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tags/tag1.xml" ContentType="application/vnd.openxmlformats-officedocument.presentationml.tags+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tags/tag2.xml" ContentType="application/vnd.openxmlformats-officedocument.presentationml.tags+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tags/tag3.xml" ContentType="application/vnd.openxmlformats-officedocument.presentationml.tags+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Lst>
  <p:notesMasterIdLst>
    <p:notesMasterId r:id="rId64"/>
  </p:notesMasterIdLst>
  <p:sldIdLst>
    <p:sldId id="322" r:id="rId5"/>
    <p:sldId id="308" r:id="rId6"/>
    <p:sldId id="2147480892" r:id="rId7"/>
    <p:sldId id="2147473666" r:id="rId8"/>
    <p:sldId id="2147473663" r:id="rId9"/>
    <p:sldId id="2147480725" r:id="rId10"/>
    <p:sldId id="566" r:id="rId11"/>
    <p:sldId id="2147473304" r:id="rId12"/>
    <p:sldId id="567" r:id="rId13"/>
    <p:sldId id="538" r:id="rId14"/>
    <p:sldId id="2147480878" r:id="rId15"/>
    <p:sldId id="2147480879" r:id="rId16"/>
    <p:sldId id="2147473996" r:id="rId17"/>
    <p:sldId id="2147480864" r:id="rId18"/>
    <p:sldId id="532" r:id="rId19"/>
    <p:sldId id="580" r:id="rId20"/>
    <p:sldId id="2147480352" r:id="rId21"/>
    <p:sldId id="2147480880" r:id="rId22"/>
    <p:sldId id="2147480858" r:id="rId23"/>
    <p:sldId id="2147474208" r:id="rId24"/>
    <p:sldId id="2147480883" r:id="rId25"/>
    <p:sldId id="2147480877" r:id="rId26"/>
    <p:sldId id="2147473693" r:id="rId27"/>
    <p:sldId id="2147480876" r:id="rId28"/>
    <p:sldId id="2147473343" r:id="rId29"/>
    <p:sldId id="2145706308" r:id="rId30"/>
    <p:sldId id="2147480891" r:id="rId31"/>
    <p:sldId id="2147473752" r:id="rId32"/>
    <p:sldId id="2147473677" r:id="rId33"/>
    <p:sldId id="2147480886" r:id="rId34"/>
    <p:sldId id="545" r:id="rId35"/>
    <p:sldId id="595" r:id="rId36"/>
    <p:sldId id="2147480865" r:id="rId37"/>
    <p:sldId id="593" r:id="rId38"/>
    <p:sldId id="2147480893" r:id="rId39"/>
    <p:sldId id="2147480887" r:id="rId40"/>
    <p:sldId id="2145706306" r:id="rId41"/>
    <p:sldId id="2147474063" r:id="rId42"/>
    <p:sldId id="2147480838" r:id="rId43"/>
    <p:sldId id="2147480866" r:id="rId44"/>
    <p:sldId id="2147480867" r:id="rId45"/>
    <p:sldId id="2147480848" r:id="rId46"/>
    <p:sldId id="546" r:id="rId47"/>
    <p:sldId id="547" r:id="rId48"/>
    <p:sldId id="2147480850" r:id="rId49"/>
    <p:sldId id="2147480842" r:id="rId50"/>
    <p:sldId id="2147480894" r:id="rId51"/>
    <p:sldId id="2147480889" r:id="rId52"/>
    <p:sldId id="2147480871" r:id="rId53"/>
    <p:sldId id="2147480872" r:id="rId54"/>
    <p:sldId id="2147480895" r:id="rId55"/>
    <p:sldId id="2147480351" r:id="rId56"/>
    <p:sldId id="2147475282" r:id="rId57"/>
    <p:sldId id="2147474040" r:id="rId58"/>
    <p:sldId id="2147474060" r:id="rId59"/>
    <p:sldId id="2147480890" r:id="rId60"/>
    <p:sldId id="2147474043" r:id="rId61"/>
    <p:sldId id="2147474069" r:id="rId62"/>
    <p:sldId id="318" r:id="rId6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7" name="Timothy Quill" initials="TQ" lastIdx="18" clrIdx="6">
    <p:extLst>
      <p:ext uri="{19B8F6BF-5375-455C-9EA6-DF929625EA0E}">
        <p15:presenceInfo xmlns:p15="http://schemas.microsoft.com/office/powerpoint/2012/main" userId="S::tquill@clinicaloptions.com::b1dc6efb-2995-45e7-a306-57a2c67aa886" providerId="AD"/>
      </p:ext>
    </p:extLst>
  </p:cmAuthor>
  <p:cmAuthor id="1" name="Jerfiz Constanzo" initials="JC" lastIdx="21" clrIdx="0">
    <p:extLst>
      <p:ext uri="{19B8F6BF-5375-455C-9EA6-DF929625EA0E}">
        <p15:presenceInfo xmlns:p15="http://schemas.microsoft.com/office/powerpoint/2012/main" userId="S::jconstanzo@clinicaloptions.com::7388c342-66f0-4154-bcdf-657d8197f1ae" providerId="AD"/>
      </p:ext>
    </p:extLst>
  </p:cmAuthor>
  <p:cmAuthor id="8" name="Liz Donohue" initials="LD" lastIdx="4" clrIdx="7">
    <p:extLst>
      <p:ext uri="{19B8F6BF-5375-455C-9EA6-DF929625EA0E}">
        <p15:presenceInfo xmlns:p15="http://schemas.microsoft.com/office/powerpoint/2012/main" userId="S::ldonohue@practicingclinicians.com::1dd2b9cf-45e8-40ae-9123-4564d15e2785" providerId="AD"/>
      </p:ext>
    </p:extLst>
  </p:cmAuthor>
  <p:cmAuthor id="2" name="Amber Williams" initials="AW" lastIdx="69" clrIdx="1">
    <p:extLst>
      <p:ext uri="{19B8F6BF-5375-455C-9EA6-DF929625EA0E}">
        <p15:presenceInfo xmlns:p15="http://schemas.microsoft.com/office/powerpoint/2012/main" userId="S::awilliams@cealliance.com::981bbddf-314c-40a4-aea3-441dcc545642" providerId="AD"/>
      </p:ext>
    </p:extLst>
  </p:cmAuthor>
  <p:cmAuthor id="9" name=" " initials="MAC" lastIdx="1" clrIdx="8"/>
  <p:cmAuthor id="3" name="Kristen Rosenthal" initials="KR" lastIdx="5" clrIdx="2">
    <p:extLst>
      <p:ext uri="{19B8F6BF-5375-455C-9EA6-DF929625EA0E}">
        <p15:presenceInfo xmlns:p15="http://schemas.microsoft.com/office/powerpoint/2012/main" userId="S::krosenthal@clinicaloptions.com::67a58a6d-22ff-4b03-8f01-10ea3f44af52" providerId="AD"/>
      </p:ext>
    </p:extLst>
  </p:cmAuthor>
  <p:cmAuthor id="10" name="Taryn Gross" initials="TG" lastIdx="1" clrIdx="9"/>
  <p:cmAuthor id="4" name="Allison Weckerle" initials="AW" lastIdx="131" clrIdx="3">
    <p:extLst>
      <p:ext uri="{19B8F6BF-5375-455C-9EA6-DF929625EA0E}">
        <p15:presenceInfo xmlns:p15="http://schemas.microsoft.com/office/powerpoint/2012/main" userId="S::aweckerle@cealliance.com::2aecc5db-e215-47aa-9eb4-82d4e2a56303" providerId="AD"/>
      </p:ext>
    </p:extLst>
  </p:cmAuthor>
  <p:cmAuthor id="5" name="CLINICALOPTIONS\krosenthal" initials="C" lastIdx="1" clrIdx="4">
    <p:extLst>
      <p:ext uri="{19B8F6BF-5375-455C-9EA6-DF929625EA0E}">
        <p15:presenceInfo xmlns:p15="http://schemas.microsoft.com/office/powerpoint/2012/main" userId="CLINICALOPTIONS\krosenthal" providerId="None"/>
      </p:ext>
    </p:extLst>
  </p:cmAuthor>
  <p:cmAuthor id="6" name="Nicole Mitchell" initials="" lastIdx="9" clrIdx="5">
    <p:extLst>
      <p:ext uri="{19B8F6BF-5375-455C-9EA6-DF929625EA0E}">
        <p15:presenceInfo xmlns:p15="http://schemas.microsoft.com/office/powerpoint/2012/main" userId="S::nmitchell@practicingclinicians.com::e6112baa-5d07-499c-8da8-7bdc6749eb4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823B"/>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ECF33E8-1852-4F1B-AE93-8712872710F5}" v="3" dt="2025-03-10T12:43:05.344"/>
    <p1510:client id="{4013B25B-CB5C-4334-89F1-348768D2D62B}" v="487" dt="2025-03-10T01:07:50.403"/>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0846" autoAdjust="0"/>
    <p:restoredTop sz="84915" autoAdjust="0"/>
  </p:normalViewPr>
  <p:slideViewPr>
    <p:cSldViewPr snapToGrid="0" showGuides="1">
      <p:cViewPr varScale="1">
        <p:scale>
          <a:sx n="82" d="100"/>
          <a:sy n="82" d="100"/>
        </p:scale>
        <p:origin x="451" y="67"/>
      </p:cViewPr>
      <p:guideLst/>
    </p:cSldViewPr>
  </p:slideViewPr>
  <p:notesTextViewPr>
    <p:cViewPr>
      <p:scale>
        <a:sx n="1" d="1"/>
        <a:sy n="1" d="1"/>
      </p:scale>
      <p:origin x="0" y="0"/>
    </p:cViewPr>
  </p:notesTextViewPr>
  <p:sorterViewPr>
    <p:cViewPr>
      <p:scale>
        <a:sx n="100" d="100"/>
        <a:sy n="100" d="100"/>
      </p:scale>
      <p:origin x="0" y="-19172"/>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theme" Target="theme/theme1.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presProps" Target="presProps.xml"/><Relationship Id="rId5" Type="http://schemas.openxmlformats.org/officeDocument/2006/relationships/slide" Target="slides/slide1.xml"/><Relationship Id="rId61" Type="http://schemas.openxmlformats.org/officeDocument/2006/relationships/slide" Target="slides/slide57.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notesMaster" Target="notesMasters/notesMaster1.xml"/><Relationship Id="rId69" Type="http://schemas.openxmlformats.org/officeDocument/2006/relationships/tableStyles" Target="tableStyles.xml"/><Relationship Id="rId8" Type="http://schemas.openxmlformats.org/officeDocument/2006/relationships/slide" Target="slides/slide4.xml"/><Relationship Id="rId51" Type="http://schemas.openxmlformats.org/officeDocument/2006/relationships/slide" Target="slides/slide47.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viewProps" Target="viewProps.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microsoft.com/office/2015/10/relationships/revisionInfo" Target="revisionInfo.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commentAuthors" Target="commentAuthor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Sheet1!$B$5</c:f>
              <c:strCache>
                <c:ptCount val="1"/>
                <c:pt idx="0">
                  <c:v>Acalabrutinib</c:v>
                </c:pt>
              </c:strCache>
            </c:strRef>
          </c:tx>
          <c:spPr>
            <a:solidFill>
              <a:srgbClr val="015873"/>
            </a:solidFill>
            <a:ln>
              <a:solidFill>
                <a:srgbClr val="000000"/>
              </a:solidFill>
            </a:ln>
            <a:effectLst/>
          </c:spPr>
          <c:invertIfNegative val="0"/>
          <c:dPt>
            <c:idx val="0"/>
            <c:invertIfNegative val="0"/>
            <c:bubble3D val="0"/>
            <c:spPr>
              <a:solidFill>
                <a:srgbClr val="015873"/>
              </a:solidFill>
              <a:ln>
                <a:solidFill>
                  <a:srgbClr val="000000"/>
                </a:solidFill>
              </a:ln>
              <a:effectLst/>
            </c:spPr>
            <c:extLst>
              <c:ext xmlns:c16="http://schemas.microsoft.com/office/drawing/2014/chart" uri="{C3380CC4-5D6E-409C-BE32-E72D297353CC}">
                <c16:uniqueId val="{00000001-9F9B-43C0-A643-5E1CB0938AEC}"/>
              </c:ext>
            </c:extLst>
          </c:dPt>
          <c:dLbls>
            <c:dLbl>
              <c:idx val="2"/>
              <c:layout>
                <c:manualLayout>
                  <c:x val="-3.4580500409792966E-3"/>
                  <c:y val="-2.687814760039517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A3E-4520-B057-0D7981FCCD62}"/>
                </c:ext>
              </c:extLst>
            </c:dLbl>
            <c:dLbl>
              <c:idx val="3"/>
              <c:layout>
                <c:manualLayout>
                  <c:x val="-1.152683346993127E-3"/>
                  <c:y val="5.375629520078984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A3E-4520-B057-0D7981FCCD62}"/>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Sheet1!$C$4:$O$4</c:f>
              <c:strCache>
                <c:ptCount val="13"/>
                <c:pt idx="0">
                  <c:v>Bleeding</c:v>
                </c:pt>
                <c:pt idx="1">
                  <c:v>Diarrhea</c:v>
                </c:pt>
                <c:pt idx="2">
                  <c:v>Headache</c:v>
                </c:pt>
                <c:pt idx="3">
                  <c:v>Cough</c:v>
                </c:pt>
                <c:pt idx="4">
                  <c:v>Arthralgia</c:v>
                </c:pt>
                <c:pt idx="5">
                  <c:v>Hypertension</c:v>
                </c:pt>
                <c:pt idx="6">
                  <c:v>Contusion</c:v>
                </c:pt>
                <c:pt idx="7">
                  <c:v>Atrial Fibrillation</c:v>
                </c:pt>
                <c:pt idx="8">
                  <c:v>UTI</c:v>
                </c:pt>
                <c:pt idx="9">
                  <c:v>Back Pain</c:v>
                </c:pt>
                <c:pt idx="10">
                  <c:v>Muscle Spasm</c:v>
                </c:pt>
                <c:pt idx="11">
                  <c:v>Dyspepsia</c:v>
                </c:pt>
                <c:pt idx="12">
                  <c:v>Fatigue (Grade 3)</c:v>
                </c:pt>
              </c:strCache>
            </c:strRef>
          </c:cat>
          <c:val>
            <c:numRef>
              <c:f>Sheet1!$C$5:$O$5</c:f>
              <c:numCache>
                <c:formatCode>General</c:formatCode>
                <c:ptCount val="13"/>
                <c:pt idx="0">
                  <c:v>38</c:v>
                </c:pt>
                <c:pt idx="1">
                  <c:v>35</c:v>
                </c:pt>
                <c:pt idx="2">
                  <c:v>35</c:v>
                </c:pt>
                <c:pt idx="3">
                  <c:v>29</c:v>
                </c:pt>
                <c:pt idx="4">
                  <c:v>16</c:v>
                </c:pt>
                <c:pt idx="5">
                  <c:v>9</c:v>
                </c:pt>
                <c:pt idx="6">
                  <c:v>12</c:v>
                </c:pt>
                <c:pt idx="7">
                  <c:v>9</c:v>
                </c:pt>
                <c:pt idx="8">
                  <c:v>8</c:v>
                </c:pt>
                <c:pt idx="9">
                  <c:v>8</c:v>
                </c:pt>
                <c:pt idx="10">
                  <c:v>6</c:v>
                </c:pt>
                <c:pt idx="11">
                  <c:v>4</c:v>
                </c:pt>
                <c:pt idx="12">
                  <c:v>3</c:v>
                </c:pt>
              </c:numCache>
            </c:numRef>
          </c:val>
          <c:extLst>
            <c:ext xmlns:c16="http://schemas.microsoft.com/office/drawing/2014/chart" uri="{C3380CC4-5D6E-409C-BE32-E72D297353CC}">
              <c16:uniqueId val="{00000000-6A0A-4D57-87F8-44D1E9635AA9}"/>
            </c:ext>
          </c:extLst>
        </c:ser>
        <c:ser>
          <c:idx val="1"/>
          <c:order val="1"/>
          <c:tx>
            <c:strRef>
              <c:f>Sheet1!$B$6</c:f>
              <c:strCache>
                <c:ptCount val="1"/>
                <c:pt idx="0">
                  <c:v>Ibrutinib</c:v>
                </c:pt>
              </c:strCache>
            </c:strRef>
          </c:tx>
          <c:spPr>
            <a:solidFill>
              <a:srgbClr val="E1471D"/>
            </a:solidFill>
            <a:ln>
              <a:solidFill>
                <a:srgbClr val="000000"/>
              </a:solidFill>
            </a:ln>
            <a:effectLst/>
          </c:spPr>
          <c:invertIfNegative val="0"/>
          <c:dLbls>
            <c:dLbl>
              <c:idx val="0"/>
              <c:layout>
                <c:manualLayout>
                  <c:x val="3.4580500409792333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A3E-4520-B057-0D7981FCCD62}"/>
                </c:ext>
              </c:extLst>
            </c:dLbl>
            <c:dLbl>
              <c:idx val="1"/>
              <c:layout>
                <c:manualLayout>
                  <c:x val="3.4580500409792333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A3E-4520-B057-0D7981FCCD62}"/>
                </c:ext>
              </c:extLst>
            </c:dLbl>
            <c:dLbl>
              <c:idx val="4"/>
              <c:layout>
                <c:manualLayout>
                  <c:x val="4.6107333879723388E-3"/>
                  <c:y val="2.6879205795183082E-3"/>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3.0223357358158683E-2"/>
                      <c:h val="6.0556466543690311E-2"/>
                    </c:manualLayout>
                  </c15:layout>
                </c:ext>
                <c:ext xmlns:c16="http://schemas.microsoft.com/office/drawing/2014/chart" uri="{C3380CC4-5D6E-409C-BE32-E72D297353CC}">
                  <c16:uniqueId val="{00000006-0A3E-4520-B057-0D7981FCCD62}"/>
                </c:ext>
              </c:extLst>
            </c:dLbl>
            <c:dLbl>
              <c:idx val="6"/>
              <c:layout>
                <c:manualLayout>
                  <c:x val="2.3053666939861694E-3"/>
                  <c:y val="2.687814760039517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A3E-4520-B057-0D7981FCCD62}"/>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Sheet1!$C$4:$O$4</c:f>
              <c:strCache>
                <c:ptCount val="13"/>
                <c:pt idx="0">
                  <c:v>Bleeding</c:v>
                </c:pt>
                <c:pt idx="1">
                  <c:v>Diarrhea</c:v>
                </c:pt>
                <c:pt idx="2">
                  <c:v>Headache</c:v>
                </c:pt>
                <c:pt idx="3">
                  <c:v>Cough</c:v>
                </c:pt>
                <c:pt idx="4">
                  <c:v>Arthralgia</c:v>
                </c:pt>
                <c:pt idx="5">
                  <c:v>Hypertension</c:v>
                </c:pt>
                <c:pt idx="6">
                  <c:v>Contusion</c:v>
                </c:pt>
                <c:pt idx="7">
                  <c:v>Atrial Fibrillation</c:v>
                </c:pt>
                <c:pt idx="8">
                  <c:v>UTI</c:v>
                </c:pt>
                <c:pt idx="9">
                  <c:v>Back Pain</c:v>
                </c:pt>
                <c:pt idx="10">
                  <c:v>Muscle Spasm</c:v>
                </c:pt>
                <c:pt idx="11">
                  <c:v>Dyspepsia</c:v>
                </c:pt>
                <c:pt idx="12">
                  <c:v>Fatigue (Grade 3)</c:v>
                </c:pt>
              </c:strCache>
            </c:strRef>
          </c:cat>
          <c:val>
            <c:numRef>
              <c:f>Sheet1!$C$6:$O$6</c:f>
              <c:numCache>
                <c:formatCode>General</c:formatCode>
                <c:ptCount val="13"/>
                <c:pt idx="0">
                  <c:v>51</c:v>
                </c:pt>
                <c:pt idx="1">
                  <c:v>46</c:v>
                </c:pt>
                <c:pt idx="2">
                  <c:v>20</c:v>
                </c:pt>
                <c:pt idx="3">
                  <c:v>21</c:v>
                </c:pt>
                <c:pt idx="4">
                  <c:v>23</c:v>
                </c:pt>
                <c:pt idx="5">
                  <c:v>23</c:v>
                </c:pt>
                <c:pt idx="6">
                  <c:v>18</c:v>
                </c:pt>
                <c:pt idx="7">
                  <c:v>16</c:v>
                </c:pt>
                <c:pt idx="8">
                  <c:v>14</c:v>
                </c:pt>
                <c:pt idx="9">
                  <c:v>13</c:v>
                </c:pt>
                <c:pt idx="10">
                  <c:v>13</c:v>
                </c:pt>
                <c:pt idx="11">
                  <c:v>12</c:v>
                </c:pt>
                <c:pt idx="12">
                  <c:v>0</c:v>
                </c:pt>
              </c:numCache>
            </c:numRef>
          </c:val>
          <c:extLst>
            <c:ext xmlns:c16="http://schemas.microsoft.com/office/drawing/2014/chart" uri="{C3380CC4-5D6E-409C-BE32-E72D297353CC}">
              <c16:uniqueId val="{00000001-6A0A-4D57-87F8-44D1E9635AA9}"/>
            </c:ext>
          </c:extLst>
        </c:ser>
        <c:dLbls>
          <c:showLegendKey val="0"/>
          <c:showVal val="0"/>
          <c:showCatName val="0"/>
          <c:showSerName val="0"/>
          <c:showPercent val="0"/>
          <c:showBubbleSize val="0"/>
        </c:dLbls>
        <c:gapWidth val="212"/>
        <c:overlap val="-20"/>
        <c:axId val="818910767"/>
        <c:axId val="818889551"/>
      </c:barChart>
      <c:catAx>
        <c:axId val="818910767"/>
        <c:scaling>
          <c:orientation val="minMax"/>
        </c:scaling>
        <c:delete val="0"/>
        <c:axPos val="b"/>
        <c:numFmt formatCode="General" sourceLinked="1"/>
        <c:majorTickMark val="out"/>
        <c:minorTickMark val="none"/>
        <c:tickLblPos val="nextTo"/>
        <c:spPr>
          <a:noFill/>
          <a:ln w="25400" cap="flat" cmpd="sng" algn="ctr">
            <a:solidFill>
              <a:srgbClr val="000000"/>
            </a:solidFill>
            <a:round/>
          </a:ln>
          <a:effectLst/>
        </c:spPr>
        <c:txPr>
          <a:bodyPr rot="-60000000" spcFirstLastPara="1" vertOverflow="ellipsis" vert="horz" wrap="square" anchor="ctr" anchorCtr="1"/>
          <a:lstStyle/>
          <a:p>
            <a:pPr>
              <a:defRPr sz="1600" b="1" i="0" u="none" strike="noStrike" kern="1200" baseline="0">
                <a:solidFill>
                  <a:schemeClr val="tx1"/>
                </a:solidFill>
                <a:latin typeface="+mn-lt"/>
                <a:ea typeface="+mn-ea"/>
                <a:cs typeface="+mn-cs"/>
              </a:defRPr>
            </a:pPr>
            <a:endParaRPr lang="en-US"/>
          </a:p>
        </c:txPr>
        <c:crossAx val="818889551"/>
        <c:crosses val="autoZero"/>
        <c:auto val="1"/>
        <c:lblAlgn val="ctr"/>
        <c:lblOffset val="100"/>
        <c:noMultiLvlLbl val="0"/>
      </c:catAx>
      <c:valAx>
        <c:axId val="818889551"/>
        <c:scaling>
          <c:orientation val="minMax"/>
        </c:scaling>
        <c:delete val="0"/>
        <c:axPos val="l"/>
        <c:title>
          <c:tx>
            <c:rich>
              <a:bodyPr rot="-5400000" spcFirstLastPara="1" vertOverflow="ellipsis" vert="horz" wrap="square" anchor="ctr" anchorCtr="1"/>
              <a:lstStyle/>
              <a:p>
                <a:pPr>
                  <a:defRPr sz="1800" b="1" i="0" u="none" strike="noStrike" kern="1200" baseline="0">
                    <a:solidFill>
                      <a:schemeClr val="tx1"/>
                    </a:solidFill>
                    <a:latin typeface="+mn-lt"/>
                    <a:ea typeface="+mn-ea"/>
                    <a:cs typeface="+mn-cs"/>
                  </a:defRPr>
                </a:pPr>
                <a:r>
                  <a:rPr lang="en-US" sz="1800" b="1" dirty="0">
                    <a:solidFill>
                      <a:schemeClr val="tx1"/>
                    </a:solidFill>
                  </a:rPr>
                  <a:t>Most</a:t>
                </a:r>
                <a:r>
                  <a:rPr lang="en-US" sz="1800" b="1" baseline="0" dirty="0">
                    <a:solidFill>
                      <a:schemeClr val="tx1"/>
                    </a:solidFill>
                  </a:rPr>
                  <a:t> Common AEs Occurring (%)</a:t>
                </a:r>
                <a:endParaRPr lang="en-US" sz="1800" b="1" dirty="0">
                  <a:solidFill>
                    <a:schemeClr val="tx1"/>
                  </a:solidFill>
                </a:endParaRPr>
              </a:p>
            </c:rich>
          </c:tx>
          <c:layout>
            <c:manualLayout>
              <c:xMode val="edge"/>
              <c:yMode val="edge"/>
              <c:x val="1.1526833469930847E-3"/>
              <c:y val="0"/>
            </c:manualLayout>
          </c:layout>
          <c:overlay val="0"/>
          <c:spPr>
            <a:noFill/>
            <a:ln>
              <a:noFill/>
            </a:ln>
            <a:effectLst/>
          </c:spPr>
          <c:txPr>
            <a:bodyPr rot="-5400000" spcFirstLastPara="1" vertOverflow="ellipsis" vert="horz" wrap="square" anchor="ctr" anchorCtr="1"/>
            <a:lstStyle/>
            <a:p>
              <a:pPr>
                <a:defRPr sz="1800" b="1"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25400">
            <a:solidFill>
              <a:srgbClr val="000000"/>
            </a:solidFill>
          </a:ln>
          <a:effectLst/>
        </c:spPr>
        <c:txPr>
          <a:bodyPr rot="-600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crossAx val="818910767"/>
        <c:crosses val="autoZero"/>
        <c:crossBetween val="between"/>
      </c:valAx>
      <c:spPr>
        <a:noFill/>
        <a:ln>
          <a:noFill/>
        </a:ln>
        <a:effectLst/>
      </c:spPr>
    </c:plotArea>
    <c:legend>
      <c:legendPos val="b"/>
      <c:layout>
        <c:manualLayout>
          <c:xMode val="edge"/>
          <c:yMode val="edge"/>
          <c:x val="0.75305601768778985"/>
          <c:y val="0.16385959082996948"/>
          <c:w val="0.21546764907962318"/>
          <c:h val="0.13826823615742889"/>
        </c:manualLayout>
      </c:layout>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9232823567807091E-2"/>
          <c:y val="3.8456718964025423E-2"/>
          <c:w val="0.85675965635644069"/>
          <c:h val="0.54147485237468951"/>
        </c:manualLayout>
      </c:layout>
      <c:barChart>
        <c:barDir val="col"/>
        <c:grouping val="clustered"/>
        <c:varyColors val="0"/>
        <c:ser>
          <c:idx val="0"/>
          <c:order val="0"/>
          <c:tx>
            <c:strRef>
              <c:f>Sheet1!$A$2</c:f>
              <c:strCache>
                <c:ptCount val="1"/>
                <c:pt idx="0">
                  <c:v>Zanubrutinib (n = 207)</c:v>
                </c:pt>
              </c:strCache>
            </c:strRef>
          </c:tx>
          <c:spPr>
            <a:solidFill>
              <a:schemeClr val="accent1"/>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lumMod val="75000"/>
                        <a:lumOff val="25000"/>
                      </a:schemeClr>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Sheet1!$B$1:$L$1</c:f>
              <c:strCache>
                <c:ptCount val="11"/>
                <c:pt idx="0">
                  <c:v>COVID-19</c:v>
                </c:pt>
                <c:pt idx="1">
                  <c:v>Neutropenia</c:v>
                </c:pt>
                <c:pt idx="2">
                  <c:v>Upper respiratory tract infection</c:v>
                </c:pt>
                <c:pt idx="3">
                  <c:v>Hypertension</c:v>
                </c:pt>
                <c:pt idx="4">
                  <c:v>Diarrhea</c:v>
                </c:pt>
                <c:pt idx="5">
                  <c:v>Arthralgia</c:v>
                </c:pt>
                <c:pt idx="6">
                  <c:v>Anemia</c:v>
                </c:pt>
                <c:pt idx="7">
                  <c:v>Pneumonia</c:v>
                </c:pt>
                <c:pt idx="8">
                  <c:v>Contusion</c:v>
                </c:pt>
                <c:pt idx="9">
                  <c:v>Fatigue</c:v>
                </c:pt>
                <c:pt idx="10">
                  <c:v>Atrial fibrillation/flutter</c:v>
                </c:pt>
              </c:strCache>
            </c:strRef>
          </c:cat>
          <c:val>
            <c:numRef>
              <c:f>Sheet1!$B$2:$L$2</c:f>
              <c:numCache>
                <c:formatCode>General</c:formatCode>
                <c:ptCount val="11"/>
                <c:pt idx="0">
                  <c:v>46</c:v>
                </c:pt>
                <c:pt idx="1">
                  <c:v>31.5</c:v>
                </c:pt>
                <c:pt idx="2">
                  <c:v>29.3</c:v>
                </c:pt>
                <c:pt idx="3">
                  <c:v>27.2</c:v>
                </c:pt>
                <c:pt idx="4">
                  <c:v>18.8</c:v>
                </c:pt>
                <c:pt idx="5">
                  <c:v>16.7</c:v>
                </c:pt>
                <c:pt idx="6">
                  <c:v>16.7</c:v>
                </c:pt>
                <c:pt idx="7">
                  <c:v>15.1</c:v>
                </c:pt>
                <c:pt idx="8">
                  <c:v>15.1</c:v>
                </c:pt>
                <c:pt idx="9">
                  <c:v>11.1</c:v>
                </c:pt>
                <c:pt idx="10">
                  <c:v>7.1</c:v>
                </c:pt>
              </c:numCache>
            </c:numRef>
          </c:val>
          <c:extLst>
            <c:ext xmlns:c16="http://schemas.microsoft.com/office/drawing/2014/chart" uri="{C3380CC4-5D6E-409C-BE32-E72D297353CC}">
              <c16:uniqueId val="{00000000-34E9-4A12-A8CE-42AD54F4A819}"/>
            </c:ext>
          </c:extLst>
        </c:ser>
        <c:ser>
          <c:idx val="1"/>
          <c:order val="1"/>
          <c:tx>
            <c:strRef>
              <c:f>Sheet1!$A$3</c:f>
              <c:strCache>
                <c:ptCount val="1"/>
                <c:pt idx="0">
                  <c:v>Ibrutinib (n = 208)</c:v>
                </c:pt>
              </c:strCache>
            </c:strRef>
          </c:tx>
          <c:spPr>
            <a:solidFill>
              <a:schemeClr val="accent3"/>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lumMod val="75000"/>
                        <a:lumOff val="25000"/>
                      </a:schemeClr>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Sheet1!$B$1:$L$1</c:f>
              <c:strCache>
                <c:ptCount val="11"/>
                <c:pt idx="0">
                  <c:v>COVID-19</c:v>
                </c:pt>
                <c:pt idx="1">
                  <c:v>Neutropenia</c:v>
                </c:pt>
                <c:pt idx="2">
                  <c:v>Upper respiratory tract infection</c:v>
                </c:pt>
                <c:pt idx="3">
                  <c:v>Hypertension</c:v>
                </c:pt>
                <c:pt idx="4">
                  <c:v>Diarrhea</c:v>
                </c:pt>
                <c:pt idx="5">
                  <c:v>Arthralgia</c:v>
                </c:pt>
                <c:pt idx="6">
                  <c:v>Anemia</c:v>
                </c:pt>
                <c:pt idx="7">
                  <c:v>Pneumonia</c:v>
                </c:pt>
                <c:pt idx="8">
                  <c:v>Contusion</c:v>
                </c:pt>
                <c:pt idx="9">
                  <c:v>Fatigue</c:v>
                </c:pt>
                <c:pt idx="10">
                  <c:v>Atrial fibrillation/flutter</c:v>
                </c:pt>
              </c:strCache>
            </c:strRef>
          </c:cat>
          <c:val>
            <c:numRef>
              <c:f>Sheet1!$B$3:$L$3</c:f>
              <c:numCache>
                <c:formatCode>General</c:formatCode>
                <c:ptCount val="11"/>
                <c:pt idx="0">
                  <c:v>33.299999999999997</c:v>
                </c:pt>
                <c:pt idx="1">
                  <c:v>29.6</c:v>
                </c:pt>
                <c:pt idx="2">
                  <c:v>19.8</c:v>
                </c:pt>
                <c:pt idx="3">
                  <c:v>25.3</c:v>
                </c:pt>
                <c:pt idx="4">
                  <c:v>25.6</c:v>
                </c:pt>
                <c:pt idx="5">
                  <c:v>19.399999999999999</c:v>
                </c:pt>
                <c:pt idx="6">
                  <c:v>18.5</c:v>
                </c:pt>
                <c:pt idx="7">
                  <c:v>17</c:v>
                </c:pt>
                <c:pt idx="8">
                  <c:v>11.7</c:v>
                </c:pt>
                <c:pt idx="9">
                  <c:v>15.4</c:v>
                </c:pt>
                <c:pt idx="10">
                  <c:v>17</c:v>
                </c:pt>
              </c:numCache>
            </c:numRef>
          </c:val>
          <c:extLst>
            <c:ext xmlns:c16="http://schemas.microsoft.com/office/drawing/2014/chart" uri="{C3380CC4-5D6E-409C-BE32-E72D297353CC}">
              <c16:uniqueId val="{00000001-34E9-4A12-A8CE-42AD54F4A819}"/>
            </c:ext>
          </c:extLst>
        </c:ser>
        <c:dLbls>
          <c:showLegendKey val="0"/>
          <c:showVal val="0"/>
          <c:showCatName val="0"/>
          <c:showSerName val="0"/>
          <c:showPercent val="0"/>
          <c:showBubbleSize val="0"/>
        </c:dLbls>
        <c:gapWidth val="100"/>
        <c:overlap val="-20"/>
        <c:axId val="412579343"/>
        <c:axId val="412580591"/>
      </c:barChart>
      <c:catAx>
        <c:axId val="412579343"/>
        <c:scaling>
          <c:orientation val="minMax"/>
        </c:scaling>
        <c:delete val="0"/>
        <c:axPos val="b"/>
        <c:numFmt formatCode="General" sourceLinked="1"/>
        <c:majorTickMark val="out"/>
        <c:minorTickMark val="none"/>
        <c:tickLblPos val="nextTo"/>
        <c:spPr>
          <a:noFill/>
          <a:ln w="25400" cap="flat" cmpd="sng" algn="ctr">
            <a:solidFill>
              <a:schemeClr val="bg1"/>
            </a:solidFill>
            <a:round/>
          </a:ln>
          <a:effectLst/>
        </c:spPr>
        <c:txPr>
          <a:bodyPr rot="-60000000" spcFirstLastPara="1" vertOverflow="ellipsis" vert="horz" wrap="square" anchor="ctr" anchorCtr="1"/>
          <a:lstStyle/>
          <a:p>
            <a:pPr>
              <a:defRPr sz="1400" b="1" i="0" u="none" strike="noStrike" kern="1200" cap="none" spc="0" normalizeH="0" baseline="0">
                <a:solidFill>
                  <a:schemeClr val="bg1"/>
                </a:solidFill>
                <a:latin typeface="Calibri" panose="020F0502020204030204" pitchFamily="34" charset="0"/>
                <a:ea typeface="+mn-ea"/>
                <a:cs typeface="Calibri" panose="020F0502020204030204" pitchFamily="34" charset="0"/>
              </a:defRPr>
            </a:pPr>
            <a:endParaRPr lang="en-US"/>
          </a:p>
        </c:txPr>
        <c:crossAx val="412580591"/>
        <c:crosses val="autoZero"/>
        <c:auto val="1"/>
        <c:lblAlgn val="ctr"/>
        <c:lblOffset val="100"/>
        <c:noMultiLvlLbl val="0"/>
      </c:catAx>
      <c:valAx>
        <c:axId val="412580591"/>
        <c:scaling>
          <c:orientation val="minMax"/>
          <c:max val="60"/>
        </c:scaling>
        <c:delete val="0"/>
        <c:axPos val="l"/>
        <c:title>
          <c:tx>
            <c:rich>
              <a:bodyPr rot="-5400000" spcFirstLastPara="1" vertOverflow="ellipsis" vert="horz" wrap="square" anchor="ctr" anchorCtr="1"/>
              <a:lstStyle/>
              <a:p>
                <a:pPr>
                  <a:defRPr sz="1800" b="1" i="0" u="none" strike="noStrike" kern="1200" baseline="0">
                    <a:solidFill>
                      <a:schemeClr val="bg1"/>
                    </a:solidFill>
                    <a:latin typeface="+mn-lt"/>
                    <a:ea typeface="+mn-ea"/>
                    <a:cs typeface="+mn-cs"/>
                  </a:defRPr>
                </a:pPr>
                <a:r>
                  <a:rPr lang="en-US" sz="1800" baseline="0">
                    <a:solidFill>
                      <a:schemeClr val="bg1"/>
                    </a:solidFill>
                  </a:rPr>
                  <a:t>Patients (%)</a:t>
                </a:r>
                <a:endParaRPr lang="en-US" sz="1800">
                  <a:solidFill>
                    <a:schemeClr val="bg1"/>
                  </a:solidFill>
                </a:endParaRPr>
              </a:p>
            </c:rich>
          </c:tx>
          <c:overlay val="0"/>
          <c:spPr>
            <a:noFill/>
            <a:ln>
              <a:noFill/>
            </a:ln>
            <a:effectLst/>
          </c:spPr>
          <c:txPr>
            <a:bodyPr rot="-5400000" spcFirstLastPara="1" vertOverflow="ellipsis" vert="horz" wrap="square" anchor="ctr" anchorCtr="1"/>
            <a:lstStyle/>
            <a:p>
              <a:pPr>
                <a:defRPr sz="1800" b="1" i="0" u="none" strike="noStrike" kern="1200" baseline="0">
                  <a:solidFill>
                    <a:schemeClr val="bg1"/>
                  </a:solidFill>
                  <a:latin typeface="+mn-lt"/>
                  <a:ea typeface="+mn-ea"/>
                  <a:cs typeface="+mn-cs"/>
                </a:defRPr>
              </a:pPr>
              <a:endParaRPr lang="en-US"/>
            </a:p>
          </c:txPr>
        </c:title>
        <c:numFmt formatCode="General" sourceLinked="1"/>
        <c:majorTickMark val="out"/>
        <c:minorTickMark val="none"/>
        <c:tickLblPos val="nextTo"/>
        <c:spPr>
          <a:noFill/>
          <a:ln w="25400">
            <a:solidFill>
              <a:schemeClr val="bg1"/>
            </a:solidFill>
          </a:ln>
          <a:effectLst/>
        </c:spPr>
        <c:txPr>
          <a:bodyPr rot="-6000000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412579343"/>
        <c:crosses val="autoZero"/>
        <c:crossBetween val="between"/>
      </c:valAx>
      <c:spPr>
        <a:noFill/>
        <a:ln w="25400">
          <a:noFill/>
        </a:ln>
        <a:effectLst/>
      </c:spPr>
    </c:plotArea>
    <c:legend>
      <c:legendPos val="r"/>
      <c:layout>
        <c:manualLayout>
          <c:xMode val="edge"/>
          <c:yMode val="edge"/>
          <c:x val="0.78786638535331943"/>
          <c:y val="8.5000144584925413E-2"/>
          <c:w val="0.19695556444236065"/>
          <c:h val="0.1319721978569848"/>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8">
  <cs:axisTitle>
    <cs:lnRef idx="0"/>
    <cs:fillRef idx="0"/>
    <cs:effectRef idx="0"/>
    <cs:fontRef idx="minor">
      <a:schemeClr val="dk1">
        <a:lumMod val="65000"/>
        <a:lumOff val="35000"/>
      </a:schemeClr>
    </cs:fontRef>
    <cs:defRPr sz="1197" b="1" kern="1200"/>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ap="none" spc="0" normalizeH="0" baseline="0"/>
  </cs:categoryAxis>
  <cs:chartArea>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lt1"/>
      </a:solidFill>
      <a:ln w="15875">
        <a:solidFill>
          <a:schemeClr val="phClr"/>
        </a:solidFill>
        <a:round/>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064"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50000"/>
            <a:lumOff val="50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50000"/>
            <a:lumOff val="50000"/>
          </a:schemeClr>
        </a:solidFill>
        <a:round/>
      </a:ln>
    </cs:spPr>
  </cs:errorBar>
  <cs:floor>
    <cs:lnRef idx="0"/>
    <cs:fillRef idx="0"/>
    <cs:effectRef idx="0"/>
    <cs:fontRef idx="minor">
      <a:schemeClr val="dk1"/>
    </cs:fontRef>
    <cs:spPr>
      <a:pattFill prst="ltDnDiag">
        <a:fgClr>
          <a:schemeClr val="dk1">
            <a:lumMod val="15000"/>
            <a:lumOff val="85000"/>
          </a:schemeClr>
        </a:fgClr>
        <a:bgClr>
          <a:schemeClr val="lt1"/>
        </a:bgClr>
      </a:pattFill>
    </cs:spPr>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flat" cmpd="sng" algn="ctr">
        <a:solidFill>
          <a:schemeClr val="dk1">
            <a:lumMod val="35000"/>
            <a:lumOff val="65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spPr>
      <a:pattFill prst="ltDnDiag">
        <a:fgClr>
          <a:schemeClr val="dk1">
            <a:lumMod val="15000"/>
            <a:lumOff val="85000"/>
          </a:schemeClr>
        </a:fgClr>
        <a:bgClr>
          <a:schemeClr val="lt1"/>
        </a:bgClr>
      </a:pattFill>
    </cs:spPr>
  </cs:plotArea>
  <cs:plotArea3D>
    <cs:lnRef idx="0"/>
    <cs:fillRef idx="0"/>
    <cs:effectRef idx="0"/>
    <cs:fontRef idx="minor">
      <a:schemeClr val="dk1"/>
    </cs:fontRef>
    <cs:spPr>
      <a:solidFill>
        <a:schemeClr val="lt1"/>
      </a:solidFill>
    </cs:spPr>
  </cs:plotArea3D>
  <cs:seriesAxis>
    <cs:lnRef idx="0"/>
    <cs:fillRef idx="0"/>
    <cs:effectRef idx="0"/>
    <cs:fontRef idx="minor">
      <a:schemeClr val="dk1">
        <a:lumMod val="65000"/>
        <a:lumOff val="35000"/>
      </a:schemeClr>
    </cs:fontRef>
    <cs:defRPr sz="1197"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ajor">
      <a:schemeClr val="dk1">
        <a:lumMod val="50000"/>
        <a:lumOff val="50000"/>
      </a:schemeClr>
    </cs:fontRef>
    <cs:defRPr sz="2128" b="1" kern="1200" cap="none" spc="0" normalizeH="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cap="flat" cmpd="sng" algn="ctr">
        <a:solidFill>
          <a:schemeClr val="dk1">
            <a:lumMod val="50000"/>
            <a:lumOff val="50000"/>
          </a:schemeClr>
        </a:solidFill>
        <a:round/>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spPr>
      <a:pattFill prst="ltDnDiag">
        <a:fgClr>
          <a:schemeClr val="dk1">
            <a:lumMod val="15000"/>
            <a:lumOff val="85000"/>
          </a:schemeClr>
        </a:fgClr>
        <a:bgClr>
          <a:schemeClr val="lt1"/>
        </a:bgClr>
      </a:pattFill>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A65545C-D412-4FCE-B9C2-BCAD51648243}" type="datetimeFigureOut">
              <a:rPr lang="en-US" smtClean="0"/>
              <a:t>3/10/2025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5D9B509-0272-43DE-BFCA-06574A881C6A}" type="slidenum">
              <a:rPr lang="en-US" smtClean="0"/>
              <a:t>‹#›</a:t>
            </a:fld>
            <a:endParaRPr lang="en-US"/>
          </a:p>
        </p:txBody>
      </p:sp>
    </p:spTree>
    <p:extLst>
      <p:ext uri="{BB962C8B-B14F-4D97-AF65-F5344CB8AC3E}">
        <p14:creationId xmlns:p14="http://schemas.microsoft.com/office/powerpoint/2010/main" val="252131606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55C8260-42BC-4921-8D33-58809AC7BE3C}"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a:solidFill>
                  <a:srgbClr val="FEFDDE"/>
                </a:solidFill>
                <a:latin typeface="Arial" panose="020B0604020202020204" pitchFamily="34" charset="0"/>
              </a:rPr>
              <a:t>Disclaimer: The materials published on the Clinical Care Options Web 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a:solidFill>
                <a:srgbClr val="FEFDDE"/>
              </a:solidFill>
              <a:latin typeface="Arial" panose="020B0604020202020204" pitchFamily="34" charset="0"/>
            </a:endParaRPr>
          </a:p>
          <a:p>
            <a:endParaRPr lang="en-US" altLang="en-US">
              <a:latin typeface="Arial" panose="020B0604020202020204" pitchFamily="34" charset="0"/>
            </a:endParaRPr>
          </a:p>
        </p:txBody>
      </p:sp>
    </p:spTree>
    <p:extLst>
      <p:ext uri="{BB962C8B-B14F-4D97-AF65-F5344CB8AC3E}">
        <p14:creationId xmlns:p14="http://schemas.microsoft.com/office/powerpoint/2010/main" val="270714130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ATP, adenosine triphosphate; BTK, Bruton tyrosine kinase; MOA, mechanism of action; mTOR, </a:t>
            </a:r>
            <a:r>
              <a:rPr lang="en-US" b="0" i="1" dirty="0">
                <a:solidFill>
                  <a:srgbClr val="1F1F1F"/>
                </a:solidFill>
                <a:effectLst/>
                <a:latin typeface="Google Sans"/>
              </a:rPr>
              <a:t>mammalian target of rapamycin</a:t>
            </a:r>
            <a:r>
              <a:rPr lang="en-US" i="1" dirty="0"/>
              <a:t>.</a:t>
            </a:r>
          </a:p>
        </p:txBody>
      </p:sp>
      <p:sp>
        <p:nvSpPr>
          <p:cNvPr id="4" name="Slide Number Placeholder 3"/>
          <p:cNvSpPr>
            <a:spLocks noGrp="1"/>
          </p:cNvSpPr>
          <p:nvPr>
            <p:ph type="sldNum" sz="quarter" idx="5"/>
          </p:nvPr>
        </p:nvSpPr>
        <p:spPr/>
        <p:txBody>
          <a:bodyPr/>
          <a:lstStyle/>
          <a:p>
            <a:fld id="{25D9B509-0272-43DE-BFCA-06574A881C6A}" type="slidenum">
              <a:rPr lang="en-US" smtClean="0"/>
              <a:t>6</a:t>
            </a:fld>
            <a:endParaRPr lang="en-US"/>
          </a:p>
        </p:txBody>
      </p:sp>
    </p:spTree>
    <p:extLst>
      <p:ext uri="{BB962C8B-B14F-4D97-AF65-F5344CB8AC3E}">
        <p14:creationId xmlns:p14="http://schemas.microsoft.com/office/powerpoint/2010/main" val="232823913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BTK, Bruton’s tyrosine kinase.</a:t>
            </a:r>
            <a:endParaRPr lang="en-US" dirty="0"/>
          </a:p>
        </p:txBody>
      </p:sp>
      <p:sp>
        <p:nvSpPr>
          <p:cNvPr id="4" name="Slide Number Placeholder 3"/>
          <p:cNvSpPr>
            <a:spLocks noGrp="1"/>
          </p:cNvSpPr>
          <p:nvPr>
            <p:ph type="sldNum" sz="quarter" idx="5"/>
          </p:nvPr>
        </p:nvSpPr>
        <p:spPr/>
        <p:txBody>
          <a:bodyPr/>
          <a:lstStyle/>
          <a:p>
            <a:fld id="{25D9B509-0272-43DE-BFCA-06574A881C6A}" type="slidenum">
              <a:rPr lang="en-US" smtClean="0"/>
              <a:t>7</a:t>
            </a:fld>
            <a:endParaRPr lang="en-US"/>
          </a:p>
        </p:txBody>
      </p:sp>
    </p:spTree>
    <p:extLst>
      <p:ext uri="{BB962C8B-B14F-4D97-AF65-F5344CB8AC3E}">
        <p14:creationId xmlns:p14="http://schemas.microsoft.com/office/powerpoint/2010/main" val="400231343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BTK, Bruton’s tyrosine kinase; CLL, chronic lymphocytic leukemia.</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2B3444B1-158A-4BF6-99BF-61DE2EB2E35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232891978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BTK, Bruton’s tyrosine kinase.</a:t>
            </a:r>
            <a:endParaRPr lang="en-US" dirty="0"/>
          </a:p>
        </p:txBody>
      </p:sp>
      <p:sp>
        <p:nvSpPr>
          <p:cNvPr id="4" name="Slide Number Placeholder 3"/>
          <p:cNvSpPr>
            <a:spLocks noGrp="1"/>
          </p:cNvSpPr>
          <p:nvPr>
            <p:ph type="sldNum" sz="quarter" idx="5"/>
          </p:nvPr>
        </p:nvSpPr>
        <p:spPr/>
        <p:txBody>
          <a:bodyPr/>
          <a:lstStyle/>
          <a:p>
            <a:fld id="{25D9B509-0272-43DE-BFCA-06574A881C6A}" type="slidenum">
              <a:rPr lang="en-US" smtClean="0"/>
              <a:t>9</a:t>
            </a:fld>
            <a:endParaRPr lang="en-US"/>
          </a:p>
        </p:txBody>
      </p:sp>
    </p:spTree>
    <p:extLst>
      <p:ext uri="{BB962C8B-B14F-4D97-AF65-F5344CB8AC3E}">
        <p14:creationId xmlns:p14="http://schemas.microsoft.com/office/powerpoint/2010/main" val="214955924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ALT, alkaline aminotransferase; ANC, absolute neutrophil count; AST, aspartate aminotransferase; BM, bone marrow; BR, bendamustine/rituximab; CLL, chronic lymphocytic leukemia; ECOG, Eastern Cooperative Oncology Group; IWCLL, International Workshop on CLL; PD, progressive disease; PFS, progression-free survival; PLT, platelet; PS, performance status; R, rituximab; </a:t>
            </a:r>
            <a:r>
              <a:rPr lang="en-US" i="1" dirty="0" err="1"/>
              <a:t>tx</a:t>
            </a:r>
            <a:r>
              <a:rPr lang="en-US" i="1" dirty="0"/>
              <a:t>, treatment; ULN, upper limit of normal.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a:t>
            </a:fld>
            <a:endParaRPr lang="en-US" altLang="en-US"/>
          </a:p>
        </p:txBody>
      </p:sp>
    </p:spTree>
    <p:extLst>
      <p:ext uri="{BB962C8B-B14F-4D97-AF65-F5344CB8AC3E}">
        <p14:creationId xmlns:p14="http://schemas.microsoft.com/office/powerpoint/2010/main" val="268876487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a:t>BR, Bendamustine + rituximab; I, ibrutinib; IR, ibrutinib + rituximab; PFS, progression-free survival.</a:t>
            </a:r>
            <a:endParaRPr lang="en-US"/>
          </a:p>
        </p:txBody>
      </p:sp>
      <p:sp>
        <p:nvSpPr>
          <p:cNvPr id="4" name="Slide Number Placeholder 3"/>
          <p:cNvSpPr>
            <a:spLocks noGrp="1"/>
          </p:cNvSpPr>
          <p:nvPr>
            <p:ph type="sldNum" sz="quarter" idx="5"/>
          </p:nvPr>
        </p:nvSpPr>
        <p:spPr/>
        <p:txBody>
          <a:bodyPr/>
          <a:lstStyle/>
          <a:p>
            <a:fld id="{25D9B509-0272-43DE-BFCA-06574A881C6A}" type="slidenum">
              <a:rPr lang="en-US" smtClean="0"/>
              <a:t>11</a:t>
            </a:fld>
            <a:endParaRPr lang="en-US"/>
          </a:p>
        </p:txBody>
      </p:sp>
    </p:spTree>
    <p:extLst>
      <p:ext uri="{BB962C8B-B14F-4D97-AF65-F5344CB8AC3E}">
        <p14:creationId xmlns:p14="http://schemas.microsoft.com/office/powerpoint/2010/main" val="344046733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a:t>
            </a:r>
          </a:p>
        </p:txBody>
      </p:sp>
      <p:sp>
        <p:nvSpPr>
          <p:cNvPr id="4" name="Slide Number Placeholder 3"/>
          <p:cNvSpPr>
            <a:spLocks noGrp="1"/>
          </p:cNvSpPr>
          <p:nvPr>
            <p:ph type="sldNum" sz="quarter" idx="5"/>
          </p:nvPr>
        </p:nvSpPr>
        <p:spPr/>
        <p:txBody>
          <a:bodyPr/>
          <a:lstStyle/>
          <a:p>
            <a:fld id="{25D9B509-0272-43DE-BFCA-06574A881C6A}" type="slidenum">
              <a:rPr lang="en-US" smtClean="0"/>
              <a:t>12</a:t>
            </a:fld>
            <a:endParaRPr lang="en-US"/>
          </a:p>
        </p:txBody>
      </p:sp>
    </p:spTree>
    <p:extLst>
      <p:ext uri="{BB962C8B-B14F-4D97-AF65-F5344CB8AC3E}">
        <p14:creationId xmlns:p14="http://schemas.microsoft.com/office/powerpoint/2010/main" val="171079681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200" dirty="0">
                <a:solidFill>
                  <a:schemeClr val="tx1"/>
                </a:solidFill>
                <a:latin typeface="+mn-lt"/>
                <a:ea typeface="+mn-ea"/>
                <a:cs typeface="+mn-cs"/>
              </a:rPr>
              <a:t>CIRS-G, Cumulative Illness Rating Scale-Geriatric; CLL, chronic lymphocytic leukemia; </a:t>
            </a:r>
            <a:r>
              <a:rPr lang="en-US" sz="1200" i="1" kern="1200" dirty="0" err="1">
                <a:solidFill>
                  <a:schemeClr val="tx1"/>
                </a:solidFill>
                <a:latin typeface="+mn-lt"/>
                <a:ea typeface="+mn-ea"/>
                <a:cs typeface="+mn-cs"/>
              </a:rPr>
              <a:t>CrClCG</a:t>
            </a:r>
            <a:r>
              <a:rPr lang="en-US" sz="1200" i="1" kern="1200" dirty="0">
                <a:solidFill>
                  <a:schemeClr val="tx1"/>
                </a:solidFill>
                <a:latin typeface="+mn-lt"/>
                <a:ea typeface="+mn-ea"/>
                <a:cs typeface="+mn-cs"/>
              </a:rPr>
              <a:t>, creatinine clearance, Cockcroft-Gault equation; CV, cardiovascular; ECOG, Eastern Cooperative Oncology Group; IRC, independent review committee; PD, progressive disease; PFS, progression-free survival; PS, performance status</a:t>
            </a:r>
            <a:r>
              <a:rPr lang="en-US" i="1" dirty="0"/>
              <a:t>.</a:t>
            </a:r>
            <a:br>
              <a:rPr lang="en-US" i="0" dirty="0"/>
            </a:br>
            <a:br>
              <a:rPr lang="en-US" i="0" dirty="0"/>
            </a:br>
            <a:endParaRPr lang="en-US" sz="1200" b="0" i="0" dirty="0">
              <a:solidFill>
                <a:srgbClr val="000000"/>
              </a:solidFill>
              <a:effectLst/>
              <a:latin typeface="Times-Roman"/>
            </a:endParaRPr>
          </a:p>
          <a:p>
            <a:r>
              <a:rPr lang="en-US" sz="1200" b="0" i="0" dirty="0">
                <a:solidFill>
                  <a:srgbClr val="000000"/>
                </a:solidFill>
                <a:effectLst/>
                <a:latin typeface="Times-Roman"/>
              </a:rPr>
              <a:t>Obinutuzumab dosing: With acalabrutinib, given on Days 1 (100 mg), 2 (900 mg), 8 (1000 mg), 15 (1000 mg) of cycle 2 and on Day 1 (1000 mg) of cycles 3-7; with chlorambucil, given on Days 1 (100 mg), 2 (900 mg), 8 (1000 mg), 15 (1000 mg) of cycle 1 and on Day 1 (1000 mg) of cycles 2-6. </a:t>
            </a:r>
            <a:br>
              <a:rPr lang="en-US" dirty="0"/>
            </a:br>
            <a:endParaRPr lang="en-US"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i="0"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13</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5473044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200" noProof="0" dirty="0">
                <a:solidFill>
                  <a:schemeClr val="tx1"/>
                </a:solidFill>
                <a:latin typeface="+mn-lt"/>
                <a:ea typeface="+mn-ea"/>
                <a:cs typeface="+mn-cs"/>
              </a:rPr>
              <a:t>A, acalabrutinib; </a:t>
            </a:r>
            <a:r>
              <a:rPr lang="en-US" sz="1200" i="1" kern="1200" noProof="0" dirty="0" err="1">
                <a:solidFill>
                  <a:schemeClr val="tx1"/>
                </a:solidFill>
                <a:latin typeface="+mn-lt"/>
                <a:ea typeface="+mn-ea"/>
                <a:cs typeface="+mn-cs"/>
              </a:rPr>
              <a:t>Clb</a:t>
            </a:r>
            <a:r>
              <a:rPr lang="en-US" sz="1200" i="1" kern="1200" noProof="0" dirty="0">
                <a:solidFill>
                  <a:schemeClr val="tx1"/>
                </a:solidFill>
                <a:latin typeface="+mn-lt"/>
                <a:ea typeface="+mn-ea"/>
                <a:cs typeface="+mn-cs"/>
              </a:rPr>
              <a:t>, chlorambucil; </a:t>
            </a:r>
            <a:r>
              <a:rPr lang="en-US" sz="1200" i="1" kern="1200" noProof="0" dirty="0" err="1">
                <a:solidFill>
                  <a:schemeClr val="tx1"/>
                </a:solidFill>
                <a:latin typeface="+mn-lt"/>
                <a:ea typeface="+mn-ea"/>
                <a:cs typeface="+mn-cs"/>
              </a:rPr>
              <a:t>mPFS</a:t>
            </a:r>
            <a:r>
              <a:rPr lang="en-US" sz="1200" i="1" kern="1200" noProof="0" dirty="0">
                <a:solidFill>
                  <a:schemeClr val="tx1"/>
                </a:solidFill>
                <a:latin typeface="+mn-lt"/>
                <a:ea typeface="+mn-ea"/>
                <a:cs typeface="+mn-cs"/>
              </a:rPr>
              <a:t>, median progression-free survival; NR, not reached; O, obinutuzumab; OS, overall survival; PFS, progression-free survival.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14</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8650380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kern="1200" dirty="0">
                <a:solidFill>
                  <a:schemeClr val="tx1"/>
                </a:solidFill>
                <a:latin typeface="+mn-lt"/>
                <a:ea typeface="+mn-ea"/>
                <a:cs typeface="+mn-cs"/>
              </a:rPr>
              <a:t>AE, adverse event; </a:t>
            </a:r>
            <a:r>
              <a:rPr lang="en-US" sz="1200" i="1" kern="1200" noProof="0" dirty="0">
                <a:solidFill>
                  <a:schemeClr val="tx1"/>
                </a:solidFill>
                <a:latin typeface="+mn-lt"/>
                <a:ea typeface="+mn-ea"/>
                <a:cs typeface="+mn-cs"/>
              </a:rPr>
              <a:t>CLL, chronic lymphocytic leukemia; </a:t>
            </a:r>
            <a:r>
              <a:rPr lang="en-US" sz="1200" i="1" kern="1200" dirty="0">
                <a:solidFill>
                  <a:schemeClr val="tx1"/>
                </a:solidFill>
                <a:latin typeface="+mn-lt"/>
                <a:ea typeface="+mn-ea"/>
                <a:cs typeface="+mn-cs"/>
              </a:rPr>
              <a:t>CNS, central nervous system; NSAID, nonsteroidal anti-inflammatory drug; SPM, secondary primary malignancy.</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15</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6224319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latin typeface="Arial" panose="020B0604020202020204" pitchFamily="34" charset="0"/>
                <a:cs typeface="Arial" panose="020B0604020202020204" pitchFamily="34" charset="0"/>
              </a:rPr>
              <a:t>CLL, chronic lymphocytic leukemia; FCR, fludarabine/cyclophosphamide/rituximab; FISH, fluorescence in situ hybridization; IRC, independent review committee;</a:t>
            </a:r>
            <a:r>
              <a:rPr lang="en-US" sz="1200" i="1" dirty="0">
                <a:solidFill>
                  <a:srgbClr val="000000"/>
                </a:solidFill>
                <a:latin typeface="Arial" panose="020B0604020202020204" pitchFamily="34" charset="0"/>
                <a:cs typeface="Arial" panose="020B0604020202020204" pitchFamily="34" charset="0"/>
              </a:rPr>
              <a:t> </a:t>
            </a:r>
            <a:r>
              <a:rPr lang="en-US" sz="1200" i="1" dirty="0" err="1">
                <a:latin typeface="Arial" panose="020B0604020202020204" pitchFamily="34" charset="0"/>
                <a:cs typeface="Arial" panose="020B0604020202020204" pitchFamily="34" charset="0"/>
              </a:rPr>
              <a:t>iwCLL</a:t>
            </a:r>
            <a:r>
              <a:rPr lang="en-US" sz="1200" i="1" dirty="0">
                <a:latin typeface="Arial" panose="020B0604020202020204" pitchFamily="34" charset="0"/>
                <a:cs typeface="Arial" panose="020B0604020202020204" pitchFamily="34" charset="0"/>
              </a:rPr>
              <a:t>, International Workshop on Chronic Lymphocytic Leukemia; PD, progressive disease; PFS, progression-free survival; SLL, small lymphocytic lymphoma.</a:t>
            </a:r>
            <a:endParaRPr lang="en-US" i="1"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16</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0805784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a:t>BR, bendamustine/rituximab; OS, overall survival;</a:t>
            </a:r>
            <a:r>
              <a:rPr lang="en-US" sz="1200" i="1">
                <a:latin typeface="Arial" panose="020B0604020202020204" pitchFamily="34" charset="0"/>
                <a:cs typeface="Arial" panose="020B0604020202020204" pitchFamily="34" charset="0"/>
              </a:rPr>
              <a:t> </a:t>
            </a:r>
            <a:r>
              <a:rPr lang="en-US" i="1"/>
              <a:t>PFS, progression-free survival</a:t>
            </a:r>
            <a:r>
              <a:rPr lang="en-US" sz="1200" i="1">
                <a:latin typeface="Arial" panose="020B0604020202020204" pitchFamily="34" charset="0"/>
                <a:cs typeface="Arial" panose="020B0604020202020204" pitchFamily="34" charset="0"/>
              </a:rPr>
              <a:t>.</a:t>
            </a:r>
            <a:endParaRPr lang="en-US" i="1"/>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17</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0766310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9BBE09-A458-C89B-6108-ECC51DC98B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4D066AC-3460-8EF8-04BA-DF3C366BC79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EDFC30-C230-6780-EEB2-A3792833078A}"/>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latin typeface="Arial" panose="020B0604020202020204" pitchFamily="34" charset="0"/>
                <a:cs typeface="Arial" panose="020B0604020202020204" pitchFamily="34" charset="0"/>
              </a:rPr>
              <a:t>AE, adverse event; BR, bendamustine/rituximab; </a:t>
            </a:r>
            <a:r>
              <a:rPr kumimoji="0" lang="en-US" sz="1200" b="0" i="1"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CLL, chronic lymphocytic leukemia; </a:t>
            </a:r>
            <a:r>
              <a:rPr lang="en-US" i="1" dirty="0">
                <a:latin typeface="Arial" panose="020B0604020202020204" pitchFamily="34" charset="0"/>
                <a:cs typeface="Arial" panose="020B0604020202020204" pitchFamily="34" charset="0"/>
              </a:rPr>
              <a:t>CNS, central nervous system; EAIR, exposure-adjusted incidence rate; IRR, infusion-related reaction SLL, </a:t>
            </a:r>
            <a:r>
              <a:rPr lang="en-US" b="0" i="1" dirty="0">
                <a:solidFill>
                  <a:srgbClr val="1A1A1A"/>
                </a:solidFill>
                <a:effectLst/>
                <a:latin typeface="Arial" panose="020B0604020202020204" pitchFamily="34" charset="0"/>
                <a:cs typeface="Arial" panose="020B0604020202020204" pitchFamily="34" charset="0"/>
              </a:rPr>
              <a:t>small lymphocytic lymphoma; </a:t>
            </a:r>
            <a:r>
              <a:rPr lang="en-US" sz="1200" b="0" i="1" dirty="0">
                <a:solidFill>
                  <a:schemeClr val="bg1"/>
                </a:solidFill>
                <a:latin typeface="Arial" panose="020B0604020202020204" pitchFamily="34" charset="0"/>
                <a:cs typeface="Arial" panose="020B0604020202020204" pitchFamily="34" charset="0"/>
              </a:rPr>
              <a:t>URTI, upper respiratory tract infection.</a:t>
            </a:r>
          </a:p>
          <a:p>
            <a:r>
              <a:rPr lang="en-US" i="1" dirty="0"/>
              <a:t> </a:t>
            </a:r>
          </a:p>
        </p:txBody>
      </p:sp>
      <p:sp>
        <p:nvSpPr>
          <p:cNvPr id="4" name="Slide Number Placeholder 3">
            <a:extLst>
              <a:ext uri="{FF2B5EF4-FFF2-40B4-BE49-F238E27FC236}">
                <a16:creationId xmlns:a16="http://schemas.microsoft.com/office/drawing/2014/main" id="{6EEC9ADC-0D21-11DE-A3BA-451E6CFCD28C}"/>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18</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9838169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a:t>Clb, chlorambucil; NR, not reached; Obin, obinutuzumab; OS, overall survival; PFS, progression-free survival; Ven, venetoclax.</a:t>
            </a:r>
          </a:p>
          <a:p>
            <a:endParaRPr lang="en-US"/>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a:t>
            </a:fld>
            <a:endParaRPr lang="en-US" altLang="en-US"/>
          </a:p>
        </p:txBody>
      </p:sp>
    </p:spTree>
    <p:extLst>
      <p:ext uri="{BB962C8B-B14F-4D97-AF65-F5344CB8AC3E}">
        <p14:creationId xmlns:p14="http://schemas.microsoft.com/office/powerpoint/2010/main" val="176562189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lgn="l"/>
            <a:r>
              <a:rPr lang="en-US" i="1" dirty="0" err="1"/>
              <a:t>Clb</a:t>
            </a:r>
            <a:r>
              <a:rPr lang="en-US" i="1" dirty="0"/>
              <a:t>, chlorambucil; mut, mutated; NR, not reached; Obi, obinutuzumab; PFS, progression-free survival; </a:t>
            </a:r>
            <a:r>
              <a:rPr lang="en-US" i="1" dirty="0" err="1"/>
              <a:t>unmut</a:t>
            </a:r>
            <a:r>
              <a:rPr lang="en-US" i="1" dirty="0"/>
              <a:t>, unmutated; Ven, venetoclax.</a:t>
            </a:r>
            <a:endParaRPr lang="en-US" i="0"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C5199B7-38D7-465B-97CC-76ED82415DA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399138874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t>
            </a:r>
            <a:r>
              <a:rPr lang="en-US" i="1" dirty="0" err="1"/>
              <a:t>Clb</a:t>
            </a:r>
            <a:r>
              <a:rPr lang="en-US" i="1" dirty="0"/>
              <a:t>, chlorambucil; IRR, infusion-related reaction; Obi, obinutuzumab; TEAE, treatment-related adverse event; Ven, venetoclax.</a:t>
            </a:r>
          </a:p>
        </p:txBody>
      </p:sp>
      <p:sp>
        <p:nvSpPr>
          <p:cNvPr id="4" name="Slide Number Placeholder 3"/>
          <p:cNvSpPr>
            <a:spLocks noGrp="1"/>
          </p:cNvSpPr>
          <p:nvPr>
            <p:ph type="sldNum" sz="quarter" idx="5"/>
          </p:nvPr>
        </p:nvSpPr>
        <p:spPr/>
        <p:txBody>
          <a:bodyPr/>
          <a:lstStyle/>
          <a:p>
            <a:fld id="{25D9B509-0272-43DE-BFCA-06574A881C6A}" type="slidenum">
              <a:rPr lang="en-US" smtClean="0"/>
              <a:t>21</a:t>
            </a:fld>
            <a:endParaRPr lang="en-US"/>
          </a:p>
        </p:txBody>
      </p:sp>
    </p:spTree>
    <p:extLst>
      <p:ext uri="{BB962C8B-B14F-4D97-AF65-F5344CB8AC3E}">
        <p14:creationId xmlns:p14="http://schemas.microsoft.com/office/powerpoint/2010/main" val="259224925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88FA34-4088-4DC9-2BF2-05E8156D76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D14134-6374-63AB-5230-3AB315DBEBB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067E4E-311E-8659-E996-1F873A7B0A76}"/>
              </a:ext>
            </a:extLst>
          </p:cNvPr>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a:t>CLL, chronic lymphocytic leukemia; PFS, progression-free survival.</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i="1"/>
          </a:p>
        </p:txBody>
      </p:sp>
      <p:sp>
        <p:nvSpPr>
          <p:cNvPr id="4" name="Slide Number Placeholder 3">
            <a:extLst>
              <a:ext uri="{FF2B5EF4-FFF2-40B4-BE49-F238E27FC236}">
                <a16:creationId xmlns:a16="http://schemas.microsoft.com/office/drawing/2014/main" id="{78E23143-E5D3-56DF-97EC-16916A77D5C3}"/>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22</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1271413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i="1" dirty="0"/>
              <a:t>BTK, Bruton’s tyrosine kinase; BR, bendamustine/rituximab; CLL, chronic lymphocytic </a:t>
            </a:r>
            <a:r>
              <a:rPr lang="en-IN" i="1" dirty="0" err="1"/>
              <a:t>leukemia</a:t>
            </a:r>
            <a:r>
              <a:rPr lang="en-IN" i="1" dirty="0"/>
              <a:t>; R, rituximab; R/R, relapsed/refractory. </a:t>
            </a:r>
            <a:endParaRPr lang="en-US" i="1" dirty="0"/>
          </a:p>
        </p:txBody>
      </p:sp>
      <p:sp>
        <p:nvSpPr>
          <p:cNvPr id="4" name="Slide Number Placeholder 3"/>
          <p:cNvSpPr>
            <a:spLocks noGrp="1"/>
          </p:cNvSpPr>
          <p:nvPr>
            <p:ph type="sldNum" sz="quarter" idx="5"/>
          </p:nvPr>
        </p:nvSpPr>
        <p:spPr/>
        <p:txBody>
          <a:bodyPr/>
          <a:lstStyle/>
          <a:p>
            <a:fld id="{E927997B-B2D9-4B97-91E6-B9C0D9B3E410}" type="slidenum">
              <a:rPr lang="en-US" smtClean="0"/>
              <a:t>23</a:t>
            </a:fld>
            <a:endParaRPr lang="en-US"/>
          </a:p>
        </p:txBody>
      </p:sp>
    </p:spTree>
    <p:extLst>
      <p:ext uri="{BB962C8B-B14F-4D97-AF65-F5344CB8AC3E}">
        <p14:creationId xmlns:p14="http://schemas.microsoft.com/office/powerpoint/2010/main" val="149343924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CLL, chronic lymphocytic leukemia; OS, overall survival; PFS, progression-free survival; R/R, relapsed/refractory; SLL, small lymphocytic lymphoma.</a:t>
            </a:r>
          </a:p>
        </p:txBody>
      </p:sp>
      <p:sp>
        <p:nvSpPr>
          <p:cNvPr id="4" name="Slide Number Placeholder 3"/>
          <p:cNvSpPr>
            <a:spLocks noGrp="1"/>
          </p:cNvSpPr>
          <p:nvPr>
            <p:ph type="sldNum" sz="quarter" idx="5"/>
          </p:nvPr>
        </p:nvSpPr>
        <p:spPr/>
        <p:txBody>
          <a:bodyPr/>
          <a:lstStyle/>
          <a:p>
            <a:fld id="{25D9B509-0272-43DE-BFCA-06574A881C6A}" type="slidenum">
              <a:rPr lang="en-US" smtClean="0"/>
              <a:t>24</a:t>
            </a:fld>
            <a:endParaRPr lang="en-US"/>
          </a:p>
        </p:txBody>
      </p:sp>
    </p:spTree>
    <p:extLst>
      <p:ext uri="{BB962C8B-B14F-4D97-AF65-F5344CB8AC3E}">
        <p14:creationId xmlns:p14="http://schemas.microsoft.com/office/powerpoint/2010/main" val="266939060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kern="1200" dirty="0">
                <a:solidFill>
                  <a:schemeClr val="tx1"/>
                </a:solidFill>
                <a:latin typeface="+mn-lt"/>
                <a:ea typeface="+mn-ea"/>
                <a:cs typeface="+mn-cs"/>
              </a:rPr>
              <a:t>BTK, Bruton’s tyrosine kinase; CLL, chronic lymphocytic leukemia; CV, cardiovascular; PFS, progression-free survival.</a:t>
            </a:r>
          </a:p>
        </p:txBody>
      </p:sp>
      <p:sp>
        <p:nvSpPr>
          <p:cNvPr id="4" name="Slide Number Placeholder 3"/>
          <p:cNvSpPr>
            <a:spLocks noGrp="1"/>
          </p:cNvSpPr>
          <p:nvPr>
            <p:ph type="sldNum" sz="quarter" idx="5"/>
          </p:nvPr>
        </p:nvSpPr>
        <p:spPr/>
        <p:txBody>
          <a:bodyPr/>
          <a:lstStyle/>
          <a:p>
            <a:fld id="{E927997B-B2D9-4B97-91E6-B9C0D9B3E410}" type="slidenum">
              <a:rPr lang="en-US" smtClean="0"/>
              <a:t>25</a:t>
            </a:fld>
            <a:endParaRPr lang="en-US"/>
          </a:p>
        </p:txBody>
      </p:sp>
    </p:spTree>
    <p:extLst>
      <p:ext uri="{BB962C8B-B14F-4D97-AF65-F5344CB8AC3E}">
        <p14:creationId xmlns:p14="http://schemas.microsoft.com/office/powerpoint/2010/main" val="417121360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UTI, urinary tract infection.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26</a:t>
            </a:fld>
            <a:endParaRPr lang="en-US" altLang="en-US"/>
          </a:p>
        </p:txBody>
      </p:sp>
    </p:spTree>
    <p:extLst>
      <p:ext uri="{BB962C8B-B14F-4D97-AF65-F5344CB8AC3E}">
        <p14:creationId xmlns:p14="http://schemas.microsoft.com/office/powerpoint/2010/main" val="118717874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a:t>ORR, overall response rate;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27</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8143308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a:t>AE, adverse event; CLL, chronic lymphocytic leukemia; R/R, relapsed/refractory.</a:t>
            </a:r>
          </a:p>
          <a:p>
            <a:endParaRPr lang="en-US"/>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28</a:t>
            </a:fld>
            <a:endParaRPr lang="en-US" altLang="en-US"/>
          </a:p>
        </p:txBody>
      </p:sp>
    </p:spTree>
    <p:extLst>
      <p:ext uri="{BB962C8B-B14F-4D97-AF65-F5344CB8AC3E}">
        <p14:creationId xmlns:p14="http://schemas.microsoft.com/office/powerpoint/2010/main" val="320660386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solidFill>
                  <a:srgbClr val="000000"/>
                </a:solidFill>
                <a:latin typeface="Calibri" panose="020F0502020204030204" pitchFamily="34" charset="0"/>
                <a:cs typeface="Calibri" panose="020F0502020204030204" pitchFamily="34" charset="0"/>
              </a:rPr>
              <a:t>BR, Bendamustine + rituximab; CLL, chronic lymphocytic leukemia; </a:t>
            </a:r>
            <a:r>
              <a:rPr lang="en-US" i="1" dirty="0" err="1"/>
              <a:t>EoT</a:t>
            </a:r>
            <a:r>
              <a:rPr lang="en-US" i="1" dirty="0"/>
              <a:t>, end of treatment; HR, hazard ratio; MRD, measurable residual disease; PFS, progression-free survival; SLL, small lymphocytic leukemia; </a:t>
            </a:r>
            <a:r>
              <a:rPr lang="en-US" i="1" dirty="0" err="1"/>
              <a:t>tx</a:t>
            </a:r>
            <a:r>
              <a:rPr lang="en-US" i="1" dirty="0"/>
              <a:t>, treatment; </a:t>
            </a:r>
            <a:r>
              <a:rPr lang="en-US" i="1" dirty="0" err="1"/>
              <a:t>uMRD</a:t>
            </a:r>
            <a:r>
              <a:rPr lang="en-US" i="1" dirty="0"/>
              <a:t>, undetectable measurable residual disease; </a:t>
            </a:r>
            <a:r>
              <a:rPr lang="en-US" i="1" dirty="0" err="1"/>
              <a:t>VenR</a:t>
            </a:r>
            <a:r>
              <a:rPr lang="en-US" i="1" dirty="0"/>
              <a:t>, venetoclax/rituximab.</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111996-DAB2-4E24-A600-D06D6988324F}"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altLang="en-US" sz="12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107757092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kern="1200" dirty="0">
                <a:solidFill>
                  <a:srgbClr val="000000"/>
                </a:solidFill>
                <a:latin typeface="Calibri" panose="020F0502020204030204" pitchFamily="34" charset="0"/>
                <a:ea typeface="+mn-ea"/>
                <a:cs typeface="Calibri" panose="020F0502020204030204" pitchFamily="34" charset="0"/>
              </a:rPr>
              <a:t>AE, adverse event; B, bendamustine; R, rituximab; VEN, venetoclax.</a:t>
            </a:r>
          </a:p>
        </p:txBody>
      </p:sp>
      <p:sp>
        <p:nvSpPr>
          <p:cNvPr id="4" name="Slide Number Placeholder 3"/>
          <p:cNvSpPr>
            <a:spLocks noGrp="1"/>
          </p:cNvSpPr>
          <p:nvPr>
            <p:ph type="sldNum" sz="quarter" idx="5"/>
          </p:nvPr>
        </p:nvSpPr>
        <p:spPr/>
        <p:txBody>
          <a:bodyPr/>
          <a:lstStyle/>
          <a:p>
            <a:fld id="{25D9B509-0272-43DE-BFCA-06574A881C6A}" type="slidenum">
              <a:rPr lang="en-US" smtClean="0"/>
              <a:t>30</a:t>
            </a:fld>
            <a:endParaRPr lang="en-US"/>
          </a:p>
        </p:txBody>
      </p:sp>
    </p:spTree>
    <p:extLst>
      <p:ext uri="{BB962C8B-B14F-4D97-AF65-F5344CB8AC3E}">
        <p14:creationId xmlns:p14="http://schemas.microsoft.com/office/powerpoint/2010/main" val="425430659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err="1"/>
              <a:t>cBTKi</a:t>
            </a:r>
            <a:r>
              <a:rPr lang="en-US" b="0" i="1" dirty="0"/>
              <a:t>, covalent Bruton’s tyrosine kinase inhibitor; CLL, chronic lymphocytic leukemia; ECOG, Eastern Cooperative Oncology Group; EFS, event-free survival; IRC, independent review committee; OS, overall survival; PD, progressive disease; PFS, progression-free survival; PS, performance status; SLL, small lymphocytic lymphoma; TTNT, time to next treatment.</a:t>
            </a:r>
          </a:p>
          <a:p>
            <a:endParaRPr lang="en-US" i="1" dirty="0"/>
          </a:p>
        </p:txBody>
      </p:sp>
      <p:sp>
        <p:nvSpPr>
          <p:cNvPr id="4" name="Slide Number Placeholder 3"/>
          <p:cNvSpPr>
            <a:spLocks noGrp="1"/>
          </p:cNvSpPr>
          <p:nvPr>
            <p:ph type="sldNum" sz="quarter" idx="5"/>
          </p:nvPr>
        </p:nvSpPr>
        <p:spPr/>
        <p:txBody>
          <a:bodyPr/>
          <a:lstStyle/>
          <a:p>
            <a:fld id="{965331EA-F62C-43DF-8099-C6F32DC3F6B9}" type="slidenum">
              <a:rPr lang="en-US" smtClean="0"/>
              <a:t>31</a:t>
            </a:fld>
            <a:endParaRPr lang="en-US"/>
          </a:p>
        </p:txBody>
      </p:sp>
    </p:spTree>
    <p:extLst>
      <p:ext uri="{BB962C8B-B14F-4D97-AF65-F5344CB8AC3E}">
        <p14:creationId xmlns:p14="http://schemas.microsoft.com/office/powerpoint/2010/main" val="243372397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E66F9E-34DB-DE91-2743-A89C03E21BB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20B159-52DB-7E84-AC84-596575D4BE1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DC818C0-E6A7-DBA4-FD7F-512C944E222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BR, bendamustine + rituximab; </a:t>
            </a:r>
            <a:r>
              <a:rPr lang="en-US" i="1" dirty="0" err="1"/>
              <a:t>IdelaR</a:t>
            </a:r>
            <a:r>
              <a:rPr lang="en-US" i="1" dirty="0"/>
              <a:t>, </a:t>
            </a:r>
            <a:r>
              <a:rPr lang="en-US" i="1" dirty="0" err="1"/>
              <a:t>idelalisib</a:t>
            </a:r>
            <a:r>
              <a:rPr lang="en-US" i="1" dirty="0"/>
              <a:t> + rituximab; IRC, independent review committee; PFS, progression-free survival.</a:t>
            </a:r>
            <a:endParaRPr lang="en-US" dirty="0"/>
          </a:p>
        </p:txBody>
      </p:sp>
      <p:sp>
        <p:nvSpPr>
          <p:cNvPr id="4" name="Slide Number Placeholder 3">
            <a:extLst>
              <a:ext uri="{FF2B5EF4-FFF2-40B4-BE49-F238E27FC236}">
                <a16:creationId xmlns:a16="http://schemas.microsoft.com/office/drawing/2014/main" id="{DCC9E646-0F09-A69E-BF7C-88F02037FFE3}"/>
              </a:ext>
            </a:extLst>
          </p:cNvPr>
          <p:cNvSpPr>
            <a:spLocks noGrp="1"/>
          </p:cNvSpPr>
          <p:nvPr>
            <p:ph type="sldNum" sz="quarter" idx="5"/>
          </p:nvPr>
        </p:nvSpPr>
        <p:spPr/>
        <p:txBody>
          <a:bodyPr/>
          <a:lstStyle/>
          <a:p>
            <a:fld id="{965331EA-F62C-43DF-8099-C6F32DC3F6B9}" type="slidenum">
              <a:rPr lang="en-US" smtClean="0"/>
              <a:t>32</a:t>
            </a:fld>
            <a:endParaRPr lang="en-US"/>
          </a:p>
        </p:txBody>
      </p:sp>
    </p:spTree>
    <p:extLst>
      <p:ext uri="{BB962C8B-B14F-4D97-AF65-F5344CB8AC3E}">
        <p14:creationId xmlns:p14="http://schemas.microsoft.com/office/powerpoint/2010/main" val="341636056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0CA87F-5972-A8A5-BC5D-E4810D94FA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B2439C-992E-1D00-8CE5-E9630443EC8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55B987C-851A-0C81-0E3D-FEB8D68829D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BR, bendamustine + rituximab; </a:t>
            </a:r>
            <a:r>
              <a:rPr lang="en-US" i="1" dirty="0" err="1"/>
              <a:t>cBTKi</a:t>
            </a:r>
            <a:r>
              <a:rPr lang="en-US" i="1" dirty="0"/>
              <a:t>, covalent Bruton tyrosine kinase inhibitor; d/c, discontinuation; </a:t>
            </a:r>
            <a:r>
              <a:rPr lang="en-US" i="1" dirty="0" err="1"/>
              <a:t>IdelaR</a:t>
            </a:r>
            <a:r>
              <a:rPr lang="en-US" i="1" dirty="0"/>
              <a:t>, </a:t>
            </a:r>
            <a:r>
              <a:rPr lang="en-US" i="1" dirty="0" err="1"/>
              <a:t>idelalisib</a:t>
            </a:r>
            <a:r>
              <a:rPr lang="en-US" i="1" dirty="0"/>
              <a:t> + rituximab; PFS, progression-free survival; PS, performance status; </a:t>
            </a:r>
            <a:r>
              <a:rPr lang="en-US" i="1" dirty="0" err="1"/>
              <a:t>tx</a:t>
            </a:r>
            <a:r>
              <a:rPr lang="en-US" i="1" dirty="0"/>
              <a:t>, treatment.</a:t>
            </a:r>
          </a:p>
          <a:p>
            <a:endParaRPr lang="en-US" dirty="0"/>
          </a:p>
        </p:txBody>
      </p:sp>
      <p:sp>
        <p:nvSpPr>
          <p:cNvPr id="4" name="Slide Number Placeholder 3">
            <a:extLst>
              <a:ext uri="{FF2B5EF4-FFF2-40B4-BE49-F238E27FC236}">
                <a16:creationId xmlns:a16="http://schemas.microsoft.com/office/drawing/2014/main" id="{99A40209-AE31-6448-78AB-1F42565BCBB1}"/>
              </a:ext>
            </a:extLst>
          </p:cNvPr>
          <p:cNvSpPr>
            <a:spLocks noGrp="1"/>
          </p:cNvSpPr>
          <p:nvPr>
            <p:ph type="sldNum" sz="quarter" idx="5"/>
          </p:nvPr>
        </p:nvSpPr>
        <p:spPr/>
        <p:txBody>
          <a:bodyPr/>
          <a:lstStyle/>
          <a:p>
            <a:fld id="{965331EA-F62C-43DF-8099-C6F32DC3F6B9}" type="slidenum">
              <a:rPr lang="en-US" smtClean="0"/>
              <a:t>33</a:t>
            </a:fld>
            <a:endParaRPr lang="en-US"/>
          </a:p>
        </p:txBody>
      </p:sp>
    </p:spTree>
    <p:extLst>
      <p:ext uri="{BB962C8B-B14F-4D97-AF65-F5344CB8AC3E}">
        <p14:creationId xmlns:p14="http://schemas.microsoft.com/office/powerpoint/2010/main" val="287274823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ALT, alanine transaminase; BR, bendamustine + rituximab; d/c, discontinuation; </a:t>
            </a:r>
            <a:r>
              <a:rPr lang="en-US" i="1" dirty="0" err="1"/>
              <a:t>IdelaR</a:t>
            </a:r>
            <a:r>
              <a:rPr lang="en-US" i="1" dirty="0"/>
              <a:t>, </a:t>
            </a:r>
            <a:r>
              <a:rPr lang="en-US" i="1" dirty="0" err="1"/>
              <a:t>idelalisib</a:t>
            </a:r>
            <a:r>
              <a:rPr lang="en-US" i="1" dirty="0"/>
              <a:t> and rituximab; EAIR, exposure-adjusted incidence rate; NR, not reported; TEAE, treatment-emergent adverse event.</a:t>
            </a:r>
          </a:p>
        </p:txBody>
      </p:sp>
      <p:sp>
        <p:nvSpPr>
          <p:cNvPr id="4" name="Slide Number Placeholder 3"/>
          <p:cNvSpPr>
            <a:spLocks noGrp="1"/>
          </p:cNvSpPr>
          <p:nvPr>
            <p:ph type="sldNum" sz="quarter" idx="5"/>
          </p:nvPr>
        </p:nvSpPr>
        <p:spPr/>
        <p:txBody>
          <a:bodyPr/>
          <a:lstStyle/>
          <a:p>
            <a:fld id="{965331EA-F62C-43DF-8099-C6F32DC3F6B9}" type="slidenum">
              <a:rPr lang="en-US" smtClean="0"/>
              <a:t>34</a:t>
            </a:fld>
            <a:endParaRPr lang="en-US"/>
          </a:p>
        </p:txBody>
      </p:sp>
    </p:spTree>
    <p:extLst>
      <p:ext uri="{BB962C8B-B14F-4D97-AF65-F5344CB8AC3E}">
        <p14:creationId xmlns:p14="http://schemas.microsoft.com/office/powerpoint/2010/main" val="86187729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CLL, chronic lymphocytic leukemia; PFS, progression-free survival; SLL, small lymphocytic lymphoma.</a:t>
            </a:r>
          </a:p>
        </p:txBody>
      </p:sp>
      <p:sp>
        <p:nvSpPr>
          <p:cNvPr id="4" name="Slide Number Placeholder 3"/>
          <p:cNvSpPr>
            <a:spLocks noGrp="1"/>
          </p:cNvSpPr>
          <p:nvPr>
            <p:ph type="sldNum" sz="quarter" idx="5"/>
          </p:nvPr>
        </p:nvSpPr>
        <p:spPr/>
        <p:txBody>
          <a:bodyPr/>
          <a:lstStyle/>
          <a:p>
            <a:fld id="{25D9B509-0272-43DE-BFCA-06574A881C6A}" type="slidenum">
              <a:rPr lang="en-US" smtClean="0"/>
              <a:t>36</a:t>
            </a:fld>
            <a:endParaRPr lang="en-US"/>
          </a:p>
        </p:txBody>
      </p:sp>
    </p:spTree>
    <p:extLst>
      <p:ext uri="{BB962C8B-B14F-4D97-AF65-F5344CB8AC3E}">
        <p14:creationId xmlns:p14="http://schemas.microsoft.com/office/powerpoint/2010/main" val="50927096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a:t>CLL, chronic lymphocytic leukemia; CR, complete response; FCR, fludarabine/cyclophosphamide/rituximab; FISH, fluorescence in situ hybridization; HRQoL, health-related quality of life; I, ibrutinib; IWCLL, International Working Group on CLL; MRD, measurable residual disease; OS overall survival; PFS progression-free survival; uMRD, undetectable measurable residual disease; V, venetoclax.</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37</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084536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CLL, chronic lymphocytic leukemia; FCR, </a:t>
            </a:r>
            <a:r>
              <a:rPr lang="en-US" b="0" i="1" dirty="0">
                <a:solidFill>
                  <a:srgbClr val="333333"/>
                </a:solidFill>
                <a:effectLst/>
                <a:latin typeface="Arial" panose="020B0604020202020204" pitchFamily="34" charset="0"/>
              </a:rPr>
              <a:t>fludarabine/cyclophosphamide/rituximab; </a:t>
            </a:r>
            <a:r>
              <a:rPr lang="en-US" i="1" dirty="0"/>
              <a:t>I, ibrutinib; MRD, measurable residual disease; NE, not estimable; OS overall survival; PD, progressive disease; PFS, progression-free survival; V, venetoclax.</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38</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0610397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C182AC-F1BA-FE75-A43A-C704D3BCBA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932E8D-6CC7-6F46-3C2A-75427B01A58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75C4F24-2BEC-8AAB-0284-D25C87501EDE}"/>
              </a:ext>
            </a:extLst>
          </p:cNvPr>
          <p:cNvSpPr>
            <a:spLocks noGrp="1"/>
          </p:cNvSpPr>
          <p:nvPr>
            <p:ph type="body" idx="1"/>
          </p:nvPr>
        </p:nvSpPr>
        <p:spPr/>
        <p:txBody>
          <a:bodyPr/>
          <a:lstStyle/>
          <a:p>
            <a:r>
              <a:rPr lang="en-US" sz="1200" i="1" kern="1200" dirty="0">
                <a:solidFill>
                  <a:schemeClr val="tx1"/>
                </a:solidFill>
                <a:latin typeface="+mn-lt"/>
                <a:ea typeface="+mn-ea"/>
                <a:cs typeface="+mn-cs"/>
              </a:rPr>
              <a:t>AE, adverse event; FCR, fludarabine/cyclophosphamide/rituximab.</a:t>
            </a:r>
          </a:p>
        </p:txBody>
      </p:sp>
      <p:sp>
        <p:nvSpPr>
          <p:cNvPr id="4" name="Slide Number Placeholder 3">
            <a:extLst>
              <a:ext uri="{FF2B5EF4-FFF2-40B4-BE49-F238E27FC236}">
                <a16:creationId xmlns:a16="http://schemas.microsoft.com/office/drawing/2014/main" id="{3E81BE31-2993-C3F4-5E56-FA8A10248459}"/>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39</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0554970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BM, bone marrow; CIRS, Cumulative Illness Rating Scale; </a:t>
            </a:r>
            <a:r>
              <a:rPr lang="en-US" i="1" dirty="0" err="1"/>
              <a:t>Clb</a:t>
            </a:r>
            <a:r>
              <a:rPr lang="en-US" i="1" dirty="0"/>
              <a:t>, chlorambucil; CLL, chronic lymphocytic leukemia; </a:t>
            </a:r>
            <a:r>
              <a:rPr lang="en-US" i="1" dirty="0" err="1"/>
              <a:t>CrCl</a:t>
            </a:r>
            <a:r>
              <a:rPr lang="en-US" i="1" dirty="0"/>
              <a:t>, creatinine clearance; D, day; ECOG PS, Eastern Cooperative Oncology Group performance status; EOT+3, 3 months after end of treatment; </a:t>
            </a:r>
            <a:r>
              <a:rPr lang="en-US" i="1" dirty="0" err="1"/>
              <a:t>Ibr</a:t>
            </a:r>
            <a:r>
              <a:rPr lang="en-US" i="1" dirty="0"/>
              <a:t>, ibrutinib; IRC, independent review committee; NGS, next-generation sequencing; O, obinutuzumab; PB, peripheral blood; PD, progressive disease; PFS, progression-free survival; </a:t>
            </a:r>
            <a:r>
              <a:rPr lang="en-US" i="1" dirty="0" err="1"/>
              <a:t>uMRD</a:t>
            </a:r>
            <a:r>
              <a:rPr lang="en-US" i="1" dirty="0"/>
              <a:t>, undetectable measurable residual disease; Ven, venetoclax.</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40</a:t>
            </a:fld>
            <a:endParaRPr lang="en-US" altLang="en-US"/>
          </a:p>
        </p:txBody>
      </p:sp>
    </p:spTree>
    <p:extLst>
      <p:ext uri="{BB962C8B-B14F-4D97-AF65-F5344CB8AC3E}">
        <p14:creationId xmlns:p14="http://schemas.microsoft.com/office/powerpoint/2010/main" val="30834477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err="1"/>
              <a:t>Clb</a:t>
            </a:r>
            <a:r>
              <a:rPr lang="en-US" i="1" dirty="0"/>
              <a:t>, chlorambucil; </a:t>
            </a:r>
            <a:r>
              <a:rPr lang="en-US" i="1" dirty="0" err="1"/>
              <a:t>Ibr</a:t>
            </a:r>
            <a:r>
              <a:rPr lang="en-US" i="1" dirty="0"/>
              <a:t>, ibrutinib; </a:t>
            </a:r>
            <a:r>
              <a:rPr lang="en-US" i="1" dirty="0" err="1"/>
              <a:t>mIGHV</a:t>
            </a:r>
            <a:r>
              <a:rPr lang="en-US" i="1" dirty="0"/>
              <a:t>, mutated IGHV; </a:t>
            </a:r>
            <a:r>
              <a:rPr lang="en-US" i="1" dirty="0" err="1"/>
              <a:t>mPFS</a:t>
            </a:r>
            <a:r>
              <a:rPr lang="en-US" i="1" dirty="0"/>
              <a:t>, median progression-free survival; NR, not reached; O, obinutuzumab; PFS, progression-free survival; </a:t>
            </a:r>
            <a:r>
              <a:rPr lang="en-US" i="1" dirty="0" err="1"/>
              <a:t>uIGHV</a:t>
            </a:r>
            <a:r>
              <a:rPr lang="en-US" i="1" dirty="0"/>
              <a:t>, unmutated IGHV; Ven, venetoclax.</a:t>
            </a:r>
          </a:p>
        </p:txBody>
      </p:sp>
      <p:sp>
        <p:nvSpPr>
          <p:cNvPr id="4" name="Slide Number Placeholder 3"/>
          <p:cNvSpPr>
            <a:spLocks noGrp="1"/>
          </p:cNvSpPr>
          <p:nvPr>
            <p:ph type="sldNum" sz="quarter" idx="5"/>
          </p:nvPr>
        </p:nvSpPr>
        <p:spPr/>
        <p:txBody>
          <a:bodyPr/>
          <a:lstStyle/>
          <a:p>
            <a:fld id="{25D9B509-0272-43DE-BFCA-06574A881C6A}" type="slidenum">
              <a:rPr lang="en-US" smtClean="0"/>
              <a:t>41</a:t>
            </a:fld>
            <a:endParaRPr lang="en-US"/>
          </a:p>
        </p:txBody>
      </p:sp>
    </p:spTree>
    <p:extLst>
      <p:ext uri="{BB962C8B-B14F-4D97-AF65-F5344CB8AC3E}">
        <p14:creationId xmlns:p14="http://schemas.microsoft.com/office/powerpoint/2010/main" val="137746548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F751CB-AD9F-8915-825A-370BA30A90C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43B6565-CB2E-2DD4-A2D2-90BD3860AB5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7E5A51F-BEDF-3A75-6FCB-6B72D7219085}"/>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AV, acalabrutinib/venetoclax; AVO, acalabrutinib/venetoclax/obinutuzumab; BR, </a:t>
            </a:r>
            <a:r>
              <a:rPr lang="en-US" b="0" i="1" dirty="0" err="1">
                <a:solidFill>
                  <a:srgbClr val="545D7E"/>
                </a:solidFill>
                <a:effectLst/>
                <a:latin typeface="Google Sans"/>
              </a:rPr>
              <a:t>bendamustine</a:t>
            </a:r>
            <a:r>
              <a:rPr lang="en-US" b="0" i="1" dirty="0">
                <a:solidFill>
                  <a:srgbClr val="545D7E"/>
                </a:solidFill>
                <a:effectLst/>
                <a:latin typeface="Google Sans"/>
              </a:rPr>
              <a:t>/rituximab</a:t>
            </a:r>
            <a:r>
              <a:rPr lang="en-US" b="0" i="0" dirty="0">
                <a:solidFill>
                  <a:srgbClr val="545D7E"/>
                </a:solidFill>
                <a:effectLst/>
                <a:latin typeface="Google Sans"/>
              </a:rPr>
              <a:t>; </a:t>
            </a:r>
            <a:r>
              <a:rPr lang="en-US" b="0" i="1" dirty="0">
                <a:solidFill>
                  <a:srgbClr val="545D7E"/>
                </a:solidFill>
                <a:effectLst/>
                <a:latin typeface="Google Sans"/>
              </a:rPr>
              <a:t>CIT, chemoimmunotherapy; </a:t>
            </a:r>
            <a:r>
              <a:rPr lang="en-US" i="1" dirty="0"/>
              <a:t>CLL, chronic lymphocytic leukemia; CVD, cardiovascular disease; ECOG, Eastern Cooperative Oncology Group; FCR, </a:t>
            </a:r>
            <a:r>
              <a:rPr lang="en-US" b="0" i="1" dirty="0">
                <a:solidFill>
                  <a:srgbClr val="545D7E"/>
                </a:solidFill>
                <a:effectLst/>
                <a:latin typeface="Google Sans"/>
              </a:rPr>
              <a:t>fludarabine/cyclophosphamide/rituximab</a:t>
            </a:r>
            <a:r>
              <a:rPr lang="en-US" b="0" i="0" dirty="0">
                <a:solidFill>
                  <a:srgbClr val="545D7E"/>
                </a:solidFill>
                <a:effectLst/>
                <a:latin typeface="Google Sans"/>
              </a:rPr>
              <a:t>; </a:t>
            </a:r>
            <a:r>
              <a:rPr lang="en-US" i="1" dirty="0"/>
              <a:t>IRC, independent review committee; PFS, progression-free survival; PS, performance status; OS, overall survival; </a:t>
            </a:r>
            <a:r>
              <a:rPr lang="en-US" i="1" dirty="0" err="1"/>
              <a:t>uMRD</a:t>
            </a:r>
            <a:r>
              <a:rPr lang="en-US" i="1" dirty="0"/>
              <a:t>, undetectable measurable residual disease.</a:t>
            </a:r>
          </a:p>
        </p:txBody>
      </p:sp>
      <p:sp>
        <p:nvSpPr>
          <p:cNvPr id="4" name="Slide Number Placeholder 3">
            <a:extLst>
              <a:ext uri="{FF2B5EF4-FFF2-40B4-BE49-F238E27FC236}">
                <a16:creationId xmlns:a16="http://schemas.microsoft.com/office/drawing/2014/main" id="{FD490225-86E0-DE86-AEAB-E64AEE98CDF6}"/>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42</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88496280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a:t>AV, acalabrutinib/venetoclax; AVO, acalabrutinib/venetoclax/obinutuzumab; BICR, blinded independent central review; BR, bendamustine/rituximab; </a:t>
            </a:r>
            <a:r>
              <a:rPr lang="en-US" i="1" dirty="0" err="1"/>
              <a:t>FCR</a:t>
            </a:r>
            <a:r>
              <a:rPr lang="en-US" i="1"/>
              <a:t>, </a:t>
            </a:r>
            <a:r>
              <a:rPr lang="en-US" b="0" i="1">
                <a:solidFill>
                  <a:srgbClr val="333333"/>
                </a:solidFill>
                <a:effectLst/>
                <a:latin typeface="Arial" panose="020B0604020202020204" pitchFamily="34" charset="0"/>
              </a:rPr>
              <a:t>fludarabine/cyclophosphamide/rituximab; </a:t>
            </a:r>
            <a:r>
              <a:rPr lang="en-US" i="1"/>
              <a:t>IRC, independent review committee</a:t>
            </a:r>
            <a:r>
              <a:rPr lang="en-US" b="0" i="1">
                <a:solidFill>
                  <a:srgbClr val="333333"/>
                </a:solidFill>
                <a:effectLst/>
                <a:latin typeface="Arial" panose="020B0604020202020204" pitchFamily="34" charset="0"/>
              </a:rPr>
              <a:t>; </a:t>
            </a:r>
            <a:r>
              <a:rPr lang="en-US" i="1"/>
              <a:t>PFS, progression-free survival;.</a:t>
            </a:r>
          </a:p>
          <a:p>
            <a:endParaRPr lang="en-US"/>
          </a:p>
        </p:txBody>
      </p:sp>
      <p:sp>
        <p:nvSpPr>
          <p:cNvPr id="4" name="Slide Number Placeholder 3"/>
          <p:cNvSpPr>
            <a:spLocks noGrp="1"/>
          </p:cNvSpPr>
          <p:nvPr>
            <p:ph type="sldNum" sz="quarter" idx="5"/>
          </p:nvPr>
        </p:nvSpPr>
        <p:spPr/>
        <p:txBody>
          <a:bodyPr/>
          <a:lstStyle/>
          <a:p>
            <a:fld id="{965331EA-F62C-43DF-8099-C6F32DC3F6B9}" type="slidenum">
              <a:rPr lang="en-US" smtClean="0"/>
              <a:t>43</a:t>
            </a:fld>
            <a:endParaRPr lang="en-US"/>
          </a:p>
        </p:txBody>
      </p:sp>
    </p:spTree>
    <p:extLst>
      <p:ext uri="{BB962C8B-B14F-4D97-AF65-F5344CB8AC3E}">
        <p14:creationId xmlns:p14="http://schemas.microsoft.com/office/powerpoint/2010/main" val="187612524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a:t>AV, acalabrutinib/venetoclax; AVO, acalabrutinib/venetoclax/obinutuzumab; BR, bendamustine/rituximab; EOT, end of therapy; FCR, </a:t>
            </a:r>
            <a:r>
              <a:rPr lang="en-US" b="0" i="1">
                <a:solidFill>
                  <a:srgbClr val="333333"/>
                </a:solidFill>
                <a:effectLst/>
                <a:latin typeface="Arial" panose="020B0604020202020204" pitchFamily="34" charset="0"/>
              </a:rPr>
              <a:t>fludarabine/cyclophosphamide/rituximab; </a:t>
            </a:r>
            <a:r>
              <a:rPr lang="en-US" i="1"/>
              <a:t>MRD, measurable residual disease; mPFS, median progression-free survival; NR, not reached; PB, peripheral blood; PFS, progression-free survival; uIGHV, unmutated IGHV; uMRD, undetectable measurable residual disease.</a:t>
            </a:r>
          </a:p>
          <a:p>
            <a:endParaRPr lang="en-US"/>
          </a:p>
        </p:txBody>
      </p:sp>
      <p:sp>
        <p:nvSpPr>
          <p:cNvPr id="4" name="Slide Number Placeholder 3"/>
          <p:cNvSpPr>
            <a:spLocks noGrp="1"/>
          </p:cNvSpPr>
          <p:nvPr>
            <p:ph type="sldNum" sz="quarter" idx="5"/>
          </p:nvPr>
        </p:nvSpPr>
        <p:spPr/>
        <p:txBody>
          <a:bodyPr/>
          <a:lstStyle/>
          <a:p>
            <a:fld id="{965331EA-F62C-43DF-8099-C6F32DC3F6B9}" type="slidenum">
              <a:rPr lang="en-US" smtClean="0"/>
              <a:t>44</a:t>
            </a:fld>
            <a:endParaRPr lang="en-US"/>
          </a:p>
        </p:txBody>
      </p:sp>
    </p:spTree>
    <p:extLst>
      <p:ext uri="{BB962C8B-B14F-4D97-AF65-F5344CB8AC3E}">
        <p14:creationId xmlns:p14="http://schemas.microsoft.com/office/powerpoint/2010/main" val="93524629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AV, acalabrutinib/venetoclax; AVO, acalabrutinib/venetoclax/obinutuzumab; BR, </a:t>
            </a:r>
            <a:r>
              <a:rPr lang="en-US" i="1" dirty="0" err="1"/>
              <a:t>bendamustine</a:t>
            </a:r>
            <a:r>
              <a:rPr lang="en-US" i="1" dirty="0"/>
              <a:t>/rituximab; FCR, </a:t>
            </a:r>
            <a:r>
              <a:rPr lang="en-US" b="0" i="1" dirty="0">
                <a:solidFill>
                  <a:srgbClr val="333333"/>
                </a:solidFill>
                <a:effectLst/>
                <a:latin typeface="Arial" panose="020B0604020202020204" pitchFamily="34" charset="0"/>
              </a:rPr>
              <a:t>fludarabine/cyclophosphamide/rituximab; </a:t>
            </a:r>
            <a:r>
              <a:rPr lang="en-US" i="1" dirty="0"/>
              <a:t>OS overall survival.</a:t>
            </a:r>
            <a:endParaRPr lang="en-US" dirty="0"/>
          </a:p>
        </p:txBody>
      </p:sp>
      <p:sp>
        <p:nvSpPr>
          <p:cNvPr id="4" name="Slide Number Placeholder 3"/>
          <p:cNvSpPr>
            <a:spLocks noGrp="1"/>
          </p:cNvSpPr>
          <p:nvPr>
            <p:ph type="sldNum" sz="quarter" idx="5"/>
          </p:nvPr>
        </p:nvSpPr>
        <p:spPr/>
        <p:txBody>
          <a:bodyPr/>
          <a:lstStyle/>
          <a:p>
            <a:fld id="{965331EA-F62C-43DF-8099-C6F32DC3F6B9}" type="slidenum">
              <a:rPr lang="en-US" smtClean="0"/>
              <a:t>45</a:t>
            </a:fld>
            <a:endParaRPr lang="en-US"/>
          </a:p>
        </p:txBody>
      </p:sp>
    </p:spTree>
    <p:extLst>
      <p:ext uri="{BB962C8B-B14F-4D97-AF65-F5344CB8AC3E}">
        <p14:creationId xmlns:p14="http://schemas.microsoft.com/office/powerpoint/2010/main" val="205254972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kern="1200" dirty="0">
                <a:solidFill>
                  <a:schemeClr val="tx1"/>
                </a:solidFill>
                <a:latin typeface="+mn-lt"/>
                <a:ea typeface="+mn-ea"/>
                <a:cs typeface="+mn-cs"/>
              </a:rPr>
              <a:t>AE, adverse event; AV, acalabrutinib/venetoclax; AVO, acalabrutinib/venetoclax/obinutuzumab; BR, bendamustine/rituximab; FCR, fludarabine/cyclophosphamide/rituximab; TLS, tumor lysis syndrome.</a:t>
            </a:r>
          </a:p>
          <a:p>
            <a:endParaRPr lang="en-US" dirty="0"/>
          </a:p>
        </p:txBody>
      </p:sp>
      <p:sp>
        <p:nvSpPr>
          <p:cNvPr id="4" name="Slide Number Placeholder 3"/>
          <p:cNvSpPr>
            <a:spLocks noGrp="1"/>
          </p:cNvSpPr>
          <p:nvPr>
            <p:ph type="sldNum" sz="quarter" idx="5"/>
          </p:nvPr>
        </p:nvSpPr>
        <p:spPr/>
        <p:txBody>
          <a:bodyPr/>
          <a:lstStyle/>
          <a:p>
            <a:fld id="{965331EA-F62C-43DF-8099-C6F32DC3F6B9}" type="slidenum">
              <a:rPr lang="en-US" smtClean="0"/>
              <a:t>46</a:t>
            </a:fld>
            <a:endParaRPr lang="en-US"/>
          </a:p>
        </p:txBody>
      </p:sp>
    </p:spTree>
    <p:extLst>
      <p:ext uri="{BB962C8B-B14F-4D97-AF65-F5344CB8AC3E}">
        <p14:creationId xmlns:p14="http://schemas.microsoft.com/office/powerpoint/2010/main" val="257581850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9FC82C-6585-26B5-3F62-CFF646DE7C2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4776FF-04F9-16A4-335B-E751A0E096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4E41F83-330B-F032-4B30-BCD52A1DDA32}"/>
              </a:ext>
            </a:extLst>
          </p:cNvPr>
          <p:cNvSpPr>
            <a:spLocks noGrp="1"/>
          </p:cNvSpPr>
          <p:nvPr>
            <p:ph type="body" idx="1"/>
          </p:nvPr>
        </p:nvSpPr>
        <p:spPr/>
        <p:txBody>
          <a:bodyPr/>
          <a:lstStyle/>
          <a:p>
            <a:r>
              <a:rPr kumimoji="0" lang="en-US" altLang="en-US" sz="1200" b="0" i="1" u="none" strike="noStrike" kern="1200" cap="none" spc="0" normalizeH="0" baseline="0" noProof="0" dirty="0">
                <a:ln>
                  <a:noFill/>
                </a:ln>
                <a:solidFill>
                  <a:schemeClr val="tx1"/>
                </a:solidFill>
                <a:effectLst/>
                <a:uLnTx/>
                <a:uFillTx/>
                <a:latin typeface="Calibri" panose="020F0502020204030204" pitchFamily="34" charset="0"/>
                <a:cs typeface="Calibri" panose="020F0502020204030204" pitchFamily="34" charset="0"/>
              </a:rPr>
              <a:t>BTK, Bruton’s tyrosine kinase; CLL, chronic lymphocytic leukemia; FL, follicular lymphoma; MCL, mantle cell lymphoma; MZL, </a:t>
            </a:r>
            <a:r>
              <a:rPr lang="en-US" sz="1200" i="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marginal zone lymphoma</a:t>
            </a:r>
            <a:r>
              <a:rPr lang="en-US" sz="1200" i="1" dirty="0">
                <a:solidFill>
                  <a:schemeClr val="tx1"/>
                </a:solidFill>
                <a:latin typeface="Calibri" panose="020F0502020204030204" pitchFamily="34" charset="0"/>
                <a:ea typeface="Calibri" panose="020F0502020204030204" pitchFamily="34" charset="0"/>
                <a:cs typeface="Calibri" panose="020F0502020204030204" pitchFamily="34" charset="0"/>
              </a:rPr>
              <a:t>;</a:t>
            </a:r>
            <a:r>
              <a:rPr kumimoji="0" lang="en-US" altLang="en-US" sz="1200" b="0" i="1" u="none" strike="noStrike" kern="1200" cap="none" spc="0" normalizeH="0" baseline="0" noProof="0" dirty="0">
                <a:ln>
                  <a:noFill/>
                </a:ln>
                <a:solidFill>
                  <a:schemeClr val="tx1"/>
                </a:solidFill>
                <a:effectLst/>
                <a:uLnTx/>
                <a:uFillTx/>
                <a:latin typeface="Calibri" panose="020F0502020204030204" pitchFamily="34" charset="0"/>
                <a:cs typeface="Calibri" panose="020F0502020204030204" pitchFamily="34" charset="0"/>
              </a:rPr>
              <a:t> R/R, relapsed/refractory; SLL, small lymphocytic lymphoma; WM, Waldenström’s</a:t>
            </a:r>
            <a:r>
              <a:rPr lang="en-US" sz="1200" i="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macroglobulinemia</a:t>
            </a:r>
            <a:r>
              <a:rPr kumimoji="0" lang="en-US" altLang="en-US" sz="1200" b="0" i="1" u="none" strike="noStrike" kern="1200" cap="none" spc="0" normalizeH="0" baseline="0" noProof="0" dirty="0">
                <a:ln>
                  <a:noFill/>
                </a:ln>
                <a:solidFill>
                  <a:schemeClr val="tx1"/>
                </a:solidFill>
                <a:effectLst/>
                <a:uLnTx/>
                <a:uFillTx/>
                <a:latin typeface="Calibri" panose="020F0502020204030204" pitchFamily="34" charset="0"/>
                <a:cs typeface="Calibri" panose="020F0502020204030204" pitchFamily="34" charset="0"/>
              </a:rPr>
              <a:t>.</a:t>
            </a:r>
            <a:endParaRPr lang="en-US" i="1" dirty="0"/>
          </a:p>
        </p:txBody>
      </p:sp>
      <p:sp>
        <p:nvSpPr>
          <p:cNvPr id="4" name="Slide Number Placeholder 3">
            <a:extLst>
              <a:ext uri="{FF2B5EF4-FFF2-40B4-BE49-F238E27FC236}">
                <a16:creationId xmlns:a16="http://schemas.microsoft.com/office/drawing/2014/main" id="{BFB5B326-4940-D4F3-3CE9-1B514A39C6E2}"/>
              </a:ext>
            </a:extLst>
          </p:cNvPr>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48</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2467378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85F168-694E-FC5E-627E-8C8E2BB4BD1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C72A25-9FE9-0ECA-A40B-6D820B65D80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A494396-6A19-BA31-DAE0-D0BF6547DE19}"/>
              </a:ext>
            </a:extLst>
          </p:cNvPr>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CLL, chronic lymphocytic leukemia; FCR, fludarabine/cyclophosphamide/rituximab; </a:t>
            </a:r>
            <a:r>
              <a:rPr lang="en-US" sz="1200" b="0" i="1" kern="1200" dirty="0">
                <a:solidFill>
                  <a:schemeClr val="tx1"/>
                </a:solidFill>
                <a:effectLst/>
                <a:latin typeface="+mn-lt"/>
                <a:ea typeface="+mn-ea"/>
                <a:cs typeface="+mn-cs"/>
              </a:rPr>
              <a:t>FISH,</a:t>
            </a:r>
            <a:r>
              <a:rPr lang="en-US" b="0" i="1" dirty="0"/>
              <a:t> </a:t>
            </a:r>
            <a:r>
              <a:rPr lang="en-US" sz="1200" b="0" i="1" kern="1200" dirty="0">
                <a:solidFill>
                  <a:schemeClr val="tx1"/>
                </a:solidFill>
                <a:effectLst/>
                <a:latin typeface="+mn-lt"/>
                <a:ea typeface="+mn-ea"/>
                <a:cs typeface="+mn-cs"/>
              </a:rPr>
              <a:t>fluorescence in situ hybridization;</a:t>
            </a:r>
            <a:r>
              <a:rPr lang="en-US" b="0" i="1" dirty="0"/>
              <a:t> </a:t>
            </a:r>
            <a:r>
              <a:rPr lang="en-US" b="0" i="1" dirty="0" err="1"/>
              <a:t>iwCLL</a:t>
            </a:r>
            <a:r>
              <a:rPr lang="en-US" b="0" i="1" dirty="0"/>
              <a:t>, International Workshop on Chronic Lymphocytic Leukemia; NGS, next-generation sequencing; SLL, small lymphocytic lymphoma.</a:t>
            </a:r>
          </a:p>
          <a:p>
            <a:endParaRPr lang="en-US" dirty="0"/>
          </a:p>
        </p:txBody>
      </p:sp>
      <p:sp>
        <p:nvSpPr>
          <p:cNvPr id="4" name="Slide Number Placeholder 3">
            <a:extLst>
              <a:ext uri="{FF2B5EF4-FFF2-40B4-BE49-F238E27FC236}">
                <a16:creationId xmlns:a16="http://schemas.microsoft.com/office/drawing/2014/main" id="{4E59DCCC-A3A2-6F0E-E0DF-D55214AA5E19}"/>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49</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21806025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AE, adverse event; BTKi, Bruton’s tyrosine kinase inhibitor; CV, cardiovascular; </a:t>
            </a:r>
            <a:r>
              <a:rPr lang="en-US" i="1" dirty="0" err="1"/>
              <a:t>mIGHV</a:t>
            </a:r>
            <a:r>
              <a:rPr lang="en-US" i="1" dirty="0"/>
              <a:t>, mutated IGHV; </a:t>
            </a:r>
            <a:r>
              <a:rPr lang="en-US" i="1" dirty="0" err="1"/>
              <a:t>mPFS</a:t>
            </a:r>
            <a:r>
              <a:rPr lang="en-US" i="1" dirty="0"/>
              <a:t>, median progression-free survival; TFS, treatment-free survival; TLS, tumor lysis syndrome; </a:t>
            </a:r>
            <a:r>
              <a:rPr lang="en-US" dirty="0" err="1"/>
              <a:t>tx</a:t>
            </a:r>
            <a:r>
              <a:rPr lang="en-US" dirty="0"/>
              <a:t>, treatment; </a:t>
            </a:r>
            <a:r>
              <a:rPr lang="en-US" i="1" dirty="0" err="1"/>
              <a:t>uIGHV</a:t>
            </a:r>
            <a:r>
              <a:rPr lang="en-US" i="1" dirty="0"/>
              <a:t>, unmutated IGHV</a:t>
            </a:r>
            <a:r>
              <a:rPr lang="en-US" dirty="0"/>
              <a:t>.</a:t>
            </a:r>
          </a:p>
        </p:txBody>
      </p:sp>
      <p:sp>
        <p:nvSpPr>
          <p:cNvPr id="4" name="Slide Number Placeholder 3"/>
          <p:cNvSpPr>
            <a:spLocks noGrp="1"/>
          </p:cNvSpPr>
          <p:nvPr>
            <p:ph type="sldNum" sz="quarter" idx="5"/>
          </p:nvPr>
        </p:nvSpPr>
        <p:spPr/>
        <p:txBody>
          <a:bodyPr/>
          <a:lstStyle/>
          <a:p>
            <a:fld id="{25D9B509-0272-43DE-BFCA-06574A881C6A}" type="slidenum">
              <a:rPr lang="en-US" smtClean="0"/>
              <a:t>50</a:t>
            </a:fld>
            <a:endParaRPr lang="en-US"/>
          </a:p>
        </p:txBody>
      </p:sp>
    </p:spTree>
    <p:extLst>
      <p:ext uri="{BB962C8B-B14F-4D97-AF65-F5344CB8AC3E}">
        <p14:creationId xmlns:p14="http://schemas.microsoft.com/office/powerpoint/2010/main" val="264996270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7AD55A-5663-2413-40DB-9347F7C7C2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F2DCBC0-9AF9-D759-904D-E631AAD4425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E1147AE-AB24-EF1C-E712-8C8C06C6338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AE, adverse event; BTKi, Bruton tyrosine kinase inhibitor; CV, cardiovascular; </a:t>
            </a:r>
            <a:r>
              <a:rPr lang="en-US" i="1" dirty="0" err="1"/>
              <a:t>mIGHV</a:t>
            </a:r>
            <a:r>
              <a:rPr lang="en-US" i="1" dirty="0"/>
              <a:t>, mutated IGHV; </a:t>
            </a:r>
            <a:r>
              <a:rPr lang="en-US" i="1" dirty="0" err="1"/>
              <a:t>mPFS</a:t>
            </a:r>
            <a:r>
              <a:rPr lang="en-US" i="1" dirty="0"/>
              <a:t>, median progression-free survival; TLS, tumor lysis syndrome; TTF, time to treatment failure; </a:t>
            </a:r>
            <a:r>
              <a:rPr lang="en-US" dirty="0" err="1"/>
              <a:t>tx</a:t>
            </a:r>
            <a:r>
              <a:rPr lang="en-US" dirty="0"/>
              <a:t>, treatment; </a:t>
            </a:r>
            <a:r>
              <a:rPr lang="en-US" i="1" dirty="0" err="1"/>
              <a:t>uIGHV</a:t>
            </a:r>
            <a:r>
              <a:rPr lang="en-US" i="1" dirty="0"/>
              <a:t>, unmutated IGHV</a:t>
            </a:r>
            <a:r>
              <a:rPr lang="en-US" dirty="0"/>
              <a:t>.</a:t>
            </a:r>
          </a:p>
        </p:txBody>
      </p:sp>
      <p:sp>
        <p:nvSpPr>
          <p:cNvPr id="4" name="Slide Number Placeholder 3">
            <a:extLst>
              <a:ext uri="{FF2B5EF4-FFF2-40B4-BE49-F238E27FC236}">
                <a16:creationId xmlns:a16="http://schemas.microsoft.com/office/drawing/2014/main" id="{293AE3E5-0053-30A7-C629-E806B72C8B29}"/>
              </a:ext>
            </a:extLst>
          </p:cNvPr>
          <p:cNvSpPr>
            <a:spLocks noGrp="1"/>
          </p:cNvSpPr>
          <p:nvPr>
            <p:ph type="sldNum" sz="quarter" idx="5"/>
          </p:nvPr>
        </p:nvSpPr>
        <p:spPr/>
        <p:txBody>
          <a:bodyPr/>
          <a:lstStyle/>
          <a:p>
            <a:fld id="{25D9B509-0272-43DE-BFCA-06574A881C6A}" type="slidenum">
              <a:rPr lang="en-US" smtClean="0"/>
              <a:t>51</a:t>
            </a:fld>
            <a:endParaRPr lang="en-US"/>
          </a:p>
        </p:txBody>
      </p:sp>
    </p:spTree>
    <p:extLst>
      <p:ext uri="{BB962C8B-B14F-4D97-AF65-F5344CB8AC3E}">
        <p14:creationId xmlns:p14="http://schemas.microsoft.com/office/powerpoint/2010/main" val="286095753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Alt, alternate; BTKi, Bruton’s tyrosine kinase inhibitor; CAR, chimeric antigen receptor; </a:t>
            </a:r>
            <a:r>
              <a:rPr lang="en-US" i="1" dirty="0" err="1"/>
              <a:t>cBTKi</a:t>
            </a:r>
            <a:r>
              <a:rPr lang="en-US" i="1" dirty="0"/>
              <a:t>, covalent BTKi; CLL, chronic lymphocytic leukemia; FISH, fluorescence in situ hybridization; </a:t>
            </a:r>
            <a:r>
              <a:rPr lang="en-US" i="1" dirty="0" err="1"/>
              <a:t>ncBTKi</a:t>
            </a:r>
            <a:r>
              <a:rPr lang="en-US" i="1" dirty="0"/>
              <a:t>, noncovalent BTKi; NGS, next-generation sequencing; Obin, </a:t>
            </a:r>
            <a:r>
              <a:rPr lang="en-US" b="0" i="1" dirty="0">
                <a:solidFill>
                  <a:srgbClr val="474747"/>
                </a:solidFill>
                <a:effectLst/>
                <a:latin typeface="Roboto" panose="02000000000000000000" pitchFamily="2" charset="0"/>
              </a:rPr>
              <a:t>obinutuzumab; </a:t>
            </a:r>
            <a:r>
              <a:rPr lang="en-US" i="1" dirty="0" err="1"/>
              <a:t>tx</a:t>
            </a:r>
            <a:r>
              <a:rPr lang="en-US" i="1" dirty="0"/>
              <a:t>, treatment;</a:t>
            </a:r>
            <a:r>
              <a:rPr lang="en-IN" i="1" dirty="0"/>
              <a:t> Ven, venetoclax.</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936F3E7-F055-4766-AB53-9195683D51D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1358835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CLL, chronic lymphocytic leukemia; HCP, healthcare provider.</a:t>
            </a:r>
          </a:p>
        </p:txBody>
      </p:sp>
      <p:sp>
        <p:nvSpPr>
          <p:cNvPr id="4" name="Slide Number Placeholder 3"/>
          <p:cNvSpPr>
            <a:spLocks noGrp="1"/>
          </p:cNvSpPr>
          <p:nvPr>
            <p:ph type="sldNum" sz="quarter" idx="5"/>
          </p:nvPr>
        </p:nvSpPr>
        <p:spPr/>
        <p:txBody>
          <a:bodyPr/>
          <a:lstStyle/>
          <a:p>
            <a:fld id="{25D9B509-0272-43DE-BFCA-06574A881C6A}" type="slidenum">
              <a:rPr lang="en-US" smtClean="0"/>
              <a:t>53</a:t>
            </a:fld>
            <a:endParaRPr lang="en-US"/>
          </a:p>
        </p:txBody>
      </p:sp>
    </p:spTree>
    <p:extLst>
      <p:ext uri="{BB962C8B-B14F-4D97-AF65-F5344CB8AC3E}">
        <p14:creationId xmlns:p14="http://schemas.microsoft.com/office/powerpoint/2010/main" val="246092309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BTK, Bruton’s tyrosine kinase.</a:t>
            </a: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0289705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i="1">
                <a:latin typeface="Arial"/>
                <a:cs typeface="Arial"/>
              </a:rPr>
              <a:t>AF, atrial fibrillation; BTK, Bruton’s tyrosine kinase; CLL, chronic lymphocytic leukemia, MCL, mantle cell lymphoma; WM, </a:t>
            </a:r>
            <a:r>
              <a:rPr lang="en-US" b="0" i="1">
                <a:solidFill>
                  <a:srgbClr val="4D5156"/>
                </a:solidFill>
                <a:effectLst/>
                <a:latin typeface="Roboto"/>
                <a:ea typeface="Roboto"/>
                <a:cs typeface="Roboto"/>
              </a:rPr>
              <a:t>Waldenstrom lymphoma.</a:t>
            </a:r>
            <a:endParaRPr lang="en-US" i="1">
              <a:ea typeface="Roboto"/>
              <a:cs typeface="Arial"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55</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2367659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AE8C51-0170-F8AF-ED55-90B1E9B856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71EB62-5D7F-F276-AEDA-70798468910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0D7A75F-F872-A7AD-9898-36F1B756646D}"/>
              </a:ext>
            </a:extLst>
          </p:cNvPr>
          <p:cNvSpPr>
            <a:spLocks noGrp="1"/>
          </p:cNvSpPr>
          <p:nvPr>
            <p:ph type="body" idx="1"/>
          </p:nvPr>
        </p:nvSpPr>
        <p:spPr/>
        <p:txBody>
          <a:bodyPr/>
          <a:lstStyle/>
          <a:p>
            <a:pPr>
              <a:defRPr/>
            </a:pPr>
            <a:r>
              <a:rPr lang="en-US" i="1" dirty="0">
                <a:latin typeface="Arial"/>
                <a:cs typeface="Arial"/>
              </a:rPr>
              <a:t>AE, adverse event; BTKi, Bruton’s tyrosine kinase inhibitor; CLL, chronic lymphocytic leukemia; NSAID, nonsteroidal anti-inflammatory drug.</a:t>
            </a:r>
            <a:endParaRPr lang="en-US" dirty="0"/>
          </a:p>
          <a:p>
            <a:endParaRPr lang="en-US" dirty="0"/>
          </a:p>
        </p:txBody>
      </p:sp>
      <p:sp>
        <p:nvSpPr>
          <p:cNvPr id="4" name="Slide Number Placeholder 3">
            <a:extLst>
              <a:ext uri="{FF2B5EF4-FFF2-40B4-BE49-F238E27FC236}">
                <a16:creationId xmlns:a16="http://schemas.microsoft.com/office/drawing/2014/main" id="{77C49618-3709-6BD6-EF51-9477E7D1C8BC}"/>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56</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1588068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BTK, Bruton’s tyrosine kinase; DDI, drug–drug interaction; HCP, healthcare provider.</a:t>
            </a:r>
          </a:p>
        </p:txBody>
      </p:sp>
      <p:sp>
        <p:nvSpPr>
          <p:cNvPr id="4" name="Slide Number Placeholder 3"/>
          <p:cNvSpPr>
            <a:spLocks noGrp="1"/>
          </p:cNvSpPr>
          <p:nvPr>
            <p:ph type="sldNum" sz="quarter" idx="5"/>
          </p:nvPr>
        </p:nvSpPr>
        <p:spPr/>
        <p:txBody>
          <a:bodyPr/>
          <a:lstStyle/>
          <a:p>
            <a:fld id="{25D9B509-0272-43DE-BFCA-06574A881C6A}" type="slidenum">
              <a:rPr lang="en-US" smtClean="0"/>
              <a:t>57</a:t>
            </a:fld>
            <a:endParaRPr lang="en-US"/>
          </a:p>
        </p:txBody>
      </p:sp>
    </p:spTree>
    <p:extLst>
      <p:ext uri="{BB962C8B-B14F-4D97-AF65-F5344CB8AC3E}">
        <p14:creationId xmlns:p14="http://schemas.microsoft.com/office/powerpoint/2010/main" val="346831450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BTK, Bruton’s tyrosine kinase; NP, nurse practitioner, PA, physician associate.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58</a:t>
            </a:fld>
            <a:endParaRPr lang="en-US" altLang="en-US"/>
          </a:p>
        </p:txBody>
      </p:sp>
    </p:spTree>
    <p:extLst>
      <p:ext uri="{BB962C8B-B14F-4D97-AF65-F5344CB8AC3E}">
        <p14:creationId xmlns:p14="http://schemas.microsoft.com/office/powerpoint/2010/main" val="184344337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2293E11-97E1-4AFF-B992-260501D5E438}" type="slidenum">
              <a:rPr lang="en-US" altLang="en-US" smtClean="0"/>
              <a:pPr>
                <a:spcBef>
                  <a:spcPct val="0"/>
                </a:spcBef>
              </a:pPr>
              <a:t>59</a:t>
            </a:fld>
            <a:endParaRPr lang="en-US" altLang="en-US"/>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p>
        </p:txBody>
      </p:sp>
      <p:sp>
        <p:nvSpPr>
          <p:cNvPr id="8" name="Rectangle 7">
            <a:extLst>
              <a:ext uri="{FF2B5EF4-FFF2-40B4-BE49-F238E27FC236}">
                <a16:creationId xmlns:a16="http://schemas.microsoft.com/office/drawing/2014/main" id="{02294B36-D511-4E23-A768-EAFA149B5CC7}"/>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4000">
                <a:solidFill>
                  <a:srgbClr val="455560"/>
                </a:solidFill>
              </a:defRPr>
            </a:lvl1pPr>
          </a:lstStyle>
          <a:p>
            <a:r>
              <a:rPr lang="en-US"/>
              <a:t>Click to edit Master title style</a:t>
            </a:r>
          </a:p>
        </p:txBody>
      </p:sp>
      <p:pic>
        <p:nvPicPr>
          <p:cNvPr id="11" name="Picture 10">
            <a:extLst>
              <a:ext uri="{FF2B5EF4-FFF2-40B4-BE49-F238E27FC236}">
                <a16:creationId xmlns:a16="http://schemas.microsoft.com/office/drawing/2014/main" id="{D2C404A3-49E3-6AE3-6316-79D1DE70A53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716132" y="244938"/>
            <a:ext cx="1681179" cy="896629"/>
          </a:xfrm>
          <a:prstGeom prst="rect">
            <a:avLst/>
          </a:prstGeom>
        </p:spPr>
      </p:pic>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1797574185"/>
      </p:ext>
    </p:extLst>
  </p:cSld>
  <p:clrMapOvr>
    <a:masterClrMapping/>
  </p:clrMapOvr>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8541212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1_Title and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9778E9B7-4949-28BD-165C-8A19BAED805F}"/>
              </a:ext>
            </a:extLst>
          </p:cNvPr>
          <p:cNvGrpSpPr/>
          <p:nvPr userDrawn="1"/>
        </p:nvGrpSpPr>
        <p:grpSpPr>
          <a:xfrm>
            <a:off x="8869472" y="6298815"/>
            <a:ext cx="2877113" cy="394353"/>
            <a:chOff x="8869472" y="6298815"/>
            <a:chExt cx="2877113" cy="394353"/>
          </a:xfrm>
        </p:grpSpPr>
        <p:pic>
          <p:nvPicPr>
            <p:cNvPr id="5" name="Picture 4">
              <a:extLst>
                <a:ext uri="{FF2B5EF4-FFF2-40B4-BE49-F238E27FC236}">
                  <a16:creationId xmlns:a16="http://schemas.microsoft.com/office/drawing/2014/main" id="{7E6E1A95-6077-6510-20C5-471AD5466E48}"/>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6" name="Rectangle 5">
              <a:extLst>
                <a:ext uri="{FF2B5EF4-FFF2-40B4-BE49-F238E27FC236}">
                  <a16:creationId xmlns:a16="http://schemas.microsoft.com/office/drawing/2014/main" id="{0C6C0729-2E40-00EB-212A-99D70594C81B}"/>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a:solidFill>
                    <a:srgbClr val="455560"/>
                  </a:solidFill>
                  <a:latin typeface="Calibri" panose="020F0502020204030204" pitchFamily="34" charset="0"/>
                </a:rPr>
                <a:t>Slide credit: </a:t>
              </a:r>
              <a:r>
                <a:rPr lang="en-US" altLang="en-US" sz="1200" b="0">
                  <a:solidFill>
                    <a:schemeClr val="bg2"/>
                  </a:solidFill>
                  <a:latin typeface="Calibri" panose="020F0502020204030204" pitchFamily="34" charset="0"/>
                  <a:hlinkClick r:id="rId3"/>
                </a:rPr>
                <a:t>clinicaloptions.com</a:t>
              </a:r>
              <a:endParaRPr lang="en-US" altLang="en-US" sz="1200" b="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01393970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cxnSp>
        <p:nvCxnSpPr>
          <p:cNvPr id="8" name="Straight Connector 7">
            <a:extLst>
              <a:ext uri="{FF2B5EF4-FFF2-40B4-BE49-F238E27FC236}">
                <a16:creationId xmlns:a16="http://schemas.microsoft.com/office/drawing/2014/main" id="{0FA01F1A-8AE6-48F9-95F4-73790D6CA686}"/>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pic>
        <p:nvPicPr>
          <p:cNvPr id="2" name="Picture 1">
            <a:extLst>
              <a:ext uri="{FF2B5EF4-FFF2-40B4-BE49-F238E27FC236}">
                <a16:creationId xmlns:a16="http://schemas.microsoft.com/office/drawing/2014/main" id="{41A963A4-9BB1-F8FF-4636-271CB689843C}"/>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9967636" y="5397632"/>
            <a:ext cx="1790865" cy="955128"/>
          </a:xfrm>
          <a:prstGeom prst="rect">
            <a:avLst/>
          </a:prstGeom>
        </p:spPr>
      </p:pic>
    </p:spTree>
    <p:extLst>
      <p:ext uri="{BB962C8B-B14F-4D97-AF65-F5344CB8AC3E}">
        <p14:creationId xmlns:p14="http://schemas.microsoft.com/office/powerpoint/2010/main" val="396500648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81400276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1_Two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482E1199-B50F-0114-1C29-82C8B63ED0EB}"/>
              </a:ext>
            </a:extLst>
          </p:cNvPr>
          <p:cNvGrpSpPr/>
          <p:nvPr userDrawn="1"/>
        </p:nvGrpSpPr>
        <p:grpSpPr>
          <a:xfrm>
            <a:off x="8869472" y="6298815"/>
            <a:ext cx="2877113" cy="394353"/>
            <a:chOff x="8869472" y="6298815"/>
            <a:chExt cx="2877113" cy="394353"/>
          </a:xfrm>
        </p:grpSpPr>
        <p:pic>
          <p:nvPicPr>
            <p:cNvPr id="6" name="Picture 5">
              <a:extLst>
                <a:ext uri="{FF2B5EF4-FFF2-40B4-BE49-F238E27FC236}">
                  <a16:creationId xmlns:a16="http://schemas.microsoft.com/office/drawing/2014/main" id="{7F4C4F00-A86F-1C51-F733-91E92FCA18BA}"/>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8" name="Rectangle 7">
              <a:extLst>
                <a:ext uri="{FF2B5EF4-FFF2-40B4-BE49-F238E27FC236}">
                  <a16:creationId xmlns:a16="http://schemas.microsoft.com/office/drawing/2014/main" id="{D20CF191-AD96-1DB9-DF2E-4B2B4833E872}"/>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a:solidFill>
                    <a:srgbClr val="455560"/>
                  </a:solidFill>
                  <a:latin typeface="Calibri" panose="020F0502020204030204" pitchFamily="34" charset="0"/>
                </a:rPr>
                <a:t>Slide credit: </a:t>
              </a:r>
              <a:r>
                <a:rPr lang="en-US" altLang="en-US" sz="1200" b="0">
                  <a:solidFill>
                    <a:schemeClr val="bg2"/>
                  </a:solidFill>
                  <a:latin typeface="Calibri" panose="020F0502020204030204" pitchFamily="34" charset="0"/>
                  <a:hlinkClick r:id="rId3"/>
                </a:rPr>
                <a:t>clinicaloptions.com</a:t>
              </a:r>
              <a:endParaRPr lang="en-US" altLang="en-US" sz="1200" b="0">
                <a:solidFill>
                  <a:schemeClr val="bg2"/>
                </a:solidFill>
                <a:latin typeface="Calibri" panose="020F0502020204030204" pitchFamily="34" charset="0"/>
              </a:endParaRPr>
            </a:p>
          </p:txBody>
        </p:sp>
      </p:grpSp>
    </p:spTree>
    <p:extLst>
      <p:ext uri="{BB962C8B-B14F-4D97-AF65-F5344CB8AC3E}">
        <p14:creationId xmlns:p14="http://schemas.microsoft.com/office/powerpoint/2010/main" val="6653216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1180366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1_Title, Text and Chart+logo">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5FB0C27F-8158-D95C-0270-6C5A18C09C1F}"/>
              </a:ext>
            </a:extLst>
          </p:cNvPr>
          <p:cNvGrpSpPr/>
          <p:nvPr userDrawn="1"/>
        </p:nvGrpSpPr>
        <p:grpSpPr>
          <a:xfrm>
            <a:off x="8869472" y="6298815"/>
            <a:ext cx="2877113" cy="394353"/>
            <a:chOff x="8869472" y="6298815"/>
            <a:chExt cx="2877113" cy="394353"/>
          </a:xfrm>
        </p:grpSpPr>
        <p:pic>
          <p:nvPicPr>
            <p:cNvPr id="6" name="Picture 5">
              <a:extLst>
                <a:ext uri="{FF2B5EF4-FFF2-40B4-BE49-F238E27FC236}">
                  <a16:creationId xmlns:a16="http://schemas.microsoft.com/office/drawing/2014/main" id="{E1715040-51BB-5EAD-7551-4E1CFE3430FB}"/>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7" name="Rectangle 6">
              <a:extLst>
                <a:ext uri="{FF2B5EF4-FFF2-40B4-BE49-F238E27FC236}">
                  <a16:creationId xmlns:a16="http://schemas.microsoft.com/office/drawing/2014/main" id="{C850B323-4A45-FF99-0514-1788CD0017E0}"/>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a:solidFill>
                    <a:srgbClr val="455560"/>
                  </a:solidFill>
                  <a:latin typeface="Calibri" panose="020F0502020204030204" pitchFamily="34" charset="0"/>
                </a:rPr>
                <a:t>Slide credit: </a:t>
              </a:r>
              <a:r>
                <a:rPr lang="en-US" altLang="en-US" sz="1200" b="0">
                  <a:solidFill>
                    <a:schemeClr val="bg2"/>
                  </a:solidFill>
                  <a:latin typeface="Calibri" panose="020F0502020204030204" pitchFamily="34" charset="0"/>
                  <a:hlinkClick r:id="rId3"/>
                </a:rPr>
                <a:t>clinicaloptions.com</a:t>
              </a:r>
              <a:endParaRPr lang="en-US" altLang="en-US" sz="1200" b="0">
                <a:solidFill>
                  <a:schemeClr val="bg2"/>
                </a:solidFill>
                <a:latin typeface="Calibri" panose="020F0502020204030204" pitchFamily="34" charset="0"/>
              </a:endParaRPr>
            </a:p>
          </p:txBody>
        </p:sp>
      </p:grpSp>
    </p:spTree>
    <p:extLst>
      <p:ext uri="{BB962C8B-B14F-4D97-AF65-F5344CB8AC3E}">
        <p14:creationId xmlns:p14="http://schemas.microsoft.com/office/powerpoint/2010/main" val="62286762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spTree>
    <p:extLst>
      <p:ext uri="{BB962C8B-B14F-4D97-AF65-F5344CB8AC3E}">
        <p14:creationId xmlns:p14="http://schemas.microsoft.com/office/powerpoint/2010/main" val="365201118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1_Title Only+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grpSp>
        <p:nvGrpSpPr>
          <p:cNvPr id="3" name="Group 2">
            <a:extLst>
              <a:ext uri="{FF2B5EF4-FFF2-40B4-BE49-F238E27FC236}">
                <a16:creationId xmlns:a16="http://schemas.microsoft.com/office/drawing/2014/main" id="{71FCB4C5-8216-244E-3D93-41E212F40457}"/>
              </a:ext>
            </a:extLst>
          </p:cNvPr>
          <p:cNvGrpSpPr/>
          <p:nvPr userDrawn="1"/>
        </p:nvGrpSpPr>
        <p:grpSpPr>
          <a:xfrm>
            <a:off x="8869472" y="6298815"/>
            <a:ext cx="2877113" cy="394353"/>
            <a:chOff x="8869472" y="6298815"/>
            <a:chExt cx="2877113" cy="394353"/>
          </a:xfrm>
        </p:grpSpPr>
        <p:pic>
          <p:nvPicPr>
            <p:cNvPr id="4" name="Picture 3">
              <a:extLst>
                <a:ext uri="{FF2B5EF4-FFF2-40B4-BE49-F238E27FC236}">
                  <a16:creationId xmlns:a16="http://schemas.microsoft.com/office/drawing/2014/main" id="{7CB3AFF3-C9AF-6406-A52C-986F17667A3D}"/>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5" name="Rectangle 4">
              <a:extLst>
                <a:ext uri="{FF2B5EF4-FFF2-40B4-BE49-F238E27FC236}">
                  <a16:creationId xmlns:a16="http://schemas.microsoft.com/office/drawing/2014/main" id="{8BE472F0-4C6A-6FBF-3D23-4A0861C31415}"/>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a:solidFill>
                    <a:srgbClr val="455560"/>
                  </a:solidFill>
                  <a:latin typeface="Calibri" panose="020F0502020204030204" pitchFamily="34" charset="0"/>
                </a:rPr>
                <a:t>Slide credit: </a:t>
              </a:r>
              <a:r>
                <a:rPr lang="en-US" altLang="en-US" sz="1200" b="0">
                  <a:solidFill>
                    <a:schemeClr val="bg2"/>
                  </a:solidFill>
                  <a:latin typeface="Calibri" panose="020F0502020204030204" pitchFamily="34" charset="0"/>
                  <a:hlinkClick r:id="rId3"/>
                </a:rPr>
                <a:t>clinicaloptions.com</a:t>
              </a:r>
              <a:endParaRPr lang="en-US" altLang="en-US" sz="1200" b="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70328609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308677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1_Blank+logo">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03A659D-6BF1-8E0D-2D7B-19BCEFEA43F4}"/>
              </a:ext>
            </a:extLst>
          </p:cNvPr>
          <p:cNvGrpSpPr/>
          <p:nvPr userDrawn="1"/>
        </p:nvGrpSpPr>
        <p:grpSpPr>
          <a:xfrm>
            <a:off x="8869472" y="6298815"/>
            <a:ext cx="2877113" cy="394353"/>
            <a:chOff x="8869472" y="6298815"/>
            <a:chExt cx="2877113" cy="394353"/>
          </a:xfrm>
        </p:grpSpPr>
        <p:pic>
          <p:nvPicPr>
            <p:cNvPr id="3" name="Picture 2">
              <a:extLst>
                <a:ext uri="{FF2B5EF4-FFF2-40B4-BE49-F238E27FC236}">
                  <a16:creationId xmlns:a16="http://schemas.microsoft.com/office/drawing/2014/main" id="{335B2744-BE30-7F59-641C-E8EE271BFEC4}"/>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4" name="Rectangle 3">
              <a:extLst>
                <a:ext uri="{FF2B5EF4-FFF2-40B4-BE49-F238E27FC236}">
                  <a16:creationId xmlns:a16="http://schemas.microsoft.com/office/drawing/2014/main" id="{E061F54A-476D-1E85-D460-3390FD497657}"/>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a:solidFill>
                    <a:srgbClr val="455560"/>
                  </a:solidFill>
                  <a:latin typeface="Calibri" panose="020F0502020204030204" pitchFamily="34" charset="0"/>
                </a:rPr>
                <a:t>Slide credit: </a:t>
              </a:r>
              <a:r>
                <a:rPr lang="en-US" altLang="en-US" sz="1200" b="0">
                  <a:solidFill>
                    <a:schemeClr val="bg2"/>
                  </a:solidFill>
                  <a:latin typeface="Calibri" panose="020F0502020204030204" pitchFamily="34" charset="0"/>
                  <a:hlinkClick r:id="rId3"/>
                </a:rPr>
                <a:t>clinicaloptions.com</a:t>
              </a:r>
              <a:endParaRPr lang="en-US" altLang="en-US" sz="1200" b="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83224096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romo Slide">
    <p:spTree>
      <p:nvGrpSpPr>
        <p:cNvPr id="1" name=""/>
        <p:cNvGrpSpPr/>
        <p:nvPr/>
      </p:nvGrpSpPr>
      <p:grpSpPr>
        <a:xfrm>
          <a:off x="0" y="0"/>
          <a:ext cx="0" cy="0"/>
          <a:chOff x="0" y="0"/>
          <a:chExt cx="0" cy="0"/>
        </a:xfrm>
      </p:grpSpPr>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a:t>Edit Master text styles</a:t>
            </a:r>
          </a:p>
        </p:txBody>
      </p:sp>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Content Placeholder 9">
            <a:extLst>
              <a:ext uri="{FF2B5EF4-FFF2-40B4-BE49-F238E27FC236}">
                <a16:creationId xmlns:a16="http://schemas.microsoft.com/office/drawing/2014/main" id="{DF9EACC2-568A-498C-8601-A87328BD11D3}"/>
              </a:ext>
            </a:extLst>
          </p:cNvPr>
          <p:cNvSpPr>
            <a:spLocks noGrp="1"/>
          </p:cNvSpPr>
          <p:nvPr>
            <p:ph sz="quarter" idx="11"/>
          </p:nvPr>
        </p:nvSpPr>
        <p:spPr>
          <a:xfrm>
            <a:off x="514351" y="4856674"/>
            <a:ext cx="11283950" cy="1155939"/>
          </a:xfrm>
          <a:prstGeom prst="rect">
            <a:avLst/>
          </a:prstGeom>
        </p:spPr>
        <p:txBody>
          <a:bodyPr/>
          <a:lstStyle>
            <a:lvl1pPr>
              <a:buFontTx/>
              <a:buNone/>
              <a:defRPr sz="2400" b="1">
                <a:solidFill>
                  <a:srgbClr val="E1471D"/>
                </a:solidFill>
              </a:defRPr>
            </a:lvl1pPr>
            <a:lvl2pPr>
              <a:buFontTx/>
              <a:buNone/>
              <a:defRPr sz="2400"/>
            </a:lvl2pPr>
            <a:lvl3pPr>
              <a:buFontTx/>
              <a:buNone/>
              <a:defRPr sz="2400"/>
            </a:lvl3pPr>
            <a:lvl4pPr>
              <a:buFontTx/>
              <a:buNone/>
              <a:defRPr sz="2400"/>
            </a:lvl4pPr>
            <a:lvl5pPr>
              <a:buFontTx/>
              <a:buNone/>
              <a:defRPr sz="2400"/>
            </a:lvl5pPr>
          </a:lstStyle>
          <a:p>
            <a:pPr lvl="0"/>
            <a:r>
              <a:rPr lang="en-US"/>
              <a:t>Edit Master text styles</a:t>
            </a:r>
          </a:p>
        </p:txBody>
      </p:sp>
      <p:sp>
        <p:nvSpPr>
          <p:cNvPr id="15" name="Rectangle 14">
            <a:extLst>
              <a:ext uri="{FF2B5EF4-FFF2-40B4-BE49-F238E27FC236}">
                <a16:creationId xmlns:a16="http://schemas.microsoft.com/office/drawing/2014/main" id="{5BBD1E00-A2D3-4202-961C-9DF3DF2683C9}"/>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cxnSp>
        <p:nvCxnSpPr>
          <p:cNvPr id="16" name="Straight Connector 15">
            <a:extLst>
              <a:ext uri="{FF2B5EF4-FFF2-40B4-BE49-F238E27FC236}">
                <a16:creationId xmlns:a16="http://schemas.microsoft.com/office/drawing/2014/main" id="{7590A4E9-08A7-4826-8D90-46B546D1F341}"/>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pic>
        <p:nvPicPr>
          <p:cNvPr id="3" name="Picture 2">
            <a:extLst>
              <a:ext uri="{FF2B5EF4-FFF2-40B4-BE49-F238E27FC236}">
                <a16:creationId xmlns:a16="http://schemas.microsoft.com/office/drawing/2014/main" id="{E31A8939-5D7B-DDA0-442D-AFC6D9C41D08}"/>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9967636" y="5397632"/>
            <a:ext cx="1790865" cy="955128"/>
          </a:xfrm>
          <a:prstGeom prst="rect">
            <a:avLst/>
          </a:prstGeom>
        </p:spPr>
      </p:pic>
    </p:spTree>
    <p:extLst>
      <p:ext uri="{BB962C8B-B14F-4D97-AF65-F5344CB8AC3E}">
        <p14:creationId xmlns:p14="http://schemas.microsoft.com/office/powerpoint/2010/main" val="300531549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cxnSp>
        <p:nvCxnSpPr>
          <p:cNvPr id="8" name="Straight Connector 7">
            <a:extLst>
              <a:ext uri="{FF2B5EF4-FFF2-40B4-BE49-F238E27FC236}">
                <a16:creationId xmlns:a16="http://schemas.microsoft.com/office/drawing/2014/main" id="{DFEB3B6D-B8AE-4726-B830-C447FAD3394B}"/>
              </a:ext>
            </a:extLst>
          </p:cNvPr>
          <p:cNvCxnSpPr/>
          <p:nvPr userDrawn="1"/>
        </p:nvCxnSpPr>
        <p:spPr>
          <a:xfrm>
            <a:off x="1" y="6745288"/>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801560"/>
      </p:ext>
    </p:extLst>
  </p:cSld>
  <p:clrMap bg1="dk2" tx1="lt1" bg2="dk1"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
          <p15:clr>
            <a:srgbClr val="F26B43"/>
          </p15:clr>
        </p15:guide>
        <p15:guide id="2" pos="452">
          <p15:clr>
            <a:srgbClr val="F26B43"/>
          </p15:clr>
        </p15:guide>
        <p15:guide id="3" orient="horz" pos="1008">
          <p15:clr>
            <a:srgbClr val="F26B43"/>
          </p15:clr>
        </p15:guide>
        <p15:guide id="4" orient="horz" pos="4128">
          <p15:clr>
            <a:srgbClr val="F26B43"/>
          </p15:clr>
        </p15:guide>
        <p15:guide id="5" orient="horz" pos="3888">
          <p15:clr>
            <a:srgbClr val="F26B43"/>
          </p15:clr>
        </p15:guide>
        <p15:guide id="6" orient="horz" pos="4032">
          <p15:clr>
            <a:srgbClr val="F26B43"/>
          </p15:clr>
        </p15:guide>
        <p15:guide id="7" pos="312">
          <p15:clr>
            <a:srgbClr val="F26B43"/>
          </p15:clr>
        </p15:guide>
        <p15:guide id="8" pos="7248">
          <p15:clr>
            <a:srgbClr val="F26B43"/>
          </p15:clr>
        </p15:guide>
        <p15:guide id="9" pos="7416">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1.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hyperlink" Target="http://www.clinicaloptions.com/"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10.xml"/><Relationship Id="rId4" Type="http://schemas.openxmlformats.org/officeDocument/2006/relationships/image" Target="../media/image3.jpeg"/></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3.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gif"/></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5.xml"/><Relationship Id="rId1" Type="http://schemas.openxmlformats.org/officeDocument/2006/relationships/slideLayout" Target="../slideLayouts/slideLayout10.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3.xml"/><Relationship Id="rId1" Type="http://schemas.openxmlformats.org/officeDocument/2006/relationships/slideLayout" Target="../slideLayouts/slideLayout10.xml"/><Relationship Id="rId6" Type="http://schemas.openxmlformats.org/officeDocument/2006/relationships/image" Target="../media/image12.svg"/><Relationship Id="rId5" Type="http://schemas.openxmlformats.org/officeDocument/2006/relationships/image" Target="../media/image11.png"/><Relationship Id="rId4" Type="http://schemas.openxmlformats.org/officeDocument/2006/relationships/image" Target="../media/image10.sv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6.xml"/><Relationship Id="rId1" Type="http://schemas.openxmlformats.org/officeDocument/2006/relationships/tags" Target="../tags/tag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3.xml"/><Relationship Id="rId1" Type="http://schemas.openxmlformats.org/officeDocument/2006/relationships/tags" Target="../tags/tag2.xml"/></Relationships>
</file>

<file path=ppt/slides/_rels/slide28.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8" Type="http://schemas.openxmlformats.org/officeDocument/2006/relationships/image" Target="../media/image18.svg"/><Relationship Id="rId3" Type="http://schemas.openxmlformats.org/officeDocument/2006/relationships/image" Target="../media/image13.png"/><Relationship Id="rId7" Type="http://schemas.openxmlformats.org/officeDocument/2006/relationships/image" Target="../media/image17.png"/><Relationship Id="rId2" Type="http://schemas.openxmlformats.org/officeDocument/2006/relationships/notesSlide" Target="../notesSlides/notesSlide25.xml"/><Relationship Id="rId1" Type="http://schemas.openxmlformats.org/officeDocument/2006/relationships/slideLayout" Target="../slideLayouts/slideLayout3.xml"/><Relationship Id="rId6" Type="http://schemas.openxmlformats.org/officeDocument/2006/relationships/image" Target="../media/image16.svg"/><Relationship Id="rId5" Type="http://schemas.openxmlformats.org/officeDocument/2006/relationships/image" Target="../media/image15.png"/><Relationship Id="rId10" Type="http://schemas.openxmlformats.org/officeDocument/2006/relationships/image" Target="../media/image20.svg"/><Relationship Id="rId4" Type="http://schemas.openxmlformats.org/officeDocument/2006/relationships/image" Target="../media/image14.svg"/><Relationship Id="rId9" Type="http://schemas.openxmlformats.org/officeDocument/2006/relationships/image" Target="../media/image19.pn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8.xml"/><Relationship Id="rId1" Type="http://schemas.openxmlformats.org/officeDocument/2006/relationships/slideLayout" Target="../slideLayouts/slideLayout10.xml"/><Relationship Id="rId6" Type="http://schemas.openxmlformats.org/officeDocument/2006/relationships/image" Target="../media/image24.svg"/><Relationship Id="rId5" Type="http://schemas.openxmlformats.org/officeDocument/2006/relationships/image" Target="../media/image23.png"/><Relationship Id="rId4" Type="http://schemas.openxmlformats.org/officeDocument/2006/relationships/image" Target="../media/image22.sv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0.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image" Target="../media/image25.png"/><Relationship Id="rId7" Type="http://schemas.openxmlformats.org/officeDocument/2006/relationships/image" Target="../media/image29.png"/><Relationship Id="rId12" Type="http://schemas.openxmlformats.org/officeDocument/2006/relationships/image" Target="../media/image34.svg"/><Relationship Id="rId2" Type="http://schemas.openxmlformats.org/officeDocument/2006/relationships/notesSlide" Target="../notesSlides/notesSlide31.xml"/><Relationship Id="rId1" Type="http://schemas.openxmlformats.org/officeDocument/2006/relationships/slideLayout" Target="../slideLayouts/slideLayout3.xml"/><Relationship Id="rId6" Type="http://schemas.openxmlformats.org/officeDocument/2006/relationships/image" Target="../media/image28.svg"/><Relationship Id="rId11" Type="http://schemas.openxmlformats.org/officeDocument/2006/relationships/image" Target="../media/image33.png"/><Relationship Id="rId5" Type="http://schemas.openxmlformats.org/officeDocument/2006/relationships/image" Target="../media/image27.png"/><Relationship Id="rId10" Type="http://schemas.openxmlformats.org/officeDocument/2006/relationships/image" Target="../media/image32.svg"/><Relationship Id="rId4" Type="http://schemas.openxmlformats.org/officeDocument/2006/relationships/image" Target="../media/image26.svg"/><Relationship Id="rId9" Type="http://schemas.openxmlformats.org/officeDocument/2006/relationships/image" Target="../media/image31.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0.xml"/></Relationships>
</file>

<file path=ppt/slides/_rels/slide4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5.xml"/><Relationship Id="rId1" Type="http://schemas.openxmlformats.org/officeDocument/2006/relationships/slideLayout" Target="../slideLayouts/slideLayout9.xml"/><Relationship Id="rId4" Type="http://schemas.openxmlformats.org/officeDocument/2006/relationships/hyperlink" Target="http://www.clinicaloptions.com/" TargetMode="External"/></Relationships>
</file>

<file path=ppt/slides/_rels/slide4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6.xml"/><Relationship Id="rId1" Type="http://schemas.openxmlformats.org/officeDocument/2006/relationships/slideLayout" Target="../slideLayouts/slideLayout3.xml"/><Relationship Id="rId6" Type="http://schemas.openxmlformats.org/officeDocument/2006/relationships/image" Target="../media/image39.svg"/><Relationship Id="rId5" Type="http://schemas.openxmlformats.org/officeDocument/2006/relationships/image" Target="../media/image38.png"/><Relationship Id="rId4" Type="http://schemas.openxmlformats.org/officeDocument/2006/relationships/image" Target="../media/image37.svg"/></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8" Type="http://schemas.openxmlformats.org/officeDocument/2006/relationships/image" Target="../media/image45.svg"/><Relationship Id="rId3" Type="http://schemas.openxmlformats.org/officeDocument/2006/relationships/image" Target="../media/image40.png"/><Relationship Id="rId7" Type="http://schemas.openxmlformats.org/officeDocument/2006/relationships/image" Target="../media/image44.png"/><Relationship Id="rId2" Type="http://schemas.openxmlformats.org/officeDocument/2006/relationships/notesSlide" Target="../notesSlides/notesSlide38.xml"/><Relationship Id="rId1" Type="http://schemas.openxmlformats.org/officeDocument/2006/relationships/slideLayout" Target="../slideLayouts/slideLayout10.xml"/><Relationship Id="rId6" Type="http://schemas.openxmlformats.org/officeDocument/2006/relationships/image" Target="../media/image43.svg"/><Relationship Id="rId5" Type="http://schemas.openxmlformats.org/officeDocument/2006/relationships/image" Target="../media/image42.png"/><Relationship Id="rId4" Type="http://schemas.openxmlformats.org/officeDocument/2006/relationships/image" Target="../media/image41.svg"/></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0.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0.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47.xml"/><Relationship Id="rId1" Type="http://schemas.openxmlformats.org/officeDocument/2006/relationships/slideLayout" Target="../slideLayouts/slideLayout6.xml"/><Relationship Id="rId5" Type="http://schemas.openxmlformats.org/officeDocument/2006/relationships/image" Target="../media/image48.png"/><Relationship Id="rId4" Type="http://schemas.openxmlformats.org/officeDocument/2006/relationships/image" Target="../media/image47.pn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3.xml"/><Relationship Id="rId1" Type="http://schemas.openxmlformats.org/officeDocument/2006/relationships/tags" Target="../tags/tag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3" Type="http://schemas.openxmlformats.org/officeDocument/2006/relationships/hyperlink" Target="https://www.clinicaloptions.com/" TargetMode="External"/><Relationship Id="rId2" Type="http://schemas.openxmlformats.org/officeDocument/2006/relationships/notesSlide" Target="../notesSlides/notesSlide53.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5" name="Rectangle 7">
            <a:extLst>
              <a:ext uri="{FF2B5EF4-FFF2-40B4-BE49-F238E27FC236}">
                <a16:creationId xmlns:a16="http://schemas.microsoft.com/office/drawing/2014/main" id="{0E81FCD2-40DC-4171-ABA4-037A09681174}"/>
              </a:ext>
            </a:extLst>
          </p:cNvPr>
          <p:cNvSpPr>
            <a:spLocks noGrp="1" noChangeArrowheads="1"/>
          </p:cNvSpPr>
          <p:nvPr>
            <p:ph type="ctrTitle"/>
          </p:nvPr>
        </p:nvSpPr>
        <p:spPr>
          <a:xfrm>
            <a:off x="609600" y="1600200"/>
            <a:ext cx="11264901" cy="2057400"/>
          </a:xfrm>
        </p:spPr>
        <p:txBody>
          <a:bodyPr>
            <a:normAutofit/>
          </a:bodyPr>
          <a:lstStyle/>
          <a:p>
            <a:r>
              <a:rPr lang="en-US" altLang="en-US" dirty="0"/>
              <a:t>Global Perspectives and Clinical Resources to </a:t>
            </a:r>
            <a:br>
              <a:rPr lang="en-US" altLang="en-US" dirty="0"/>
            </a:br>
            <a:r>
              <a:rPr lang="en-US" altLang="en-US" dirty="0"/>
              <a:t>Guide Treatment Decisions and Management of Adverse Events With BTK Inhibitor Therapy in CLL</a:t>
            </a:r>
          </a:p>
        </p:txBody>
      </p:sp>
      <p:sp>
        <p:nvSpPr>
          <p:cNvPr id="2" name="Text Box 19">
            <a:extLst>
              <a:ext uri="{FF2B5EF4-FFF2-40B4-BE49-F238E27FC236}">
                <a16:creationId xmlns:a16="http://schemas.microsoft.com/office/drawing/2014/main" id="{21AEAF7B-6F90-DEF3-D677-1E84F6E6176D}"/>
              </a:ext>
            </a:extLst>
          </p:cNvPr>
          <p:cNvSpPr txBox="1">
            <a:spLocks noChangeArrowheads="1"/>
          </p:cNvSpPr>
          <p:nvPr/>
        </p:nvSpPr>
        <p:spPr bwMode="auto">
          <a:xfrm>
            <a:off x="6201646" y="1227880"/>
            <a:ext cx="58761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 typeface="Arial" panose="020B0604020202020204" pitchFamily="34" charset="0"/>
              <a:buNone/>
              <a:tabLst/>
              <a:defRPr/>
            </a:pPr>
            <a:r>
              <a:rPr kumimoji="0" lang="en-US"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Provided by Clinical Care Options, LLC</a:t>
            </a:r>
          </a:p>
        </p:txBody>
      </p:sp>
      <p:sp>
        <p:nvSpPr>
          <p:cNvPr id="3" name="Text Box 21">
            <a:extLst>
              <a:ext uri="{FF2B5EF4-FFF2-40B4-BE49-F238E27FC236}">
                <a16:creationId xmlns:a16="http://schemas.microsoft.com/office/drawing/2014/main" id="{751F7A99-0E41-557D-5FEF-8A031948FD68}"/>
              </a:ext>
            </a:extLst>
          </p:cNvPr>
          <p:cNvSpPr txBox="1">
            <a:spLocks noChangeArrowheads="1"/>
          </p:cNvSpPr>
          <p:nvPr/>
        </p:nvSpPr>
        <p:spPr bwMode="auto">
          <a:xfrm>
            <a:off x="407583" y="6364224"/>
            <a:ext cx="54641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ts val="1000"/>
              </a:spcBef>
              <a:spcAft>
                <a:spcPts val="700"/>
              </a:spcAft>
              <a:buClr>
                <a:srgbClr val="FEFDDE"/>
              </a:buClr>
              <a:buSzTx/>
              <a:buFont typeface="Wingdings" panose="05000000000000000000" pitchFamily="2" charset="2"/>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Supported by an educational grant from AstraZeneca.</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ts val="2400"/>
              <a:defRPr/>
            </a:pPr>
            <a:r>
              <a:rPr lang="en-US" altLang="en-US"/>
              <a:t>Please feel free to use and share some or all of these slides in your noncommercial presentations to colleagues or patients</a:t>
            </a:r>
          </a:p>
          <a:p>
            <a:pPr marL="346075" indent="-346075">
              <a:buSzPts val="2400"/>
              <a:defRPr/>
            </a:pPr>
            <a:r>
              <a:rPr lang="en-US" altLang="en-US"/>
              <a:t>When using our slides, please retain the source attribution:</a:t>
            </a:r>
            <a:br>
              <a:rPr lang="en-US" altLang="en-US"/>
            </a:br>
            <a:br>
              <a:rPr lang="en-US" altLang="en-US"/>
            </a:br>
            <a:endParaRPr lang="en-US" altLang="en-US"/>
          </a:p>
          <a:p>
            <a:pPr eaLnBrk="1" hangingPunct="1">
              <a:defRPr/>
            </a:pPr>
            <a:endParaRPr lang="en-US" altLang="en-US" sz="2000"/>
          </a:p>
          <a:p>
            <a:pPr eaLnBrk="1" hangingPunct="1">
              <a:defRPr/>
            </a:pPr>
            <a:r>
              <a:rPr lang="en-GB"/>
              <a:t>These slides may not be published, posted online, or used in commercial presentations without permission. </a:t>
            </a:r>
            <a:r>
              <a:rPr lang="en-US"/>
              <a:t>Please contact </a:t>
            </a:r>
            <a:r>
              <a:rPr lang="en-US">
                <a:hlinkClick r:id="rId3"/>
              </a:rPr>
              <a:t>permissions@clinicaloptions.com</a:t>
            </a:r>
            <a:r>
              <a:rPr lang="en-US"/>
              <a:t> for details</a:t>
            </a:r>
          </a:p>
        </p:txBody>
      </p:sp>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a:t>About These Slides</a:t>
            </a:r>
          </a:p>
        </p:txBody>
      </p:sp>
      <p:grpSp>
        <p:nvGrpSpPr>
          <p:cNvPr id="5" name="Group 4">
            <a:extLst>
              <a:ext uri="{FF2B5EF4-FFF2-40B4-BE49-F238E27FC236}">
                <a16:creationId xmlns:a16="http://schemas.microsoft.com/office/drawing/2014/main" id="{15802EA0-7066-0FD4-5F06-5D6F9D6AC3C8}"/>
              </a:ext>
            </a:extLst>
          </p:cNvPr>
          <p:cNvGrpSpPr/>
          <p:nvPr/>
        </p:nvGrpSpPr>
        <p:grpSpPr>
          <a:xfrm>
            <a:off x="3841029" y="3434848"/>
            <a:ext cx="4509943" cy="615278"/>
            <a:chOff x="4156075" y="3330939"/>
            <a:chExt cx="4509943" cy="615278"/>
          </a:xfrm>
        </p:grpSpPr>
        <p:sp>
          <p:nvSpPr>
            <p:cNvPr id="6" name="Rectangle 7">
              <a:extLst>
                <a:ext uri="{FF2B5EF4-FFF2-40B4-BE49-F238E27FC236}">
                  <a16:creationId xmlns:a16="http://schemas.microsoft.com/office/drawing/2014/main" id="{8EAEEB68-88FA-4BBC-DD94-42D43C039828}"/>
                </a:ext>
              </a:extLst>
            </p:cNvPr>
            <p:cNvSpPr>
              <a:spLocks noChangeArrowheads="1"/>
            </p:cNvSpPr>
            <p:nvPr/>
          </p:nvSpPr>
          <p:spPr bwMode="auto">
            <a:xfrm>
              <a:off x="4156075" y="3546107"/>
              <a:ext cx="34796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20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20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endParaRPr>
            </a:p>
          </p:txBody>
        </p:sp>
        <p:pic>
          <p:nvPicPr>
            <p:cNvPr id="7" name="Picture 6">
              <a:extLst>
                <a:ext uri="{FF2B5EF4-FFF2-40B4-BE49-F238E27FC236}">
                  <a16:creationId xmlns:a16="http://schemas.microsoft.com/office/drawing/2014/main" id="{0CB2BD58-852D-8A41-2A53-FF439315E243}"/>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7635745" y="3330939"/>
              <a:ext cx="1030273" cy="549479"/>
            </a:xfrm>
            <a:prstGeom prst="rect">
              <a:avLst/>
            </a:prstGeom>
          </p:spPr>
        </p:pic>
      </p:grpSp>
    </p:spTree>
    <p:extLst>
      <p:ext uri="{BB962C8B-B14F-4D97-AF65-F5344CB8AC3E}">
        <p14:creationId xmlns:p14="http://schemas.microsoft.com/office/powerpoint/2010/main" val="220394458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5EF210-D7F7-0216-B861-3CF7F4F2A277}"/>
              </a:ext>
            </a:extLst>
          </p:cNvPr>
          <p:cNvSpPr>
            <a:spLocks noGrp="1"/>
          </p:cNvSpPr>
          <p:nvPr>
            <p:ph type="title"/>
          </p:nvPr>
        </p:nvSpPr>
        <p:spPr/>
        <p:txBody>
          <a:bodyPr/>
          <a:lstStyle/>
          <a:p>
            <a:r>
              <a:rPr lang="en-US" dirty="0"/>
              <a:t>Faculty</a:t>
            </a:r>
          </a:p>
        </p:txBody>
      </p:sp>
      <p:sp>
        <p:nvSpPr>
          <p:cNvPr id="3" name="Content Placeholder 2">
            <a:extLst>
              <a:ext uri="{FF2B5EF4-FFF2-40B4-BE49-F238E27FC236}">
                <a16:creationId xmlns:a16="http://schemas.microsoft.com/office/drawing/2014/main" id="{7D76524F-DA3D-3F4F-BDE1-5EA1617EF27F}"/>
              </a:ext>
            </a:extLst>
          </p:cNvPr>
          <p:cNvSpPr>
            <a:spLocks noGrp="1"/>
          </p:cNvSpPr>
          <p:nvPr>
            <p:ph idx="1"/>
          </p:nvPr>
        </p:nvSpPr>
        <p:spPr/>
        <p:txBody>
          <a:bodyPr/>
          <a:lstStyle/>
          <a:p>
            <a:pPr marL="0" indent="0">
              <a:spcBef>
                <a:spcPts val="0"/>
              </a:spcBef>
              <a:spcAft>
                <a:spcPts val="0"/>
              </a:spcAft>
              <a:buNone/>
            </a:pPr>
            <a:r>
              <a:rPr lang="en-US" b="1" dirty="0">
                <a:solidFill>
                  <a:schemeClr val="accent3"/>
                </a:solidFill>
              </a:rPr>
              <a:t>Stephan Stilgenbauer, MD</a:t>
            </a:r>
          </a:p>
          <a:p>
            <a:pPr marL="0" indent="0">
              <a:spcBef>
                <a:spcPts val="0"/>
              </a:spcBef>
              <a:spcAft>
                <a:spcPts val="0"/>
              </a:spcAft>
              <a:buNone/>
            </a:pPr>
            <a:r>
              <a:rPr lang="en-US" sz="2400" dirty="0"/>
              <a:t>Medical Director, Comprehensive Cancer Center Ulm</a:t>
            </a:r>
          </a:p>
          <a:p>
            <a:pPr marL="0" indent="0">
              <a:spcBef>
                <a:spcPts val="0"/>
              </a:spcBef>
              <a:spcAft>
                <a:spcPts val="0"/>
              </a:spcAft>
              <a:buNone/>
            </a:pPr>
            <a:r>
              <a:rPr lang="en-US" sz="2400" dirty="0"/>
              <a:t>Head, Early Clinical Trials Unit</a:t>
            </a:r>
          </a:p>
          <a:p>
            <a:pPr marL="0" indent="0">
              <a:spcBef>
                <a:spcPts val="0"/>
              </a:spcBef>
              <a:spcAft>
                <a:spcPts val="0"/>
              </a:spcAft>
              <a:buNone/>
            </a:pPr>
            <a:r>
              <a:rPr lang="en-US" sz="2400" dirty="0"/>
              <a:t>Head, Division of CLL</a:t>
            </a:r>
          </a:p>
          <a:p>
            <a:pPr marL="0" indent="0">
              <a:spcBef>
                <a:spcPts val="0"/>
              </a:spcBef>
              <a:spcAft>
                <a:spcPts val="0"/>
              </a:spcAft>
              <a:buNone/>
            </a:pPr>
            <a:r>
              <a:rPr lang="en-US" sz="2400" dirty="0"/>
              <a:t>Department of Internal Medicine III</a:t>
            </a:r>
          </a:p>
          <a:p>
            <a:pPr marL="0" indent="0">
              <a:spcBef>
                <a:spcPts val="0"/>
              </a:spcBef>
              <a:spcAft>
                <a:spcPts val="0"/>
              </a:spcAft>
              <a:buNone/>
            </a:pPr>
            <a:r>
              <a:rPr lang="en-US" sz="2400" dirty="0"/>
              <a:t>Comprehensive Cancer Center Ulm</a:t>
            </a:r>
          </a:p>
          <a:p>
            <a:pPr marL="0" indent="0">
              <a:spcBef>
                <a:spcPts val="0"/>
              </a:spcBef>
              <a:spcAft>
                <a:spcPts val="0"/>
              </a:spcAft>
              <a:buNone/>
            </a:pPr>
            <a:r>
              <a:rPr lang="en-US" sz="2400" dirty="0"/>
              <a:t>University Medical Center Ulm</a:t>
            </a:r>
          </a:p>
          <a:p>
            <a:pPr marL="0" indent="0">
              <a:spcBef>
                <a:spcPts val="0"/>
              </a:spcBef>
              <a:spcAft>
                <a:spcPts val="0"/>
              </a:spcAft>
              <a:buNone/>
            </a:pPr>
            <a:r>
              <a:rPr lang="en-US" sz="2400" dirty="0"/>
              <a:t>Ulm, Germany</a:t>
            </a:r>
          </a:p>
          <a:p>
            <a:pPr marL="0" indent="0">
              <a:spcBef>
                <a:spcPts val="0"/>
              </a:spcBef>
              <a:spcAft>
                <a:spcPts val="0"/>
              </a:spcAft>
              <a:buNone/>
            </a:pPr>
            <a:endParaRPr lang="en-US" sz="2400" dirty="0"/>
          </a:p>
          <a:p>
            <a:pPr marL="0" indent="0">
              <a:spcBef>
                <a:spcPts val="0"/>
              </a:spcBef>
              <a:spcAft>
                <a:spcPts val="0"/>
              </a:spcAft>
              <a:buNone/>
            </a:pPr>
            <a:r>
              <a:rPr lang="en-US" sz="2400" b="1" dirty="0">
                <a:solidFill>
                  <a:schemeClr val="accent3"/>
                </a:solidFill>
              </a:rPr>
              <a:t>Stephan Stilgenbauer, MD: </a:t>
            </a:r>
            <a:r>
              <a:rPr lang="en-US" sz="2400" i="1" dirty="0"/>
              <a:t>consultant/advisor/speaker:</a:t>
            </a:r>
            <a:r>
              <a:rPr lang="en-US" sz="2400" dirty="0"/>
              <a:t> AbbVie, Amgen, AstraZeneca, BeiGene, Bristol Myers Squibb, Galapagos, Gilead, GlaxoSmithKline, Hoffmann-La Roche, Janssen, Lilly, Novartis, Sunesis.</a:t>
            </a:r>
          </a:p>
        </p:txBody>
      </p:sp>
    </p:spTree>
    <p:extLst>
      <p:ext uri="{BB962C8B-B14F-4D97-AF65-F5344CB8AC3E}">
        <p14:creationId xmlns:p14="http://schemas.microsoft.com/office/powerpoint/2010/main" val="48886478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3C20C5-CF5F-8A3E-A9C9-3754009E3C80}"/>
            </a:ext>
          </a:extLst>
        </p:cNvPr>
        <p:cNvGrpSpPr/>
        <p:nvPr/>
      </p:nvGrpSpPr>
      <p:grpSpPr>
        <a:xfrm>
          <a:off x="0" y="0"/>
          <a:ext cx="0" cy="0"/>
          <a:chOff x="0" y="0"/>
          <a:chExt cx="0" cy="0"/>
        </a:xfrm>
      </p:grpSpPr>
      <p:sp>
        <p:nvSpPr>
          <p:cNvPr id="61442" name="Rectangle 3">
            <a:extLst>
              <a:ext uri="{FF2B5EF4-FFF2-40B4-BE49-F238E27FC236}">
                <a16:creationId xmlns:a16="http://schemas.microsoft.com/office/drawing/2014/main" id="{6CCF6440-B514-18AC-E83E-5FD1474E7545}"/>
              </a:ext>
            </a:extLst>
          </p:cNvPr>
          <p:cNvSpPr>
            <a:spLocks noGrp="1" noChangeArrowheads="1"/>
          </p:cNvSpPr>
          <p:nvPr>
            <p:ph type="title"/>
          </p:nvPr>
        </p:nvSpPr>
        <p:spPr/>
        <p:txBody>
          <a:bodyPr/>
          <a:lstStyle/>
          <a:p>
            <a:r>
              <a:rPr lang="en-US" altLang="en-US"/>
              <a:t>Learning Objectives</a:t>
            </a:r>
            <a:endParaRPr lang="en-US" altLang="en-US" sz="2800"/>
          </a:p>
        </p:txBody>
      </p:sp>
      <p:sp>
        <p:nvSpPr>
          <p:cNvPr id="2" name="Content Placeholder 1">
            <a:extLst>
              <a:ext uri="{FF2B5EF4-FFF2-40B4-BE49-F238E27FC236}">
                <a16:creationId xmlns:a16="http://schemas.microsoft.com/office/drawing/2014/main" id="{F806B4AE-52A2-9C54-6C2F-679062CF3F65}"/>
              </a:ext>
            </a:extLst>
          </p:cNvPr>
          <p:cNvSpPr>
            <a:spLocks noGrp="1"/>
          </p:cNvSpPr>
          <p:nvPr>
            <p:ph idx="1"/>
          </p:nvPr>
        </p:nvSpPr>
        <p:spPr/>
        <p:txBody>
          <a:bodyPr/>
          <a:lstStyle/>
          <a:p>
            <a:r>
              <a:rPr lang="en-US">
                <a:solidFill>
                  <a:srgbClr val="181818"/>
                </a:solidFill>
                <a:latin typeface="-apple-system"/>
              </a:rPr>
              <a:t>Evaluate the approved BTK inhibitors considering binding, targeted selectivity, global indications, dosing, safety profile, and efficacy</a:t>
            </a:r>
          </a:p>
          <a:p>
            <a:r>
              <a:rPr lang="en-US">
                <a:solidFill>
                  <a:srgbClr val="181818"/>
                </a:solidFill>
                <a:latin typeface="-apple-system"/>
              </a:rPr>
              <a:t>Plan BTK inhibitor–based therapeutic strategies for treatment-naive patients with CLL/SLL taking into consideration global indications, expert recommendations, and recent practice-changing clinical trial results</a:t>
            </a:r>
          </a:p>
          <a:p>
            <a:r>
              <a:rPr lang="en-US">
                <a:solidFill>
                  <a:srgbClr val="181818"/>
                </a:solidFill>
                <a:latin typeface="-apple-system"/>
              </a:rPr>
              <a:t>Manage toxicities associated with BTK inhibitor therapy to support adherence, appropriate dosing, and treatment continuation for optimal patient outcomes</a:t>
            </a:r>
          </a:p>
        </p:txBody>
      </p:sp>
    </p:spTree>
    <p:extLst>
      <p:ext uri="{BB962C8B-B14F-4D97-AF65-F5344CB8AC3E}">
        <p14:creationId xmlns:p14="http://schemas.microsoft.com/office/powerpoint/2010/main" val="115244838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7E482F-E328-1355-A0E4-CC329EEEFF71}"/>
            </a:ext>
          </a:extLst>
        </p:cNvPr>
        <p:cNvGrpSpPr/>
        <p:nvPr/>
      </p:nvGrpSpPr>
      <p:grpSpPr>
        <a:xfrm>
          <a:off x="0" y="0"/>
          <a:ext cx="0" cy="0"/>
          <a:chOff x="0" y="0"/>
          <a:chExt cx="0" cy="0"/>
        </a:xfrm>
      </p:grpSpPr>
      <p:sp>
        <p:nvSpPr>
          <p:cNvPr id="61442" name="Rectangle 3">
            <a:extLst>
              <a:ext uri="{FF2B5EF4-FFF2-40B4-BE49-F238E27FC236}">
                <a16:creationId xmlns:a16="http://schemas.microsoft.com/office/drawing/2014/main" id="{4997960F-2A8B-5168-F3CA-11CDB920CB1A}"/>
              </a:ext>
            </a:extLst>
          </p:cNvPr>
          <p:cNvSpPr>
            <a:spLocks noGrp="1" noChangeArrowheads="1"/>
          </p:cNvSpPr>
          <p:nvPr>
            <p:ph type="title"/>
          </p:nvPr>
        </p:nvSpPr>
        <p:spPr>
          <a:xfrm>
            <a:off x="515939" y="330200"/>
            <a:ext cx="11280775" cy="5251450"/>
          </a:xfrm>
        </p:spPr>
        <p:txBody>
          <a:bodyPr/>
          <a:lstStyle/>
          <a:p>
            <a:r>
              <a:rPr lang="en-US" altLang="en-US"/>
              <a:t>Current and Emerging Roles of</a:t>
            </a:r>
            <a:br>
              <a:rPr lang="en-US" altLang="en-US"/>
            </a:br>
            <a:r>
              <a:rPr lang="en-US" altLang="en-US"/>
              <a:t>BTK Inhibitors in CLL/SLL </a:t>
            </a:r>
            <a:endParaRPr lang="en-US" altLang="en-US" sz="2800"/>
          </a:p>
        </p:txBody>
      </p:sp>
    </p:spTree>
    <p:extLst>
      <p:ext uri="{BB962C8B-B14F-4D97-AF65-F5344CB8AC3E}">
        <p14:creationId xmlns:p14="http://schemas.microsoft.com/office/powerpoint/2010/main" val="28728885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27E4A9-2790-29F1-E3D1-D07DA803A397}"/>
            </a:ext>
          </a:extLst>
        </p:cNvPr>
        <p:cNvGrpSpPr/>
        <p:nvPr/>
      </p:nvGrpSpPr>
      <p:grpSpPr>
        <a:xfrm>
          <a:off x="0" y="0"/>
          <a:ext cx="0" cy="0"/>
          <a:chOff x="0" y="0"/>
          <a:chExt cx="0" cy="0"/>
        </a:xfrm>
      </p:grpSpPr>
      <p:sp>
        <p:nvSpPr>
          <p:cNvPr id="2" name="Rectangle 2">
            <a:extLst>
              <a:ext uri="{FF2B5EF4-FFF2-40B4-BE49-F238E27FC236}">
                <a16:creationId xmlns:a16="http://schemas.microsoft.com/office/drawing/2014/main" id="{53823CBC-EA11-0CC2-27C5-17477E2432E3}"/>
              </a:ext>
            </a:extLst>
          </p:cNvPr>
          <p:cNvSpPr>
            <a:spLocks noGrp="1" noChangeArrowheads="1"/>
          </p:cNvSpPr>
          <p:nvPr>
            <p:ph type="title"/>
          </p:nvPr>
        </p:nvSpPr>
        <p:spPr/>
        <p:txBody>
          <a:bodyPr/>
          <a:lstStyle/>
          <a:p>
            <a:r>
              <a:rPr lang="en-US" altLang="en-US"/>
              <a:t>MOA of Covalent vs Noncovalent BTK Inhibitors</a:t>
            </a:r>
          </a:p>
        </p:txBody>
      </p:sp>
      <p:sp>
        <p:nvSpPr>
          <p:cNvPr id="3" name="Text Box 11">
            <a:extLst>
              <a:ext uri="{FF2B5EF4-FFF2-40B4-BE49-F238E27FC236}">
                <a16:creationId xmlns:a16="http://schemas.microsoft.com/office/drawing/2014/main" id="{B0DA79B5-B6FC-7CAA-A945-EFDF0352E2CE}"/>
              </a:ext>
            </a:extLst>
          </p:cNvPr>
          <p:cNvSpPr txBox="1">
            <a:spLocks noChangeArrowheads="1"/>
          </p:cNvSpPr>
          <p:nvPr/>
        </p:nvSpPr>
        <p:spPr bwMode="auto">
          <a:xfrm>
            <a:off x="414101" y="6370793"/>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da-DK" sz="1200" b="0" i="0" u="none" strike="noStrike" kern="1200" cap="none" spc="0" normalizeH="0" baseline="0" noProof="0">
                <a:ln>
                  <a:noFill/>
                </a:ln>
                <a:solidFill>
                  <a:srgbClr val="455560"/>
                </a:solidFill>
                <a:effectLst/>
                <a:uLnTx/>
                <a:uFillTx/>
                <a:latin typeface="Calibri" panose="020F0502020204030204" pitchFamily="34" charset="0"/>
                <a:ea typeface="+mn-ea"/>
                <a:cs typeface="Calibri" panose="020F0502020204030204" pitchFamily="34" charset="0"/>
              </a:rPr>
              <a:t>Adapted from Lewis. J Pers Med. 2021;11:764.</a:t>
            </a:r>
            <a:endParaRPr kumimoji="0" lang="en-US"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Calibri" panose="020F0502020204030204" pitchFamily="34" charset="0"/>
            </a:endParaRPr>
          </a:p>
        </p:txBody>
      </p:sp>
      <p:grpSp>
        <p:nvGrpSpPr>
          <p:cNvPr id="6" name="Group 5">
            <a:extLst>
              <a:ext uri="{FF2B5EF4-FFF2-40B4-BE49-F238E27FC236}">
                <a16:creationId xmlns:a16="http://schemas.microsoft.com/office/drawing/2014/main" id="{C86AFC2A-70A5-FA5B-1B78-35928C91A749}"/>
              </a:ext>
            </a:extLst>
          </p:cNvPr>
          <p:cNvGrpSpPr/>
          <p:nvPr/>
        </p:nvGrpSpPr>
        <p:grpSpPr>
          <a:xfrm>
            <a:off x="2009487" y="2924873"/>
            <a:ext cx="6955420" cy="597572"/>
            <a:chOff x="944265" y="3137371"/>
            <a:chExt cx="6955420" cy="597572"/>
          </a:xfrm>
        </p:grpSpPr>
        <p:grpSp>
          <p:nvGrpSpPr>
            <p:cNvPr id="83" name="Group 82">
              <a:extLst>
                <a:ext uri="{FF2B5EF4-FFF2-40B4-BE49-F238E27FC236}">
                  <a16:creationId xmlns:a16="http://schemas.microsoft.com/office/drawing/2014/main" id="{264AC8CC-AFAB-1959-29D4-A369DAA4F8A8}"/>
                </a:ext>
              </a:extLst>
            </p:cNvPr>
            <p:cNvGrpSpPr/>
            <p:nvPr/>
          </p:nvGrpSpPr>
          <p:grpSpPr>
            <a:xfrm rot="276569">
              <a:off x="944265" y="3208971"/>
              <a:ext cx="1368148" cy="451829"/>
              <a:chOff x="-1635579" y="2323266"/>
              <a:chExt cx="1368148" cy="451829"/>
            </a:xfrm>
          </p:grpSpPr>
          <p:grpSp>
            <p:nvGrpSpPr>
              <p:cNvPr id="508" name="Group 507">
                <a:extLst>
                  <a:ext uri="{FF2B5EF4-FFF2-40B4-BE49-F238E27FC236}">
                    <a16:creationId xmlns:a16="http://schemas.microsoft.com/office/drawing/2014/main" id="{A2554C29-06BF-3AB9-6719-B511D84F7261}"/>
                  </a:ext>
                </a:extLst>
              </p:cNvPr>
              <p:cNvGrpSpPr/>
              <p:nvPr/>
            </p:nvGrpSpPr>
            <p:grpSpPr>
              <a:xfrm>
                <a:off x="-1635579" y="2323266"/>
                <a:ext cx="184312" cy="451829"/>
                <a:chOff x="6367490" y="1536575"/>
                <a:chExt cx="319380" cy="782940"/>
              </a:xfrm>
            </p:grpSpPr>
            <p:grpSp>
              <p:nvGrpSpPr>
                <p:cNvPr id="599" name="Group 598">
                  <a:extLst>
                    <a:ext uri="{FF2B5EF4-FFF2-40B4-BE49-F238E27FC236}">
                      <a16:creationId xmlns:a16="http://schemas.microsoft.com/office/drawing/2014/main" id="{3789E443-CE3E-9C53-459D-2B39C771D5DE}"/>
                    </a:ext>
                  </a:extLst>
                </p:cNvPr>
                <p:cNvGrpSpPr/>
                <p:nvPr/>
              </p:nvGrpSpPr>
              <p:grpSpPr>
                <a:xfrm>
                  <a:off x="6367490" y="1536575"/>
                  <a:ext cx="319380" cy="381803"/>
                  <a:chOff x="6367490" y="1536575"/>
                  <a:chExt cx="319380" cy="381803"/>
                </a:xfrm>
              </p:grpSpPr>
              <p:grpSp>
                <p:nvGrpSpPr>
                  <p:cNvPr id="607" name="Group 606">
                    <a:extLst>
                      <a:ext uri="{FF2B5EF4-FFF2-40B4-BE49-F238E27FC236}">
                        <a16:creationId xmlns:a16="http://schemas.microsoft.com/office/drawing/2014/main" id="{88A83F6C-D62B-6146-D359-1AC6F5A9E6E5}"/>
                      </a:ext>
                    </a:extLst>
                  </p:cNvPr>
                  <p:cNvGrpSpPr/>
                  <p:nvPr/>
                </p:nvGrpSpPr>
                <p:grpSpPr>
                  <a:xfrm>
                    <a:off x="6476184" y="1764113"/>
                    <a:ext cx="110455" cy="154265"/>
                    <a:chOff x="6476184" y="1764113"/>
                    <a:chExt cx="110455" cy="154265"/>
                  </a:xfrm>
                </p:grpSpPr>
                <p:cxnSp>
                  <p:nvCxnSpPr>
                    <p:cNvPr id="611" name="Straight Connector 610">
                      <a:extLst>
                        <a:ext uri="{FF2B5EF4-FFF2-40B4-BE49-F238E27FC236}">
                          <a16:creationId xmlns:a16="http://schemas.microsoft.com/office/drawing/2014/main" id="{AA4085DA-23D9-9C2E-C930-C278804B58E3}"/>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653933D8-2B8F-17A3-C1E6-792ECC416A1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08" name="Group 607">
                    <a:extLst>
                      <a:ext uri="{FF2B5EF4-FFF2-40B4-BE49-F238E27FC236}">
                        <a16:creationId xmlns:a16="http://schemas.microsoft.com/office/drawing/2014/main" id="{8C21FF3D-B542-19E6-E11A-ADAB0A1E3DDC}"/>
                      </a:ext>
                    </a:extLst>
                  </p:cNvPr>
                  <p:cNvGrpSpPr/>
                  <p:nvPr/>
                </p:nvGrpSpPr>
                <p:grpSpPr>
                  <a:xfrm>
                    <a:off x="6367490" y="1536575"/>
                    <a:ext cx="319380" cy="260420"/>
                    <a:chOff x="6357510" y="1536575"/>
                    <a:chExt cx="319380" cy="260420"/>
                  </a:xfrm>
                </p:grpSpPr>
                <p:sp>
                  <p:nvSpPr>
                    <p:cNvPr id="609" name="Oval 395">
                      <a:extLst>
                        <a:ext uri="{FF2B5EF4-FFF2-40B4-BE49-F238E27FC236}">
                          <a16:creationId xmlns:a16="http://schemas.microsoft.com/office/drawing/2014/main" id="{306255DC-002A-008C-39FF-7DE0E16FF383}"/>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610" name="Oval 396">
                      <a:extLst>
                        <a:ext uri="{FF2B5EF4-FFF2-40B4-BE49-F238E27FC236}">
                          <a16:creationId xmlns:a16="http://schemas.microsoft.com/office/drawing/2014/main" id="{7867DF8F-2315-7229-14AF-9F7F44E16E75}"/>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600" name="Group 599">
                  <a:extLst>
                    <a:ext uri="{FF2B5EF4-FFF2-40B4-BE49-F238E27FC236}">
                      <a16:creationId xmlns:a16="http://schemas.microsoft.com/office/drawing/2014/main" id="{A5B8AB4A-2D23-B148-117F-B7701CFE5323}"/>
                    </a:ext>
                  </a:extLst>
                </p:cNvPr>
                <p:cNvGrpSpPr/>
                <p:nvPr/>
              </p:nvGrpSpPr>
              <p:grpSpPr>
                <a:xfrm>
                  <a:off x="6372481" y="1933291"/>
                  <a:ext cx="309399" cy="386224"/>
                  <a:chOff x="6372481" y="1933291"/>
                  <a:chExt cx="309399" cy="386224"/>
                </a:xfrm>
              </p:grpSpPr>
              <p:grpSp>
                <p:nvGrpSpPr>
                  <p:cNvPr id="601" name="Group 600">
                    <a:extLst>
                      <a:ext uri="{FF2B5EF4-FFF2-40B4-BE49-F238E27FC236}">
                        <a16:creationId xmlns:a16="http://schemas.microsoft.com/office/drawing/2014/main" id="{348C2A5F-38CA-42F7-206B-F36E24A52B85}"/>
                      </a:ext>
                    </a:extLst>
                  </p:cNvPr>
                  <p:cNvGrpSpPr/>
                  <p:nvPr/>
                </p:nvGrpSpPr>
                <p:grpSpPr>
                  <a:xfrm>
                    <a:off x="6477582" y="1933291"/>
                    <a:ext cx="110455" cy="154265"/>
                    <a:chOff x="6476184" y="1764113"/>
                    <a:chExt cx="110455" cy="154265"/>
                  </a:xfrm>
                </p:grpSpPr>
                <p:cxnSp>
                  <p:nvCxnSpPr>
                    <p:cNvPr id="605" name="Straight Connector 604">
                      <a:extLst>
                        <a:ext uri="{FF2B5EF4-FFF2-40B4-BE49-F238E27FC236}">
                          <a16:creationId xmlns:a16="http://schemas.microsoft.com/office/drawing/2014/main" id="{D3B7104A-7383-EF2A-9F2F-79641D7B17A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7DC5D51F-275A-2887-8FE1-ED46BBAB84A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602" name="Group 601">
                    <a:extLst>
                      <a:ext uri="{FF2B5EF4-FFF2-40B4-BE49-F238E27FC236}">
                        <a16:creationId xmlns:a16="http://schemas.microsoft.com/office/drawing/2014/main" id="{74A527DB-71F3-5A5B-C208-988AD9221180}"/>
                      </a:ext>
                    </a:extLst>
                  </p:cNvPr>
                  <p:cNvGrpSpPr/>
                  <p:nvPr/>
                </p:nvGrpSpPr>
                <p:grpSpPr>
                  <a:xfrm>
                    <a:off x="6372481" y="2066644"/>
                    <a:ext cx="309399" cy="252871"/>
                    <a:chOff x="6387452" y="2049866"/>
                    <a:chExt cx="309399" cy="252871"/>
                  </a:xfrm>
                </p:grpSpPr>
                <p:sp>
                  <p:nvSpPr>
                    <p:cNvPr id="603" name="Oval 366">
                      <a:extLst>
                        <a:ext uri="{FF2B5EF4-FFF2-40B4-BE49-F238E27FC236}">
                          <a16:creationId xmlns:a16="http://schemas.microsoft.com/office/drawing/2014/main" id="{05E90A69-8AD4-EF4C-C946-5C311E3D2997}"/>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604" name="Oval 449">
                      <a:extLst>
                        <a:ext uri="{FF2B5EF4-FFF2-40B4-BE49-F238E27FC236}">
                          <a16:creationId xmlns:a16="http://schemas.microsoft.com/office/drawing/2014/main" id="{02CDD325-2895-9E2F-A9A8-29BBB35E64CE}"/>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09" name="Group 508">
                <a:extLst>
                  <a:ext uri="{FF2B5EF4-FFF2-40B4-BE49-F238E27FC236}">
                    <a16:creationId xmlns:a16="http://schemas.microsoft.com/office/drawing/2014/main" id="{545E6394-2A0E-26AF-A590-0B17FAC7C99A}"/>
                  </a:ext>
                </a:extLst>
              </p:cNvPr>
              <p:cNvGrpSpPr/>
              <p:nvPr/>
            </p:nvGrpSpPr>
            <p:grpSpPr>
              <a:xfrm>
                <a:off x="-1438273" y="2323266"/>
                <a:ext cx="184312" cy="451829"/>
                <a:chOff x="6367490" y="1536575"/>
                <a:chExt cx="319380" cy="782940"/>
              </a:xfrm>
            </p:grpSpPr>
            <p:grpSp>
              <p:nvGrpSpPr>
                <p:cNvPr id="585" name="Group 584">
                  <a:extLst>
                    <a:ext uri="{FF2B5EF4-FFF2-40B4-BE49-F238E27FC236}">
                      <a16:creationId xmlns:a16="http://schemas.microsoft.com/office/drawing/2014/main" id="{10C206C7-FDB7-DE77-55A6-ABC587730025}"/>
                    </a:ext>
                  </a:extLst>
                </p:cNvPr>
                <p:cNvGrpSpPr/>
                <p:nvPr/>
              </p:nvGrpSpPr>
              <p:grpSpPr>
                <a:xfrm>
                  <a:off x="6367490" y="1536575"/>
                  <a:ext cx="319380" cy="381803"/>
                  <a:chOff x="6367490" y="1536575"/>
                  <a:chExt cx="319380" cy="381803"/>
                </a:xfrm>
              </p:grpSpPr>
              <p:grpSp>
                <p:nvGrpSpPr>
                  <p:cNvPr id="593" name="Group 592">
                    <a:extLst>
                      <a:ext uri="{FF2B5EF4-FFF2-40B4-BE49-F238E27FC236}">
                        <a16:creationId xmlns:a16="http://schemas.microsoft.com/office/drawing/2014/main" id="{E7F5228A-2E46-6D11-1FF2-350E9E2C10AE}"/>
                      </a:ext>
                    </a:extLst>
                  </p:cNvPr>
                  <p:cNvGrpSpPr/>
                  <p:nvPr/>
                </p:nvGrpSpPr>
                <p:grpSpPr>
                  <a:xfrm>
                    <a:off x="6476184" y="1764113"/>
                    <a:ext cx="110455" cy="154265"/>
                    <a:chOff x="6476184" y="1764113"/>
                    <a:chExt cx="110455" cy="154265"/>
                  </a:xfrm>
                </p:grpSpPr>
                <p:cxnSp>
                  <p:nvCxnSpPr>
                    <p:cNvPr id="597" name="Straight Connector 596">
                      <a:extLst>
                        <a:ext uri="{FF2B5EF4-FFF2-40B4-BE49-F238E27FC236}">
                          <a16:creationId xmlns:a16="http://schemas.microsoft.com/office/drawing/2014/main" id="{143239E8-4B6A-EEC9-DA39-7B4DB5288D0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8" name="Straight Connector 597">
                      <a:extLst>
                        <a:ext uri="{FF2B5EF4-FFF2-40B4-BE49-F238E27FC236}">
                          <a16:creationId xmlns:a16="http://schemas.microsoft.com/office/drawing/2014/main" id="{78E3533A-86DA-B4C3-9DC7-4C37F726FD6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94" name="Group 593">
                    <a:extLst>
                      <a:ext uri="{FF2B5EF4-FFF2-40B4-BE49-F238E27FC236}">
                        <a16:creationId xmlns:a16="http://schemas.microsoft.com/office/drawing/2014/main" id="{62EDFEE7-5E06-8C76-BC69-9BCA5AF038C4}"/>
                      </a:ext>
                    </a:extLst>
                  </p:cNvPr>
                  <p:cNvGrpSpPr/>
                  <p:nvPr/>
                </p:nvGrpSpPr>
                <p:grpSpPr>
                  <a:xfrm>
                    <a:off x="6367490" y="1536575"/>
                    <a:ext cx="319380" cy="260420"/>
                    <a:chOff x="6357510" y="1536575"/>
                    <a:chExt cx="319380" cy="260420"/>
                  </a:xfrm>
                </p:grpSpPr>
                <p:sp>
                  <p:nvSpPr>
                    <p:cNvPr id="595" name="Oval 395">
                      <a:extLst>
                        <a:ext uri="{FF2B5EF4-FFF2-40B4-BE49-F238E27FC236}">
                          <a16:creationId xmlns:a16="http://schemas.microsoft.com/office/drawing/2014/main" id="{776EECB3-F67D-E1CE-7EA4-EB9B18C54898}"/>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96" name="Oval 396">
                      <a:extLst>
                        <a:ext uri="{FF2B5EF4-FFF2-40B4-BE49-F238E27FC236}">
                          <a16:creationId xmlns:a16="http://schemas.microsoft.com/office/drawing/2014/main" id="{787CCD25-7276-4568-AF5C-1DD56F69A7EB}"/>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86" name="Group 585">
                  <a:extLst>
                    <a:ext uri="{FF2B5EF4-FFF2-40B4-BE49-F238E27FC236}">
                      <a16:creationId xmlns:a16="http://schemas.microsoft.com/office/drawing/2014/main" id="{CF844639-08E4-D25F-D834-44B1DD9E1C1E}"/>
                    </a:ext>
                  </a:extLst>
                </p:cNvPr>
                <p:cNvGrpSpPr/>
                <p:nvPr/>
              </p:nvGrpSpPr>
              <p:grpSpPr>
                <a:xfrm>
                  <a:off x="6372481" y="1933291"/>
                  <a:ext cx="309399" cy="386224"/>
                  <a:chOff x="6372481" y="1933291"/>
                  <a:chExt cx="309399" cy="386224"/>
                </a:xfrm>
              </p:grpSpPr>
              <p:grpSp>
                <p:nvGrpSpPr>
                  <p:cNvPr id="587" name="Group 586">
                    <a:extLst>
                      <a:ext uri="{FF2B5EF4-FFF2-40B4-BE49-F238E27FC236}">
                        <a16:creationId xmlns:a16="http://schemas.microsoft.com/office/drawing/2014/main" id="{B28F7495-3DE9-143A-DCDA-7C8603305435}"/>
                      </a:ext>
                    </a:extLst>
                  </p:cNvPr>
                  <p:cNvGrpSpPr/>
                  <p:nvPr/>
                </p:nvGrpSpPr>
                <p:grpSpPr>
                  <a:xfrm>
                    <a:off x="6477582" y="1933291"/>
                    <a:ext cx="110455" cy="154265"/>
                    <a:chOff x="6476184" y="1764113"/>
                    <a:chExt cx="110455" cy="154265"/>
                  </a:xfrm>
                </p:grpSpPr>
                <p:cxnSp>
                  <p:nvCxnSpPr>
                    <p:cNvPr id="591" name="Straight Connector 590">
                      <a:extLst>
                        <a:ext uri="{FF2B5EF4-FFF2-40B4-BE49-F238E27FC236}">
                          <a16:creationId xmlns:a16="http://schemas.microsoft.com/office/drawing/2014/main" id="{93D564DB-E6B7-F49F-DB98-99DC09860B2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E914EC79-F349-18C6-4E51-F067FC6C23F4}"/>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88" name="Group 587">
                    <a:extLst>
                      <a:ext uri="{FF2B5EF4-FFF2-40B4-BE49-F238E27FC236}">
                        <a16:creationId xmlns:a16="http://schemas.microsoft.com/office/drawing/2014/main" id="{8C6072CC-46A4-4140-BBB1-447E9C557B95}"/>
                      </a:ext>
                    </a:extLst>
                  </p:cNvPr>
                  <p:cNvGrpSpPr/>
                  <p:nvPr/>
                </p:nvGrpSpPr>
                <p:grpSpPr>
                  <a:xfrm>
                    <a:off x="6372481" y="2066644"/>
                    <a:ext cx="309399" cy="252871"/>
                    <a:chOff x="6387452" y="2049866"/>
                    <a:chExt cx="309399" cy="252871"/>
                  </a:xfrm>
                </p:grpSpPr>
                <p:sp>
                  <p:nvSpPr>
                    <p:cNvPr id="589" name="Oval 366">
                      <a:extLst>
                        <a:ext uri="{FF2B5EF4-FFF2-40B4-BE49-F238E27FC236}">
                          <a16:creationId xmlns:a16="http://schemas.microsoft.com/office/drawing/2014/main" id="{0E17A506-D5EB-C20D-77EE-F473C10C3FF2}"/>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90" name="Oval 449">
                      <a:extLst>
                        <a:ext uri="{FF2B5EF4-FFF2-40B4-BE49-F238E27FC236}">
                          <a16:creationId xmlns:a16="http://schemas.microsoft.com/office/drawing/2014/main" id="{E2BFA678-6F68-8AF2-3D2F-E7AA2F0681F2}"/>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10" name="Group 509">
                <a:extLst>
                  <a:ext uri="{FF2B5EF4-FFF2-40B4-BE49-F238E27FC236}">
                    <a16:creationId xmlns:a16="http://schemas.microsoft.com/office/drawing/2014/main" id="{F76D809D-581C-5983-9B36-EF624A32B286}"/>
                  </a:ext>
                </a:extLst>
              </p:cNvPr>
              <p:cNvGrpSpPr/>
              <p:nvPr/>
            </p:nvGrpSpPr>
            <p:grpSpPr>
              <a:xfrm>
                <a:off x="-1240967" y="2323266"/>
                <a:ext cx="184312" cy="451829"/>
                <a:chOff x="6367490" y="1536575"/>
                <a:chExt cx="319380" cy="782940"/>
              </a:xfrm>
            </p:grpSpPr>
            <p:grpSp>
              <p:nvGrpSpPr>
                <p:cNvPr id="571" name="Group 570">
                  <a:extLst>
                    <a:ext uri="{FF2B5EF4-FFF2-40B4-BE49-F238E27FC236}">
                      <a16:creationId xmlns:a16="http://schemas.microsoft.com/office/drawing/2014/main" id="{0C51D534-5F27-0390-F133-AD37B4B20520}"/>
                    </a:ext>
                  </a:extLst>
                </p:cNvPr>
                <p:cNvGrpSpPr/>
                <p:nvPr/>
              </p:nvGrpSpPr>
              <p:grpSpPr>
                <a:xfrm>
                  <a:off x="6367490" y="1536575"/>
                  <a:ext cx="319380" cy="381803"/>
                  <a:chOff x="6367490" y="1536575"/>
                  <a:chExt cx="319380" cy="381803"/>
                </a:xfrm>
              </p:grpSpPr>
              <p:grpSp>
                <p:nvGrpSpPr>
                  <p:cNvPr id="579" name="Group 578">
                    <a:extLst>
                      <a:ext uri="{FF2B5EF4-FFF2-40B4-BE49-F238E27FC236}">
                        <a16:creationId xmlns:a16="http://schemas.microsoft.com/office/drawing/2014/main" id="{F9BB34E6-DC92-C9AA-3A3E-87833EA180B9}"/>
                      </a:ext>
                    </a:extLst>
                  </p:cNvPr>
                  <p:cNvGrpSpPr/>
                  <p:nvPr/>
                </p:nvGrpSpPr>
                <p:grpSpPr>
                  <a:xfrm>
                    <a:off x="6476184" y="1764113"/>
                    <a:ext cx="110455" cy="154265"/>
                    <a:chOff x="6476184" y="1764113"/>
                    <a:chExt cx="110455" cy="154265"/>
                  </a:xfrm>
                </p:grpSpPr>
                <p:cxnSp>
                  <p:nvCxnSpPr>
                    <p:cNvPr id="583" name="Straight Connector 582">
                      <a:extLst>
                        <a:ext uri="{FF2B5EF4-FFF2-40B4-BE49-F238E27FC236}">
                          <a16:creationId xmlns:a16="http://schemas.microsoft.com/office/drawing/2014/main" id="{F895AE52-B926-6470-FA6F-E327A2F5548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4" name="Straight Connector 583">
                      <a:extLst>
                        <a:ext uri="{FF2B5EF4-FFF2-40B4-BE49-F238E27FC236}">
                          <a16:creationId xmlns:a16="http://schemas.microsoft.com/office/drawing/2014/main" id="{0129329A-EC1B-1287-8017-166D2FA88850}"/>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80" name="Group 579">
                    <a:extLst>
                      <a:ext uri="{FF2B5EF4-FFF2-40B4-BE49-F238E27FC236}">
                        <a16:creationId xmlns:a16="http://schemas.microsoft.com/office/drawing/2014/main" id="{26DEA37A-28C3-521D-E784-BD4013A54CCF}"/>
                      </a:ext>
                    </a:extLst>
                  </p:cNvPr>
                  <p:cNvGrpSpPr/>
                  <p:nvPr/>
                </p:nvGrpSpPr>
                <p:grpSpPr>
                  <a:xfrm>
                    <a:off x="6367490" y="1536575"/>
                    <a:ext cx="319380" cy="260420"/>
                    <a:chOff x="6357510" y="1536575"/>
                    <a:chExt cx="319380" cy="260420"/>
                  </a:xfrm>
                </p:grpSpPr>
                <p:sp>
                  <p:nvSpPr>
                    <p:cNvPr id="581" name="Oval 395">
                      <a:extLst>
                        <a:ext uri="{FF2B5EF4-FFF2-40B4-BE49-F238E27FC236}">
                          <a16:creationId xmlns:a16="http://schemas.microsoft.com/office/drawing/2014/main" id="{5931EDC9-0EE3-0FAF-7FAA-C3C82967C969}"/>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82" name="Oval 396">
                      <a:extLst>
                        <a:ext uri="{FF2B5EF4-FFF2-40B4-BE49-F238E27FC236}">
                          <a16:creationId xmlns:a16="http://schemas.microsoft.com/office/drawing/2014/main" id="{3B006A7E-3B44-B6AB-860E-5605E21F202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72" name="Group 571">
                  <a:extLst>
                    <a:ext uri="{FF2B5EF4-FFF2-40B4-BE49-F238E27FC236}">
                      <a16:creationId xmlns:a16="http://schemas.microsoft.com/office/drawing/2014/main" id="{23CC0EB7-1C8C-4BCE-F2F0-B47274F5EDE9}"/>
                    </a:ext>
                  </a:extLst>
                </p:cNvPr>
                <p:cNvGrpSpPr/>
                <p:nvPr/>
              </p:nvGrpSpPr>
              <p:grpSpPr>
                <a:xfrm>
                  <a:off x="6372481" y="1933291"/>
                  <a:ext cx="309399" cy="386224"/>
                  <a:chOff x="6372481" y="1933291"/>
                  <a:chExt cx="309399" cy="386224"/>
                </a:xfrm>
              </p:grpSpPr>
              <p:grpSp>
                <p:nvGrpSpPr>
                  <p:cNvPr id="573" name="Group 572">
                    <a:extLst>
                      <a:ext uri="{FF2B5EF4-FFF2-40B4-BE49-F238E27FC236}">
                        <a16:creationId xmlns:a16="http://schemas.microsoft.com/office/drawing/2014/main" id="{6F05CDFE-76F4-C07F-534F-034E230C49A8}"/>
                      </a:ext>
                    </a:extLst>
                  </p:cNvPr>
                  <p:cNvGrpSpPr/>
                  <p:nvPr/>
                </p:nvGrpSpPr>
                <p:grpSpPr>
                  <a:xfrm>
                    <a:off x="6477582" y="1933291"/>
                    <a:ext cx="110455" cy="154265"/>
                    <a:chOff x="6476184" y="1764113"/>
                    <a:chExt cx="110455" cy="154265"/>
                  </a:xfrm>
                </p:grpSpPr>
                <p:cxnSp>
                  <p:nvCxnSpPr>
                    <p:cNvPr id="577" name="Straight Connector 576">
                      <a:extLst>
                        <a:ext uri="{FF2B5EF4-FFF2-40B4-BE49-F238E27FC236}">
                          <a16:creationId xmlns:a16="http://schemas.microsoft.com/office/drawing/2014/main" id="{240F9E92-5D2A-98C8-8785-9A07382E1A9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7A29F46A-F8B7-B9B0-6F8D-DAF2692B4127}"/>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74" name="Group 573">
                    <a:extLst>
                      <a:ext uri="{FF2B5EF4-FFF2-40B4-BE49-F238E27FC236}">
                        <a16:creationId xmlns:a16="http://schemas.microsoft.com/office/drawing/2014/main" id="{9198A6CB-8339-DB71-00C9-556CAE14264E}"/>
                      </a:ext>
                    </a:extLst>
                  </p:cNvPr>
                  <p:cNvGrpSpPr/>
                  <p:nvPr/>
                </p:nvGrpSpPr>
                <p:grpSpPr>
                  <a:xfrm>
                    <a:off x="6372481" y="2066644"/>
                    <a:ext cx="309399" cy="252871"/>
                    <a:chOff x="6387452" y="2049866"/>
                    <a:chExt cx="309399" cy="252871"/>
                  </a:xfrm>
                </p:grpSpPr>
                <p:sp>
                  <p:nvSpPr>
                    <p:cNvPr id="575" name="Oval 366">
                      <a:extLst>
                        <a:ext uri="{FF2B5EF4-FFF2-40B4-BE49-F238E27FC236}">
                          <a16:creationId xmlns:a16="http://schemas.microsoft.com/office/drawing/2014/main" id="{26EB31A4-0170-B9DF-BD4D-7167CA1E01E8}"/>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76" name="Oval 449">
                      <a:extLst>
                        <a:ext uri="{FF2B5EF4-FFF2-40B4-BE49-F238E27FC236}">
                          <a16:creationId xmlns:a16="http://schemas.microsoft.com/office/drawing/2014/main" id="{B0269396-ED21-BC64-625D-2348C32D9D0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11" name="Group 510">
                <a:extLst>
                  <a:ext uri="{FF2B5EF4-FFF2-40B4-BE49-F238E27FC236}">
                    <a16:creationId xmlns:a16="http://schemas.microsoft.com/office/drawing/2014/main" id="{5168E616-307A-5672-911E-ECB690BC8E2E}"/>
                  </a:ext>
                </a:extLst>
              </p:cNvPr>
              <p:cNvGrpSpPr/>
              <p:nvPr/>
            </p:nvGrpSpPr>
            <p:grpSpPr>
              <a:xfrm>
                <a:off x="-1043661" y="2323266"/>
                <a:ext cx="184312" cy="451829"/>
                <a:chOff x="6367490" y="1536575"/>
                <a:chExt cx="319380" cy="782940"/>
              </a:xfrm>
            </p:grpSpPr>
            <p:grpSp>
              <p:nvGrpSpPr>
                <p:cNvPr id="557" name="Group 556">
                  <a:extLst>
                    <a:ext uri="{FF2B5EF4-FFF2-40B4-BE49-F238E27FC236}">
                      <a16:creationId xmlns:a16="http://schemas.microsoft.com/office/drawing/2014/main" id="{7AFDA9FA-9CDB-6D1C-E9A6-2AD3DFABE456}"/>
                    </a:ext>
                  </a:extLst>
                </p:cNvPr>
                <p:cNvGrpSpPr/>
                <p:nvPr/>
              </p:nvGrpSpPr>
              <p:grpSpPr>
                <a:xfrm>
                  <a:off x="6367490" y="1536575"/>
                  <a:ext cx="319380" cy="381803"/>
                  <a:chOff x="6367490" y="1536575"/>
                  <a:chExt cx="319380" cy="381803"/>
                </a:xfrm>
              </p:grpSpPr>
              <p:grpSp>
                <p:nvGrpSpPr>
                  <p:cNvPr id="565" name="Group 564">
                    <a:extLst>
                      <a:ext uri="{FF2B5EF4-FFF2-40B4-BE49-F238E27FC236}">
                        <a16:creationId xmlns:a16="http://schemas.microsoft.com/office/drawing/2014/main" id="{2DCC7C52-7832-0DC5-DC5B-53BBCE45CF9A}"/>
                      </a:ext>
                    </a:extLst>
                  </p:cNvPr>
                  <p:cNvGrpSpPr/>
                  <p:nvPr/>
                </p:nvGrpSpPr>
                <p:grpSpPr>
                  <a:xfrm>
                    <a:off x="6476184" y="1764113"/>
                    <a:ext cx="110455" cy="154265"/>
                    <a:chOff x="6476184" y="1764113"/>
                    <a:chExt cx="110455" cy="154265"/>
                  </a:xfrm>
                </p:grpSpPr>
                <p:cxnSp>
                  <p:nvCxnSpPr>
                    <p:cNvPr id="569" name="Straight Connector 568">
                      <a:extLst>
                        <a:ext uri="{FF2B5EF4-FFF2-40B4-BE49-F238E27FC236}">
                          <a16:creationId xmlns:a16="http://schemas.microsoft.com/office/drawing/2014/main" id="{3E6427DC-6916-A5A5-3D5B-8F9A15E2EE4E}"/>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430D5BC9-001A-4B59-DB0B-8D3782D33CC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66" name="Group 565">
                    <a:extLst>
                      <a:ext uri="{FF2B5EF4-FFF2-40B4-BE49-F238E27FC236}">
                        <a16:creationId xmlns:a16="http://schemas.microsoft.com/office/drawing/2014/main" id="{D725FBA6-3021-FCEC-CBB9-7264EB8ABCF7}"/>
                      </a:ext>
                    </a:extLst>
                  </p:cNvPr>
                  <p:cNvGrpSpPr/>
                  <p:nvPr/>
                </p:nvGrpSpPr>
                <p:grpSpPr>
                  <a:xfrm>
                    <a:off x="6367490" y="1536575"/>
                    <a:ext cx="319380" cy="260420"/>
                    <a:chOff x="6357510" y="1536575"/>
                    <a:chExt cx="319380" cy="260420"/>
                  </a:xfrm>
                </p:grpSpPr>
                <p:sp>
                  <p:nvSpPr>
                    <p:cNvPr id="567" name="Oval 395">
                      <a:extLst>
                        <a:ext uri="{FF2B5EF4-FFF2-40B4-BE49-F238E27FC236}">
                          <a16:creationId xmlns:a16="http://schemas.microsoft.com/office/drawing/2014/main" id="{3B17EB8D-FFF9-684F-D4D0-E7222238EC77}"/>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68" name="Oval 396">
                      <a:extLst>
                        <a:ext uri="{FF2B5EF4-FFF2-40B4-BE49-F238E27FC236}">
                          <a16:creationId xmlns:a16="http://schemas.microsoft.com/office/drawing/2014/main" id="{12F136F2-221A-5143-0B98-6938115CDD6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58" name="Group 557">
                  <a:extLst>
                    <a:ext uri="{FF2B5EF4-FFF2-40B4-BE49-F238E27FC236}">
                      <a16:creationId xmlns:a16="http://schemas.microsoft.com/office/drawing/2014/main" id="{5EEECDFE-9F43-AF63-BD82-C2F473C5BE2D}"/>
                    </a:ext>
                  </a:extLst>
                </p:cNvPr>
                <p:cNvGrpSpPr/>
                <p:nvPr/>
              </p:nvGrpSpPr>
              <p:grpSpPr>
                <a:xfrm>
                  <a:off x="6372481" y="1933291"/>
                  <a:ext cx="309399" cy="386224"/>
                  <a:chOff x="6372481" y="1933291"/>
                  <a:chExt cx="309399" cy="386224"/>
                </a:xfrm>
              </p:grpSpPr>
              <p:grpSp>
                <p:nvGrpSpPr>
                  <p:cNvPr id="559" name="Group 558">
                    <a:extLst>
                      <a:ext uri="{FF2B5EF4-FFF2-40B4-BE49-F238E27FC236}">
                        <a16:creationId xmlns:a16="http://schemas.microsoft.com/office/drawing/2014/main" id="{9D82D809-853C-36C6-F04D-09956FF0AC53}"/>
                      </a:ext>
                    </a:extLst>
                  </p:cNvPr>
                  <p:cNvGrpSpPr/>
                  <p:nvPr/>
                </p:nvGrpSpPr>
                <p:grpSpPr>
                  <a:xfrm>
                    <a:off x="6477582" y="1933291"/>
                    <a:ext cx="110455" cy="154265"/>
                    <a:chOff x="6476184" y="1764113"/>
                    <a:chExt cx="110455" cy="154265"/>
                  </a:xfrm>
                </p:grpSpPr>
                <p:cxnSp>
                  <p:nvCxnSpPr>
                    <p:cNvPr id="563" name="Straight Connector 562">
                      <a:extLst>
                        <a:ext uri="{FF2B5EF4-FFF2-40B4-BE49-F238E27FC236}">
                          <a16:creationId xmlns:a16="http://schemas.microsoft.com/office/drawing/2014/main" id="{D9415718-6743-1C42-044C-7D922DF4B48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2524BC2C-4B0F-8FE0-A5E0-21C53BB00A7E}"/>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60" name="Group 559">
                    <a:extLst>
                      <a:ext uri="{FF2B5EF4-FFF2-40B4-BE49-F238E27FC236}">
                        <a16:creationId xmlns:a16="http://schemas.microsoft.com/office/drawing/2014/main" id="{29717E14-DF64-2AA9-15E3-709396148124}"/>
                      </a:ext>
                    </a:extLst>
                  </p:cNvPr>
                  <p:cNvGrpSpPr/>
                  <p:nvPr/>
                </p:nvGrpSpPr>
                <p:grpSpPr>
                  <a:xfrm>
                    <a:off x="6372481" y="2066644"/>
                    <a:ext cx="309399" cy="252871"/>
                    <a:chOff x="6387452" y="2049866"/>
                    <a:chExt cx="309399" cy="252871"/>
                  </a:xfrm>
                </p:grpSpPr>
                <p:sp>
                  <p:nvSpPr>
                    <p:cNvPr id="561" name="Oval 366">
                      <a:extLst>
                        <a:ext uri="{FF2B5EF4-FFF2-40B4-BE49-F238E27FC236}">
                          <a16:creationId xmlns:a16="http://schemas.microsoft.com/office/drawing/2014/main" id="{2B5A4BA1-9836-273D-ACF8-D3DE73364A1A}"/>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62" name="Oval 449">
                      <a:extLst>
                        <a:ext uri="{FF2B5EF4-FFF2-40B4-BE49-F238E27FC236}">
                          <a16:creationId xmlns:a16="http://schemas.microsoft.com/office/drawing/2014/main" id="{0CBCC26B-A1F9-A077-7AEB-54D6F3B0CDD6}"/>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12" name="Group 511">
                <a:extLst>
                  <a:ext uri="{FF2B5EF4-FFF2-40B4-BE49-F238E27FC236}">
                    <a16:creationId xmlns:a16="http://schemas.microsoft.com/office/drawing/2014/main" id="{C68D724E-7292-77BD-B9CB-3E6F11769A52}"/>
                  </a:ext>
                </a:extLst>
              </p:cNvPr>
              <p:cNvGrpSpPr/>
              <p:nvPr/>
            </p:nvGrpSpPr>
            <p:grpSpPr>
              <a:xfrm>
                <a:off x="-846355" y="2323266"/>
                <a:ext cx="184312" cy="451829"/>
                <a:chOff x="6367490" y="1536575"/>
                <a:chExt cx="319380" cy="782940"/>
              </a:xfrm>
            </p:grpSpPr>
            <p:grpSp>
              <p:nvGrpSpPr>
                <p:cNvPr id="543" name="Group 542">
                  <a:extLst>
                    <a:ext uri="{FF2B5EF4-FFF2-40B4-BE49-F238E27FC236}">
                      <a16:creationId xmlns:a16="http://schemas.microsoft.com/office/drawing/2014/main" id="{B9E6D7D8-D6AF-0C85-CF63-F03E02E289D2}"/>
                    </a:ext>
                  </a:extLst>
                </p:cNvPr>
                <p:cNvGrpSpPr/>
                <p:nvPr/>
              </p:nvGrpSpPr>
              <p:grpSpPr>
                <a:xfrm>
                  <a:off x="6367490" y="1536575"/>
                  <a:ext cx="319380" cy="381803"/>
                  <a:chOff x="6367490" y="1536575"/>
                  <a:chExt cx="319380" cy="381803"/>
                </a:xfrm>
              </p:grpSpPr>
              <p:grpSp>
                <p:nvGrpSpPr>
                  <p:cNvPr id="551" name="Group 550">
                    <a:extLst>
                      <a:ext uri="{FF2B5EF4-FFF2-40B4-BE49-F238E27FC236}">
                        <a16:creationId xmlns:a16="http://schemas.microsoft.com/office/drawing/2014/main" id="{2014B34D-A86F-2039-4D65-B77FE95FE853}"/>
                      </a:ext>
                    </a:extLst>
                  </p:cNvPr>
                  <p:cNvGrpSpPr/>
                  <p:nvPr/>
                </p:nvGrpSpPr>
                <p:grpSpPr>
                  <a:xfrm>
                    <a:off x="6476184" y="1764113"/>
                    <a:ext cx="110455" cy="154265"/>
                    <a:chOff x="6476184" y="1764113"/>
                    <a:chExt cx="110455" cy="154265"/>
                  </a:xfrm>
                </p:grpSpPr>
                <p:cxnSp>
                  <p:nvCxnSpPr>
                    <p:cNvPr id="555" name="Straight Connector 554">
                      <a:extLst>
                        <a:ext uri="{FF2B5EF4-FFF2-40B4-BE49-F238E27FC236}">
                          <a16:creationId xmlns:a16="http://schemas.microsoft.com/office/drawing/2014/main" id="{85F8AE9A-4B01-EBE7-3B81-B54DABA1F58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0BADBE6-3D2F-CF05-353E-9D6B92515EC6}"/>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52" name="Group 551">
                    <a:extLst>
                      <a:ext uri="{FF2B5EF4-FFF2-40B4-BE49-F238E27FC236}">
                        <a16:creationId xmlns:a16="http://schemas.microsoft.com/office/drawing/2014/main" id="{250D8551-C19D-3165-4ACD-1DFEFA6F8B61}"/>
                      </a:ext>
                    </a:extLst>
                  </p:cNvPr>
                  <p:cNvGrpSpPr/>
                  <p:nvPr/>
                </p:nvGrpSpPr>
                <p:grpSpPr>
                  <a:xfrm>
                    <a:off x="6367490" y="1536575"/>
                    <a:ext cx="319380" cy="260420"/>
                    <a:chOff x="6357510" y="1536575"/>
                    <a:chExt cx="319380" cy="260420"/>
                  </a:xfrm>
                </p:grpSpPr>
                <p:sp>
                  <p:nvSpPr>
                    <p:cNvPr id="553" name="Oval 395">
                      <a:extLst>
                        <a:ext uri="{FF2B5EF4-FFF2-40B4-BE49-F238E27FC236}">
                          <a16:creationId xmlns:a16="http://schemas.microsoft.com/office/drawing/2014/main" id="{840D696E-8C36-2234-3DCE-4C4F7DE1D251}"/>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54" name="Oval 396">
                      <a:extLst>
                        <a:ext uri="{FF2B5EF4-FFF2-40B4-BE49-F238E27FC236}">
                          <a16:creationId xmlns:a16="http://schemas.microsoft.com/office/drawing/2014/main" id="{EF96D3B3-2908-25B1-5C03-AC747619A07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44" name="Group 543">
                  <a:extLst>
                    <a:ext uri="{FF2B5EF4-FFF2-40B4-BE49-F238E27FC236}">
                      <a16:creationId xmlns:a16="http://schemas.microsoft.com/office/drawing/2014/main" id="{8EB6F126-6E95-4633-22FD-AA56A3CEBB35}"/>
                    </a:ext>
                  </a:extLst>
                </p:cNvPr>
                <p:cNvGrpSpPr/>
                <p:nvPr/>
              </p:nvGrpSpPr>
              <p:grpSpPr>
                <a:xfrm>
                  <a:off x="6372481" y="1933291"/>
                  <a:ext cx="309399" cy="386224"/>
                  <a:chOff x="6372481" y="1933291"/>
                  <a:chExt cx="309399" cy="386224"/>
                </a:xfrm>
              </p:grpSpPr>
              <p:grpSp>
                <p:nvGrpSpPr>
                  <p:cNvPr id="545" name="Group 544">
                    <a:extLst>
                      <a:ext uri="{FF2B5EF4-FFF2-40B4-BE49-F238E27FC236}">
                        <a16:creationId xmlns:a16="http://schemas.microsoft.com/office/drawing/2014/main" id="{203B4412-A8CE-4D05-74E8-F2DCFE43CFF4}"/>
                      </a:ext>
                    </a:extLst>
                  </p:cNvPr>
                  <p:cNvGrpSpPr/>
                  <p:nvPr/>
                </p:nvGrpSpPr>
                <p:grpSpPr>
                  <a:xfrm>
                    <a:off x="6477582" y="1933291"/>
                    <a:ext cx="110455" cy="154265"/>
                    <a:chOff x="6476184" y="1764113"/>
                    <a:chExt cx="110455" cy="154265"/>
                  </a:xfrm>
                </p:grpSpPr>
                <p:cxnSp>
                  <p:nvCxnSpPr>
                    <p:cNvPr id="549" name="Straight Connector 548">
                      <a:extLst>
                        <a:ext uri="{FF2B5EF4-FFF2-40B4-BE49-F238E27FC236}">
                          <a16:creationId xmlns:a16="http://schemas.microsoft.com/office/drawing/2014/main" id="{6CBD80BB-BC31-4591-E9E1-F90DEC931DA4}"/>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A95C31C2-494D-5EF9-5B26-B9C36D7579E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6" name="Group 545">
                    <a:extLst>
                      <a:ext uri="{FF2B5EF4-FFF2-40B4-BE49-F238E27FC236}">
                        <a16:creationId xmlns:a16="http://schemas.microsoft.com/office/drawing/2014/main" id="{40CD2FC7-5D98-BACB-62A5-183AEAAC1E73}"/>
                      </a:ext>
                    </a:extLst>
                  </p:cNvPr>
                  <p:cNvGrpSpPr/>
                  <p:nvPr/>
                </p:nvGrpSpPr>
                <p:grpSpPr>
                  <a:xfrm>
                    <a:off x="6372481" y="2066644"/>
                    <a:ext cx="309399" cy="252871"/>
                    <a:chOff x="6387452" y="2049866"/>
                    <a:chExt cx="309399" cy="252871"/>
                  </a:xfrm>
                </p:grpSpPr>
                <p:sp>
                  <p:nvSpPr>
                    <p:cNvPr id="547" name="Oval 366">
                      <a:extLst>
                        <a:ext uri="{FF2B5EF4-FFF2-40B4-BE49-F238E27FC236}">
                          <a16:creationId xmlns:a16="http://schemas.microsoft.com/office/drawing/2014/main" id="{60571246-3A79-97BA-371E-C2B6343BD2F2}"/>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48" name="Oval 449">
                      <a:extLst>
                        <a:ext uri="{FF2B5EF4-FFF2-40B4-BE49-F238E27FC236}">
                          <a16:creationId xmlns:a16="http://schemas.microsoft.com/office/drawing/2014/main" id="{440DF2AB-7F27-0235-6F3B-9D7DB95FCCFE}"/>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13" name="Group 512">
                <a:extLst>
                  <a:ext uri="{FF2B5EF4-FFF2-40B4-BE49-F238E27FC236}">
                    <a16:creationId xmlns:a16="http://schemas.microsoft.com/office/drawing/2014/main" id="{EFD12EE6-242E-00C8-92B3-DF9A4D55917D}"/>
                  </a:ext>
                </a:extLst>
              </p:cNvPr>
              <p:cNvGrpSpPr/>
              <p:nvPr/>
            </p:nvGrpSpPr>
            <p:grpSpPr>
              <a:xfrm>
                <a:off x="-649049" y="2323266"/>
                <a:ext cx="184312" cy="451829"/>
                <a:chOff x="6367490" y="1536575"/>
                <a:chExt cx="319380" cy="782940"/>
              </a:xfrm>
            </p:grpSpPr>
            <p:grpSp>
              <p:nvGrpSpPr>
                <p:cNvPr id="529" name="Group 528">
                  <a:extLst>
                    <a:ext uri="{FF2B5EF4-FFF2-40B4-BE49-F238E27FC236}">
                      <a16:creationId xmlns:a16="http://schemas.microsoft.com/office/drawing/2014/main" id="{E8C351A4-D3AE-4AEA-2F6D-0D5B11311381}"/>
                    </a:ext>
                  </a:extLst>
                </p:cNvPr>
                <p:cNvGrpSpPr/>
                <p:nvPr/>
              </p:nvGrpSpPr>
              <p:grpSpPr>
                <a:xfrm>
                  <a:off x="6367490" y="1536575"/>
                  <a:ext cx="319380" cy="381803"/>
                  <a:chOff x="6367490" y="1536575"/>
                  <a:chExt cx="319380" cy="381803"/>
                </a:xfrm>
              </p:grpSpPr>
              <p:grpSp>
                <p:nvGrpSpPr>
                  <p:cNvPr id="537" name="Group 536">
                    <a:extLst>
                      <a:ext uri="{FF2B5EF4-FFF2-40B4-BE49-F238E27FC236}">
                        <a16:creationId xmlns:a16="http://schemas.microsoft.com/office/drawing/2014/main" id="{2EC0C125-E18C-9313-FC7D-63ACC74A3EDA}"/>
                      </a:ext>
                    </a:extLst>
                  </p:cNvPr>
                  <p:cNvGrpSpPr/>
                  <p:nvPr/>
                </p:nvGrpSpPr>
                <p:grpSpPr>
                  <a:xfrm>
                    <a:off x="6476184" y="1764113"/>
                    <a:ext cx="110455" cy="154265"/>
                    <a:chOff x="6476184" y="1764113"/>
                    <a:chExt cx="110455" cy="154265"/>
                  </a:xfrm>
                </p:grpSpPr>
                <p:cxnSp>
                  <p:nvCxnSpPr>
                    <p:cNvPr id="541" name="Straight Connector 540">
                      <a:extLst>
                        <a:ext uri="{FF2B5EF4-FFF2-40B4-BE49-F238E27FC236}">
                          <a16:creationId xmlns:a16="http://schemas.microsoft.com/office/drawing/2014/main" id="{319DAEB9-2055-2E5E-CFF7-B125BAF156A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42" name="Straight Connector 541">
                      <a:extLst>
                        <a:ext uri="{FF2B5EF4-FFF2-40B4-BE49-F238E27FC236}">
                          <a16:creationId xmlns:a16="http://schemas.microsoft.com/office/drawing/2014/main" id="{859A26E8-9918-76DE-E0EC-651CFE07510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38" name="Group 537">
                    <a:extLst>
                      <a:ext uri="{FF2B5EF4-FFF2-40B4-BE49-F238E27FC236}">
                        <a16:creationId xmlns:a16="http://schemas.microsoft.com/office/drawing/2014/main" id="{6A4959C4-C55B-9E9D-814F-BAF55BE0E437}"/>
                      </a:ext>
                    </a:extLst>
                  </p:cNvPr>
                  <p:cNvGrpSpPr/>
                  <p:nvPr/>
                </p:nvGrpSpPr>
                <p:grpSpPr>
                  <a:xfrm>
                    <a:off x="6367490" y="1536575"/>
                    <a:ext cx="319380" cy="260420"/>
                    <a:chOff x="6357510" y="1536575"/>
                    <a:chExt cx="319380" cy="260420"/>
                  </a:xfrm>
                </p:grpSpPr>
                <p:sp>
                  <p:nvSpPr>
                    <p:cNvPr id="539" name="Oval 395">
                      <a:extLst>
                        <a:ext uri="{FF2B5EF4-FFF2-40B4-BE49-F238E27FC236}">
                          <a16:creationId xmlns:a16="http://schemas.microsoft.com/office/drawing/2014/main" id="{D86A6216-3AEE-1EE2-BB46-62146E06E7B2}"/>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40" name="Oval 396">
                      <a:extLst>
                        <a:ext uri="{FF2B5EF4-FFF2-40B4-BE49-F238E27FC236}">
                          <a16:creationId xmlns:a16="http://schemas.microsoft.com/office/drawing/2014/main" id="{1B368C1C-4E79-F6B9-455E-66C7CED1C8D8}"/>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30" name="Group 529">
                  <a:extLst>
                    <a:ext uri="{FF2B5EF4-FFF2-40B4-BE49-F238E27FC236}">
                      <a16:creationId xmlns:a16="http://schemas.microsoft.com/office/drawing/2014/main" id="{7CCA664C-CF82-D2B3-2288-367481987C54}"/>
                    </a:ext>
                  </a:extLst>
                </p:cNvPr>
                <p:cNvGrpSpPr/>
                <p:nvPr/>
              </p:nvGrpSpPr>
              <p:grpSpPr>
                <a:xfrm>
                  <a:off x="6372481" y="1933291"/>
                  <a:ext cx="309399" cy="386224"/>
                  <a:chOff x="6372481" y="1933291"/>
                  <a:chExt cx="309399" cy="386224"/>
                </a:xfrm>
              </p:grpSpPr>
              <p:grpSp>
                <p:nvGrpSpPr>
                  <p:cNvPr id="531" name="Group 530">
                    <a:extLst>
                      <a:ext uri="{FF2B5EF4-FFF2-40B4-BE49-F238E27FC236}">
                        <a16:creationId xmlns:a16="http://schemas.microsoft.com/office/drawing/2014/main" id="{2B3CE926-4F85-1D58-6BD9-6FB66E1515F1}"/>
                      </a:ext>
                    </a:extLst>
                  </p:cNvPr>
                  <p:cNvGrpSpPr/>
                  <p:nvPr/>
                </p:nvGrpSpPr>
                <p:grpSpPr>
                  <a:xfrm>
                    <a:off x="6477582" y="1933291"/>
                    <a:ext cx="110455" cy="154265"/>
                    <a:chOff x="6476184" y="1764113"/>
                    <a:chExt cx="110455" cy="154265"/>
                  </a:xfrm>
                </p:grpSpPr>
                <p:cxnSp>
                  <p:nvCxnSpPr>
                    <p:cNvPr id="535" name="Straight Connector 534">
                      <a:extLst>
                        <a:ext uri="{FF2B5EF4-FFF2-40B4-BE49-F238E27FC236}">
                          <a16:creationId xmlns:a16="http://schemas.microsoft.com/office/drawing/2014/main" id="{D7D1F715-0BA9-7C30-78AF-CFEF1B622B04}"/>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3FCC072A-B209-0C74-8607-7F41F50D4A96}"/>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32" name="Group 531">
                    <a:extLst>
                      <a:ext uri="{FF2B5EF4-FFF2-40B4-BE49-F238E27FC236}">
                        <a16:creationId xmlns:a16="http://schemas.microsoft.com/office/drawing/2014/main" id="{4372C423-FE4E-185E-6777-72533AD0CA7B}"/>
                      </a:ext>
                    </a:extLst>
                  </p:cNvPr>
                  <p:cNvGrpSpPr/>
                  <p:nvPr/>
                </p:nvGrpSpPr>
                <p:grpSpPr>
                  <a:xfrm>
                    <a:off x="6372481" y="2066644"/>
                    <a:ext cx="309399" cy="252871"/>
                    <a:chOff x="6387452" y="2049866"/>
                    <a:chExt cx="309399" cy="252871"/>
                  </a:xfrm>
                </p:grpSpPr>
                <p:sp>
                  <p:nvSpPr>
                    <p:cNvPr id="533" name="Oval 366">
                      <a:extLst>
                        <a:ext uri="{FF2B5EF4-FFF2-40B4-BE49-F238E27FC236}">
                          <a16:creationId xmlns:a16="http://schemas.microsoft.com/office/drawing/2014/main" id="{D59BCE93-6433-C683-A01D-72E0A8D05C59}"/>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34" name="Oval 449">
                      <a:extLst>
                        <a:ext uri="{FF2B5EF4-FFF2-40B4-BE49-F238E27FC236}">
                          <a16:creationId xmlns:a16="http://schemas.microsoft.com/office/drawing/2014/main" id="{D5CF2579-B7B7-4E9C-C588-E7FAF793439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514" name="Group 513">
                <a:extLst>
                  <a:ext uri="{FF2B5EF4-FFF2-40B4-BE49-F238E27FC236}">
                    <a16:creationId xmlns:a16="http://schemas.microsoft.com/office/drawing/2014/main" id="{83C918B1-F2B5-9CA3-9B0C-E8DB11E6C710}"/>
                  </a:ext>
                </a:extLst>
              </p:cNvPr>
              <p:cNvGrpSpPr/>
              <p:nvPr/>
            </p:nvGrpSpPr>
            <p:grpSpPr>
              <a:xfrm>
                <a:off x="-451743" y="2323266"/>
                <a:ext cx="184312" cy="451829"/>
                <a:chOff x="6367490" y="1536575"/>
                <a:chExt cx="319380" cy="782940"/>
              </a:xfrm>
            </p:grpSpPr>
            <p:grpSp>
              <p:nvGrpSpPr>
                <p:cNvPr id="515" name="Group 514">
                  <a:extLst>
                    <a:ext uri="{FF2B5EF4-FFF2-40B4-BE49-F238E27FC236}">
                      <a16:creationId xmlns:a16="http://schemas.microsoft.com/office/drawing/2014/main" id="{8BDB54DE-E83F-A9AD-9673-9B51FBF0A87B}"/>
                    </a:ext>
                  </a:extLst>
                </p:cNvPr>
                <p:cNvGrpSpPr/>
                <p:nvPr/>
              </p:nvGrpSpPr>
              <p:grpSpPr>
                <a:xfrm>
                  <a:off x="6367490" y="1536575"/>
                  <a:ext cx="319380" cy="381803"/>
                  <a:chOff x="6367490" y="1536575"/>
                  <a:chExt cx="319380" cy="381803"/>
                </a:xfrm>
              </p:grpSpPr>
              <p:grpSp>
                <p:nvGrpSpPr>
                  <p:cNvPr id="523" name="Group 522">
                    <a:extLst>
                      <a:ext uri="{FF2B5EF4-FFF2-40B4-BE49-F238E27FC236}">
                        <a16:creationId xmlns:a16="http://schemas.microsoft.com/office/drawing/2014/main" id="{FA6C3048-66CE-2061-22C9-420116FB258D}"/>
                      </a:ext>
                    </a:extLst>
                  </p:cNvPr>
                  <p:cNvGrpSpPr/>
                  <p:nvPr/>
                </p:nvGrpSpPr>
                <p:grpSpPr>
                  <a:xfrm>
                    <a:off x="6476184" y="1764113"/>
                    <a:ext cx="110455" cy="154265"/>
                    <a:chOff x="6476184" y="1764113"/>
                    <a:chExt cx="110455" cy="154265"/>
                  </a:xfrm>
                </p:grpSpPr>
                <p:cxnSp>
                  <p:nvCxnSpPr>
                    <p:cNvPr id="527" name="Straight Connector 526">
                      <a:extLst>
                        <a:ext uri="{FF2B5EF4-FFF2-40B4-BE49-F238E27FC236}">
                          <a16:creationId xmlns:a16="http://schemas.microsoft.com/office/drawing/2014/main" id="{280CA85F-4FC5-BEB4-E98D-062FDE9A2C6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A6273760-B2B4-50DC-BF0A-4C4B945AD0B0}"/>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24" name="Group 523">
                    <a:extLst>
                      <a:ext uri="{FF2B5EF4-FFF2-40B4-BE49-F238E27FC236}">
                        <a16:creationId xmlns:a16="http://schemas.microsoft.com/office/drawing/2014/main" id="{15B63D2F-97A6-FC1F-4A49-DDA520369408}"/>
                      </a:ext>
                    </a:extLst>
                  </p:cNvPr>
                  <p:cNvGrpSpPr/>
                  <p:nvPr/>
                </p:nvGrpSpPr>
                <p:grpSpPr>
                  <a:xfrm>
                    <a:off x="6367490" y="1536575"/>
                    <a:ext cx="319380" cy="260420"/>
                    <a:chOff x="6357510" y="1536575"/>
                    <a:chExt cx="319380" cy="260420"/>
                  </a:xfrm>
                </p:grpSpPr>
                <p:sp>
                  <p:nvSpPr>
                    <p:cNvPr id="525" name="Oval 395">
                      <a:extLst>
                        <a:ext uri="{FF2B5EF4-FFF2-40B4-BE49-F238E27FC236}">
                          <a16:creationId xmlns:a16="http://schemas.microsoft.com/office/drawing/2014/main" id="{8DF7A64D-93BE-8E72-43FA-743A1ADF25F6}"/>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26" name="Oval 396">
                      <a:extLst>
                        <a:ext uri="{FF2B5EF4-FFF2-40B4-BE49-F238E27FC236}">
                          <a16:creationId xmlns:a16="http://schemas.microsoft.com/office/drawing/2014/main" id="{747CB08D-C641-FE45-530C-8FCC9F82776F}"/>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516" name="Group 515">
                  <a:extLst>
                    <a:ext uri="{FF2B5EF4-FFF2-40B4-BE49-F238E27FC236}">
                      <a16:creationId xmlns:a16="http://schemas.microsoft.com/office/drawing/2014/main" id="{85B4A37D-AC57-DE90-5809-AB8623770112}"/>
                    </a:ext>
                  </a:extLst>
                </p:cNvPr>
                <p:cNvGrpSpPr/>
                <p:nvPr/>
              </p:nvGrpSpPr>
              <p:grpSpPr>
                <a:xfrm>
                  <a:off x="6372481" y="1933291"/>
                  <a:ext cx="309399" cy="386224"/>
                  <a:chOff x="6372481" y="1933291"/>
                  <a:chExt cx="309399" cy="386224"/>
                </a:xfrm>
              </p:grpSpPr>
              <p:grpSp>
                <p:nvGrpSpPr>
                  <p:cNvPr id="517" name="Group 516">
                    <a:extLst>
                      <a:ext uri="{FF2B5EF4-FFF2-40B4-BE49-F238E27FC236}">
                        <a16:creationId xmlns:a16="http://schemas.microsoft.com/office/drawing/2014/main" id="{F3801D33-55DC-E03F-BE10-734EC674732B}"/>
                      </a:ext>
                    </a:extLst>
                  </p:cNvPr>
                  <p:cNvGrpSpPr/>
                  <p:nvPr/>
                </p:nvGrpSpPr>
                <p:grpSpPr>
                  <a:xfrm>
                    <a:off x="6477582" y="1933291"/>
                    <a:ext cx="110455" cy="154265"/>
                    <a:chOff x="6476184" y="1764113"/>
                    <a:chExt cx="110455" cy="154265"/>
                  </a:xfrm>
                </p:grpSpPr>
                <p:cxnSp>
                  <p:nvCxnSpPr>
                    <p:cNvPr id="521" name="Straight Connector 520">
                      <a:extLst>
                        <a:ext uri="{FF2B5EF4-FFF2-40B4-BE49-F238E27FC236}">
                          <a16:creationId xmlns:a16="http://schemas.microsoft.com/office/drawing/2014/main" id="{0EDEF58E-F706-D312-8D98-44E29E36243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04554B12-ECFF-0248-DEB3-5540A2F1A7AE}"/>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18" name="Group 517">
                    <a:extLst>
                      <a:ext uri="{FF2B5EF4-FFF2-40B4-BE49-F238E27FC236}">
                        <a16:creationId xmlns:a16="http://schemas.microsoft.com/office/drawing/2014/main" id="{0B946F5B-B6B1-8975-5D8D-A8009E68A26B}"/>
                      </a:ext>
                    </a:extLst>
                  </p:cNvPr>
                  <p:cNvGrpSpPr/>
                  <p:nvPr/>
                </p:nvGrpSpPr>
                <p:grpSpPr>
                  <a:xfrm>
                    <a:off x="6372481" y="2066644"/>
                    <a:ext cx="309399" cy="252871"/>
                    <a:chOff x="6387452" y="2049866"/>
                    <a:chExt cx="309399" cy="252871"/>
                  </a:xfrm>
                </p:grpSpPr>
                <p:sp>
                  <p:nvSpPr>
                    <p:cNvPr id="519" name="Oval 366">
                      <a:extLst>
                        <a:ext uri="{FF2B5EF4-FFF2-40B4-BE49-F238E27FC236}">
                          <a16:creationId xmlns:a16="http://schemas.microsoft.com/office/drawing/2014/main" id="{0E21A642-F2BE-82A4-43EB-502ED5471AAA}"/>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20" name="Oval 449">
                      <a:extLst>
                        <a:ext uri="{FF2B5EF4-FFF2-40B4-BE49-F238E27FC236}">
                          <a16:creationId xmlns:a16="http://schemas.microsoft.com/office/drawing/2014/main" id="{D1EBFD74-6680-F3FC-7BEC-ECED41675C63}"/>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grpSp>
          <p:nvGrpSpPr>
            <p:cNvPr id="84" name="Group 83">
              <a:extLst>
                <a:ext uri="{FF2B5EF4-FFF2-40B4-BE49-F238E27FC236}">
                  <a16:creationId xmlns:a16="http://schemas.microsoft.com/office/drawing/2014/main" id="{D6C1C7CF-9761-D68A-F2B4-A9385B18E28D}"/>
                </a:ext>
              </a:extLst>
            </p:cNvPr>
            <p:cNvGrpSpPr/>
            <p:nvPr/>
          </p:nvGrpSpPr>
          <p:grpSpPr>
            <a:xfrm>
              <a:off x="2345199" y="3283114"/>
              <a:ext cx="1368148" cy="451829"/>
              <a:chOff x="-1635579" y="2323266"/>
              <a:chExt cx="1368148" cy="451829"/>
            </a:xfrm>
          </p:grpSpPr>
          <p:grpSp>
            <p:nvGrpSpPr>
              <p:cNvPr id="403" name="Group 402">
                <a:extLst>
                  <a:ext uri="{FF2B5EF4-FFF2-40B4-BE49-F238E27FC236}">
                    <a16:creationId xmlns:a16="http://schemas.microsoft.com/office/drawing/2014/main" id="{6C7CEE68-2887-CCF2-CCDF-F58EFA2CEDD7}"/>
                  </a:ext>
                </a:extLst>
              </p:cNvPr>
              <p:cNvGrpSpPr/>
              <p:nvPr/>
            </p:nvGrpSpPr>
            <p:grpSpPr>
              <a:xfrm>
                <a:off x="-1635579" y="2323266"/>
                <a:ext cx="184312" cy="451829"/>
                <a:chOff x="6367490" y="1536575"/>
                <a:chExt cx="319380" cy="782940"/>
              </a:xfrm>
            </p:grpSpPr>
            <p:grpSp>
              <p:nvGrpSpPr>
                <p:cNvPr id="494" name="Group 493">
                  <a:extLst>
                    <a:ext uri="{FF2B5EF4-FFF2-40B4-BE49-F238E27FC236}">
                      <a16:creationId xmlns:a16="http://schemas.microsoft.com/office/drawing/2014/main" id="{E26E464C-A6AC-76EF-B90D-8116953FD20B}"/>
                    </a:ext>
                  </a:extLst>
                </p:cNvPr>
                <p:cNvGrpSpPr/>
                <p:nvPr/>
              </p:nvGrpSpPr>
              <p:grpSpPr>
                <a:xfrm>
                  <a:off x="6367490" y="1536575"/>
                  <a:ext cx="319380" cy="381803"/>
                  <a:chOff x="6367490" y="1536575"/>
                  <a:chExt cx="319380" cy="381803"/>
                </a:xfrm>
              </p:grpSpPr>
              <p:grpSp>
                <p:nvGrpSpPr>
                  <p:cNvPr id="502" name="Group 501">
                    <a:extLst>
                      <a:ext uri="{FF2B5EF4-FFF2-40B4-BE49-F238E27FC236}">
                        <a16:creationId xmlns:a16="http://schemas.microsoft.com/office/drawing/2014/main" id="{FCE10492-CABC-31CC-6CA5-978941D4020F}"/>
                      </a:ext>
                    </a:extLst>
                  </p:cNvPr>
                  <p:cNvGrpSpPr/>
                  <p:nvPr/>
                </p:nvGrpSpPr>
                <p:grpSpPr>
                  <a:xfrm>
                    <a:off x="6476184" y="1764113"/>
                    <a:ext cx="110455" cy="154265"/>
                    <a:chOff x="6476184" y="1764113"/>
                    <a:chExt cx="110455" cy="154265"/>
                  </a:xfrm>
                </p:grpSpPr>
                <p:cxnSp>
                  <p:nvCxnSpPr>
                    <p:cNvPr id="506" name="Straight Connector 505">
                      <a:extLst>
                        <a:ext uri="{FF2B5EF4-FFF2-40B4-BE49-F238E27FC236}">
                          <a16:creationId xmlns:a16="http://schemas.microsoft.com/office/drawing/2014/main" id="{CF1C6B5C-4765-550C-5087-39FDE91D309A}"/>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E9D0511-0A5E-5506-B894-3BB651C734BE}"/>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03" name="Group 502">
                    <a:extLst>
                      <a:ext uri="{FF2B5EF4-FFF2-40B4-BE49-F238E27FC236}">
                        <a16:creationId xmlns:a16="http://schemas.microsoft.com/office/drawing/2014/main" id="{58450AF0-ED09-C35C-C6F4-491B22A17ADD}"/>
                      </a:ext>
                    </a:extLst>
                  </p:cNvPr>
                  <p:cNvGrpSpPr/>
                  <p:nvPr/>
                </p:nvGrpSpPr>
                <p:grpSpPr>
                  <a:xfrm>
                    <a:off x="6367490" y="1536575"/>
                    <a:ext cx="319380" cy="260420"/>
                    <a:chOff x="6357510" y="1536575"/>
                    <a:chExt cx="319380" cy="260420"/>
                  </a:xfrm>
                </p:grpSpPr>
                <p:sp>
                  <p:nvSpPr>
                    <p:cNvPr id="504" name="Oval 395">
                      <a:extLst>
                        <a:ext uri="{FF2B5EF4-FFF2-40B4-BE49-F238E27FC236}">
                          <a16:creationId xmlns:a16="http://schemas.microsoft.com/office/drawing/2014/main" id="{BE8608E2-378F-A3D5-9FF3-C15CA672486E}"/>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505" name="Oval 396">
                      <a:extLst>
                        <a:ext uri="{FF2B5EF4-FFF2-40B4-BE49-F238E27FC236}">
                          <a16:creationId xmlns:a16="http://schemas.microsoft.com/office/drawing/2014/main" id="{69D6D729-D79E-88B5-34C3-D3E633EC4FB9}"/>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95" name="Group 494">
                  <a:extLst>
                    <a:ext uri="{FF2B5EF4-FFF2-40B4-BE49-F238E27FC236}">
                      <a16:creationId xmlns:a16="http://schemas.microsoft.com/office/drawing/2014/main" id="{3F7474B0-D437-3408-B787-0643FCDED37C}"/>
                    </a:ext>
                  </a:extLst>
                </p:cNvPr>
                <p:cNvGrpSpPr/>
                <p:nvPr/>
              </p:nvGrpSpPr>
              <p:grpSpPr>
                <a:xfrm>
                  <a:off x="6372481" y="1933291"/>
                  <a:ext cx="309399" cy="386224"/>
                  <a:chOff x="6372481" y="1933291"/>
                  <a:chExt cx="309399" cy="386224"/>
                </a:xfrm>
              </p:grpSpPr>
              <p:grpSp>
                <p:nvGrpSpPr>
                  <p:cNvPr id="496" name="Group 495">
                    <a:extLst>
                      <a:ext uri="{FF2B5EF4-FFF2-40B4-BE49-F238E27FC236}">
                        <a16:creationId xmlns:a16="http://schemas.microsoft.com/office/drawing/2014/main" id="{A96D6CEF-8A2F-5AEC-DE76-9B430E3F1DD5}"/>
                      </a:ext>
                    </a:extLst>
                  </p:cNvPr>
                  <p:cNvGrpSpPr/>
                  <p:nvPr/>
                </p:nvGrpSpPr>
                <p:grpSpPr>
                  <a:xfrm>
                    <a:off x="6477582" y="1933291"/>
                    <a:ext cx="110455" cy="154265"/>
                    <a:chOff x="6476184" y="1764113"/>
                    <a:chExt cx="110455" cy="154265"/>
                  </a:xfrm>
                </p:grpSpPr>
                <p:cxnSp>
                  <p:nvCxnSpPr>
                    <p:cNvPr id="500" name="Straight Connector 499">
                      <a:extLst>
                        <a:ext uri="{FF2B5EF4-FFF2-40B4-BE49-F238E27FC236}">
                          <a16:creationId xmlns:a16="http://schemas.microsoft.com/office/drawing/2014/main" id="{AAB1F682-0C87-2E95-B102-6939DA32582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C8E93DE6-71C5-2303-4E65-B62D1FBDEDE2}"/>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99C13963-8D8F-567B-DC4F-8FB9BCDFFF04}"/>
                      </a:ext>
                    </a:extLst>
                  </p:cNvPr>
                  <p:cNvGrpSpPr/>
                  <p:nvPr/>
                </p:nvGrpSpPr>
                <p:grpSpPr>
                  <a:xfrm>
                    <a:off x="6372481" y="2066644"/>
                    <a:ext cx="309399" cy="252871"/>
                    <a:chOff x="6387452" y="2049866"/>
                    <a:chExt cx="309399" cy="252871"/>
                  </a:xfrm>
                </p:grpSpPr>
                <p:sp>
                  <p:nvSpPr>
                    <p:cNvPr id="498" name="Oval 366">
                      <a:extLst>
                        <a:ext uri="{FF2B5EF4-FFF2-40B4-BE49-F238E27FC236}">
                          <a16:creationId xmlns:a16="http://schemas.microsoft.com/office/drawing/2014/main" id="{49F0A048-9BF8-6C21-37F3-77EFAC98C7EC}"/>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99" name="Oval 449">
                      <a:extLst>
                        <a:ext uri="{FF2B5EF4-FFF2-40B4-BE49-F238E27FC236}">
                          <a16:creationId xmlns:a16="http://schemas.microsoft.com/office/drawing/2014/main" id="{85B5945B-3051-7D3F-97E4-A0824841F0B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4" name="Group 403">
                <a:extLst>
                  <a:ext uri="{FF2B5EF4-FFF2-40B4-BE49-F238E27FC236}">
                    <a16:creationId xmlns:a16="http://schemas.microsoft.com/office/drawing/2014/main" id="{D52400A5-7336-9A44-1597-0F4719F34903}"/>
                  </a:ext>
                </a:extLst>
              </p:cNvPr>
              <p:cNvGrpSpPr/>
              <p:nvPr/>
            </p:nvGrpSpPr>
            <p:grpSpPr>
              <a:xfrm>
                <a:off x="-1438273" y="2323266"/>
                <a:ext cx="184312" cy="451829"/>
                <a:chOff x="6367490" y="1536575"/>
                <a:chExt cx="319380" cy="782940"/>
              </a:xfrm>
            </p:grpSpPr>
            <p:grpSp>
              <p:nvGrpSpPr>
                <p:cNvPr id="480" name="Group 479">
                  <a:extLst>
                    <a:ext uri="{FF2B5EF4-FFF2-40B4-BE49-F238E27FC236}">
                      <a16:creationId xmlns:a16="http://schemas.microsoft.com/office/drawing/2014/main" id="{DC2474FF-937F-0E18-8C0F-276229C39F72}"/>
                    </a:ext>
                  </a:extLst>
                </p:cNvPr>
                <p:cNvGrpSpPr/>
                <p:nvPr/>
              </p:nvGrpSpPr>
              <p:grpSpPr>
                <a:xfrm>
                  <a:off x="6367490" y="1536575"/>
                  <a:ext cx="319380" cy="381803"/>
                  <a:chOff x="6367490" y="1536575"/>
                  <a:chExt cx="319380" cy="381803"/>
                </a:xfrm>
              </p:grpSpPr>
              <p:grpSp>
                <p:nvGrpSpPr>
                  <p:cNvPr id="488" name="Group 487">
                    <a:extLst>
                      <a:ext uri="{FF2B5EF4-FFF2-40B4-BE49-F238E27FC236}">
                        <a16:creationId xmlns:a16="http://schemas.microsoft.com/office/drawing/2014/main" id="{E11F4E6F-FD4D-767E-3BB9-462F66F1E893}"/>
                      </a:ext>
                    </a:extLst>
                  </p:cNvPr>
                  <p:cNvGrpSpPr/>
                  <p:nvPr/>
                </p:nvGrpSpPr>
                <p:grpSpPr>
                  <a:xfrm>
                    <a:off x="6476184" y="1764113"/>
                    <a:ext cx="110455" cy="154265"/>
                    <a:chOff x="6476184" y="1764113"/>
                    <a:chExt cx="110455" cy="154265"/>
                  </a:xfrm>
                </p:grpSpPr>
                <p:cxnSp>
                  <p:nvCxnSpPr>
                    <p:cNvPr id="492" name="Straight Connector 491">
                      <a:extLst>
                        <a:ext uri="{FF2B5EF4-FFF2-40B4-BE49-F238E27FC236}">
                          <a16:creationId xmlns:a16="http://schemas.microsoft.com/office/drawing/2014/main" id="{2289307F-91D3-6CC9-141D-883438954C1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3" name="Straight Connector 492">
                      <a:extLst>
                        <a:ext uri="{FF2B5EF4-FFF2-40B4-BE49-F238E27FC236}">
                          <a16:creationId xmlns:a16="http://schemas.microsoft.com/office/drawing/2014/main" id="{D2E78686-EF23-AC5C-87A8-E662160B93F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89" name="Group 488">
                    <a:extLst>
                      <a:ext uri="{FF2B5EF4-FFF2-40B4-BE49-F238E27FC236}">
                        <a16:creationId xmlns:a16="http://schemas.microsoft.com/office/drawing/2014/main" id="{A8EC213D-15B6-B1F6-188F-5FEF9E4333D5}"/>
                      </a:ext>
                    </a:extLst>
                  </p:cNvPr>
                  <p:cNvGrpSpPr/>
                  <p:nvPr/>
                </p:nvGrpSpPr>
                <p:grpSpPr>
                  <a:xfrm>
                    <a:off x="6367490" y="1536575"/>
                    <a:ext cx="319380" cy="260420"/>
                    <a:chOff x="6357510" y="1536575"/>
                    <a:chExt cx="319380" cy="260420"/>
                  </a:xfrm>
                </p:grpSpPr>
                <p:sp>
                  <p:nvSpPr>
                    <p:cNvPr id="490" name="Oval 395">
                      <a:extLst>
                        <a:ext uri="{FF2B5EF4-FFF2-40B4-BE49-F238E27FC236}">
                          <a16:creationId xmlns:a16="http://schemas.microsoft.com/office/drawing/2014/main" id="{B638A926-1895-9707-EDC6-2B1CE1C49892}"/>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91" name="Oval 396">
                      <a:extLst>
                        <a:ext uri="{FF2B5EF4-FFF2-40B4-BE49-F238E27FC236}">
                          <a16:creationId xmlns:a16="http://schemas.microsoft.com/office/drawing/2014/main" id="{C771097B-6B35-1B09-BED5-97AC689E3C0E}"/>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81" name="Group 480">
                  <a:extLst>
                    <a:ext uri="{FF2B5EF4-FFF2-40B4-BE49-F238E27FC236}">
                      <a16:creationId xmlns:a16="http://schemas.microsoft.com/office/drawing/2014/main" id="{9801E93E-4DDA-338C-60F3-9E8F758D2D29}"/>
                    </a:ext>
                  </a:extLst>
                </p:cNvPr>
                <p:cNvGrpSpPr/>
                <p:nvPr/>
              </p:nvGrpSpPr>
              <p:grpSpPr>
                <a:xfrm>
                  <a:off x="6372481" y="1933291"/>
                  <a:ext cx="309399" cy="386224"/>
                  <a:chOff x="6372481" y="1933291"/>
                  <a:chExt cx="309399" cy="386224"/>
                </a:xfrm>
              </p:grpSpPr>
              <p:grpSp>
                <p:nvGrpSpPr>
                  <p:cNvPr id="482" name="Group 481">
                    <a:extLst>
                      <a:ext uri="{FF2B5EF4-FFF2-40B4-BE49-F238E27FC236}">
                        <a16:creationId xmlns:a16="http://schemas.microsoft.com/office/drawing/2014/main" id="{991FD288-9245-D301-E14A-23469EF08474}"/>
                      </a:ext>
                    </a:extLst>
                  </p:cNvPr>
                  <p:cNvGrpSpPr/>
                  <p:nvPr/>
                </p:nvGrpSpPr>
                <p:grpSpPr>
                  <a:xfrm>
                    <a:off x="6477582" y="1933291"/>
                    <a:ext cx="110455" cy="154265"/>
                    <a:chOff x="6476184" y="1764113"/>
                    <a:chExt cx="110455" cy="154265"/>
                  </a:xfrm>
                </p:grpSpPr>
                <p:cxnSp>
                  <p:nvCxnSpPr>
                    <p:cNvPr id="486" name="Straight Connector 485">
                      <a:extLst>
                        <a:ext uri="{FF2B5EF4-FFF2-40B4-BE49-F238E27FC236}">
                          <a16:creationId xmlns:a16="http://schemas.microsoft.com/office/drawing/2014/main" id="{46CFC9DB-C4C3-9620-38FB-DFD52BD7BD9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00E5A63A-9990-6CE7-30DF-4F185FFE6DD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0BE8EFEB-25CB-2E58-9E3A-47022F8358F0}"/>
                      </a:ext>
                    </a:extLst>
                  </p:cNvPr>
                  <p:cNvGrpSpPr/>
                  <p:nvPr/>
                </p:nvGrpSpPr>
                <p:grpSpPr>
                  <a:xfrm>
                    <a:off x="6372481" y="2066644"/>
                    <a:ext cx="309399" cy="252871"/>
                    <a:chOff x="6387452" y="2049866"/>
                    <a:chExt cx="309399" cy="252871"/>
                  </a:xfrm>
                </p:grpSpPr>
                <p:sp>
                  <p:nvSpPr>
                    <p:cNvPr id="484" name="Oval 366">
                      <a:extLst>
                        <a:ext uri="{FF2B5EF4-FFF2-40B4-BE49-F238E27FC236}">
                          <a16:creationId xmlns:a16="http://schemas.microsoft.com/office/drawing/2014/main" id="{2A9FCF14-01A2-9C4C-CACF-1A19CA0C5A65}"/>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85" name="Oval 449">
                      <a:extLst>
                        <a:ext uri="{FF2B5EF4-FFF2-40B4-BE49-F238E27FC236}">
                          <a16:creationId xmlns:a16="http://schemas.microsoft.com/office/drawing/2014/main" id="{DB74E8C9-6D28-F828-23BC-EE29B55F5448}"/>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5" name="Group 404">
                <a:extLst>
                  <a:ext uri="{FF2B5EF4-FFF2-40B4-BE49-F238E27FC236}">
                    <a16:creationId xmlns:a16="http://schemas.microsoft.com/office/drawing/2014/main" id="{FB8DA81A-10C4-19B4-7C1B-98F36DE960BC}"/>
                  </a:ext>
                </a:extLst>
              </p:cNvPr>
              <p:cNvGrpSpPr/>
              <p:nvPr/>
            </p:nvGrpSpPr>
            <p:grpSpPr>
              <a:xfrm>
                <a:off x="-1240967" y="2323266"/>
                <a:ext cx="184312" cy="451829"/>
                <a:chOff x="6367490" y="1536575"/>
                <a:chExt cx="319380" cy="782940"/>
              </a:xfrm>
            </p:grpSpPr>
            <p:grpSp>
              <p:nvGrpSpPr>
                <p:cNvPr id="466" name="Group 465">
                  <a:extLst>
                    <a:ext uri="{FF2B5EF4-FFF2-40B4-BE49-F238E27FC236}">
                      <a16:creationId xmlns:a16="http://schemas.microsoft.com/office/drawing/2014/main" id="{0193626B-EAC9-746E-729A-F9612304E2CE}"/>
                    </a:ext>
                  </a:extLst>
                </p:cNvPr>
                <p:cNvGrpSpPr/>
                <p:nvPr/>
              </p:nvGrpSpPr>
              <p:grpSpPr>
                <a:xfrm>
                  <a:off x="6367490" y="1536575"/>
                  <a:ext cx="319380" cy="381803"/>
                  <a:chOff x="6367490" y="1536575"/>
                  <a:chExt cx="319380" cy="381803"/>
                </a:xfrm>
              </p:grpSpPr>
              <p:grpSp>
                <p:nvGrpSpPr>
                  <p:cNvPr id="474" name="Group 473">
                    <a:extLst>
                      <a:ext uri="{FF2B5EF4-FFF2-40B4-BE49-F238E27FC236}">
                        <a16:creationId xmlns:a16="http://schemas.microsoft.com/office/drawing/2014/main" id="{753BA4F2-812B-860F-E971-D5239C68D26A}"/>
                      </a:ext>
                    </a:extLst>
                  </p:cNvPr>
                  <p:cNvGrpSpPr/>
                  <p:nvPr/>
                </p:nvGrpSpPr>
                <p:grpSpPr>
                  <a:xfrm>
                    <a:off x="6476184" y="1764113"/>
                    <a:ext cx="110455" cy="154265"/>
                    <a:chOff x="6476184" y="1764113"/>
                    <a:chExt cx="110455" cy="154265"/>
                  </a:xfrm>
                </p:grpSpPr>
                <p:cxnSp>
                  <p:nvCxnSpPr>
                    <p:cNvPr id="478" name="Straight Connector 477">
                      <a:extLst>
                        <a:ext uri="{FF2B5EF4-FFF2-40B4-BE49-F238E27FC236}">
                          <a16:creationId xmlns:a16="http://schemas.microsoft.com/office/drawing/2014/main" id="{8CC9737A-5FD1-7835-D64A-FAB940CAC951}"/>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2C2ED26E-0819-71CA-FA94-0170969D1C4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75" name="Group 474">
                    <a:extLst>
                      <a:ext uri="{FF2B5EF4-FFF2-40B4-BE49-F238E27FC236}">
                        <a16:creationId xmlns:a16="http://schemas.microsoft.com/office/drawing/2014/main" id="{61C48BE1-1089-FDC5-6057-FE8547BC6199}"/>
                      </a:ext>
                    </a:extLst>
                  </p:cNvPr>
                  <p:cNvGrpSpPr/>
                  <p:nvPr/>
                </p:nvGrpSpPr>
                <p:grpSpPr>
                  <a:xfrm>
                    <a:off x="6367490" y="1536575"/>
                    <a:ext cx="319380" cy="260420"/>
                    <a:chOff x="6357510" y="1536575"/>
                    <a:chExt cx="319380" cy="260420"/>
                  </a:xfrm>
                </p:grpSpPr>
                <p:sp>
                  <p:nvSpPr>
                    <p:cNvPr id="476" name="Oval 395">
                      <a:extLst>
                        <a:ext uri="{FF2B5EF4-FFF2-40B4-BE49-F238E27FC236}">
                          <a16:creationId xmlns:a16="http://schemas.microsoft.com/office/drawing/2014/main" id="{BC73DFF0-E104-0385-BF29-CF43CB974372}"/>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77" name="Oval 396">
                      <a:extLst>
                        <a:ext uri="{FF2B5EF4-FFF2-40B4-BE49-F238E27FC236}">
                          <a16:creationId xmlns:a16="http://schemas.microsoft.com/office/drawing/2014/main" id="{FA29D566-1084-E346-3819-3B9A5512703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67" name="Group 466">
                  <a:extLst>
                    <a:ext uri="{FF2B5EF4-FFF2-40B4-BE49-F238E27FC236}">
                      <a16:creationId xmlns:a16="http://schemas.microsoft.com/office/drawing/2014/main" id="{8BD86561-7162-ED5E-12EF-E81BDFB477F9}"/>
                    </a:ext>
                  </a:extLst>
                </p:cNvPr>
                <p:cNvGrpSpPr/>
                <p:nvPr/>
              </p:nvGrpSpPr>
              <p:grpSpPr>
                <a:xfrm>
                  <a:off x="6372481" y="1933291"/>
                  <a:ext cx="309399" cy="386224"/>
                  <a:chOff x="6372481" y="1933291"/>
                  <a:chExt cx="309399" cy="386224"/>
                </a:xfrm>
              </p:grpSpPr>
              <p:grpSp>
                <p:nvGrpSpPr>
                  <p:cNvPr id="468" name="Group 467">
                    <a:extLst>
                      <a:ext uri="{FF2B5EF4-FFF2-40B4-BE49-F238E27FC236}">
                        <a16:creationId xmlns:a16="http://schemas.microsoft.com/office/drawing/2014/main" id="{4ADDE443-F951-16C3-BF65-6FC72996AC52}"/>
                      </a:ext>
                    </a:extLst>
                  </p:cNvPr>
                  <p:cNvGrpSpPr/>
                  <p:nvPr/>
                </p:nvGrpSpPr>
                <p:grpSpPr>
                  <a:xfrm>
                    <a:off x="6477582" y="1933291"/>
                    <a:ext cx="110455" cy="154265"/>
                    <a:chOff x="6476184" y="1764113"/>
                    <a:chExt cx="110455" cy="154265"/>
                  </a:xfrm>
                </p:grpSpPr>
                <p:cxnSp>
                  <p:nvCxnSpPr>
                    <p:cNvPr id="472" name="Straight Connector 471">
                      <a:extLst>
                        <a:ext uri="{FF2B5EF4-FFF2-40B4-BE49-F238E27FC236}">
                          <a16:creationId xmlns:a16="http://schemas.microsoft.com/office/drawing/2014/main" id="{CC1A6521-33CA-D171-A614-1EE441E35AAF}"/>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81349CA4-FC5F-2893-B8B0-53638541D908}"/>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69" name="Group 468">
                    <a:extLst>
                      <a:ext uri="{FF2B5EF4-FFF2-40B4-BE49-F238E27FC236}">
                        <a16:creationId xmlns:a16="http://schemas.microsoft.com/office/drawing/2014/main" id="{066BCB6F-C756-398C-B542-0D56ED4D8030}"/>
                      </a:ext>
                    </a:extLst>
                  </p:cNvPr>
                  <p:cNvGrpSpPr/>
                  <p:nvPr/>
                </p:nvGrpSpPr>
                <p:grpSpPr>
                  <a:xfrm>
                    <a:off x="6372481" y="2066644"/>
                    <a:ext cx="309399" cy="252871"/>
                    <a:chOff x="6387452" y="2049866"/>
                    <a:chExt cx="309399" cy="252871"/>
                  </a:xfrm>
                </p:grpSpPr>
                <p:sp>
                  <p:nvSpPr>
                    <p:cNvPr id="470" name="Oval 366">
                      <a:extLst>
                        <a:ext uri="{FF2B5EF4-FFF2-40B4-BE49-F238E27FC236}">
                          <a16:creationId xmlns:a16="http://schemas.microsoft.com/office/drawing/2014/main" id="{9362575C-917F-EA3D-2663-7A656A34C628}"/>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71" name="Oval 449">
                      <a:extLst>
                        <a:ext uri="{FF2B5EF4-FFF2-40B4-BE49-F238E27FC236}">
                          <a16:creationId xmlns:a16="http://schemas.microsoft.com/office/drawing/2014/main" id="{5F5D2528-04C1-6898-646C-92F31A8DE4C3}"/>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6" name="Group 405">
                <a:extLst>
                  <a:ext uri="{FF2B5EF4-FFF2-40B4-BE49-F238E27FC236}">
                    <a16:creationId xmlns:a16="http://schemas.microsoft.com/office/drawing/2014/main" id="{1FD5ECE2-2CC3-B971-E0B2-4F5B2171BD61}"/>
                  </a:ext>
                </a:extLst>
              </p:cNvPr>
              <p:cNvGrpSpPr/>
              <p:nvPr/>
            </p:nvGrpSpPr>
            <p:grpSpPr>
              <a:xfrm>
                <a:off x="-1043661" y="2323266"/>
                <a:ext cx="184312" cy="451829"/>
                <a:chOff x="6367490" y="1536575"/>
                <a:chExt cx="319380" cy="782940"/>
              </a:xfrm>
            </p:grpSpPr>
            <p:grpSp>
              <p:nvGrpSpPr>
                <p:cNvPr id="452" name="Group 451">
                  <a:extLst>
                    <a:ext uri="{FF2B5EF4-FFF2-40B4-BE49-F238E27FC236}">
                      <a16:creationId xmlns:a16="http://schemas.microsoft.com/office/drawing/2014/main" id="{A5AD75D3-A92B-783E-0660-6533132AD102}"/>
                    </a:ext>
                  </a:extLst>
                </p:cNvPr>
                <p:cNvGrpSpPr/>
                <p:nvPr/>
              </p:nvGrpSpPr>
              <p:grpSpPr>
                <a:xfrm>
                  <a:off x="6367490" y="1536575"/>
                  <a:ext cx="319380" cy="381803"/>
                  <a:chOff x="6367490" y="1536575"/>
                  <a:chExt cx="319380" cy="381803"/>
                </a:xfrm>
              </p:grpSpPr>
              <p:grpSp>
                <p:nvGrpSpPr>
                  <p:cNvPr id="460" name="Group 459">
                    <a:extLst>
                      <a:ext uri="{FF2B5EF4-FFF2-40B4-BE49-F238E27FC236}">
                        <a16:creationId xmlns:a16="http://schemas.microsoft.com/office/drawing/2014/main" id="{96D8644F-11B8-9E04-5B52-7FA6B7A8CA22}"/>
                      </a:ext>
                    </a:extLst>
                  </p:cNvPr>
                  <p:cNvGrpSpPr/>
                  <p:nvPr/>
                </p:nvGrpSpPr>
                <p:grpSpPr>
                  <a:xfrm>
                    <a:off x="6476184" y="1764113"/>
                    <a:ext cx="110455" cy="154265"/>
                    <a:chOff x="6476184" y="1764113"/>
                    <a:chExt cx="110455" cy="154265"/>
                  </a:xfrm>
                </p:grpSpPr>
                <p:cxnSp>
                  <p:nvCxnSpPr>
                    <p:cNvPr id="464" name="Straight Connector 463">
                      <a:extLst>
                        <a:ext uri="{FF2B5EF4-FFF2-40B4-BE49-F238E27FC236}">
                          <a16:creationId xmlns:a16="http://schemas.microsoft.com/office/drawing/2014/main" id="{EE959689-6C42-44BE-26FA-40079B44F37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191612F1-9FC5-9112-C37A-8A608CCA81DD}"/>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61" name="Group 460">
                    <a:extLst>
                      <a:ext uri="{FF2B5EF4-FFF2-40B4-BE49-F238E27FC236}">
                        <a16:creationId xmlns:a16="http://schemas.microsoft.com/office/drawing/2014/main" id="{66A0ED7D-580C-D6B6-0B6E-AE9AE8252945}"/>
                      </a:ext>
                    </a:extLst>
                  </p:cNvPr>
                  <p:cNvGrpSpPr/>
                  <p:nvPr/>
                </p:nvGrpSpPr>
                <p:grpSpPr>
                  <a:xfrm>
                    <a:off x="6367490" y="1536575"/>
                    <a:ext cx="319380" cy="260420"/>
                    <a:chOff x="6357510" y="1536575"/>
                    <a:chExt cx="319380" cy="260420"/>
                  </a:xfrm>
                </p:grpSpPr>
                <p:sp>
                  <p:nvSpPr>
                    <p:cNvPr id="462" name="Oval 395">
                      <a:extLst>
                        <a:ext uri="{FF2B5EF4-FFF2-40B4-BE49-F238E27FC236}">
                          <a16:creationId xmlns:a16="http://schemas.microsoft.com/office/drawing/2014/main" id="{07BF2E6E-6150-EE38-FEB2-C9EA778ACE97}"/>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63" name="Oval 396">
                      <a:extLst>
                        <a:ext uri="{FF2B5EF4-FFF2-40B4-BE49-F238E27FC236}">
                          <a16:creationId xmlns:a16="http://schemas.microsoft.com/office/drawing/2014/main" id="{13D1ACEC-BDEE-AA7C-9707-04F0B7FFA5E1}"/>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53" name="Group 452">
                  <a:extLst>
                    <a:ext uri="{FF2B5EF4-FFF2-40B4-BE49-F238E27FC236}">
                      <a16:creationId xmlns:a16="http://schemas.microsoft.com/office/drawing/2014/main" id="{4B5291F5-CA9E-6E11-62A1-4BE353A47350}"/>
                    </a:ext>
                  </a:extLst>
                </p:cNvPr>
                <p:cNvGrpSpPr/>
                <p:nvPr/>
              </p:nvGrpSpPr>
              <p:grpSpPr>
                <a:xfrm>
                  <a:off x="6372481" y="1933291"/>
                  <a:ext cx="309399" cy="386224"/>
                  <a:chOff x="6372481" y="1933291"/>
                  <a:chExt cx="309399" cy="386224"/>
                </a:xfrm>
              </p:grpSpPr>
              <p:grpSp>
                <p:nvGrpSpPr>
                  <p:cNvPr id="454" name="Group 453">
                    <a:extLst>
                      <a:ext uri="{FF2B5EF4-FFF2-40B4-BE49-F238E27FC236}">
                        <a16:creationId xmlns:a16="http://schemas.microsoft.com/office/drawing/2014/main" id="{2ED0EF20-8F6D-0BF5-11AD-C6F94EF86413}"/>
                      </a:ext>
                    </a:extLst>
                  </p:cNvPr>
                  <p:cNvGrpSpPr/>
                  <p:nvPr/>
                </p:nvGrpSpPr>
                <p:grpSpPr>
                  <a:xfrm>
                    <a:off x="6477582" y="1933291"/>
                    <a:ext cx="110455" cy="154265"/>
                    <a:chOff x="6476184" y="1764113"/>
                    <a:chExt cx="110455" cy="154265"/>
                  </a:xfrm>
                </p:grpSpPr>
                <p:cxnSp>
                  <p:nvCxnSpPr>
                    <p:cNvPr id="458" name="Straight Connector 457">
                      <a:extLst>
                        <a:ext uri="{FF2B5EF4-FFF2-40B4-BE49-F238E27FC236}">
                          <a16:creationId xmlns:a16="http://schemas.microsoft.com/office/drawing/2014/main" id="{2DF44C90-AE3A-B2CE-B461-17E6664B1A3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DA0C014E-0879-DB54-0E49-7EDBB7588227}"/>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55" name="Group 454">
                    <a:extLst>
                      <a:ext uri="{FF2B5EF4-FFF2-40B4-BE49-F238E27FC236}">
                        <a16:creationId xmlns:a16="http://schemas.microsoft.com/office/drawing/2014/main" id="{13EB2D5F-2CBD-2215-21BC-2A0F59BDB9F8}"/>
                      </a:ext>
                    </a:extLst>
                  </p:cNvPr>
                  <p:cNvGrpSpPr/>
                  <p:nvPr/>
                </p:nvGrpSpPr>
                <p:grpSpPr>
                  <a:xfrm>
                    <a:off x="6372481" y="2066644"/>
                    <a:ext cx="309399" cy="252871"/>
                    <a:chOff x="6387452" y="2049866"/>
                    <a:chExt cx="309399" cy="252871"/>
                  </a:xfrm>
                </p:grpSpPr>
                <p:sp>
                  <p:nvSpPr>
                    <p:cNvPr id="456" name="Oval 366">
                      <a:extLst>
                        <a:ext uri="{FF2B5EF4-FFF2-40B4-BE49-F238E27FC236}">
                          <a16:creationId xmlns:a16="http://schemas.microsoft.com/office/drawing/2014/main" id="{BA44C576-65E6-655D-C4C1-3545BE59C38D}"/>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57" name="Oval 449">
                      <a:extLst>
                        <a:ext uri="{FF2B5EF4-FFF2-40B4-BE49-F238E27FC236}">
                          <a16:creationId xmlns:a16="http://schemas.microsoft.com/office/drawing/2014/main" id="{884B8953-1DFE-9BF9-1C6D-CD53EEE589D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7" name="Group 406">
                <a:extLst>
                  <a:ext uri="{FF2B5EF4-FFF2-40B4-BE49-F238E27FC236}">
                    <a16:creationId xmlns:a16="http://schemas.microsoft.com/office/drawing/2014/main" id="{A5505AA1-0996-E261-7F51-77BAC7C27756}"/>
                  </a:ext>
                </a:extLst>
              </p:cNvPr>
              <p:cNvGrpSpPr/>
              <p:nvPr/>
            </p:nvGrpSpPr>
            <p:grpSpPr>
              <a:xfrm>
                <a:off x="-846355" y="2323266"/>
                <a:ext cx="184312" cy="451829"/>
                <a:chOff x="6367490" y="1536575"/>
                <a:chExt cx="319380" cy="782940"/>
              </a:xfrm>
            </p:grpSpPr>
            <p:grpSp>
              <p:nvGrpSpPr>
                <p:cNvPr id="438" name="Group 437">
                  <a:extLst>
                    <a:ext uri="{FF2B5EF4-FFF2-40B4-BE49-F238E27FC236}">
                      <a16:creationId xmlns:a16="http://schemas.microsoft.com/office/drawing/2014/main" id="{E61F9FAF-C033-801B-520E-8A272814DBA2}"/>
                    </a:ext>
                  </a:extLst>
                </p:cNvPr>
                <p:cNvGrpSpPr/>
                <p:nvPr/>
              </p:nvGrpSpPr>
              <p:grpSpPr>
                <a:xfrm>
                  <a:off x="6367490" y="1536575"/>
                  <a:ext cx="319380" cy="381803"/>
                  <a:chOff x="6367490" y="1536575"/>
                  <a:chExt cx="319380" cy="381803"/>
                </a:xfrm>
              </p:grpSpPr>
              <p:grpSp>
                <p:nvGrpSpPr>
                  <p:cNvPr id="446" name="Group 445">
                    <a:extLst>
                      <a:ext uri="{FF2B5EF4-FFF2-40B4-BE49-F238E27FC236}">
                        <a16:creationId xmlns:a16="http://schemas.microsoft.com/office/drawing/2014/main" id="{BB07A209-93D9-A10A-15C9-310D6DCCFF46}"/>
                      </a:ext>
                    </a:extLst>
                  </p:cNvPr>
                  <p:cNvGrpSpPr/>
                  <p:nvPr/>
                </p:nvGrpSpPr>
                <p:grpSpPr>
                  <a:xfrm>
                    <a:off x="6476184" y="1764113"/>
                    <a:ext cx="110455" cy="154265"/>
                    <a:chOff x="6476184" y="1764113"/>
                    <a:chExt cx="110455" cy="154265"/>
                  </a:xfrm>
                </p:grpSpPr>
                <p:cxnSp>
                  <p:nvCxnSpPr>
                    <p:cNvPr id="450" name="Straight Connector 449">
                      <a:extLst>
                        <a:ext uri="{FF2B5EF4-FFF2-40B4-BE49-F238E27FC236}">
                          <a16:creationId xmlns:a16="http://schemas.microsoft.com/office/drawing/2014/main" id="{4CC90B22-B2A8-B755-85C8-3A243912C71D}"/>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D9B2FDC1-3A32-C390-FB59-5622A35F5F13}"/>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5A8A19AC-E016-C490-DB5A-F5417DBE9EC4}"/>
                      </a:ext>
                    </a:extLst>
                  </p:cNvPr>
                  <p:cNvGrpSpPr/>
                  <p:nvPr/>
                </p:nvGrpSpPr>
                <p:grpSpPr>
                  <a:xfrm>
                    <a:off x="6367490" y="1536575"/>
                    <a:ext cx="319380" cy="260420"/>
                    <a:chOff x="6357510" y="1536575"/>
                    <a:chExt cx="319380" cy="260420"/>
                  </a:xfrm>
                </p:grpSpPr>
                <p:sp>
                  <p:nvSpPr>
                    <p:cNvPr id="448" name="Oval 395">
                      <a:extLst>
                        <a:ext uri="{FF2B5EF4-FFF2-40B4-BE49-F238E27FC236}">
                          <a16:creationId xmlns:a16="http://schemas.microsoft.com/office/drawing/2014/main" id="{E1D9F298-B4AD-3C82-AB2C-1219D5E5656D}"/>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49" name="Oval 396">
                      <a:extLst>
                        <a:ext uri="{FF2B5EF4-FFF2-40B4-BE49-F238E27FC236}">
                          <a16:creationId xmlns:a16="http://schemas.microsoft.com/office/drawing/2014/main" id="{908E868C-5E4F-BE7E-A668-E4393B1B74B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39" name="Group 438">
                  <a:extLst>
                    <a:ext uri="{FF2B5EF4-FFF2-40B4-BE49-F238E27FC236}">
                      <a16:creationId xmlns:a16="http://schemas.microsoft.com/office/drawing/2014/main" id="{FA2A0C2A-BA63-5248-EDCA-CF29B35ED188}"/>
                    </a:ext>
                  </a:extLst>
                </p:cNvPr>
                <p:cNvGrpSpPr/>
                <p:nvPr/>
              </p:nvGrpSpPr>
              <p:grpSpPr>
                <a:xfrm>
                  <a:off x="6372481" y="1933291"/>
                  <a:ext cx="309399" cy="386224"/>
                  <a:chOff x="6372481" y="1933291"/>
                  <a:chExt cx="309399" cy="386224"/>
                </a:xfrm>
              </p:grpSpPr>
              <p:grpSp>
                <p:nvGrpSpPr>
                  <p:cNvPr id="440" name="Group 439">
                    <a:extLst>
                      <a:ext uri="{FF2B5EF4-FFF2-40B4-BE49-F238E27FC236}">
                        <a16:creationId xmlns:a16="http://schemas.microsoft.com/office/drawing/2014/main" id="{5C244243-2805-2064-26D8-725B59FE0002}"/>
                      </a:ext>
                    </a:extLst>
                  </p:cNvPr>
                  <p:cNvGrpSpPr/>
                  <p:nvPr/>
                </p:nvGrpSpPr>
                <p:grpSpPr>
                  <a:xfrm>
                    <a:off x="6477582" y="1933291"/>
                    <a:ext cx="110455" cy="154265"/>
                    <a:chOff x="6476184" y="1764113"/>
                    <a:chExt cx="110455" cy="154265"/>
                  </a:xfrm>
                </p:grpSpPr>
                <p:cxnSp>
                  <p:nvCxnSpPr>
                    <p:cNvPr id="444" name="Straight Connector 443">
                      <a:extLst>
                        <a:ext uri="{FF2B5EF4-FFF2-40B4-BE49-F238E27FC236}">
                          <a16:creationId xmlns:a16="http://schemas.microsoft.com/office/drawing/2014/main" id="{1455F1AD-CA34-640A-7A77-651317EFF22E}"/>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F091C083-C1D3-86FA-CC9E-2B20072B92C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41" name="Group 440">
                    <a:extLst>
                      <a:ext uri="{FF2B5EF4-FFF2-40B4-BE49-F238E27FC236}">
                        <a16:creationId xmlns:a16="http://schemas.microsoft.com/office/drawing/2014/main" id="{7AB7748A-9221-E29E-6975-42482C66A4EE}"/>
                      </a:ext>
                    </a:extLst>
                  </p:cNvPr>
                  <p:cNvGrpSpPr/>
                  <p:nvPr/>
                </p:nvGrpSpPr>
                <p:grpSpPr>
                  <a:xfrm>
                    <a:off x="6372481" y="2066644"/>
                    <a:ext cx="309399" cy="252871"/>
                    <a:chOff x="6387452" y="2049866"/>
                    <a:chExt cx="309399" cy="252871"/>
                  </a:xfrm>
                </p:grpSpPr>
                <p:sp>
                  <p:nvSpPr>
                    <p:cNvPr id="442" name="Oval 366">
                      <a:extLst>
                        <a:ext uri="{FF2B5EF4-FFF2-40B4-BE49-F238E27FC236}">
                          <a16:creationId xmlns:a16="http://schemas.microsoft.com/office/drawing/2014/main" id="{5727F707-8E44-9DF5-0308-CF24AA005056}"/>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43" name="Oval 449">
                      <a:extLst>
                        <a:ext uri="{FF2B5EF4-FFF2-40B4-BE49-F238E27FC236}">
                          <a16:creationId xmlns:a16="http://schemas.microsoft.com/office/drawing/2014/main" id="{326E1FF3-E8AF-20C1-288D-9AC207948B4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8" name="Group 407">
                <a:extLst>
                  <a:ext uri="{FF2B5EF4-FFF2-40B4-BE49-F238E27FC236}">
                    <a16:creationId xmlns:a16="http://schemas.microsoft.com/office/drawing/2014/main" id="{88241745-452B-6C5D-AA93-44CEF9FF912A}"/>
                  </a:ext>
                </a:extLst>
              </p:cNvPr>
              <p:cNvGrpSpPr/>
              <p:nvPr/>
            </p:nvGrpSpPr>
            <p:grpSpPr>
              <a:xfrm>
                <a:off x="-649049" y="2323266"/>
                <a:ext cx="184312" cy="451829"/>
                <a:chOff x="6367490" y="1536575"/>
                <a:chExt cx="319380" cy="782940"/>
              </a:xfrm>
            </p:grpSpPr>
            <p:grpSp>
              <p:nvGrpSpPr>
                <p:cNvPr id="424" name="Group 423">
                  <a:extLst>
                    <a:ext uri="{FF2B5EF4-FFF2-40B4-BE49-F238E27FC236}">
                      <a16:creationId xmlns:a16="http://schemas.microsoft.com/office/drawing/2014/main" id="{F571B1B0-5BF9-34E7-FEF7-A0CBF2E22DF5}"/>
                    </a:ext>
                  </a:extLst>
                </p:cNvPr>
                <p:cNvGrpSpPr/>
                <p:nvPr/>
              </p:nvGrpSpPr>
              <p:grpSpPr>
                <a:xfrm>
                  <a:off x="6367490" y="1536575"/>
                  <a:ext cx="319380" cy="381803"/>
                  <a:chOff x="6367490" y="1536575"/>
                  <a:chExt cx="319380" cy="381803"/>
                </a:xfrm>
              </p:grpSpPr>
              <p:grpSp>
                <p:nvGrpSpPr>
                  <p:cNvPr id="432" name="Group 431">
                    <a:extLst>
                      <a:ext uri="{FF2B5EF4-FFF2-40B4-BE49-F238E27FC236}">
                        <a16:creationId xmlns:a16="http://schemas.microsoft.com/office/drawing/2014/main" id="{F3480DB0-FE00-6F84-1492-A829A5911912}"/>
                      </a:ext>
                    </a:extLst>
                  </p:cNvPr>
                  <p:cNvGrpSpPr/>
                  <p:nvPr/>
                </p:nvGrpSpPr>
                <p:grpSpPr>
                  <a:xfrm>
                    <a:off x="6476184" y="1764113"/>
                    <a:ext cx="110455" cy="154265"/>
                    <a:chOff x="6476184" y="1764113"/>
                    <a:chExt cx="110455" cy="154265"/>
                  </a:xfrm>
                </p:grpSpPr>
                <p:cxnSp>
                  <p:nvCxnSpPr>
                    <p:cNvPr id="436" name="Straight Connector 435">
                      <a:extLst>
                        <a:ext uri="{FF2B5EF4-FFF2-40B4-BE49-F238E27FC236}">
                          <a16:creationId xmlns:a16="http://schemas.microsoft.com/office/drawing/2014/main" id="{5EE1508C-836B-CC10-E13A-BA28EC44E6F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D1FE41EB-F717-061B-656A-4E168421B5A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33" name="Group 432">
                    <a:extLst>
                      <a:ext uri="{FF2B5EF4-FFF2-40B4-BE49-F238E27FC236}">
                        <a16:creationId xmlns:a16="http://schemas.microsoft.com/office/drawing/2014/main" id="{99A44CA1-2012-1DCD-6187-A3B46D061DAD}"/>
                      </a:ext>
                    </a:extLst>
                  </p:cNvPr>
                  <p:cNvGrpSpPr/>
                  <p:nvPr/>
                </p:nvGrpSpPr>
                <p:grpSpPr>
                  <a:xfrm>
                    <a:off x="6367490" y="1536575"/>
                    <a:ext cx="319380" cy="260420"/>
                    <a:chOff x="6357510" y="1536575"/>
                    <a:chExt cx="319380" cy="260420"/>
                  </a:xfrm>
                </p:grpSpPr>
                <p:sp>
                  <p:nvSpPr>
                    <p:cNvPr id="434" name="Oval 395">
                      <a:extLst>
                        <a:ext uri="{FF2B5EF4-FFF2-40B4-BE49-F238E27FC236}">
                          <a16:creationId xmlns:a16="http://schemas.microsoft.com/office/drawing/2014/main" id="{3080E5EA-881A-FDAB-7416-6B7081AD909D}"/>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35" name="Oval 396">
                      <a:extLst>
                        <a:ext uri="{FF2B5EF4-FFF2-40B4-BE49-F238E27FC236}">
                          <a16:creationId xmlns:a16="http://schemas.microsoft.com/office/drawing/2014/main" id="{610DFA73-4E64-C82C-3FE6-F4850976FE18}"/>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25" name="Group 424">
                  <a:extLst>
                    <a:ext uri="{FF2B5EF4-FFF2-40B4-BE49-F238E27FC236}">
                      <a16:creationId xmlns:a16="http://schemas.microsoft.com/office/drawing/2014/main" id="{D53ED812-BBAA-9A81-BC3A-1A87C1AFD31B}"/>
                    </a:ext>
                  </a:extLst>
                </p:cNvPr>
                <p:cNvGrpSpPr/>
                <p:nvPr/>
              </p:nvGrpSpPr>
              <p:grpSpPr>
                <a:xfrm>
                  <a:off x="6372481" y="1933291"/>
                  <a:ext cx="309399" cy="386224"/>
                  <a:chOff x="6372481" y="1933291"/>
                  <a:chExt cx="309399" cy="386224"/>
                </a:xfrm>
              </p:grpSpPr>
              <p:grpSp>
                <p:nvGrpSpPr>
                  <p:cNvPr id="426" name="Group 425">
                    <a:extLst>
                      <a:ext uri="{FF2B5EF4-FFF2-40B4-BE49-F238E27FC236}">
                        <a16:creationId xmlns:a16="http://schemas.microsoft.com/office/drawing/2014/main" id="{6D6E90B4-DBCF-FC61-AE4F-4C3EFBAA91EF}"/>
                      </a:ext>
                    </a:extLst>
                  </p:cNvPr>
                  <p:cNvGrpSpPr/>
                  <p:nvPr/>
                </p:nvGrpSpPr>
                <p:grpSpPr>
                  <a:xfrm>
                    <a:off x="6477582" y="1933291"/>
                    <a:ext cx="110455" cy="154265"/>
                    <a:chOff x="6476184" y="1764113"/>
                    <a:chExt cx="110455" cy="154265"/>
                  </a:xfrm>
                </p:grpSpPr>
                <p:cxnSp>
                  <p:nvCxnSpPr>
                    <p:cNvPr id="430" name="Straight Connector 429">
                      <a:extLst>
                        <a:ext uri="{FF2B5EF4-FFF2-40B4-BE49-F238E27FC236}">
                          <a16:creationId xmlns:a16="http://schemas.microsoft.com/office/drawing/2014/main" id="{4786972A-4D2F-CDC6-4D07-7522574CB94A}"/>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7FB0984A-B4AB-A654-1F19-125CC84B166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27" name="Group 426">
                    <a:extLst>
                      <a:ext uri="{FF2B5EF4-FFF2-40B4-BE49-F238E27FC236}">
                        <a16:creationId xmlns:a16="http://schemas.microsoft.com/office/drawing/2014/main" id="{2515B95E-7E90-7064-0C7A-BF221CBA0BDE}"/>
                      </a:ext>
                    </a:extLst>
                  </p:cNvPr>
                  <p:cNvGrpSpPr/>
                  <p:nvPr/>
                </p:nvGrpSpPr>
                <p:grpSpPr>
                  <a:xfrm>
                    <a:off x="6372481" y="2066644"/>
                    <a:ext cx="309399" cy="252871"/>
                    <a:chOff x="6387452" y="2049866"/>
                    <a:chExt cx="309399" cy="252871"/>
                  </a:xfrm>
                </p:grpSpPr>
                <p:sp>
                  <p:nvSpPr>
                    <p:cNvPr id="428" name="Oval 366">
                      <a:extLst>
                        <a:ext uri="{FF2B5EF4-FFF2-40B4-BE49-F238E27FC236}">
                          <a16:creationId xmlns:a16="http://schemas.microsoft.com/office/drawing/2014/main" id="{ED6869F1-F376-A546-295A-444D522AA596}"/>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29" name="Oval 449">
                      <a:extLst>
                        <a:ext uri="{FF2B5EF4-FFF2-40B4-BE49-F238E27FC236}">
                          <a16:creationId xmlns:a16="http://schemas.microsoft.com/office/drawing/2014/main" id="{26DA69F8-26AD-7D8F-2440-582C5DB78DF9}"/>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409" name="Group 408">
                <a:extLst>
                  <a:ext uri="{FF2B5EF4-FFF2-40B4-BE49-F238E27FC236}">
                    <a16:creationId xmlns:a16="http://schemas.microsoft.com/office/drawing/2014/main" id="{CCE9370B-57CC-4914-85BE-BDD566CB7847}"/>
                  </a:ext>
                </a:extLst>
              </p:cNvPr>
              <p:cNvGrpSpPr/>
              <p:nvPr/>
            </p:nvGrpSpPr>
            <p:grpSpPr>
              <a:xfrm>
                <a:off x="-451743" y="2323266"/>
                <a:ext cx="184312" cy="451829"/>
                <a:chOff x="6367490" y="1536575"/>
                <a:chExt cx="319380" cy="782940"/>
              </a:xfrm>
            </p:grpSpPr>
            <p:grpSp>
              <p:nvGrpSpPr>
                <p:cNvPr id="410" name="Group 409">
                  <a:extLst>
                    <a:ext uri="{FF2B5EF4-FFF2-40B4-BE49-F238E27FC236}">
                      <a16:creationId xmlns:a16="http://schemas.microsoft.com/office/drawing/2014/main" id="{7E7C5DC7-0345-0B86-9AF3-489D845A618F}"/>
                    </a:ext>
                  </a:extLst>
                </p:cNvPr>
                <p:cNvGrpSpPr/>
                <p:nvPr/>
              </p:nvGrpSpPr>
              <p:grpSpPr>
                <a:xfrm>
                  <a:off x="6367490" y="1536575"/>
                  <a:ext cx="319380" cy="381803"/>
                  <a:chOff x="6367490" y="1536575"/>
                  <a:chExt cx="319380" cy="381803"/>
                </a:xfrm>
              </p:grpSpPr>
              <p:grpSp>
                <p:nvGrpSpPr>
                  <p:cNvPr id="418" name="Group 417">
                    <a:extLst>
                      <a:ext uri="{FF2B5EF4-FFF2-40B4-BE49-F238E27FC236}">
                        <a16:creationId xmlns:a16="http://schemas.microsoft.com/office/drawing/2014/main" id="{5D1E072F-4B69-BD59-F74E-4DBD7F5D4569}"/>
                      </a:ext>
                    </a:extLst>
                  </p:cNvPr>
                  <p:cNvGrpSpPr/>
                  <p:nvPr/>
                </p:nvGrpSpPr>
                <p:grpSpPr>
                  <a:xfrm>
                    <a:off x="6476184" y="1764113"/>
                    <a:ext cx="110455" cy="154265"/>
                    <a:chOff x="6476184" y="1764113"/>
                    <a:chExt cx="110455" cy="154265"/>
                  </a:xfrm>
                </p:grpSpPr>
                <p:cxnSp>
                  <p:nvCxnSpPr>
                    <p:cNvPr id="422" name="Straight Connector 421">
                      <a:extLst>
                        <a:ext uri="{FF2B5EF4-FFF2-40B4-BE49-F238E27FC236}">
                          <a16:creationId xmlns:a16="http://schemas.microsoft.com/office/drawing/2014/main" id="{C9197E95-1E97-2917-2AFB-88128FA0207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913A6B4E-EE14-853F-2C9D-CFA098B3E032}"/>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19" name="Group 418">
                    <a:extLst>
                      <a:ext uri="{FF2B5EF4-FFF2-40B4-BE49-F238E27FC236}">
                        <a16:creationId xmlns:a16="http://schemas.microsoft.com/office/drawing/2014/main" id="{35BD35AD-83EA-2ACD-3184-D60FE7B0DF28}"/>
                      </a:ext>
                    </a:extLst>
                  </p:cNvPr>
                  <p:cNvGrpSpPr/>
                  <p:nvPr/>
                </p:nvGrpSpPr>
                <p:grpSpPr>
                  <a:xfrm>
                    <a:off x="6367490" y="1536575"/>
                    <a:ext cx="319380" cy="260420"/>
                    <a:chOff x="6357510" y="1536575"/>
                    <a:chExt cx="319380" cy="260420"/>
                  </a:xfrm>
                </p:grpSpPr>
                <p:sp>
                  <p:nvSpPr>
                    <p:cNvPr id="420" name="Oval 395">
                      <a:extLst>
                        <a:ext uri="{FF2B5EF4-FFF2-40B4-BE49-F238E27FC236}">
                          <a16:creationId xmlns:a16="http://schemas.microsoft.com/office/drawing/2014/main" id="{78EA4E7E-57C3-241C-D3D2-D82A6099F614}"/>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21" name="Oval 396">
                      <a:extLst>
                        <a:ext uri="{FF2B5EF4-FFF2-40B4-BE49-F238E27FC236}">
                          <a16:creationId xmlns:a16="http://schemas.microsoft.com/office/drawing/2014/main" id="{C8C23804-D27B-2288-BC27-C1451B85EC7F}"/>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411" name="Group 410">
                  <a:extLst>
                    <a:ext uri="{FF2B5EF4-FFF2-40B4-BE49-F238E27FC236}">
                      <a16:creationId xmlns:a16="http://schemas.microsoft.com/office/drawing/2014/main" id="{20CBA9B3-7BF0-CE52-1D4D-953F1948C181}"/>
                    </a:ext>
                  </a:extLst>
                </p:cNvPr>
                <p:cNvGrpSpPr/>
                <p:nvPr/>
              </p:nvGrpSpPr>
              <p:grpSpPr>
                <a:xfrm>
                  <a:off x="6372481" y="1933291"/>
                  <a:ext cx="309399" cy="386224"/>
                  <a:chOff x="6372481" y="1933291"/>
                  <a:chExt cx="309399" cy="386224"/>
                </a:xfrm>
              </p:grpSpPr>
              <p:grpSp>
                <p:nvGrpSpPr>
                  <p:cNvPr id="412" name="Group 411">
                    <a:extLst>
                      <a:ext uri="{FF2B5EF4-FFF2-40B4-BE49-F238E27FC236}">
                        <a16:creationId xmlns:a16="http://schemas.microsoft.com/office/drawing/2014/main" id="{732E14A5-09E8-395A-9DEE-DF547644FEF2}"/>
                      </a:ext>
                    </a:extLst>
                  </p:cNvPr>
                  <p:cNvGrpSpPr/>
                  <p:nvPr/>
                </p:nvGrpSpPr>
                <p:grpSpPr>
                  <a:xfrm>
                    <a:off x="6477582" y="1933291"/>
                    <a:ext cx="110455" cy="154265"/>
                    <a:chOff x="6476184" y="1764113"/>
                    <a:chExt cx="110455" cy="154265"/>
                  </a:xfrm>
                </p:grpSpPr>
                <p:cxnSp>
                  <p:nvCxnSpPr>
                    <p:cNvPr id="416" name="Straight Connector 415">
                      <a:extLst>
                        <a:ext uri="{FF2B5EF4-FFF2-40B4-BE49-F238E27FC236}">
                          <a16:creationId xmlns:a16="http://schemas.microsoft.com/office/drawing/2014/main" id="{BD1A514F-10BE-2BFA-63D4-E8A8EED1E1C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333CC1FF-3110-659C-EE03-5F6752BA9B44}"/>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413" name="Group 412">
                    <a:extLst>
                      <a:ext uri="{FF2B5EF4-FFF2-40B4-BE49-F238E27FC236}">
                        <a16:creationId xmlns:a16="http://schemas.microsoft.com/office/drawing/2014/main" id="{81621769-468E-2E6C-9CBA-F80F3BE53834}"/>
                      </a:ext>
                    </a:extLst>
                  </p:cNvPr>
                  <p:cNvGrpSpPr/>
                  <p:nvPr/>
                </p:nvGrpSpPr>
                <p:grpSpPr>
                  <a:xfrm>
                    <a:off x="6372481" y="2066644"/>
                    <a:ext cx="309399" cy="252871"/>
                    <a:chOff x="6387452" y="2049866"/>
                    <a:chExt cx="309399" cy="252871"/>
                  </a:xfrm>
                </p:grpSpPr>
                <p:sp>
                  <p:nvSpPr>
                    <p:cNvPr id="414" name="Oval 366">
                      <a:extLst>
                        <a:ext uri="{FF2B5EF4-FFF2-40B4-BE49-F238E27FC236}">
                          <a16:creationId xmlns:a16="http://schemas.microsoft.com/office/drawing/2014/main" id="{5EF0F7D8-BE54-99B7-4828-6C46C4B05900}"/>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15" name="Oval 449">
                      <a:extLst>
                        <a:ext uri="{FF2B5EF4-FFF2-40B4-BE49-F238E27FC236}">
                          <a16:creationId xmlns:a16="http://schemas.microsoft.com/office/drawing/2014/main" id="{91A5FBA7-5998-BD9D-95FA-529FBC6B5A9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grpSp>
          <p:nvGrpSpPr>
            <p:cNvPr id="85" name="Group 84">
              <a:extLst>
                <a:ext uri="{FF2B5EF4-FFF2-40B4-BE49-F238E27FC236}">
                  <a16:creationId xmlns:a16="http://schemas.microsoft.com/office/drawing/2014/main" id="{18D21C4D-47BF-B336-B002-597A31C6929A}"/>
                </a:ext>
              </a:extLst>
            </p:cNvPr>
            <p:cNvGrpSpPr/>
            <p:nvPr/>
          </p:nvGrpSpPr>
          <p:grpSpPr>
            <a:xfrm rot="21449664">
              <a:off x="3764536" y="3274903"/>
              <a:ext cx="1368148" cy="451829"/>
              <a:chOff x="-1635579" y="2323266"/>
              <a:chExt cx="1368148" cy="451829"/>
            </a:xfrm>
          </p:grpSpPr>
          <p:grpSp>
            <p:nvGrpSpPr>
              <p:cNvPr id="298" name="Group 297">
                <a:extLst>
                  <a:ext uri="{FF2B5EF4-FFF2-40B4-BE49-F238E27FC236}">
                    <a16:creationId xmlns:a16="http://schemas.microsoft.com/office/drawing/2014/main" id="{1D3DC59F-D0AB-FAB9-4406-6D43512D7222}"/>
                  </a:ext>
                </a:extLst>
              </p:cNvPr>
              <p:cNvGrpSpPr/>
              <p:nvPr/>
            </p:nvGrpSpPr>
            <p:grpSpPr>
              <a:xfrm>
                <a:off x="-1635579" y="2323266"/>
                <a:ext cx="184312" cy="451829"/>
                <a:chOff x="6367490" y="1536575"/>
                <a:chExt cx="319380" cy="782940"/>
              </a:xfrm>
            </p:grpSpPr>
            <p:grpSp>
              <p:nvGrpSpPr>
                <p:cNvPr id="389" name="Group 388">
                  <a:extLst>
                    <a:ext uri="{FF2B5EF4-FFF2-40B4-BE49-F238E27FC236}">
                      <a16:creationId xmlns:a16="http://schemas.microsoft.com/office/drawing/2014/main" id="{39BB696F-9BEB-029B-5089-69C12286D37A}"/>
                    </a:ext>
                  </a:extLst>
                </p:cNvPr>
                <p:cNvGrpSpPr/>
                <p:nvPr/>
              </p:nvGrpSpPr>
              <p:grpSpPr>
                <a:xfrm>
                  <a:off x="6367490" y="1536575"/>
                  <a:ext cx="319380" cy="381803"/>
                  <a:chOff x="6367490" y="1536575"/>
                  <a:chExt cx="319380" cy="381803"/>
                </a:xfrm>
              </p:grpSpPr>
              <p:grpSp>
                <p:nvGrpSpPr>
                  <p:cNvPr id="397" name="Group 396">
                    <a:extLst>
                      <a:ext uri="{FF2B5EF4-FFF2-40B4-BE49-F238E27FC236}">
                        <a16:creationId xmlns:a16="http://schemas.microsoft.com/office/drawing/2014/main" id="{327C67CF-3A88-6729-07DE-12EE1B9BBDFB}"/>
                      </a:ext>
                    </a:extLst>
                  </p:cNvPr>
                  <p:cNvGrpSpPr/>
                  <p:nvPr/>
                </p:nvGrpSpPr>
                <p:grpSpPr>
                  <a:xfrm>
                    <a:off x="6476184" y="1764113"/>
                    <a:ext cx="110455" cy="154265"/>
                    <a:chOff x="6476184" y="1764113"/>
                    <a:chExt cx="110455" cy="154265"/>
                  </a:xfrm>
                </p:grpSpPr>
                <p:cxnSp>
                  <p:nvCxnSpPr>
                    <p:cNvPr id="401" name="Straight Connector 400">
                      <a:extLst>
                        <a:ext uri="{FF2B5EF4-FFF2-40B4-BE49-F238E27FC236}">
                          <a16:creationId xmlns:a16="http://schemas.microsoft.com/office/drawing/2014/main" id="{BFF7D90C-876D-2780-6D98-F528D041D56D}"/>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71B5768E-B075-D142-DE5C-043FDB981E80}"/>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98" name="Group 397">
                    <a:extLst>
                      <a:ext uri="{FF2B5EF4-FFF2-40B4-BE49-F238E27FC236}">
                        <a16:creationId xmlns:a16="http://schemas.microsoft.com/office/drawing/2014/main" id="{364D3746-4295-AB4E-6F62-8CFE136CB0D9}"/>
                      </a:ext>
                    </a:extLst>
                  </p:cNvPr>
                  <p:cNvGrpSpPr/>
                  <p:nvPr/>
                </p:nvGrpSpPr>
                <p:grpSpPr>
                  <a:xfrm>
                    <a:off x="6367490" y="1536575"/>
                    <a:ext cx="319380" cy="260420"/>
                    <a:chOff x="6357510" y="1536575"/>
                    <a:chExt cx="319380" cy="260420"/>
                  </a:xfrm>
                </p:grpSpPr>
                <p:sp>
                  <p:nvSpPr>
                    <p:cNvPr id="399" name="Oval 395">
                      <a:extLst>
                        <a:ext uri="{FF2B5EF4-FFF2-40B4-BE49-F238E27FC236}">
                          <a16:creationId xmlns:a16="http://schemas.microsoft.com/office/drawing/2014/main" id="{BED275AA-F51B-EAE7-7F12-6D20B7AD65BA}"/>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400" name="Oval 396">
                      <a:extLst>
                        <a:ext uri="{FF2B5EF4-FFF2-40B4-BE49-F238E27FC236}">
                          <a16:creationId xmlns:a16="http://schemas.microsoft.com/office/drawing/2014/main" id="{05E26AEC-AB3B-8196-F8D2-CDDE879BB9FD}"/>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90" name="Group 389">
                  <a:extLst>
                    <a:ext uri="{FF2B5EF4-FFF2-40B4-BE49-F238E27FC236}">
                      <a16:creationId xmlns:a16="http://schemas.microsoft.com/office/drawing/2014/main" id="{10A752D5-DD8A-FD9A-C66D-A620F53645BE}"/>
                    </a:ext>
                  </a:extLst>
                </p:cNvPr>
                <p:cNvGrpSpPr/>
                <p:nvPr/>
              </p:nvGrpSpPr>
              <p:grpSpPr>
                <a:xfrm>
                  <a:off x="6372481" y="1933291"/>
                  <a:ext cx="309399" cy="386224"/>
                  <a:chOff x="6372481" y="1933291"/>
                  <a:chExt cx="309399" cy="386224"/>
                </a:xfrm>
              </p:grpSpPr>
              <p:grpSp>
                <p:nvGrpSpPr>
                  <p:cNvPr id="391" name="Group 390">
                    <a:extLst>
                      <a:ext uri="{FF2B5EF4-FFF2-40B4-BE49-F238E27FC236}">
                        <a16:creationId xmlns:a16="http://schemas.microsoft.com/office/drawing/2014/main" id="{1CA1004E-71AF-63AF-719E-C4D205B5AAA5}"/>
                      </a:ext>
                    </a:extLst>
                  </p:cNvPr>
                  <p:cNvGrpSpPr/>
                  <p:nvPr/>
                </p:nvGrpSpPr>
                <p:grpSpPr>
                  <a:xfrm>
                    <a:off x="6477582" y="1933291"/>
                    <a:ext cx="110455" cy="154265"/>
                    <a:chOff x="6476184" y="1764113"/>
                    <a:chExt cx="110455" cy="154265"/>
                  </a:xfrm>
                </p:grpSpPr>
                <p:cxnSp>
                  <p:nvCxnSpPr>
                    <p:cNvPr id="395" name="Straight Connector 394">
                      <a:extLst>
                        <a:ext uri="{FF2B5EF4-FFF2-40B4-BE49-F238E27FC236}">
                          <a16:creationId xmlns:a16="http://schemas.microsoft.com/office/drawing/2014/main" id="{B724A007-B4A6-0F7C-2FBA-5694745F9DE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FDB07456-4D72-C4FB-BC39-9C5099419BA0}"/>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92" name="Group 391">
                    <a:extLst>
                      <a:ext uri="{FF2B5EF4-FFF2-40B4-BE49-F238E27FC236}">
                        <a16:creationId xmlns:a16="http://schemas.microsoft.com/office/drawing/2014/main" id="{E57E41E9-3F1C-2054-6E93-557234E6D797}"/>
                      </a:ext>
                    </a:extLst>
                  </p:cNvPr>
                  <p:cNvGrpSpPr/>
                  <p:nvPr/>
                </p:nvGrpSpPr>
                <p:grpSpPr>
                  <a:xfrm>
                    <a:off x="6372481" y="2066644"/>
                    <a:ext cx="309399" cy="252871"/>
                    <a:chOff x="6387452" y="2049866"/>
                    <a:chExt cx="309399" cy="252871"/>
                  </a:xfrm>
                </p:grpSpPr>
                <p:sp>
                  <p:nvSpPr>
                    <p:cNvPr id="393" name="Oval 366">
                      <a:extLst>
                        <a:ext uri="{FF2B5EF4-FFF2-40B4-BE49-F238E27FC236}">
                          <a16:creationId xmlns:a16="http://schemas.microsoft.com/office/drawing/2014/main" id="{E0D04148-D4D9-9C81-E164-9DD6DA6D54B1}"/>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94" name="Oval 449">
                      <a:extLst>
                        <a:ext uri="{FF2B5EF4-FFF2-40B4-BE49-F238E27FC236}">
                          <a16:creationId xmlns:a16="http://schemas.microsoft.com/office/drawing/2014/main" id="{72812193-DE24-B063-194F-616B1398859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299" name="Group 298">
                <a:extLst>
                  <a:ext uri="{FF2B5EF4-FFF2-40B4-BE49-F238E27FC236}">
                    <a16:creationId xmlns:a16="http://schemas.microsoft.com/office/drawing/2014/main" id="{AC4D8931-3561-E1E8-61E1-143DEC4FE640}"/>
                  </a:ext>
                </a:extLst>
              </p:cNvPr>
              <p:cNvGrpSpPr/>
              <p:nvPr/>
            </p:nvGrpSpPr>
            <p:grpSpPr>
              <a:xfrm>
                <a:off x="-1438273" y="2323266"/>
                <a:ext cx="184312" cy="451829"/>
                <a:chOff x="6367490" y="1536575"/>
                <a:chExt cx="319380" cy="782940"/>
              </a:xfrm>
            </p:grpSpPr>
            <p:grpSp>
              <p:nvGrpSpPr>
                <p:cNvPr id="375" name="Group 374">
                  <a:extLst>
                    <a:ext uri="{FF2B5EF4-FFF2-40B4-BE49-F238E27FC236}">
                      <a16:creationId xmlns:a16="http://schemas.microsoft.com/office/drawing/2014/main" id="{A35D8325-B5D1-AB7B-6913-B42883F75122}"/>
                    </a:ext>
                  </a:extLst>
                </p:cNvPr>
                <p:cNvGrpSpPr/>
                <p:nvPr/>
              </p:nvGrpSpPr>
              <p:grpSpPr>
                <a:xfrm>
                  <a:off x="6367490" y="1536575"/>
                  <a:ext cx="319380" cy="381803"/>
                  <a:chOff x="6367490" y="1536575"/>
                  <a:chExt cx="319380" cy="381803"/>
                </a:xfrm>
              </p:grpSpPr>
              <p:grpSp>
                <p:nvGrpSpPr>
                  <p:cNvPr id="383" name="Group 382">
                    <a:extLst>
                      <a:ext uri="{FF2B5EF4-FFF2-40B4-BE49-F238E27FC236}">
                        <a16:creationId xmlns:a16="http://schemas.microsoft.com/office/drawing/2014/main" id="{81608EAF-0849-C529-0C82-106FB0C8A0B8}"/>
                      </a:ext>
                    </a:extLst>
                  </p:cNvPr>
                  <p:cNvGrpSpPr/>
                  <p:nvPr/>
                </p:nvGrpSpPr>
                <p:grpSpPr>
                  <a:xfrm>
                    <a:off x="6476184" y="1764113"/>
                    <a:ext cx="110455" cy="154265"/>
                    <a:chOff x="6476184" y="1764113"/>
                    <a:chExt cx="110455" cy="154265"/>
                  </a:xfrm>
                </p:grpSpPr>
                <p:cxnSp>
                  <p:nvCxnSpPr>
                    <p:cNvPr id="387" name="Straight Connector 386">
                      <a:extLst>
                        <a:ext uri="{FF2B5EF4-FFF2-40B4-BE49-F238E27FC236}">
                          <a16:creationId xmlns:a16="http://schemas.microsoft.com/office/drawing/2014/main" id="{51062B1F-0E48-6666-0763-FC155FA4DB30}"/>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861C11C2-63DF-E6E4-658A-B3F445975EA4}"/>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357DD7CB-B802-D646-FD7F-9360E6356943}"/>
                      </a:ext>
                    </a:extLst>
                  </p:cNvPr>
                  <p:cNvGrpSpPr/>
                  <p:nvPr/>
                </p:nvGrpSpPr>
                <p:grpSpPr>
                  <a:xfrm>
                    <a:off x="6367490" y="1536575"/>
                    <a:ext cx="319380" cy="260420"/>
                    <a:chOff x="6357510" y="1536575"/>
                    <a:chExt cx="319380" cy="260420"/>
                  </a:xfrm>
                </p:grpSpPr>
                <p:sp>
                  <p:nvSpPr>
                    <p:cNvPr id="385" name="Oval 395">
                      <a:extLst>
                        <a:ext uri="{FF2B5EF4-FFF2-40B4-BE49-F238E27FC236}">
                          <a16:creationId xmlns:a16="http://schemas.microsoft.com/office/drawing/2014/main" id="{1C75B472-8056-F219-2DAC-E3E96319F840}"/>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86" name="Oval 396">
                      <a:extLst>
                        <a:ext uri="{FF2B5EF4-FFF2-40B4-BE49-F238E27FC236}">
                          <a16:creationId xmlns:a16="http://schemas.microsoft.com/office/drawing/2014/main" id="{FFF21DDB-0540-BB7C-C870-32447AC5542A}"/>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76" name="Group 375">
                  <a:extLst>
                    <a:ext uri="{FF2B5EF4-FFF2-40B4-BE49-F238E27FC236}">
                      <a16:creationId xmlns:a16="http://schemas.microsoft.com/office/drawing/2014/main" id="{2BC5A485-3FC2-DBF8-E6D0-AA8BD8134273}"/>
                    </a:ext>
                  </a:extLst>
                </p:cNvPr>
                <p:cNvGrpSpPr/>
                <p:nvPr/>
              </p:nvGrpSpPr>
              <p:grpSpPr>
                <a:xfrm>
                  <a:off x="6372481" y="1933291"/>
                  <a:ext cx="309399" cy="386224"/>
                  <a:chOff x="6372481" y="1933291"/>
                  <a:chExt cx="309399" cy="386224"/>
                </a:xfrm>
              </p:grpSpPr>
              <p:grpSp>
                <p:nvGrpSpPr>
                  <p:cNvPr id="377" name="Group 376">
                    <a:extLst>
                      <a:ext uri="{FF2B5EF4-FFF2-40B4-BE49-F238E27FC236}">
                        <a16:creationId xmlns:a16="http://schemas.microsoft.com/office/drawing/2014/main" id="{ADBAA6FF-6728-E10B-C1BF-063041DCAA9E}"/>
                      </a:ext>
                    </a:extLst>
                  </p:cNvPr>
                  <p:cNvGrpSpPr/>
                  <p:nvPr/>
                </p:nvGrpSpPr>
                <p:grpSpPr>
                  <a:xfrm>
                    <a:off x="6477582" y="1933291"/>
                    <a:ext cx="110455" cy="154265"/>
                    <a:chOff x="6476184" y="1764113"/>
                    <a:chExt cx="110455" cy="154265"/>
                  </a:xfrm>
                </p:grpSpPr>
                <p:cxnSp>
                  <p:nvCxnSpPr>
                    <p:cNvPr id="381" name="Straight Connector 380">
                      <a:extLst>
                        <a:ext uri="{FF2B5EF4-FFF2-40B4-BE49-F238E27FC236}">
                          <a16:creationId xmlns:a16="http://schemas.microsoft.com/office/drawing/2014/main" id="{0DA4F4A7-9D19-8C3E-50F9-21763ACAC78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2" name="Straight Connector 381">
                      <a:extLst>
                        <a:ext uri="{FF2B5EF4-FFF2-40B4-BE49-F238E27FC236}">
                          <a16:creationId xmlns:a16="http://schemas.microsoft.com/office/drawing/2014/main" id="{29159F14-5945-79D7-D77F-C20BD9DEF20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78" name="Group 377">
                    <a:extLst>
                      <a:ext uri="{FF2B5EF4-FFF2-40B4-BE49-F238E27FC236}">
                        <a16:creationId xmlns:a16="http://schemas.microsoft.com/office/drawing/2014/main" id="{FB3D5968-0F89-DB66-2938-2C5311B05EAB}"/>
                      </a:ext>
                    </a:extLst>
                  </p:cNvPr>
                  <p:cNvGrpSpPr/>
                  <p:nvPr/>
                </p:nvGrpSpPr>
                <p:grpSpPr>
                  <a:xfrm>
                    <a:off x="6372481" y="2066644"/>
                    <a:ext cx="309399" cy="252871"/>
                    <a:chOff x="6387452" y="2049866"/>
                    <a:chExt cx="309399" cy="252871"/>
                  </a:xfrm>
                </p:grpSpPr>
                <p:sp>
                  <p:nvSpPr>
                    <p:cNvPr id="379" name="Oval 366">
                      <a:extLst>
                        <a:ext uri="{FF2B5EF4-FFF2-40B4-BE49-F238E27FC236}">
                          <a16:creationId xmlns:a16="http://schemas.microsoft.com/office/drawing/2014/main" id="{5114006C-DC86-BC84-1497-8201A7969A8D}"/>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80" name="Oval 449">
                      <a:extLst>
                        <a:ext uri="{FF2B5EF4-FFF2-40B4-BE49-F238E27FC236}">
                          <a16:creationId xmlns:a16="http://schemas.microsoft.com/office/drawing/2014/main" id="{974621FE-BC1C-2895-B263-4AE19F22DDDC}"/>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300" name="Group 299">
                <a:extLst>
                  <a:ext uri="{FF2B5EF4-FFF2-40B4-BE49-F238E27FC236}">
                    <a16:creationId xmlns:a16="http://schemas.microsoft.com/office/drawing/2014/main" id="{D2B38BFE-4F65-C15B-7727-7D63B498A8C0}"/>
                  </a:ext>
                </a:extLst>
              </p:cNvPr>
              <p:cNvGrpSpPr/>
              <p:nvPr/>
            </p:nvGrpSpPr>
            <p:grpSpPr>
              <a:xfrm>
                <a:off x="-1240967" y="2323266"/>
                <a:ext cx="184312" cy="451829"/>
                <a:chOff x="6367490" y="1536575"/>
                <a:chExt cx="319380" cy="782940"/>
              </a:xfrm>
            </p:grpSpPr>
            <p:grpSp>
              <p:nvGrpSpPr>
                <p:cNvPr id="361" name="Group 360">
                  <a:extLst>
                    <a:ext uri="{FF2B5EF4-FFF2-40B4-BE49-F238E27FC236}">
                      <a16:creationId xmlns:a16="http://schemas.microsoft.com/office/drawing/2014/main" id="{EAC6BC35-0375-73A8-7A7D-45A21E5400AE}"/>
                    </a:ext>
                  </a:extLst>
                </p:cNvPr>
                <p:cNvGrpSpPr/>
                <p:nvPr/>
              </p:nvGrpSpPr>
              <p:grpSpPr>
                <a:xfrm>
                  <a:off x="6367490" y="1536575"/>
                  <a:ext cx="319380" cy="381803"/>
                  <a:chOff x="6367490" y="1536575"/>
                  <a:chExt cx="319380" cy="381803"/>
                </a:xfrm>
              </p:grpSpPr>
              <p:grpSp>
                <p:nvGrpSpPr>
                  <p:cNvPr id="369" name="Group 368">
                    <a:extLst>
                      <a:ext uri="{FF2B5EF4-FFF2-40B4-BE49-F238E27FC236}">
                        <a16:creationId xmlns:a16="http://schemas.microsoft.com/office/drawing/2014/main" id="{129D2A91-E1BC-3C6C-791D-7D66FB20BBB8}"/>
                      </a:ext>
                    </a:extLst>
                  </p:cNvPr>
                  <p:cNvGrpSpPr/>
                  <p:nvPr/>
                </p:nvGrpSpPr>
                <p:grpSpPr>
                  <a:xfrm>
                    <a:off x="6476184" y="1764113"/>
                    <a:ext cx="110455" cy="154265"/>
                    <a:chOff x="6476184" y="1764113"/>
                    <a:chExt cx="110455" cy="154265"/>
                  </a:xfrm>
                </p:grpSpPr>
                <p:cxnSp>
                  <p:nvCxnSpPr>
                    <p:cNvPr id="373" name="Straight Connector 372">
                      <a:extLst>
                        <a:ext uri="{FF2B5EF4-FFF2-40B4-BE49-F238E27FC236}">
                          <a16:creationId xmlns:a16="http://schemas.microsoft.com/office/drawing/2014/main" id="{736F6DBE-D86E-68D3-F139-C95BC5F843EA}"/>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BAF4BE1C-AE1F-967B-1A99-935F9B412D36}"/>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70" name="Group 369">
                    <a:extLst>
                      <a:ext uri="{FF2B5EF4-FFF2-40B4-BE49-F238E27FC236}">
                        <a16:creationId xmlns:a16="http://schemas.microsoft.com/office/drawing/2014/main" id="{CD36964E-53CB-A877-84E7-65E1A2013F01}"/>
                      </a:ext>
                    </a:extLst>
                  </p:cNvPr>
                  <p:cNvGrpSpPr/>
                  <p:nvPr/>
                </p:nvGrpSpPr>
                <p:grpSpPr>
                  <a:xfrm>
                    <a:off x="6367490" y="1536575"/>
                    <a:ext cx="319380" cy="260420"/>
                    <a:chOff x="6357510" y="1536575"/>
                    <a:chExt cx="319380" cy="260420"/>
                  </a:xfrm>
                </p:grpSpPr>
                <p:sp>
                  <p:nvSpPr>
                    <p:cNvPr id="371" name="Oval 395">
                      <a:extLst>
                        <a:ext uri="{FF2B5EF4-FFF2-40B4-BE49-F238E27FC236}">
                          <a16:creationId xmlns:a16="http://schemas.microsoft.com/office/drawing/2014/main" id="{98B2A152-412D-81A7-1F51-EA9C84348DAC}"/>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72" name="Oval 396">
                      <a:extLst>
                        <a:ext uri="{FF2B5EF4-FFF2-40B4-BE49-F238E27FC236}">
                          <a16:creationId xmlns:a16="http://schemas.microsoft.com/office/drawing/2014/main" id="{43EB5BA6-A506-8C1C-DFA0-EBC4F30654BB}"/>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62" name="Group 361">
                  <a:extLst>
                    <a:ext uri="{FF2B5EF4-FFF2-40B4-BE49-F238E27FC236}">
                      <a16:creationId xmlns:a16="http://schemas.microsoft.com/office/drawing/2014/main" id="{D51BE1FB-3E9E-533D-3141-C679EB605663}"/>
                    </a:ext>
                  </a:extLst>
                </p:cNvPr>
                <p:cNvGrpSpPr/>
                <p:nvPr/>
              </p:nvGrpSpPr>
              <p:grpSpPr>
                <a:xfrm>
                  <a:off x="6372481" y="1933291"/>
                  <a:ext cx="309399" cy="386224"/>
                  <a:chOff x="6372481" y="1933291"/>
                  <a:chExt cx="309399" cy="386224"/>
                </a:xfrm>
              </p:grpSpPr>
              <p:grpSp>
                <p:nvGrpSpPr>
                  <p:cNvPr id="363" name="Group 362">
                    <a:extLst>
                      <a:ext uri="{FF2B5EF4-FFF2-40B4-BE49-F238E27FC236}">
                        <a16:creationId xmlns:a16="http://schemas.microsoft.com/office/drawing/2014/main" id="{2611E058-1622-F7A8-7CBB-DE02610C8780}"/>
                      </a:ext>
                    </a:extLst>
                  </p:cNvPr>
                  <p:cNvGrpSpPr/>
                  <p:nvPr/>
                </p:nvGrpSpPr>
                <p:grpSpPr>
                  <a:xfrm>
                    <a:off x="6477582" y="1933291"/>
                    <a:ext cx="110455" cy="154265"/>
                    <a:chOff x="6476184" y="1764113"/>
                    <a:chExt cx="110455" cy="154265"/>
                  </a:xfrm>
                </p:grpSpPr>
                <p:cxnSp>
                  <p:nvCxnSpPr>
                    <p:cNvPr id="367" name="Straight Connector 366">
                      <a:extLst>
                        <a:ext uri="{FF2B5EF4-FFF2-40B4-BE49-F238E27FC236}">
                          <a16:creationId xmlns:a16="http://schemas.microsoft.com/office/drawing/2014/main" id="{8A0F444B-740A-6F2A-777D-920EBE61666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473D12DA-5588-1CE8-F64B-5DA11A0A884E}"/>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64" name="Group 363">
                    <a:extLst>
                      <a:ext uri="{FF2B5EF4-FFF2-40B4-BE49-F238E27FC236}">
                        <a16:creationId xmlns:a16="http://schemas.microsoft.com/office/drawing/2014/main" id="{571ED4B8-E708-E517-432F-19BFC9849BB0}"/>
                      </a:ext>
                    </a:extLst>
                  </p:cNvPr>
                  <p:cNvGrpSpPr/>
                  <p:nvPr/>
                </p:nvGrpSpPr>
                <p:grpSpPr>
                  <a:xfrm>
                    <a:off x="6372481" y="2066644"/>
                    <a:ext cx="309399" cy="252871"/>
                    <a:chOff x="6387452" y="2049866"/>
                    <a:chExt cx="309399" cy="252871"/>
                  </a:xfrm>
                </p:grpSpPr>
                <p:sp>
                  <p:nvSpPr>
                    <p:cNvPr id="365" name="Oval 366">
                      <a:extLst>
                        <a:ext uri="{FF2B5EF4-FFF2-40B4-BE49-F238E27FC236}">
                          <a16:creationId xmlns:a16="http://schemas.microsoft.com/office/drawing/2014/main" id="{E1C5C65B-BCFD-6380-84E6-1BD4C1484E2B}"/>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66" name="Oval 449">
                      <a:extLst>
                        <a:ext uri="{FF2B5EF4-FFF2-40B4-BE49-F238E27FC236}">
                          <a16:creationId xmlns:a16="http://schemas.microsoft.com/office/drawing/2014/main" id="{41E5073F-691C-B526-6A45-D5D549F60E8E}"/>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301" name="Group 300">
                <a:extLst>
                  <a:ext uri="{FF2B5EF4-FFF2-40B4-BE49-F238E27FC236}">
                    <a16:creationId xmlns:a16="http://schemas.microsoft.com/office/drawing/2014/main" id="{52A1FE26-2AC7-E3C8-3D90-EF04AC6E0CBF}"/>
                  </a:ext>
                </a:extLst>
              </p:cNvPr>
              <p:cNvGrpSpPr/>
              <p:nvPr/>
            </p:nvGrpSpPr>
            <p:grpSpPr>
              <a:xfrm>
                <a:off x="-1043661" y="2323266"/>
                <a:ext cx="184312" cy="451829"/>
                <a:chOff x="6367490" y="1536575"/>
                <a:chExt cx="319380" cy="782940"/>
              </a:xfrm>
            </p:grpSpPr>
            <p:grpSp>
              <p:nvGrpSpPr>
                <p:cNvPr id="347" name="Group 346">
                  <a:extLst>
                    <a:ext uri="{FF2B5EF4-FFF2-40B4-BE49-F238E27FC236}">
                      <a16:creationId xmlns:a16="http://schemas.microsoft.com/office/drawing/2014/main" id="{0CB440AC-73FA-4824-2085-9583645E6134}"/>
                    </a:ext>
                  </a:extLst>
                </p:cNvPr>
                <p:cNvGrpSpPr/>
                <p:nvPr/>
              </p:nvGrpSpPr>
              <p:grpSpPr>
                <a:xfrm>
                  <a:off x="6367490" y="1536575"/>
                  <a:ext cx="319380" cy="381803"/>
                  <a:chOff x="6367490" y="1536575"/>
                  <a:chExt cx="319380" cy="381803"/>
                </a:xfrm>
              </p:grpSpPr>
              <p:grpSp>
                <p:nvGrpSpPr>
                  <p:cNvPr id="355" name="Group 354">
                    <a:extLst>
                      <a:ext uri="{FF2B5EF4-FFF2-40B4-BE49-F238E27FC236}">
                        <a16:creationId xmlns:a16="http://schemas.microsoft.com/office/drawing/2014/main" id="{BEF0F2D3-EBB0-FD61-1CDF-81601DDD3ED8}"/>
                      </a:ext>
                    </a:extLst>
                  </p:cNvPr>
                  <p:cNvGrpSpPr/>
                  <p:nvPr/>
                </p:nvGrpSpPr>
                <p:grpSpPr>
                  <a:xfrm>
                    <a:off x="6476184" y="1764113"/>
                    <a:ext cx="110455" cy="154265"/>
                    <a:chOff x="6476184" y="1764113"/>
                    <a:chExt cx="110455" cy="154265"/>
                  </a:xfrm>
                </p:grpSpPr>
                <p:cxnSp>
                  <p:nvCxnSpPr>
                    <p:cNvPr id="359" name="Straight Connector 358">
                      <a:extLst>
                        <a:ext uri="{FF2B5EF4-FFF2-40B4-BE49-F238E27FC236}">
                          <a16:creationId xmlns:a16="http://schemas.microsoft.com/office/drawing/2014/main" id="{E02D2627-E1BB-5B2B-0291-F303CD18EFE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CD4CD044-CEC6-BB35-F37A-D8DF99EC70D4}"/>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56" name="Group 355">
                    <a:extLst>
                      <a:ext uri="{FF2B5EF4-FFF2-40B4-BE49-F238E27FC236}">
                        <a16:creationId xmlns:a16="http://schemas.microsoft.com/office/drawing/2014/main" id="{A1F8AE21-9C41-E902-2B8F-91631F80497F}"/>
                      </a:ext>
                    </a:extLst>
                  </p:cNvPr>
                  <p:cNvGrpSpPr/>
                  <p:nvPr/>
                </p:nvGrpSpPr>
                <p:grpSpPr>
                  <a:xfrm>
                    <a:off x="6367490" y="1536575"/>
                    <a:ext cx="319380" cy="260420"/>
                    <a:chOff x="6357510" y="1536575"/>
                    <a:chExt cx="319380" cy="260420"/>
                  </a:xfrm>
                </p:grpSpPr>
                <p:sp>
                  <p:nvSpPr>
                    <p:cNvPr id="357" name="Oval 395">
                      <a:extLst>
                        <a:ext uri="{FF2B5EF4-FFF2-40B4-BE49-F238E27FC236}">
                          <a16:creationId xmlns:a16="http://schemas.microsoft.com/office/drawing/2014/main" id="{4BC6CF66-F282-789A-795A-62C244D3A3D4}"/>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58" name="Oval 396">
                      <a:extLst>
                        <a:ext uri="{FF2B5EF4-FFF2-40B4-BE49-F238E27FC236}">
                          <a16:creationId xmlns:a16="http://schemas.microsoft.com/office/drawing/2014/main" id="{3E7CB71E-08C8-2888-0B8F-54FD6BB2C2DA}"/>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48" name="Group 347">
                  <a:extLst>
                    <a:ext uri="{FF2B5EF4-FFF2-40B4-BE49-F238E27FC236}">
                      <a16:creationId xmlns:a16="http://schemas.microsoft.com/office/drawing/2014/main" id="{EE6B358D-CFB1-D74E-AA81-1A01AF4EB183}"/>
                    </a:ext>
                  </a:extLst>
                </p:cNvPr>
                <p:cNvGrpSpPr/>
                <p:nvPr/>
              </p:nvGrpSpPr>
              <p:grpSpPr>
                <a:xfrm>
                  <a:off x="6372481" y="1933291"/>
                  <a:ext cx="309399" cy="386224"/>
                  <a:chOff x="6372481" y="1933291"/>
                  <a:chExt cx="309399" cy="386224"/>
                </a:xfrm>
              </p:grpSpPr>
              <p:grpSp>
                <p:nvGrpSpPr>
                  <p:cNvPr id="349" name="Group 348">
                    <a:extLst>
                      <a:ext uri="{FF2B5EF4-FFF2-40B4-BE49-F238E27FC236}">
                        <a16:creationId xmlns:a16="http://schemas.microsoft.com/office/drawing/2014/main" id="{262D7A20-44AC-D8A5-E60C-752C09EC1299}"/>
                      </a:ext>
                    </a:extLst>
                  </p:cNvPr>
                  <p:cNvGrpSpPr/>
                  <p:nvPr/>
                </p:nvGrpSpPr>
                <p:grpSpPr>
                  <a:xfrm>
                    <a:off x="6477582" y="1933291"/>
                    <a:ext cx="110455" cy="154265"/>
                    <a:chOff x="6476184" y="1764113"/>
                    <a:chExt cx="110455" cy="154265"/>
                  </a:xfrm>
                </p:grpSpPr>
                <p:cxnSp>
                  <p:nvCxnSpPr>
                    <p:cNvPr id="353" name="Straight Connector 352">
                      <a:extLst>
                        <a:ext uri="{FF2B5EF4-FFF2-40B4-BE49-F238E27FC236}">
                          <a16:creationId xmlns:a16="http://schemas.microsoft.com/office/drawing/2014/main" id="{BEF5E6BD-F6E2-3303-8561-EC543C22D5F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432879F4-E273-5767-6A64-0FBDF2106A8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50" name="Group 349">
                    <a:extLst>
                      <a:ext uri="{FF2B5EF4-FFF2-40B4-BE49-F238E27FC236}">
                        <a16:creationId xmlns:a16="http://schemas.microsoft.com/office/drawing/2014/main" id="{02E104DD-3067-0656-56AA-C2274396E10F}"/>
                      </a:ext>
                    </a:extLst>
                  </p:cNvPr>
                  <p:cNvGrpSpPr/>
                  <p:nvPr/>
                </p:nvGrpSpPr>
                <p:grpSpPr>
                  <a:xfrm>
                    <a:off x="6372481" y="2066644"/>
                    <a:ext cx="309399" cy="252871"/>
                    <a:chOff x="6387452" y="2049866"/>
                    <a:chExt cx="309399" cy="252871"/>
                  </a:xfrm>
                </p:grpSpPr>
                <p:sp>
                  <p:nvSpPr>
                    <p:cNvPr id="351" name="Oval 366">
                      <a:extLst>
                        <a:ext uri="{FF2B5EF4-FFF2-40B4-BE49-F238E27FC236}">
                          <a16:creationId xmlns:a16="http://schemas.microsoft.com/office/drawing/2014/main" id="{06BC182F-276C-B8EA-D76F-6597CBC83D87}"/>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52" name="Oval 449">
                      <a:extLst>
                        <a:ext uri="{FF2B5EF4-FFF2-40B4-BE49-F238E27FC236}">
                          <a16:creationId xmlns:a16="http://schemas.microsoft.com/office/drawing/2014/main" id="{F8B39DCA-84EB-C95B-3239-93CCF7E51EE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302" name="Group 301">
                <a:extLst>
                  <a:ext uri="{FF2B5EF4-FFF2-40B4-BE49-F238E27FC236}">
                    <a16:creationId xmlns:a16="http://schemas.microsoft.com/office/drawing/2014/main" id="{98491758-2EAD-7AC5-A2E6-6F3E1E070949}"/>
                  </a:ext>
                </a:extLst>
              </p:cNvPr>
              <p:cNvGrpSpPr/>
              <p:nvPr/>
            </p:nvGrpSpPr>
            <p:grpSpPr>
              <a:xfrm>
                <a:off x="-846355" y="2323266"/>
                <a:ext cx="184312" cy="451829"/>
                <a:chOff x="6367490" y="1536575"/>
                <a:chExt cx="319380" cy="782940"/>
              </a:xfrm>
            </p:grpSpPr>
            <p:grpSp>
              <p:nvGrpSpPr>
                <p:cNvPr id="333" name="Group 332">
                  <a:extLst>
                    <a:ext uri="{FF2B5EF4-FFF2-40B4-BE49-F238E27FC236}">
                      <a16:creationId xmlns:a16="http://schemas.microsoft.com/office/drawing/2014/main" id="{1CB848B1-A2D2-CFF7-1BCA-E572635CC441}"/>
                    </a:ext>
                  </a:extLst>
                </p:cNvPr>
                <p:cNvGrpSpPr/>
                <p:nvPr/>
              </p:nvGrpSpPr>
              <p:grpSpPr>
                <a:xfrm>
                  <a:off x="6367490" y="1536575"/>
                  <a:ext cx="319380" cy="381803"/>
                  <a:chOff x="6367490" y="1536575"/>
                  <a:chExt cx="319380" cy="381803"/>
                </a:xfrm>
              </p:grpSpPr>
              <p:grpSp>
                <p:nvGrpSpPr>
                  <p:cNvPr id="341" name="Group 340">
                    <a:extLst>
                      <a:ext uri="{FF2B5EF4-FFF2-40B4-BE49-F238E27FC236}">
                        <a16:creationId xmlns:a16="http://schemas.microsoft.com/office/drawing/2014/main" id="{0B4BA7BC-DD53-5204-C41F-4CCDF7409E6C}"/>
                      </a:ext>
                    </a:extLst>
                  </p:cNvPr>
                  <p:cNvGrpSpPr/>
                  <p:nvPr/>
                </p:nvGrpSpPr>
                <p:grpSpPr>
                  <a:xfrm>
                    <a:off x="6476184" y="1764113"/>
                    <a:ext cx="110455" cy="154265"/>
                    <a:chOff x="6476184" y="1764113"/>
                    <a:chExt cx="110455" cy="154265"/>
                  </a:xfrm>
                </p:grpSpPr>
                <p:cxnSp>
                  <p:nvCxnSpPr>
                    <p:cNvPr id="345" name="Straight Connector 344">
                      <a:extLst>
                        <a:ext uri="{FF2B5EF4-FFF2-40B4-BE49-F238E27FC236}">
                          <a16:creationId xmlns:a16="http://schemas.microsoft.com/office/drawing/2014/main" id="{B0BA37C7-28C9-ED0C-13F8-96EC2828AD4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2CB61720-4D39-0090-314A-5E95CE7E9E48}"/>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42" name="Group 341">
                    <a:extLst>
                      <a:ext uri="{FF2B5EF4-FFF2-40B4-BE49-F238E27FC236}">
                        <a16:creationId xmlns:a16="http://schemas.microsoft.com/office/drawing/2014/main" id="{0BB820E0-86C8-55BC-2DC7-9ABF1EAE51F7}"/>
                      </a:ext>
                    </a:extLst>
                  </p:cNvPr>
                  <p:cNvGrpSpPr/>
                  <p:nvPr/>
                </p:nvGrpSpPr>
                <p:grpSpPr>
                  <a:xfrm>
                    <a:off x="6367490" y="1536575"/>
                    <a:ext cx="319380" cy="260420"/>
                    <a:chOff x="6357510" y="1536575"/>
                    <a:chExt cx="319380" cy="260420"/>
                  </a:xfrm>
                </p:grpSpPr>
                <p:sp>
                  <p:nvSpPr>
                    <p:cNvPr id="343" name="Oval 395">
                      <a:extLst>
                        <a:ext uri="{FF2B5EF4-FFF2-40B4-BE49-F238E27FC236}">
                          <a16:creationId xmlns:a16="http://schemas.microsoft.com/office/drawing/2014/main" id="{34787FD1-5731-C516-9EF9-558637D3000D}"/>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44" name="Oval 396">
                      <a:extLst>
                        <a:ext uri="{FF2B5EF4-FFF2-40B4-BE49-F238E27FC236}">
                          <a16:creationId xmlns:a16="http://schemas.microsoft.com/office/drawing/2014/main" id="{1A17E049-FC2E-70BF-A295-F55637EC4D6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34" name="Group 333">
                  <a:extLst>
                    <a:ext uri="{FF2B5EF4-FFF2-40B4-BE49-F238E27FC236}">
                      <a16:creationId xmlns:a16="http://schemas.microsoft.com/office/drawing/2014/main" id="{FE93112A-5D30-7566-B938-58BCC84F3E28}"/>
                    </a:ext>
                  </a:extLst>
                </p:cNvPr>
                <p:cNvGrpSpPr/>
                <p:nvPr/>
              </p:nvGrpSpPr>
              <p:grpSpPr>
                <a:xfrm>
                  <a:off x="6372481" y="1933291"/>
                  <a:ext cx="309399" cy="386224"/>
                  <a:chOff x="6372481" y="1933291"/>
                  <a:chExt cx="309399" cy="386224"/>
                </a:xfrm>
              </p:grpSpPr>
              <p:grpSp>
                <p:nvGrpSpPr>
                  <p:cNvPr id="335" name="Group 334">
                    <a:extLst>
                      <a:ext uri="{FF2B5EF4-FFF2-40B4-BE49-F238E27FC236}">
                        <a16:creationId xmlns:a16="http://schemas.microsoft.com/office/drawing/2014/main" id="{7792EE84-1675-5F15-FE60-D6B1916F3EDB}"/>
                      </a:ext>
                    </a:extLst>
                  </p:cNvPr>
                  <p:cNvGrpSpPr/>
                  <p:nvPr/>
                </p:nvGrpSpPr>
                <p:grpSpPr>
                  <a:xfrm>
                    <a:off x="6477582" y="1933291"/>
                    <a:ext cx="110455" cy="154265"/>
                    <a:chOff x="6476184" y="1764113"/>
                    <a:chExt cx="110455" cy="154265"/>
                  </a:xfrm>
                </p:grpSpPr>
                <p:cxnSp>
                  <p:nvCxnSpPr>
                    <p:cNvPr id="339" name="Straight Connector 338">
                      <a:extLst>
                        <a:ext uri="{FF2B5EF4-FFF2-40B4-BE49-F238E27FC236}">
                          <a16:creationId xmlns:a16="http://schemas.microsoft.com/office/drawing/2014/main" id="{E0961E60-D2FB-2609-FAD8-84EC900B7E7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D87219BE-2733-7634-4280-BFFB8584107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36" name="Group 335">
                    <a:extLst>
                      <a:ext uri="{FF2B5EF4-FFF2-40B4-BE49-F238E27FC236}">
                        <a16:creationId xmlns:a16="http://schemas.microsoft.com/office/drawing/2014/main" id="{B8263C6E-D8B8-DBA7-A877-84C3267C9AE3}"/>
                      </a:ext>
                    </a:extLst>
                  </p:cNvPr>
                  <p:cNvGrpSpPr/>
                  <p:nvPr/>
                </p:nvGrpSpPr>
                <p:grpSpPr>
                  <a:xfrm>
                    <a:off x="6372481" y="2066644"/>
                    <a:ext cx="309399" cy="252871"/>
                    <a:chOff x="6387452" y="2049866"/>
                    <a:chExt cx="309399" cy="252871"/>
                  </a:xfrm>
                </p:grpSpPr>
                <p:sp>
                  <p:nvSpPr>
                    <p:cNvPr id="337" name="Oval 366">
                      <a:extLst>
                        <a:ext uri="{FF2B5EF4-FFF2-40B4-BE49-F238E27FC236}">
                          <a16:creationId xmlns:a16="http://schemas.microsoft.com/office/drawing/2014/main" id="{0C2DE369-926E-3DC2-BA0C-548E8FAEBAED}"/>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38" name="Oval 449">
                      <a:extLst>
                        <a:ext uri="{FF2B5EF4-FFF2-40B4-BE49-F238E27FC236}">
                          <a16:creationId xmlns:a16="http://schemas.microsoft.com/office/drawing/2014/main" id="{49E45CCA-A69A-BFA4-C245-990CE5379A9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303" name="Group 302">
                <a:extLst>
                  <a:ext uri="{FF2B5EF4-FFF2-40B4-BE49-F238E27FC236}">
                    <a16:creationId xmlns:a16="http://schemas.microsoft.com/office/drawing/2014/main" id="{A462B43B-E99E-BCA4-EC0B-5F859A047106}"/>
                  </a:ext>
                </a:extLst>
              </p:cNvPr>
              <p:cNvGrpSpPr/>
              <p:nvPr/>
            </p:nvGrpSpPr>
            <p:grpSpPr>
              <a:xfrm>
                <a:off x="-649049" y="2323266"/>
                <a:ext cx="184312" cy="451829"/>
                <a:chOff x="6367490" y="1536575"/>
                <a:chExt cx="319380" cy="782940"/>
              </a:xfrm>
            </p:grpSpPr>
            <p:grpSp>
              <p:nvGrpSpPr>
                <p:cNvPr id="319" name="Group 318">
                  <a:extLst>
                    <a:ext uri="{FF2B5EF4-FFF2-40B4-BE49-F238E27FC236}">
                      <a16:creationId xmlns:a16="http://schemas.microsoft.com/office/drawing/2014/main" id="{58E20ADA-1021-62D9-BADF-B2BFE0AC3522}"/>
                    </a:ext>
                  </a:extLst>
                </p:cNvPr>
                <p:cNvGrpSpPr/>
                <p:nvPr/>
              </p:nvGrpSpPr>
              <p:grpSpPr>
                <a:xfrm>
                  <a:off x="6367490" y="1536575"/>
                  <a:ext cx="319380" cy="381803"/>
                  <a:chOff x="6367490" y="1536575"/>
                  <a:chExt cx="319380" cy="381803"/>
                </a:xfrm>
              </p:grpSpPr>
              <p:grpSp>
                <p:nvGrpSpPr>
                  <p:cNvPr id="327" name="Group 326">
                    <a:extLst>
                      <a:ext uri="{FF2B5EF4-FFF2-40B4-BE49-F238E27FC236}">
                        <a16:creationId xmlns:a16="http://schemas.microsoft.com/office/drawing/2014/main" id="{07246E3D-826A-1DDB-EB5F-2DC71C72D0B4}"/>
                      </a:ext>
                    </a:extLst>
                  </p:cNvPr>
                  <p:cNvGrpSpPr/>
                  <p:nvPr/>
                </p:nvGrpSpPr>
                <p:grpSpPr>
                  <a:xfrm>
                    <a:off x="6476184" y="1764113"/>
                    <a:ext cx="110455" cy="154265"/>
                    <a:chOff x="6476184" y="1764113"/>
                    <a:chExt cx="110455" cy="154265"/>
                  </a:xfrm>
                </p:grpSpPr>
                <p:cxnSp>
                  <p:nvCxnSpPr>
                    <p:cNvPr id="331" name="Straight Connector 330">
                      <a:extLst>
                        <a:ext uri="{FF2B5EF4-FFF2-40B4-BE49-F238E27FC236}">
                          <a16:creationId xmlns:a16="http://schemas.microsoft.com/office/drawing/2014/main" id="{5EBBC58C-58F1-B4C4-FE12-E136851E5943}"/>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E42DAA87-76CB-905E-B0EB-FE96C71FB9CD}"/>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28" name="Group 327">
                    <a:extLst>
                      <a:ext uri="{FF2B5EF4-FFF2-40B4-BE49-F238E27FC236}">
                        <a16:creationId xmlns:a16="http://schemas.microsoft.com/office/drawing/2014/main" id="{44CF8443-B747-943C-5880-307D0CF3E2F2}"/>
                      </a:ext>
                    </a:extLst>
                  </p:cNvPr>
                  <p:cNvGrpSpPr/>
                  <p:nvPr/>
                </p:nvGrpSpPr>
                <p:grpSpPr>
                  <a:xfrm>
                    <a:off x="6367490" y="1536575"/>
                    <a:ext cx="319380" cy="260420"/>
                    <a:chOff x="6357510" y="1536575"/>
                    <a:chExt cx="319380" cy="260420"/>
                  </a:xfrm>
                </p:grpSpPr>
                <p:sp>
                  <p:nvSpPr>
                    <p:cNvPr id="329" name="Oval 395">
                      <a:extLst>
                        <a:ext uri="{FF2B5EF4-FFF2-40B4-BE49-F238E27FC236}">
                          <a16:creationId xmlns:a16="http://schemas.microsoft.com/office/drawing/2014/main" id="{A6F7463C-314D-1B70-BE47-C79946F049FE}"/>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30" name="Oval 396">
                      <a:extLst>
                        <a:ext uri="{FF2B5EF4-FFF2-40B4-BE49-F238E27FC236}">
                          <a16:creationId xmlns:a16="http://schemas.microsoft.com/office/drawing/2014/main" id="{87A6E79B-10C5-5137-3811-4965CCA340E7}"/>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20" name="Group 319">
                  <a:extLst>
                    <a:ext uri="{FF2B5EF4-FFF2-40B4-BE49-F238E27FC236}">
                      <a16:creationId xmlns:a16="http://schemas.microsoft.com/office/drawing/2014/main" id="{FBCC1E65-4E50-62FF-216D-DCB209C102B8}"/>
                    </a:ext>
                  </a:extLst>
                </p:cNvPr>
                <p:cNvGrpSpPr/>
                <p:nvPr/>
              </p:nvGrpSpPr>
              <p:grpSpPr>
                <a:xfrm>
                  <a:off x="6372481" y="1933291"/>
                  <a:ext cx="309399" cy="386224"/>
                  <a:chOff x="6372481" y="1933291"/>
                  <a:chExt cx="309399" cy="386224"/>
                </a:xfrm>
              </p:grpSpPr>
              <p:grpSp>
                <p:nvGrpSpPr>
                  <p:cNvPr id="321" name="Group 320">
                    <a:extLst>
                      <a:ext uri="{FF2B5EF4-FFF2-40B4-BE49-F238E27FC236}">
                        <a16:creationId xmlns:a16="http://schemas.microsoft.com/office/drawing/2014/main" id="{16D2768D-8446-5A3E-21F2-A7A58D42C6ED}"/>
                      </a:ext>
                    </a:extLst>
                  </p:cNvPr>
                  <p:cNvGrpSpPr/>
                  <p:nvPr/>
                </p:nvGrpSpPr>
                <p:grpSpPr>
                  <a:xfrm>
                    <a:off x="6477582" y="1933291"/>
                    <a:ext cx="110455" cy="154265"/>
                    <a:chOff x="6476184" y="1764113"/>
                    <a:chExt cx="110455" cy="154265"/>
                  </a:xfrm>
                </p:grpSpPr>
                <p:cxnSp>
                  <p:nvCxnSpPr>
                    <p:cNvPr id="325" name="Straight Connector 324">
                      <a:extLst>
                        <a:ext uri="{FF2B5EF4-FFF2-40B4-BE49-F238E27FC236}">
                          <a16:creationId xmlns:a16="http://schemas.microsoft.com/office/drawing/2014/main" id="{6098415C-6920-16F2-BBAC-E579D1ADC123}"/>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1775A6E-2EA7-29F5-AD6B-8309B15AAC6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22" name="Group 321">
                    <a:extLst>
                      <a:ext uri="{FF2B5EF4-FFF2-40B4-BE49-F238E27FC236}">
                        <a16:creationId xmlns:a16="http://schemas.microsoft.com/office/drawing/2014/main" id="{09F2B2CA-C6D7-B1C7-50FD-498C9EEB9EE0}"/>
                      </a:ext>
                    </a:extLst>
                  </p:cNvPr>
                  <p:cNvGrpSpPr/>
                  <p:nvPr/>
                </p:nvGrpSpPr>
                <p:grpSpPr>
                  <a:xfrm>
                    <a:off x="6372481" y="2066644"/>
                    <a:ext cx="309399" cy="252871"/>
                    <a:chOff x="6387452" y="2049866"/>
                    <a:chExt cx="309399" cy="252871"/>
                  </a:xfrm>
                </p:grpSpPr>
                <p:sp>
                  <p:nvSpPr>
                    <p:cNvPr id="323" name="Oval 366">
                      <a:extLst>
                        <a:ext uri="{FF2B5EF4-FFF2-40B4-BE49-F238E27FC236}">
                          <a16:creationId xmlns:a16="http://schemas.microsoft.com/office/drawing/2014/main" id="{EAE57613-EF59-33A0-E215-9016B50D5402}"/>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24" name="Oval 449">
                      <a:extLst>
                        <a:ext uri="{FF2B5EF4-FFF2-40B4-BE49-F238E27FC236}">
                          <a16:creationId xmlns:a16="http://schemas.microsoft.com/office/drawing/2014/main" id="{76C51DE9-CB0B-89BD-0F70-C2A07E85311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304" name="Group 303">
                <a:extLst>
                  <a:ext uri="{FF2B5EF4-FFF2-40B4-BE49-F238E27FC236}">
                    <a16:creationId xmlns:a16="http://schemas.microsoft.com/office/drawing/2014/main" id="{09296C49-49DA-BEB2-DB42-625908BB3B69}"/>
                  </a:ext>
                </a:extLst>
              </p:cNvPr>
              <p:cNvGrpSpPr/>
              <p:nvPr/>
            </p:nvGrpSpPr>
            <p:grpSpPr>
              <a:xfrm>
                <a:off x="-451743" y="2323266"/>
                <a:ext cx="184312" cy="451829"/>
                <a:chOff x="6367490" y="1536575"/>
                <a:chExt cx="319380" cy="782940"/>
              </a:xfrm>
            </p:grpSpPr>
            <p:grpSp>
              <p:nvGrpSpPr>
                <p:cNvPr id="305" name="Group 304">
                  <a:extLst>
                    <a:ext uri="{FF2B5EF4-FFF2-40B4-BE49-F238E27FC236}">
                      <a16:creationId xmlns:a16="http://schemas.microsoft.com/office/drawing/2014/main" id="{ED2595FB-6645-E8D6-B133-8CEEE14EC817}"/>
                    </a:ext>
                  </a:extLst>
                </p:cNvPr>
                <p:cNvGrpSpPr/>
                <p:nvPr/>
              </p:nvGrpSpPr>
              <p:grpSpPr>
                <a:xfrm>
                  <a:off x="6367490" y="1536575"/>
                  <a:ext cx="319380" cy="381803"/>
                  <a:chOff x="6367490" y="1536575"/>
                  <a:chExt cx="319380" cy="381803"/>
                </a:xfrm>
              </p:grpSpPr>
              <p:grpSp>
                <p:nvGrpSpPr>
                  <p:cNvPr id="313" name="Group 312">
                    <a:extLst>
                      <a:ext uri="{FF2B5EF4-FFF2-40B4-BE49-F238E27FC236}">
                        <a16:creationId xmlns:a16="http://schemas.microsoft.com/office/drawing/2014/main" id="{E913DC9C-E734-532F-D1AC-89445ECC6038}"/>
                      </a:ext>
                    </a:extLst>
                  </p:cNvPr>
                  <p:cNvGrpSpPr/>
                  <p:nvPr/>
                </p:nvGrpSpPr>
                <p:grpSpPr>
                  <a:xfrm>
                    <a:off x="6476184" y="1764113"/>
                    <a:ext cx="110455" cy="154265"/>
                    <a:chOff x="6476184" y="1764113"/>
                    <a:chExt cx="110455" cy="154265"/>
                  </a:xfrm>
                </p:grpSpPr>
                <p:cxnSp>
                  <p:nvCxnSpPr>
                    <p:cNvPr id="317" name="Straight Connector 316">
                      <a:extLst>
                        <a:ext uri="{FF2B5EF4-FFF2-40B4-BE49-F238E27FC236}">
                          <a16:creationId xmlns:a16="http://schemas.microsoft.com/office/drawing/2014/main" id="{1F5140FA-AEF9-31B2-8D0F-DB3D1FFF86C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DBF0AFF3-51AE-38FB-EF78-6B09FB33FD5A}"/>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4" name="Group 313">
                    <a:extLst>
                      <a:ext uri="{FF2B5EF4-FFF2-40B4-BE49-F238E27FC236}">
                        <a16:creationId xmlns:a16="http://schemas.microsoft.com/office/drawing/2014/main" id="{5A49A907-C947-69A4-FE12-18DE63E699F7}"/>
                      </a:ext>
                    </a:extLst>
                  </p:cNvPr>
                  <p:cNvGrpSpPr/>
                  <p:nvPr/>
                </p:nvGrpSpPr>
                <p:grpSpPr>
                  <a:xfrm>
                    <a:off x="6367490" y="1536575"/>
                    <a:ext cx="319380" cy="260420"/>
                    <a:chOff x="6357510" y="1536575"/>
                    <a:chExt cx="319380" cy="260420"/>
                  </a:xfrm>
                </p:grpSpPr>
                <p:sp>
                  <p:nvSpPr>
                    <p:cNvPr id="315" name="Oval 395">
                      <a:extLst>
                        <a:ext uri="{FF2B5EF4-FFF2-40B4-BE49-F238E27FC236}">
                          <a16:creationId xmlns:a16="http://schemas.microsoft.com/office/drawing/2014/main" id="{7EE092E5-AA08-E66B-DD07-3F0CE89FED3A}"/>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16" name="Oval 396">
                      <a:extLst>
                        <a:ext uri="{FF2B5EF4-FFF2-40B4-BE49-F238E27FC236}">
                          <a16:creationId xmlns:a16="http://schemas.microsoft.com/office/drawing/2014/main" id="{C785D1FC-BD41-700D-5C21-211A6C7646C0}"/>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306" name="Group 305">
                  <a:extLst>
                    <a:ext uri="{FF2B5EF4-FFF2-40B4-BE49-F238E27FC236}">
                      <a16:creationId xmlns:a16="http://schemas.microsoft.com/office/drawing/2014/main" id="{000685C4-28E1-E0F0-6CB5-FEA3BC83F6AE}"/>
                    </a:ext>
                  </a:extLst>
                </p:cNvPr>
                <p:cNvGrpSpPr/>
                <p:nvPr/>
              </p:nvGrpSpPr>
              <p:grpSpPr>
                <a:xfrm>
                  <a:off x="6372481" y="1933291"/>
                  <a:ext cx="309399" cy="386224"/>
                  <a:chOff x="6372481" y="1933291"/>
                  <a:chExt cx="309399" cy="386224"/>
                </a:xfrm>
              </p:grpSpPr>
              <p:grpSp>
                <p:nvGrpSpPr>
                  <p:cNvPr id="307" name="Group 306">
                    <a:extLst>
                      <a:ext uri="{FF2B5EF4-FFF2-40B4-BE49-F238E27FC236}">
                        <a16:creationId xmlns:a16="http://schemas.microsoft.com/office/drawing/2014/main" id="{5F954B54-30FA-1AB5-8719-C7945FCA8764}"/>
                      </a:ext>
                    </a:extLst>
                  </p:cNvPr>
                  <p:cNvGrpSpPr/>
                  <p:nvPr/>
                </p:nvGrpSpPr>
                <p:grpSpPr>
                  <a:xfrm>
                    <a:off x="6477582" y="1933291"/>
                    <a:ext cx="110455" cy="154265"/>
                    <a:chOff x="6476184" y="1764113"/>
                    <a:chExt cx="110455" cy="154265"/>
                  </a:xfrm>
                </p:grpSpPr>
                <p:cxnSp>
                  <p:nvCxnSpPr>
                    <p:cNvPr id="311" name="Straight Connector 310">
                      <a:extLst>
                        <a:ext uri="{FF2B5EF4-FFF2-40B4-BE49-F238E27FC236}">
                          <a16:creationId xmlns:a16="http://schemas.microsoft.com/office/drawing/2014/main" id="{CAEBDA7D-98D7-59F1-209A-10A9BB5549D3}"/>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B9BC91CC-60C2-E3F1-04DC-45F98A8B705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08" name="Group 307">
                    <a:extLst>
                      <a:ext uri="{FF2B5EF4-FFF2-40B4-BE49-F238E27FC236}">
                        <a16:creationId xmlns:a16="http://schemas.microsoft.com/office/drawing/2014/main" id="{260768C6-D2A7-4042-357D-E5F7D518BC37}"/>
                      </a:ext>
                    </a:extLst>
                  </p:cNvPr>
                  <p:cNvGrpSpPr/>
                  <p:nvPr/>
                </p:nvGrpSpPr>
                <p:grpSpPr>
                  <a:xfrm>
                    <a:off x="6372481" y="2066644"/>
                    <a:ext cx="309399" cy="252871"/>
                    <a:chOff x="6387452" y="2049866"/>
                    <a:chExt cx="309399" cy="252871"/>
                  </a:xfrm>
                </p:grpSpPr>
                <p:sp>
                  <p:nvSpPr>
                    <p:cNvPr id="309" name="Oval 366">
                      <a:extLst>
                        <a:ext uri="{FF2B5EF4-FFF2-40B4-BE49-F238E27FC236}">
                          <a16:creationId xmlns:a16="http://schemas.microsoft.com/office/drawing/2014/main" id="{81E1796A-7B2D-A88D-C631-A363523731FC}"/>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10" name="Oval 449">
                      <a:extLst>
                        <a:ext uri="{FF2B5EF4-FFF2-40B4-BE49-F238E27FC236}">
                          <a16:creationId xmlns:a16="http://schemas.microsoft.com/office/drawing/2014/main" id="{318BBD40-7B83-075F-AEE5-D22D5DD1CEA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grpSp>
          <p:nvGrpSpPr>
            <p:cNvPr id="86" name="Group 85">
              <a:extLst>
                <a:ext uri="{FF2B5EF4-FFF2-40B4-BE49-F238E27FC236}">
                  <a16:creationId xmlns:a16="http://schemas.microsoft.com/office/drawing/2014/main" id="{2EA03E37-F81A-003C-B811-F4C45965CEA2}"/>
                </a:ext>
              </a:extLst>
            </p:cNvPr>
            <p:cNvGrpSpPr/>
            <p:nvPr/>
          </p:nvGrpSpPr>
          <p:grpSpPr>
            <a:xfrm rot="21449664">
              <a:off x="5142882" y="3200272"/>
              <a:ext cx="1368148" cy="451829"/>
              <a:chOff x="-1635579" y="2323266"/>
              <a:chExt cx="1368148" cy="451829"/>
            </a:xfrm>
          </p:grpSpPr>
          <p:grpSp>
            <p:nvGrpSpPr>
              <p:cNvPr id="193" name="Group 192">
                <a:extLst>
                  <a:ext uri="{FF2B5EF4-FFF2-40B4-BE49-F238E27FC236}">
                    <a16:creationId xmlns:a16="http://schemas.microsoft.com/office/drawing/2014/main" id="{63405E29-2BBA-EC15-729C-BFABD843C4B9}"/>
                  </a:ext>
                </a:extLst>
              </p:cNvPr>
              <p:cNvGrpSpPr/>
              <p:nvPr/>
            </p:nvGrpSpPr>
            <p:grpSpPr>
              <a:xfrm>
                <a:off x="-1635579" y="2323266"/>
                <a:ext cx="184312" cy="451829"/>
                <a:chOff x="6367490" y="1536575"/>
                <a:chExt cx="319380" cy="782940"/>
              </a:xfrm>
            </p:grpSpPr>
            <p:grpSp>
              <p:nvGrpSpPr>
                <p:cNvPr id="284" name="Group 283">
                  <a:extLst>
                    <a:ext uri="{FF2B5EF4-FFF2-40B4-BE49-F238E27FC236}">
                      <a16:creationId xmlns:a16="http://schemas.microsoft.com/office/drawing/2014/main" id="{6C355672-46D6-4A0E-033F-F1BA51EC19C2}"/>
                    </a:ext>
                  </a:extLst>
                </p:cNvPr>
                <p:cNvGrpSpPr/>
                <p:nvPr/>
              </p:nvGrpSpPr>
              <p:grpSpPr>
                <a:xfrm>
                  <a:off x="6367490" y="1536575"/>
                  <a:ext cx="319380" cy="381803"/>
                  <a:chOff x="6367490" y="1536575"/>
                  <a:chExt cx="319380" cy="381803"/>
                </a:xfrm>
              </p:grpSpPr>
              <p:grpSp>
                <p:nvGrpSpPr>
                  <p:cNvPr id="292" name="Group 291">
                    <a:extLst>
                      <a:ext uri="{FF2B5EF4-FFF2-40B4-BE49-F238E27FC236}">
                        <a16:creationId xmlns:a16="http://schemas.microsoft.com/office/drawing/2014/main" id="{0776855F-4D99-976D-144B-166D6808E876}"/>
                      </a:ext>
                    </a:extLst>
                  </p:cNvPr>
                  <p:cNvGrpSpPr/>
                  <p:nvPr/>
                </p:nvGrpSpPr>
                <p:grpSpPr>
                  <a:xfrm>
                    <a:off x="6476184" y="1764113"/>
                    <a:ext cx="110455" cy="154265"/>
                    <a:chOff x="6476184" y="1764113"/>
                    <a:chExt cx="110455" cy="154265"/>
                  </a:xfrm>
                </p:grpSpPr>
                <p:cxnSp>
                  <p:nvCxnSpPr>
                    <p:cNvPr id="296" name="Straight Connector 295">
                      <a:extLst>
                        <a:ext uri="{FF2B5EF4-FFF2-40B4-BE49-F238E27FC236}">
                          <a16:creationId xmlns:a16="http://schemas.microsoft.com/office/drawing/2014/main" id="{F6E900A8-644F-7649-CEDB-B092165C3D1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A1D921FD-8217-3183-8BB4-719A8011B810}"/>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93" name="Group 292">
                    <a:extLst>
                      <a:ext uri="{FF2B5EF4-FFF2-40B4-BE49-F238E27FC236}">
                        <a16:creationId xmlns:a16="http://schemas.microsoft.com/office/drawing/2014/main" id="{A5093654-9B8B-D7AF-1FF7-B8831D7E28C4}"/>
                      </a:ext>
                    </a:extLst>
                  </p:cNvPr>
                  <p:cNvGrpSpPr/>
                  <p:nvPr/>
                </p:nvGrpSpPr>
                <p:grpSpPr>
                  <a:xfrm>
                    <a:off x="6367490" y="1536575"/>
                    <a:ext cx="319380" cy="260420"/>
                    <a:chOff x="6357510" y="1536575"/>
                    <a:chExt cx="319380" cy="260420"/>
                  </a:xfrm>
                </p:grpSpPr>
                <p:sp>
                  <p:nvSpPr>
                    <p:cNvPr id="294" name="Oval 395">
                      <a:extLst>
                        <a:ext uri="{FF2B5EF4-FFF2-40B4-BE49-F238E27FC236}">
                          <a16:creationId xmlns:a16="http://schemas.microsoft.com/office/drawing/2014/main" id="{C9781B30-8483-6E2B-FFD7-24A0BFCDAAAC}"/>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95" name="Oval 396">
                      <a:extLst>
                        <a:ext uri="{FF2B5EF4-FFF2-40B4-BE49-F238E27FC236}">
                          <a16:creationId xmlns:a16="http://schemas.microsoft.com/office/drawing/2014/main" id="{BBE3B848-2BCA-0CC8-896F-0072AC3F87B7}"/>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85" name="Group 284">
                  <a:extLst>
                    <a:ext uri="{FF2B5EF4-FFF2-40B4-BE49-F238E27FC236}">
                      <a16:creationId xmlns:a16="http://schemas.microsoft.com/office/drawing/2014/main" id="{5FBA819C-2086-D9A5-878F-AD24FEB1B2F2}"/>
                    </a:ext>
                  </a:extLst>
                </p:cNvPr>
                <p:cNvGrpSpPr/>
                <p:nvPr/>
              </p:nvGrpSpPr>
              <p:grpSpPr>
                <a:xfrm>
                  <a:off x="6372481" y="1933291"/>
                  <a:ext cx="309399" cy="386224"/>
                  <a:chOff x="6372481" y="1933291"/>
                  <a:chExt cx="309399" cy="386224"/>
                </a:xfrm>
              </p:grpSpPr>
              <p:grpSp>
                <p:nvGrpSpPr>
                  <p:cNvPr id="286" name="Group 285">
                    <a:extLst>
                      <a:ext uri="{FF2B5EF4-FFF2-40B4-BE49-F238E27FC236}">
                        <a16:creationId xmlns:a16="http://schemas.microsoft.com/office/drawing/2014/main" id="{EBE196F3-A67F-A235-F092-7687A9FB4758}"/>
                      </a:ext>
                    </a:extLst>
                  </p:cNvPr>
                  <p:cNvGrpSpPr/>
                  <p:nvPr/>
                </p:nvGrpSpPr>
                <p:grpSpPr>
                  <a:xfrm>
                    <a:off x="6477582" y="1933291"/>
                    <a:ext cx="110455" cy="154265"/>
                    <a:chOff x="6476184" y="1764113"/>
                    <a:chExt cx="110455" cy="154265"/>
                  </a:xfrm>
                </p:grpSpPr>
                <p:cxnSp>
                  <p:nvCxnSpPr>
                    <p:cNvPr id="290" name="Straight Connector 289">
                      <a:extLst>
                        <a:ext uri="{FF2B5EF4-FFF2-40B4-BE49-F238E27FC236}">
                          <a16:creationId xmlns:a16="http://schemas.microsoft.com/office/drawing/2014/main" id="{09B1FE5F-8C72-5E3B-68DF-7BF2BF535DE3}"/>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7D34B875-7BD7-47BB-7D81-000C59D5CE8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87" name="Group 286">
                    <a:extLst>
                      <a:ext uri="{FF2B5EF4-FFF2-40B4-BE49-F238E27FC236}">
                        <a16:creationId xmlns:a16="http://schemas.microsoft.com/office/drawing/2014/main" id="{C13BEB63-B82C-8702-B851-20EF3D4FFFBA}"/>
                      </a:ext>
                    </a:extLst>
                  </p:cNvPr>
                  <p:cNvGrpSpPr/>
                  <p:nvPr/>
                </p:nvGrpSpPr>
                <p:grpSpPr>
                  <a:xfrm>
                    <a:off x="6372481" y="2066644"/>
                    <a:ext cx="309399" cy="252871"/>
                    <a:chOff x="6387452" y="2049866"/>
                    <a:chExt cx="309399" cy="252871"/>
                  </a:xfrm>
                </p:grpSpPr>
                <p:sp>
                  <p:nvSpPr>
                    <p:cNvPr id="288" name="Oval 366">
                      <a:extLst>
                        <a:ext uri="{FF2B5EF4-FFF2-40B4-BE49-F238E27FC236}">
                          <a16:creationId xmlns:a16="http://schemas.microsoft.com/office/drawing/2014/main" id="{4E692530-A3AB-54ED-A99B-4090C66797C6}"/>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89" name="Oval 449">
                      <a:extLst>
                        <a:ext uri="{FF2B5EF4-FFF2-40B4-BE49-F238E27FC236}">
                          <a16:creationId xmlns:a16="http://schemas.microsoft.com/office/drawing/2014/main" id="{A3E7E35A-F5A6-AC83-273E-A5923AF918E0}"/>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4" name="Group 193">
                <a:extLst>
                  <a:ext uri="{FF2B5EF4-FFF2-40B4-BE49-F238E27FC236}">
                    <a16:creationId xmlns:a16="http://schemas.microsoft.com/office/drawing/2014/main" id="{46751394-C636-5F25-6EE5-876F39EDCE4F}"/>
                  </a:ext>
                </a:extLst>
              </p:cNvPr>
              <p:cNvGrpSpPr/>
              <p:nvPr/>
            </p:nvGrpSpPr>
            <p:grpSpPr>
              <a:xfrm>
                <a:off x="-1438273" y="2323266"/>
                <a:ext cx="184312" cy="451829"/>
                <a:chOff x="6367490" y="1536575"/>
                <a:chExt cx="319380" cy="782940"/>
              </a:xfrm>
            </p:grpSpPr>
            <p:grpSp>
              <p:nvGrpSpPr>
                <p:cNvPr id="270" name="Group 269">
                  <a:extLst>
                    <a:ext uri="{FF2B5EF4-FFF2-40B4-BE49-F238E27FC236}">
                      <a16:creationId xmlns:a16="http://schemas.microsoft.com/office/drawing/2014/main" id="{B2003B91-0678-F0FC-E068-6243C4B88DF3}"/>
                    </a:ext>
                  </a:extLst>
                </p:cNvPr>
                <p:cNvGrpSpPr/>
                <p:nvPr/>
              </p:nvGrpSpPr>
              <p:grpSpPr>
                <a:xfrm>
                  <a:off x="6367490" y="1536575"/>
                  <a:ext cx="319380" cy="381803"/>
                  <a:chOff x="6367490" y="1536575"/>
                  <a:chExt cx="319380" cy="381803"/>
                </a:xfrm>
              </p:grpSpPr>
              <p:grpSp>
                <p:nvGrpSpPr>
                  <p:cNvPr id="278" name="Group 277">
                    <a:extLst>
                      <a:ext uri="{FF2B5EF4-FFF2-40B4-BE49-F238E27FC236}">
                        <a16:creationId xmlns:a16="http://schemas.microsoft.com/office/drawing/2014/main" id="{7FC11348-8E5E-48C0-4451-36E5AC965B2B}"/>
                      </a:ext>
                    </a:extLst>
                  </p:cNvPr>
                  <p:cNvGrpSpPr/>
                  <p:nvPr/>
                </p:nvGrpSpPr>
                <p:grpSpPr>
                  <a:xfrm>
                    <a:off x="6476184" y="1764113"/>
                    <a:ext cx="110455" cy="154265"/>
                    <a:chOff x="6476184" y="1764113"/>
                    <a:chExt cx="110455" cy="154265"/>
                  </a:xfrm>
                </p:grpSpPr>
                <p:cxnSp>
                  <p:nvCxnSpPr>
                    <p:cNvPr id="282" name="Straight Connector 281">
                      <a:extLst>
                        <a:ext uri="{FF2B5EF4-FFF2-40B4-BE49-F238E27FC236}">
                          <a16:creationId xmlns:a16="http://schemas.microsoft.com/office/drawing/2014/main" id="{DAD6D529-D741-B7E4-C7CB-A9CD7026ACF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a:extLst>
                        <a:ext uri="{FF2B5EF4-FFF2-40B4-BE49-F238E27FC236}">
                          <a16:creationId xmlns:a16="http://schemas.microsoft.com/office/drawing/2014/main" id="{5C35DE9E-78C0-AD52-B1D2-CE4EEFFE918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79" name="Group 278">
                    <a:extLst>
                      <a:ext uri="{FF2B5EF4-FFF2-40B4-BE49-F238E27FC236}">
                        <a16:creationId xmlns:a16="http://schemas.microsoft.com/office/drawing/2014/main" id="{C4493381-8131-8EA8-89F0-7278364B831E}"/>
                      </a:ext>
                    </a:extLst>
                  </p:cNvPr>
                  <p:cNvGrpSpPr/>
                  <p:nvPr/>
                </p:nvGrpSpPr>
                <p:grpSpPr>
                  <a:xfrm>
                    <a:off x="6367490" y="1536575"/>
                    <a:ext cx="319380" cy="260420"/>
                    <a:chOff x="6357510" y="1536575"/>
                    <a:chExt cx="319380" cy="260420"/>
                  </a:xfrm>
                </p:grpSpPr>
                <p:sp>
                  <p:nvSpPr>
                    <p:cNvPr id="280" name="Oval 395">
                      <a:extLst>
                        <a:ext uri="{FF2B5EF4-FFF2-40B4-BE49-F238E27FC236}">
                          <a16:creationId xmlns:a16="http://schemas.microsoft.com/office/drawing/2014/main" id="{4B5AC533-463C-A69F-2508-FAE4961D225F}"/>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81" name="Oval 396">
                      <a:extLst>
                        <a:ext uri="{FF2B5EF4-FFF2-40B4-BE49-F238E27FC236}">
                          <a16:creationId xmlns:a16="http://schemas.microsoft.com/office/drawing/2014/main" id="{AE295C49-3376-A605-8DB4-0C99F47FA3EB}"/>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71" name="Group 270">
                  <a:extLst>
                    <a:ext uri="{FF2B5EF4-FFF2-40B4-BE49-F238E27FC236}">
                      <a16:creationId xmlns:a16="http://schemas.microsoft.com/office/drawing/2014/main" id="{CE289C5A-6A55-D253-723D-7CD6B5FE0C32}"/>
                    </a:ext>
                  </a:extLst>
                </p:cNvPr>
                <p:cNvGrpSpPr/>
                <p:nvPr/>
              </p:nvGrpSpPr>
              <p:grpSpPr>
                <a:xfrm>
                  <a:off x="6372481" y="1933291"/>
                  <a:ext cx="309399" cy="386224"/>
                  <a:chOff x="6372481" y="1933291"/>
                  <a:chExt cx="309399" cy="386224"/>
                </a:xfrm>
              </p:grpSpPr>
              <p:grpSp>
                <p:nvGrpSpPr>
                  <p:cNvPr id="272" name="Group 271">
                    <a:extLst>
                      <a:ext uri="{FF2B5EF4-FFF2-40B4-BE49-F238E27FC236}">
                        <a16:creationId xmlns:a16="http://schemas.microsoft.com/office/drawing/2014/main" id="{8DA6AB30-917B-8874-B7AA-5B6A956F0D76}"/>
                      </a:ext>
                    </a:extLst>
                  </p:cNvPr>
                  <p:cNvGrpSpPr/>
                  <p:nvPr/>
                </p:nvGrpSpPr>
                <p:grpSpPr>
                  <a:xfrm>
                    <a:off x="6477582" y="1933291"/>
                    <a:ext cx="110455" cy="154265"/>
                    <a:chOff x="6476184" y="1764113"/>
                    <a:chExt cx="110455" cy="154265"/>
                  </a:xfrm>
                </p:grpSpPr>
                <p:cxnSp>
                  <p:nvCxnSpPr>
                    <p:cNvPr id="276" name="Straight Connector 275">
                      <a:extLst>
                        <a:ext uri="{FF2B5EF4-FFF2-40B4-BE49-F238E27FC236}">
                          <a16:creationId xmlns:a16="http://schemas.microsoft.com/office/drawing/2014/main" id="{BA4314D8-1848-EE2E-E810-D8E3766F087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7" name="Straight Connector 276">
                      <a:extLst>
                        <a:ext uri="{FF2B5EF4-FFF2-40B4-BE49-F238E27FC236}">
                          <a16:creationId xmlns:a16="http://schemas.microsoft.com/office/drawing/2014/main" id="{23FCDD3F-1E45-45FD-B7D0-657E3A9A95DA}"/>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73" name="Group 272">
                    <a:extLst>
                      <a:ext uri="{FF2B5EF4-FFF2-40B4-BE49-F238E27FC236}">
                        <a16:creationId xmlns:a16="http://schemas.microsoft.com/office/drawing/2014/main" id="{704121D7-0784-8FFC-C704-8148ABC757C4}"/>
                      </a:ext>
                    </a:extLst>
                  </p:cNvPr>
                  <p:cNvGrpSpPr/>
                  <p:nvPr/>
                </p:nvGrpSpPr>
                <p:grpSpPr>
                  <a:xfrm>
                    <a:off x="6372481" y="2066644"/>
                    <a:ext cx="309399" cy="252871"/>
                    <a:chOff x="6387452" y="2049866"/>
                    <a:chExt cx="309399" cy="252871"/>
                  </a:xfrm>
                </p:grpSpPr>
                <p:sp>
                  <p:nvSpPr>
                    <p:cNvPr id="274" name="Oval 366">
                      <a:extLst>
                        <a:ext uri="{FF2B5EF4-FFF2-40B4-BE49-F238E27FC236}">
                          <a16:creationId xmlns:a16="http://schemas.microsoft.com/office/drawing/2014/main" id="{90779A69-2DB6-F1AB-6A68-E36E94D4F7BC}"/>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75" name="Oval 449">
                      <a:extLst>
                        <a:ext uri="{FF2B5EF4-FFF2-40B4-BE49-F238E27FC236}">
                          <a16:creationId xmlns:a16="http://schemas.microsoft.com/office/drawing/2014/main" id="{33FB5199-D2EC-67F0-AA40-984B6E967835}"/>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5" name="Group 194">
                <a:extLst>
                  <a:ext uri="{FF2B5EF4-FFF2-40B4-BE49-F238E27FC236}">
                    <a16:creationId xmlns:a16="http://schemas.microsoft.com/office/drawing/2014/main" id="{A7735C74-A102-17E1-C9D2-D2C0DD6E0B55}"/>
                  </a:ext>
                </a:extLst>
              </p:cNvPr>
              <p:cNvGrpSpPr/>
              <p:nvPr/>
            </p:nvGrpSpPr>
            <p:grpSpPr>
              <a:xfrm>
                <a:off x="-1240967" y="2323266"/>
                <a:ext cx="184312" cy="451829"/>
                <a:chOff x="6367490" y="1536575"/>
                <a:chExt cx="319380" cy="782940"/>
              </a:xfrm>
            </p:grpSpPr>
            <p:grpSp>
              <p:nvGrpSpPr>
                <p:cNvPr id="256" name="Group 255">
                  <a:extLst>
                    <a:ext uri="{FF2B5EF4-FFF2-40B4-BE49-F238E27FC236}">
                      <a16:creationId xmlns:a16="http://schemas.microsoft.com/office/drawing/2014/main" id="{52D53908-BEE9-B4AE-228A-37D852B0E33E}"/>
                    </a:ext>
                  </a:extLst>
                </p:cNvPr>
                <p:cNvGrpSpPr/>
                <p:nvPr/>
              </p:nvGrpSpPr>
              <p:grpSpPr>
                <a:xfrm>
                  <a:off x="6367490" y="1536575"/>
                  <a:ext cx="319380" cy="381803"/>
                  <a:chOff x="6367490" y="1536575"/>
                  <a:chExt cx="319380" cy="381803"/>
                </a:xfrm>
              </p:grpSpPr>
              <p:grpSp>
                <p:nvGrpSpPr>
                  <p:cNvPr id="264" name="Group 263">
                    <a:extLst>
                      <a:ext uri="{FF2B5EF4-FFF2-40B4-BE49-F238E27FC236}">
                        <a16:creationId xmlns:a16="http://schemas.microsoft.com/office/drawing/2014/main" id="{31952CBD-7AE9-B35D-74B9-E59592511025}"/>
                      </a:ext>
                    </a:extLst>
                  </p:cNvPr>
                  <p:cNvGrpSpPr/>
                  <p:nvPr/>
                </p:nvGrpSpPr>
                <p:grpSpPr>
                  <a:xfrm>
                    <a:off x="6476184" y="1764113"/>
                    <a:ext cx="110455" cy="154265"/>
                    <a:chOff x="6476184" y="1764113"/>
                    <a:chExt cx="110455" cy="154265"/>
                  </a:xfrm>
                </p:grpSpPr>
                <p:cxnSp>
                  <p:nvCxnSpPr>
                    <p:cNvPr id="268" name="Straight Connector 267">
                      <a:extLst>
                        <a:ext uri="{FF2B5EF4-FFF2-40B4-BE49-F238E27FC236}">
                          <a16:creationId xmlns:a16="http://schemas.microsoft.com/office/drawing/2014/main" id="{05B1F83F-EF2D-A867-F634-6D0837DC883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BC59CF11-2937-0333-F1E7-E8E3B3B3F89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65" name="Group 264">
                    <a:extLst>
                      <a:ext uri="{FF2B5EF4-FFF2-40B4-BE49-F238E27FC236}">
                        <a16:creationId xmlns:a16="http://schemas.microsoft.com/office/drawing/2014/main" id="{7430033E-AB00-60E1-FC45-404F8A3D4C1C}"/>
                      </a:ext>
                    </a:extLst>
                  </p:cNvPr>
                  <p:cNvGrpSpPr/>
                  <p:nvPr/>
                </p:nvGrpSpPr>
                <p:grpSpPr>
                  <a:xfrm>
                    <a:off x="6367490" y="1536575"/>
                    <a:ext cx="319380" cy="260420"/>
                    <a:chOff x="6357510" y="1536575"/>
                    <a:chExt cx="319380" cy="260420"/>
                  </a:xfrm>
                </p:grpSpPr>
                <p:sp>
                  <p:nvSpPr>
                    <p:cNvPr id="266" name="Oval 395">
                      <a:extLst>
                        <a:ext uri="{FF2B5EF4-FFF2-40B4-BE49-F238E27FC236}">
                          <a16:creationId xmlns:a16="http://schemas.microsoft.com/office/drawing/2014/main" id="{12058CE7-7BA6-9020-0A54-8A2D366C1B33}"/>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67" name="Oval 396">
                      <a:extLst>
                        <a:ext uri="{FF2B5EF4-FFF2-40B4-BE49-F238E27FC236}">
                          <a16:creationId xmlns:a16="http://schemas.microsoft.com/office/drawing/2014/main" id="{084FA548-06A1-21E6-B08B-304348E855A2}"/>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57" name="Group 256">
                  <a:extLst>
                    <a:ext uri="{FF2B5EF4-FFF2-40B4-BE49-F238E27FC236}">
                      <a16:creationId xmlns:a16="http://schemas.microsoft.com/office/drawing/2014/main" id="{EB08B911-3BEF-CA7A-D00C-0651EDD2BBB3}"/>
                    </a:ext>
                  </a:extLst>
                </p:cNvPr>
                <p:cNvGrpSpPr/>
                <p:nvPr/>
              </p:nvGrpSpPr>
              <p:grpSpPr>
                <a:xfrm>
                  <a:off x="6372481" y="1933291"/>
                  <a:ext cx="309399" cy="386224"/>
                  <a:chOff x="6372481" y="1933291"/>
                  <a:chExt cx="309399" cy="386224"/>
                </a:xfrm>
              </p:grpSpPr>
              <p:grpSp>
                <p:nvGrpSpPr>
                  <p:cNvPr id="258" name="Group 257">
                    <a:extLst>
                      <a:ext uri="{FF2B5EF4-FFF2-40B4-BE49-F238E27FC236}">
                        <a16:creationId xmlns:a16="http://schemas.microsoft.com/office/drawing/2014/main" id="{2D03CCF2-CC65-C4F6-4CF5-8D9D589D007C}"/>
                      </a:ext>
                    </a:extLst>
                  </p:cNvPr>
                  <p:cNvGrpSpPr/>
                  <p:nvPr/>
                </p:nvGrpSpPr>
                <p:grpSpPr>
                  <a:xfrm>
                    <a:off x="6477582" y="1933291"/>
                    <a:ext cx="110455" cy="154265"/>
                    <a:chOff x="6476184" y="1764113"/>
                    <a:chExt cx="110455" cy="154265"/>
                  </a:xfrm>
                </p:grpSpPr>
                <p:cxnSp>
                  <p:nvCxnSpPr>
                    <p:cNvPr id="262" name="Straight Connector 261">
                      <a:extLst>
                        <a:ext uri="{FF2B5EF4-FFF2-40B4-BE49-F238E27FC236}">
                          <a16:creationId xmlns:a16="http://schemas.microsoft.com/office/drawing/2014/main" id="{F689077E-157A-7F30-5F39-0736C3A6FE2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34A8FFF8-2F08-8481-CC76-CA07504D054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59" name="Group 258">
                    <a:extLst>
                      <a:ext uri="{FF2B5EF4-FFF2-40B4-BE49-F238E27FC236}">
                        <a16:creationId xmlns:a16="http://schemas.microsoft.com/office/drawing/2014/main" id="{AC46426F-06F2-026A-CDF4-F35629951FEB}"/>
                      </a:ext>
                    </a:extLst>
                  </p:cNvPr>
                  <p:cNvGrpSpPr/>
                  <p:nvPr/>
                </p:nvGrpSpPr>
                <p:grpSpPr>
                  <a:xfrm>
                    <a:off x="6372481" y="2066644"/>
                    <a:ext cx="309399" cy="252871"/>
                    <a:chOff x="6387452" y="2049866"/>
                    <a:chExt cx="309399" cy="252871"/>
                  </a:xfrm>
                </p:grpSpPr>
                <p:sp>
                  <p:nvSpPr>
                    <p:cNvPr id="260" name="Oval 366">
                      <a:extLst>
                        <a:ext uri="{FF2B5EF4-FFF2-40B4-BE49-F238E27FC236}">
                          <a16:creationId xmlns:a16="http://schemas.microsoft.com/office/drawing/2014/main" id="{3732DEED-102D-AB5F-096F-325CC15F830D}"/>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61" name="Oval 449">
                      <a:extLst>
                        <a:ext uri="{FF2B5EF4-FFF2-40B4-BE49-F238E27FC236}">
                          <a16:creationId xmlns:a16="http://schemas.microsoft.com/office/drawing/2014/main" id="{7289BB13-335E-BB45-20D8-C098BC2D1467}"/>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6" name="Group 195">
                <a:extLst>
                  <a:ext uri="{FF2B5EF4-FFF2-40B4-BE49-F238E27FC236}">
                    <a16:creationId xmlns:a16="http://schemas.microsoft.com/office/drawing/2014/main" id="{98963209-8C18-C36B-64F1-E0194FAE6648}"/>
                  </a:ext>
                </a:extLst>
              </p:cNvPr>
              <p:cNvGrpSpPr/>
              <p:nvPr/>
            </p:nvGrpSpPr>
            <p:grpSpPr>
              <a:xfrm>
                <a:off x="-1043661" y="2323266"/>
                <a:ext cx="184312" cy="451829"/>
                <a:chOff x="6367490" y="1536575"/>
                <a:chExt cx="319380" cy="782940"/>
              </a:xfrm>
            </p:grpSpPr>
            <p:grpSp>
              <p:nvGrpSpPr>
                <p:cNvPr id="242" name="Group 241">
                  <a:extLst>
                    <a:ext uri="{FF2B5EF4-FFF2-40B4-BE49-F238E27FC236}">
                      <a16:creationId xmlns:a16="http://schemas.microsoft.com/office/drawing/2014/main" id="{E911231D-3783-D3FA-30D7-A261DB266EE4}"/>
                    </a:ext>
                  </a:extLst>
                </p:cNvPr>
                <p:cNvGrpSpPr/>
                <p:nvPr/>
              </p:nvGrpSpPr>
              <p:grpSpPr>
                <a:xfrm>
                  <a:off x="6367490" y="1536575"/>
                  <a:ext cx="319380" cy="381803"/>
                  <a:chOff x="6367490" y="1536575"/>
                  <a:chExt cx="319380" cy="381803"/>
                </a:xfrm>
              </p:grpSpPr>
              <p:grpSp>
                <p:nvGrpSpPr>
                  <p:cNvPr id="250" name="Group 249">
                    <a:extLst>
                      <a:ext uri="{FF2B5EF4-FFF2-40B4-BE49-F238E27FC236}">
                        <a16:creationId xmlns:a16="http://schemas.microsoft.com/office/drawing/2014/main" id="{8AD42418-CE54-A686-6D24-E17B191B511B}"/>
                      </a:ext>
                    </a:extLst>
                  </p:cNvPr>
                  <p:cNvGrpSpPr/>
                  <p:nvPr/>
                </p:nvGrpSpPr>
                <p:grpSpPr>
                  <a:xfrm>
                    <a:off x="6476184" y="1764113"/>
                    <a:ext cx="110455" cy="154265"/>
                    <a:chOff x="6476184" y="1764113"/>
                    <a:chExt cx="110455" cy="154265"/>
                  </a:xfrm>
                </p:grpSpPr>
                <p:cxnSp>
                  <p:nvCxnSpPr>
                    <p:cNvPr id="254" name="Straight Connector 253">
                      <a:extLst>
                        <a:ext uri="{FF2B5EF4-FFF2-40B4-BE49-F238E27FC236}">
                          <a16:creationId xmlns:a16="http://schemas.microsoft.com/office/drawing/2014/main" id="{A4D78CA0-A6D1-DF75-D6CA-4487D70346C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E9AF93F4-1292-A127-B69C-C30E9376765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60FB985A-FDA2-218A-AAFF-8C91162078BC}"/>
                      </a:ext>
                    </a:extLst>
                  </p:cNvPr>
                  <p:cNvGrpSpPr/>
                  <p:nvPr/>
                </p:nvGrpSpPr>
                <p:grpSpPr>
                  <a:xfrm>
                    <a:off x="6367490" y="1536575"/>
                    <a:ext cx="319380" cy="260420"/>
                    <a:chOff x="6357510" y="1536575"/>
                    <a:chExt cx="319380" cy="260420"/>
                  </a:xfrm>
                </p:grpSpPr>
                <p:sp>
                  <p:nvSpPr>
                    <p:cNvPr id="252" name="Oval 395">
                      <a:extLst>
                        <a:ext uri="{FF2B5EF4-FFF2-40B4-BE49-F238E27FC236}">
                          <a16:creationId xmlns:a16="http://schemas.microsoft.com/office/drawing/2014/main" id="{FF9BA352-B588-A637-312F-B75A768792A3}"/>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53" name="Oval 396">
                      <a:extLst>
                        <a:ext uri="{FF2B5EF4-FFF2-40B4-BE49-F238E27FC236}">
                          <a16:creationId xmlns:a16="http://schemas.microsoft.com/office/drawing/2014/main" id="{F1252498-5A01-D28A-7E78-E51C5384BE7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43" name="Group 242">
                  <a:extLst>
                    <a:ext uri="{FF2B5EF4-FFF2-40B4-BE49-F238E27FC236}">
                      <a16:creationId xmlns:a16="http://schemas.microsoft.com/office/drawing/2014/main" id="{40A96D09-45B9-5175-B192-633D1E05680B}"/>
                    </a:ext>
                  </a:extLst>
                </p:cNvPr>
                <p:cNvGrpSpPr/>
                <p:nvPr/>
              </p:nvGrpSpPr>
              <p:grpSpPr>
                <a:xfrm>
                  <a:off x="6372481" y="1933291"/>
                  <a:ext cx="309399" cy="386224"/>
                  <a:chOff x="6372481" y="1933291"/>
                  <a:chExt cx="309399" cy="386224"/>
                </a:xfrm>
              </p:grpSpPr>
              <p:grpSp>
                <p:nvGrpSpPr>
                  <p:cNvPr id="244" name="Group 243">
                    <a:extLst>
                      <a:ext uri="{FF2B5EF4-FFF2-40B4-BE49-F238E27FC236}">
                        <a16:creationId xmlns:a16="http://schemas.microsoft.com/office/drawing/2014/main" id="{6E1A1C1F-D120-FEB9-9CFF-23C2925FD476}"/>
                      </a:ext>
                    </a:extLst>
                  </p:cNvPr>
                  <p:cNvGrpSpPr/>
                  <p:nvPr/>
                </p:nvGrpSpPr>
                <p:grpSpPr>
                  <a:xfrm>
                    <a:off x="6477582" y="1933291"/>
                    <a:ext cx="110455" cy="154265"/>
                    <a:chOff x="6476184" y="1764113"/>
                    <a:chExt cx="110455" cy="154265"/>
                  </a:xfrm>
                </p:grpSpPr>
                <p:cxnSp>
                  <p:nvCxnSpPr>
                    <p:cNvPr id="248" name="Straight Connector 247">
                      <a:extLst>
                        <a:ext uri="{FF2B5EF4-FFF2-40B4-BE49-F238E27FC236}">
                          <a16:creationId xmlns:a16="http://schemas.microsoft.com/office/drawing/2014/main" id="{D6487995-FF69-7E3B-D279-6BF36C976DC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25A0904D-4542-C754-4FFB-61DCBF3AB0C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45" name="Group 244">
                    <a:extLst>
                      <a:ext uri="{FF2B5EF4-FFF2-40B4-BE49-F238E27FC236}">
                        <a16:creationId xmlns:a16="http://schemas.microsoft.com/office/drawing/2014/main" id="{02DBDD36-EB7C-C2D4-BD77-D4D05E44754A}"/>
                      </a:ext>
                    </a:extLst>
                  </p:cNvPr>
                  <p:cNvGrpSpPr/>
                  <p:nvPr/>
                </p:nvGrpSpPr>
                <p:grpSpPr>
                  <a:xfrm>
                    <a:off x="6372481" y="2066644"/>
                    <a:ext cx="309399" cy="252871"/>
                    <a:chOff x="6387452" y="2049866"/>
                    <a:chExt cx="309399" cy="252871"/>
                  </a:xfrm>
                </p:grpSpPr>
                <p:sp>
                  <p:nvSpPr>
                    <p:cNvPr id="246" name="Oval 366">
                      <a:extLst>
                        <a:ext uri="{FF2B5EF4-FFF2-40B4-BE49-F238E27FC236}">
                          <a16:creationId xmlns:a16="http://schemas.microsoft.com/office/drawing/2014/main" id="{32BBB8E3-302D-9A62-B55F-CDFB9BB91D55}"/>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47" name="Oval 449">
                      <a:extLst>
                        <a:ext uri="{FF2B5EF4-FFF2-40B4-BE49-F238E27FC236}">
                          <a16:creationId xmlns:a16="http://schemas.microsoft.com/office/drawing/2014/main" id="{93901B8B-393C-6764-E2B4-B7739EFA5842}"/>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7" name="Group 196">
                <a:extLst>
                  <a:ext uri="{FF2B5EF4-FFF2-40B4-BE49-F238E27FC236}">
                    <a16:creationId xmlns:a16="http://schemas.microsoft.com/office/drawing/2014/main" id="{91AC37CF-4485-EE74-C21F-19B06A66DC72}"/>
                  </a:ext>
                </a:extLst>
              </p:cNvPr>
              <p:cNvGrpSpPr/>
              <p:nvPr/>
            </p:nvGrpSpPr>
            <p:grpSpPr>
              <a:xfrm>
                <a:off x="-846355" y="2323266"/>
                <a:ext cx="184312" cy="451829"/>
                <a:chOff x="6367490" y="1536575"/>
                <a:chExt cx="319380" cy="782940"/>
              </a:xfrm>
            </p:grpSpPr>
            <p:grpSp>
              <p:nvGrpSpPr>
                <p:cNvPr id="228" name="Group 227">
                  <a:extLst>
                    <a:ext uri="{FF2B5EF4-FFF2-40B4-BE49-F238E27FC236}">
                      <a16:creationId xmlns:a16="http://schemas.microsoft.com/office/drawing/2014/main" id="{B0AA5ACA-BF6B-DD65-C0B4-8D94016D792B}"/>
                    </a:ext>
                  </a:extLst>
                </p:cNvPr>
                <p:cNvGrpSpPr/>
                <p:nvPr/>
              </p:nvGrpSpPr>
              <p:grpSpPr>
                <a:xfrm>
                  <a:off x="6367490" y="1536575"/>
                  <a:ext cx="319380" cy="381803"/>
                  <a:chOff x="6367490" y="1536575"/>
                  <a:chExt cx="319380" cy="381803"/>
                </a:xfrm>
              </p:grpSpPr>
              <p:grpSp>
                <p:nvGrpSpPr>
                  <p:cNvPr id="236" name="Group 235">
                    <a:extLst>
                      <a:ext uri="{FF2B5EF4-FFF2-40B4-BE49-F238E27FC236}">
                        <a16:creationId xmlns:a16="http://schemas.microsoft.com/office/drawing/2014/main" id="{08799BA5-E43E-F00F-C3B3-4BE91FCE0E0A}"/>
                      </a:ext>
                    </a:extLst>
                  </p:cNvPr>
                  <p:cNvGrpSpPr/>
                  <p:nvPr/>
                </p:nvGrpSpPr>
                <p:grpSpPr>
                  <a:xfrm>
                    <a:off x="6476184" y="1764113"/>
                    <a:ext cx="110455" cy="154265"/>
                    <a:chOff x="6476184" y="1764113"/>
                    <a:chExt cx="110455" cy="154265"/>
                  </a:xfrm>
                </p:grpSpPr>
                <p:cxnSp>
                  <p:nvCxnSpPr>
                    <p:cNvPr id="240" name="Straight Connector 239">
                      <a:extLst>
                        <a:ext uri="{FF2B5EF4-FFF2-40B4-BE49-F238E27FC236}">
                          <a16:creationId xmlns:a16="http://schemas.microsoft.com/office/drawing/2014/main" id="{26058547-A8C0-0389-9AD8-D702571E1A02}"/>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D95730B-CF83-80F3-F023-470B07D78D6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37" name="Group 236">
                    <a:extLst>
                      <a:ext uri="{FF2B5EF4-FFF2-40B4-BE49-F238E27FC236}">
                        <a16:creationId xmlns:a16="http://schemas.microsoft.com/office/drawing/2014/main" id="{D47B5724-1609-95FA-4089-6C8D01DD09AC}"/>
                      </a:ext>
                    </a:extLst>
                  </p:cNvPr>
                  <p:cNvGrpSpPr/>
                  <p:nvPr/>
                </p:nvGrpSpPr>
                <p:grpSpPr>
                  <a:xfrm>
                    <a:off x="6367490" y="1536575"/>
                    <a:ext cx="319380" cy="260420"/>
                    <a:chOff x="6357510" y="1536575"/>
                    <a:chExt cx="319380" cy="260420"/>
                  </a:xfrm>
                </p:grpSpPr>
                <p:sp>
                  <p:nvSpPr>
                    <p:cNvPr id="238" name="Oval 395">
                      <a:extLst>
                        <a:ext uri="{FF2B5EF4-FFF2-40B4-BE49-F238E27FC236}">
                          <a16:creationId xmlns:a16="http://schemas.microsoft.com/office/drawing/2014/main" id="{38DE45C6-EE4C-5581-E2F8-4C417C164A75}"/>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39" name="Oval 396">
                      <a:extLst>
                        <a:ext uri="{FF2B5EF4-FFF2-40B4-BE49-F238E27FC236}">
                          <a16:creationId xmlns:a16="http://schemas.microsoft.com/office/drawing/2014/main" id="{16A24328-16D7-888A-14BF-DF5FD6B7B54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29" name="Group 228">
                  <a:extLst>
                    <a:ext uri="{FF2B5EF4-FFF2-40B4-BE49-F238E27FC236}">
                      <a16:creationId xmlns:a16="http://schemas.microsoft.com/office/drawing/2014/main" id="{B2C0C57A-F19F-D58A-3D82-EAD2C26D1C83}"/>
                    </a:ext>
                  </a:extLst>
                </p:cNvPr>
                <p:cNvGrpSpPr/>
                <p:nvPr/>
              </p:nvGrpSpPr>
              <p:grpSpPr>
                <a:xfrm>
                  <a:off x="6372481" y="1933291"/>
                  <a:ext cx="309399" cy="386224"/>
                  <a:chOff x="6372481" y="1933291"/>
                  <a:chExt cx="309399" cy="386224"/>
                </a:xfrm>
              </p:grpSpPr>
              <p:grpSp>
                <p:nvGrpSpPr>
                  <p:cNvPr id="230" name="Group 229">
                    <a:extLst>
                      <a:ext uri="{FF2B5EF4-FFF2-40B4-BE49-F238E27FC236}">
                        <a16:creationId xmlns:a16="http://schemas.microsoft.com/office/drawing/2014/main" id="{E1AA92F3-BD96-1E6E-5758-4E1A55CEE9DF}"/>
                      </a:ext>
                    </a:extLst>
                  </p:cNvPr>
                  <p:cNvGrpSpPr/>
                  <p:nvPr/>
                </p:nvGrpSpPr>
                <p:grpSpPr>
                  <a:xfrm>
                    <a:off x="6477582" y="1933291"/>
                    <a:ext cx="110455" cy="154265"/>
                    <a:chOff x="6476184" y="1764113"/>
                    <a:chExt cx="110455" cy="154265"/>
                  </a:xfrm>
                </p:grpSpPr>
                <p:cxnSp>
                  <p:nvCxnSpPr>
                    <p:cNvPr id="234" name="Straight Connector 233">
                      <a:extLst>
                        <a:ext uri="{FF2B5EF4-FFF2-40B4-BE49-F238E27FC236}">
                          <a16:creationId xmlns:a16="http://schemas.microsoft.com/office/drawing/2014/main" id="{C0C728BD-6D35-EBA6-BCE2-94AF99F48430}"/>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BA27AA1B-7D72-A1F9-BD7D-8BFE27AA7918}"/>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31" name="Group 230">
                    <a:extLst>
                      <a:ext uri="{FF2B5EF4-FFF2-40B4-BE49-F238E27FC236}">
                        <a16:creationId xmlns:a16="http://schemas.microsoft.com/office/drawing/2014/main" id="{39E11835-C430-A169-82CF-40DF813DB361}"/>
                      </a:ext>
                    </a:extLst>
                  </p:cNvPr>
                  <p:cNvGrpSpPr/>
                  <p:nvPr/>
                </p:nvGrpSpPr>
                <p:grpSpPr>
                  <a:xfrm>
                    <a:off x="6372481" y="2066644"/>
                    <a:ext cx="309399" cy="252871"/>
                    <a:chOff x="6387452" y="2049866"/>
                    <a:chExt cx="309399" cy="252871"/>
                  </a:xfrm>
                </p:grpSpPr>
                <p:sp>
                  <p:nvSpPr>
                    <p:cNvPr id="232" name="Oval 366">
                      <a:extLst>
                        <a:ext uri="{FF2B5EF4-FFF2-40B4-BE49-F238E27FC236}">
                          <a16:creationId xmlns:a16="http://schemas.microsoft.com/office/drawing/2014/main" id="{C98787E2-E8A3-0EDD-4A8D-AEFD56E4562C}"/>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33" name="Oval 449">
                      <a:extLst>
                        <a:ext uri="{FF2B5EF4-FFF2-40B4-BE49-F238E27FC236}">
                          <a16:creationId xmlns:a16="http://schemas.microsoft.com/office/drawing/2014/main" id="{39EF39F0-B5C0-D362-E95D-C57351F1C404}"/>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8" name="Group 197">
                <a:extLst>
                  <a:ext uri="{FF2B5EF4-FFF2-40B4-BE49-F238E27FC236}">
                    <a16:creationId xmlns:a16="http://schemas.microsoft.com/office/drawing/2014/main" id="{548C144B-E41A-C9D8-0BC6-89F0D2AB0FDC}"/>
                  </a:ext>
                </a:extLst>
              </p:cNvPr>
              <p:cNvGrpSpPr/>
              <p:nvPr/>
            </p:nvGrpSpPr>
            <p:grpSpPr>
              <a:xfrm>
                <a:off x="-649049" y="2323266"/>
                <a:ext cx="184312" cy="451829"/>
                <a:chOff x="6367490" y="1536575"/>
                <a:chExt cx="319380" cy="782940"/>
              </a:xfrm>
            </p:grpSpPr>
            <p:grpSp>
              <p:nvGrpSpPr>
                <p:cNvPr id="214" name="Group 213">
                  <a:extLst>
                    <a:ext uri="{FF2B5EF4-FFF2-40B4-BE49-F238E27FC236}">
                      <a16:creationId xmlns:a16="http://schemas.microsoft.com/office/drawing/2014/main" id="{31828B82-5004-2E29-D3B6-3ADCC30251A8}"/>
                    </a:ext>
                  </a:extLst>
                </p:cNvPr>
                <p:cNvGrpSpPr/>
                <p:nvPr/>
              </p:nvGrpSpPr>
              <p:grpSpPr>
                <a:xfrm>
                  <a:off x="6367490" y="1536575"/>
                  <a:ext cx="319380" cy="381803"/>
                  <a:chOff x="6367490" y="1536575"/>
                  <a:chExt cx="319380" cy="381803"/>
                </a:xfrm>
              </p:grpSpPr>
              <p:grpSp>
                <p:nvGrpSpPr>
                  <p:cNvPr id="222" name="Group 221">
                    <a:extLst>
                      <a:ext uri="{FF2B5EF4-FFF2-40B4-BE49-F238E27FC236}">
                        <a16:creationId xmlns:a16="http://schemas.microsoft.com/office/drawing/2014/main" id="{22C0770E-5258-BC2C-9F3D-C8D678FFF954}"/>
                      </a:ext>
                    </a:extLst>
                  </p:cNvPr>
                  <p:cNvGrpSpPr/>
                  <p:nvPr/>
                </p:nvGrpSpPr>
                <p:grpSpPr>
                  <a:xfrm>
                    <a:off x="6476184" y="1764113"/>
                    <a:ext cx="110455" cy="154265"/>
                    <a:chOff x="6476184" y="1764113"/>
                    <a:chExt cx="110455" cy="154265"/>
                  </a:xfrm>
                </p:grpSpPr>
                <p:cxnSp>
                  <p:nvCxnSpPr>
                    <p:cNvPr id="226" name="Straight Connector 225">
                      <a:extLst>
                        <a:ext uri="{FF2B5EF4-FFF2-40B4-BE49-F238E27FC236}">
                          <a16:creationId xmlns:a16="http://schemas.microsoft.com/office/drawing/2014/main" id="{F40DFF30-EF29-08B7-337B-F33CDBBEE93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BFCF5EC0-D1EA-0F1E-70D9-2DEEB34B332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23" name="Group 222">
                    <a:extLst>
                      <a:ext uri="{FF2B5EF4-FFF2-40B4-BE49-F238E27FC236}">
                        <a16:creationId xmlns:a16="http://schemas.microsoft.com/office/drawing/2014/main" id="{6CE9C891-055A-1A06-4AD0-CACCC996D085}"/>
                      </a:ext>
                    </a:extLst>
                  </p:cNvPr>
                  <p:cNvGrpSpPr/>
                  <p:nvPr/>
                </p:nvGrpSpPr>
                <p:grpSpPr>
                  <a:xfrm>
                    <a:off x="6367490" y="1536575"/>
                    <a:ext cx="319380" cy="260420"/>
                    <a:chOff x="6357510" y="1536575"/>
                    <a:chExt cx="319380" cy="260420"/>
                  </a:xfrm>
                </p:grpSpPr>
                <p:sp>
                  <p:nvSpPr>
                    <p:cNvPr id="224" name="Oval 395">
                      <a:extLst>
                        <a:ext uri="{FF2B5EF4-FFF2-40B4-BE49-F238E27FC236}">
                          <a16:creationId xmlns:a16="http://schemas.microsoft.com/office/drawing/2014/main" id="{C504DA80-AC73-6652-B34F-0CC28D497F07}"/>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25" name="Oval 396">
                      <a:extLst>
                        <a:ext uri="{FF2B5EF4-FFF2-40B4-BE49-F238E27FC236}">
                          <a16:creationId xmlns:a16="http://schemas.microsoft.com/office/drawing/2014/main" id="{B0C148B1-957E-D10E-2B73-4E1F6275E80C}"/>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15" name="Group 214">
                  <a:extLst>
                    <a:ext uri="{FF2B5EF4-FFF2-40B4-BE49-F238E27FC236}">
                      <a16:creationId xmlns:a16="http://schemas.microsoft.com/office/drawing/2014/main" id="{9A0BF6F5-605E-AF60-59BE-B52766DA3FEB}"/>
                    </a:ext>
                  </a:extLst>
                </p:cNvPr>
                <p:cNvGrpSpPr/>
                <p:nvPr/>
              </p:nvGrpSpPr>
              <p:grpSpPr>
                <a:xfrm>
                  <a:off x="6372481" y="1933291"/>
                  <a:ext cx="309399" cy="386224"/>
                  <a:chOff x="6372481" y="1933291"/>
                  <a:chExt cx="309399" cy="386224"/>
                </a:xfrm>
              </p:grpSpPr>
              <p:grpSp>
                <p:nvGrpSpPr>
                  <p:cNvPr id="216" name="Group 215">
                    <a:extLst>
                      <a:ext uri="{FF2B5EF4-FFF2-40B4-BE49-F238E27FC236}">
                        <a16:creationId xmlns:a16="http://schemas.microsoft.com/office/drawing/2014/main" id="{66C5765F-AF69-0CA8-52C2-C6062EBD37DD}"/>
                      </a:ext>
                    </a:extLst>
                  </p:cNvPr>
                  <p:cNvGrpSpPr/>
                  <p:nvPr/>
                </p:nvGrpSpPr>
                <p:grpSpPr>
                  <a:xfrm>
                    <a:off x="6477582" y="1933291"/>
                    <a:ext cx="110455" cy="154265"/>
                    <a:chOff x="6476184" y="1764113"/>
                    <a:chExt cx="110455" cy="154265"/>
                  </a:xfrm>
                </p:grpSpPr>
                <p:cxnSp>
                  <p:nvCxnSpPr>
                    <p:cNvPr id="220" name="Straight Connector 219">
                      <a:extLst>
                        <a:ext uri="{FF2B5EF4-FFF2-40B4-BE49-F238E27FC236}">
                          <a16:creationId xmlns:a16="http://schemas.microsoft.com/office/drawing/2014/main" id="{85890307-714B-DEB4-0B5D-4C23589E8C6A}"/>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B69586AA-43E3-006B-8677-061A58279A7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17" name="Group 216">
                    <a:extLst>
                      <a:ext uri="{FF2B5EF4-FFF2-40B4-BE49-F238E27FC236}">
                        <a16:creationId xmlns:a16="http://schemas.microsoft.com/office/drawing/2014/main" id="{F0215A73-D8AF-7DC0-D88E-8498D468FB08}"/>
                      </a:ext>
                    </a:extLst>
                  </p:cNvPr>
                  <p:cNvGrpSpPr/>
                  <p:nvPr/>
                </p:nvGrpSpPr>
                <p:grpSpPr>
                  <a:xfrm>
                    <a:off x="6372481" y="2066644"/>
                    <a:ext cx="309399" cy="252871"/>
                    <a:chOff x="6387452" y="2049866"/>
                    <a:chExt cx="309399" cy="252871"/>
                  </a:xfrm>
                </p:grpSpPr>
                <p:sp>
                  <p:nvSpPr>
                    <p:cNvPr id="218" name="Oval 366">
                      <a:extLst>
                        <a:ext uri="{FF2B5EF4-FFF2-40B4-BE49-F238E27FC236}">
                          <a16:creationId xmlns:a16="http://schemas.microsoft.com/office/drawing/2014/main" id="{9100BADD-8026-80E5-5009-B51F7BC13D43}"/>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9" name="Oval 449">
                      <a:extLst>
                        <a:ext uri="{FF2B5EF4-FFF2-40B4-BE49-F238E27FC236}">
                          <a16:creationId xmlns:a16="http://schemas.microsoft.com/office/drawing/2014/main" id="{6C57DF34-400E-D4FE-BF9A-E53AA70450E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199" name="Group 198">
                <a:extLst>
                  <a:ext uri="{FF2B5EF4-FFF2-40B4-BE49-F238E27FC236}">
                    <a16:creationId xmlns:a16="http://schemas.microsoft.com/office/drawing/2014/main" id="{43C669FE-743F-9C28-090F-57F6924ADAC8}"/>
                  </a:ext>
                </a:extLst>
              </p:cNvPr>
              <p:cNvGrpSpPr/>
              <p:nvPr/>
            </p:nvGrpSpPr>
            <p:grpSpPr>
              <a:xfrm>
                <a:off x="-451743" y="2323266"/>
                <a:ext cx="184312" cy="451829"/>
                <a:chOff x="6367490" y="1536575"/>
                <a:chExt cx="319380" cy="782940"/>
              </a:xfrm>
            </p:grpSpPr>
            <p:grpSp>
              <p:nvGrpSpPr>
                <p:cNvPr id="200" name="Group 199">
                  <a:extLst>
                    <a:ext uri="{FF2B5EF4-FFF2-40B4-BE49-F238E27FC236}">
                      <a16:creationId xmlns:a16="http://schemas.microsoft.com/office/drawing/2014/main" id="{2D767354-F91B-19A4-37D7-398F63584DBA}"/>
                    </a:ext>
                  </a:extLst>
                </p:cNvPr>
                <p:cNvGrpSpPr/>
                <p:nvPr/>
              </p:nvGrpSpPr>
              <p:grpSpPr>
                <a:xfrm>
                  <a:off x="6367490" y="1536575"/>
                  <a:ext cx="319380" cy="381803"/>
                  <a:chOff x="6367490" y="1536575"/>
                  <a:chExt cx="319380" cy="381803"/>
                </a:xfrm>
              </p:grpSpPr>
              <p:grpSp>
                <p:nvGrpSpPr>
                  <p:cNvPr id="208" name="Group 207">
                    <a:extLst>
                      <a:ext uri="{FF2B5EF4-FFF2-40B4-BE49-F238E27FC236}">
                        <a16:creationId xmlns:a16="http://schemas.microsoft.com/office/drawing/2014/main" id="{F4EC894B-3470-69EA-BA45-10AFBEBC5182}"/>
                      </a:ext>
                    </a:extLst>
                  </p:cNvPr>
                  <p:cNvGrpSpPr/>
                  <p:nvPr/>
                </p:nvGrpSpPr>
                <p:grpSpPr>
                  <a:xfrm>
                    <a:off x="6476184" y="1764113"/>
                    <a:ext cx="110455" cy="154265"/>
                    <a:chOff x="6476184" y="1764113"/>
                    <a:chExt cx="110455" cy="154265"/>
                  </a:xfrm>
                </p:grpSpPr>
                <p:cxnSp>
                  <p:nvCxnSpPr>
                    <p:cNvPr id="212" name="Straight Connector 211">
                      <a:extLst>
                        <a:ext uri="{FF2B5EF4-FFF2-40B4-BE49-F238E27FC236}">
                          <a16:creationId xmlns:a16="http://schemas.microsoft.com/office/drawing/2014/main" id="{29BCFDE1-EB0C-3F6F-C571-48FF8B52DB5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523DA549-8DAE-75A4-2DA1-6E06315D053D}"/>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09" name="Group 208">
                    <a:extLst>
                      <a:ext uri="{FF2B5EF4-FFF2-40B4-BE49-F238E27FC236}">
                        <a16:creationId xmlns:a16="http://schemas.microsoft.com/office/drawing/2014/main" id="{A5AE061B-2DA7-2214-C8CF-6142084BFEB5}"/>
                      </a:ext>
                    </a:extLst>
                  </p:cNvPr>
                  <p:cNvGrpSpPr/>
                  <p:nvPr/>
                </p:nvGrpSpPr>
                <p:grpSpPr>
                  <a:xfrm>
                    <a:off x="6367490" y="1536575"/>
                    <a:ext cx="319380" cy="260420"/>
                    <a:chOff x="6357510" y="1536575"/>
                    <a:chExt cx="319380" cy="260420"/>
                  </a:xfrm>
                </p:grpSpPr>
                <p:sp>
                  <p:nvSpPr>
                    <p:cNvPr id="210" name="Oval 395">
                      <a:extLst>
                        <a:ext uri="{FF2B5EF4-FFF2-40B4-BE49-F238E27FC236}">
                          <a16:creationId xmlns:a16="http://schemas.microsoft.com/office/drawing/2014/main" id="{8BD365C6-5F08-A23A-77C6-38E3B4FA5867}"/>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1" name="Oval 396">
                      <a:extLst>
                        <a:ext uri="{FF2B5EF4-FFF2-40B4-BE49-F238E27FC236}">
                          <a16:creationId xmlns:a16="http://schemas.microsoft.com/office/drawing/2014/main" id="{08C73745-9F56-0AA3-BF6F-AAAC1AE6BCF2}"/>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201" name="Group 200">
                  <a:extLst>
                    <a:ext uri="{FF2B5EF4-FFF2-40B4-BE49-F238E27FC236}">
                      <a16:creationId xmlns:a16="http://schemas.microsoft.com/office/drawing/2014/main" id="{43884BF7-06BA-1259-196E-286F512CE2C7}"/>
                    </a:ext>
                  </a:extLst>
                </p:cNvPr>
                <p:cNvGrpSpPr/>
                <p:nvPr/>
              </p:nvGrpSpPr>
              <p:grpSpPr>
                <a:xfrm>
                  <a:off x="6372481" y="1933291"/>
                  <a:ext cx="309399" cy="386224"/>
                  <a:chOff x="6372481" y="1933291"/>
                  <a:chExt cx="309399" cy="386224"/>
                </a:xfrm>
              </p:grpSpPr>
              <p:grpSp>
                <p:nvGrpSpPr>
                  <p:cNvPr id="202" name="Group 201">
                    <a:extLst>
                      <a:ext uri="{FF2B5EF4-FFF2-40B4-BE49-F238E27FC236}">
                        <a16:creationId xmlns:a16="http://schemas.microsoft.com/office/drawing/2014/main" id="{178CDE96-597E-64A3-D1E0-46DCF22929B5}"/>
                      </a:ext>
                    </a:extLst>
                  </p:cNvPr>
                  <p:cNvGrpSpPr/>
                  <p:nvPr/>
                </p:nvGrpSpPr>
                <p:grpSpPr>
                  <a:xfrm>
                    <a:off x="6477582" y="1933291"/>
                    <a:ext cx="110455" cy="154265"/>
                    <a:chOff x="6476184" y="1764113"/>
                    <a:chExt cx="110455" cy="154265"/>
                  </a:xfrm>
                </p:grpSpPr>
                <p:cxnSp>
                  <p:nvCxnSpPr>
                    <p:cNvPr id="206" name="Straight Connector 205">
                      <a:extLst>
                        <a:ext uri="{FF2B5EF4-FFF2-40B4-BE49-F238E27FC236}">
                          <a16:creationId xmlns:a16="http://schemas.microsoft.com/office/drawing/2014/main" id="{6E0A2D98-CB68-F203-0BAA-6CA8636C1508}"/>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DBCB2B4B-E3D5-87CE-E9BB-81F1EF6B86C3}"/>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03" name="Group 202">
                    <a:extLst>
                      <a:ext uri="{FF2B5EF4-FFF2-40B4-BE49-F238E27FC236}">
                        <a16:creationId xmlns:a16="http://schemas.microsoft.com/office/drawing/2014/main" id="{B07690C4-78C9-1207-061F-0AE48ED6C2C7}"/>
                      </a:ext>
                    </a:extLst>
                  </p:cNvPr>
                  <p:cNvGrpSpPr/>
                  <p:nvPr/>
                </p:nvGrpSpPr>
                <p:grpSpPr>
                  <a:xfrm>
                    <a:off x="6372481" y="2066644"/>
                    <a:ext cx="309399" cy="252871"/>
                    <a:chOff x="6387452" y="2049866"/>
                    <a:chExt cx="309399" cy="252871"/>
                  </a:xfrm>
                </p:grpSpPr>
                <p:sp>
                  <p:nvSpPr>
                    <p:cNvPr id="204" name="Oval 366">
                      <a:extLst>
                        <a:ext uri="{FF2B5EF4-FFF2-40B4-BE49-F238E27FC236}">
                          <a16:creationId xmlns:a16="http://schemas.microsoft.com/office/drawing/2014/main" id="{3D109A8E-B7AC-EAA0-86A2-45CDF165F9AA}"/>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5" name="Oval 449">
                      <a:extLst>
                        <a:ext uri="{FF2B5EF4-FFF2-40B4-BE49-F238E27FC236}">
                          <a16:creationId xmlns:a16="http://schemas.microsoft.com/office/drawing/2014/main" id="{A2DC3B9F-ECA2-7897-5FE8-26580D632FDD}"/>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grpSp>
          <p:nvGrpSpPr>
            <p:cNvPr id="87" name="Group 86">
              <a:extLst>
                <a:ext uri="{FF2B5EF4-FFF2-40B4-BE49-F238E27FC236}">
                  <a16:creationId xmlns:a16="http://schemas.microsoft.com/office/drawing/2014/main" id="{E66175B5-68EC-8EE9-2FF2-2981D4A622AA}"/>
                </a:ext>
              </a:extLst>
            </p:cNvPr>
            <p:cNvGrpSpPr/>
            <p:nvPr/>
          </p:nvGrpSpPr>
          <p:grpSpPr>
            <a:xfrm rot="21294124">
              <a:off x="6531537" y="3137371"/>
              <a:ext cx="1368148" cy="451829"/>
              <a:chOff x="-1635579" y="2323266"/>
              <a:chExt cx="1368148" cy="451829"/>
            </a:xfrm>
          </p:grpSpPr>
          <p:grpSp>
            <p:nvGrpSpPr>
              <p:cNvPr id="88" name="Group 87">
                <a:extLst>
                  <a:ext uri="{FF2B5EF4-FFF2-40B4-BE49-F238E27FC236}">
                    <a16:creationId xmlns:a16="http://schemas.microsoft.com/office/drawing/2014/main" id="{B84F6588-5F00-AC81-CDE1-CB3568C8B6F4}"/>
                  </a:ext>
                </a:extLst>
              </p:cNvPr>
              <p:cNvGrpSpPr/>
              <p:nvPr/>
            </p:nvGrpSpPr>
            <p:grpSpPr>
              <a:xfrm>
                <a:off x="-1635579" y="2323266"/>
                <a:ext cx="184312" cy="451829"/>
                <a:chOff x="6367490" y="1536575"/>
                <a:chExt cx="319380" cy="782940"/>
              </a:xfrm>
            </p:grpSpPr>
            <p:grpSp>
              <p:nvGrpSpPr>
                <p:cNvPr id="179" name="Group 178">
                  <a:extLst>
                    <a:ext uri="{FF2B5EF4-FFF2-40B4-BE49-F238E27FC236}">
                      <a16:creationId xmlns:a16="http://schemas.microsoft.com/office/drawing/2014/main" id="{F2F1521B-DDC9-7103-D3FB-089666D210FA}"/>
                    </a:ext>
                  </a:extLst>
                </p:cNvPr>
                <p:cNvGrpSpPr/>
                <p:nvPr/>
              </p:nvGrpSpPr>
              <p:grpSpPr>
                <a:xfrm>
                  <a:off x="6367490" y="1536575"/>
                  <a:ext cx="319380" cy="381803"/>
                  <a:chOff x="6367490" y="1536575"/>
                  <a:chExt cx="319380" cy="381803"/>
                </a:xfrm>
              </p:grpSpPr>
              <p:grpSp>
                <p:nvGrpSpPr>
                  <p:cNvPr id="187" name="Group 186">
                    <a:extLst>
                      <a:ext uri="{FF2B5EF4-FFF2-40B4-BE49-F238E27FC236}">
                        <a16:creationId xmlns:a16="http://schemas.microsoft.com/office/drawing/2014/main" id="{D0CC5440-A03D-DD23-C7A9-B3F670533772}"/>
                      </a:ext>
                    </a:extLst>
                  </p:cNvPr>
                  <p:cNvGrpSpPr/>
                  <p:nvPr/>
                </p:nvGrpSpPr>
                <p:grpSpPr>
                  <a:xfrm>
                    <a:off x="6476184" y="1764113"/>
                    <a:ext cx="110455" cy="154265"/>
                    <a:chOff x="6476184" y="1764113"/>
                    <a:chExt cx="110455" cy="154265"/>
                  </a:xfrm>
                </p:grpSpPr>
                <p:cxnSp>
                  <p:nvCxnSpPr>
                    <p:cNvPr id="191" name="Straight Connector 190">
                      <a:extLst>
                        <a:ext uri="{FF2B5EF4-FFF2-40B4-BE49-F238E27FC236}">
                          <a16:creationId xmlns:a16="http://schemas.microsoft.com/office/drawing/2014/main" id="{F3C8F740-821B-E386-F436-EC9C90824064}"/>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3BD1125F-C56A-8F5C-91C6-C02C6ED4517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9B4FE3AB-D7E8-F65F-8559-C9BD179E12F5}"/>
                      </a:ext>
                    </a:extLst>
                  </p:cNvPr>
                  <p:cNvGrpSpPr/>
                  <p:nvPr/>
                </p:nvGrpSpPr>
                <p:grpSpPr>
                  <a:xfrm>
                    <a:off x="6367490" y="1536575"/>
                    <a:ext cx="319380" cy="260420"/>
                    <a:chOff x="6357510" y="1536575"/>
                    <a:chExt cx="319380" cy="260420"/>
                  </a:xfrm>
                </p:grpSpPr>
                <p:sp>
                  <p:nvSpPr>
                    <p:cNvPr id="189" name="Oval 395">
                      <a:extLst>
                        <a:ext uri="{FF2B5EF4-FFF2-40B4-BE49-F238E27FC236}">
                          <a16:creationId xmlns:a16="http://schemas.microsoft.com/office/drawing/2014/main" id="{22756851-201C-D712-2127-2B8177E8BEDB}"/>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0" name="Oval 396">
                      <a:extLst>
                        <a:ext uri="{FF2B5EF4-FFF2-40B4-BE49-F238E27FC236}">
                          <a16:creationId xmlns:a16="http://schemas.microsoft.com/office/drawing/2014/main" id="{83640925-BE7D-2CC5-430F-84131B289A98}"/>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80" name="Group 179">
                  <a:extLst>
                    <a:ext uri="{FF2B5EF4-FFF2-40B4-BE49-F238E27FC236}">
                      <a16:creationId xmlns:a16="http://schemas.microsoft.com/office/drawing/2014/main" id="{0D915F75-0D5F-203D-B05D-C2E4D3853310}"/>
                    </a:ext>
                  </a:extLst>
                </p:cNvPr>
                <p:cNvGrpSpPr/>
                <p:nvPr/>
              </p:nvGrpSpPr>
              <p:grpSpPr>
                <a:xfrm>
                  <a:off x="6372481" y="1933291"/>
                  <a:ext cx="309399" cy="386224"/>
                  <a:chOff x="6372481" y="1933291"/>
                  <a:chExt cx="309399" cy="386224"/>
                </a:xfrm>
              </p:grpSpPr>
              <p:grpSp>
                <p:nvGrpSpPr>
                  <p:cNvPr id="181" name="Group 180">
                    <a:extLst>
                      <a:ext uri="{FF2B5EF4-FFF2-40B4-BE49-F238E27FC236}">
                        <a16:creationId xmlns:a16="http://schemas.microsoft.com/office/drawing/2014/main" id="{78D23205-FFD2-D216-74AE-22180298BF1A}"/>
                      </a:ext>
                    </a:extLst>
                  </p:cNvPr>
                  <p:cNvGrpSpPr/>
                  <p:nvPr/>
                </p:nvGrpSpPr>
                <p:grpSpPr>
                  <a:xfrm>
                    <a:off x="6477582" y="1933291"/>
                    <a:ext cx="110455" cy="154265"/>
                    <a:chOff x="6476184" y="1764113"/>
                    <a:chExt cx="110455" cy="154265"/>
                  </a:xfrm>
                </p:grpSpPr>
                <p:cxnSp>
                  <p:nvCxnSpPr>
                    <p:cNvPr id="185" name="Straight Connector 184">
                      <a:extLst>
                        <a:ext uri="{FF2B5EF4-FFF2-40B4-BE49-F238E27FC236}">
                          <a16:creationId xmlns:a16="http://schemas.microsoft.com/office/drawing/2014/main" id="{811CA405-9DB1-ABF6-EEAB-663D993EA7B9}"/>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FBAF26F-9969-D2D0-83C2-9DF304739EF9}"/>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82" name="Group 181">
                    <a:extLst>
                      <a:ext uri="{FF2B5EF4-FFF2-40B4-BE49-F238E27FC236}">
                        <a16:creationId xmlns:a16="http://schemas.microsoft.com/office/drawing/2014/main" id="{76E51328-AD46-F6B7-F56D-148FFAC1776B}"/>
                      </a:ext>
                    </a:extLst>
                  </p:cNvPr>
                  <p:cNvGrpSpPr/>
                  <p:nvPr/>
                </p:nvGrpSpPr>
                <p:grpSpPr>
                  <a:xfrm>
                    <a:off x="6372481" y="2066644"/>
                    <a:ext cx="309399" cy="252871"/>
                    <a:chOff x="6387452" y="2049866"/>
                    <a:chExt cx="309399" cy="252871"/>
                  </a:xfrm>
                </p:grpSpPr>
                <p:sp>
                  <p:nvSpPr>
                    <p:cNvPr id="183" name="Oval 366">
                      <a:extLst>
                        <a:ext uri="{FF2B5EF4-FFF2-40B4-BE49-F238E27FC236}">
                          <a16:creationId xmlns:a16="http://schemas.microsoft.com/office/drawing/2014/main" id="{2F137CC0-8B3D-7369-E1B4-0D417AB1547F}"/>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4" name="Oval 449">
                      <a:extLst>
                        <a:ext uri="{FF2B5EF4-FFF2-40B4-BE49-F238E27FC236}">
                          <a16:creationId xmlns:a16="http://schemas.microsoft.com/office/drawing/2014/main" id="{ECF23D6C-E8AB-167B-8B82-09813C90E7BB}"/>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89" name="Group 88">
                <a:extLst>
                  <a:ext uri="{FF2B5EF4-FFF2-40B4-BE49-F238E27FC236}">
                    <a16:creationId xmlns:a16="http://schemas.microsoft.com/office/drawing/2014/main" id="{CE519369-1427-A427-0EF7-179EB1497684}"/>
                  </a:ext>
                </a:extLst>
              </p:cNvPr>
              <p:cNvGrpSpPr/>
              <p:nvPr/>
            </p:nvGrpSpPr>
            <p:grpSpPr>
              <a:xfrm>
                <a:off x="-1438273" y="2323266"/>
                <a:ext cx="184312" cy="451829"/>
                <a:chOff x="6367490" y="1536575"/>
                <a:chExt cx="319380" cy="782940"/>
              </a:xfrm>
            </p:grpSpPr>
            <p:grpSp>
              <p:nvGrpSpPr>
                <p:cNvPr id="165" name="Group 164">
                  <a:extLst>
                    <a:ext uri="{FF2B5EF4-FFF2-40B4-BE49-F238E27FC236}">
                      <a16:creationId xmlns:a16="http://schemas.microsoft.com/office/drawing/2014/main" id="{6859A215-23D0-8019-FA0D-40CFA44D2E7C}"/>
                    </a:ext>
                  </a:extLst>
                </p:cNvPr>
                <p:cNvGrpSpPr/>
                <p:nvPr/>
              </p:nvGrpSpPr>
              <p:grpSpPr>
                <a:xfrm>
                  <a:off x="6367490" y="1536575"/>
                  <a:ext cx="319380" cy="381803"/>
                  <a:chOff x="6367490" y="1536575"/>
                  <a:chExt cx="319380" cy="381803"/>
                </a:xfrm>
              </p:grpSpPr>
              <p:grpSp>
                <p:nvGrpSpPr>
                  <p:cNvPr id="173" name="Group 172">
                    <a:extLst>
                      <a:ext uri="{FF2B5EF4-FFF2-40B4-BE49-F238E27FC236}">
                        <a16:creationId xmlns:a16="http://schemas.microsoft.com/office/drawing/2014/main" id="{40CF7458-EA62-E82F-9DF2-02D0546E2389}"/>
                      </a:ext>
                    </a:extLst>
                  </p:cNvPr>
                  <p:cNvGrpSpPr/>
                  <p:nvPr/>
                </p:nvGrpSpPr>
                <p:grpSpPr>
                  <a:xfrm>
                    <a:off x="6476184" y="1764113"/>
                    <a:ext cx="110455" cy="154265"/>
                    <a:chOff x="6476184" y="1764113"/>
                    <a:chExt cx="110455" cy="154265"/>
                  </a:xfrm>
                </p:grpSpPr>
                <p:cxnSp>
                  <p:nvCxnSpPr>
                    <p:cNvPr id="177" name="Straight Connector 176">
                      <a:extLst>
                        <a:ext uri="{FF2B5EF4-FFF2-40B4-BE49-F238E27FC236}">
                          <a16:creationId xmlns:a16="http://schemas.microsoft.com/office/drawing/2014/main" id="{2DA1F647-E2DE-36C8-F9B5-12E9DA206716}"/>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E389574C-EE3B-2C31-D78E-D619BC1C497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3B173196-6898-B0B5-D5F3-8182BBCB48FB}"/>
                      </a:ext>
                    </a:extLst>
                  </p:cNvPr>
                  <p:cNvGrpSpPr/>
                  <p:nvPr/>
                </p:nvGrpSpPr>
                <p:grpSpPr>
                  <a:xfrm>
                    <a:off x="6367490" y="1536575"/>
                    <a:ext cx="319380" cy="260420"/>
                    <a:chOff x="6357510" y="1536575"/>
                    <a:chExt cx="319380" cy="260420"/>
                  </a:xfrm>
                </p:grpSpPr>
                <p:sp>
                  <p:nvSpPr>
                    <p:cNvPr id="175" name="Oval 395">
                      <a:extLst>
                        <a:ext uri="{FF2B5EF4-FFF2-40B4-BE49-F238E27FC236}">
                          <a16:creationId xmlns:a16="http://schemas.microsoft.com/office/drawing/2014/main" id="{46B85C16-5692-9374-64E6-AD0C5C021228}"/>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6" name="Oval 396">
                      <a:extLst>
                        <a:ext uri="{FF2B5EF4-FFF2-40B4-BE49-F238E27FC236}">
                          <a16:creationId xmlns:a16="http://schemas.microsoft.com/office/drawing/2014/main" id="{EF0A5143-652D-64C1-D6B0-6E62C61B8F7D}"/>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66" name="Group 165">
                  <a:extLst>
                    <a:ext uri="{FF2B5EF4-FFF2-40B4-BE49-F238E27FC236}">
                      <a16:creationId xmlns:a16="http://schemas.microsoft.com/office/drawing/2014/main" id="{27D75167-A03C-D4E9-6832-9FEFD0EA63C3}"/>
                    </a:ext>
                  </a:extLst>
                </p:cNvPr>
                <p:cNvGrpSpPr/>
                <p:nvPr/>
              </p:nvGrpSpPr>
              <p:grpSpPr>
                <a:xfrm>
                  <a:off x="6372481" y="1933291"/>
                  <a:ext cx="309399" cy="386224"/>
                  <a:chOff x="6372481" y="1933291"/>
                  <a:chExt cx="309399" cy="386224"/>
                </a:xfrm>
              </p:grpSpPr>
              <p:grpSp>
                <p:nvGrpSpPr>
                  <p:cNvPr id="167" name="Group 166">
                    <a:extLst>
                      <a:ext uri="{FF2B5EF4-FFF2-40B4-BE49-F238E27FC236}">
                        <a16:creationId xmlns:a16="http://schemas.microsoft.com/office/drawing/2014/main" id="{0404C6FF-5E45-3548-76E8-1C5F2656610F}"/>
                      </a:ext>
                    </a:extLst>
                  </p:cNvPr>
                  <p:cNvGrpSpPr/>
                  <p:nvPr/>
                </p:nvGrpSpPr>
                <p:grpSpPr>
                  <a:xfrm>
                    <a:off x="6477582" y="1933291"/>
                    <a:ext cx="110455" cy="154265"/>
                    <a:chOff x="6476184" y="1764113"/>
                    <a:chExt cx="110455" cy="154265"/>
                  </a:xfrm>
                </p:grpSpPr>
                <p:cxnSp>
                  <p:nvCxnSpPr>
                    <p:cNvPr id="171" name="Straight Connector 170">
                      <a:extLst>
                        <a:ext uri="{FF2B5EF4-FFF2-40B4-BE49-F238E27FC236}">
                          <a16:creationId xmlns:a16="http://schemas.microsoft.com/office/drawing/2014/main" id="{2337FAA2-AE27-6D10-1020-954F180892E1}"/>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567D53D9-99D7-B007-FA96-B44490A7653C}"/>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7616A0BB-DA4E-73A5-37CC-F162058DB92E}"/>
                      </a:ext>
                    </a:extLst>
                  </p:cNvPr>
                  <p:cNvGrpSpPr/>
                  <p:nvPr/>
                </p:nvGrpSpPr>
                <p:grpSpPr>
                  <a:xfrm>
                    <a:off x="6372481" y="2066644"/>
                    <a:ext cx="309399" cy="252871"/>
                    <a:chOff x="6387452" y="2049866"/>
                    <a:chExt cx="309399" cy="252871"/>
                  </a:xfrm>
                </p:grpSpPr>
                <p:sp>
                  <p:nvSpPr>
                    <p:cNvPr id="169" name="Oval 366">
                      <a:extLst>
                        <a:ext uri="{FF2B5EF4-FFF2-40B4-BE49-F238E27FC236}">
                          <a16:creationId xmlns:a16="http://schemas.microsoft.com/office/drawing/2014/main" id="{8A3C23B2-78D9-A43B-21CB-3B846C3EF04B}"/>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0" name="Oval 449">
                      <a:extLst>
                        <a:ext uri="{FF2B5EF4-FFF2-40B4-BE49-F238E27FC236}">
                          <a16:creationId xmlns:a16="http://schemas.microsoft.com/office/drawing/2014/main" id="{D1B6F532-AE5D-BCB9-C159-F8394871B108}"/>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90" name="Group 89">
                <a:extLst>
                  <a:ext uri="{FF2B5EF4-FFF2-40B4-BE49-F238E27FC236}">
                    <a16:creationId xmlns:a16="http://schemas.microsoft.com/office/drawing/2014/main" id="{A508E2F5-0C90-DEC2-A7B2-208D949FD37B}"/>
                  </a:ext>
                </a:extLst>
              </p:cNvPr>
              <p:cNvGrpSpPr/>
              <p:nvPr/>
            </p:nvGrpSpPr>
            <p:grpSpPr>
              <a:xfrm>
                <a:off x="-1240967" y="2323266"/>
                <a:ext cx="184312" cy="451829"/>
                <a:chOff x="6367490" y="1536575"/>
                <a:chExt cx="319380" cy="782940"/>
              </a:xfrm>
            </p:grpSpPr>
            <p:grpSp>
              <p:nvGrpSpPr>
                <p:cNvPr id="151" name="Group 150">
                  <a:extLst>
                    <a:ext uri="{FF2B5EF4-FFF2-40B4-BE49-F238E27FC236}">
                      <a16:creationId xmlns:a16="http://schemas.microsoft.com/office/drawing/2014/main" id="{2B42E374-0882-D1B2-1E16-DEC3814C25B2}"/>
                    </a:ext>
                  </a:extLst>
                </p:cNvPr>
                <p:cNvGrpSpPr/>
                <p:nvPr/>
              </p:nvGrpSpPr>
              <p:grpSpPr>
                <a:xfrm>
                  <a:off x="6367490" y="1536575"/>
                  <a:ext cx="319380" cy="381803"/>
                  <a:chOff x="6367490" y="1536575"/>
                  <a:chExt cx="319380" cy="381803"/>
                </a:xfrm>
              </p:grpSpPr>
              <p:grpSp>
                <p:nvGrpSpPr>
                  <p:cNvPr id="159" name="Group 158">
                    <a:extLst>
                      <a:ext uri="{FF2B5EF4-FFF2-40B4-BE49-F238E27FC236}">
                        <a16:creationId xmlns:a16="http://schemas.microsoft.com/office/drawing/2014/main" id="{5ED208AE-9B5B-ED1A-285B-9B15FF3985D5}"/>
                      </a:ext>
                    </a:extLst>
                  </p:cNvPr>
                  <p:cNvGrpSpPr/>
                  <p:nvPr/>
                </p:nvGrpSpPr>
                <p:grpSpPr>
                  <a:xfrm>
                    <a:off x="6476184" y="1764113"/>
                    <a:ext cx="110455" cy="154265"/>
                    <a:chOff x="6476184" y="1764113"/>
                    <a:chExt cx="110455" cy="154265"/>
                  </a:xfrm>
                </p:grpSpPr>
                <p:cxnSp>
                  <p:nvCxnSpPr>
                    <p:cNvPr id="163" name="Straight Connector 162">
                      <a:extLst>
                        <a:ext uri="{FF2B5EF4-FFF2-40B4-BE49-F238E27FC236}">
                          <a16:creationId xmlns:a16="http://schemas.microsoft.com/office/drawing/2014/main" id="{29E3FD09-9426-52FA-ACD1-EF5D5CF88F6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6A0A8651-0181-6C23-5EA8-68362D26361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0" name="Group 159">
                    <a:extLst>
                      <a:ext uri="{FF2B5EF4-FFF2-40B4-BE49-F238E27FC236}">
                        <a16:creationId xmlns:a16="http://schemas.microsoft.com/office/drawing/2014/main" id="{E8A47E5A-22E5-5D17-0C10-AD75EB0F3E22}"/>
                      </a:ext>
                    </a:extLst>
                  </p:cNvPr>
                  <p:cNvGrpSpPr/>
                  <p:nvPr/>
                </p:nvGrpSpPr>
                <p:grpSpPr>
                  <a:xfrm>
                    <a:off x="6367490" y="1536575"/>
                    <a:ext cx="319380" cy="260420"/>
                    <a:chOff x="6357510" y="1536575"/>
                    <a:chExt cx="319380" cy="260420"/>
                  </a:xfrm>
                </p:grpSpPr>
                <p:sp>
                  <p:nvSpPr>
                    <p:cNvPr id="161" name="Oval 395">
                      <a:extLst>
                        <a:ext uri="{FF2B5EF4-FFF2-40B4-BE49-F238E27FC236}">
                          <a16:creationId xmlns:a16="http://schemas.microsoft.com/office/drawing/2014/main" id="{7748E69F-ED1A-6D58-9779-A293FB3861F6}"/>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62" name="Oval 396">
                      <a:extLst>
                        <a:ext uri="{FF2B5EF4-FFF2-40B4-BE49-F238E27FC236}">
                          <a16:creationId xmlns:a16="http://schemas.microsoft.com/office/drawing/2014/main" id="{84CFDD36-99E6-48EA-2250-FF26A147386E}"/>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52" name="Group 151">
                  <a:extLst>
                    <a:ext uri="{FF2B5EF4-FFF2-40B4-BE49-F238E27FC236}">
                      <a16:creationId xmlns:a16="http://schemas.microsoft.com/office/drawing/2014/main" id="{C4808B7A-A3EC-38A7-8463-59764B999D50}"/>
                    </a:ext>
                  </a:extLst>
                </p:cNvPr>
                <p:cNvGrpSpPr/>
                <p:nvPr/>
              </p:nvGrpSpPr>
              <p:grpSpPr>
                <a:xfrm>
                  <a:off x="6372481" y="1933291"/>
                  <a:ext cx="309399" cy="386224"/>
                  <a:chOff x="6372481" y="1933291"/>
                  <a:chExt cx="309399" cy="386224"/>
                </a:xfrm>
              </p:grpSpPr>
              <p:grpSp>
                <p:nvGrpSpPr>
                  <p:cNvPr id="153" name="Group 152">
                    <a:extLst>
                      <a:ext uri="{FF2B5EF4-FFF2-40B4-BE49-F238E27FC236}">
                        <a16:creationId xmlns:a16="http://schemas.microsoft.com/office/drawing/2014/main" id="{86907C67-9FDE-4D77-A2A8-21E96E9AB0B2}"/>
                      </a:ext>
                    </a:extLst>
                  </p:cNvPr>
                  <p:cNvGrpSpPr/>
                  <p:nvPr/>
                </p:nvGrpSpPr>
                <p:grpSpPr>
                  <a:xfrm>
                    <a:off x="6477582" y="1933291"/>
                    <a:ext cx="110455" cy="154265"/>
                    <a:chOff x="6476184" y="1764113"/>
                    <a:chExt cx="110455" cy="154265"/>
                  </a:xfrm>
                </p:grpSpPr>
                <p:cxnSp>
                  <p:nvCxnSpPr>
                    <p:cNvPr id="157" name="Straight Connector 156">
                      <a:extLst>
                        <a:ext uri="{FF2B5EF4-FFF2-40B4-BE49-F238E27FC236}">
                          <a16:creationId xmlns:a16="http://schemas.microsoft.com/office/drawing/2014/main" id="{682BF35D-7A7F-29C8-CCE3-D3CBEDE28664}"/>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79D31B2A-91FE-7352-073A-9FB6F72ECD5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A6024401-19CB-3E89-8960-557B80543A90}"/>
                      </a:ext>
                    </a:extLst>
                  </p:cNvPr>
                  <p:cNvGrpSpPr/>
                  <p:nvPr/>
                </p:nvGrpSpPr>
                <p:grpSpPr>
                  <a:xfrm>
                    <a:off x="6372481" y="2066644"/>
                    <a:ext cx="309399" cy="252871"/>
                    <a:chOff x="6387452" y="2049866"/>
                    <a:chExt cx="309399" cy="252871"/>
                  </a:xfrm>
                </p:grpSpPr>
                <p:sp>
                  <p:nvSpPr>
                    <p:cNvPr id="155" name="Oval 366">
                      <a:extLst>
                        <a:ext uri="{FF2B5EF4-FFF2-40B4-BE49-F238E27FC236}">
                          <a16:creationId xmlns:a16="http://schemas.microsoft.com/office/drawing/2014/main" id="{B8B6F8D6-F3C0-B85C-5144-653FA86F3363}"/>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56" name="Oval 449">
                      <a:extLst>
                        <a:ext uri="{FF2B5EF4-FFF2-40B4-BE49-F238E27FC236}">
                          <a16:creationId xmlns:a16="http://schemas.microsoft.com/office/drawing/2014/main" id="{D7FE7353-4F8A-1257-F6E2-6A1639DE37FC}"/>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91" name="Group 90">
                <a:extLst>
                  <a:ext uri="{FF2B5EF4-FFF2-40B4-BE49-F238E27FC236}">
                    <a16:creationId xmlns:a16="http://schemas.microsoft.com/office/drawing/2014/main" id="{1E82A2E8-E121-F647-B1F0-162A5E83188A}"/>
                  </a:ext>
                </a:extLst>
              </p:cNvPr>
              <p:cNvGrpSpPr/>
              <p:nvPr/>
            </p:nvGrpSpPr>
            <p:grpSpPr>
              <a:xfrm>
                <a:off x="-1043661" y="2323266"/>
                <a:ext cx="184312" cy="451829"/>
                <a:chOff x="6367490" y="1536575"/>
                <a:chExt cx="319380" cy="782940"/>
              </a:xfrm>
            </p:grpSpPr>
            <p:grpSp>
              <p:nvGrpSpPr>
                <p:cNvPr id="137" name="Group 136">
                  <a:extLst>
                    <a:ext uri="{FF2B5EF4-FFF2-40B4-BE49-F238E27FC236}">
                      <a16:creationId xmlns:a16="http://schemas.microsoft.com/office/drawing/2014/main" id="{61AA9F55-D87A-0D57-F465-4C4625434F57}"/>
                    </a:ext>
                  </a:extLst>
                </p:cNvPr>
                <p:cNvGrpSpPr/>
                <p:nvPr/>
              </p:nvGrpSpPr>
              <p:grpSpPr>
                <a:xfrm>
                  <a:off x="6367490" y="1536575"/>
                  <a:ext cx="319380" cy="381803"/>
                  <a:chOff x="6367490" y="1536575"/>
                  <a:chExt cx="319380" cy="381803"/>
                </a:xfrm>
              </p:grpSpPr>
              <p:grpSp>
                <p:nvGrpSpPr>
                  <p:cNvPr id="145" name="Group 144">
                    <a:extLst>
                      <a:ext uri="{FF2B5EF4-FFF2-40B4-BE49-F238E27FC236}">
                        <a16:creationId xmlns:a16="http://schemas.microsoft.com/office/drawing/2014/main" id="{752772A9-A0A2-95AF-4E96-A62B6BA701AC}"/>
                      </a:ext>
                    </a:extLst>
                  </p:cNvPr>
                  <p:cNvGrpSpPr/>
                  <p:nvPr/>
                </p:nvGrpSpPr>
                <p:grpSpPr>
                  <a:xfrm>
                    <a:off x="6476184" y="1764113"/>
                    <a:ext cx="110455" cy="154265"/>
                    <a:chOff x="6476184" y="1764113"/>
                    <a:chExt cx="110455" cy="154265"/>
                  </a:xfrm>
                </p:grpSpPr>
                <p:cxnSp>
                  <p:nvCxnSpPr>
                    <p:cNvPr id="149" name="Straight Connector 148">
                      <a:extLst>
                        <a:ext uri="{FF2B5EF4-FFF2-40B4-BE49-F238E27FC236}">
                          <a16:creationId xmlns:a16="http://schemas.microsoft.com/office/drawing/2014/main" id="{59DC4A76-13E2-533A-ADB1-1056FD32767D}"/>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E75C5F2-2B42-093E-2762-07C03AA30CED}"/>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EA5B29C9-0A79-049A-DB37-BFCE09BB2085}"/>
                      </a:ext>
                    </a:extLst>
                  </p:cNvPr>
                  <p:cNvGrpSpPr/>
                  <p:nvPr/>
                </p:nvGrpSpPr>
                <p:grpSpPr>
                  <a:xfrm>
                    <a:off x="6367490" y="1536575"/>
                    <a:ext cx="319380" cy="260420"/>
                    <a:chOff x="6357510" y="1536575"/>
                    <a:chExt cx="319380" cy="260420"/>
                  </a:xfrm>
                </p:grpSpPr>
                <p:sp>
                  <p:nvSpPr>
                    <p:cNvPr id="147" name="Oval 395">
                      <a:extLst>
                        <a:ext uri="{FF2B5EF4-FFF2-40B4-BE49-F238E27FC236}">
                          <a16:creationId xmlns:a16="http://schemas.microsoft.com/office/drawing/2014/main" id="{D138E201-AE1E-376F-DAFD-A2481DF47984}"/>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8" name="Oval 396">
                      <a:extLst>
                        <a:ext uri="{FF2B5EF4-FFF2-40B4-BE49-F238E27FC236}">
                          <a16:creationId xmlns:a16="http://schemas.microsoft.com/office/drawing/2014/main" id="{B4BFDE82-C4B2-927D-B11F-23FB9531A176}"/>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38" name="Group 137">
                  <a:extLst>
                    <a:ext uri="{FF2B5EF4-FFF2-40B4-BE49-F238E27FC236}">
                      <a16:creationId xmlns:a16="http://schemas.microsoft.com/office/drawing/2014/main" id="{5869C754-49B8-F4B0-7BEC-5654ECB847D1}"/>
                    </a:ext>
                  </a:extLst>
                </p:cNvPr>
                <p:cNvGrpSpPr/>
                <p:nvPr/>
              </p:nvGrpSpPr>
              <p:grpSpPr>
                <a:xfrm>
                  <a:off x="6372481" y="1933291"/>
                  <a:ext cx="309399" cy="386224"/>
                  <a:chOff x="6372481" y="1933291"/>
                  <a:chExt cx="309399" cy="386224"/>
                </a:xfrm>
              </p:grpSpPr>
              <p:grpSp>
                <p:nvGrpSpPr>
                  <p:cNvPr id="139" name="Group 138">
                    <a:extLst>
                      <a:ext uri="{FF2B5EF4-FFF2-40B4-BE49-F238E27FC236}">
                        <a16:creationId xmlns:a16="http://schemas.microsoft.com/office/drawing/2014/main" id="{A655141F-C814-F352-470C-4EA0221A808D}"/>
                      </a:ext>
                    </a:extLst>
                  </p:cNvPr>
                  <p:cNvGrpSpPr/>
                  <p:nvPr/>
                </p:nvGrpSpPr>
                <p:grpSpPr>
                  <a:xfrm>
                    <a:off x="6477582" y="1933291"/>
                    <a:ext cx="110455" cy="154265"/>
                    <a:chOff x="6476184" y="1764113"/>
                    <a:chExt cx="110455" cy="154265"/>
                  </a:xfrm>
                </p:grpSpPr>
                <p:cxnSp>
                  <p:nvCxnSpPr>
                    <p:cNvPr id="143" name="Straight Connector 142">
                      <a:extLst>
                        <a:ext uri="{FF2B5EF4-FFF2-40B4-BE49-F238E27FC236}">
                          <a16:creationId xmlns:a16="http://schemas.microsoft.com/office/drawing/2014/main" id="{49805C30-2BD3-0FC6-3F7B-9DFA2F2782D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5AD815C-4454-9046-2FBB-FE170CFF0261}"/>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C10FD2E5-7082-63A3-D998-0951A71C498D}"/>
                      </a:ext>
                    </a:extLst>
                  </p:cNvPr>
                  <p:cNvGrpSpPr/>
                  <p:nvPr/>
                </p:nvGrpSpPr>
                <p:grpSpPr>
                  <a:xfrm>
                    <a:off x="6372481" y="2066644"/>
                    <a:ext cx="309399" cy="252871"/>
                    <a:chOff x="6387452" y="2049866"/>
                    <a:chExt cx="309399" cy="252871"/>
                  </a:xfrm>
                </p:grpSpPr>
                <p:sp>
                  <p:nvSpPr>
                    <p:cNvPr id="141" name="Oval 366">
                      <a:extLst>
                        <a:ext uri="{FF2B5EF4-FFF2-40B4-BE49-F238E27FC236}">
                          <a16:creationId xmlns:a16="http://schemas.microsoft.com/office/drawing/2014/main" id="{25DC89AA-5FCA-276A-C729-44C158B9C340}"/>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2" name="Oval 449">
                      <a:extLst>
                        <a:ext uri="{FF2B5EF4-FFF2-40B4-BE49-F238E27FC236}">
                          <a16:creationId xmlns:a16="http://schemas.microsoft.com/office/drawing/2014/main" id="{53177FD5-0E75-F5D0-196A-CF1BA0B0F022}"/>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92" name="Group 91">
                <a:extLst>
                  <a:ext uri="{FF2B5EF4-FFF2-40B4-BE49-F238E27FC236}">
                    <a16:creationId xmlns:a16="http://schemas.microsoft.com/office/drawing/2014/main" id="{A5062D2B-7AA3-C9F7-1EC5-004575696B89}"/>
                  </a:ext>
                </a:extLst>
              </p:cNvPr>
              <p:cNvGrpSpPr/>
              <p:nvPr/>
            </p:nvGrpSpPr>
            <p:grpSpPr>
              <a:xfrm>
                <a:off x="-846355" y="2323266"/>
                <a:ext cx="184312" cy="451829"/>
                <a:chOff x="6367490" y="1536575"/>
                <a:chExt cx="319380" cy="782940"/>
              </a:xfrm>
            </p:grpSpPr>
            <p:grpSp>
              <p:nvGrpSpPr>
                <p:cNvPr id="123" name="Group 122">
                  <a:extLst>
                    <a:ext uri="{FF2B5EF4-FFF2-40B4-BE49-F238E27FC236}">
                      <a16:creationId xmlns:a16="http://schemas.microsoft.com/office/drawing/2014/main" id="{1AFF8BBA-817E-405E-EC97-8713BFA73CD8}"/>
                    </a:ext>
                  </a:extLst>
                </p:cNvPr>
                <p:cNvGrpSpPr/>
                <p:nvPr/>
              </p:nvGrpSpPr>
              <p:grpSpPr>
                <a:xfrm>
                  <a:off x="6367490" y="1536575"/>
                  <a:ext cx="319380" cy="381803"/>
                  <a:chOff x="6367490" y="1536575"/>
                  <a:chExt cx="319380" cy="381803"/>
                </a:xfrm>
              </p:grpSpPr>
              <p:grpSp>
                <p:nvGrpSpPr>
                  <p:cNvPr id="131" name="Group 130">
                    <a:extLst>
                      <a:ext uri="{FF2B5EF4-FFF2-40B4-BE49-F238E27FC236}">
                        <a16:creationId xmlns:a16="http://schemas.microsoft.com/office/drawing/2014/main" id="{6DC42FFC-1C1F-FD38-F6DA-50312505BCE2}"/>
                      </a:ext>
                    </a:extLst>
                  </p:cNvPr>
                  <p:cNvGrpSpPr/>
                  <p:nvPr/>
                </p:nvGrpSpPr>
                <p:grpSpPr>
                  <a:xfrm>
                    <a:off x="6476184" y="1764113"/>
                    <a:ext cx="110455" cy="154265"/>
                    <a:chOff x="6476184" y="1764113"/>
                    <a:chExt cx="110455" cy="154265"/>
                  </a:xfrm>
                </p:grpSpPr>
                <p:cxnSp>
                  <p:nvCxnSpPr>
                    <p:cNvPr id="135" name="Straight Connector 134">
                      <a:extLst>
                        <a:ext uri="{FF2B5EF4-FFF2-40B4-BE49-F238E27FC236}">
                          <a16:creationId xmlns:a16="http://schemas.microsoft.com/office/drawing/2014/main" id="{EE1F141B-2F5E-6C8B-E72F-883F7E1C267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21A865AB-D6C6-B95F-BCDE-9D9B1D51277B}"/>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1B734FC0-462C-93DC-EC57-1FA2AF21F3B2}"/>
                      </a:ext>
                    </a:extLst>
                  </p:cNvPr>
                  <p:cNvGrpSpPr/>
                  <p:nvPr/>
                </p:nvGrpSpPr>
                <p:grpSpPr>
                  <a:xfrm>
                    <a:off x="6367490" y="1536575"/>
                    <a:ext cx="319380" cy="260420"/>
                    <a:chOff x="6357510" y="1536575"/>
                    <a:chExt cx="319380" cy="260420"/>
                  </a:xfrm>
                </p:grpSpPr>
                <p:sp>
                  <p:nvSpPr>
                    <p:cNvPr id="133" name="Oval 395">
                      <a:extLst>
                        <a:ext uri="{FF2B5EF4-FFF2-40B4-BE49-F238E27FC236}">
                          <a16:creationId xmlns:a16="http://schemas.microsoft.com/office/drawing/2014/main" id="{FFAEDB2A-5E1A-D19E-E273-B84909D6147B}"/>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4" name="Oval 396">
                      <a:extLst>
                        <a:ext uri="{FF2B5EF4-FFF2-40B4-BE49-F238E27FC236}">
                          <a16:creationId xmlns:a16="http://schemas.microsoft.com/office/drawing/2014/main" id="{3A356D6B-151F-61C2-7A36-FB7E094F4F40}"/>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24" name="Group 123">
                  <a:extLst>
                    <a:ext uri="{FF2B5EF4-FFF2-40B4-BE49-F238E27FC236}">
                      <a16:creationId xmlns:a16="http://schemas.microsoft.com/office/drawing/2014/main" id="{00B75A94-46CC-2AD0-4A1E-254177E7A90E}"/>
                    </a:ext>
                  </a:extLst>
                </p:cNvPr>
                <p:cNvGrpSpPr/>
                <p:nvPr/>
              </p:nvGrpSpPr>
              <p:grpSpPr>
                <a:xfrm>
                  <a:off x="6372481" y="1933291"/>
                  <a:ext cx="309399" cy="386224"/>
                  <a:chOff x="6372481" y="1933291"/>
                  <a:chExt cx="309399" cy="386224"/>
                </a:xfrm>
              </p:grpSpPr>
              <p:grpSp>
                <p:nvGrpSpPr>
                  <p:cNvPr id="125" name="Group 124">
                    <a:extLst>
                      <a:ext uri="{FF2B5EF4-FFF2-40B4-BE49-F238E27FC236}">
                        <a16:creationId xmlns:a16="http://schemas.microsoft.com/office/drawing/2014/main" id="{544F6F66-87AA-A326-F71A-FA07B78CA2BA}"/>
                      </a:ext>
                    </a:extLst>
                  </p:cNvPr>
                  <p:cNvGrpSpPr/>
                  <p:nvPr/>
                </p:nvGrpSpPr>
                <p:grpSpPr>
                  <a:xfrm>
                    <a:off x="6477582" y="1933291"/>
                    <a:ext cx="110455" cy="154265"/>
                    <a:chOff x="6476184" y="1764113"/>
                    <a:chExt cx="110455" cy="154265"/>
                  </a:xfrm>
                </p:grpSpPr>
                <p:cxnSp>
                  <p:nvCxnSpPr>
                    <p:cNvPr id="129" name="Straight Connector 128">
                      <a:extLst>
                        <a:ext uri="{FF2B5EF4-FFF2-40B4-BE49-F238E27FC236}">
                          <a16:creationId xmlns:a16="http://schemas.microsoft.com/office/drawing/2014/main" id="{C73B1D1C-2362-306D-FFC5-EF16E43D0465}"/>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789DED53-0266-E3E7-E353-D53F58510867}"/>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6" name="Group 125">
                    <a:extLst>
                      <a:ext uri="{FF2B5EF4-FFF2-40B4-BE49-F238E27FC236}">
                        <a16:creationId xmlns:a16="http://schemas.microsoft.com/office/drawing/2014/main" id="{753B296A-1ADF-0B55-100A-91090F97C2B7}"/>
                      </a:ext>
                    </a:extLst>
                  </p:cNvPr>
                  <p:cNvGrpSpPr/>
                  <p:nvPr/>
                </p:nvGrpSpPr>
                <p:grpSpPr>
                  <a:xfrm>
                    <a:off x="6372481" y="2066644"/>
                    <a:ext cx="309399" cy="252871"/>
                    <a:chOff x="6387452" y="2049866"/>
                    <a:chExt cx="309399" cy="252871"/>
                  </a:xfrm>
                </p:grpSpPr>
                <p:sp>
                  <p:nvSpPr>
                    <p:cNvPr id="127" name="Oval 366">
                      <a:extLst>
                        <a:ext uri="{FF2B5EF4-FFF2-40B4-BE49-F238E27FC236}">
                          <a16:creationId xmlns:a16="http://schemas.microsoft.com/office/drawing/2014/main" id="{371AF179-4542-6A09-AA6B-3876F8B42C92}"/>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8" name="Oval 449">
                      <a:extLst>
                        <a:ext uri="{FF2B5EF4-FFF2-40B4-BE49-F238E27FC236}">
                          <a16:creationId xmlns:a16="http://schemas.microsoft.com/office/drawing/2014/main" id="{71634D25-2FC1-FF8E-F8CD-16546730F4C7}"/>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93" name="Group 92">
                <a:extLst>
                  <a:ext uri="{FF2B5EF4-FFF2-40B4-BE49-F238E27FC236}">
                    <a16:creationId xmlns:a16="http://schemas.microsoft.com/office/drawing/2014/main" id="{445C943B-BB0F-2FD4-550B-A34B21F7DE71}"/>
                  </a:ext>
                </a:extLst>
              </p:cNvPr>
              <p:cNvGrpSpPr/>
              <p:nvPr/>
            </p:nvGrpSpPr>
            <p:grpSpPr>
              <a:xfrm>
                <a:off x="-649049" y="2323266"/>
                <a:ext cx="184312" cy="451829"/>
                <a:chOff x="6367490" y="1536575"/>
                <a:chExt cx="319380" cy="782940"/>
              </a:xfrm>
            </p:grpSpPr>
            <p:grpSp>
              <p:nvGrpSpPr>
                <p:cNvPr id="109" name="Group 108">
                  <a:extLst>
                    <a:ext uri="{FF2B5EF4-FFF2-40B4-BE49-F238E27FC236}">
                      <a16:creationId xmlns:a16="http://schemas.microsoft.com/office/drawing/2014/main" id="{D3A0599F-98EF-9889-F123-A9571FA67D88}"/>
                    </a:ext>
                  </a:extLst>
                </p:cNvPr>
                <p:cNvGrpSpPr/>
                <p:nvPr/>
              </p:nvGrpSpPr>
              <p:grpSpPr>
                <a:xfrm>
                  <a:off x="6367490" y="1536575"/>
                  <a:ext cx="319380" cy="381803"/>
                  <a:chOff x="6367490" y="1536575"/>
                  <a:chExt cx="319380" cy="381803"/>
                </a:xfrm>
              </p:grpSpPr>
              <p:grpSp>
                <p:nvGrpSpPr>
                  <p:cNvPr id="117" name="Group 116">
                    <a:extLst>
                      <a:ext uri="{FF2B5EF4-FFF2-40B4-BE49-F238E27FC236}">
                        <a16:creationId xmlns:a16="http://schemas.microsoft.com/office/drawing/2014/main" id="{B4A2AFED-9BCD-4824-1021-BCE1B4438D30}"/>
                      </a:ext>
                    </a:extLst>
                  </p:cNvPr>
                  <p:cNvGrpSpPr/>
                  <p:nvPr/>
                </p:nvGrpSpPr>
                <p:grpSpPr>
                  <a:xfrm>
                    <a:off x="6476184" y="1764113"/>
                    <a:ext cx="110455" cy="154265"/>
                    <a:chOff x="6476184" y="1764113"/>
                    <a:chExt cx="110455" cy="154265"/>
                  </a:xfrm>
                </p:grpSpPr>
                <p:cxnSp>
                  <p:nvCxnSpPr>
                    <p:cNvPr id="121" name="Straight Connector 120">
                      <a:extLst>
                        <a:ext uri="{FF2B5EF4-FFF2-40B4-BE49-F238E27FC236}">
                          <a16:creationId xmlns:a16="http://schemas.microsoft.com/office/drawing/2014/main" id="{402B3DA7-064A-1423-FC89-F86D4466697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A5475EEE-22E9-1910-8197-5BEC2A4A6894}"/>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18" name="Group 117">
                    <a:extLst>
                      <a:ext uri="{FF2B5EF4-FFF2-40B4-BE49-F238E27FC236}">
                        <a16:creationId xmlns:a16="http://schemas.microsoft.com/office/drawing/2014/main" id="{DF54366B-1EC2-6C93-6E8D-9CE076DED1E4}"/>
                      </a:ext>
                    </a:extLst>
                  </p:cNvPr>
                  <p:cNvGrpSpPr/>
                  <p:nvPr/>
                </p:nvGrpSpPr>
                <p:grpSpPr>
                  <a:xfrm>
                    <a:off x="6367490" y="1536575"/>
                    <a:ext cx="319380" cy="260420"/>
                    <a:chOff x="6357510" y="1536575"/>
                    <a:chExt cx="319380" cy="260420"/>
                  </a:xfrm>
                </p:grpSpPr>
                <p:sp>
                  <p:nvSpPr>
                    <p:cNvPr id="119" name="Oval 395">
                      <a:extLst>
                        <a:ext uri="{FF2B5EF4-FFF2-40B4-BE49-F238E27FC236}">
                          <a16:creationId xmlns:a16="http://schemas.microsoft.com/office/drawing/2014/main" id="{681D9D32-B171-4C7F-2879-1E2D7877C6C0}"/>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0" name="Oval 396">
                      <a:extLst>
                        <a:ext uri="{FF2B5EF4-FFF2-40B4-BE49-F238E27FC236}">
                          <a16:creationId xmlns:a16="http://schemas.microsoft.com/office/drawing/2014/main" id="{DA16CAAE-7C3F-F41E-B64C-32B07C8573D2}"/>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110" name="Group 109">
                  <a:extLst>
                    <a:ext uri="{FF2B5EF4-FFF2-40B4-BE49-F238E27FC236}">
                      <a16:creationId xmlns:a16="http://schemas.microsoft.com/office/drawing/2014/main" id="{59CFA9ED-6731-863C-1FCC-0F3C5BB34373}"/>
                    </a:ext>
                  </a:extLst>
                </p:cNvPr>
                <p:cNvGrpSpPr/>
                <p:nvPr/>
              </p:nvGrpSpPr>
              <p:grpSpPr>
                <a:xfrm>
                  <a:off x="6372481" y="1933291"/>
                  <a:ext cx="309399" cy="386224"/>
                  <a:chOff x="6372481" y="1933291"/>
                  <a:chExt cx="309399" cy="386224"/>
                </a:xfrm>
              </p:grpSpPr>
              <p:grpSp>
                <p:nvGrpSpPr>
                  <p:cNvPr id="111" name="Group 110">
                    <a:extLst>
                      <a:ext uri="{FF2B5EF4-FFF2-40B4-BE49-F238E27FC236}">
                        <a16:creationId xmlns:a16="http://schemas.microsoft.com/office/drawing/2014/main" id="{8D213138-15EA-9BF3-8FAC-17627DE98958}"/>
                      </a:ext>
                    </a:extLst>
                  </p:cNvPr>
                  <p:cNvGrpSpPr/>
                  <p:nvPr/>
                </p:nvGrpSpPr>
                <p:grpSpPr>
                  <a:xfrm>
                    <a:off x="6477582" y="1933291"/>
                    <a:ext cx="110455" cy="154265"/>
                    <a:chOff x="6476184" y="1764113"/>
                    <a:chExt cx="110455" cy="154265"/>
                  </a:xfrm>
                </p:grpSpPr>
                <p:cxnSp>
                  <p:nvCxnSpPr>
                    <p:cNvPr id="115" name="Straight Connector 114">
                      <a:extLst>
                        <a:ext uri="{FF2B5EF4-FFF2-40B4-BE49-F238E27FC236}">
                          <a16:creationId xmlns:a16="http://schemas.microsoft.com/office/drawing/2014/main" id="{D6C3F4CE-6C3C-941D-EECE-0E3BBA8F2A17}"/>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428726CB-D939-249F-09A1-2B95A0A6537F}"/>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2125E09-99F1-3452-A35F-62D5AE5A512C}"/>
                      </a:ext>
                    </a:extLst>
                  </p:cNvPr>
                  <p:cNvGrpSpPr/>
                  <p:nvPr/>
                </p:nvGrpSpPr>
                <p:grpSpPr>
                  <a:xfrm>
                    <a:off x="6372481" y="2066644"/>
                    <a:ext cx="309399" cy="252871"/>
                    <a:chOff x="6387452" y="2049866"/>
                    <a:chExt cx="309399" cy="252871"/>
                  </a:xfrm>
                </p:grpSpPr>
                <p:sp>
                  <p:nvSpPr>
                    <p:cNvPr id="113" name="Oval 366">
                      <a:extLst>
                        <a:ext uri="{FF2B5EF4-FFF2-40B4-BE49-F238E27FC236}">
                          <a16:creationId xmlns:a16="http://schemas.microsoft.com/office/drawing/2014/main" id="{255CBD0F-E47A-48F9-92FF-D2EA94A937BB}"/>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14" name="Oval 449">
                      <a:extLst>
                        <a:ext uri="{FF2B5EF4-FFF2-40B4-BE49-F238E27FC236}">
                          <a16:creationId xmlns:a16="http://schemas.microsoft.com/office/drawing/2014/main" id="{379EC868-F35E-23D7-8237-CDB67C84B659}"/>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nvGrpSpPr>
              <p:cNvPr id="94" name="Group 93">
                <a:extLst>
                  <a:ext uri="{FF2B5EF4-FFF2-40B4-BE49-F238E27FC236}">
                    <a16:creationId xmlns:a16="http://schemas.microsoft.com/office/drawing/2014/main" id="{375531F3-53D5-FD04-6056-46B6E234BD91}"/>
                  </a:ext>
                </a:extLst>
              </p:cNvPr>
              <p:cNvGrpSpPr/>
              <p:nvPr/>
            </p:nvGrpSpPr>
            <p:grpSpPr>
              <a:xfrm>
                <a:off x="-451743" y="2323266"/>
                <a:ext cx="184312" cy="451829"/>
                <a:chOff x="6367490" y="1536575"/>
                <a:chExt cx="319380" cy="782940"/>
              </a:xfrm>
            </p:grpSpPr>
            <p:grpSp>
              <p:nvGrpSpPr>
                <p:cNvPr id="95" name="Group 94">
                  <a:extLst>
                    <a:ext uri="{FF2B5EF4-FFF2-40B4-BE49-F238E27FC236}">
                      <a16:creationId xmlns:a16="http://schemas.microsoft.com/office/drawing/2014/main" id="{918B3A51-6580-E1FB-67A4-72DAA08B0C8B}"/>
                    </a:ext>
                  </a:extLst>
                </p:cNvPr>
                <p:cNvGrpSpPr/>
                <p:nvPr/>
              </p:nvGrpSpPr>
              <p:grpSpPr>
                <a:xfrm>
                  <a:off x="6367490" y="1536575"/>
                  <a:ext cx="319380" cy="381803"/>
                  <a:chOff x="6367490" y="1536575"/>
                  <a:chExt cx="319380" cy="381803"/>
                </a:xfrm>
              </p:grpSpPr>
              <p:grpSp>
                <p:nvGrpSpPr>
                  <p:cNvPr id="103" name="Group 102">
                    <a:extLst>
                      <a:ext uri="{FF2B5EF4-FFF2-40B4-BE49-F238E27FC236}">
                        <a16:creationId xmlns:a16="http://schemas.microsoft.com/office/drawing/2014/main" id="{03269198-E736-B82D-39B6-4E052FDC3169}"/>
                      </a:ext>
                    </a:extLst>
                  </p:cNvPr>
                  <p:cNvGrpSpPr/>
                  <p:nvPr/>
                </p:nvGrpSpPr>
                <p:grpSpPr>
                  <a:xfrm>
                    <a:off x="6476184" y="1764113"/>
                    <a:ext cx="110455" cy="154265"/>
                    <a:chOff x="6476184" y="1764113"/>
                    <a:chExt cx="110455" cy="154265"/>
                  </a:xfrm>
                </p:grpSpPr>
                <p:cxnSp>
                  <p:nvCxnSpPr>
                    <p:cNvPr id="107" name="Straight Connector 106">
                      <a:extLst>
                        <a:ext uri="{FF2B5EF4-FFF2-40B4-BE49-F238E27FC236}">
                          <a16:creationId xmlns:a16="http://schemas.microsoft.com/office/drawing/2014/main" id="{5F26C7B4-4A1E-9AE8-BE0B-91F77EDD98BB}"/>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F96E7CD6-97AC-0AB7-9634-B5A6B47740E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4" name="Group 103">
                    <a:extLst>
                      <a:ext uri="{FF2B5EF4-FFF2-40B4-BE49-F238E27FC236}">
                        <a16:creationId xmlns:a16="http://schemas.microsoft.com/office/drawing/2014/main" id="{57CA9F30-A5AC-51DC-C75B-65B9DF7FCFE2}"/>
                      </a:ext>
                    </a:extLst>
                  </p:cNvPr>
                  <p:cNvGrpSpPr/>
                  <p:nvPr/>
                </p:nvGrpSpPr>
                <p:grpSpPr>
                  <a:xfrm>
                    <a:off x="6367490" y="1536575"/>
                    <a:ext cx="319380" cy="260420"/>
                    <a:chOff x="6357510" y="1536575"/>
                    <a:chExt cx="319380" cy="260420"/>
                  </a:xfrm>
                </p:grpSpPr>
                <p:sp>
                  <p:nvSpPr>
                    <p:cNvPr id="105" name="Oval 395">
                      <a:extLst>
                        <a:ext uri="{FF2B5EF4-FFF2-40B4-BE49-F238E27FC236}">
                          <a16:creationId xmlns:a16="http://schemas.microsoft.com/office/drawing/2014/main" id="{FA51773D-E716-31FF-FED9-4DCDEB476496}"/>
                        </a:ext>
                      </a:extLst>
                    </p:cNvPr>
                    <p:cNvSpPr>
                      <a:spLocks noChangeArrowheads="1"/>
                    </p:cNvSpPr>
                    <p:nvPr/>
                  </p:nvSpPr>
                  <p:spPr bwMode="auto">
                    <a:xfrm>
                      <a:off x="6357510" y="1536575"/>
                      <a:ext cx="319380" cy="260420"/>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6" name="Oval 396">
                      <a:extLst>
                        <a:ext uri="{FF2B5EF4-FFF2-40B4-BE49-F238E27FC236}">
                          <a16:creationId xmlns:a16="http://schemas.microsoft.com/office/drawing/2014/main" id="{721BEFE4-D77E-BBA0-221A-C776E2A7B38E}"/>
                        </a:ext>
                      </a:extLst>
                    </p:cNvPr>
                    <p:cNvSpPr>
                      <a:spLocks noChangeArrowheads="1"/>
                    </p:cNvSpPr>
                    <p:nvPr/>
                  </p:nvSpPr>
                  <p:spPr bwMode="auto">
                    <a:xfrm>
                      <a:off x="6482268" y="1600736"/>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nvGrpSpPr>
                <p:cNvPr id="96" name="Group 95">
                  <a:extLst>
                    <a:ext uri="{FF2B5EF4-FFF2-40B4-BE49-F238E27FC236}">
                      <a16:creationId xmlns:a16="http://schemas.microsoft.com/office/drawing/2014/main" id="{20169E8D-70A5-2393-874C-A6AF3B967F30}"/>
                    </a:ext>
                  </a:extLst>
                </p:cNvPr>
                <p:cNvGrpSpPr/>
                <p:nvPr/>
              </p:nvGrpSpPr>
              <p:grpSpPr>
                <a:xfrm>
                  <a:off x="6372481" y="1933291"/>
                  <a:ext cx="309399" cy="386224"/>
                  <a:chOff x="6372481" y="1933291"/>
                  <a:chExt cx="309399" cy="386224"/>
                </a:xfrm>
              </p:grpSpPr>
              <p:grpSp>
                <p:nvGrpSpPr>
                  <p:cNvPr id="97" name="Group 96">
                    <a:extLst>
                      <a:ext uri="{FF2B5EF4-FFF2-40B4-BE49-F238E27FC236}">
                        <a16:creationId xmlns:a16="http://schemas.microsoft.com/office/drawing/2014/main" id="{145EA221-DD2B-33F7-BA59-944537CA9721}"/>
                      </a:ext>
                    </a:extLst>
                  </p:cNvPr>
                  <p:cNvGrpSpPr/>
                  <p:nvPr/>
                </p:nvGrpSpPr>
                <p:grpSpPr>
                  <a:xfrm>
                    <a:off x="6477582" y="1933291"/>
                    <a:ext cx="110455" cy="154265"/>
                    <a:chOff x="6476184" y="1764113"/>
                    <a:chExt cx="110455" cy="154265"/>
                  </a:xfrm>
                </p:grpSpPr>
                <p:cxnSp>
                  <p:nvCxnSpPr>
                    <p:cNvPr id="101" name="Straight Connector 100">
                      <a:extLst>
                        <a:ext uri="{FF2B5EF4-FFF2-40B4-BE49-F238E27FC236}">
                          <a16:creationId xmlns:a16="http://schemas.microsoft.com/office/drawing/2014/main" id="{B667BA3C-92CE-9E51-CF37-26AB327A05FF}"/>
                        </a:ext>
                      </a:extLst>
                    </p:cNvPr>
                    <p:cNvCxnSpPr/>
                    <p:nvPr/>
                  </p:nvCxnSpPr>
                  <p:spPr>
                    <a:xfrm>
                      <a:off x="6476184" y="1764113"/>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39D03E72-F025-02D4-DFDA-53355B577B75}"/>
                        </a:ext>
                      </a:extLst>
                    </p:cNvPr>
                    <p:cNvCxnSpPr/>
                    <p:nvPr/>
                  </p:nvCxnSpPr>
                  <p:spPr>
                    <a:xfrm>
                      <a:off x="6586639" y="1765511"/>
                      <a:ext cx="0" cy="152867"/>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CA9BFCD5-956E-CC75-DFDB-907D538B68B8}"/>
                      </a:ext>
                    </a:extLst>
                  </p:cNvPr>
                  <p:cNvGrpSpPr/>
                  <p:nvPr/>
                </p:nvGrpSpPr>
                <p:grpSpPr>
                  <a:xfrm>
                    <a:off x="6372481" y="2066644"/>
                    <a:ext cx="309399" cy="252871"/>
                    <a:chOff x="6387452" y="2049866"/>
                    <a:chExt cx="309399" cy="252871"/>
                  </a:xfrm>
                </p:grpSpPr>
                <p:sp>
                  <p:nvSpPr>
                    <p:cNvPr id="99" name="Oval 366">
                      <a:extLst>
                        <a:ext uri="{FF2B5EF4-FFF2-40B4-BE49-F238E27FC236}">
                          <a16:creationId xmlns:a16="http://schemas.microsoft.com/office/drawing/2014/main" id="{62CB3C2D-6E16-A567-96EF-FE89876DB92C}"/>
                        </a:ext>
                      </a:extLst>
                    </p:cNvPr>
                    <p:cNvSpPr>
                      <a:spLocks noChangeArrowheads="1"/>
                    </p:cNvSpPr>
                    <p:nvPr/>
                  </p:nvSpPr>
                  <p:spPr bwMode="auto">
                    <a:xfrm>
                      <a:off x="6387452" y="2049866"/>
                      <a:ext cx="309399" cy="252871"/>
                    </a:xfrm>
                    <a:prstGeom prst="ellipse">
                      <a:avLst/>
                    </a:prstGeom>
                    <a:solidFill>
                      <a:schemeClr val="accent2">
                        <a:lumMod val="20000"/>
                        <a:lumOff val="80000"/>
                      </a:schemeClr>
                    </a:solidFill>
                    <a:ln w="6350">
                      <a:solidFill>
                        <a:srgbClr val="58585A"/>
                      </a:solidFill>
                      <a:miter lim="800000"/>
                      <a:headEnd/>
                      <a:tailEnd/>
                    </a:ln>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0" name="Oval 449">
                      <a:extLst>
                        <a:ext uri="{FF2B5EF4-FFF2-40B4-BE49-F238E27FC236}">
                          <a16:creationId xmlns:a16="http://schemas.microsoft.com/office/drawing/2014/main" id="{8BC1984D-6226-2B67-B8C0-44A3EE4F017A}"/>
                        </a:ext>
                      </a:extLst>
                    </p:cNvPr>
                    <p:cNvSpPr>
                      <a:spLocks noChangeArrowheads="1"/>
                    </p:cNvSpPr>
                    <p:nvPr/>
                  </p:nvSpPr>
                  <p:spPr bwMode="auto">
                    <a:xfrm>
                      <a:off x="6482268" y="2087608"/>
                      <a:ext cx="119767" cy="9435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grpSp>
        </p:grpSp>
      </p:grpSp>
      <p:sp>
        <p:nvSpPr>
          <p:cNvPr id="7" name="TextBox 6">
            <a:extLst>
              <a:ext uri="{FF2B5EF4-FFF2-40B4-BE49-F238E27FC236}">
                <a16:creationId xmlns:a16="http://schemas.microsoft.com/office/drawing/2014/main" id="{790AB3C4-0B3B-A6FF-5C2B-DEE4FAECB657}"/>
              </a:ext>
            </a:extLst>
          </p:cNvPr>
          <p:cNvSpPr txBox="1"/>
          <p:nvPr/>
        </p:nvSpPr>
        <p:spPr>
          <a:xfrm>
            <a:off x="7098632" y="1351608"/>
            <a:ext cx="433137" cy="529390"/>
          </a:xfrm>
          <a:prstGeom prst="rect">
            <a:avLst/>
          </a:prstGeom>
          <a:solidFill>
            <a:schemeClr val="tx1"/>
          </a:solidFill>
          <a:ln>
            <a:noFill/>
          </a:ln>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 name="Oval 7">
            <a:extLst>
              <a:ext uri="{FF2B5EF4-FFF2-40B4-BE49-F238E27FC236}">
                <a16:creationId xmlns:a16="http://schemas.microsoft.com/office/drawing/2014/main" id="{45FD593A-93D6-1042-B2F8-E0BE445B8853}"/>
              </a:ext>
            </a:extLst>
          </p:cNvPr>
          <p:cNvSpPr/>
          <p:nvPr/>
        </p:nvSpPr>
        <p:spPr bwMode="auto">
          <a:xfrm>
            <a:off x="2167862" y="4423287"/>
            <a:ext cx="774288" cy="446793"/>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SYK</a:t>
            </a:r>
          </a:p>
        </p:txBody>
      </p:sp>
      <p:sp>
        <p:nvSpPr>
          <p:cNvPr id="13" name="Oval 12">
            <a:extLst>
              <a:ext uri="{FF2B5EF4-FFF2-40B4-BE49-F238E27FC236}">
                <a16:creationId xmlns:a16="http://schemas.microsoft.com/office/drawing/2014/main" id="{D288FF4F-64CB-CC58-2429-991518A86E8D}"/>
              </a:ext>
            </a:extLst>
          </p:cNvPr>
          <p:cNvSpPr/>
          <p:nvPr/>
        </p:nvSpPr>
        <p:spPr bwMode="auto">
          <a:xfrm>
            <a:off x="3874446" y="4325059"/>
            <a:ext cx="774288" cy="446793"/>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SYK</a:t>
            </a:r>
          </a:p>
        </p:txBody>
      </p:sp>
      <p:sp>
        <p:nvSpPr>
          <p:cNvPr id="14" name="Oval 13">
            <a:extLst>
              <a:ext uri="{FF2B5EF4-FFF2-40B4-BE49-F238E27FC236}">
                <a16:creationId xmlns:a16="http://schemas.microsoft.com/office/drawing/2014/main" id="{3F4D77F8-15F5-95A4-A3E4-28F9C9668AFF}"/>
              </a:ext>
            </a:extLst>
          </p:cNvPr>
          <p:cNvSpPr/>
          <p:nvPr/>
        </p:nvSpPr>
        <p:spPr bwMode="auto">
          <a:xfrm>
            <a:off x="3867101" y="3856916"/>
            <a:ext cx="774288" cy="446793"/>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Lyn</a:t>
            </a:r>
          </a:p>
        </p:txBody>
      </p:sp>
      <p:sp>
        <p:nvSpPr>
          <p:cNvPr id="15" name="Oval 14">
            <a:extLst>
              <a:ext uri="{FF2B5EF4-FFF2-40B4-BE49-F238E27FC236}">
                <a16:creationId xmlns:a16="http://schemas.microsoft.com/office/drawing/2014/main" id="{B5C6CA34-F4C9-FC37-E40E-61BC9B089E8A}"/>
              </a:ext>
            </a:extLst>
          </p:cNvPr>
          <p:cNvSpPr/>
          <p:nvPr/>
        </p:nvSpPr>
        <p:spPr bwMode="auto">
          <a:xfrm>
            <a:off x="2214959" y="3951820"/>
            <a:ext cx="774288" cy="446793"/>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Lyn</a:t>
            </a:r>
          </a:p>
        </p:txBody>
      </p:sp>
      <p:grpSp>
        <p:nvGrpSpPr>
          <p:cNvPr id="16" name="Group 15">
            <a:extLst>
              <a:ext uri="{FF2B5EF4-FFF2-40B4-BE49-F238E27FC236}">
                <a16:creationId xmlns:a16="http://schemas.microsoft.com/office/drawing/2014/main" id="{5CF193C0-5842-F181-569E-D3E43209947C}"/>
              </a:ext>
            </a:extLst>
          </p:cNvPr>
          <p:cNvGrpSpPr/>
          <p:nvPr/>
        </p:nvGrpSpPr>
        <p:grpSpPr>
          <a:xfrm>
            <a:off x="3382429" y="2812643"/>
            <a:ext cx="579907" cy="1945804"/>
            <a:chOff x="2342186" y="1468137"/>
            <a:chExt cx="517785" cy="1737360"/>
          </a:xfrm>
        </p:grpSpPr>
        <p:sp>
          <p:nvSpPr>
            <p:cNvPr id="78" name="Rounded Rectangle 709">
              <a:extLst>
                <a:ext uri="{FF2B5EF4-FFF2-40B4-BE49-F238E27FC236}">
                  <a16:creationId xmlns:a16="http://schemas.microsoft.com/office/drawing/2014/main" id="{BCA52564-18AE-86E2-21C1-E58388065F52}"/>
                </a:ext>
              </a:extLst>
            </p:cNvPr>
            <p:cNvSpPr/>
            <p:nvPr/>
          </p:nvSpPr>
          <p:spPr>
            <a:xfrm>
              <a:off x="2389245" y="1468137"/>
              <a:ext cx="182880" cy="1737360"/>
            </a:xfrm>
            <a:prstGeom prst="roundRect">
              <a:avLst/>
            </a:prstGeom>
            <a:solidFill>
              <a:schemeClr val="accent6"/>
            </a:solidFill>
            <a:ln w="25400" cap="flat" cmpd="sng" algn="ctr">
              <a:noFill/>
              <a:prstDash val="solid"/>
            </a:ln>
            <a:effectLst>
              <a:outerShdw blurRad="101600" dist="63500" dir="2700000" algn="tl" rotWithShape="0">
                <a:prstClr val="black">
                  <a:alpha val="40000"/>
                </a:prstClr>
              </a:outerShdw>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79" name="TextBox 78">
              <a:extLst>
                <a:ext uri="{FF2B5EF4-FFF2-40B4-BE49-F238E27FC236}">
                  <a16:creationId xmlns:a16="http://schemas.microsoft.com/office/drawing/2014/main" id="{3DB0F552-BCD6-BFAA-42A4-36AAAE067A6D}"/>
                </a:ext>
              </a:extLst>
            </p:cNvPr>
            <p:cNvSpPr txBox="1"/>
            <p:nvPr/>
          </p:nvSpPr>
          <p:spPr>
            <a:xfrm rot="16200000">
              <a:off x="2173550" y="2240263"/>
              <a:ext cx="614271"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CD79A</a:t>
              </a:r>
            </a:p>
          </p:txBody>
        </p:sp>
        <p:sp>
          <p:nvSpPr>
            <p:cNvPr id="80" name="Rounded Rectangle 708">
              <a:extLst>
                <a:ext uri="{FF2B5EF4-FFF2-40B4-BE49-F238E27FC236}">
                  <a16:creationId xmlns:a16="http://schemas.microsoft.com/office/drawing/2014/main" id="{E160F328-34D4-75F5-DA91-1326523B2178}"/>
                </a:ext>
              </a:extLst>
            </p:cNvPr>
            <p:cNvSpPr/>
            <p:nvPr/>
          </p:nvSpPr>
          <p:spPr>
            <a:xfrm>
              <a:off x="2389245" y="2839168"/>
              <a:ext cx="182880" cy="274320"/>
            </a:xfrm>
            <a:prstGeom prst="roundRect">
              <a:avLst/>
            </a:prstGeom>
            <a:solidFill>
              <a:schemeClr val="accent6">
                <a:lumMod val="40000"/>
                <a:lumOff val="60000"/>
              </a:schemeClr>
            </a:solidFill>
            <a:ln w="25400" cap="flat" cmpd="sng" algn="ctr">
              <a:noFill/>
              <a:prstDash val="soli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81" name="Oval 80">
              <a:extLst>
                <a:ext uri="{FF2B5EF4-FFF2-40B4-BE49-F238E27FC236}">
                  <a16:creationId xmlns:a16="http://schemas.microsoft.com/office/drawing/2014/main" id="{07F4D984-752A-2125-6549-91DD1DE5B314}"/>
                </a:ext>
              </a:extLst>
            </p:cNvPr>
            <p:cNvSpPr/>
            <p:nvPr/>
          </p:nvSpPr>
          <p:spPr bwMode="auto">
            <a:xfrm>
              <a:off x="2563150" y="2749144"/>
              <a:ext cx="296821" cy="266976"/>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sp>
          <p:nvSpPr>
            <p:cNvPr id="82" name="Oval 81">
              <a:extLst>
                <a:ext uri="{FF2B5EF4-FFF2-40B4-BE49-F238E27FC236}">
                  <a16:creationId xmlns:a16="http://schemas.microsoft.com/office/drawing/2014/main" id="{A632E9D4-019C-3903-9F5A-3FDE309296B4}"/>
                </a:ext>
              </a:extLst>
            </p:cNvPr>
            <p:cNvSpPr/>
            <p:nvPr/>
          </p:nvSpPr>
          <p:spPr bwMode="auto">
            <a:xfrm>
              <a:off x="2563150" y="2397349"/>
              <a:ext cx="296821" cy="266976"/>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grpSp>
      <p:grpSp>
        <p:nvGrpSpPr>
          <p:cNvPr id="17" name="Group 16">
            <a:extLst>
              <a:ext uri="{FF2B5EF4-FFF2-40B4-BE49-F238E27FC236}">
                <a16:creationId xmlns:a16="http://schemas.microsoft.com/office/drawing/2014/main" id="{BA18B21D-0D93-87AD-A69A-5FF9BADDFE00}"/>
              </a:ext>
            </a:extLst>
          </p:cNvPr>
          <p:cNvGrpSpPr/>
          <p:nvPr/>
        </p:nvGrpSpPr>
        <p:grpSpPr>
          <a:xfrm>
            <a:off x="2797611" y="2812643"/>
            <a:ext cx="602618" cy="2016111"/>
            <a:chOff x="2081122" y="1468137"/>
            <a:chExt cx="538063" cy="1800135"/>
          </a:xfrm>
        </p:grpSpPr>
        <p:sp>
          <p:nvSpPr>
            <p:cNvPr id="73" name="Rounded Rectangle 709">
              <a:extLst>
                <a:ext uri="{FF2B5EF4-FFF2-40B4-BE49-F238E27FC236}">
                  <a16:creationId xmlns:a16="http://schemas.microsoft.com/office/drawing/2014/main" id="{EC0FB7DA-1449-82FE-0A18-F641FA78F1CE}"/>
                </a:ext>
              </a:extLst>
            </p:cNvPr>
            <p:cNvSpPr/>
            <p:nvPr/>
          </p:nvSpPr>
          <p:spPr>
            <a:xfrm>
              <a:off x="2389245" y="1468137"/>
              <a:ext cx="182880" cy="1737360"/>
            </a:xfrm>
            <a:prstGeom prst="roundRect">
              <a:avLst/>
            </a:prstGeom>
            <a:solidFill>
              <a:schemeClr val="accent6"/>
            </a:solidFill>
            <a:ln w="25400" cap="flat" cmpd="sng" algn="ctr">
              <a:noFill/>
              <a:prstDash val="solid"/>
            </a:ln>
            <a:effectLst>
              <a:outerShdw blurRad="101600" dist="63500" dir="2700000" algn="tl" rotWithShape="0">
                <a:prstClr val="black">
                  <a:alpha val="40000"/>
                </a:prstClr>
              </a:outerShdw>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74" name="TextBox 73">
              <a:extLst>
                <a:ext uri="{FF2B5EF4-FFF2-40B4-BE49-F238E27FC236}">
                  <a16:creationId xmlns:a16="http://schemas.microsoft.com/office/drawing/2014/main" id="{B9B7847B-1BAB-2829-3CC5-07A75502D31C}"/>
                </a:ext>
              </a:extLst>
            </p:cNvPr>
            <p:cNvSpPr txBox="1"/>
            <p:nvPr/>
          </p:nvSpPr>
          <p:spPr>
            <a:xfrm rot="16200000">
              <a:off x="2173550" y="2240263"/>
              <a:ext cx="614271"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CD79B</a:t>
              </a:r>
            </a:p>
          </p:txBody>
        </p:sp>
        <p:sp>
          <p:nvSpPr>
            <p:cNvPr id="75" name="Rounded Rectangle 708">
              <a:extLst>
                <a:ext uri="{FF2B5EF4-FFF2-40B4-BE49-F238E27FC236}">
                  <a16:creationId xmlns:a16="http://schemas.microsoft.com/office/drawing/2014/main" id="{C26C0183-E2F9-D312-596E-E315D658DD7A}"/>
                </a:ext>
              </a:extLst>
            </p:cNvPr>
            <p:cNvSpPr/>
            <p:nvPr/>
          </p:nvSpPr>
          <p:spPr>
            <a:xfrm>
              <a:off x="2389245" y="2839168"/>
              <a:ext cx="182880" cy="274320"/>
            </a:xfrm>
            <a:prstGeom prst="roundRect">
              <a:avLst/>
            </a:prstGeom>
            <a:solidFill>
              <a:schemeClr val="accent6">
                <a:lumMod val="40000"/>
                <a:lumOff val="60000"/>
              </a:schemeClr>
            </a:solidFill>
            <a:ln w="25400" cap="flat" cmpd="sng" algn="ctr">
              <a:noFill/>
              <a:prstDash val="soli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76" name="Oval 75">
              <a:extLst>
                <a:ext uri="{FF2B5EF4-FFF2-40B4-BE49-F238E27FC236}">
                  <a16:creationId xmlns:a16="http://schemas.microsoft.com/office/drawing/2014/main" id="{CC841FC2-F749-76A4-A4D6-C5152968ED55}"/>
                </a:ext>
              </a:extLst>
            </p:cNvPr>
            <p:cNvSpPr/>
            <p:nvPr/>
          </p:nvSpPr>
          <p:spPr bwMode="auto">
            <a:xfrm>
              <a:off x="2081122" y="3001296"/>
              <a:ext cx="296821" cy="266976"/>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sp>
          <p:nvSpPr>
            <p:cNvPr id="77" name="Oval 76">
              <a:extLst>
                <a:ext uri="{FF2B5EF4-FFF2-40B4-BE49-F238E27FC236}">
                  <a16:creationId xmlns:a16="http://schemas.microsoft.com/office/drawing/2014/main" id="{445501F8-C7AF-4BEB-03FD-D4D93414760A}"/>
                </a:ext>
              </a:extLst>
            </p:cNvPr>
            <p:cNvSpPr/>
            <p:nvPr/>
          </p:nvSpPr>
          <p:spPr bwMode="auto">
            <a:xfrm>
              <a:off x="2095437" y="2629045"/>
              <a:ext cx="296821" cy="266976"/>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grpSp>
      <p:grpSp>
        <p:nvGrpSpPr>
          <p:cNvPr id="18" name="Group 17">
            <a:extLst>
              <a:ext uri="{FF2B5EF4-FFF2-40B4-BE49-F238E27FC236}">
                <a16:creationId xmlns:a16="http://schemas.microsoft.com/office/drawing/2014/main" id="{BEC6CBD3-E772-B410-36B1-96171C07700C}"/>
              </a:ext>
            </a:extLst>
          </p:cNvPr>
          <p:cNvGrpSpPr/>
          <p:nvPr/>
        </p:nvGrpSpPr>
        <p:grpSpPr>
          <a:xfrm>
            <a:off x="3185023" y="1998989"/>
            <a:ext cx="1502857" cy="1758995"/>
            <a:chOff x="337717" y="3196211"/>
            <a:chExt cx="1059045" cy="1269460"/>
          </a:xfrm>
        </p:grpSpPr>
        <p:sp>
          <p:nvSpPr>
            <p:cNvPr id="71" name="Freeform 39">
              <a:extLst>
                <a:ext uri="{FF2B5EF4-FFF2-40B4-BE49-F238E27FC236}">
                  <a16:creationId xmlns:a16="http://schemas.microsoft.com/office/drawing/2014/main" id="{B692864C-D365-B867-20F6-E4A9E7B3F5CF}"/>
                </a:ext>
              </a:extLst>
            </p:cNvPr>
            <p:cNvSpPr/>
            <p:nvPr/>
          </p:nvSpPr>
          <p:spPr bwMode="auto">
            <a:xfrm>
              <a:off x="894320" y="3196211"/>
              <a:ext cx="502442" cy="1269460"/>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16293 w 1319647"/>
                <a:gd name="connsiteY1" fmla="*/ 150038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647" h="3334194">
                  <a:moveTo>
                    <a:pt x="1010653" y="61604"/>
                  </a:moveTo>
                  <a:lnTo>
                    <a:pt x="16293" y="1500380"/>
                  </a:lnTo>
                  <a:lnTo>
                    <a:pt x="0" y="1713941"/>
                  </a:lnTo>
                  <a:cubicBezTo>
                    <a:pt x="2674" y="2203225"/>
                    <a:pt x="5347" y="2692510"/>
                    <a:pt x="8021" y="3181794"/>
                  </a:cubicBezTo>
                  <a:cubicBezTo>
                    <a:pt x="16042" y="3251310"/>
                    <a:pt x="32084" y="3320826"/>
                    <a:pt x="176463" y="3334194"/>
                  </a:cubicBezTo>
                  <a:cubicBezTo>
                    <a:pt x="352925" y="3310132"/>
                    <a:pt x="344905" y="3262004"/>
                    <a:pt x="368968" y="3197836"/>
                  </a:cubicBezTo>
                  <a:lnTo>
                    <a:pt x="376990" y="1577583"/>
                  </a:lnTo>
                  <a:lnTo>
                    <a:pt x="1283368" y="278173"/>
                  </a:lnTo>
                  <a:cubicBezTo>
                    <a:pt x="1315453" y="184594"/>
                    <a:pt x="1355558" y="147163"/>
                    <a:pt x="1259305" y="45562"/>
                  </a:cubicBezTo>
                  <a:cubicBezTo>
                    <a:pt x="1112252" y="-37323"/>
                    <a:pt x="1085516" y="8131"/>
                    <a:pt x="1010653" y="61604"/>
                  </a:cubicBezTo>
                  <a:close/>
                </a:path>
              </a:pathLst>
            </a:custGeom>
            <a:solidFill>
              <a:srgbClr val="609140"/>
            </a:solidFill>
            <a:ln w="9525">
              <a:solidFill>
                <a:schemeClr val="bg1"/>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72" name="Freeform 41">
              <a:extLst>
                <a:ext uri="{FF2B5EF4-FFF2-40B4-BE49-F238E27FC236}">
                  <a16:creationId xmlns:a16="http://schemas.microsoft.com/office/drawing/2014/main" id="{429092E5-0681-7DBF-DC11-13AEA3D10909}"/>
                </a:ext>
              </a:extLst>
            </p:cNvPr>
            <p:cNvSpPr/>
            <p:nvPr/>
          </p:nvSpPr>
          <p:spPr bwMode="auto">
            <a:xfrm flipH="1">
              <a:off x="337717" y="3196211"/>
              <a:ext cx="499629" cy="1269460"/>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03264 w 1312258"/>
                <a:gd name="connsiteY0" fmla="*/ 61604 h 3334194"/>
                <a:gd name="connsiteX1" fmla="*/ 32716 w 1312258"/>
                <a:gd name="connsiteY1" fmla="*/ 1481330 h 3334194"/>
                <a:gd name="connsiteX2" fmla="*/ 2136 w 1312258"/>
                <a:gd name="connsiteY2" fmla="*/ 1713941 h 3334194"/>
                <a:gd name="connsiteX3" fmla="*/ 632 w 1312258"/>
                <a:gd name="connsiteY3" fmla="*/ 3181794 h 3334194"/>
                <a:gd name="connsiteX4" fmla="*/ 169074 w 1312258"/>
                <a:gd name="connsiteY4" fmla="*/ 3334194 h 3334194"/>
                <a:gd name="connsiteX5" fmla="*/ 361579 w 1312258"/>
                <a:gd name="connsiteY5" fmla="*/ 3197836 h 3334194"/>
                <a:gd name="connsiteX6" fmla="*/ 369601 w 1312258"/>
                <a:gd name="connsiteY6" fmla="*/ 1577583 h 3334194"/>
                <a:gd name="connsiteX7" fmla="*/ 1275979 w 1312258"/>
                <a:gd name="connsiteY7" fmla="*/ 278173 h 3334194"/>
                <a:gd name="connsiteX8" fmla="*/ 1251916 w 1312258"/>
                <a:gd name="connsiteY8" fmla="*/ 45562 h 3334194"/>
                <a:gd name="connsiteX9" fmla="*/ 1003264 w 1312258"/>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2258" h="3334194">
                  <a:moveTo>
                    <a:pt x="1003264" y="61604"/>
                  </a:moveTo>
                  <a:lnTo>
                    <a:pt x="32716" y="1481330"/>
                  </a:lnTo>
                  <a:cubicBezTo>
                    <a:pt x="19348" y="1558867"/>
                    <a:pt x="5979" y="1593541"/>
                    <a:pt x="2136" y="1713941"/>
                  </a:cubicBezTo>
                  <a:cubicBezTo>
                    <a:pt x="4810" y="2203225"/>
                    <a:pt x="-2042" y="2692510"/>
                    <a:pt x="632" y="3181794"/>
                  </a:cubicBezTo>
                  <a:cubicBezTo>
                    <a:pt x="8653" y="3251310"/>
                    <a:pt x="24695" y="3320826"/>
                    <a:pt x="169074" y="3334194"/>
                  </a:cubicBezTo>
                  <a:cubicBezTo>
                    <a:pt x="345536" y="3310132"/>
                    <a:pt x="337516" y="3262004"/>
                    <a:pt x="361579" y="3197836"/>
                  </a:cubicBezTo>
                  <a:lnTo>
                    <a:pt x="369601" y="1577583"/>
                  </a:lnTo>
                  <a:lnTo>
                    <a:pt x="1275979" y="278173"/>
                  </a:lnTo>
                  <a:cubicBezTo>
                    <a:pt x="1308064" y="184594"/>
                    <a:pt x="1348169" y="147163"/>
                    <a:pt x="1251916" y="45562"/>
                  </a:cubicBezTo>
                  <a:cubicBezTo>
                    <a:pt x="1104863" y="-37323"/>
                    <a:pt x="1078127" y="8131"/>
                    <a:pt x="1003264" y="61604"/>
                  </a:cubicBezTo>
                  <a:close/>
                </a:path>
              </a:pathLst>
            </a:custGeom>
            <a:solidFill>
              <a:srgbClr val="609140"/>
            </a:solidFill>
            <a:ln w="9525">
              <a:solidFill>
                <a:schemeClr val="bg1"/>
              </a:solidFill>
              <a:miter lim="800000"/>
              <a:headEnd/>
              <a:tailE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20" name="TextBox 19">
            <a:extLst>
              <a:ext uri="{FF2B5EF4-FFF2-40B4-BE49-F238E27FC236}">
                <a16:creationId xmlns:a16="http://schemas.microsoft.com/office/drawing/2014/main" id="{07863CEC-BE2D-8EB0-89F9-C550A55C9676}"/>
              </a:ext>
            </a:extLst>
          </p:cNvPr>
          <p:cNvSpPr txBox="1"/>
          <p:nvPr/>
        </p:nvSpPr>
        <p:spPr bwMode="auto">
          <a:xfrm>
            <a:off x="4402572" y="2327240"/>
            <a:ext cx="6194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a:t>
            </a:r>
          </a:p>
        </p:txBody>
      </p:sp>
      <p:sp>
        <p:nvSpPr>
          <p:cNvPr id="21" name="TextBox 20">
            <a:extLst>
              <a:ext uri="{FF2B5EF4-FFF2-40B4-BE49-F238E27FC236}">
                <a16:creationId xmlns:a16="http://schemas.microsoft.com/office/drawing/2014/main" id="{AE1D34A4-F8FA-DFFE-9BA3-43882E24B525}"/>
              </a:ext>
            </a:extLst>
          </p:cNvPr>
          <p:cNvSpPr txBox="1"/>
          <p:nvPr/>
        </p:nvSpPr>
        <p:spPr bwMode="auto">
          <a:xfrm>
            <a:off x="6102785" y="2630518"/>
            <a:ext cx="8886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CXCR4</a:t>
            </a:r>
          </a:p>
        </p:txBody>
      </p:sp>
      <p:cxnSp>
        <p:nvCxnSpPr>
          <p:cNvPr id="22" name="Straight Arrow Connector 21">
            <a:extLst>
              <a:ext uri="{FF2B5EF4-FFF2-40B4-BE49-F238E27FC236}">
                <a16:creationId xmlns:a16="http://schemas.microsoft.com/office/drawing/2014/main" id="{4A6952CB-7EB4-3BA3-DA4B-49433E4849C8}"/>
              </a:ext>
            </a:extLst>
          </p:cNvPr>
          <p:cNvCxnSpPr>
            <a:cxnSpLocks/>
          </p:cNvCxnSpPr>
          <p:nvPr/>
        </p:nvCxnSpPr>
        <p:spPr bwMode="auto">
          <a:xfrm>
            <a:off x="5491418" y="3766066"/>
            <a:ext cx="216518" cy="0"/>
          </a:xfrm>
          <a:prstGeom prst="straightConnector1">
            <a:avLst/>
          </a:prstGeom>
          <a:noFill/>
          <a:ln w="28575" cap="flat" cmpd="sng" algn="ctr">
            <a:solidFill>
              <a:schemeClr val="bg1"/>
            </a:solidFill>
            <a:prstDash val="solid"/>
            <a:round/>
            <a:headEnd type="none" w="med" len="med"/>
            <a:tailEnd type="triangle"/>
          </a:ln>
          <a:effectLst/>
        </p:spPr>
      </p:cxnSp>
      <p:cxnSp>
        <p:nvCxnSpPr>
          <p:cNvPr id="23" name="Straight Arrow Connector 22">
            <a:extLst>
              <a:ext uri="{FF2B5EF4-FFF2-40B4-BE49-F238E27FC236}">
                <a16:creationId xmlns:a16="http://schemas.microsoft.com/office/drawing/2014/main" id="{D4F62B71-DE7E-9CF3-1EFB-733D72DBEFAA}"/>
              </a:ext>
            </a:extLst>
          </p:cNvPr>
          <p:cNvCxnSpPr>
            <a:cxnSpLocks/>
          </p:cNvCxnSpPr>
          <p:nvPr/>
        </p:nvCxnSpPr>
        <p:spPr bwMode="auto">
          <a:xfrm>
            <a:off x="6419019" y="4027920"/>
            <a:ext cx="216423" cy="255867"/>
          </a:xfrm>
          <a:prstGeom prst="straightConnector1">
            <a:avLst/>
          </a:prstGeom>
          <a:noFill/>
          <a:ln w="28575" cap="flat" cmpd="sng" algn="ctr">
            <a:solidFill>
              <a:schemeClr val="bg1"/>
            </a:solidFill>
            <a:prstDash val="solid"/>
            <a:round/>
            <a:headEnd type="none" w="med" len="med"/>
            <a:tailEnd type="triangle"/>
          </a:ln>
          <a:effectLst/>
        </p:spPr>
      </p:cxnSp>
      <p:cxnSp>
        <p:nvCxnSpPr>
          <p:cNvPr id="24" name="Straight Arrow Connector 23">
            <a:extLst>
              <a:ext uri="{FF2B5EF4-FFF2-40B4-BE49-F238E27FC236}">
                <a16:creationId xmlns:a16="http://schemas.microsoft.com/office/drawing/2014/main" id="{6D328852-F727-E97E-1B84-BB8326F812ED}"/>
              </a:ext>
            </a:extLst>
          </p:cNvPr>
          <p:cNvCxnSpPr>
            <a:cxnSpLocks/>
          </p:cNvCxnSpPr>
          <p:nvPr/>
        </p:nvCxnSpPr>
        <p:spPr bwMode="auto">
          <a:xfrm>
            <a:off x="7475617" y="4088379"/>
            <a:ext cx="299624" cy="127933"/>
          </a:xfrm>
          <a:prstGeom prst="straightConnector1">
            <a:avLst/>
          </a:prstGeom>
          <a:noFill/>
          <a:ln w="28575" cap="flat" cmpd="sng" algn="ctr">
            <a:solidFill>
              <a:schemeClr val="bg1"/>
            </a:solidFill>
            <a:prstDash val="solid"/>
            <a:round/>
            <a:headEnd type="none" w="med" len="med"/>
            <a:tailEnd type="triangle"/>
          </a:ln>
          <a:effectLst/>
        </p:spPr>
      </p:cxnSp>
      <p:grpSp>
        <p:nvGrpSpPr>
          <p:cNvPr id="25" name="Group 24">
            <a:extLst>
              <a:ext uri="{FF2B5EF4-FFF2-40B4-BE49-F238E27FC236}">
                <a16:creationId xmlns:a16="http://schemas.microsoft.com/office/drawing/2014/main" id="{16BD7E05-ACAF-285D-12F5-F2886DF6D0E4}"/>
              </a:ext>
            </a:extLst>
          </p:cNvPr>
          <p:cNvGrpSpPr/>
          <p:nvPr/>
        </p:nvGrpSpPr>
        <p:grpSpPr>
          <a:xfrm rot="1518603">
            <a:off x="5294163" y="2177317"/>
            <a:ext cx="444581" cy="1330511"/>
            <a:chOff x="961302" y="2487399"/>
            <a:chExt cx="174763" cy="586001"/>
          </a:xfrm>
        </p:grpSpPr>
        <p:cxnSp>
          <p:nvCxnSpPr>
            <p:cNvPr id="61" name="Straight Connector 60">
              <a:extLst>
                <a:ext uri="{FF2B5EF4-FFF2-40B4-BE49-F238E27FC236}">
                  <a16:creationId xmlns:a16="http://schemas.microsoft.com/office/drawing/2014/main" id="{604242D9-8297-2C1A-0843-D41BDCD8EAAB}"/>
                </a:ext>
              </a:extLst>
            </p:cNvPr>
            <p:cNvCxnSpPr>
              <a:cxnSpLocks/>
            </p:cNvCxnSpPr>
            <p:nvPr/>
          </p:nvCxnSpPr>
          <p:spPr bwMode="auto">
            <a:xfrm>
              <a:off x="961302" y="3066274"/>
              <a:ext cx="174763"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1C135418-9212-E9D2-4280-7184DEEE2B9E}"/>
                </a:ext>
              </a:extLst>
            </p:cNvPr>
            <p:cNvCxnSpPr>
              <a:cxnSpLocks/>
            </p:cNvCxnSpPr>
            <p:nvPr/>
          </p:nvCxnSpPr>
          <p:spPr bwMode="auto">
            <a:xfrm>
              <a:off x="1048683" y="2487399"/>
              <a:ext cx="0" cy="586001"/>
            </a:xfrm>
            <a:prstGeom prst="line">
              <a:avLst/>
            </a:prstGeom>
            <a:noFill/>
            <a:ln w="28575" cap="flat" cmpd="sng" algn="ctr">
              <a:solidFill>
                <a:schemeClr val="bg1"/>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A334173A-B699-5C96-607F-22CF27F7B749}"/>
              </a:ext>
            </a:extLst>
          </p:cNvPr>
          <p:cNvGrpSpPr/>
          <p:nvPr/>
        </p:nvGrpSpPr>
        <p:grpSpPr>
          <a:xfrm rot="10418407">
            <a:off x="5005475" y="4131294"/>
            <a:ext cx="384956" cy="1327974"/>
            <a:chOff x="961302" y="2487399"/>
            <a:chExt cx="174763" cy="586001"/>
          </a:xfrm>
        </p:grpSpPr>
        <p:cxnSp>
          <p:nvCxnSpPr>
            <p:cNvPr id="59" name="Straight Connector 58">
              <a:extLst>
                <a:ext uri="{FF2B5EF4-FFF2-40B4-BE49-F238E27FC236}">
                  <a16:creationId xmlns:a16="http://schemas.microsoft.com/office/drawing/2014/main" id="{107DCFA4-D0D4-48C4-767D-99DEE3BBBAA9}"/>
                </a:ext>
              </a:extLst>
            </p:cNvPr>
            <p:cNvCxnSpPr>
              <a:cxnSpLocks/>
            </p:cNvCxnSpPr>
            <p:nvPr/>
          </p:nvCxnSpPr>
          <p:spPr bwMode="auto">
            <a:xfrm>
              <a:off x="961302" y="3066274"/>
              <a:ext cx="174763"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240C828C-3E0F-A51D-5AE9-89E35ED0F7B5}"/>
                </a:ext>
              </a:extLst>
            </p:cNvPr>
            <p:cNvCxnSpPr>
              <a:cxnSpLocks/>
            </p:cNvCxnSpPr>
            <p:nvPr/>
          </p:nvCxnSpPr>
          <p:spPr bwMode="auto">
            <a:xfrm>
              <a:off x="1048683" y="2487399"/>
              <a:ext cx="0" cy="586001"/>
            </a:xfrm>
            <a:prstGeom prst="line">
              <a:avLst/>
            </a:prstGeom>
            <a:noFill/>
            <a:ln w="28575" cap="flat" cmpd="sng" algn="ctr">
              <a:solidFill>
                <a:schemeClr val="bg1"/>
              </a:solidFill>
              <a:prstDash val="solid"/>
              <a:round/>
              <a:headEnd type="none" w="med" len="med"/>
              <a:tailEnd type="none" w="med" len="med"/>
            </a:ln>
            <a:effectLst/>
          </p:spPr>
        </p:cxnSp>
      </p:grpSp>
      <p:sp>
        <p:nvSpPr>
          <p:cNvPr id="27" name="Oval 26">
            <a:extLst>
              <a:ext uri="{FF2B5EF4-FFF2-40B4-BE49-F238E27FC236}">
                <a16:creationId xmlns:a16="http://schemas.microsoft.com/office/drawing/2014/main" id="{293C980C-90DF-8FC3-8206-2EA0EF4632E1}"/>
              </a:ext>
            </a:extLst>
          </p:cNvPr>
          <p:cNvSpPr/>
          <p:nvPr/>
        </p:nvSpPr>
        <p:spPr bwMode="auto">
          <a:xfrm>
            <a:off x="4669070" y="3565591"/>
            <a:ext cx="774288" cy="446792"/>
          </a:xfrm>
          <a:prstGeom prst="ellipse">
            <a:avLst/>
          </a:prstGeom>
          <a:solidFill>
            <a:schemeClr val="accent3"/>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BTK</a:t>
            </a:r>
          </a:p>
        </p:txBody>
      </p:sp>
      <p:sp>
        <p:nvSpPr>
          <p:cNvPr id="28" name="Oval 27">
            <a:extLst>
              <a:ext uri="{FF2B5EF4-FFF2-40B4-BE49-F238E27FC236}">
                <a16:creationId xmlns:a16="http://schemas.microsoft.com/office/drawing/2014/main" id="{FEBD021A-90BF-15C4-6D93-E685D888E5B4}"/>
              </a:ext>
            </a:extLst>
          </p:cNvPr>
          <p:cNvSpPr/>
          <p:nvPr/>
        </p:nvSpPr>
        <p:spPr bwMode="auto">
          <a:xfrm>
            <a:off x="5750572" y="3488538"/>
            <a:ext cx="986529" cy="463282"/>
          </a:xfrm>
          <a:prstGeom prst="ellipse">
            <a:avLst/>
          </a:prstGeom>
          <a:solidFill>
            <a:schemeClr val="accent3"/>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PLC</a:t>
            </a:r>
            <a:r>
              <a:rPr kumimoji="0" lang="el-GR"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γ</a:t>
            </a: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9" name="Oval 28">
            <a:extLst>
              <a:ext uri="{FF2B5EF4-FFF2-40B4-BE49-F238E27FC236}">
                <a16:creationId xmlns:a16="http://schemas.microsoft.com/office/drawing/2014/main" id="{24281F6E-2A4E-0B28-1CE1-62A8546B3385}"/>
              </a:ext>
            </a:extLst>
          </p:cNvPr>
          <p:cNvSpPr/>
          <p:nvPr/>
        </p:nvSpPr>
        <p:spPr bwMode="auto">
          <a:xfrm>
            <a:off x="6379842" y="4384939"/>
            <a:ext cx="986529" cy="463282"/>
          </a:xfrm>
          <a:prstGeom prst="ellipse">
            <a:avLst/>
          </a:prstGeom>
          <a:solidFill>
            <a:schemeClr val="accent3"/>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PKC</a:t>
            </a:r>
            <a:r>
              <a:rPr kumimoji="0" lang="el-GR"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β</a:t>
            </a: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0" name="Oval 29">
            <a:extLst>
              <a:ext uri="{FF2B5EF4-FFF2-40B4-BE49-F238E27FC236}">
                <a16:creationId xmlns:a16="http://schemas.microsoft.com/office/drawing/2014/main" id="{B1E14843-4CD6-BAFA-635B-1083F574F6A0}"/>
              </a:ext>
            </a:extLst>
          </p:cNvPr>
          <p:cNvSpPr/>
          <p:nvPr/>
        </p:nvSpPr>
        <p:spPr bwMode="auto">
          <a:xfrm>
            <a:off x="7918547" y="4119301"/>
            <a:ext cx="986529" cy="463282"/>
          </a:xfrm>
          <a:prstGeom prst="ellipse">
            <a:avLst/>
          </a:prstGeom>
          <a:solidFill>
            <a:schemeClr val="accent3">
              <a:lumMod val="40000"/>
              <a:lumOff val="60000"/>
            </a:schemeClr>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PI3K</a:t>
            </a:r>
          </a:p>
        </p:txBody>
      </p:sp>
      <p:sp>
        <p:nvSpPr>
          <p:cNvPr id="31" name="Oval 30">
            <a:extLst>
              <a:ext uri="{FF2B5EF4-FFF2-40B4-BE49-F238E27FC236}">
                <a16:creationId xmlns:a16="http://schemas.microsoft.com/office/drawing/2014/main" id="{DADCE458-C8F2-957B-18A3-F5C3E3ED8401}"/>
              </a:ext>
            </a:extLst>
          </p:cNvPr>
          <p:cNvSpPr/>
          <p:nvPr/>
        </p:nvSpPr>
        <p:spPr bwMode="auto">
          <a:xfrm>
            <a:off x="7002272" y="2146724"/>
            <a:ext cx="985192" cy="463282"/>
          </a:xfrm>
          <a:prstGeom prst="ellipse">
            <a:avLst/>
          </a:prstGeom>
          <a:solidFill>
            <a:schemeClr val="accent3">
              <a:lumMod val="40000"/>
              <a:lumOff val="60000"/>
            </a:schemeClr>
          </a:solidFill>
          <a:ln w="28575">
            <a:solidFill>
              <a:schemeClr val="bg1"/>
            </a:solidFill>
            <a:miter lim="800000"/>
            <a:headEnd/>
            <a:tailEnd/>
          </a:ln>
        </p:spPr>
        <p:txBody>
          <a:bodyPr lIns="0" rIns="0"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CXCL12</a:t>
            </a:r>
          </a:p>
        </p:txBody>
      </p:sp>
      <p:sp>
        <p:nvSpPr>
          <p:cNvPr id="32" name="Oval 31">
            <a:extLst>
              <a:ext uri="{FF2B5EF4-FFF2-40B4-BE49-F238E27FC236}">
                <a16:creationId xmlns:a16="http://schemas.microsoft.com/office/drawing/2014/main" id="{F7BEBAA7-67D8-425B-71BC-DCD7B49F16DA}"/>
              </a:ext>
            </a:extLst>
          </p:cNvPr>
          <p:cNvSpPr/>
          <p:nvPr/>
        </p:nvSpPr>
        <p:spPr bwMode="auto">
          <a:xfrm>
            <a:off x="7775241" y="4112834"/>
            <a:ext cx="332432" cy="299007"/>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sp>
        <p:nvSpPr>
          <p:cNvPr id="33" name="Oval 32">
            <a:extLst>
              <a:ext uri="{FF2B5EF4-FFF2-40B4-BE49-F238E27FC236}">
                <a16:creationId xmlns:a16="http://schemas.microsoft.com/office/drawing/2014/main" id="{E53672F2-53E6-5E7F-B189-176FDB3EF1E5}"/>
              </a:ext>
            </a:extLst>
          </p:cNvPr>
          <p:cNvSpPr/>
          <p:nvPr/>
        </p:nvSpPr>
        <p:spPr bwMode="auto">
          <a:xfrm>
            <a:off x="5702722" y="3800897"/>
            <a:ext cx="332432" cy="299007"/>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sp>
        <p:nvSpPr>
          <p:cNvPr id="34" name="Oval 33">
            <a:extLst>
              <a:ext uri="{FF2B5EF4-FFF2-40B4-BE49-F238E27FC236}">
                <a16:creationId xmlns:a16="http://schemas.microsoft.com/office/drawing/2014/main" id="{A04750C4-57BF-43E7-4C48-1B67934CC2DA}"/>
              </a:ext>
            </a:extLst>
          </p:cNvPr>
          <p:cNvSpPr/>
          <p:nvPr/>
        </p:nvSpPr>
        <p:spPr bwMode="auto">
          <a:xfrm>
            <a:off x="4438557" y="3549280"/>
            <a:ext cx="332432" cy="299007"/>
          </a:xfrm>
          <a:prstGeom prst="ellipse">
            <a:avLst/>
          </a:prstGeom>
          <a:solidFill>
            <a:schemeClr val="accent1"/>
          </a:solidFill>
          <a:ln w="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a:t>
            </a:r>
          </a:p>
        </p:txBody>
      </p:sp>
      <p:sp>
        <p:nvSpPr>
          <p:cNvPr id="35" name="Oval 34">
            <a:extLst>
              <a:ext uri="{FF2B5EF4-FFF2-40B4-BE49-F238E27FC236}">
                <a16:creationId xmlns:a16="http://schemas.microsoft.com/office/drawing/2014/main" id="{A7678448-D04E-71A9-C9B9-E425FD97A695}"/>
              </a:ext>
            </a:extLst>
          </p:cNvPr>
          <p:cNvSpPr/>
          <p:nvPr/>
        </p:nvSpPr>
        <p:spPr bwMode="auto">
          <a:xfrm>
            <a:off x="7114641" y="3777257"/>
            <a:ext cx="278684" cy="250663"/>
          </a:xfrm>
          <a:prstGeom prst="ellipse">
            <a:avLst/>
          </a:prstGeom>
          <a:solidFill>
            <a:schemeClr val="accent2"/>
          </a:solidFill>
          <a:ln w="0">
            <a:solidFill>
              <a:schemeClr val="bg1"/>
            </a:solidFill>
            <a:miter lim="800000"/>
            <a:headEnd/>
            <a:tailEnd/>
          </a:ln>
        </p:spPr>
        <p:txBody>
          <a:bodyPr lIns="0" rIns="0"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G</a:t>
            </a:r>
            <a:r>
              <a:rPr kumimoji="0" lang="el-GR"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β</a:t>
            </a:r>
            <a:endPar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6" name="Oval 35">
            <a:extLst>
              <a:ext uri="{FF2B5EF4-FFF2-40B4-BE49-F238E27FC236}">
                <a16:creationId xmlns:a16="http://schemas.microsoft.com/office/drawing/2014/main" id="{C9831938-7D67-E2F5-B17C-B49494F51D65}"/>
              </a:ext>
            </a:extLst>
          </p:cNvPr>
          <p:cNvSpPr/>
          <p:nvPr/>
        </p:nvSpPr>
        <p:spPr bwMode="auto">
          <a:xfrm>
            <a:off x="7413872" y="3799341"/>
            <a:ext cx="278684" cy="250663"/>
          </a:xfrm>
          <a:prstGeom prst="ellipse">
            <a:avLst/>
          </a:prstGeom>
          <a:solidFill>
            <a:schemeClr val="accent2"/>
          </a:solidFill>
          <a:ln w="0">
            <a:solidFill>
              <a:schemeClr val="bg1"/>
            </a:solidFill>
            <a:miter lim="800000"/>
            <a:headEnd/>
            <a:tailEnd/>
          </a:ln>
        </p:spPr>
        <p:txBody>
          <a:bodyPr lIns="0" rIns="0"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G</a:t>
            </a:r>
            <a:r>
              <a:rPr kumimoji="0" lang="el-GR"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γ</a:t>
            </a:r>
            <a:endPar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37" name="Oval 36">
            <a:extLst>
              <a:ext uri="{FF2B5EF4-FFF2-40B4-BE49-F238E27FC236}">
                <a16:creationId xmlns:a16="http://schemas.microsoft.com/office/drawing/2014/main" id="{DB54CB78-5F28-4D37-D83E-FBF729CF977F}"/>
              </a:ext>
            </a:extLst>
          </p:cNvPr>
          <p:cNvSpPr/>
          <p:nvPr/>
        </p:nvSpPr>
        <p:spPr bwMode="auto">
          <a:xfrm>
            <a:off x="7688828" y="3730363"/>
            <a:ext cx="278684" cy="250663"/>
          </a:xfrm>
          <a:prstGeom prst="ellipse">
            <a:avLst/>
          </a:prstGeom>
          <a:solidFill>
            <a:schemeClr val="accent2"/>
          </a:solidFill>
          <a:ln w="0">
            <a:solidFill>
              <a:schemeClr val="bg1"/>
            </a:solidFill>
            <a:miter lim="800000"/>
            <a:headEnd/>
            <a:tailEnd/>
          </a:ln>
        </p:spPr>
        <p:txBody>
          <a:bodyPr lIns="0" rIns="0"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G</a:t>
            </a:r>
            <a:r>
              <a:rPr kumimoji="0" lang="el-GR"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α</a:t>
            </a:r>
            <a:endParaRPr kumimoji="0" lang="en-US" sz="12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nvGrpSpPr>
          <p:cNvPr id="38" name="Group 37">
            <a:extLst>
              <a:ext uri="{FF2B5EF4-FFF2-40B4-BE49-F238E27FC236}">
                <a16:creationId xmlns:a16="http://schemas.microsoft.com/office/drawing/2014/main" id="{B4FA9DBD-DCBC-CFFE-B7B8-AE80FFB5ACD5}"/>
              </a:ext>
            </a:extLst>
          </p:cNvPr>
          <p:cNvGrpSpPr/>
          <p:nvPr/>
        </p:nvGrpSpPr>
        <p:grpSpPr>
          <a:xfrm>
            <a:off x="6560531" y="2392590"/>
            <a:ext cx="1097583" cy="1524000"/>
            <a:chOff x="5495309" y="2605088"/>
            <a:chExt cx="1097583" cy="1524000"/>
          </a:xfrm>
        </p:grpSpPr>
        <p:grpSp>
          <p:nvGrpSpPr>
            <p:cNvPr id="39" name="Group 38">
              <a:extLst>
                <a:ext uri="{FF2B5EF4-FFF2-40B4-BE49-F238E27FC236}">
                  <a16:creationId xmlns:a16="http://schemas.microsoft.com/office/drawing/2014/main" id="{14DA3B99-46A5-B3EA-FD09-64E2A3DEC4D2}"/>
                </a:ext>
              </a:extLst>
            </p:cNvPr>
            <p:cNvGrpSpPr/>
            <p:nvPr/>
          </p:nvGrpSpPr>
          <p:grpSpPr>
            <a:xfrm>
              <a:off x="5858528" y="2914649"/>
              <a:ext cx="637522" cy="92869"/>
              <a:chOff x="5858528" y="2914649"/>
              <a:chExt cx="637522" cy="92869"/>
            </a:xfrm>
          </p:grpSpPr>
          <p:sp>
            <p:nvSpPr>
              <p:cNvPr id="56" name="Freeform: Shape 55">
                <a:extLst>
                  <a:ext uri="{FF2B5EF4-FFF2-40B4-BE49-F238E27FC236}">
                    <a16:creationId xmlns:a16="http://schemas.microsoft.com/office/drawing/2014/main" id="{6C7014EA-AD12-07BB-6BC5-FB0E7AF63564}"/>
                  </a:ext>
                </a:extLst>
              </p:cNvPr>
              <p:cNvSpPr/>
              <p:nvPr/>
            </p:nvSpPr>
            <p:spPr bwMode="auto">
              <a:xfrm>
                <a:off x="6381750"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 name="Freeform: Shape 56">
                <a:extLst>
                  <a:ext uri="{FF2B5EF4-FFF2-40B4-BE49-F238E27FC236}">
                    <a16:creationId xmlns:a16="http://schemas.microsoft.com/office/drawing/2014/main" id="{5E37E49D-4EEA-0582-9FFF-D725CBB475F4}"/>
                  </a:ext>
                </a:extLst>
              </p:cNvPr>
              <p:cNvSpPr/>
              <p:nvPr/>
            </p:nvSpPr>
            <p:spPr bwMode="auto">
              <a:xfrm>
                <a:off x="612276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 name="Freeform: Shape 57">
                <a:extLst>
                  <a:ext uri="{FF2B5EF4-FFF2-40B4-BE49-F238E27FC236}">
                    <a16:creationId xmlns:a16="http://schemas.microsoft.com/office/drawing/2014/main" id="{84F1CBE5-E3F5-5664-0703-9218EAFE53ED}"/>
                  </a:ext>
                </a:extLst>
              </p:cNvPr>
              <p:cNvSpPr/>
              <p:nvPr/>
            </p:nvSpPr>
            <p:spPr bwMode="auto">
              <a:xfrm>
                <a:off x="585852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0" name="Group 39">
              <a:extLst>
                <a:ext uri="{FF2B5EF4-FFF2-40B4-BE49-F238E27FC236}">
                  <a16:creationId xmlns:a16="http://schemas.microsoft.com/office/drawing/2014/main" id="{1A448D18-31C9-F621-4F0B-05269324E23A}"/>
                </a:ext>
              </a:extLst>
            </p:cNvPr>
            <p:cNvGrpSpPr/>
            <p:nvPr/>
          </p:nvGrpSpPr>
          <p:grpSpPr>
            <a:xfrm rot="10800000">
              <a:off x="5718430" y="3740832"/>
              <a:ext cx="637522" cy="92869"/>
              <a:chOff x="5858528" y="2914649"/>
              <a:chExt cx="637522" cy="92869"/>
            </a:xfrm>
          </p:grpSpPr>
          <p:sp>
            <p:nvSpPr>
              <p:cNvPr id="53" name="Freeform: Shape 52">
                <a:extLst>
                  <a:ext uri="{FF2B5EF4-FFF2-40B4-BE49-F238E27FC236}">
                    <a16:creationId xmlns:a16="http://schemas.microsoft.com/office/drawing/2014/main" id="{405E838C-3E8D-A8E7-6E43-6488644CCCE4}"/>
                  </a:ext>
                </a:extLst>
              </p:cNvPr>
              <p:cNvSpPr/>
              <p:nvPr/>
            </p:nvSpPr>
            <p:spPr bwMode="auto">
              <a:xfrm>
                <a:off x="6381750"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 name="Freeform: Shape 53">
                <a:extLst>
                  <a:ext uri="{FF2B5EF4-FFF2-40B4-BE49-F238E27FC236}">
                    <a16:creationId xmlns:a16="http://schemas.microsoft.com/office/drawing/2014/main" id="{AFE43C9A-E356-30C0-29F4-CC0468E45E7A}"/>
                  </a:ext>
                </a:extLst>
              </p:cNvPr>
              <p:cNvSpPr/>
              <p:nvPr/>
            </p:nvSpPr>
            <p:spPr bwMode="auto">
              <a:xfrm>
                <a:off x="612276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 name="Freeform: Shape 54">
                <a:extLst>
                  <a:ext uri="{FF2B5EF4-FFF2-40B4-BE49-F238E27FC236}">
                    <a16:creationId xmlns:a16="http://schemas.microsoft.com/office/drawing/2014/main" id="{8E90AA2E-A969-50D5-7D78-294D7AC557E8}"/>
                  </a:ext>
                </a:extLst>
              </p:cNvPr>
              <p:cNvSpPr/>
              <p:nvPr/>
            </p:nvSpPr>
            <p:spPr bwMode="auto">
              <a:xfrm>
                <a:off x="5858528" y="2914649"/>
                <a:ext cx="114300" cy="92869"/>
              </a:xfrm>
              <a:custGeom>
                <a:avLst/>
                <a:gdLst>
                  <a:gd name="connsiteX0" fmla="*/ 0 w 114300"/>
                  <a:gd name="connsiteY0" fmla="*/ 71438 h 71438"/>
                  <a:gd name="connsiteX1" fmla="*/ 52388 w 114300"/>
                  <a:gd name="connsiteY1" fmla="*/ 0 h 71438"/>
                  <a:gd name="connsiteX2" fmla="*/ 114300 w 114300"/>
                  <a:gd name="connsiteY2" fmla="*/ 61913 h 71438"/>
                  <a:gd name="connsiteX0" fmla="*/ 17056 w 131356"/>
                  <a:gd name="connsiteY0" fmla="*/ 71438 h 71438"/>
                  <a:gd name="connsiteX1" fmla="*/ 69444 w 131356"/>
                  <a:gd name="connsiteY1" fmla="*/ 0 h 71438"/>
                  <a:gd name="connsiteX2" fmla="*/ 131356 w 131356"/>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599 h 71599"/>
                  <a:gd name="connsiteX1" fmla="*/ 52388 w 114300"/>
                  <a:gd name="connsiteY1" fmla="*/ 161 h 71599"/>
                  <a:gd name="connsiteX2" fmla="*/ 114300 w 114300"/>
                  <a:gd name="connsiteY2" fmla="*/ 62074 h 71599"/>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 name="connsiteX0" fmla="*/ 0 w 114300"/>
                  <a:gd name="connsiteY0" fmla="*/ 71438 h 71438"/>
                  <a:gd name="connsiteX1" fmla="*/ 52388 w 114300"/>
                  <a:gd name="connsiteY1" fmla="*/ 0 h 71438"/>
                  <a:gd name="connsiteX2" fmla="*/ 114300 w 114300"/>
                  <a:gd name="connsiteY2" fmla="*/ 61913 h 71438"/>
                </a:gdLst>
                <a:ahLst/>
                <a:cxnLst>
                  <a:cxn ang="0">
                    <a:pos x="connsiteX0" y="connsiteY0"/>
                  </a:cxn>
                  <a:cxn ang="0">
                    <a:pos x="connsiteX1" y="connsiteY1"/>
                  </a:cxn>
                  <a:cxn ang="0">
                    <a:pos x="connsiteX2" y="connsiteY2"/>
                  </a:cxn>
                </a:cxnLst>
                <a:rect l="l" t="t" r="r" b="b"/>
                <a:pathLst>
                  <a:path w="114300" h="71438">
                    <a:moveTo>
                      <a:pt x="0" y="71438"/>
                    </a:moveTo>
                    <a:cubicBezTo>
                      <a:pt x="17463" y="47625"/>
                      <a:pt x="-19843" y="9525"/>
                      <a:pt x="52388" y="0"/>
                    </a:cubicBezTo>
                    <a:cubicBezTo>
                      <a:pt x="125413" y="6350"/>
                      <a:pt x="93663" y="41275"/>
                      <a:pt x="114300" y="61913"/>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41" name="Freeform: Shape 40">
              <a:extLst>
                <a:ext uri="{FF2B5EF4-FFF2-40B4-BE49-F238E27FC236}">
                  <a16:creationId xmlns:a16="http://schemas.microsoft.com/office/drawing/2014/main" id="{B7B3A62B-82F3-917F-0C9D-C30653055331}"/>
                </a:ext>
              </a:extLst>
            </p:cNvPr>
            <p:cNvSpPr/>
            <p:nvPr/>
          </p:nvSpPr>
          <p:spPr bwMode="auto">
            <a:xfrm>
              <a:off x="5988844" y="3776663"/>
              <a:ext cx="604048" cy="352425"/>
            </a:xfrm>
            <a:custGeom>
              <a:avLst/>
              <a:gdLst>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54832"/>
                <a:gd name="connsiteY0" fmla="*/ 0 h 352425"/>
                <a:gd name="connsiteX1" fmla="*/ 452438 w 554832"/>
                <a:gd name="connsiteY1" fmla="*/ 76200 h 352425"/>
                <a:gd name="connsiteX2" fmla="*/ 445294 w 554832"/>
                <a:gd name="connsiteY2" fmla="*/ 147637 h 352425"/>
                <a:gd name="connsiteX3" fmla="*/ 554832 w 554832"/>
                <a:gd name="connsiteY3" fmla="*/ 228600 h 352425"/>
                <a:gd name="connsiteX4" fmla="*/ 128588 w 554832"/>
                <a:gd name="connsiteY4" fmla="*/ 204787 h 352425"/>
                <a:gd name="connsiteX5" fmla="*/ 0 w 554832"/>
                <a:gd name="connsiteY5" fmla="*/ 352425 h 352425"/>
                <a:gd name="connsiteX0" fmla="*/ 507207 w 585528"/>
                <a:gd name="connsiteY0" fmla="*/ 0 h 352425"/>
                <a:gd name="connsiteX1" fmla="*/ 452438 w 585528"/>
                <a:gd name="connsiteY1" fmla="*/ 76200 h 352425"/>
                <a:gd name="connsiteX2" fmla="*/ 445294 w 585528"/>
                <a:gd name="connsiteY2" fmla="*/ 147637 h 352425"/>
                <a:gd name="connsiteX3" fmla="*/ 554832 w 585528"/>
                <a:gd name="connsiteY3" fmla="*/ 228600 h 352425"/>
                <a:gd name="connsiteX4" fmla="*/ 128588 w 585528"/>
                <a:gd name="connsiteY4" fmla="*/ 204787 h 352425"/>
                <a:gd name="connsiteX5" fmla="*/ 0 w 585528"/>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07207 w 599286"/>
                <a:gd name="connsiteY0" fmla="*/ 0 h 352425"/>
                <a:gd name="connsiteX1" fmla="*/ 452438 w 599286"/>
                <a:gd name="connsiteY1" fmla="*/ 76200 h 352425"/>
                <a:gd name="connsiteX2" fmla="*/ 445294 w 599286"/>
                <a:gd name="connsiteY2" fmla="*/ 147637 h 352425"/>
                <a:gd name="connsiteX3" fmla="*/ 554832 w 599286"/>
                <a:gd name="connsiteY3" fmla="*/ 228600 h 352425"/>
                <a:gd name="connsiteX4" fmla="*/ 128588 w 599286"/>
                <a:gd name="connsiteY4" fmla="*/ 204787 h 352425"/>
                <a:gd name="connsiteX5" fmla="*/ 0 w 599286"/>
                <a:gd name="connsiteY5" fmla="*/ 352425 h 352425"/>
                <a:gd name="connsiteX0" fmla="*/ 520337 w 612416"/>
                <a:gd name="connsiteY0" fmla="*/ 0 h 352425"/>
                <a:gd name="connsiteX1" fmla="*/ 465568 w 612416"/>
                <a:gd name="connsiteY1" fmla="*/ 76200 h 352425"/>
                <a:gd name="connsiteX2" fmla="*/ 458424 w 612416"/>
                <a:gd name="connsiteY2" fmla="*/ 147637 h 352425"/>
                <a:gd name="connsiteX3" fmla="*/ 567962 w 612416"/>
                <a:gd name="connsiteY3" fmla="*/ 228600 h 352425"/>
                <a:gd name="connsiteX4" fmla="*/ 141718 w 612416"/>
                <a:gd name="connsiteY4" fmla="*/ 204787 h 352425"/>
                <a:gd name="connsiteX5" fmla="*/ 13130 w 612416"/>
                <a:gd name="connsiteY5" fmla="*/ 352425 h 352425"/>
                <a:gd name="connsiteX0" fmla="*/ 511969 w 604048"/>
                <a:gd name="connsiteY0" fmla="*/ 0 h 352425"/>
                <a:gd name="connsiteX1" fmla="*/ 457200 w 604048"/>
                <a:gd name="connsiteY1" fmla="*/ 76200 h 352425"/>
                <a:gd name="connsiteX2" fmla="*/ 450056 w 604048"/>
                <a:gd name="connsiteY2" fmla="*/ 147637 h 352425"/>
                <a:gd name="connsiteX3" fmla="*/ 559594 w 604048"/>
                <a:gd name="connsiteY3" fmla="*/ 228600 h 352425"/>
                <a:gd name="connsiteX4" fmla="*/ 133350 w 604048"/>
                <a:gd name="connsiteY4" fmla="*/ 204787 h 352425"/>
                <a:gd name="connsiteX5" fmla="*/ 4762 w 604048"/>
                <a:gd name="connsiteY5" fmla="*/ 352425 h 352425"/>
                <a:gd name="connsiteX0" fmla="*/ 511969 w 604048"/>
                <a:gd name="connsiteY0" fmla="*/ 0 h 352425"/>
                <a:gd name="connsiteX1" fmla="*/ 457200 w 604048"/>
                <a:gd name="connsiteY1" fmla="*/ 76200 h 352425"/>
                <a:gd name="connsiteX2" fmla="*/ 450056 w 604048"/>
                <a:gd name="connsiteY2" fmla="*/ 147637 h 352425"/>
                <a:gd name="connsiteX3" fmla="*/ 559594 w 604048"/>
                <a:gd name="connsiteY3" fmla="*/ 228600 h 352425"/>
                <a:gd name="connsiteX4" fmla="*/ 133350 w 604048"/>
                <a:gd name="connsiteY4" fmla="*/ 204787 h 352425"/>
                <a:gd name="connsiteX5" fmla="*/ 4762 w 604048"/>
                <a:gd name="connsiteY5" fmla="*/ 352425 h 352425"/>
                <a:gd name="connsiteX0" fmla="*/ 511969 w 604048"/>
                <a:gd name="connsiteY0" fmla="*/ 0 h 352425"/>
                <a:gd name="connsiteX1" fmla="*/ 457200 w 604048"/>
                <a:gd name="connsiteY1" fmla="*/ 76200 h 352425"/>
                <a:gd name="connsiteX2" fmla="*/ 450056 w 604048"/>
                <a:gd name="connsiteY2" fmla="*/ 147637 h 352425"/>
                <a:gd name="connsiteX3" fmla="*/ 559594 w 604048"/>
                <a:gd name="connsiteY3" fmla="*/ 228600 h 352425"/>
                <a:gd name="connsiteX4" fmla="*/ 133350 w 604048"/>
                <a:gd name="connsiteY4" fmla="*/ 204787 h 352425"/>
                <a:gd name="connsiteX5" fmla="*/ 4762 w 604048"/>
                <a:gd name="connsiteY5" fmla="*/ 35242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4048" h="352425">
                  <a:moveTo>
                    <a:pt x="511969" y="0"/>
                  </a:moveTo>
                  <a:cubicBezTo>
                    <a:pt x="517525" y="32543"/>
                    <a:pt x="534987" y="81756"/>
                    <a:pt x="457200" y="76200"/>
                  </a:cubicBezTo>
                  <a:cubicBezTo>
                    <a:pt x="330994" y="66674"/>
                    <a:pt x="383380" y="147638"/>
                    <a:pt x="450056" y="147637"/>
                  </a:cubicBezTo>
                  <a:cubicBezTo>
                    <a:pt x="593725" y="157956"/>
                    <a:pt x="651670" y="218280"/>
                    <a:pt x="559594" y="228600"/>
                  </a:cubicBezTo>
                  <a:cubicBezTo>
                    <a:pt x="396082" y="230187"/>
                    <a:pt x="332581" y="203199"/>
                    <a:pt x="133350" y="204787"/>
                  </a:cubicBezTo>
                  <a:cubicBezTo>
                    <a:pt x="-38099" y="194468"/>
                    <a:pt x="4763" y="307975"/>
                    <a:pt x="4762" y="352425"/>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 name="Freeform: Shape 41">
              <a:extLst>
                <a:ext uri="{FF2B5EF4-FFF2-40B4-BE49-F238E27FC236}">
                  <a16:creationId xmlns:a16="http://schemas.microsoft.com/office/drawing/2014/main" id="{41825312-2CA2-4467-2D64-C75408D0C088}"/>
                </a:ext>
              </a:extLst>
            </p:cNvPr>
            <p:cNvSpPr/>
            <p:nvPr/>
          </p:nvSpPr>
          <p:spPr bwMode="auto">
            <a:xfrm>
              <a:off x="5495309" y="2605088"/>
              <a:ext cx="444688" cy="376237"/>
            </a:xfrm>
            <a:custGeom>
              <a:avLst/>
              <a:gdLst>
                <a:gd name="connsiteX0" fmla="*/ 390525 w 390525"/>
                <a:gd name="connsiteY0" fmla="*/ 0 h 378619"/>
                <a:gd name="connsiteX1" fmla="*/ 207168 w 390525"/>
                <a:gd name="connsiteY1" fmla="*/ 102394 h 378619"/>
                <a:gd name="connsiteX2" fmla="*/ 64293 w 390525"/>
                <a:gd name="connsiteY2" fmla="*/ 80963 h 378619"/>
                <a:gd name="connsiteX3" fmla="*/ 0 w 390525"/>
                <a:gd name="connsiteY3" fmla="*/ 192882 h 378619"/>
                <a:gd name="connsiteX4" fmla="*/ 138112 w 390525"/>
                <a:gd name="connsiteY4" fmla="*/ 173832 h 378619"/>
                <a:gd name="connsiteX5" fmla="*/ 190500 w 390525"/>
                <a:gd name="connsiteY5" fmla="*/ 254794 h 378619"/>
                <a:gd name="connsiteX6" fmla="*/ 128587 w 390525"/>
                <a:gd name="connsiteY6" fmla="*/ 278607 h 378619"/>
                <a:gd name="connsiteX7" fmla="*/ 192881 w 390525"/>
                <a:gd name="connsiteY7" fmla="*/ 378619 h 378619"/>
                <a:gd name="connsiteX0" fmla="*/ 390525 w 390525"/>
                <a:gd name="connsiteY0" fmla="*/ 0 h 378619"/>
                <a:gd name="connsiteX1" fmla="*/ 207168 w 390525"/>
                <a:gd name="connsiteY1" fmla="*/ 102394 h 378619"/>
                <a:gd name="connsiteX2" fmla="*/ 64293 w 390525"/>
                <a:gd name="connsiteY2" fmla="*/ 80963 h 378619"/>
                <a:gd name="connsiteX3" fmla="*/ 0 w 390525"/>
                <a:gd name="connsiteY3" fmla="*/ 192882 h 378619"/>
                <a:gd name="connsiteX4" fmla="*/ 138112 w 390525"/>
                <a:gd name="connsiteY4" fmla="*/ 173832 h 378619"/>
                <a:gd name="connsiteX5" fmla="*/ 190500 w 390525"/>
                <a:gd name="connsiteY5" fmla="*/ 254794 h 378619"/>
                <a:gd name="connsiteX6" fmla="*/ 128587 w 390525"/>
                <a:gd name="connsiteY6" fmla="*/ 278607 h 378619"/>
                <a:gd name="connsiteX7" fmla="*/ 192881 w 390525"/>
                <a:gd name="connsiteY7" fmla="*/ 378619 h 378619"/>
                <a:gd name="connsiteX0" fmla="*/ 390525 w 399654"/>
                <a:gd name="connsiteY0" fmla="*/ 0 h 378619"/>
                <a:gd name="connsiteX1" fmla="*/ 207168 w 399654"/>
                <a:gd name="connsiteY1" fmla="*/ 102394 h 378619"/>
                <a:gd name="connsiteX2" fmla="*/ 64293 w 399654"/>
                <a:gd name="connsiteY2" fmla="*/ 80963 h 378619"/>
                <a:gd name="connsiteX3" fmla="*/ 0 w 399654"/>
                <a:gd name="connsiteY3" fmla="*/ 192882 h 378619"/>
                <a:gd name="connsiteX4" fmla="*/ 138112 w 399654"/>
                <a:gd name="connsiteY4" fmla="*/ 173832 h 378619"/>
                <a:gd name="connsiteX5" fmla="*/ 190500 w 399654"/>
                <a:gd name="connsiteY5" fmla="*/ 254794 h 378619"/>
                <a:gd name="connsiteX6" fmla="*/ 128587 w 399654"/>
                <a:gd name="connsiteY6" fmla="*/ 278607 h 378619"/>
                <a:gd name="connsiteX7" fmla="*/ 192881 w 399654"/>
                <a:gd name="connsiteY7" fmla="*/ 378619 h 378619"/>
                <a:gd name="connsiteX0" fmla="*/ 402432 w 410734"/>
                <a:gd name="connsiteY0" fmla="*/ 0 h 376237"/>
                <a:gd name="connsiteX1" fmla="*/ 207168 w 410734"/>
                <a:gd name="connsiteY1" fmla="*/ 100012 h 376237"/>
                <a:gd name="connsiteX2" fmla="*/ 64293 w 410734"/>
                <a:gd name="connsiteY2" fmla="*/ 78581 h 376237"/>
                <a:gd name="connsiteX3" fmla="*/ 0 w 410734"/>
                <a:gd name="connsiteY3" fmla="*/ 190500 h 376237"/>
                <a:gd name="connsiteX4" fmla="*/ 138112 w 410734"/>
                <a:gd name="connsiteY4" fmla="*/ 171450 h 376237"/>
                <a:gd name="connsiteX5" fmla="*/ 190500 w 410734"/>
                <a:gd name="connsiteY5" fmla="*/ 252412 h 376237"/>
                <a:gd name="connsiteX6" fmla="*/ 128587 w 410734"/>
                <a:gd name="connsiteY6" fmla="*/ 276225 h 376237"/>
                <a:gd name="connsiteX7" fmla="*/ 192881 w 410734"/>
                <a:gd name="connsiteY7" fmla="*/ 376237 h 376237"/>
                <a:gd name="connsiteX0" fmla="*/ 405161 w 413463"/>
                <a:gd name="connsiteY0" fmla="*/ 0 h 376237"/>
                <a:gd name="connsiteX1" fmla="*/ 209897 w 413463"/>
                <a:gd name="connsiteY1" fmla="*/ 100012 h 376237"/>
                <a:gd name="connsiteX2" fmla="*/ 67022 w 413463"/>
                <a:gd name="connsiteY2" fmla="*/ 78581 h 376237"/>
                <a:gd name="connsiteX3" fmla="*/ 2729 w 413463"/>
                <a:gd name="connsiteY3" fmla="*/ 190500 h 376237"/>
                <a:gd name="connsiteX4" fmla="*/ 140841 w 413463"/>
                <a:gd name="connsiteY4" fmla="*/ 171450 h 376237"/>
                <a:gd name="connsiteX5" fmla="*/ 193229 w 413463"/>
                <a:gd name="connsiteY5" fmla="*/ 252412 h 376237"/>
                <a:gd name="connsiteX6" fmla="*/ 131316 w 413463"/>
                <a:gd name="connsiteY6" fmla="*/ 276225 h 376237"/>
                <a:gd name="connsiteX7" fmla="*/ 195610 w 413463"/>
                <a:gd name="connsiteY7" fmla="*/ 376237 h 376237"/>
                <a:gd name="connsiteX0" fmla="*/ 434323 w 442625"/>
                <a:gd name="connsiteY0" fmla="*/ 0 h 376237"/>
                <a:gd name="connsiteX1" fmla="*/ 239059 w 442625"/>
                <a:gd name="connsiteY1" fmla="*/ 100012 h 376237"/>
                <a:gd name="connsiteX2" fmla="*/ 96184 w 442625"/>
                <a:gd name="connsiteY2" fmla="*/ 78581 h 376237"/>
                <a:gd name="connsiteX3" fmla="*/ 31891 w 442625"/>
                <a:gd name="connsiteY3" fmla="*/ 190500 h 376237"/>
                <a:gd name="connsiteX4" fmla="*/ 170003 w 442625"/>
                <a:gd name="connsiteY4" fmla="*/ 171450 h 376237"/>
                <a:gd name="connsiteX5" fmla="*/ 222391 w 442625"/>
                <a:gd name="connsiteY5" fmla="*/ 252412 h 376237"/>
                <a:gd name="connsiteX6" fmla="*/ 160478 w 442625"/>
                <a:gd name="connsiteY6" fmla="*/ 276225 h 376237"/>
                <a:gd name="connsiteX7" fmla="*/ 224772 w 442625"/>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24454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24454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24454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62541 w 444688"/>
                <a:gd name="connsiteY6" fmla="*/ 276225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38728 w 444688"/>
                <a:gd name="connsiteY6" fmla="*/ 280988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38728 w 444688"/>
                <a:gd name="connsiteY6" fmla="*/ 280988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43491 w 444688"/>
                <a:gd name="connsiteY6" fmla="*/ 288132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43491 w 444688"/>
                <a:gd name="connsiteY6" fmla="*/ 288132 h 376237"/>
                <a:gd name="connsiteX7" fmla="*/ 226835 w 444688"/>
                <a:gd name="connsiteY7" fmla="*/ 376237 h 376237"/>
                <a:gd name="connsiteX0" fmla="*/ 436386 w 444688"/>
                <a:gd name="connsiteY0" fmla="*/ 0 h 376237"/>
                <a:gd name="connsiteX1" fmla="*/ 241122 w 444688"/>
                <a:gd name="connsiteY1" fmla="*/ 100012 h 376237"/>
                <a:gd name="connsiteX2" fmla="*/ 98247 w 444688"/>
                <a:gd name="connsiteY2" fmla="*/ 78581 h 376237"/>
                <a:gd name="connsiteX3" fmla="*/ 33954 w 444688"/>
                <a:gd name="connsiteY3" fmla="*/ 190500 h 376237"/>
                <a:gd name="connsiteX4" fmla="*/ 172066 w 444688"/>
                <a:gd name="connsiteY4" fmla="*/ 171450 h 376237"/>
                <a:gd name="connsiteX5" fmla="*/ 214929 w 444688"/>
                <a:gd name="connsiteY5" fmla="*/ 252412 h 376237"/>
                <a:gd name="connsiteX6" fmla="*/ 143491 w 444688"/>
                <a:gd name="connsiteY6" fmla="*/ 288132 h 376237"/>
                <a:gd name="connsiteX7" fmla="*/ 226835 w 444688"/>
                <a:gd name="connsiteY7" fmla="*/ 376237 h 3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688" h="376237">
                  <a:moveTo>
                    <a:pt x="436386" y="0"/>
                  </a:moveTo>
                  <a:cubicBezTo>
                    <a:pt x="472898" y="112712"/>
                    <a:pt x="385585" y="127793"/>
                    <a:pt x="241122" y="100012"/>
                  </a:cubicBezTo>
                  <a:lnTo>
                    <a:pt x="98247" y="78581"/>
                  </a:lnTo>
                  <a:cubicBezTo>
                    <a:pt x="-16053" y="77787"/>
                    <a:pt x="-20815" y="181768"/>
                    <a:pt x="33954" y="190500"/>
                  </a:cubicBezTo>
                  <a:lnTo>
                    <a:pt x="172066" y="171450"/>
                  </a:lnTo>
                  <a:cubicBezTo>
                    <a:pt x="253823" y="153193"/>
                    <a:pt x="242710" y="227807"/>
                    <a:pt x="214929" y="252412"/>
                  </a:cubicBezTo>
                  <a:lnTo>
                    <a:pt x="143491" y="288132"/>
                  </a:lnTo>
                  <a:cubicBezTo>
                    <a:pt x="237154" y="312738"/>
                    <a:pt x="228422" y="337343"/>
                    <a:pt x="226835" y="376237"/>
                  </a:cubicBez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3" name="Group 42">
              <a:extLst>
                <a:ext uri="{FF2B5EF4-FFF2-40B4-BE49-F238E27FC236}">
                  <a16:creationId xmlns:a16="http://schemas.microsoft.com/office/drawing/2014/main" id="{783864DC-8E22-156C-E97E-F03CE9334E68}"/>
                </a:ext>
              </a:extLst>
            </p:cNvPr>
            <p:cNvGrpSpPr/>
            <p:nvPr/>
          </p:nvGrpSpPr>
          <p:grpSpPr>
            <a:xfrm>
              <a:off x="6331961" y="2982037"/>
              <a:ext cx="212476" cy="796052"/>
              <a:chOff x="6331961" y="2982037"/>
              <a:chExt cx="212476" cy="796052"/>
            </a:xfrm>
          </p:grpSpPr>
          <p:sp>
            <p:nvSpPr>
              <p:cNvPr id="51" name="Rectangle: Rounded Corners 50">
                <a:extLst>
                  <a:ext uri="{FF2B5EF4-FFF2-40B4-BE49-F238E27FC236}">
                    <a16:creationId xmlns:a16="http://schemas.microsoft.com/office/drawing/2014/main" id="{5297297C-2CF5-510E-F81E-3A30449DD317}"/>
                  </a:ext>
                </a:extLst>
              </p:cNvPr>
              <p:cNvSpPr/>
              <p:nvPr/>
            </p:nvSpPr>
            <p:spPr bwMode="auto">
              <a:xfrm>
                <a:off x="6450852"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Rectangle: Rounded Corners 51">
                <a:extLst>
                  <a:ext uri="{FF2B5EF4-FFF2-40B4-BE49-F238E27FC236}">
                    <a16:creationId xmlns:a16="http://schemas.microsoft.com/office/drawing/2014/main" id="{A8ECC3F7-2384-C060-08B5-F4F611CDAD72}"/>
                  </a:ext>
                </a:extLst>
              </p:cNvPr>
              <p:cNvSpPr/>
              <p:nvPr/>
            </p:nvSpPr>
            <p:spPr bwMode="auto">
              <a:xfrm>
                <a:off x="6331961"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4" name="Group 43">
              <a:extLst>
                <a:ext uri="{FF2B5EF4-FFF2-40B4-BE49-F238E27FC236}">
                  <a16:creationId xmlns:a16="http://schemas.microsoft.com/office/drawing/2014/main" id="{654535C1-4F58-8BD0-D3EB-C61F5EC93F31}"/>
                </a:ext>
              </a:extLst>
            </p:cNvPr>
            <p:cNvGrpSpPr/>
            <p:nvPr/>
          </p:nvGrpSpPr>
          <p:grpSpPr>
            <a:xfrm>
              <a:off x="6076999" y="2982037"/>
              <a:ext cx="212476" cy="796052"/>
              <a:chOff x="6331961" y="2982037"/>
              <a:chExt cx="212476" cy="796052"/>
            </a:xfrm>
          </p:grpSpPr>
          <p:sp>
            <p:nvSpPr>
              <p:cNvPr id="49" name="Rectangle: Rounded Corners 48">
                <a:extLst>
                  <a:ext uri="{FF2B5EF4-FFF2-40B4-BE49-F238E27FC236}">
                    <a16:creationId xmlns:a16="http://schemas.microsoft.com/office/drawing/2014/main" id="{DCCC00BF-86E7-EBCD-74C2-0C8EDEFDACFF}"/>
                  </a:ext>
                </a:extLst>
              </p:cNvPr>
              <p:cNvSpPr/>
              <p:nvPr/>
            </p:nvSpPr>
            <p:spPr bwMode="auto">
              <a:xfrm>
                <a:off x="6450852"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 name="Rectangle: Rounded Corners 49">
                <a:extLst>
                  <a:ext uri="{FF2B5EF4-FFF2-40B4-BE49-F238E27FC236}">
                    <a16:creationId xmlns:a16="http://schemas.microsoft.com/office/drawing/2014/main" id="{D1A39436-51D8-1986-EDD0-A68EB1EAA7CB}"/>
                  </a:ext>
                </a:extLst>
              </p:cNvPr>
              <p:cNvSpPr/>
              <p:nvPr/>
            </p:nvSpPr>
            <p:spPr bwMode="auto">
              <a:xfrm>
                <a:off x="6331961"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5" name="Group 44">
              <a:extLst>
                <a:ext uri="{FF2B5EF4-FFF2-40B4-BE49-F238E27FC236}">
                  <a16:creationId xmlns:a16="http://schemas.microsoft.com/office/drawing/2014/main" id="{87B77B79-D594-C1BF-567B-EC439813FB0C}"/>
                </a:ext>
              </a:extLst>
            </p:cNvPr>
            <p:cNvGrpSpPr/>
            <p:nvPr/>
          </p:nvGrpSpPr>
          <p:grpSpPr>
            <a:xfrm>
              <a:off x="5681725" y="2982037"/>
              <a:ext cx="338635" cy="796052"/>
              <a:chOff x="6205802" y="2982037"/>
              <a:chExt cx="338635" cy="796052"/>
            </a:xfrm>
          </p:grpSpPr>
          <p:sp>
            <p:nvSpPr>
              <p:cNvPr id="46" name="Rectangle: Rounded Corners 45">
                <a:extLst>
                  <a:ext uri="{FF2B5EF4-FFF2-40B4-BE49-F238E27FC236}">
                    <a16:creationId xmlns:a16="http://schemas.microsoft.com/office/drawing/2014/main" id="{5DC56ABC-8F0F-56B4-81C0-E46791FA5B5C}"/>
                  </a:ext>
                </a:extLst>
              </p:cNvPr>
              <p:cNvSpPr/>
              <p:nvPr/>
            </p:nvSpPr>
            <p:spPr bwMode="auto">
              <a:xfrm>
                <a:off x="6450852"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 name="Rectangle: Rounded Corners 46">
                <a:extLst>
                  <a:ext uri="{FF2B5EF4-FFF2-40B4-BE49-F238E27FC236}">
                    <a16:creationId xmlns:a16="http://schemas.microsoft.com/office/drawing/2014/main" id="{E5B1F7E4-0DC1-2540-CD2E-27C50DDE75A7}"/>
                  </a:ext>
                </a:extLst>
              </p:cNvPr>
              <p:cNvSpPr/>
              <p:nvPr/>
            </p:nvSpPr>
            <p:spPr bwMode="auto">
              <a:xfrm>
                <a:off x="6331961"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 name="Rectangle: Rounded Corners 47">
                <a:extLst>
                  <a:ext uri="{FF2B5EF4-FFF2-40B4-BE49-F238E27FC236}">
                    <a16:creationId xmlns:a16="http://schemas.microsoft.com/office/drawing/2014/main" id="{07A4DF7E-B83B-F650-7CF3-8145A9FED469}"/>
                  </a:ext>
                </a:extLst>
              </p:cNvPr>
              <p:cNvSpPr/>
              <p:nvPr/>
            </p:nvSpPr>
            <p:spPr bwMode="auto">
              <a:xfrm>
                <a:off x="6205802" y="2982037"/>
                <a:ext cx="93585" cy="796052"/>
              </a:xfrm>
              <a:prstGeom prst="roundRect">
                <a:avLst>
                  <a:gd name="adj" fmla="val 50000"/>
                </a:avLst>
              </a:prstGeom>
              <a:solidFill>
                <a:schemeClr val="bg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614" name="Straight Arrow Connector 613">
            <a:extLst>
              <a:ext uri="{FF2B5EF4-FFF2-40B4-BE49-F238E27FC236}">
                <a16:creationId xmlns:a16="http://schemas.microsoft.com/office/drawing/2014/main" id="{8BBD49AB-B586-A873-8242-8C586DF40956}"/>
              </a:ext>
            </a:extLst>
          </p:cNvPr>
          <p:cNvCxnSpPr>
            <a:cxnSpLocks/>
          </p:cNvCxnSpPr>
          <p:nvPr/>
        </p:nvCxnSpPr>
        <p:spPr bwMode="auto">
          <a:xfrm flipV="1">
            <a:off x="7553214" y="4688959"/>
            <a:ext cx="1751349" cy="0"/>
          </a:xfrm>
          <a:prstGeom prst="straightConnector1">
            <a:avLst/>
          </a:prstGeom>
          <a:noFill/>
          <a:ln w="28575" cap="flat" cmpd="sng" algn="ctr">
            <a:solidFill>
              <a:schemeClr val="bg1"/>
            </a:solidFill>
            <a:prstDash val="solid"/>
            <a:round/>
            <a:headEnd type="none" w="med" len="med"/>
            <a:tailEnd type="triangle"/>
          </a:ln>
          <a:effectLst/>
        </p:spPr>
      </p:cxnSp>
      <p:sp>
        <p:nvSpPr>
          <p:cNvPr id="615" name="Rounded Rectangle 713">
            <a:extLst>
              <a:ext uri="{FF2B5EF4-FFF2-40B4-BE49-F238E27FC236}">
                <a16:creationId xmlns:a16="http://schemas.microsoft.com/office/drawing/2014/main" id="{6827DAD8-4A50-2C59-7053-1D95B24E57E5}"/>
              </a:ext>
            </a:extLst>
          </p:cNvPr>
          <p:cNvSpPr/>
          <p:nvPr/>
        </p:nvSpPr>
        <p:spPr>
          <a:xfrm>
            <a:off x="9378157" y="4537200"/>
            <a:ext cx="713728" cy="278238"/>
          </a:xfrm>
          <a:prstGeom prst="roundRect">
            <a:avLst/>
          </a:prstGeom>
          <a:solidFill>
            <a:sysClr val="window" lastClr="FFFFFF"/>
          </a:solidFill>
          <a:ln w="25400" cap="flat" cmpd="sng" algn="ctr">
            <a:solidFill>
              <a:sysClr val="windowText" lastClr="000000"/>
            </a:solidFill>
            <a:prstDash val="solid"/>
          </a:ln>
          <a:effectLst/>
        </p:spPr>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a:ln>
                  <a:noFill/>
                </a:ln>
                <a:solidFill>
                  <a:prstClr val="black"/>
                </a:solidFill>
                <a:effectLst/>
                <a:uLnTx/>
                <a:uFillTx/>
                <a:latin typeface="Calibri" panose="020F0502020204030204" pitchFamily="34" charset="0"/>
                <a:ea typeface="MS PGothic"/>
                <a:cs typeface="Calibri" panose="020F0502020204030204" pitchFamily="34" charset="0"/>
              </a:rPr>
              <a:t>IKK</a:t>
            </a:r>
            <a:r>
              <a:rPr kumimoji="0" lang="el-GR" sz="1600" b="1" i="0" u="none" strike="noStrike" kern="0" cap="none" spc="0" normalizeH="0" baseline="0" noProof="0">
                <a:ln>
                  <a:noFill/>
                </a:ln>
                <a:solidFill>
                  <a:prstClr val="black"/>
                </a:solidFill>
                <a:effectLst/>
                <a:uLnTx/>
                <a:uFillTx/>
                <a:latin typeface="Calibri" panose="020F0502020204030204" pitchFamily="34" charset="0"/>
                <a:ea typeface="MS PGothic"/>
                <a:cs typeface="Calibri" panose="020F0502020204030204" pitchFamily="34" charset="0"/>
              </a:rPr>
              <a:t>γ</a:t>
            </a:r>
            <a:endParaRPr kumimoji="0" lang="en-US" sz="1600" b="1" i="0" u="none" strike="noStrike" kern="0" cap="none" spc="0" normalizeH="0" baseline="0" noProof="0">
              <a:ln>
                <a:noFill/>
              </a:ln>
              <a:solidFill>
                <a:prstClr val="black"/>
              </a:solidFill>
              <a:effectLst/>
              <a:uLnTx/>
              <a:uFillTx/>
              <a:latin typeface="Calibri" panose="020F0502020204030204" pitchFamily="34" charset="0"/>
              <a:ea typeface="Times New Roman"/>
              <a:cs typeface="Calibri" panose="020F0502020204030204" pitchFamily="34" charset="0"/>
            </a:endParaRPr>
          </a:p>
        </p:txBody>
      </p:sp>
      <p:sp>
        <p:nvSpPr>
          <p:cNvPr id="616" name="Oval 615">
            <a:extLst>
              <a:ext uri="{FF2B5EF4-FFF2-40B4-BE49-F238E27FC236}">
                <a16:creationId xmlns:a16="http://schemas.microsoft.com/office/drawing/2014/main" id="{65F31C25-17FA-B584-1974-A9ACFE85CFD5}"/>
              </a:ext>
            </a:extLst>
          </p:cNvPr>
          <p:cNvSpPr/>
          <p:nvPr/>
        </p:nvSpPr>
        <p:spPr bwMode="auto">
          <a:xfrm>
            <a:off x="9084418" y="4794786"/>
            <a:ext cx="750008" cy="304875"/>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IKK</a:t>
            </a:r>
            <a:r>
              <a:rPr kumimoji="0" lang="el-GR"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α</a:t>
            </a:r>
            <a:endPar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17" name="Oval 616">
            <a:extLst>
              <a:ext uri="{FF2B5EF4-FFF2-40B4-BE49-F238E27FC236}">
                <a16:creationId xmlns:a16="http://schemas.microsoft.com/office/drawing/2014/main" id="{B3EE285B-211C-1A5B-6DF4-1DEAFFA3E9DE}"/>
              </a:ext>
            </a:extLst>
          </p:cNvPr>
          <p:cNvSpPr/>
          <p:nvPr/>
        </p:nvSpPr>
        <p:spPr bwMode="auto">
          <a:xfrm>
            <a:off x="9702237" y="4794088"/>
            <a:ext cx="750008" cy="304875"/>
          </a:xfrm>
          <a:prstGeom prst="ellipse">
            <a:avLst/>
          </a:prstGeom>
          <a:solidFill>
            <a:schemeClr val="tx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IKK</a:t>
            </a:r>
            <a:r>
              <a:rPr kumimoji="0" lang="el-GR"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β</a:t>
            </a:r>
            <a:endPar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18" name="TextBox 617">
            <a:extLst>
              <a:ext uri="{FF2B5EF4-FFF2-40B4-BE49-F238E27FC236}">
                <a16:creationId xmlns:a16="http://schemas.microsoft.com/office/drawing/2014/main" id="{FE6DD05F-22FE-B169-88ED-05D3F6E05EB8}"/>
              </a:ext>
            </a:extLst>
          </p:cNvPr>
          <p:cNvSpPr txBox="1"/>
          <p:nvPr/>
        </p:nvSpPr>
        <p:spPr>
          <a:xfrm>
            <a:off x="9076980" y="5423189"/>
            <a:ext cx="1375265" cy="584775"/>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NF-</a:t>
            </a:r>
            <a:r>
              <a:rPr kumimoji="0" lang="el-GR"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κ</a:t>
            </a:r>
            <a:r>
              <a:rPr kumimoji="0" lang="en-US"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B activation</a:t>
            </a:r>
          </a:p>
        </p:txBody>
      </p:sp>
      <p:sp>
        <p:nvSpPr>
          <p:cNvPr id="619" name="Arrow: Down 618">
            <a:extLst>
              <a:ext uri="{FF2B5EF4-FFF2-40B4-BE49-F238E27FC236}">
                <a16:creationId xmlns:a16="http://schemas.microsoft.com/office/drawing/2014/main" id="{9C2FF3C9-6DC5-8A34-0797-3264F2936483}"/>
              </a:ext>
            </a:extLst>
          </p:cNvPr>
          <p:cNvSpPr/>
          <p:nvPr/>
        </p:nvSpPr>
        <p:spPr bwMode="auto">
          <a:xfrm>
            <a:off x="9716276" y="5156887"/>
            <a:ext cx="118149" cy="304875"/>
          </a:xfrm>
          <a:prstGeom prst="downArrow">
            <a:avLst/>
          </a:prstGeom>
          <a:solidFill>
            <a:schemeClr val="accent1"/>
          </a:solidFill>
          <a:ln w="0">
            <a:solidFill>
              <a:schemeClr val="bg1"/>
            </a:solidFill>
            <a:miter lim="800000"/>
            <a:headEnd/>
            <a:tailEnd/>
          </a:ln>
        </p:spPr>
        <p:txBody>
          <a:bodyPr rtlCol="0" anchor="b"/>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620" name="Arrow: Down 619">
            <a:extLst>
              <a:ext uri="{FF2B5EF4-FFF2-40B4-BE49-F238E27FC236}">
                <a16:creationId xmlns:a16="http://schemas.microsoft.com/office/drawing/2014/main" id="{00BA97FB-41AA-67E7-B55A-B94F8444D47A}"/>
              </a:ext>
            </a:extLst>
          </p:cNvPr>
          <p:cNvSpPr/>
          <p:nvPr/>
        </p:nvSpPr>
        <p:spPr bwMode="auto">
          <a:xfrm>
            <a:off x="8348005" y="4624974"/>
            <a:ext cx="118149" cy="783630"/>
          </a:xfrm>
          <a:prstGeom prst="downArrow">
            <a:avLst/>
          </a:prstGeom>
          <a:solidFill>
            <a:schemeClr val="accent1"/>
          </a:solidFill>
          <a:ln w="0">
            <a:solidFill>
              <a:schemeClr val="bg1"/>
            </a:solidFill>
            <a:miter lim="800000"/>
            <a:headEnd/>
            <a:tailEnd/>
          </a:ln>
        </p:spPr>
        <p:txBody>
          <a:bodyPr rtlCol="0" anchor="b"/>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621" name="TextBox 620">
            <a:extLst>
              <a:ext uri="{FF2B5EF4-FFF2-40B4-BE49-F238E27FC236}">
                <a16:creationId xmlns:a16="http://schemas.microsoft.com/office/drawing/2014/main" id="{43CE33ED-9732-ADFA-403C-80F89350279C}"/>
              </a:ext>
            </a:extLst>
          </p:cNvPr>
          <p:cNvSpPr txBox="1"/>
          <p:nvPr/>
        </p:nvSpPr>
        <p:spPr>
          <a:xfrm>
            <a:off x="7626883" y="5428117"/>
            <a:ext cx="1375265" cy="584775"/>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AKT/mTOR activation</a:t>
            </a:r>
          </a:p>
        </p:txBody>
      </p:sp>
      <p:sp>
        <p:nvSpPr>
          <p:cNvPr id="622" name="TextBox 621">
            <a:extLst>
              <a:ext uri="{FF2B5EF4-FFF2-40B4-BE49-F238E27FC236}">
                <a16:creationId xmlns:a16="http://schemas.microsoft.com/office/drawing/2014/main" id="{6C9971A5-A1AE-4A16-639A-F6C41CADC00A}"/>
              </a:ext>
            </a:extLst>
          </p:cNvPr>
          <p:cNvSpPr txBox="1"/>
          <p:nvPr/>
        </p:nvSpPr>
        <p:spPr>
          <a:xfrm>
            <a:off x="3533024" y="5085538"/>
            <a:ext cx="1375265" cy="584775"/>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MAPK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1D2E5A"/>
                </a:solidFill>
                <a:effectLst/>
                <a:uLnTx/>
                <a:uFillTx/>
                <a:latin typeface="Calibri" panose="020F0502020204030204" pitchFamily="34" charset="0"/>
                <a:ea typeface="+mn-ea"/>
                <a:cs typeface="Calibri" panose="020F0502020204030204" pitchFamily="34" charset="0"/>
              </a:rPr>
              <a:t>activation</a:t>
            </a:r>
          </a:p>
        </p:txBody>
      </p:sp>
      <p:sp>
        <p:nvSpPr>
          <p:cNvPr id="623" name="Arrow: Down 622">
            <a:extLst>
              <a:ext uri="{FF2B5EF4-FFF2-40B4-BE49-F238E27FC236}">
                <a16:creationId xmlns:a16="http://schemas.microsoft.com/office/drawing/2014/main" id="{0CEF7F42-8D76-30E2-C2E5-8E8AB826050A}"/>
              </a:ext>
            </a:extLst>
          </p:cNvPr>
          <p:cNvSpPr/>
          <p:nvPr/>
        </p:nvSpPr>
        <p:spPr bwMode="auto">
          <a:xfrm>
            <a:off x="4172320" y="4819236"/>
            <a:ext cx="118149" cy="304875"/>
          </a:xfrm>
          <a:prstGeom prst="downArrow">
            <a:avLst/>
          </a:prstGeom>
          <a:solidFill>
            <a:schemeClr val="accent1"/>
          </a:solidFill>
          <a:ln w="0">
            <a:solidFill>
              <a:schemeClr val="bg1"/>
            </a:solidFill>
            <a:miter lim="800000"/>
            <a:headEnd/>
            <a:tailEnd/>
          </a:ln>
        </p:spPr>
        <p:txBody>
          <a:bodyPr rtlCol="0" anchor="b"/>
          <a:lstStyle/>
          <a:p>
            <a:pPr marL="0" marR="0" lvl="0" indent="0" algn="ctr" defTabSz="914400" rtl="0" eaLnBrk="0" fontAlgn="base" latinLnBrk="0" hangingPunct="0">
              <a:lnSpc>
                <a:spcPct val="100000"/>
              </a:lnSpc>
              <a:spcBef>
                <a:spcPct val="35000"/>
              </a:spcBef>
              <a:spcAft>
                <a:spcPct val="25000"/>
              </a:spcAft>
              <a:buClr>
                <a:srgbClr val="015873"/>
              </a:buClr>
              <a:buSzTx/>
              <a:buFontTx/>
              <a:buNone/>
              <a:tabLst/>
              <a:defRPr/>
            </a:pP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64" name="TextBox 3">
            <a:extLst>
              <a:ext uri="{FF2B5EF4-FFF2-40B4-BE49-F238E27FC236}">
                <a16:creationId xmlns:a16="http://schemas.microsoft.com/office/drawing/2014/main" id="{ADFBD5FD-053C-6DB5-3965-D9D6186A44E5}"/>
              </a:ext>
            </a:extLst>
          </p:cNvPr>
          <p:cNvSpPr txBox="1"/>
          <p:nvPr/>
        </p:nvSpPr>
        <p:spPr bwMode="auto">
          <a:xfrm>
            <a:off x="5273800" y="1135596"/>
            <a:ext cx="3107838" cy="954107"/>
          </a:xfrm>
          <a:prstGeom prst="rect">
            <a:avLst/>
          </a:prstGeom>
          <a:solidFill>
            <a:schemeClr val="accent1"/>
          </a:solidFill>
          <a:ln>
            <a:noFill/>
          </a:ln>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algn="ctr">
              <a:spcBef>
                <a:spcPct val="50000"/>
              </a:spcBef>
            </a:pPr>
            <a:r>
              <a:rPr lang="en-US" sz="1400" b="0">
                <a:latin typeface="Calibri"/>
                <a:ea typeface="Calibri"/>
                <a:cs typeface="Arial"/>
              </a:rPr>
              <a:t>Covalent inhibitors (ibrutinib, acalabrutinib, zanubrutinib) bind irreversibly to C481, blocking the ATP-binding site</a:t>
            </a:r>
          </a:p>
        </p:txBody>
      </p:sp>
      <p:sp>
        <p:nvSpPr>
          <p:cNvPr id="67" name="TextBox 4">
            <a:extLst>
              <a:ext uri="{FF2B5EF4-FFF2-40B4-BE49-F238E27FC236}">
                <a16:creationId xmlns:a16="http://schemas.microsoft.com/office/drawing/2014/main" id="{027D99AD-168F-49EC-7BD2-E6BDC3C724F2}"/>
              </a:ext>
            </a:extLst>
          </p:cNvPr>
          <p:cNvSpPr txBox="1"/>
          <p:nvPr/>
        </p:nvSpPr>
        <p:spPr bwMode="auto">
          <a:xfrm>
            <a:off x="4918848" y="5148565"/>
            <a:ext cx="2617115" cy="1169551"/>
          </a:xfrm>
          <a:prstGeom prst="rect">
            <a:avLst/>
          </a:prstGeom>
          <a:solidFill>
            <a:schemeClr val="accent3"/>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algn="ctr">
              <a:spcBef>
                <a:spcPct val="50000"/>
              </a:spcBef>
            </a:pPr>
            <a:r>
              <a:rPr lang="en-US" sz="1400" b="0">
                <a:latin typeface="Calibri"/>
                <a:ea typeface="Calibri"/>
                <a:cs typeface="Arial"/>
              </a:rPr>
              <a:t>Noncovalent inhibitors (fenebrutinib, nemtabrutinib, pirtobrutinib, vecabrutinib) bind reversibly to BTK in the ATP pocket*</a:t>
            </a:r>
          </a:p>
        </p:txBody>
      </p:sp>
      <p:sp>
        <p:nvSpPr>
          <p:cNvPr id="68" name="TextBox 67">
            <a:extLst>
              <a:ext uri="{FF2B5EF4-FFF2-40B4-BE49-F238E27FC236}">
                <a16:creationId xmlns:a16="http://schemas.microsoft.com/office/drawing/2014/main" id="{9E8D9899-7F1F-BAE0-C5AE-A4BBFC366985}"/>
              </a:ext>
            </a:extLst>
          </p:cNvPr>
          <p:cNvSpPr txBox="1"/>
          <p:nvPr/>
        </p:nvSpPr>
        <p:spPr bwMode="auto">
          <a:xfrm>
            <a:off x="4852479" y="6287103"/>
            <a:ext cx="26829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spcBef>
                <a:spcPct val="50000"/>
              </a:spcBef>
            </a:pPr>
            <a:r>
              <a:rPr lang="en-US" sz="1200" b="0">
                <a:solidFill>
                  <a:schemeClr val="bg1"/>
                </a:solidFill>
                <a:latin typeface="Calibri"/>
                <a:ea typeface="Calibri"/>
                <a:cs typeface="Arial"/>
              </a:rPr>
              <a:t>*Not dependent on C481.</a:t>
            </a:r>
            <a:endParaRPr lang="en-US" sz="1200" b="0">
              <a:solidFill>
                <a:schemeClr val="bg1"/>
              </a:solidFill>
              <a:latin typeface="Calibri" panose="020F0502020204030204" pitchFamily="34" charset="0"/>
            </a:endParaRPr>
          </a:p>
        </p:txBody>
      </p:sp>
    </p:spTree>
    <p:extLst>
      <p:ext uri="{BB962C8B-B14F-4D97-AF65-F5344CB8AC3E}">
        <p14:creationId xmlns:p14="http://schemas.microsoft.com/office/powerpoint/2010/main" val="201396952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D4FFFBDA-B1D0-AD40-E874-6A8551A9006A}"/>
              </a:ext>
            </a:extLst>
          </p:cNvPr>
          <p:cNvSpPr>
            <a:spLocks noGrp="1" noChangeArrowheads="1"/>
          </p:cNvSpPr>
          <p:nvPr>
            <p:ph type="title"/>
          </p:nvPr>
        </p:nvSpPr>
        <p:spPr/>
        <p:txBody>
          <a:bodyPr/>
          <a:lstStyle/>
          <a:p>
            <a:r>
              <a:rPr lang="en-US"/>
              <a:t>Kinase Selectivity of Irreversible Covalent BTK Inhibitors</a:t>
            </a:r>
            <a:endParaRPr lang="en-US" altLang="en-US"/>
          </a:p>
        </p:txBody>
      </p:sp>
      <p:pic>
        <p:nvPicPr>
          <p:cNvPr id="3" name="Picture 2">
            <a:extLst>
              <a:ext uri="{FF2B5EF4-FFF2-40B4-BE49-F238E27FC236}">
                <a16:creationId xmlns:a16="http://schemas.microsoft.com/office/drawing/2014/main" id="{8F0287AF-9D36-186A-3A20-25CF17DBB098}"/>
              </a:ext>
            </a:extLst>
          </p:cNvPr>
          <p:cNvPicPr>
            <a:picLocks noChangeAspect="1"/>
          </p:cNvPicPr>
          <p:nvPr/>
        </p:nvPicPr>
        <p:blipFill>
          <a:blip r:embed="rId3"/>
          <a:stretch>
            <a:fillRect/>
          </a:stretch>
        </p:blipFill>
        <p:spPr>
          <a:xfrm>
            <a:off x="7268418" y="3675305"/>
            <a:ext cx="2924266" cy="2743200"/>
          </a:xfrm>
          <a:prstGeom prst="rect">
            <a:avLst/>
          </a:prstGeom>
        </p:spPr>
      </p:pic>
      <p:graphicFrame>
        <p:nvGraphicFramePr>
          <p:cNvPr id="4" name="Content Placeholder 11">
            <a:extLst>
              <a:ext uri="{FF2B5EF4-FFF2-40B4-BE49-F238E27FC236}">
                <a16:creationId xmlns:a16="http://schemas.microsoft.com/office/drawing/2014/main" id="{4706CA3E-3CE9-9882-A2E8-185791621BC5}"/>
              </a:ext>
            </a:extLst>
          </p:cNvPr>
          <p:cNvGraphicFramePr>
            <a:graphicFrameLocks/>
          </p:cNvGraphicFramePr>
          <p:nvPr/>
        </p:nvGraphicFramePr>
        <p:xfrm>
          <a:off x="116114" y="1505368"/>
          <a:ext cx="5413144" cy="4148704"/>
        </p:xfrm>
        <a:graphic>
          <a:graphicData uri="http://schemas.openxmlformats.org/drawingml/2006/table">
            <a:tbl>
              <a:tblPr firstRow="1" firstCol="1" bandRow="1">
                <a:tableStyleId>{7E9639D4-E3E2-4D34-9284-5A2195B3D0D7}</a:tableStyleId>
              </a:tblPr>
              <a:tblGrid>
                <a:gridCol w="1353286">
                  <a:extLst>
                    <a:ext uri="{9D8B030D-6E8A-4147-A177-3AD203B41FA5}">
                      <a16:colId xmlns:a16="http://schemas.microsoft.com/office/drawing/2014/main" val="20000"/>
                    </a:ext>
                  </a:extLst>
                </a:gridCol>
                <a:gridCol w="1353286">
                  <a:extLst>
                    <a:ext uri="{9D8B030D-6E8A-4147-A177-3AD203B41FA5}">
                      <a16:colId xmlns:a16="http://schemas.microsoft.com/office/drawing/2014/main" val="20001"/>
                    </a:ext>
                  </a:extLst>
                </a:gridCol>
                <a:gridCol w="1353286">
                  <a:extLst>
                    <a:ext uri="{9D8B030D-6E8A-4147-A177-3AD203B41FA5}">
                      <a16:colId xmlns:a16="http://schemas.microsoft.com/office/drawing/2014/main" val="20002"/>
                    </a:ext>
                  </a:extLst>
                </a:gridCol>
                <a:gridCol w="1353286">
                  <a:extLst>
                    <a:ext uri="{9D8B030D-6E8A-4147-A177-3AD203B41FA5}">
                      <a16:colId xmlns:a16="http://schemas.microsoft.com/office/drawing/2014/main" val="2817343549"/>
                    </a:ext>
                  </a:extLst>
                </a:gridCol>
              </a:tblGrid>
              <a:tr h="545043">
                <a:tc>
                  <a:txBody>
                    <a:bodyPr/>
                    <a:lstStyle/>
                    <a:p>
                      <a:pPr algn="ctr"/>
                      <a:endParaRPr lang="en-US" sz="1800" b="1">
                        <a:solidFill>
                          <a:schemeClr val="bg1"/>
                        </a:solidFill>
                        <a:latin typeface="Calibri" panose="020F0502020204030204" pitchFamily="34" charset="0"/>
                        <a:ea typeface="Tahoma" panose="020B0604030504040204" pitchFamily="34" charset="0"/>
                        <a:cs typeface="Calibri" panose="020F0502020204030204" pitchFamily="34" charset="0"/>
                      </a:endParaRPr>
                    </a:p>
                  </a:txBody>
                  <a:tcPr marL="0" marR="0" marT="108373" marB="108373" anchor="b">
                    <a:lnL w="12700" cap="flat" cmpd="sng" algn="ctr">
                      <a:noFill/>
                      <a:prstDash val="solid"/>
                      <a:round/>
                      <a:headEnd type="none" w="med" len="med"/>
                      <a:tailEnd type="none" w="med" len="med"/>
                    </a:lnL>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3">
                  <a:txBody>
                    <a:bodyPr/>
                    <a:lstStyle/>
                    <a:p>
                      <a:pPr algn="ctr"/>
                      <a:r>
                        <a:rPr lang="en-US" sz="1800" b="1" dirty="0">
                          <a:solidFill>
                            <a:schemeClr val="bg1"/>
                          </a:solidFill>
                          <a:latin typeface="Calibri" panose="020F0502020204030204" pitchFamily="34" charset="0"/>
                          <a:cs typeface="Calibri" panose="020F0502020204030204" pitchFamily="34" charset="0"/>
                        </a:rPr>
                        <a:t>IC</a:t>
                      </a:r>
                      <a:r>
                        <a:rPr lang="en-US" sz="1800" b="1" baseline="-25000" dirty="0">
                          <a:solidFill>
                            <a:schemeClr val="bg1"/>
                          </a:solidFill>
                          <a:latin typeface="Calibri" panose="020F0502020204030204" pitchFamily="34" charset="0"/>
                          <a:cs typeface="Calibri" panose="020F0502020204030204" pitchFamily="34" charset="0"/>
                        </a:rPr>
                        <a:t>50</a:t>
                      </a:r>
                      <a:r>
                        <a:rPr lang="en-US" sz="1800" b="1" dirty="0">
                          <a:solidFill>
                            <a:schemeClr val="bg1"/>
                          </a:solidFill>
                          <a:latin typeface="Calibri" panose="020F0502020204030204" pitchFamily="34" charset="0"/>
                          <a:cs typeface="Calibri" panose="020F0502020204030204" pitchFamily="34" charset="0"/>
                        </a:rPr>
                        <a:t>/EC</a:t>
                      </a:r>
                      <a:r>
                        <a:rPr lang="en-US" sz="1800" b="1" baseline="-25000" dirty="0">
                          <a:solidFill>
                            <a:schemeClr val="bg1"/>
                          </a:solidFill>
                          <a:latin typeface="Calibri" panose="020F0502020204030204" pitchFamily="34" charset="0"/>
                          <a:cs typeface="Calibri" panose="020F0502020204030204" pitchFamily="34" charset="0"/>
                        </a:rPr>
                        <a:t>50</a:t>
                      </a:r>
                      <a:r>
                        <a:rPr lang="en-US" sz="1800" b="1" dirty="0">
                          <a:solidFill>
                            <a:schemeClr val="bg1"/>
                          </a:solidFill>
                          <a:latin typeface="Calibri" panose="020F0502020204030204" pitchFamily="34" charset="0"/>
                          <a:cs typeface="Calibri" panose="020F0502020204030204" pitchFamily="34" charset="0"/>
                        </a:rPr>
                        <a:t> (</a:t>
                      </a:r>
                      <a:r>
                        <a:rPr lang="en-US" sz="1800" b="1" dirty="0" err="1">
                          <a:solidFill>
                            <a:schemeClr val="bg1"/>
                          </a:solidFill>
                          <a:latin typeface="Calibri" panose="020F0502020204030204" pitchFamily="34" charset="0"/>
                          <a:cs typeface="Calibri" panose="020F0502020204030204" pitchFamily="34" charset="0"/>
                        </a:rPr>
                        <a:t>nM</a:t>
                      </a:r>
                      <a:r>
                        <a:rPr lang="en-US" sz="1800" b="1" dirty="0">
                          <a:solidFill>
                            <a:schemeClr val="bg1"/>
                          </a:solidFill>
                          <a:latin typeface="Calibri" panose="020F0502020204030204" pitchFamily="34" charset="0"/>
                          <a:cs typeface="Calibri" panose="020F0502020204030204" pitchFamily="34" charset="0"/>
                        </a:rPr>
                        <a:t>)</a:t>
                      </a:r>
                    </a:p>
                  </a:txBody>
                  <a:tcPr marL="0" marR="0" marT="108373" marB="108373" anchor="b">
                    <a:lnR>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US" sz="1800" b="1">
                        <a:solidFill>
                          <a:schemeClr val="bg1"/>
                        </a:solidFill>
                        <a:latin typeface="Calibri" panose="020F0502020204030204" pitchFamily="34" charset="0"/>
                        <a:cs typeface="Calibri" panose="020F0502020204030204" pitchFamily="34" charset="0"/>
                      </a:endParaRPr>
                    </a:p>
                  </a:txBody>
                  <a:tcPr marL="0" marR="0" marT="108373" marB="108373" anchor="b">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lang="en-US" sz="1800" b="1">
                        <a:solidFill>
                          <a:schemeClr val="bg1"/>
                        </a:solidFill>
                        <a:latin typeface="Calibri" panose="020F0502020204030204" pitchFamily="34" charset="0"/>
                        <a:cs typeface="Calibri" panose="020F0502020204030204" pitchFamily="34" charset="0"/>
                      </a:endParaRPr>
                    </a:p>
                  </a:txBody>
                  <a:tcPr marL="0" marR="0" marT="108373" marB="108373" anchor="b">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43350218"/>
                  </a:ext>
                </a:extLst>
              </a:tr>
              <a:tr h="545043">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1800" b="1">
                          <a:solidFill>
                            <a:schemeClr val="bg1"/>
                          </a:solidFill>
                          <a:latin typeface="Calibri" panose="020F0502020204030204" pitchFamily="34" charset="0"/>
                          <a:cs typeface="Calibri" panose="020F0502020204030204" pitchFamily="34" charset="0"/>
                        </a:rPr>
                        <a:t>Kinase</a:t>
                      </a:r>
                      <a:endParaRPr lang="en-US" sz="1800" b="1">
                        <a:solidFill>
                          <a:schemeClr val="bg1"/>
                        </a:solidFill>
                        <a:latin typeface="Calibri" panose="020F0502020204030204" pitchFamily="34" charset="0"/>
                        <a:ea typeface="Tahoma" panose="020B0604030504040204" pitchFamily="34" charset="0"/>
                        <a:cs typeface="Calibri" panose="020F0502020204030204" pitchFamily="34" charset="0"/>
                      </a:endParaRPr>
                    </a:p>
                  </a:txBody>
                  <a:tcPr marL="0" marR="0" marT="108373" marB="108373" anchor="b">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1800" b="1">
                          <a:solidFill>
                            <a:schemeClr val="bg1"/>
                          </a:solidFill>
                          <a:latin typeface="Calibri" panose="020F0502020204030204" pitchFamily="34" charset="0"/>
                          <a:cs typeface="Calibri" panose="020F0502020204030204" pitchFamily="34" charset="0"/>
                        </a:rPr>
                        <a:t>Ibrutinib</a:t>
                      </a:r>
                    </a:p>
                  </a:txBody>
                  <a:tcPr marL="0" marR="0" marT="108373" marB="108373" anchor="b">
                    <a:lnT w="12700" cap="flat" cmpd="sng" algn="ctr">
                      <a:solidFill>
                        <a:schemeClr val="tx1"/>
                      </a:solidFill>
                      <a:prstDash val="solid"/>
                      <a:round/>
                      <a:headEnd type="none" w="med" len="med"/>
                      <a:tailEnd type="none" w="med" len="med"/>
                    </a:lnT>
                    <a:lnB w="76200" cap="flat" cmpd="sng" algn="ctr">
                      <a:solidFill>
                        <a:srgbClr val="445560"/>
                      </a:solidFill>
                      <a:prstDash val="solid"/>
                      <a:round/>
                      <a:headEnd type="none" w="med" len="med"/>
                      <a:tailEnd type="none" w="med" len="med"/>
                    </a:lnB>
                    <a:no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1800" b="1">
                          <a:solidFill>
                            <a:schemeClr val="bg1"/>
                          </a:solidFill>
                          <a:latin typeface="Calibri" panose="020F0502020204030204" pitchFamily="34" charset="0"/>
                          <a:cs typeface="Calibri" panose="020F0502020204030204" pitchFamily="34" charset="0"/>
                        </a:rPr>
                        <a:t>Acalabrutinib</a:t>
                      </a:r>
                    </a:p>
                  </a:txBody>
                  <a:tcPr marL="0" marR="0" marT="108373" marB="108373" anchor="b">
                    <a:lnT w="12700" cap="flat" cmpd="sng" algn="ctr">
                      <a:solidFill>
                        <a:schemeClr val="tx1"/>
                      </a:solidFill>
                      <a:prstDash val="solid"/>
                      <a:round/>
                      <a:headEnd type="none" w="med" len="med"/>
                      <a:tailEnd type="none" w="med" len="med"/>
                    </a:lnT>
                    <a:lnB w="76200" cap="flat" cmpd="sng" algn="ctr">
                      <a:solidFill>
                        <a:srgbClr val="E2471D"/>
                      </a:solidFill>
                      <a:prstDash val="solid"/>
                      <a:round/>
                      <a:headEnd type="none" w="med" len="med"/>
                      <a:tailEnd type="none" w="med" len="med"/>
                    </a:lnB>
                    <a:noFill/>
                  </a:tcPr>
                </a:tc>
                <a:tc>
                  <a:txBody>
                    <a:bodyPr/>
                    <a:lstStyle/>
                    <a:p>
                      <a:pPr algn="ctr"/>
                      <a:r>
                        <a:rPr lang="en-US" sz="1800" b="1">
                          <a:solidFill>
                            <a:schemeClr val="bg1"/>
                          </a:solidFill>
                          <a:latin typeface="Calibri" panose="020F0502020204030204" pitchFamily="34" charset="0"/>
                          <a:cs typeface="Calibri" panose="020F0502020204030204" pitchFamily="34" charset="0"/>
                        </a:rPr>
                        <a:t>Zanubrutinib</a:t>
                      </a:r>
                    </a:p>
                  </a:txBody>
                  <a:tcPr marL="0" marR="0" marT="108373" marB="108373" anchor="b">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76200" cap="flat" cmpd="sng" algn="ctr">
                      <a:solidFill>
                        <a:srgbClr val="4DA1BB"/>
                      </a:solidFill>
                      <a:prstDash val="solid"/>
                      <a:round/>
                      <a:headEnd type="none" w="med" len="med"/>
                      <a:tailEnd type="none" w="med" len="med"/>
                    </a:lnB>
                    <a:noFill/>
                  </a:tcPr>
                </a:tc>
                <a:extLst>
                  <a:ext uri="{0D108BD9-81ED-4DB2-BD59-A6C34878D82A}">
                    <a16:rowId xmlns:a16="http://schemas.microsoft.com/office/drawing/2014/main" val="10000"/>
                  </a:ext>
                </a:extLst>
              </a:tr>
              <a:tr h="38423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BTK</a:t>
                      </a:r>
                    </a:p>
                  </a:txBody>
                  <a:tcPr marL="121920" marR="121920" marT="32512" marB="32512" anchor="ctr">
                    <a:lnL w="12700" cap="flat" cmpd="sng" algn="ctr">
                      <a:no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1.5</a:t>
                      </a:r>
                    </a:p>
                  </a:txBody>
                  <a:tcPr marL="121920" marR="121920" marT="32512" marB="32512" anchor="ctr">
                    <a:lnT w="76200" cap="flat" cmpd="sng" algn="ctr">
                      <a:solidFill>
                        <a:srgbClr val="445560"/>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5.1</a:t>
                      </a:r>
                    </a:p>
                  </a:txBody>
                  <a:tcPr marL="121920" marR="121920" marT="32512" marB="32512" anchor="ctr">
                    <a:lnT w="76200" cap="flat" cmpd="sng" algn="ctr">
                      <a:solidFill>
                        <a:srgbClr val="E2471D"/>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0.5</a:t>
                      </a:r>
                    </a:p>
                  </a:txBody>
                  <a:tcPr marL="121920" marR="121920" marT="32512" marB="32512" anchor="ctr">
                    <a:lnR w="12700" cap="flat" cmpd="sng" algn="ctr">
                      <a:noFill/>
                      <a:prstDash val="solid"/>
                      <a:round/>
                      <a:headEnd type="none" w="med" len="med"/>
                      <a:tailEnd type="none" w="med" len="med"/>
                    </a:lnR>
                    <a:lnT w="76200" cap="flat" cmpd="sng" algn="ctr">
                      <a:solidFill>
                        <a:srgbClr val="4DA1BB"/>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extLst>
                  <a:ext uri="{0D108BD9-81ED-4DB2-BD59-A6C34878D82A}">
                    <a16:rowId xmlns:a16="http://schemas.microsoft.com/office/drawing/2014/main" val="10001"/>
                  </a:ext>
                </a:extLst>
              </a:tr>
              <a:tr h="38423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TEC</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10</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126</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44</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extLst>
                  <a:ext uri="{0D108BD9-81ED-4DB2-BD59-A6C34878D82A}">
                    <a16:rowId xmlns:a16="http://schemas.microsoft.com/office/drawing/2014/main" val="10002"/>
                  </a:ext>
                </a:extLst>
              </a:tr>
              <a:tr h="384238">
                <a:tc>
                  <a:txBody>
                    <a:body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ITK</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4.9</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&gt;1000</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50</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extLst>
                  <a:ext uri="{0D108BD9-81ED-4DB2-BD59-A6C34878D82A}">
                    <a16:rowId xmlns:a16="http://schemas.microsoft.com/office/drawing/2014/main" val="10003"/>
                  </a:ext>
                </a:extLst>
              </a:tr>
              <a:tr h="38423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BMX</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0.8</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46</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1.4</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10004"/>
                  </a:ext>
                </a:extLst>
              </a:tr>
              <a:tr h="384238">
                <a:tc>
                  <a:txBody>
                    <a:body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EGFR</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5.3</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&gt;1000</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21</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4243764518"/>
                  </a:ext>
                </a:extLst>
              </a:tr>
              <a:tr h="38423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ERBB4</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indent="0" algn="ctr">
                        <a:lnSpc>
                          <a:spcPct val="115000"/>
                        </a:lnSpc>
                        <a:spcAft>
                          <a:spcPts val="0"/>
                        </a:spcAft>
                        <a:buFont typeface="Wingdings" panose="05000000000000000000" pitchFamily="2" charset="2"/>
                        <a:buNone/>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3.4</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16</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6.9</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10005"/>
                  </a:ext>
                </a:extLst>
              </a:tr>
              <a:tr h="38423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JAK3</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baseline="0">
                          <a:solidFill>
                            <a:schemeClr val="bg1"/>
                          </a:solidFill>
                          <a:effectLst/>
                          <a:latin typeface="Calibri" panose="020F0502020204030204" pitchFamily="34" charset="0"/>
                          <a:ea typeface="Tahoma" pitchFamily="34" charset="0"/>
                          <a:cs typeface="Calibri" panose="020F0502020204030204" pitchFamily="34" charset="0"/>
                        </a:rPr>
                        <a:t>32</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&gt;1000</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lnSpc>
                          <a:spcPct val="115000"/>
                        </a:lnSpc>
                        <a:spcAft>
                          <a:spcPts val="0"/>
                        </a:spcAft>
                      </a:pPr>
                      <a:r>
                        <a:rPr lang="nl-NL" sz="1800" b="0" u="none" baseline="0">
                          <a:solidFill>
                            <a:schemeClr val="bg1"/>
                          </a:solidFill>
                          <a:effectLst/>
                          <a:latin typeface="Calibri" panose="020F0502020204030204" pitchFamily="34" charset="0"/>
                          <a:ea typeface="Tahoma" pitchFamily="34" charset="0"/>
                          <a:cs typeface="Calibri" panose="020F0502020204030204" pitchFamily="34" charset="0"/>
                        </a:rPr>
                        <a:t>1377</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10006"/>
                  </a:ext>
                </a:extLst>
              </a:tr>
              <a:tr h="368952">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dirty="0">
                          <a:solidFill>
                            <a:schemeClr val="bg1"/>
                          </a:solidFill>
                          <a:latin typeface="Calibri" panose="020F0502020204030204" pitchFamily="34" charset="0"/>
                          <a:ea typeface="Tahoma" panose="020B0604030504040204" pitchFamily="34" charset="0"/>
                          <a:cs typeface="Calibri" panose="020F0502020204030204" pitchFamily="34" charset="0"/>
                        </a:rPr>
                        <a:t>BLK</a:t>
                      </a:r>
                    </a:p>
                  </a:txBody>
                  <a:tcPr marL="121920" marR="121920" marT="32512" marB="32512" anchor="ctr">
                    <a:lnL w="12700" cap="flat" cmpd="sng" algn="ctr">
                      <a:noFill/>
                      <a:prstDash val="solid"/>
                      <a:round/>
                      <a:headEnd type="none" w="med" len="med"/>
                      <a:tailEnd type="none" w="med" len="med"/>
                    </a:lnL>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baseline="0">
                          <a:solidFill>
                            <a:schemeClr val="bg1"/>
                          </a:solidFill>
                          <a:latin typeface="Calibri" panose="020F0502020204030204" pitchFamily="34" charset="0"/>
                          <a:ea typeface="Tahoma" panose="020B0604030504040204" pitchFamily="34" charset="0"/>
                          <a:cs typeface="Calibri" panose="020F0502020204030204" pitchFamily="34" charset="0"/>
                        </a:rPr>
                        <a:t>0.1</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r>
                        <a:rPr lang="en-US" sz="1800" b="0" u="none" baseline="0">
                          <a:solidFill>
                            <a:schemeClr val="bg1"/>
                          </a:solidFill>
                          <a:latin typeface="Calibri" panose="020F0502020204030204" pitchFamily="34" charset="0"/>
                          <a:ea typeface="Tahoma" panose="020B0604030504040204" pitchFamily="34" charset="0"/>
                          <a:cs typeface="Calibri" panose="020F0502020204030204" pitchFamily="34" charset="0"/>
                        </a:rPr>
                        <a:t>&gt;1000</a:t>
                      </a:r>
                    </a:p>
                  </a:txBody>
                  <a:tcPr marL="121920" marR="121920" marT="32512" marB="32512" anchor="ct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tc>
                  <a:txBody>
                    <a:bodyPr/>
                    <a:lstStyle/>
                    <a:p>
                      <a:pPr algn="ctr"/>
                      <a:r>
                        <a:rPr lang="en-US" sz="1800" b="0" u="none" baseline="0" dirty="0">
                          <a:solidFill>
                            <a:schemeClr val="bg1"/>
                          </a:solidFill>
                          <a:latin typeface="Calibri" panose="020F0502020204030204" pitchFamily="34" charset="0"/>
                          <a:ea typeface="Tahoma" panose="020B0604030504040204" pitchFamily="34" charset="0"/>
                          <a:cs typeface="Calibri" panose="020F0502020204030204" pitchFamily="34" charset="0"/>
                        </a:rPr>
                        <a:t>2.5</a:t>
                      </a:r>
                    </a:p>
                  </a:txBody>
                  <a:tcPr marL="121920" marR="121920" marT="32512" marB="32512" anchor="ctr">
                    <a:lnR w="12700" cap="flat" cmpd="sng" algn="ctr">
                      <a:no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10007"/>
                  </a:ext>
                </a:extLst>
              </a:tr>
            </a:tbl>
          </a:graphicData>
        </a:graphic>
      </p:graphicFrame>
      <p:sp>
        <p:nvSpPr>
          <p:cNvPr id="5" name="Text Box 11">
            <a:extLst>
              <a:ext uri="{FF2B5EF4-FFF2-40B4-BE49-F238E27FC236}">
                <a16:creationId xmlns:a16="http://schemas.microsoft.com/office/drawing/2014/main" id="{279E211B-789F-C9E5-233C-31E8103F5190}"/>
              </a:ext>
            </a:extLst>
          </p:cNvPr>
          <p:cNvSpPr txBox="1">
            <a:spLocks noChangeArrowheads="1"/>
          </p:cNvSpPr>
          <p:nvPr/>
        </p:nvSpPr>
        <p:spPr bwMode="auto">
          <a:xfrm>
            <a:off x="410569" y="6370770"/>
            <a:ext cx="51760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lvl="0" eaLnBrk="0" fontAlgn="base" hangingPunct="0">
              <a:lnSpc>
                <a:spcPct val="100000"/>
              </a:lnSpc>
              <a:spcBef>
                <a:spcPct val="0"/>
              </a:spcBef>
              <a:spcAft>
                <a:spcPct val="0"/>
              </a:spcAft>
              <a:buClrTx/>
              <a:buNone/>
              <a:defRPr/>
            </a:pPr>
            <a:r>
              <a:rPr lang="en-US" altLang="en-US" sz="1200" dirty="0" err="1">
                <a:solidFill>
                  <a:srgbClr val="455560"/>
                </a:solidFill>
                <a:latin typeface="Calibri" panose="020F0502020204030204" pitchFamily="34" charset="0"/>
                <a:cs typeface="Arial" panose="020B0604020202020204" pitchFamily="34" charset="0"/>
              </a:rPr>
              <a:t>Kaptein</a:t>
            </a:r>
            <a:r>
              <a:rPr lang="en-US" altLang="en-US" sz="1200" dirty="0">
                <a:solidFill>
                  <a:srgbClr val="455560"/>
                </a:solidFill>
                <a:latin typeface="Calibri" panose="020F0502020204030204" pitchFamily="34" charset="0"/>
                <a:cs typeface="Arial" panose="020B0604020202020204" pitchFamily="34" charset="0"/>
              </a:rPr>
              <a:t>. ASH 2018. </a:t>
            </a:r>
            <a:r>
              <a:rPr lang="en-US" altLang="en-US" sz="1200" dirty="0" err="1">
                <a:solidFill>
                  <a:srgbClr val="455560"/>
                </a:solidFill>
                <a:latin typeface="Calibri" panose="020F0502020204030204" pitchFamily="34" charset="0"/>
                <a:cs typeface="Arial" panose="020B0604020202020204" pitchFamily="34" charset="0"/>
              </a:rPr>
              <a:t>Abstr</a:t>
            </a:r>
            <a:r>
              <a:rPr lang="en-US" altLang="en-US" sz="1200" dirty="0">
                <a:solidFill>
                  <a:srgbClr val="455560"/>
                </a:solidFill>
                <a:latin typeface="Calibri" panose="020F0502020204030204" pitchFamily="34" charset="0"/>
                <a:cs typeface="Arial" panose="020B0604020202020204" pitchFamily="34" charset="0"/>
              </a:rPr>
              <a:t> 1871.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6" name="TextBox 5">
            <a:extLst>
              <a:ext uri="{FF2B5EF4-FFF2-40B4-BE49-F238E27FC236}">
                <a16:creationId xmlns:a16="http://schemas.microsoft.com/office/drawing/2014/main" id="{3A1E5847-0B96-3604-A3D3-0FFBF1E7E758}"/>
              </a:ext>
            </a:extLst>
          </p:cNvPr>
          <p:cNvSpPr txBox="1"/>
          <p:nvPr/>
        </p:nvSpPr>
        <p:spPr>
          <a:xfrm>
            <a:off x="6590747" y="1048250"/>
            <a:ext cx="4521704" cy="338554"/>
          </a:xfrm>
          <a:prstGeom prst="rect">
            <a:avLst/>
          </a:prstGeom>
          <a:noFill/>
        </p:spPr>
        <p:txBody>
          <a:bodyPr wrap="square" lIns="0" rIns="0" rtlCol="0">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10203"/>
                </a:solidFill>
                <a:effectLst/>
                <a:uLnTx/>
                <a:uFillTx/>
                <a:latin typeface="Calibri" panose="020F0502020204030204" pitchFamily="34" charset="0"/>
                <a:ea typeface="ＭＳ Ｐゴシック" pitchFamily="-72" charset="-128"/>
                <a:cs typeface="Calibri" panose="020F0502020204030204" pitchFamily="34" charset="0"/>
              </a:rPr>
              <a:t>Kinase Selectivity </a:t>
            </a: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ＭＳ Ｐゴシック" pitchFamily="-72" charset="-128"/>
                <a:cs typeface="Calibri" panose="020F0502020204030204" pitchFamily="34" charset="0"/>
              </a:rPr>
              <a:t>Profiling at 1 </a:t>
            </a: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ＭＳ Ｐゴシック" pitchFamily="-72" charset="-128"/>
                <a:cs typeface="Calibri" panose="020F0502020204030204" pitchFamily="34" charset="0"/>
                <a:sym typeface="Symbol" panose="05050102010706020507" pitchFamily="18" charset="2"/>
              </a:rPr>
              <a:t>mol/L (in vitro)</a:t>
            </a:r>
            <a:endPar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ＭＳ Ｐゴシック" pitchFamily="-72" charset="-128"/>
              <a:cs typeface="Calibri" panose="020F0502020204030204" pitchFamily="34" charset="0"/>
            </a:endParaRPr>
          </a:p>
        </p:txBody>
      </p:sp>
      <p:sp>
        <p:nvSpPr>
          <p:cNvPr id="7" name="TextBox 6">
            <a:extLst>
              <a:ext uri="{FF2B5EF4-FFF2-40B4-BE49-F238E27FC236}">
                <a16:creationId xmlns:a16="http://schemas.microsoft.com/office/drawing/2014/main" id="{117818D4-CBFB-534B-4E9A-B70BB5F15E66}"/>
              </a:ext>
            </a:extLst>
          </p:cNvPr>
          <p:cNvSpPr txBox="1"/>
          <p:nvPr/>
        </p:nvSpPr>
        <p:spPr>
          <a:xfrm>
            <a:off x="7069316" y="1278422"/>
            <a:ext cx="3564566" cy="307777"/>
          </a:xfrm>
          <a:prstGeom prst="rect">
            <a:avLst/>
          </a:prstGeom>
          <a:noFill/>
        </p:spPr>
        <p:txBody>
          <a:bodyPr wrap="none" rtlCol="0">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10203"/>
                </a:solidFill>
                <a:effectLst/>
                <a:uLnTx/>
                <a:uFillTx/>
                <a:latin typeface="Calibri" panose="020F0502020204030204" pitchFamily="34" charset="0"/>
                <a:ea typeface="ＭＳ Ｐゴシック" pitchFamily="-72" charset="-128"/>
                <a:cs typeface="Calibri" panose="020F0502020204030204" pitchFamily="34" charset="0"/>
              </a:rPr>
              <a:t>Larger red circles represent stronger inhibition</a:t>
            </a:r>
          </a:p>
        </p:txBody>
      </p:sp>
      <p:sp>
        <p:nvSpPr>
          <p:cNvPr id="8" name="Rectangle 7">
            <a:extLst>
              <a:ext uri="{FF2B5EF4-FFF2-40B4-BE49-F238E27FC236}">
                <a16:creationId xmlns:a16="http://schemas.microsoft.com/office/drawing/2014/main" id="{92795259-D8F6-6534-50E2-349FB5C188FD}"/>
              </a:ext>
            </a:extLst>
          </p:cNvPr>
          <p:cNvSpPr/>
          <p:nvPr/>
        </p:nvSpPr>
        <p:spPr>
          <a:xfrm>
            <a:off x="5625203" y="4213393"/>
            <a:ext cx="925253" cy="338554"/>
          </a:xfrm>
          <a:prstGeom prst="rect">
            <a:avLst/>
          </a:prstGeom>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10203"/>
                </a:solidFill>
                <a:effectLst/>
                <a:uLnTx/>
                <a:uFillTx/>
                <a:latin typeface="Calibri" panose="020F0502020204030204" pitchFamily="34" charset="0"/>
                <a:ea typeface="Century Gothic" charset="0"/>
                <a:cs typeface="Calibri" panose="020F0502020204030204" pitchFamily="34" charset="0"/>
              </a:rPr>
              <a:t>Ibrutinib</a:t>
            </a:r>
          </a:p>
        </p:txBody>
      </p:sp>
      <p:sp>
        <p:nvSpPr>
          <p:cNvPr id="9" name="Rectangle 8">
            <a:extLst>
              <a:ext uri="{FF2B5EF4-FFF2-40B4-BE49-F238E27FC236}">
                <a16:creationId xmlns:a16="http://schemas.microsoft.com/office/drawing/2014/main" id="{9BC7A047-F36E-93F3-2647-42DCB236C6D5}"/>
              </a:ext>
            </a:extLst>
          </p:cNvPr>
          <p:cNvSpPr/>
          <p:nvPr/>
        </p:nvSpPr>
        <p:spPr>
          <a:xfrm>
            <a:off x="10446050" y="4213393"/>
            <a:ext cx="1332801" cy="338554"/>
          </a:xfrm>
          <a:prstGeom prst="rect">
            <a:avLst/>
          </a:prstGeom>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10203"/>
                </a:solidFill>
                <a:effectLst/>
                <a:uLnTx/>
                <a:uFillTx/>
                <a:latin typeface="Calibri" panose="020F0502020204030204" pitchFamily="34" charset="0"/>
                <a:ea typeface="ＭＳ Ｐゴシック" pitchFamily="-72" charset="-128"/>
                <a:cs typeface="Calibri" panose="020F0502020204030204" pitchFamily="34" charset="0"/>
              </a:rPr>
              <a:t>Acalabrutinib</a:t>
            </a:r>
            <a:endParaRPr kumimoji="0" lang="en-US" sz="1600" b="1" i="0" u="none" strike="noStrike" kern="1200" cap="none" spc="0" normalizeH="0" baseline="0" noProof="0">
              <a:ln>
                <a:noFill/>
              </a:ln>
              <a:solidFill>
                <a:srgbClr val="010203"/>
              </a:solidFill>
              <a:effectLst/>
              <a:uLnTx/>
              <a:uFillTx/>
              <a:latin typeface="Calibri" panose="020F0502020204030204" pitchFamily="34" charset="0"/>
              <a:ea typeface="Century Gothic" charset="0"/>
              <a:cs typeface="Calibri" panose="020F0502020204030204" pitchFamily="34" charset="0"/>
            </a:endParaRPr>
          </a:p>
        </p:txBody>
      </p:sp>
      <p:grpSp>
        <p:nvGrpSpPr>
          <p:cNvPr id="10" name="Group 9">
            <a:extLst>
              <a:ext uri="{FF2B5EF4-FFF2-40B4-BE49-F238E27FC236}">
                <a16:creationId xmlns:a16="http://schemas.microsoft.com/office/drawing/2014/main" id="{D4FC3B16-FFE4-96BC-2ED1-A18137A188F1}"/>
              </a:ext>
            </a:extLst>
          </p:cNvPr>
          <p:cNvGrpSpPr/>
          <p:nvPr/>
        </p:nvGrpSpPr>
        <p:grpSpPr>
          <a:xfrm>
            <a:off x="5586615" y="1538678"/>
            <a:ext cx="6529969" cy="2854152"/>
            <a:chOff x="5662031" y="1717160"/>
            <a:chExt cx="6529969" cy="2854152"/>
          </a:xfrm>
        </p:grpSpPr>
        <p:pic>
          <p:nvPicPr>
            <p:cNvPr id="11" name="Picture 10">
              <a:extLst>
                <a:ext uri="{FF2B5EF4-FFF2-40B4-BE49-F238E27FC236}">
                  <a16:creationId xmlns:a16="http://schemas.microsoft.com/office/drawing/2014/main" id="{93DE38C8-CDB0-A952-97E2-E60289D35169}"/>
                </a:ext>
              </a:extLst>
            </p:cNvPr>
            <p:cNvPicPr>
              <a:picLocks noChangeAspect="1"/>
            </p:cNvPicPr>
            <p:nvPr/>
          </p:nvPicPr>
          <p:blipFill rotWithShape="1">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t="16377" r="52237"/>
            <a:stretch/>
          </p:blipFill>
          <p:spPr>
            <a:xfrm>
              <a:off x="5662031" y="1750934"/>
              <a:ext cx="3004712" cy="2820378"/>
            </a:xfrm>
            <a:prstGeom prst="rect">
              <a:avLst/>
            </a:prstGeom>
          </p:spPr>
        </p:pic>
        <p:pic>
          <p:nvPicPr>
            <p:cNvPr id="12" name="Picture 11">
              <a:extLst>
                <a:ext uri="{FF2B5EF4-FFF2-40B4-BE49-F238E27FC236}">
                  <a16:creationId xmlns:a16="http://schemas.microsoft.com/office/drawing/2014/main" id="{3A224B96-F1CF-E00A-3424-83DC87FDFCE3}"/>
                </a:ext>
              </a:extLst>
            </p:cNvPr>
            <p:cNvPicPr>
              <a:picLocks noChangeAspect="1"/>
            </p:cNvPicPr>
            <p:nvPr/>
          </p:nvPicPr>
          <p:blipFill rotWithShape="1">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l="52080" t="16377"/>
            <a:stretch/>
          </p:blipFill>
          <p:spPr>
            <a:xfrm>
              <a:off x="9177415" y="1717160"/>
              <a:ext cx="3014585" cy="2820378"/>
            </a:xfrm>
            <a:prstGeom prst="rect">
              <a:avLst/>
            </a:prstGeom>
          </p:spPr>
        </p:pic>
      </p:grpSp>
      <p:sp>
        <p:nvSpPr>
          <p:cNvPr id="13" name="Rectangle 12">
            <a:extLst>
              <a:ext uri="{FF2B5EF4-FFF2-40B4-BE49-F238E27FC236}">
                <a16:creationId xmlns:a16="http://schemas.microsoft.com/office/drawing/2014/main" id="{C939F966-D651-78BD-5D54-29C27BE03C60}"/>
              </a:ext>
            </a:extLst>
          </p:cNvPr>
          <p:cNvSpPr/>
          <p:nvPr/>
        </p:nvSpPr>
        <p:spPr>
          <a:xfrm>
            <a:off x="6264581" y="5555409"/>
            <a:ext cx="1289713" cy="338554"/>
          </a:xfrm>
          <a:prstGeom prst="rect">
            <a:avLst/>
          </a:prstGeom>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10203"/>
                </a:solidFill>
                <a:effectLst/>
                <a:uLnTx/>
                <a:uFillTx/>
                <a:latin typeface="Calibri" panose="020F0502020204030204" pitchFamily="34" charset="0"/>
                <a:ea typeface="Century Gothic" charset="0"/>
                <a:cs typeface="Calibri" panose="020F0502020204030204" pitchFamily="34" charset="0"/>
              </a:rPr>
              <a:t>Zanubrutinib</a:t>
            </a:r>
          </a:p>
        </p:txBody>
      </p:sp>
    </p:spTree>
    <p:extLst>
      <p:ext uri="{BB962C8B-B14F-4D97-AF65-F5344CB8AC3E}">
        <p14:creationId xmlns:p14="http://schemas.microsoft.com/office/powerpoint/2010/main" val="198346686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Acquired Resistance to Covalent BTK Inhibitors Is Generally Driven by Mutations in </a:t>
            </a:r>
            <a:r>
              <a:rPr lang="en-US" i="1"/>
              <a:t>BTK</a:t>
            </a:r>
            <a:r>
              <a:rPr lang="en-US"/>
              <a:t> at C481 Site</a:t>
            </a:r>
            <a:r>
              <a:rPr lang="en-US" baseline="30000"/>
              <a:t>1</a:t>
            </a:r>
          </a:p>
        </p:txBody>
      </p:sp>
      <p:grpSp>
        <p:nvGrpSpPr>
          <p:cNvPr id="74" name="Group 73"/>
          <p:cNvGrpSpPr/>
          <p:nvPr/>
        </p:nvGrpSpPr>
        <p:grpSpPr>
          <a:xfrm>
            <a:off x="1445099" y="3144856"/>
            <a:ext cx="9301804" cy="2094792"/>
            <a:chOff x="2558796" y="1835057"/>
            <a:chExt cx="6303264" cy="1015912"/>
          </a:xfrm>
        </p:grpSpPr>
        <p:sp>
          <p:nvSpPr>
            <p:cNvPr id="75" name="Rectangle 74"/>
            <p:cNvSpPr/>
            <p:nvPr/>
          </p:nvSpPr>
          <p:spPr>
            <a:xfrm>
              <a:off x="2558796" y="2362200"/>
              <a:ext cx="6303264" cy="55880"/>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6" name="Group 75"/>
            <p:cNvGrpSpPr/>
            <p:nvPr/>
          </p:nvGrpSpPr>
          <p:grpSpPr>
            <a:xfrm>
              <a:off x="6771640" y="2593340"/>
              <a:ext cx="843280" cy="146304"/>
              <a:chOff x="6771640" y="2593340"/>
              <a:chExt cx="843280" cy="146304"/>
            </a:xfrm>
          </p:grpSpPr>
          <p:sp>
            <p:nvSpPr>
              <p:cNvPr id="99" name="Freeform 98"/>
              <p:cNvSpPr/>
              <p:nvPr/>
            </p:nvSpPr>
            <p:spPr>
              <a:xfrm>
                <a:off x="677164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Freeform 99"/>
              <p:cNvSpPr/>
              <p:nvPr/>
            </p:nvSpPr>
            <p:spPr>
              <a:xfrm>
                <a:off x="708406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Freeform 100"/>
              <p:cNvSpPr/>
              <p:nvPr/>
            </p:nvSpPr>
            <p:spPr>
              <a:xfrm>
                <a:off x="711708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Freeform 101"/>
              <p:cNvSpPr/>
              <p:nvPr/>
            </p:nvSpPr>
            <p:spPr>
              <a:xfrm>
                <a:off x="715010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 name="Freeform 102"/>
              <p:cNvSpPr/>
              <p:nvPr/>
            </p:nvSpPr>
            <p:spPr>
              <a:xfrm>
                <a:off x="7614920" y="2593340"/>
                <a:ext cx="0" cy="146304"/>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7" name="Rectangle 76"/>
            <p:cNvSpPr/>
            <p:nvPr/>
          </p:nvSpPr>
          <p:spPr>
            <a:xfrm>
              <a:off x="2730500" y="2186940"/>
              <a:ext cx="1028700" cy="406400"/>
            </a:xfrm>
            <a:prstGeom prst="rect">
              <a:avLst/>
            </a:prstGeom>
            <a:solidFill>
              <a:schemeClr val="accent4"/>
            </a:solidFill>
            <a:ln w="9525">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white"/>
                  </a:solidFill>
                  <a:effectLst/>
                  <a:uLnTx/>
                  <a:uFillTx/>
                  <a:latin typeface="Calibri" panose="020F0502020204030204"/>
                  <a:ea typeface="+mn-ea"/>
                  <a:cs typeface="+mn-cs"/>
                </a:rPr>
                <a:t>PH</a:t>
              </a:r>
            </a:p>
          </p:txBody>
        </p:sp>
        <p:sp>
          <p:nvSpPr>
            <p:cNvPr id="78" name="Rectangle 77"/>
            <p:cNvSpPr/>
            <p:nvPr/>
          </p:nvSpPr>
          <p:spPr>
            <a:xfrm>
              <a:off x="3855720" y="2186940"/>
              <a:ext cx="505460" cy="406400"/>
            </a:xfrm>
            <a:prstGeom prst="rect">
              <a:avLst/>
            </a:prstGeom>
            <a:solidFill>
              <a:schemeClr val="accent5"/>
            </a:solidFill>
            <a:ln w="9525">
              <a:noFill/>
            </a:ln>
            <a:effectLst/>
            <a:scene3d>
              <a:camera prst="orthographicFront">
                <a:rot lat="0" lon="0" rev="0"/>
              </a:camera>
              <a:lightRig rig="threePt" dir="t">
                <a:rot lat="0" lon="0" rev="1200000"/>
              </a:lightRig>
            </a:scene3d>
            <a:sp3d/>
          </p:spPr>
          <p:style>
            <a:lnRef idx="0">
              <a:schemeClr val="accent5"/>
            </a:lnRef>
            <a:fillRef idx="3">
              <a:schemeClr val="accent5"/>
            </a:fillRef>
            <a:effectRef idx="3">
              <a:schemeClr val="accent5"/>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white"/>
                  </a:solidFill>
                  <a:effectLst/>
                  <a:uLnTx/>
                  <a:uFillTx/>
                  <a:latin typeface="Calibri" panose="020F0502020204030204"/>
                  <a:ea typeface="+mn-ea"/>
                  <a:cs typeface="+mn-cs"/>
                </a:rPr>
                <a:t>TH</a:t>
              </a:r>
            </a:p>
          </p:txBody>
        </p:sp>
        <p:sp>
          <p:nvSpPr>
            <p:cNvPr id="79" name="Rectangle 78"/>
            <p:cNvSpPr/>
            <p:nvPr/>
          </p:nvSpPr>
          <p:spPr>
            <a:xfrm>
              <a:off x="4451964" y="2186940"/>
              <a:ext cx="1031895" cy="406400"/>
            </a:xfrm>
            <a:prstGeom prst="rect">
              <a:avLst/>
            </a:prstGeom>
            <a:solidFill>
              <a:schemeClr val="accent6"/>
            </a:solidFill>
            <a:ln w="9525">
              <a:noFill/>
            </a:ln>
            <a:effectLst/>
            <a:scene3d>
              <a:camera prst="orthographicFront">
                <a:rot lat="0" lon="0" rev="0"/>
              </a:camera>
              <a:lightRig rig="balanced" dir="t">
                <a:rot lat="0" lon="0" rev="8700000"/>
              </a:lightRig>
            </a:scene3d>
            <a:sp3d/>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white"/>
                  </a:solidFill>
                  <a:effectLst/>
                  <a:uLnTx/>
                  <a:uFillTx/>
                  <a:latin typeface="Calibri" panose="020F0502020204030204"/>
                  <a:ea typeface="+mn-ea"/>
                  <a:cs typeface="+mn-cs"/>
                </a:rPr>
                <a:t>SH3</a:t>
              </a:r>
            </a:p>
          </p:txBody>
        </p:sp>
        <p:sp>
          <p:nvSpPr>
            <p:cNvPr id="81" name="Rectangle 80"/>
            <p:cNvSpPr/>
            <p:nvPr/>
          </p:nvSpPr>
          <p:spPr>
            <a:xfrm>
              <a:off x="5556200" y="2186940"/>
              <a:ext cx="1031895" cy="406400"/>
            </a:xfrm>
            <a:prstGeom prst="rect">
              <a:avLst/>
            </a:prstGeom>
            <a:solidFill>
              <a:schemeClr val="accent1"/>
            </a:solidFill>
            <a:ln w="9525">
              <a:noFill/>
            </a:ln>
            <a:effectLst/>
            <a:scene3d>
              <a:camera prst="orthographicFront">
                <a:rot lat="0" lon="0" rev="0"/>
              </a:camera>
              <a:lightRig rig="threePt" dir="t">
                <a:rot lat="0" lon="0" rev="1200000"/>
              </a:lightRig>
            </a:scene3d>
            <a:sp3d/>
          </p:spPr>
          <p:style>
            <a:lnRef idx="0">
              <a:schemeClr val="accent1"/>
            </a:lnRef>
            <a:fillRef idx="3">
              <a:schemeClr val="accent1"/>
            </a:fillRef>
            <a:effectRef idx="3">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white"/>
                  </a:solidFill>
                  <a:effectLst/>
                  <a:uLnTx/>
                  <a:uFillTx/>
                  <a:latin typeface="Calibri" panose="020F0502020204030204"/>
                  <a:ea typeface="+mn-ea"/>
                  <a:cs typeface="+mn-cs"/>
                </a:rPr>
                <a:t>SH2</a:t>
              </a:r>
            </a:p>
          </p:txBody>
        </p:sp>
        <p:sp>
          <p:nvSpPr>
            <p:cNvPr id="85" name="Rectangle 84"/>
            <p:cNvSpPr/>
            <p:nvPr/>
          </p:nvSpPr>
          <p:spPr>
            <a:xfrm>
              <a:off x="6691376" y="2186940"/>
              <a:ext cx="2058924" cy="406400"/>
            </a:xfrm>
            <a:prstGeom prst="rect">
              <a:avLst/>
            </a:prstGeom>
            <a:solidFill>
              <a:schemeClr val="accent3"/>
            </a:solidFill>
            <a:ln w="9525">
              <a:noFill/>
            </a:ln>
            <a:effectLst/>
            <a:scene3d>
              <a:camera prst="orthographicFront">
                <a:rot lat="0" lon="0" rev="0"/>
              </a:camera>
              <a:lightRig rig="threePt" dir="t">
                <a:rot lat="0" lon="0" rev="1200000"/>
              </a:lightRig>
            </a:scene3d>
            <a:sp3d/>
          </p:spPr>
          <p:style>
            <a:lnRef idx="0">
              <a:schemeClr val="accent3"/>
            </a:lnRef>
            <a:fillRef idx="3">
              <a:schemeClr val="accent3"/>
            </a:fillRef>
            <a:effectRef idx="3">
              <a:schemeClr val="accent3"/>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white"/>
                  </a:solidFill>
                  <a:effectLst/>
                  <a:uLnTx/>
                  <a:uFillTx/>
                  <a:latin typeface="Calibri" panose="020F0502020204030204"/>
                  <a:ea typeface="+mn-ea"/>
                  <a:cs typeface="+mn-cs"/>
                </a:rPr>
                <a:t>Kinase</a:t>
              </a:r>
            </a:p>
          </p:txBody>
        </p:sp>
        <p:sp>
          <p:nvSpPr>
            <p:cNvPr id="86" name="Freeform 85"/>
            <p:cNvSpPr/>
            <p:nvPr/>
          </p:nvSpPr>
          <p:spPr>
            <a:xfrm>
              <a:off x="4640580" y="2019300"/>
              <a:ext cx="0" cy="170180"/>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Freeform 86"/>
            <p:cNvSpPr/>
            <p:nvPr/>
          </p:nvSpPr>
          <p:spPr>
            <a:xfrm>
              <a:off x="7736840" y="2019300"/>
              <a:ext cx="0" cy="170180"/>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87"/>
            <p:cNvSpPr/>
            <p:nvPr/>
          </p:nvSpPr>
          <p:spPr>
            <a:xfrm>
              <a:off x="7097676" y="1835057"/>
              <a:ext cx="41308" cy="349343"/>
            </a:xfrm>
            <a:custGeom>
              <a:avLst/>
              <a:gdLst>
                <a:gd name="connsiteX0" fmla="*/ 0 w 0"/>
                <a:gd name="connsiteY0" fmla="*/ 170180 h 170180"/>
                <a:gd name="connsiteX1" fmla="*/ 0 w 0"/>
                <a:gd name="connsiteY1" fmla="*/ 0 h 170180"/>
              </a:gdLst>
              <a:ahLst/>
              <a:cxnLst>
                <a:cxn ang="0">
                  <a:pos x="connsiteX0" y="connsiteY0"/>
                </a:cxn>
                <a:cxn ang="0">
                  <a:pos x="connsiteX1" y="connsiteY1"/>
                </a:cxn>
              </a:cxnLst>
              <a:rect l="l" t="t" r="r" b="b"/>
              <a:pathLst>
                <a:path h="170180">
                  <a:moveTo>
                    <a:pt x="0" y="170180"/>
                  </a:moveTo>
                  <a:lnTo>
                    <a:pt x="0" y="0"/>
                  </a:lnTo>
                </a:path>
              </a:pathLst>
            </a:cu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Oval 88"/>
            <p:cNvSpPr/>
            <p:nvPr/>
          </p:nvSpPr>
          <p:spPr>
            <a:xfrm>
              <a:off x="4632636" y="1953211"/>
              <a:ext cx="129032" cy="129032"/>
            </a:xfrm>
            <a:prstGeom prst="ellipse">
              <a:avLst/>
            </a:prstGeom>
            <a:solidFill>
              <a:schemeClr val="accent2"/>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Oval 89"/>
            <p:cNvSpPr/>
            <p:nvPr/>
          </p:nvSpPr>
          <p:spPr>
            <a:xfrm>
              <a:off x="7728896" y="1953211"/>
              <a:ext cx="129032" cy="129032"/>
            </a:xfrm>
            <a:prstGeom prst="ellipse">
              <a:avLst/>
            </a:prstGeom>
            <a:solidFill>
              <a:schemeClr val="accent2"/>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Rectangle 90"/>
            <p:cNvSpPr/>
            <p:nvPr/>
          </p:nvSpPr>
          <p:spPr>
            <a:xfrm>
              <a:off x="4251353" y="1938774"/>
              <a:ext cx="326963" cy="139343"/>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Y223</a:t>
              </a:r>
            </a:p>
          </p:txBody>
        </p:sp>
        <p:sp>
          <p:nvSpPr>
            <p:cNvPr id="92" name="Rectangle 91"/>
            <p:cNvSpPr/>
            <p:nvPr/>
          </p:nvSpPr>
          <p:spPr>
            <a:xfrm>
              <a:off x="6697091" y="1953211"/>
              <a:ext cx="333480" cy="139343"/>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C481</a:t>
              </a:r>
            </a:p>
          </p:txBody>
        </p:sp>
        <p:sp>
          <p:nvSpPr>
            <p:cNvPr id="93" name="Rectangle 92"/>
            <p:cNvSpPr/>
            <p:nvPr/>
          </p:nvSpPr>
          <p:spPr>
            <a:xfrm>
              <a:off x="7907034" y="1938774"/>
              <a:ext cx="326963" cy="139343"/>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67"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Y551</a:t>
              </a:r>
            </a:p>
          </p:txBody>
        </p:sp>
        <p:sp>
          <p:nvSpPr>
            <p:cNvPr id="94" name="Rectangle 93"/>
            <p:cNvSpPr/>
            <p:nvPr/>
          </p:nvSpPr>
          <p:spPr>
            <a:xfrm>
              <a:off x="6472642" y="2596915"/>
              <a:ext cx="248752" cy="104484"/>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K430</a:t>
              </a:r>
            </a:p>
          </p:txBody>
        </p:sp>
        <p:sp>
          <p:nvSpPr>
            <p:cNvPr id="95" name="Rectangle 94"/>
            <p:cNvSpPr/>
            <p:nvPr/>
          </p:nvSpPr>
          <p:spPr>
            <a:xfrm>
              <a:off x="7193380" y="2596915"/>
              <a:ext cx="290031" cy="104484"/>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M477</a:t>
              </a:r>
            </a:p>
          </p:txBody>
        </p:sp>
        <p:sp>
          <p:nvSpPr>
            <p:cNvPr id="96" name="Rectangle 95"/>
            <p:cNvSpPr/>
            <p:nvPr/>
          </p:nvSpPr>
          <p:spPr>
            <a:xfrm>
              <a:off x="7667273" y="2596915"/>
              <a:ext cx="260702" cy="104484"/>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D539</a:t>
              </a:r>
            </a:p>
          </p:txBody>
        </p:sp>
        <p:sp>
          <p:nvSpPr>
            <p:cNvPr id="97" name="Rectangle 96"/>
            <p:cNvSpPr/>
            <p:nvPr/>
          </p:nvSpPr>
          <p:spPr>
            <a:xfrm>
              <a:off x="6729414" y="2746485"/>
              <a:ext cx="245494" cy="104484"/>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E475</a:t>
              </a:r>
            </a:p>
          </p:txBody>
        </p:sp>
        <p:sp>
          <p:nvSpPr>
            <p:cNvPr id="98" name="Rectangle 97"/>
            <p:cNvSpPr/>
            <p:nvPr/>
          </p:nvSpPr>
          <p:spPr>
            <a:xfrm>
              <a:off x="7160706" y="2746485"/>
              <a:ext cx="245494" cy="104484"/>
            </a:xfrm>
            <a:prstGeom prst="rect">
              <a:avLst/>
            </a:prstGeom>
            <a:ln>
              <a:noFill/>
            </a:ln>
          </p:spPr>
          <p:txBody>
            <a:bodyPr wrap="non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Y476</a:t>
              </a:r>
            </a:p>
          </p:txBody>
        </p:sp>
      </p:grpSp>
      <p:sp>
        <p:nvSpPr>
          <p:cNvPr id="104" name="TextBox 103"/>
          <p:cNvSpPr txBox="1"/>
          <p:nvPr/>
        </p:nvSpPr>
        <p:spPr>
          <a:xfrm>
            <a:off x="1445099" y="4790257"/>
            <a:ext cx="5412336" cy="37965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67"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Structure of Bruton tyrosine kinase</a:t>
            </a:r>
            <a:r>
              <a:rPr kumimoji="0" lang="en-US" sz="1867" b="1" i="0" u="none" strike="noStrike" kern="1200" cap="none" spc="0" normalizeH="0" baseline="30000" noProof="0">
                <a:ln>
                  <a:noFill/>
                </a:ln>
                <a:solidFill>
                  <a:prstClr val="black"/>
                </a:solidFill>
                <a:effectLst/>
                <a:uLnTx/>
                <a:uFillTx/>
                <a:latin typeface="Calibri" panose="020F0502020204030204"/>
                <a:ea typeface="+mn-ea"/>
                <a:cs typeface="Arial" panose="020B0604020202020204" pitchFamily="34" charset="0"/>
              </a:rPr>
              <a:t>2</a:t>
            </a:r>
            <a:endParaRPr kumimoji="0" lang="en-US" sz="1867" b="0" i="0" u="none" strike="noStrike" kern="1200" cap="none" spc="0" normalizeH="0" baseline="30000" noProof="0">
              <a:ln>
                <a:noFill/>
              </a:ln>
              <a:solidFill>
                <a:prstClr val="black"/>
              </a:solidFill>
              <a:effectLst/>
              <a:uLnTx/>
              <a:uFillTx/>
              <a:latin typeface="Calibri" panose="020F0502020204030204"/>
              <a:ea typeface="+mn-ea"/>
              <a:cs typeface="Arial" panose="020B0604020202020204" pitchFamily="34" charset="0"/>
            </a:endParaRPr>
          </a:p>
        </p:txBody>
      </p:sp>
      <p:grpSp>
        <p:nvGrpSpPr>
          <p:cNvPr id="110" name="Group 109"/>
          <p:cNvGrpSpPr/>
          <p:nvPr/>
        </p:nvGrpSpPr>
        <p:grpSpPr>
          <a:xfrm>
            <a:off x="5258404" y="1776974"/>
            <a:ext cx="1675193" cy="1678920"/>
            <a:chOff x="6610107" y="148939"/>
            <a:chExt cx="1256395" cy="1259190"/>
          </a:xfrm>
        </p:grpSpPr>
        <p:grpSp>
          <p:nvGrpSpPr>
            <p:cNvPr id="111" name="Group 110"/>
            <p:cNvGrpSpPr/>
            <p:nvPr/>
          </p:nvGrpSpPr>
          <p:grpSpPr>
            <a:xfrm>
              <a:off x="6610107" y="148939"/>
              <a:ext cx="1256395" cy="1259190"/>
              <a:chOff x="5448100" y="794760"/>
              <a:chExt cx="1256395" cy="1259190"/>
            </a:xfrm>
          </p:grpSpPr>
          <p:sp>
            <p:nvSpPr>
              <p:cNvPr id="113" name="Oval 112"/>
              <p:cNvSpPr/>
              <p:nvPr/>
            </p:nvSpPr>
            <p:spPr>
              <a:xfrm>
                <a:off x="5448100" y="794760"/>
                <a:ext cx="1256395" cy="1259190"/>
              </a:xfrm>
              <a:prstGeom prst="ellipse">
                <a:avLst/>
              </a:prstGeom>
              <a:ln>
                <a:solidFill>
                  <a:schemeClr val="bg2"/>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TextBox 113"/>
              <p:cNvSpPr txBox="1"/>
              <p:nvPr/>
            </p:nvSpPr>
            <p:spPr>
              <a:xfrm>
                <a:off x="5508373" y="1672185"/>
                <a:ext cx="1135848" cy="2385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53" normalizeH="0" baseline="0" noProof="0">
                    <a:ln>
                      <a:noFill/>
                    </a:ln>
                    <a:solidFill>
                      <a:srgbClr val="000000"/>
                    </a:solidFill>
                    <a:effectLst/>
                    <a:uLnTx/>
                    <a:uFillTx/>
                    <a:latin typeface="Calibri" panose="020F0502020204030204"/>
                    <a:ea typeface="+mn-ea"/>
                    <a:cs typeface="Arial" panose="020B0604020202020204" pitchFamily="34" charset="0"/>
                  </a:rPr>
                  <a:t>Acalabrutinib</a:t>
                </a:r>
              </a:p>
            </p:txBody>
          </p:sp>
        </p:grpSp>
        <p:pic>
          <p:nvPicPr>
            <p:cNvPr id="112" name="Picture 2">
              <a:extLst>
                <a:ext uri="{FF2B5EF4-FFF2-40B4-BE49-F238E27FC236}">
                  <a16:creationId xmlns:a16="http://schemas.microsoft.com/office/drawing/2014/main" id="{31B23C20-1753-0C43-84F4-9DFB18949184}"/>
                </a:ext>
              </a:extLst>
            </p:cNvPr>
            <p:cNvPicPr>
              <a:picLocks noChangeAspect="1" noChangeArrowheads="1"/>
            </p:cNvPicPr>
            <p:nvPr/>
          </p:nvPicPr>
          <p:blipFill>
            <a:blip r:embed="rId3" cstate="print">
              <a:clrChange>
                <a:clrFrom>
                  <a:srgbClr val="F8F9FA"/>
                </a:clrFrom>
                <a:clrTo>
                  <a:srgbClr val="F8F9FA">
                    <a:alpha val="0"/>
                  </a:srgbClr>
                </a:clrTo>
              </a:clrChange>
              <a:extLst>
                <a:ext uri="{28A0092B-C50C-407E-A947-70E740481C1C}">
                  <a14:useLocalDpi xmlns:a14="http://schemas.microsoft.com/office/drawing/2010/main" val="0"/>
                </a:ext>
              </a:extLst>
            </a:blip>
            <a:stretch>
              <a:fillRect/>
            </a:stretch>
          </p:blipFill>
          <p:spPr bwMode="auto">
            <a:xfrm>
              <a:off x="6730759" y="387522"/>
              <a:ext cx="1015090" cy="626862"/>
            </a:xfrm>
            <a:prstGeom prst="rect">
              <a:avLst/>
            </a:prstGeom>
            <a:noFill/>
            <a:ln w="9525">
              <a:noFill/>
              <a:miter lim="800000"/>
              <a:headEnd/>
              <a:tailEnd/>
            </a:ln>
            <a:extLst>
              <a:ext uri="{909E8E84-426E-40DD-AFC4-6F175D3DCCD1}">
                <a14:hiddenFill xmlns:a14="http://schemas.microsoft.com/office/drawing/2010/main">
                  <a:solidFill>
                    <a:schemeClr val="accent1"/>
                  </a:solidFill>
                </a14:hiddenFill>
              </a:ext>
            </a:extLst>
          </p:spPr>
        </p:pic>
      </p:grpSp>
      <p:grpSp>
        <p:nvGrpSpPr>
          <p:cNvPr id="115" name="Group 114"/>
          <p:cNvGrpSpPr/>
          <p:nvPr/>
        </p:nvGrpSpPr>
        <p:grpSpPr>
          <a:xfrm>
            <a:off x="9384040" y="1781158"/>
            <a:ext cx="1675193" cy="1678920"/>
            <a:chOff x="7497816" y="1114321"/>
            <a:chExt cx="1256395" cy="1259190"/>
          </a:xfrm>
        </p:grpSpPr>
        <p:grpSp>
          <p:nvGrpSpPr>
            <p:cNvPr id="116" name="Group 115"/>
            <p:cNvGrpSpPr/>
            <p:nvPr/>
          </p:nvGrpSpPr>
          <p:grpSpPr>
            <a:xfrm>
              <a:off x="7497816" y="1114321"/>
              <a:ext cx="1256395" cy="1259190"/>
              <a:chOff x="5448100" y="794760"/>
              <a:chExt cx="1256395" cy="1259190"/>
            </a:xfrm>
          </p:grpSpPr>
          <p:sp>
            <p:nvSpPr>
              <p:cNvPr id="118" name="Oval 117"/>
              <p:cNvSpPr/>
              <p:nvPr/>
            </p:nvSpPr>
            <p:spPr>
              <a:xfrm>
                <a:off x="5448100" y="794760"/>
                <a:ext cx="1256395" cy="1259190"/>
              </a:xfrm>
              <a:prstGeom prst="ellipse">
                <a:avLst/>
              </a:prstGeom>
              <a:ln>
                <a:solidFill>
                  <a:schemeClr val="bg2"/>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TextBox 118"/>
              <p:cNvSpPr txBox="1"/>
              <p:nvPr/>
            </p:nvSpPr>
            <p:spPr>
              <a:xfrm>
                <a:off x="5540066" y="1672185"/>
                <a:ext cx="1072462" cy="2385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Zanubrutinib</a:t>
                </a:r>
              </a:p>
            </p:txBody>
          </p:sp>
        </p:grpSp>
        <p:pic>
          <p:nvPicPr>
            <p:cNvPr id="117" name="Picture 2" descr="img">
              <a:extLst>
                <a:ext uri="{FF2B5EF4-FFF2-40B4-BE49-F238E27FC236}">
                  <a16:creationId xmlns:a16="http://schemas.microsoft.com/office/drawing/2014/main" id="{5F03F673-0D4E-A74C-A411-CE8FB72E5ED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tretch>
              <a:fillRect/>
            </a:stretch>
          </p:blipFill>
          <p:spPr bwMode="auto">
            <a:xfrm>
              <a:off x="7573319" y="1351193"/>
              <a:ext cx="1105389" cy="613604"/>
            </a:xfrm>
            <a:prstGeom prst="rect">
              <a:avLst/>
            </a:prstGeom>
            <a:noFill/>
            <a:extLst>
              <a:ext uri="{909E8E84-426E-40DD-AFC4-6F175D3DCCD1}">
                <a14:hiddenFill xmlns:a14="http://schemas.microsoft.com/office/drawing/2010/main">
                  <a:solidFill>
                    <a:srgbClr val="FFFFFF"/>
                  </a:solidFill>
                </a14:hiddenFill>
              </a:ext>
            </a:extLst>
          </p:spPr>
        </p:pic>
      </p:grpSp>
      <p:sp>
        <p:nvSpPr>
          <p:cNvPr id="121" name="Rounded Rectangle 120"/>
          <p:cNvSpPr/>
          <p:nvPr/>
        </p:nvSpPr>
        <p:spPr>
          <a:xfrm>
            <a:off x="1551008" y="5352016"/>
            <a:ext cx="9136879" cy="957010"/>
          </a:xfrm>
          <a:prstGeom prst="round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t>In summary, BTK resistance contributes to disease progression </a:t>
            </a:r>
            <a:b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br>
            <a: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t>and diminishes the efficacy of </a:t>
            </a:r>
            <a:r>
              <a:rPr kumimoji="0" lang="en-US" sz="2400" b="0" i="1" u="none" strike="noStrike" kern="1200" cap="none" spc="0" normalizeH="0" baseline="0" noProof="0">
                <a:ln>
                  <a:noFill/>
                </a:ln>
                <a:solidFill>
                  <a:srgbClr val="000000"/>
                </a:solidFill>
                <a:effectLst/>
                <a:uLnTx/>
                <a:uFillTx/>
                <a:latin typeface="Calibri" panose="020F0502020204030204"/>
                <a:ea typeface="+mn-ea"/>
                <a:cs typeface="+mn-cs"/>
              </a:rPr>
              <a:t>all covalent BTK inhibitors</a:t>
            </a:r>
          </a:p>
        </p:txBody>
      </p:sp>
      <p:pic>
        <p:nvPicPr>
          <p:cNvPr id="123"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1038327">
            <a:off x="6841948" y="3022730"/>
            <a:ext cx="731520" cy="7315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a:off x="628167" y="1469726"/>
            <a:ext cx="4603535"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BTK</a:t>
            </a:r>
            <a:r>
              <a:rPr kumimoji="0" lang="en-US" sz="24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 C481 mutations confer resistance to all covalent BTK inhibitors</a:t>
            </a:r>
          </a:p>
        </p:txBody>
      </p:sp>
      <p:grpSp>
        <p:nvGrpSpPr>
          <p:cNvPr id="124" name="Group 123"/>
          <p:cNvGrpSpPr/>
          <p:nvPr/>
        </p:nvGrpSpPr>
        <p:grpSpPr>
          <a:xfrm>
            <a:off x="7308738" y="1627163"/>
            <a:ext cx="1675193" cy="1678920"/>
            <a:chOff x="5448100" y="794760"/>
            <a:chExt cx="1256395" cy="1259190"/>
          </a:xfrm>
        </p:grpSpPr>
        <p:grpSp>
          <p:nvGrpSpPr>
            <p:cNvPr id="125" name="Group 124"/>
            <p:cNvGrpSpPr/>
            <p:nvPr/>
          </p:nvGrpSpPr>
          <p:grpSpPr>
            <a:xfrm>
              <a:off x="5448100" y="794760"/>
              <a:ext cx="1256395" cy="1259190"/>
              <a:chOff x="4001143" y="957129"/>
              <a:chExt cx="1256395" cy="1259190"/>
            </a:xfrm>
          </p:grpSpPr>
          <p:sp>
            <p:nvSpPr>
              <p:cNvPr id="127" name="Oval 126"/>
              <p:cNvSpPr/>
              <p:nvPr/>
            </p:nvSpPr>
            <p:spPr>
              <a:xfrm>
                <a:off x="4001143" y="957129"/>
                <a:ext cx="1256395" cy="1259190"/>
              </a:xfrm>
              <a:prstGeom prst="ellipse">
                <a:avLst/>
              </a:prstGeom>
              <a:ln>
                <a:solidFill>
                  <a:schemeClr val="bg2"/>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28" name="Picture 2"/>
              <p:cNvPicPr>
                <a:picLocks noChangeAspect="1" noChangeArrowheads="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12392" y="1123651"/>
                <a:ext cx="1033897" cy="7503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26" name="TextBox 125"/>
            <p:cNvSpPr txBox="1"/>
            <p:nvPr/>
          </p:nvSpPr>
          <p:spPr>
            <a:xfrm>
              <a:off x="5632033" y="1672185"/>
              <a:ext cx="888528" cy="2385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Ibrutinib</a:t>
              </a:r>
            </a:p>
          </p:txBody>
        </p:sp>
      </p:grpSp>
      <p:sp>
        <p:nvSpPr>
          <p:cNvPr id="5" name="TextBox 4">
            <a:extLst>
              <a:ext uri="{FF2B5EF4-FFF2-40B4-BE49-F238E27FC236}">
                <a16:creationId xmlns:a16="http://schemas.microsoft.com/office/drawing/2014/main" id="{0724D548-A2FB-8C11-F7F7-8650D4FC4F93}"/>
              </a:ext>
            </a:extLst>
          </p:cNvPr>
          <p:cNvSpPr txBox="1"/>
          <p:nvPr/>
        </p:nvSpPr>
        <p:spPr bwMode="auto">
          <a:xfrm>
            <a:off x="5732584" y="2790092"/>
            <a:ext cx="70338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3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X</a:t>
            </a:r>
          </a:p>
        </p:txBody>
      </p:sp>
      <p:sp>
        <p:nvSpPr>
          <p:cNvPr id="6" name="TextBox 5">
            <a:extLst>
              <a:ext uri="{FF2B5EF4-FFF2-40B4-BE49-F238E27FC236}">
                <a16:creationId xmlns:a16="http://schemas.microsoft.com/office/drawing/2014/main" id="{2A9DF34C-A86F-CA10-4BAE-AE46CCB61F54}"/>
              </a:ext>
            </a:extLst>
          </p:cNvPr>
          <p:cNvSpPr txBox="1"/>
          <p:nvPr/>
        </p:nvSpPr>
        <p:spPr bwMode="auto">
          <a:xfrm>
            <a:off x="7807569" y="2625969"/>
            <a:ext cx="70338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3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X</a:t>
            </a:r>
          </a:p>
        </p:txBody>
      </p:sp>
      <p:sp>
        <p:nvSpPr>
          <p:cNvPr id="7" name="TextBox 6">
            <a:extLst>
              <a:ext uri="{FF2B5EF4-FFF2-40B4-BE49-F238E27FC236}">
                <a16:creationId xmlns:a16="http://schemas.microsoft.com/office/drawing/2014/main" id="{F69B9E02-DC42-09D3-4968-3F864745B602}"/>
              </a:ext>
            </a:extLst>
          </p:cNvPr>
          <p:cNvSpPr txBox="1"/>
          <p:nvPr/>
        </p:nvSpPr>
        <p:spPr bwMode="auto">
          <a:xfrm>
            <a:off x="9859107" y="2766646"/>
            <a:ext cx="70338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3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X</a:t>
            </a:r>
          </a:p>
        </p:txBody>
      </p:sp>
      <p:sp>
        <p:nvSpPr>
          <p:cNvPr id="4" name="TextBox 3">
            <a:extLst>
              <a:ext uri="{FF2B5EF4-FFF2-40B4-BE49-F238E27FC236}">
                <a16:creationId xmlns:a16="http://schemas.microsoft.com/office/drawing/2014/main" id="{0999F54D-C939-CE3C-93F8-61EFFFEA9234}"/>
              </a:ext>
            </a:extLst>
          </p:cNvPr>
          <p:cNvSpPr txBox="1"/>
          <p:nvPr/>
        </p:nvSpPr>
        <p:spPr bwMode="auto">
          <a:xfrm>
            <a:off x="408559" y="6370609"/>
            <a:ext cx="54123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1. </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Woyach</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NEJM 2014;370:2286. 2. Gu. J </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Hematol</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Oncol. 2021;14:40.  </a:t>
            </a:r>
          </a:p>
        </p:txBody>
      </p:sp>
      <p:sp>
        <p:nvSpPr>
          <p:cNvPr id="8" name="TextBox 7">
            <a:extLst>
              <a:ext uri="{FF2B5EF4-FFF2-40B4-BE49-F238E27FC236}">
                <a16:creationId xmlns:a16="http://schemas.microsoft.com/office/drawing/2014/main" id="{C05FF0BE-D09E-3CC3-2044-A30E792F1935}"/>
              </a:ext>
            </a:extLst>
          </p:cNvPr>
          <p:cNvSpPr txBox="1"/>
          <p:nvPr/>
        </p:nvSpPr>
        <p:spPr bwMode="auto">
          <a:xfrm>
            <a:off x="9337559" y="5052023"/>
            <a:ext cx="24578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Adapted from Gu. J Hematol Oncol. 2021;14:40.</a:t>
            </a:r>
          </a:p>
        </p:txBody>
      </p:sp>
    </p:spTree>
    <p:extLst>
      <p:ext uri="{BB962C8B-B14F-4D97-AF65-F5344CB8AC3E}">
        <p14:creationId xmlns:p14="http://schemas.microsoft.com/office/powerpoint/2010/main" val="418909175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509165C1-987B-63B0-577F-733B8425695E}"/>
              </a:ext>
            </a:extLst>
          </p:cNvPr>
          <p:cNvSpPr>
            <a:spLocks noGrp="1" noChangeArrowheads="1"/>
          </p:cNvSpPr>
          <p:nvPr>
            <p:ph type="title"/>
          </p:nvPr>
        </p:nvSpPr>
        <p:spPr/>
        <p:txBody>
          <a:bodyPr/>
          <a:lstStyle/>
          <a:p>
            <a:r>
              <a:rPr lang="en-US" altLang="en-US"/>
              <a:t>Selectivity of Noncovalent BTK Inhibitors for BTK</a:t>
            </a:r>
          </a:p>
        </p:txBody>
      </p:sp>
      <p:pic>
        <p:nvPicPr>
          <p:cNvPr id="3" name="Picture 2">
            <a:extLst>
              <a:ext uri="{FF2B5EF4-FFF2-40B4-BE49-F238E27FC236}">
                <a16:creationId xmlns:a16="http://schemas.microsoft.com/office/drawing/2014/main" id="{E993147C-74C1-972B-6562-0137BDFF97C1}"/>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699956" y="1965737"/>
            <a:ext cx="3740276" cy="4264220"/>
          </a:xfrm>
          <a:prstGeom prst="rect">
            <a:avLst/>
          </a:prstGeom>
          <a:noFill/>
        </p:spPr>
      </p:pic>
      <p:sp>
        <p:nvSpPr>
          <p:cNvPr id="4" name="TextBox 3">
            <a:extLst>
              <a:ext uri="{FF2B5EF4-FFF2-40B4-BE49-F238E27FC236}">
                <a16:creationId xmlns:a16="http://schemas.microsoft.com/office/drawing/2014/main" id="{42A72179-6984-4CED-29B2-437BDFF2FCD5}"/>
              </a:ext>
            </a:extLst>
          </p:cNvPr>
          <p:cNvSpPr txBox="1"/>
          <p:nvPr/>
        </p:nvSpPr>
        <p:spPr>
          <a:xfrm>
            <a:off x="417499" y="6183246"/>
            <a:ext cx="8675130" cy="461665"/>
          </a:xfrm>
          <a:prstGeom prst="rect">
            <a:avLst/>
          </a:prstGeom>
          <a:noFill/>
        </p:spPr>
        <p:txBody>
          <a:bodyPr wrap="square" rtlCol="0" anchor="b">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Brandhuber</a:t>
            </a:r>
            <a:r>
              <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 </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SOHO 2018. </a:t>
            </a:r>
            <a:r>
              <a:rPr kumimoji="0" lang="en-US" sz="1200" b="0" i="0" u="none" strike="noStrike" kern="1200" cap="none" spc="0" normalizeH="0" baseline="0" noProof="0" dirty="0" err="1">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Abstr</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 CLL-200. Mato. Lancet. 2021;397:892. Mato. ASH 2019. </a:t>
            </a:r>
            <a:r>
              <a:rPr kumimoji="0" lang="en-US" sz="1200" b="0" i="0" u="none" strike="noStrike" kern="1200" cap="none" spc="0" normalizeH="0" baseline="0" noProof="0" dirty="0" err="1">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Abstr</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rPr>
              <a:t> 501. Robak. Cancers (Basel). 2022;14:771. Gomez. Blood. 2023;142:62.</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Roboto Regular" panose="02000000000000000000" pitchFamily="2" charset="0"/>
              <a:cs typeface="Calibri" panose="020F0502020204030204" pitchFamily="34" charset="0"/>
            </a:endParaRPr>
          </a:p>
        </p:txBody>
      </p:sp>
      <p:sp>
        <p:nvSpPr>
          <p:cNvPr id="5" name="TextBox 4">
            <a:extLst>
              <a:ext uri="{FF2B5EF4-FFF2-40B4-BE49-F238E27FC236}">
                <a16:creationId xmlns:a16="http://schemas.microsoft.com/office/drawing/2014/main" id="{61FF9294-E092-D469-839E-A58EB986BE89}"/>
              </a:ext>
            </a:extLst>
          </p:cNvPr>
          <p:cNvSpPr txBox="1"/>
          <p:nvPr/>
        </p:nvSpPr>
        <p:spPr bwMode="auto">
          <a:xfrm>
            <a:off x="5790010" y="1488115"/>
            <a:ext cx="54555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Mean Pirtobrutinib Plasma Concentration Over Time</a:t>
            </a:r>
          </a:p>
        </p:txBody>
      </p:sp>
      <p:sp>
        <p:nvSpPr>
          <p:cNvPr id="6" name="TextBox 25">
            <a:extLst>
              <a:ext uri="{FF2B5EF4-FFF2-40B4-BE49-F238E27FC236}">
                <a16:creationId xmlns:a16="http://schemas.microsoft.com/office/drawing/2014/main" id="{01821E2B-F236-639A-83B5-327AF621A61E}"/>
              </a:ext>
            </a:extLst>
          </p:cNvPr>
          <p:cNvSpPr txBox="1">
            <a:spLocks noChangeArrowheads="1"/>
          </p:cNvSpPr>
          <p:nvPr/>
        </p:nvSpPr>
        <p:spPr bwMode="auto">
          <a:xfrm>
            <a:off x="633153" y="1490916"/>
            <a:ext cx="3873883" cy="615553"/>
          </a:xfrm>
          <a:prstGeom prst="rect">
            <a:avLst/>
          </a:prstGeom>
          <a:noFill/>
          <a:ln>
            <a:noFill/>
          </a:ln>
        </p:spPr>
        <p:txBody>
          <a:bodyPr wrap="square">
            <a:spAutoFit/>
          </a:bodyPr>
          <a:lstStyle>
            <a:lvl1pPr>
              <a:defRPr sz="1200">
                <a:solidFill>
                  <a:srgbClr val="000000"/>
                </a:solidFill>
                <a:latin typeface="Gill Sans" pitchFamily="2" charset="0"/>
                <a:ea typeface="Heiti SC Light" pitchFamily="2" charset="-122"/>
                <a:sym typeface="Gill Sans" pitchFamily="2" charset="0"/>
              </a:defRPr>
            </a:lvl1pPr>
            <a:lvl2pPr marL="742950" indent="-285750">
              <a:defRPr sz="1200">
                <a:solidFill>
                  <a:srgbClr val="000000"/>
                </a:solidFill>
                <a:latin typeface="Gill Sans" pitchFamily="2" charset="0"/>
                <a:ea typeface="Heiti SC Light" pitchFamily="2" charset="-122"/>
                <a:sym typeface="Gill Sans" pitchFamily="2" charset="0"/>
              </a:defRPr>
            </a:lvl2pPr>
            <a:lvl3pPr marL="1143000" indent="-228600">
              <a:defRPr sz="1200">
                <a:solidFill>
                  <a:srgbClr val="000000"/>
                </a:solidFill>
                <a:latin typeface="Gill Sans" pitchFamily="2" charset="0"/>
                <a:ea typeface="Heiti SC Light" pitchFamily="2" charset="-122"/>
                <a:sym typeface="Gill Sans" pitchFamily="2" charset="0"/>
              </a:defRPr>
            </a:lvl3pPr>
            <a:lvl4pPr marL="1600200" indent="-228600">
              <a:defRPr sz="1200">
                <a:solidFill>
                  <a:srgbClr val="000000"/>
                </a:solidFill>
                <a:latin typeface="Gill Sans" pitchFamily="2" charset="0"/>
                <a:ea typeface="Heiti SC Light" pitchFamily="2" charset="-122"/>
                <a:sym typeface="Gill Sans" pitchFamily="2" charset="0"/>
              </a:defRPr>
            </a:lvl4pPr>
            <a:lvl5pPr marL="2057400" indent="-228600">
              <a:defRPr sz="1200">
                <a:solidFill>
                  <a:srgbClr val="000000"/>
                </a:solidFill>
                <a:latin typeface="Gill Sans" pitchFamily="2" charset="0"/>
                <a:ea typeface="Heiti SC Light" pitchFamily="2" charset="-122"/>
                <a:sym typeface="Gill Sans" pitchFamily="2" charset="0"/>
              </a:defRPr>
            </a:lvl5pPr>
            <a:lvl6pPr marL="25146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6pPr>
            <a:lvl7pPr marL="29718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7pPr>
            <a:lvl8pPr marL="34290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8pPr>
            <a:lvl9pPr marL="3886200" indent="-228600" eaLnBrk="0" fontAlgn="base" hangingPunct="0">
              <a:spcBef>
                <a:spcPct val="0"/>
              </a:spcBef>
              <a:spcAft>
                <a:spcPct val="0"/>
              </a:spcAft>
              <a:defRPr sz="1200">
                <a:solidFill>
                  <a:srgbClr val="000000"/>
                </a:solidFill>
                <a:latin typeface="Gill Sans" pitchFamily="2" charset="0"/>
                <a:ea typeface="Heiti SC Light" pitchFamily="2" charset="-122"/>
                <a:sym typeface="Gill Sans" pitchFamily="2"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800" b="1" i="0" u="none" strike="noStrike" kern="1200" cap="none" spc="0" normalizeH="0" baseline="0" noProof="0">
                <a:ln>
                  <a:noFill/>
                </a:ln>
                <a:solidFill>
                  <a:srgbClr val="000000"/>
                </a:solidFill>
                <a:effectLst/>
                <a:uLnTx/>
                <a:uFillTx/>
                <a:latin typeface="Calibri" panose="020F0502020204030204" pitchFamily="34" charset="0"/>
                <a:ea typeface="Heiti SC Light" pitchFamily="2" charset="-122"/>
                <a:cs typeface="Calibri" panose="020F0502020204030204" pitchFamily="34" charset="0"/>
                <a:sym typeface="Gill Sans" pitchFamily="2" charset="0"/>
              </a:rPr>
              <a:t>Pirtobrutinib Kinome Selectivity</a:t>
            </a:r>
            <a:endParaRPr kumimoji="0" lang="en-US" altLang="en-US" sz="1800" b="1" i="0" u="none" strike="noStrike" kern="1200" cap="none" spc="0" normalizeH="0" baseline="30000" noProof="0">
              <a:ln>
                <a:noFill/>
              </a:ln>
              <a:solidFill>
                <a:srgbClr val="000000"/>
              </a:solidFill>
              <a:effectLst/>
              <a:uLnTx/>
              <a:uFillTx/>
              <a:latin typeface="Calibri" panose="020F0502020204030204" pitchFamily="34" charset="0"/>
              <a:ea typeface="Heiti SC Light" pitchFamily="2" charset="-122"/>
              <a:cs typeface="Calibri" panose="020F0502020204030204" pitchFamily="34" charset="0"/>
              <a:sym typeface="Gill Sans" pitchFamily="2"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Calibri" panose="020F0502020204030204" pitchFamily="34" charset="0"/>
                <a:ea typeface="Heiti SC Light" pitchFamily="2" charset="-122"/>
                <a:cs typeface="Calibri" panose="020F0502020204030204" pitchFamily="34" charset="0"/>
                <a:sym typeface="Gill Sans" pitchFamily="2" charset="0"/>
              </a:rPr>
              <a:t>Highly selective for BTK</a:t>
            </a:r>
          </a:p>
        </p:txBody>
      </p:sp>
      <p:grpSp>
        <p:nvGrpSpPr>
          <p:cNvPr id="7" name="Group 6">
            <a:extLst>
              <a:ext uri="{FF2B5EF4-FFF2-40B4-BE49-F238E27FC236}">
                <a16:creationId xmlns:a16="http://schemas.microsoft.com/office/drawing/2014/main" id="{FB174B4B-DBBB-D726-4EA4-410C977A3CF8}"/>
              </a:ext>
            </a:extLst>
          </p:cNvPr>
          <p:cNvGrpSpPr/>
          <p:nvPr/>
        </p:nvGrpSpPr>
        <p:grpSpPr>
          <a:xfrm>
            <a:off x="4929075" y="1853991"/>
            <a:ext cx="6603909" cy="4124196"/>
            <a:chOff x="5225721" y="1859250"/>
            <a:chExt cx="6603909" cy="4124196"/>
          </a:xfrm>
        </p:grpSpPr>
        <p:cxnSp>
          <p:nvCxnSpPr>
            <p:cNvPr id="8" name="Straight Connector 7">
              <a:extLst>
                <a:ext uri="{FF2B5EF4-FFF2-40B4-BE49-F238E27FC236}">
                  <a16:creationId xmlns:a16="http://schemas.microsoft.com/office/drawing/2014/main" id="{4F9E49CF-BFD9-00E2-ED02-F6ACFD06BBDC}"/>
                </a:ext>
              </a:extLst>
            </p:cNvPr>
            <p:cNvCxnSpPr>
              <a:endCxn id="10" idx="1"/>
            </p:cNvCxnSpPr>
            <p:nvPr/>
          </p:nvCxnSpPr>
          <p:spPr bwMode="auto">
            <a:xfrm flipV="1">
              <a:off x="6197600" y="4303879"/>
              <a:ext cx="4689400" cy="14972"/>
            </a:xfrm>
            <a:prstGeom prst="line">
              <a:avLst/>
            </a:prstGeom>
            <a:noFill/>
            <a:ln w="28575" cap="flat" cmpd="sng" algn="ctr">
              <a:solidFill>
                <a:schemeClr val="tx1">
                  <a:lumMod val="65000"/>
                </a:schemeClr>
              </a:solidFill>
              <a:prstDash val="sysDash"/>
              <a:round/>
              <a:headEnd type="none" w="med" len="med"/>
              <a:tailEnd type="none" w="med" len="med"/>
            </a:ln>
            <a:effectLst/>
          </p:spPr>
        </p:cxnSp>
        <p:sp>
          <p:nvSpPr>
            <p:cNvPr id="9" name="Freeform 8">
              <a:extLst>
                <a:ext uri="{FF2B5EF4-FFF2-40B4-BE49-F238E27FC236}">
                  <a16:creationId xmlns:a16="http://schemas.microsoft.com/office/drawing/2014/main" id="{6AFE320F-8C38-7784-AEB4-28C398AD471B}"/>
                </a:ext>
              </a:extLst>
            </p:cNvPr>
            <p:cNvSpPr/>
            <p:nvPr/>
          </p:nvSpPr>
          <p:spPr bwMode="auto">
            <a:xfrm>
              <a:off x="6197600" y="1965235"/>
              <a:ext cx="4851400" cy="3365500"/>
            </a:xfrm>
            <a:custGeom>
              <a:avLst/>
              <a:gdLst>
                <a:gd name="connsiteX0" fmla="*/ 0 w 4851400"/>
                <a:gd name="connsiteY0" fmla="*/ 0 h 3365500"/>
                <a:gd name="connsiteX1" fmla="*/ 0 w 4851400"/>
                <a:gd name="connsiteY1" fmla="*/ 3365500 h 3365500"/>
                <a:gd name="connsiteX2" fmla="*/ 4851400 w 4851400"/>
                <a:gd name="connsiteY2" fmla="*/ 3365500 h 3365500"/>
              </a:gdLst>
              <a:ahLst/>
              <a:cxnLst>
                <a:cxn ang="0">
                  <a:pos x="connsiteX0" y="connsiteY0"/>
                </a:cxn>
                <a:cxn ang="0">
                  <a:pos x="connsiteX1" y="connsiteY1"/>
                </a:cxn>
                <a:cxn ang="0">
                  <a:pos x="connsiteX2" y="connsiteY2"/>
                </a:cxn>
              </a:cxnLst>
              <a:rect l="l" t="t" r="r" b="b"/>
              <a:pathLst>
                <a:path w="4851400" h="3365500">
                  <a:moveTo>
                    <a:pt x="0" y="0"/>
                  </a:moveTo>
                  <a:lnTo>
                    <a:pt x="0" y="3365500"/>
                  </a:lnTo>
                  <a:lnTo>
                    <a:pt x="4851400" y="336550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FCB7A883-B798-68AE-C350-300722BAD747}"/>
                </a:ext>
              </a:extLst>
            </p:cNvPr>
            <p:cNvSpPr txBox="1"/>
            <p:nvPr/>
          </p:nvSpPr>
          <p:spPr bwMode="auto">
            <a:xfrm>
              <a:off x="10887000" y="4119213"/>
              <a:ext cx="9426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BTK IC</a:t>
              </a:r>
              <a:r>
                <a:rPr kumimoji="0" lang="en-US" sz="1800" b="1" i="0" u="none" strike="noStrike" kern="1200" cap="none" spc="0" normalizeH="0" baseline="-25000" noProof="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11" name="TextBox 10">
              <a:extLst>
                <a:ext uri="{FF2B5EF4-FFF2-40B4-BE49-F238E27FC236}">
                  <a16:creationId xmlns:a16="http://schemas.microsoft.com/office/drawing/2014/main" id="{52ECB8BB-2746-3EEE-2C6E-F9BD9ED54B33}"/>
                </a:ext>
              </a:extLst>
            </p:cNvPr>
            <p:cNvSpPr txBox="1"/>
            <p:nvPr/>
          </p:nvSpPr>
          <p:spPr bwMode="auto">
            <a:xfrm rot="16200000">
              <a:off x="4332720" y="3398023"/>
              <a:ext cx="237077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Concentration (μg/mL)</a:t>
              </a:r>
              <a:b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of Pirtobrutinib in Plasma</a:t>
              </a:r>
            </a:p>
          </p:txBody>
        </p:sp>
        <p:sp>
          <p:nvSpPr>
            <p:cNvPr id="12" name="TextBox 11">
              <a:extLst>
                <a:ext uri="{FF2B5EF4-FFF2-40B4-BE49-F238E27FC236}">
                  <a16:creationId xmlns:a16="http://schemas.microsoft.com/office/drawing/2014/main" id="{21E79811-851A-388F-8AB7-903BA319FA8D}"/>
                </a:ext>
              </a:extLst>
            </p:cNvPr>
            <p:cNvSpPr txBox="1"/>
            <p:nvPr/>
          </p:nvSpPr>
          <p:spPr bwMode="auto">
            <a:xfrm>
              <a:off x="7384724" y="5644892"/>
              <a:ext cx="24771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on Day 8 (Steady State)</a:t>
              </a:r>
              <a:endParaRPr kumimoji="0" lang="en-US" sz="1600" b="1" i="0" u="none" strike="noStrike" kern="1200" cap="none" spc="0" normalizeH="0" baseline="-2500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13" name="Group 12">
              <a:extLst>
                <a:ext uri="{FF2B5EF4-FFF2-40B4-BE49-F238E27FC236}">
                  <a16:creationId xmlns:a16="http://schemas.microsoft.com/office/drawing/2014/main" id="{83CC45F6-6027-D8FF-0C0F-8907E198DD15}"/>
                </a:ext>
              </a:extLst>
            </p:cNvPr>
            <p:cNvGrpSpPr/>
            <p:nvPr/>
          </p:nvGrpSpPr>
          <p:grpSpPr>
            <a:xfrm>
              <a:off x="8611259" y="2602220"/>
              <a:ext cx="2484228" cy="338554"/>
              <a:chOff x="8705491" y="2738851"/>
              <a:chExt cx="2484228" cy="338554"/>
            </a:xfrm>
          </p:grpSpPr>
          <p:sp>
            <p:nvSpPr>
              <p:cNvPr id="48" name="TextBox 47">
                <a:extLst>
                  <a:ext uri="{FF2B5EF4-FFF2-40B4-BE49-F238E27FC236}">
                    <a16:creationId xmlns:a16="http://schemas.microsoft.com/office/drawing/2014/main" id="{B5A79949-E83A-DD26-0713-4949DC82CD26}"/>
                  </a:ext>
                </a:extLst>
              </p:cNvPr>
              <p:cNvSpPr txBox="1"/>
              <p:nvPr/>
            </p:nvSpPr>
            <p:spPr bwMode="auto">
              <a:xfrm>
                <a:off x="8964815" y="2738851"/>
                <a:ext cx="22249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Pirtobrutinib 200 mg QD</a:t>
                </a:r>
              </a:p>
            </p:txBody>
          </p:sp>
          <p:grpSp>
            <p:nvGrpSpPr>
              <p:cNvPr id="49" name="Group 48">
                <a:extLst>
                  <a:ext uri="{FF2B5EF4-FFF2-40B4-BE49-F238E27FC236}">
                    <a16:creationId xmlns:a16="http://schemas.microsoft.com/office/drawing/2014/main" id="{5AB52DDF-8C52-72CC-DA2B-11AD6A49B04D}"/>
                  </a:ext>
                </a:extLst>
              </p:cNvPr>
              <p:cNvGrpSpPr/>
              <p:nvPr/>
            </p:nvGrpSpPr>
            <p:grpSpPr>
              <a:xfrm>
                <a:off x="8705491" y="2848692"/>
                <a:ext cx="284724" cy="118872"/>
                <a:chOff x="9083040" y="3341038"/>
                <a:chExt cx="284724" cy="118872"/>
              </a:xfrm>
            </p:grpSpPr>
            <p:sp>
              <p:nvSpPr>
                <p:cNvPr id="50" name="Oval 49">
                  <a:extLst>
                    <a:ext uri="{FF2B5EF4-FFF2-40B4-BE49-F238E27FC236}">
                      <a16:creationId xmlns:a16="http://schemas.microsoft.com/office/drawing/2014/main" id="{B344DA76-215B-3666-2182-123A8896E2F8}"/>
                    </a:ext>
                  </a:extLst>
                </p:cNvPr>
                <p:cNvSpPr/>
                <p:nvPr/>
              </p:nvSpPr>
              <p:spPr bwMode="auto">
                <a:xfrm>
                  <a:off x="9165966" y="3341038"/>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51" name="Straight Connector 50">
                  <a:extLst>
                    <a:ext uri="{FF2B5EF4-FFF2-40B4-BE49-F238E27FC236}">
                      <a16:creationId xmlns:a16="http://schemas.microsoft.com/office/drawing/2014/main" id="{FA621863-F171-F8FF-A438-04AFF8D7A075}"/>
                    </a:ext>
                  </a:extLst>
                </p:cNvPr>
                <p:cNvCxnSpPr>
                  <a:cxnSpLocks/>
                </p:cNvCxnSpPr>
                <p:nvPr/>
              </p:nvCxnSpPr>
              <p:spPr bwMode="auto">
                <a:xfrm>
                  <a:off x="9083040" y="3400474"/>
                  <a:ext cx="284724" cy="0"/>
                </a:xfrm>
                <a:prstGeom prst="line">
                  <a:avLst/>
                </a:prstGeom>
                <a:noFill/>
                <a:ln w="28575" cap="flat" cmpd="sng" algn="ctr">
                  <a:solidFill>
                    <a:srgbClr val="015873"/>
                  </a:solidFill>
                  <a:prstDash val="solid"/>
                  <a:round/>
                  <a:headEnd type="none" w="med" len="med"/>
                  <a:tailEnd type="none" w="med" len="med"/>
                </a:ln>
                <a:effectLst/>
              </p:spPr>
            </p:cxnSp>
          </p:grpSp>
        </p:grpSp>
        <p:grpSp>
          <p:nvGrpSpPr>
            <p:cNvPr id="14" name="Group 13">
              <a:extLst>
                <a:ext uri="{FF2B5EF4-FFF2-40B4-BE49-F238E27FC236}">
                  <a16:creationId xmlns:a16="http://schemas.microsoft.com/office/drawing/2014/main" id="{785166E7-322B-4B9C-EEED-0D4DE1A5FB02}"/>
                </a:ext>
              </a:extLst>
            </p:cNvPr>
            <p:cNvGrpSpPr/>
            <p:nvPr/>
          </p:nvGrpSpPr>
          <p:grpSpPr>
            <a:xfrm>
              <a:off x="6199624" y="5319795"/>
              <a:ext cx="4695276" cy="91440"/>
              <a:chOff x="6199624" y="5542770"/>
              <a:chExt cx="4695276" cy="91440"/>
            </a:xfrm>
          </p:grpSpPr>
          <p:cxnSp>
            <p:nvCxnSpPr>
              <p:cNvPr id="41" name="Straight Connector 40">
                <a:extLst>
                  <a:ext uri="{FF2B5EF4-FFF2-40B4-BE49-F238E27FC236}">
                    <a16:creationId xmlns:a16="http://schemas.microsoft.com/office/drawing/2014/main" id="{ADEA4D4D-4CBB-1F5D-97F3-82723AF0052E}"/>
                  </a:ext>
                </a:extLst>
              </p:cNvPr>
              <p:cNvCxnSpPr>
                <a:cxnSpLocks/>
              </p:cNvCxnSpPr>
              <p:nvPr/>
            </p:nvCxnSpPr>
            <p:spPr bwMode="auto">
              <a:xfrm>
                <a:off x="6199624"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CDDBE90-4A4E-8DDD-71EF-0FAB4AC96D41}"/>
                  </a:ext>
                </a:extLst>
              </p:cNvPr>
              <p:cNvCxnSpPr>
                <a:cxnSpLocks/>
              </p:cNvCxnSpPr>
              <p:nvPr/>
            </p:nvCxnSpPr>
            <p:spPr bwMode="auto">
              <a:xfrm>
                <a:off x="6982170"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81C5C9B3-DAF5-8ADC-6D45-ACA2F00FDF1C}"/>
                  </a:ext>
                </a:extLst>
              </p:cNvPr>
              <p:cNvCxnSpPr>
                <a:cxnSpLocks/>
              </p:cNvCxnSpPr>
              <p:nvPr/>
            </p:nvCxnSpPr>
            <p:spPr bwMode="auto">
              <a:xfrm>
                <a:off x="7764716"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3B4EDB15-1300-035E-EDC8-41AAEFA45172}"/>
                  </a:ext>
                </a:extLst>
              </p:cNvPr>
              <p:cNvCxnSpPr>
                <a:cxnSpLocks/>
              </p:cNvCxnSpPr>
              <p:nvPr/>
            </p:nvCxnSpPr>
            <p:spPr bwMode="auto">
              <a:xfrm>
                <a:off x="8547262"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C411DC5B-2C40-5091-6858-FB74DE6E35D6}"/>
                  </a:ext>
                </a:extLst>
              </p:cNvPr>
              <p:cNvCxnSpPr>
                <a:cxnSpLocks/>
              </p:cNvCxnSpPr>
              <p:nvPr/>
            </p:nvCxnSpPr>
            <p:spPr bwMode="auto">
              <a:xfrm>
                <a:off x="9329808"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E665FB8C-53AB-BB50-9800-8DA71EF87799}"/>
                  </a:ext>
                </a:extLst>
              </p:cNvPr>
              <p:cNvCxnSpPr>
                <a:cxnSpLocks/>
              </p:cNvCxnSpPr>
              <p:nvPr/>
            </p:nvCxnSpPr>
            <p:spPr bwMode="auto">
              <a:xfrm>
                <a:off x="10112354" y="5542770"/>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A75BC67A-6255-1078-F11D-93813F95C457}"/>
                  </a:ext>
                </a:extLst>
              </p:cNvPr>
              <p:cNvCxnSpPr>
                <a:cxnSpLocks/>
              </p:cNvCxnSpPr>
              <p:nvPr/>
            </p:nvCxnSpPr>
            <p:spPr bwMode="auto">
              <a:xfrm>
                <a:off x="10894900" y="5542770"/>
                <a:ext cx="0" cy="91440"/>
              </a:xfrm>
              <a:prstGeom prst="line">
                <a:avLst/>
              </a:prstGeom>
              <a:noFill/>
              <a:ln w="28575" cap="flat" cmpd="sng" algn="ctr">
                <a:solidFill>
                  <a:schemeClr val="bg1"/>
                </a:solidFill>
                <a:prstDash val="solid"/>
                <a:round/>
                <a:headEnd type="none" w="med" len="med"/>
                <a:tailEnd type="none" w="med" len="med"/>
              </a:ln>
              <a:effectLst/>
            </p:spPr>
          </p:cxnSp>
        </p:grpSp>
        <p:grpSp>
          <p:nvGrpSpPr>
            <p:cNvPr id="15" name="Group 14">
              <a:extLst>
                <a:ext uri="{FF2B5EF4-FFF2-40B4-BE49-F238E27FC236}">
                  <a16:creationId xmlns:a16="http://schemas.microsoft.com/office/drawing/2014/main" id="{F06A8BE2-77AD-7674-6C93-E6A41F227632}"/>
                </a:ext>
              </a:extLst>
            </p:cNvPr>
            <p:cNvGrpSpPr/>
            <p:nvPr/>
          </p:nvGrpSpPr>
          <p:grpSpPr>
            <a:xfrm>
              <a:off x="6056141" y="5359997"/>
              <a:ext cx="5040990" cy="338554"/>
              <a:chOff x="6056141" y="5613452"/>
              <a:chExt cx="5040990" cy="338554"/>
            </a:xfrm>
          </p:grpSpPr>
          <p:sp>
            <p:nvSpPr>
              <p:cNvPr id="34" name="TextBox 33">
                <a:extLst>
                  <a:ext uri="{FF2B5EF4-FFF2-40B4-BE49-F238E27FC236}">
                    <a16:creationId xmlns:a16="http://schemas.microsoft.com/office/drawing/2014/main" id="{1113FE91-1B6C-BDC9-539B-2F2D169F094E}"/>
                  </a:ext>
                </a:extLst>
              </p:cNvPr>
              <p:cNvSpPr txBox="1"/>
              <p:nvPr/>
            </p:nvSpPr>
            <p:spPr bwMode="auto">
              <a:xfrm>
                <a:off x="6056141" y="561345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5" name="TextBox 34">
                <a:extLst>
                  <a:ext uri="{FF2B5EF4-FFF2-40B4-BE49-F238E27FC236}">
                    <a16:creationId xmlns:a16="http://schemas.microsoft.com/office/drawing/2014/main" id="{F15AB3ED-606F-78BE-62C8-A5977A9A84D9}"/>
                  </a:ext>
                </a:extLst>
              </p:cNvPr>
              <p:cNvSpPr txBox="1"/>
              <p:nvPr/>
            </p:nvSpPr>
            <p:spPr bwMode="auto">
              <a:xfrm>
                <a:off x="6845010" y="561345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36" name="TextBox 35">
                <a:extLst>
                  <a:ext uri="{FF2B5EF4-FFF2-40B4-BE49-F238E27FC236}">
                    <a16:creationId xmlns:a16="http://schemas.microsoft.com/office/drawing/2014/main" id="{2D880DB1-59D4-1C53-863D-8358E3F052B7}"/>
                  </a:ext>
                </a:extLst>
              </p:cNvPr>
              <p:cNvSpPr txBox="1"/>
              <p:nvPr/>
            </p:nvSpPr>
            <p:spPr bwMode="auto">
              <a:xfrm>
                <a:off x="7623179" y="5613452"/>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37" name="TextBox 36">
                <a:extLst>
                  <a:ext uri="{FF2B5EF4-FFF2-40B4-BE49-F238E27FC236}">
                    <a16:creationId xmlns:a16="http://schemas.microsoft.com/office/drawing/2014/main" id="{50AA7352-72C0-E790-96B8-9B91BE1CCBF1}"/>
                  </a:ext>
                </a:extLst>
              </p:cNvPr>
              <p:cNvSpPr txBox="1"/>
              <p:nvPr/>
            </p:nvSpPr>
            <p:spPr bwMode="auto">
              <a:xfrm>
                <a:off x="8349791" y="561345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8" name="TextBox 37">
                <a:extLst>
                  <a:ext uri="{FF2B5EF4-FFF2-40B4-BE49-F238E27FC236}">
                    <a16:creationId xmlns:a16="http://schemas.microsoft.com/office/drawing/2014/main" id="{97A28C4B-207A-2AD9-B084-B7B1E6DBF013}"/>
                  </a:ext>
                </a:extLst>
              </p:cNvPr>
              <p:cNvSpPr txBox="1"/>
              <p:nvPr/>
            </p:nvSpPr>
            <p:spPr bwMode="auto">
              <a:xfrm>
                <a:off x="9131957" y="561345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39" name="TextBox 38">
                <a:extLst>
                  <a:ext uri="{FF2B5EF4-FFF2-40B4-BE49-F238E27FC236}">
                    <a16:creationId xmlns:a16="http://schemas.microsoft.com/office/drawing/2014/main" id="{8E1299E5-F0A3-D56A-52D8-C4B8C70A72BE}"/>
                  </a:ext>
                </a:extLst>
              </p:cNvPr>
              <p:cNvSpPr txBox="1"/>
              <p:nvPr/>
            </p:nvSpPr>
            <p:spPr bwMode="auto">
              <a:xfrm>
                <a:off x="9915206" y="561345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0" name="TextBox 39">
                <a:extLst>
                  <a:ext uri="{FF2B5EF4-FFF2-40B4-BE49-F238E27FC236}">
                    <a16:creationId xmlns:a16="http://schemas.microsoft.com/office/drawing/2014/main" id="{3D3F9A15-5884-3D38-E019-CA8EE39ECEA9}"/>
                  </a:ext>
                </a:extLst>
              </p:cNvPr>
              <p:cNvSpPr txBox="1"/>
              <p:nvPr/>
            </p:nvSpPr>
            <p:spPr bwMode="auto">
              <a:xfrm>
                <a:off x="10704075" y="561345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grpSp>
        <p:grpSp>
          <p:nvGrpSpPr>
            <p:cNvPr id="16" name="Group 15">
              <a:extLst>
                <a:ext uri="{FF2B5EF4-FFF2-40B4-BE49-F238E27FC236}">
                  <a16:creationId xmlns:a16="http://schemas.microsoft.com/office/drawing/2014/main" id="{635EC29C-F739-4631-4A36-E2F0422CA9BE}"/>
                </a:ext>
              </a:extLst>
            </p:cNvPr>
            <p:cNvGrpSpPr/>
            <p:nvPr/>
          </p:nvGrpSpPr>
          <p:grpSpPr>
            <a:xfrm>
              <a:off x="5665807" y="1859250"/>
              <a:ext cx="497252" cy="3634710"/>
              <a:chOff x="5778541" y="2122865"/>
              <a:chExt cx="497252" cy="3634710"/>
            </a:xfrm>
          </p:grpSpPr>
          <p:sp>
            <p:nvSpPr>
              <p:cNvPr id="30" name="TextBox 29">
                <a:extLst>
                  <a:ext uri="{FF2B5EF4-FFF2-40B4-BE49-F238E27FC236}">
                    <a16:creationId xmlns:a16="http://schemas.microsoft.com/office/drawing/2014/main" id="{D3F61A6D-D32E-BE82-B1A5-6DDEE3170CE7}"/>
                  </a:ext>
                </a:extLst>
              </p:cNvPr>
              <p:cNvSpPr txBox="1"/>
              <p:nvPr/>
            </p:nvSpPr>
            <p:spPr bwMode="auto">
              <a:xfrm>
                <a:off x="5831440" y="5419021"/>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0.1</a:t>
                </a:r>
              </a:p>
            </p:txBody>
          </p:sp>
          <p:sp>
            <p:nvSpPr>
              <p:cNvPr id="31" name="TextBox 30">
                <a:extLst>
                  <a:ext uri="{FF2B5EF4-FFF2-40B4-BE49-F238E27FC236}">
                    <a16:creationId xmlns:a16="http://schemas.microsoft.com/office/drawing/2014/main" id="{CC3C8C76-874B-8439-6579-DDFC43DA7EB8}"/>
                  </a:ext>
                </a:extLst>
              </p:cNvPr>
              <p:cNvSpPr txBox="1"/>
              <p:nvPr/>
            </p:nvSpPr>
            <p:spPr bwMode="auto">
              <a:xfrm>
                <a:off x="5986931" y="432030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32" name="TextBox 31">
                <a:extLst>
                  <a:ext uri="{FF2B5EF4-FFF2-40B4-BE49-F238E27FC236}">
                    <a16:creationId xmlns:a16="http://schemas.microsoft.com/office/drawing/2014/main" id="{D0784F47-9CF0-7C8D-E6FC-BE93C6DF8CF5}"/>
                  </a:ext>
                </a:extLst>
              </p:cNvPr>
              <p:cNvSpPr txBox="1"/>
              <p:nvPr/>
            </p:nvSpPr>
            <p:spPr bwMode="auto">
              <a:xfrm>
                <a:off x="5882737" y="322158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3" name="TextBox 32">
                <a:extLst>
                  <a:ext uri="{FF2B5EF4-FFF2-40B4-BE49-F238E27FC236}">
                    <a16:creationId xmlns:a16="http://schemas.microsoft.com/office/drawing/2014/main" id="{1BFB880E-81C5-8637-204B-789A2D25A80A}"/>
                  </a:ext>
                </a:extLst>
              </p:cNvPr>
              <p:cNvSpPr txBox="1"/>
              <p:nvPr/>
            </p:nvSpPr>
            <p:spPr bwMode="auto">
              <a:xfrm>
                <a:off x="5778541" y="2122865"/>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grpSp>
          <p:nvGrpSpPr>
            <p:cNvPr id="17" name="Group 16">
              <a:extLst>
                <a:ext uri="{FF2B5EF4-FFF2-40B4-BE49-F238E27FC236}">
                  <a16:creationId xmlns:a16="http://schemas.microsoft.com/office/drawing/2014/main" id="{D858FF0E-B2EF-ECB8-5A34-45F88B8D5BAF}"/>
                </a:ext>
              </a:extLst>
            </p:cNvPr>
            <p:cNvGrpSpPr/>
            <p:nvPr/>
          </p:nvGrpSpPr>
          <p:grpSpPr>
            <a:xfrm>
              <a:off x="6102263" y="2029314"/>
              <a:ext cx="105305" cy="3303007"/>
              <a:chOff x="6096000" y="2292929"/>
              <a:chExt cx="105305" cy="3303007"/>
            </a:xfrm>
          </p:grpSpPr>
          <p:cxnSp>
            <p:nvCxnSpPr>
              <p:cNvPr id="26" name="Straight Connector 25">
                <a:extLst>
                  <a:ext uri="{FF2B5EF4-FFF2-40B4-BE49-F238E27FC236}">
                    <a16:creationId xmlns:a16="http://schemas.microsoft.com/office/drawing/2014/main" id="{380B490B-CA8C-98B3-274A-8EA986A41C30}"/>
                  </a:ext>
                </a:extLst>
              </p:cNvPr>
              <p:cNvCxnSpPr>
                <a:cxnSpLocks/>
              </p:cNvCxnSpPr>
              <p:nvPr/>
            </p:nvCxnSpPr>
            <p:spPr bwMode="auto">
              <a:xfrm>
                <a:off x="6096000" y="2292929"/>
                <a:ext cx="105305"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E7A46EA-9069-5AD7-1EE1-51F103CE22AF}"/>
                  </a:ext>
                </a:extLst>
              </p:cNvPr>
              <p:cNvCxnSpPr>
                <a:cxnSpLocks/>
              </p:cNvCxnSpPr>
              <p:nvPr/>
            </p:nvCxnSpPr>
            <p:spPr bwMode="auto">
              <a:xfrm>
                <a:off x="6096000" y="3393931"/>
                <a:ext cx="105305"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139362C2-3624-59B4-43D5-DB65F6501DE2}"/>
                  </a:ext>
                </a:extLst>
              </p:cNvPr>
              <p:cNvCxnSpPr>
                <a:cxnSpLocks/>
              </p:cNvCxnSpPr>
              <p:nvPr/>
            </p:nvCxnSpPr>
            <p:spPr bwMode="auto">
              <a:xfrm>
                <a:off x="6096000" y="4494933"/>
                <a:ext cx="105305"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3B55AD85-4BF0-D4A3-B3E1-ABC680EE5CF4}"/>
                  </a:ext>
                </a:extLst>
              </p:cNvPr>
              <p:cNvCxnSpPr>
                <a:cxnSpLocks/>
              </p:cNvCxnSpPr>
              <p:nvPr/>
            </p:nvCxnSpPr>
            <p:spPr bwMode="auto">
              <a:xfrm>
                <a:off x="6096000" y="5595936"/>
                <a:ext cx="105305" cy="0"/>
              </a:xfrm>
              <a:prstGeom prst="line">
                <a:avLst/>
              </a:prstGeom>
              <a:noFill/>
              <a:ln w="28575" cap="flat" cmpd="sng" algn="ctr">
                <a:solidFill>
                  <a:schemeClr val="bg1"/>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51C318AF-E1E6-AD9D-BA5F-601540518989}"/>
                </a:ext>
              </a:extLst>
            </p:cNvPr>
            <p:cNvGrpSpPr/>
            <p:nvPr/>
          </p:nvGrpSpPr>
          <p:grpSpPr>
            <a:xfrm>
              <a:off x="6133580" y="3303873"/>
              <a:ext cx="4812856" cy="505410"/>
              <a:chOff x="6133580" y="3567488"/>
              <a:chExt cx="4812856" cy="505410"/>
            </a:xfrm>
          </p:grpSpPr>
          <p:sp>
            <p:nvSpPr>
              <p:cNvPr id="19" name="Oval 18">
                <a:extLst>
                  <a:ext uri="{FF2B5EF4-FFF2-40B4-BE49-F238E27FC236}">
                    <a16:creationId xmlns:a16="http://schemas.microsoft.com/office/drawing/2014/main" id="{965FEA4E-B1B1-38B5-6C68-2364A971B73C}"/>
                  </a:ext>
                </a:extLst>
              </p:cNvPr>
              <p:cNvSpPr/>
              <p:nvPr/>
            </p:nvSpPr>
            <p:spPr bwMode="auto">
              <a:xfrm>
                <a:off x="10827564" y="3954026"/>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 name="Oval 19">
                <a:extLst>
                  <a:ext uri="{FF2B5EF4-FFF2-40B4-BE49-F238E27FC236}">
                    <a16:creationId xmlns:a16="http://schemas.microsoft.com/office/drawing/2014/main" id="{9203BDBD-2BD8-5B5D-8AFC-6035C4AD69FF}"/>
                  </a:ext>
                </a:extLst>
              </p:cNvPr>
              <p:cNvSpPr/>
              <p:nvPr/>
            </p:nvSpPr>
            <p:spPr bwMode="auto">
              <a:xfrm>
                <a:off x="6325897" y="3645974"/>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 name="Oval 20">
                <a:extLst>
                  <a:ext uri="{FF2B5EF4-FFF2-40B4-BE49-F238E27FC236}">
                    <a16:creationId xmlns:a16="http://schemas.microsoft.com/office/drawing/2014/main" id="{C6FFEE48-FDB1-D124-96F4-FE39A604E2CE}"/>
                  </a:ext>
                </a:extLst>
              </p:cNvPr>
              <p:cNvSpPr/>
              <p:nvPr/>
            </p:nvSpPr>
            <p:spPr bwMode="auto">
              <a:xfrm>
                <a:off x="6530780" y="3567488"/>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 name="Oval 21">
                <a:extLst>
                  <a:ext uri="{FF2B5EF4-FFF2-40B4-BE49-F238E27FC236}">
                    <a16:creationId xmlns:a16="http://schemas.microsoft.com/office/drawing/2014/main" id="{959884EF-86ED-68D9-037C-D08D506F5D6F}"/>
                  </a:ext>
                </a:extLst>
              </p:cNvPr>
              <p:cNvSpPr/>
              <p:nvPr/>
            </p:nvSpPr>
            <p:spPr bwMode="auto">
              <a:xfrm>
                <a:off x="6923396" y="3630099"/>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 name="Oval 22">
                <a:extLst>
                  <a:ext uri="{FF2B5EF4-FFF2-40B4-BE49-F238E27FC236}">
                    <a16:creationId xmlns:a16="http://schemas.microsoft.com/office/drawing/2014/main" id="{3F0D5A85-82F7-CBFE-82F4-24706C777E66}"/>
                  </a:ext>
                </a:extLst>
              </p:cNvPr>
              <p:cNvSpPr/>
              <p:nvPr/>
            </p:nvSpPr>
            <p:spPr bwMode="auto">
              <a:xfrm>
                <a:off x="7714893" y="3692710"/>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 name="Freeform 20">
                <a:extLst>
                  <a:ext uri="{FF2B5EF4-FFF2-40B4-BE49-F238E27FC236}">
                    <a16:creationId xmlns:a16="http://schemas.microsoft.com/office/drawing/2014/main" id="{53526BAF-2754-9C94-B50E-5FD2AC382FE3}"/>
                  </a:ext>
                </a:extLst>
              </p:cNvPr>
              <p:cNvSpPr/>
              <p:nvPr/>
            </p:nvSpPr>
            <p:spPr bwMode="auto">
              <a:xfrm>
                <a:off x="6194544" y="3630099"/>
                <a:ext cx="4709504" cy="385011"/>
              </a:xfrm>
              <a:custGeom>
                <a:avLst/>
                <a:gdLst>
                  <a:gd name="connsiteX0" fmla="*/ 0 w 4709504"/>
                  <a:gd name="connsiteY0" fmla="*/ 371260 h 385011"/>
                  <a:gd name="connsiteX1" fmla="*/ 192506 w 4709504"/>
                  <a:gd name="connsiteY1" fmla="*/ 68752 h 385011"/>
                  <a:gd name="connsiteX2" fmla="*/ 398761 w 4709504"/>
                  <a:gd name="connsiteY2" fmla="*/ 0 h 385011"/>
                  <a:gd name="connsiteX3" fmla="*/ 783772 w 4709504"/>
                  <a:gd name="connsiteY3" fmla="*/ 61877 h 385011"/>
                  <a:gd name="connsiteX4" fmla="*/ 1574418 w 4709504"/>
                  <a:gd name="connsiteY4" fmla="*/ 130629 h 385011"/>
                  <a:gd name="connsiteX5" fmla="*/ 4709504 w 4709504"/>
                  <a:gd name="connsiteY5" fmla="*/ 385011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09504" h="385011">
                    <a:moveTo>
                      <a:pt x="0" y="371260"/>
                    </a:moveTo>
                    <a:lnTo>
                      <a:pt x="192506" y="68752"/>
                    </a:lnTo>
                    <a:lnTo>
                      <a:pt x="398761" y="0"/>
                    </a:lnTo>
                    <a:lnTo>
                      <a:pt x="783772" y="61877"/>
                    </a:lnTo>
                    <a:lnTo>
                      <a:pt x="1574418" y="130629"/>
                    </a:lnTo>
                    <a:lnTo>
                      <a:pt x="4709504" y="385011"/>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 name="Oval 24">
                <a:extLst>
                  <a:ext uri="{FF2B5EF4-FFF2-40B4-BE49-F238E27FC236}">
                    <a16:creationId xmlns:a16="http://schemas.microsoft.com/office/drawing/2014/main" id="{E274668E-1892-247D-E164-D8D1C9C828AE}"/>
                  </a:ext>
                </a:extLst>
              </p:cNvPr>
              <p:cNvSpPr/>
              <p:nvPr/>
            </p:nvSpPr>
            <p:spPr bwMode="auto">
              <a:xfrm>
                <a:off x="6133580" y="3925500"/>
                <a:ext cx="118872" cy="11887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Tree>
    <p:extLst>
      <p:ext uri="{BB962C8B-B14F-4D97-AF65-F5344CB8AC3E}">
        <p14:creationId xmlns:p14="http://schemas.microsoft.com/office/powerpoint/2010/main" val="14160339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p:txBody>
          <a:bodyPr/>
          <a:lstStyle/>
          <a:p>
            <a:r>
              <a:rPr lang="en-US" altLang="en-US"/>
              <a:t>ALLIANCE </a:t>
            </a:r>
            <a:r>
              <a:rPr lang="en-US" altLang="en-US" err="1"/>
              <a:t>A041202</a:t>
            </a:r>
            <a:r>
              <a:rPr lang="en-US" altLang="en-US"/>
              <a:t>: </a:t>
            </a:r>
            <a:r>
              <a:rPr lang="en-US"/>
              <a:t>First-line</a:t>
            </a:r>
            <a:r>
              <a:rPr lang="en-US" altLang="en-US"/>
              <a:t> Ibrutinib ± Rituximab vs Bendamustine + Rituximab</a:t>
            </a:r>
          </a:p>
        </p:txBody>
      </p:sp>
      <p:sp>
        <p:nvSpPr>
          <p:cNvPr id="3" name="Content Placeholder 2">
            <a:extLst>
              <a:ext uri="{FF2B5EF4-FFF2-40B4-BE49-F238E27FC236}">
                <a16:creationId xmlns:a16="http://schemas.microsoft.com/office/drawing/2014/main" id="{07220E6C-8DA8-4A36-AE28-5E8B0C100600}"/>
              </a:ext>
            </a:extLst>
          </p:cNvPr>
          <p:cNvSpPr>
            <a:spLocks noGrp="1"/>
          </p:cNvSpPr>
          <p:nvPr>
            <p:ph idx="1"/>
          </p:nvPr>
        </p:nvSpPr>
        <p:spPr/>
        <p:txBody>
          <a:bodyPr/>
          <a:lstStyle/>
          <a:p>
            <a:r>
              <a:rPr lang="en-US" sz="2000"/>
              <a:t>Multicenter, double-blind, randomized phase III study</a:t>
            </a:r>
          </a:p>
        </p:txBody>
      </p:sp>
      <p:sp>
        <p:nvSpPr>
          <p:cNvPr id="32" name="Text Box 45">
            <a:extLst>
              <a:ext uri="{FF2B5EF4-FFF2-40B4-BE49-F238E27FC236}">
                <a16:creationId xmlns:a16="http://schemas.microsoft.com/office/drawing/2014/main" id="{4FADD042-8789-C34A-969C-56082EADE0E9}"/>
              </a:ext>
            </a:extLst>
          </p:cNvPr>
          <p:cNvSpPr txBox="1">
            <a:spLocks noChangeArrowheads="1"/>
          </p:cNvSpPr>
          <p:nvPr/>
        </p:nvSpPr>
        <p:spPr bwMode="auto">
          <a:xfrm>
            <a:off x="314512" y="2885497"/>
            <a:ext cx="3039497"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cs typeface="Calibri" panose="020F0502020204030204" pitchFamily="34" charset="0"/>
              </a:rPr>
              <a:t>Untreated patients with CLL meeting </a:t>
            </a:r>
            <a:r>
              <a:rPr lang="en-GB" altLang="en-US" sz="1600" dirty="0" err="1">
                <a:solidFill>
                  <a:schemeClr val="bg1"/>
                </a:solidFill>
                <a:latin typeface="Calibri" panose="020F0502020204030204" pitchFamily="34" charset="0"/>
                <a:cs typeface="Calibri" panose="020F0502020204030204" pitchFamily="34" charset="0"/>
              </a:rPr>
              <a:t>iw</a:t>
            </a:r>
            <a:r>
              <a:rPr lang="en-GB" altLang="en-US" sz="1600" b="0" dirty="0" err="1">
                <a:solidFill>
                  <a:schemeClr val="bg1"/>
                </a:solidFill>
                <a:latin typeface="Calibri" panose="020F0502020204030204" pitchFamily="34" charset="0"/>
                <a:cs typeface="Calibri" panose="020F0502020204030204" pitchFamily="34" charset="0"/>
              </a:rPr>
              <a:t>CLL</a:t>
            </a:r>
            <a:r>
              <a:rPr lang="en-GB" altLang="en-US" sz="1600" b="0" dirty="0">
                <a:solidFill>
                  <a:schemeClr val="bg1"/>
                </a:solidFill>
                <a:latin typeface="Calibri" panose="020F0502020204030204" pitchFamily="34" charset="0"/>
                <a:cs typeface="Calibri" panose="020F0502020204030204" pitchFamily="34" charset="0"/>
              </a:rPr>
              <a:t> 2008 criteria for </a:t>
            </a:r>
            <a:r>
              <a:rPr lang="en-GB" altLang="en-US" sz="1600" b="0" dirty="0" err="1">
                <a:solidFill>
                  <a:schemeClr val="bg1"/>
                </a:solidFill>
                <a:latin typeface="Calibri" panose="020F0502020204030204" pitchFamily="34" charset="0"/>
                <a:cs typeface="Calibri" panose="020F0502020204030204" pitchFamily="34" charset="0"/>
              </a:rPr>
              <a:t>tx</a:t>
            </a:r>
            <a:r>
              <a:rPr lang="en-GB" altLang="en-US" sz="1600" b="0" dirty="0">
                <a:solidFill>
                  <a:schemeClr val="bg1"/>
                </a:solidFill>
                <a:latin typeface="Calibri" panose="020F0502020204030204" pitchFamily="34" charset="0"/>
                <a:cs typeface="Calibri" panose="020F0502020204030204" pitchFamily="34" charset="0"/>
              </a:rPr>
              <a:t> initiation; aged </a:t>
            </a:r>
            <a:r>
              <a:rPr lang="en-GB" altLang="en-US" sz="1600" b="0" dirty="0">
                <a:solidFill>
                  <a:schemeClr val="bg1"/>
                </a:solidFill>
                <a:latin typeface="Calibri" panose="020F0502020204030204" pitchFamily="34" charset="0"/>
              </a:rPr>
              <a:t>≥65 yr; EGOG PS </a:t>
            </a:r>
            <a:br>
              <a:rPr lang="en-GB" altLang="en-US" sz="1600" b="0" dirty="0">
                <a:solidFill>
                  <a:schemeClr val="bg1"/>
                </a:solidFill>
                <a:latin typeface="Calibri" panose="020F0502020204030204" pitchFamily="34" charset="0"/>
              </a:rPr>
            </a:br>
            <a:r>
              <a:rPr lang="en-GB" altLang="en-US" sz="1600" b="0" dirty="0">
                <a:solidFill>
                  <a:schemeClr val="bg1"/>
                </a:solidFill>
                <a:latin typeface="Calibri" panose="020F0502020204030204" pitchFamily="34" charset="0"/>
              </a:rPr>
              <a:t>0-2; ANC ≥1000 unless due to BM involvement; PLT ≥30; </a:t>
            </a:r>
            <a:r>
              <a:rPr lang="en-GB" altLang="en-US" sz="1600" b="0" dirty="0" err="1">
                <a:solidFill>
                  <a:schemeClr val="bg1"/>
                </a:solidFill>
                <a:latin typeface="Calibri" panose="020F0502020204030204" pitchFamily="34" charset="0"/>
              </a:rPr>
              <a:t>CrCl</a:t>
            </a:r>
            <a:r>
              <a:rPr lang="en-GB" altLang="en-US" sz="1600" b="0" baseline="-25000" dirty="0" err="1">
                <a:solidFill>
                  <a:schemeClr val="bg1"/>
                </a:solidFill>
                <a:latin typeface="Calibri" panose="020F0502020204030204" pitchFamily="34" charset="0"/>
              </a:rPr>
              <a:t>CG</a:t>
            </a:r>
            <a:r>
              <a:rPr lang="en-GB" altLang="en-US" sz="1600" b="0" dirty="0">
                <a:solidFill>
                  <a:schemeClr val="bg1"/>
                </a:solidFill>
                <a:latin typeface="Calibri" panose="020F0502020204030204" pitchFamily="34" charset="0"/>
              </a:rPr>
              <a:t> ≥40; AST/ALT ≤2.5 x ULN; </a:t>
            </a: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no heparin or warfarin </a:t>
            </a:r>
            <a:br>
              <a:rPr lang="en-GB" altLang="en-US" sz="1600" b="0" dirty="0">
                <a:solidFill>
                  <a:schemeClr val="bg1"/>
                </a:solidFill>
                <a:latin typeface="Calibri" panose="020F0502020204030204" pitchFamily="34" charset="0"/>
              </a:rPr>
            </a:br>
            <a:r>
              <a:rPr lang="en-GB" altLang="en-US" sz="1600" b="0" dirty="0">
                <a:solidFill>
                  <a:schemeClr val="bg1"/>
                </a:solidFill>
                <a:latin typeface="Calibri" panose="020F0502020204030204" pitchFamily="34" charset="0"/>
              </a:rPr>
              <a:t>(N = 547)</a:t>
            </a:r>
            <a:endParaRPr lang="en-US" altLang="en-US" sz="1600" b="0" dirty="0">
              <a:solidFill>
                <a:schemeClr val="bg1"/>
              </a:solidFill>
              <a:latin typeface="Calibri" panose="020F0502020204030204" pitchFamily="34" charset="0"/>
            </a:endParaRPr>
          </a:p>
        </p:txBody>
      </p:sp>
      <p:sp>
        <p:nvSpPr>
          <p:cNvPr id="42" name="Line 52">
            <a:extLst>
              <a:ext uri="{FF2B5EF4-FFF2-40B4-BE49-F238E27FC236}">
                <a16:creationId xmlns:a16="http://schemas.microsoft.com/office/drawing/2014/main" id="{8529B48E-8183-4844-8F4A-BB7EB43E3F87}"/>
              </a:ext>
            </a:extLst>
          </p:cNvPr>
          <p:cNvSpPr>
            <a:spLocks noChangeShapeType="1"/>
          </p:cNvSpPr>
          <p:nvPr/>
        </p:nvSpPr>
        <p:spPr bwMode="auto">
          <a:xfrm rot="5400000">
            <a:off x="3395828" y="2915134"/>
            <a:ext cx="26293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22" name="Text Box 11">
            <a:extLst>
              <a:ext uri="{FF2B5EF4-FFF2-40B4-BE49-F238E27FC236}">
                <a16:creationId xmlns:a16="http://schemas.microsoft.com/office/drawing/2014/main" id="{E0F02A91-6A4A-EF4F-8E72-03C7E117D12D}"/>
              </a:ext>
            </a:extLst>
          </p:cNvPr>
          <p:cNvSpPr txBox="1">
            <a:spLocks noChangeArrowheads="1"/>
          </p:cNvSpPr>
          <p:nvPr/>
        </p:nvSpPr>
        <p:spPr bwMode="auto">
          <a:xfrm>
            <a:off x="414339" y="636972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pPr>
            <a:r>
              <a:rPr lang="en-US" altLang="en-US" sz="1200" b="0" dirty="0" err="1">
                <a:solidFill>
                  <a:schemeClr val="bg2"/>
                </a:solidFill>
                <a:latin typeface="Calibri" panose="020F0502020204030204" pitchFamily="34" charset="0"/>
              </a:rPr>
              <a:t>Woyach</a:t>
            </a:r>
            <a:r>
              <a:rPr lang="en-US" altLang="en-US" sz="1200" b="0" dirty="0">
                <a:solidFill>
                  <a:schemeClr val="bg2"/>
                </a:solidFill>
                <a:latin typeface="Calibri" panose="020F0502020204030204" pitchFamily="34" charset="0"/>
              </a:rPr>
              <a:t>. NEJM. 2018;379:2517. </a:t>
            </a:r>
            <a:r>
              <a:rPr lang="en-US" altLang="en-US" sz="1200" spc="-10" dirty="0" err="1">
                <a:solidFill>
                  <a:srgbClr val="455560"/>
                </a:solidFill>
                <a:latin typeface="Calibri" panose="020F0502020204030204" pitchFamily="34" charset="0"/>
                <a:cs typeface="Arial" panose="020B0604020202020204" pitchFamily="34" charset="0"/>
              </a:rPr>
              <a:t>Woyach</a:t>
            </a:r>
            <a:r>
              <a:rPr lang="en-US" altLang="en-US" sz="1200" spc="-10" dirty="0">
                <a:solidFill>
                  <a:srgbClr val="455560"/>
                </a:solidFill>
                <a:latin typeface="Calibri" panose="020F0502020204030204" pitchFamily="34" charset="0"/>
                <a:cs typeface="Arial" panose="020B0604020202020204" pitchFamily="34" charset="0"/>
              </a:rPr>
              <a:t>. Blood. 2024;143:1616.</a:t>
            </a:r>
            <a:endParaRPr lang="en-US" altLang="en-US" sz="1200" b="0" dirty="0">
              <a:solidFill>
                <a:schemeClr val="bg2"/>
              </a:solidFill>
              <a:latin typeface="Calibri" panose="020F0502020204030204" pitchFamily="34" charset="0"/>
            </a:endParaRPr>
          </a:p>
        </p:txBody>
      </p:sp>
      <p:sp>
        <p:nvSpPr>
          <p:cNvPr id="23" name="Rectangle 24">
            <a:extLst>
              <a:ext uri="{FF2B5EF4-FFF2-40B4-BE49-F238E27FC236}">
                <a16:creationId xmlns:a16="http://schemas.microsoft.com/office/drawing/2014/main" id="{69845714-6898-0846-BFB7-CFA3B83FE71E}"/>
              </a:ext>
            </a:extLst>
          </p:cNvPr>
          <p:cNvSpPr>
            <a:spLocks noChangeArrowheads="1"/>
          </p:cNvSpPr>
          <p:nvPr/>
        </p:nvSpPr>
        <p:spPr bwMode="auto">
          <a:xfrm>
            <a:off x="3803734" y="2688619"/>
            <a:ext cx="6378937" cy="731520"/>
          </a:xfrm>
          <a:prstGeom prst="rect">
            <a:avLst/>
          </a:prstGeom>
          <a:solidFill>
            <a:schemeClr val="accent1"/>
          </a:solidFill>
          <a:ln w="9525">
            <a:noFill/>
            <a:miter lim="800000"/>
            <a:headEnd/>
            <a:tailEnd/>
          </a:ln>
        </p:spPr>
        <p:txBody>
          <a:bodyPr wrap="square" anchor="ctr" anchorCtr="1"/>
          <a:lstStyle/>
          <a:p>
            <a:pPr algn="ctr">
              <a:defRPr/>
            </a:pPr>
            <a:r>
              <a:rPr lang="en-US" b="1">
                <a:latin typeface="Calibri" panose="020F0502020204030204" pitchFamily="34" charset="0"/>
                <a:cs typeface="Arial" charset="0"/>
              </a:rPr>
              <a:t>Ibrutinib</a:t>
            </a:r>
            <a:r>
              <a:rPr lang="en-US">
                <a:latin typeface="Calibri" panose="020F0502020204030204" pitchFamily="34" charset="0"/>
                <a:cs typeface="Arial" charset="0"/>
              </a:rPr>
              <a:t> </a:t>
            </a:r>
            <a:r>
              <a:rPr lang="en-US" sz="1600">
                <a:latin typeface="Calibri" panose="020F0502020204030204" pitchFamily="34" charset="0"/>
                <a:cs typeface="Arial" charset="0"/>
              </a:rPr>
              <a:t>420 mg QD</a:t>
            </a:r>
          </a:p>
          <a:p>
            <a:pPr algn="ctr">
              <a:defRPr/>
            </a:pPr>
            <a:r>
              <a:rPr lang="en-US" sz="1600" b="0">
                <a:latin typeface="Calibri" panose="020F0502020204030204" pitchFamily="34" charset="0"/>
              </a:rPr>
              <a:t>(n = 182)</a:t>
            </a:r>
          </a:p>
        </p:txBody>
      </p:sp>
      <p:sp>
        <p:nvSpPr>
          <p:cNvPr id="24" name="Rectangle 25">
            <a:extLst>
              <a:ext uri="{FF2B5EF4-FFF2-40B4-BE49-F238E27FC236}">
                <a16:creationId xmlns:a16="http://schemas.microsoft.com/office/drawing/2014/main" id="{F8FA8BB6-71F9-0448-8959-6FC3BB0B6F12}"/>
              </a:ext>
            </a:extLst>
          </p:cNvPr>
          <p:cNvSpPr>
            <a:spLocks noChangeArrowheads="1"/>
          </p:cNvSpPr>
          <p:nvPr/>
        </p:nvSpPr>
        <p:spPr bwMode="auto">
          <a:xfrm>
            <a:off x="3803735" y="3489852"/>
            <a:ext cx="6378936" cy="822960"/>
          </a:xfrm>
          <a:prstGeom prst="rect">
            <a:avLst/>
          </a:prstGeom>
          <a:solidFill>
            <a:schemeClr val="accent4"/>
          </a:solidFill>
          <a:ln w="9525">
            <a:noFill/>
            <a:miter lim="800000"/>
            <a:headEnd/>
            <a:tailEnd/>
          </a:ln>
        </p:spPr>
        <p:txBody>
          <a:bodyPr wrap="none" anchor="ctr" anchorCtr="1"/>
          <a:lstStyle/>
          <a:p>
            <a:pPr algn="ctr">
              <a:defRPr/>
            </a:pPr>
            <a:r>
              <a:rPr lang="en-US" b="1" dirty="0">
                <a:latin typeface="Calibri" panose="020F0502020204030204" pitchFamily="34" charset="0"/>
                <a:cs typeface="Arial" charset="0"/>
              </a:rPr>
              <a:t>Ibrutinib</a:t>
            </a:r>
            <a:r>
              <a:rPr lang="en-US" sz="1600" b="0" dirty="0">
                <a:latin typeface="Calibri" panose="020F0502020204030204" pitchFamily="34" charset="0"/>
                <a:cs typeface="Arial" charset="0"/>
              </a:rPr>
              <a:t> 420 mg QD +</a:t>
            </a:r>
          </a:p>
          <a:p>
            <a:pPr algn="ctr">
              <a:defRPr/>
            </a:pPr>
            <a:r>
              <a:rPr lang="en-US" b="1" dirty="0">
                <a:latin typeface="Calibri" panose="020F0502020204030204" pitchFamily="34" charset="0"/>
                <a:cs typeface="Arial" charset="0"/>
              </a:rPr>
              <a:t>Rituximab</a:t>
            </a:r>
            <a:r>
              <a:rPr lang="en-US" sz="1600" dirty="0">
                <a:latin typeface="Calibri" panose="020F0502020204030204" pitchFamily="34" charset="0"/>
                <a:cs typeface="Arial" charset="0"/>
              </a:rPr>
              <a:t> </a:t>
            </a:r>
            <a:r>
              <a:rPr lang="en-US" sz="1600" b="0" dirty="0">
                <a:latin typeface="Calibri" panose="020F0502020204030204" pitchFamily="34" charset="0"/>
                <a:cs typeface="Arial" charset="0"/>
              </a:rPr>
              <a:t>375 mg/m</a:t>
            </a:r>
            <a:r>
              <a:rPr lang="en-US" sz="1600" b="0" baseline="30000" dirty="0">
                <a:latin typeface="Calibri" panose="020F0502020204030204" pitchFamily="34" charset="0"/>
                <a:cs typeface="Arial" charset="0"/>
              </a:rPr>
              <a:t>2</a:t>
            </a:r>
            <a:r>
              <a:rPr lang="en-US" sz="1600" b="0" dirty="0">
                <a:latin typeface="Calibri" panose="020F0502020204030204" pitchFamily="34" charset="0"/>
                <a:cs typeface="Arial" charset="0"/>
              </a:rPr>
              <a:t>/</a:t>
            </a:r>
            <a:r>
              <a:rPr lang="en-US" sz="1600" b="0" dirty="0" err="1">
                <a:latin typeface="Calibri" panose="020F0502020204030204" pitchFamily="34" charset="0"/>
                <a:cs typeface="Arial" charset="0"/>
              </a:rPr>
              <a:t>wk</a:t>
            </a:r>
            <a:r>
              <a:rPr lang="en-US" sz="1600" b="0" dirty="0">
                <a:latin typeface="Calibri" panose="020F0502020204030204" pitchFamily="34" charset="0"/>
                <a:cs typeface="Arial" charset="0"/>
              </a:rPr>
              <a:t> x 4 </a:t>
            </a:r>
            <a:r>
              <a:rPr lang="en-US" sz="1600" b="0" dirty="0" err="1">
                <a:latin typeface="Calibri" panose="020F0502020204030204" pitchFamily="34" charset="0"/>
                <a:cs typeface="Arial" charset="0"/>
              </a:rPr>
              <a:t>wk</a:t>
            </a:r>
            <a:r>
              <a:rPr lang="en-US" sz="1600" b="0" dirty="0">
                <a:latin typeface="Calibri" panose="020F0502020204030204" pitchFamily="34" charset="0"/>
                <a:cs typeface="Arial" charset="0"/>
              </a:rPr>
              <a:t> starting cycle 2 Day 1; cycles 3-6 Day 1*</a:t>
            </a:r>
          </a:p>
          <a:p>
            <a:pPr algn="ctr">
              <a:defRPr/>
            </a:pPr>
            <a:r>
              <a:rPr lang="en-US" sz="1600" b="0" dirty="0">
                <a:latin typeface="Calibri" panose="020F0502020204030204" pitchFamily="34" charset="0"/>
                <a:cs typeface="Arial" charset="0"/>
              </a:rPr>
              <a:t>(n = 182)</a:t>
            </a:r>
            <a:endParaRPr lang="en-US" sz="1600" b="0" dirty="0">
              <a:latin typeface="Calibri" panose="020F0502020204030204" pitchFamily="34" charset="0"/>
              <a:cs typeface="+mn-cs"/>
            </a:endParaRPr>
          </a:p>
        </p:txBody>
      </p:sp>
      <p:sp>
        <p:nvSpPr>
          <p:cNvPr id="25" name="Line 26">
            <a:extLst>
              <a:ext uri="{FF2B5EF4-FFF2-40B4-BE49-F238E27FC236}">
                <a16:creationId xmlns:a16="http://schemas.microsoft.com/office/drawing/2014/main" id="{3945656F-C2CB-FB43-AE28-EE752055490A}"/>
              </a:ext>
            </a:extLst>
          </p:cNvPr>
          <p:cNvSpPr>
            <a:spLocks noChangeShapeType="1"/>
          </p:cNvSpPr>
          <p:nvPr/>
        </p:nvSpPr>
        <p:spPr bwMode="auto">
          <a:xfrm>
            <a:off x="3331816" y="4457067"/>
            <a:ext cx="389369" cy="21902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26" name="Line 27">
            <a:extLst>
              <a:ext uri="{FF2B5EF4-FFF2-40B4-BE49-F238E27FC236}">
                <a16:creationId xmlns:a16="http://schemas.microsoft.com/office/drawing/2014/main" id="{8A583B3B-39FD-4D4C-B82F-9C58821D1FC6}"/>
              </a:ext>
            </a:extLst>
          </p:cNvPr>
          <p:cNvSpPr>
            <a:spLocks noChangeShapeType="1"/>
          </p:cNvSpPr>
          <p:nvPr/>
        </p:nvSpPr>
        <p:spPr bwMode="auto">
          <a:xfrm flipV="1">
            <a:off x="3333406" y="3140739"/>
            <a:ext cx="389368" cy="22510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27" name="Rectangle 28">
            <a:extLst>
              <a:ext uri="{FF2B5EF4-FFF2-40B4-BE49-F238E27FC236}">
                <a16:creationId xmlns:a16="http://schemas.microsoft.com/office/drawing/2014/main" id="{F1A91723-879B-E74C-B732-AD9B16EBAD5E}"/>
              </a:ext>
            </a:extLst>
          </p:cNvPr>
          <p:cNvSpPr>
            <a:spLocks noChangeArrowheads="1"/>
          </p:cNvSpPr>
          <p:nvPr/>
        </p:nvSpPr>
        <p:spPr bwMode="auto">
          <a:xfrm>
            <a:off x="3803735" y="4369900"/>
            <a:ext cx="6378936" cy="822960"/>
          </a:xfrm>
          <a:prstGeom prst="rect">
            <a:avLst/>
          </a:prstGeom>
          <a:solidFill>
            <a:schemeClr val="accent3"/>
          </a:solidFill>
          <a:ln w="9525">
            <a:noFill/>
            <a:miter lim="800000"/>
            <a:headEnd/>
            <a:tailEnd/>
          </a:ln>
        </p:spPr>
        <p:txBody>
          <a:bodyPr wrap="square" anchor="ctr" anchorCtr="1"/>
          <a:lstStyle/>
          <a:p>
            <a:pPr algn="ctr">
              <a:defRPr/>
            </a:pPr>
            <a:r>
              <a:rPr lang="en-US" b="1">
                <a:latin typeface="Calibri" panose="020F0502020204030204" pitchFamily="34" charset="0"/>
                <a:cs typeface="Arial" charset="0"/>
              </a:rPr>
              <a:t>Bendamustine</a:t>
            </a:r>
            <a:r>
              <a:rPr lang="en-US" sz="1600">
                <a:latin typeface="Calibri" panose="020F0502020204030204" pitchFamily="34" charset="0"/>
                <a:cs typeface="Arial" charset="0"/>
              </a:rPr>
              <a:t> </a:t>
            </a:r>
            <a:r>
              <a:rPr lang="en-US" sz="1600" b="0">
                <a:latin typeface="Calibri" panose="020F0502020204030204" pitchFamily="34" charset="0"/>
                <a:cs typeface="Arial" charset="0"/>
              </a:rPr>
              <a:t>90 mg/m</a:t>
            </a:r>
            <a:r>
              <a:rPr lang="en-US" sz="1600" b="0" baseline="30000">
                <a:latin typeface="Calibri" panose="020F0502020204030204" pitchFamily="34" charset="0"/>
                <a:cs typeface="Arial" charset="0"/>
              </a:rPr>
              <a:t>2</a:t>
            </a:r>
            <a:r>
              <a:rPr lang="en-US" sz="1600" b="0">
                <a:latin typeface="Calibri" panose="020F0502020204030204" pitchFamily="34" charset="0"/>
                <a:cs typeface="Arial" charset="0"/>
              </a:rPr>
              <a:t> on Days 1, 2 +</a:t>
            </a:r>
          </a:p>
          <a:p>
            <a:pPr algn="ctr">
              <a:defRPr/>
            </a:pPr>
            <a:r>
              <a:rPr lang="en-US" b="1">
                <a:latin typeface="Calibri" panose="020F0502020204030204" pitchFamily="34" charset="0"/>
                <a:cs typeface="Arial" charset="0"/>
              </a:rPr>
              <a:t>Rituximab</a:t>
            </a:r>
            <a:r>
              <a:rPr lang="en-US" sz="1600">
                <a:latin typeface="Calibri" panose="020F0502020204030204" pitchFamily="34" charset="0"/>
                <a:cs typeface="Arial" charset="0"/>
              </a:rPr>
              <a:t> </a:t>
            </a:r>
            <a:r>
              <a:rPr lang="en-US" sz="1600" b="0">
                <a:latin typeface="Calibri" panose="020F0502020204030204" pitchFamily="34" charset="0"/>
                <a:cs typeface="Arial" charset="0"/>
              </a:rPr>
              <a:t>375 mg/m</a:t>
            </a:r>
            <a:r>
              <a:rPr lang="en-US" sz="1600" b="0" baseline="30000">
                <a:latin typeface="Calibri" panose="020F0502020204030204" pitchFamily="34" charset="0"/>
                <a:cs typeface="Arial" charset="0"/>
              </a:rPr>
              <a:t>2</a:t>
            </a:r>
            <a:r>
              <a:rPr lang="en-US" sz="1600" b="0">
                <a:latin typeface="Calibri" panose="020F0502020204030204" pitchFamily="34" charset="0"/>
                <a:cs typeface="Arial" charset="0"/>
              </a:rPr>
              <a:t> on cycle 1 Day 1; 500 mg/m</a:t>
            </a:r>
            <a:r>
              <a:rPr lang="en-US" sz="1600" b="0" baseline="30000">
                <a:latin typeface="Calibri" panose="020F0502020204030204" pitchFamily="34" charset="0"/>
                <a:cs typeface="Arial" charset="0"/>
              </a:rPr>
              <a:t>2</a:t>
            </a:r>
            <a:r>
              <a:rPr lang="en-US" sz="1600" b="0">
                <a:latin typeface="Calibri" panose="020F0502020204030204" pitchFamily="34" charset="0"/>
                <a:cs typeface="Arial" charset="0"/>
              </a:rPr>
              <a:t> on cycles 2-6 Day 1*</a:t>
            </a:r>
          </a:p>
          <a:p>
            <a:pPr algn="ctr">
              <a:defRPr/>
            </a:pPr>
            <a:r>
              <a:rPr lang="en-US" sz="1600" b="0">
                <a:latin typeface="Calibri" panose="020F0502020204030204" pitchFamily="34" charset="0"/>
                <a:cs typeface="Arial" charset="0"/>
              </a:rPr>
              <a:t>(n = 183)</a:t>
            </a:r>
          </a:p>
        </p:txBody>
      </p:sp>
      <p:sp>
        <p:nvSpPr>
          <p:cNvPr id="28" name="Line 33">
            <a:extLst>
              <a:ext uri="{FF2B5EF4-FFF2-40B4-BE49-F238E27FC236}">
                <a16:creationId xmlns:a16="http://schemas.microsoft.com/office/drawing/2014/main" id="{68EB668C-01BC-6740-9E06-40B5DBDC5BB1}"/>
              </a:ext>
            </a:extLst>
          </p:cNvPr>
          <p:cNvSpPr>
            <a:spLocks noChangeShapeType="1"/>
          </p:cNvSpPr>
          <p:nvPr/>
        </p:nvSpPr>
        <p:spPr bwMode="auto">
          <a:xfrm>
            <a:off x="3333406" y="3891029"/>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31" name="Content Placeholder 2">
            <a:extLst>
              <a:ext uri="{FF2B5EF4-FFF2-40B4-BE49-F238E27FC236}">
                <a16:creationId xmlns:a16="http://schemas.microsoft.com/office/drawing/2014/main" id="{5B7FB051-9EC1-4B2D-AC78-71C5FE3F3013}"/>
              </a:ext>
            </a:extLst>
          </p:cNvPr>
          <p:cNvSpPr txBox="1">
            <a:spLocks/>
          </p:cNvSpPr>
          <p:nvPr/>
        </p:nvSpPr>
        <p:spPr bwMode="auto">
          <a:xfrm>
            <a:off x="604675" y="5599982"/>
            <a:ext cx="10877529" cy="663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1" kern="0"/>
              <a:t>Primary endpoint: </a:t>
            </a:r>
            <a:r>
              <a:rPr lang="en-US" sz="2000" b="0" kern="0"/>
              <a:t>PFS</a:t>
            </a:r>
          </a:p>
        </p:txBody>
      </p:sp>
      <p:sp>
        <p:nvSpPr>
          <p:cNvPr id="34" name="Text Box 45">
            <a:extLst>
              <a:ext uri="{FF2B5EF4-FFF2-40B4-BE49-F238E27FC236}">
                <a16:creationId xmlns:a16="http://schemas.microsoft.com/office/drawing/2014/main" id="{CFDA1F60-E8AF-42D2-866E-87745A14EC0F}"/>
              </a:ext>
            </a:extLst>
          </p:cNvPr>
          <p:cNvSpPr txBox="1">
            <a:spLocks noChangeArrowheads="1"/>
          </p:cNvSpPr>
          <p:nvPr/>
        </p:nvSpPr>
        <p:spPr bwMode="auto">
          <a:xfrm>
            <a:off x="1910083" y="2030153"/>
            <a:ext cx="320137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200" b="0" i="1" dirty="0">
                <a:solidFill>
                  <a:schemeClr val="bg1"/>
                </a:solidFill>
                <a:latin typeface="Calibri" panose="020F0502020204030204" pitchFamily="34" charset="0"/>
                <a:cs typeface="Calibri" panose="020F0502020204030204" pitchFamily="34" charset="0"/>
              </a:rPr>
              <a:t>Stratified by Rai stage (high vs intermediate risk), del(11q22.3) or del(17p13.1) (presence vs absence), ZAP-70 methylation (&lt; vs ≥20%)</a:t>
            </a:r>
            <a:endParaRPr lang="en-US" altLang="en-US" sz="1200" b="0" i="1" dirty="0">
              <a:solidFill>
                <a:schemeClr val="bg1"/>
              </a:solidFill>
              <a:latin typeface="Calibri" panose="020F0502020204030204" pitchFamily="34" charset="0"/>
            </a:endParaRPr>
          </a:p>
        </p:txBody>
      </p:sp>
      <p:sp>
        <p:nvSpPr>
          <p:cNvPr id="37" name="Line 33">
            <a:extLst>
              <a:ext uri="{FF2B5EF4-FFF2-40B4-BE49-F238E27FC236}">
                <a16:creationId xmlns:a16="http://schemas.microsoft.com/office/drawing/2014/main" id="{E50C621B-2016-459B-BC60-869C1BAD335B}"/>
              </a:ext>
            </a:extLst>
          </p:cNvPr>
          <p:cNvSpPr>
            <a:spLocks noChangeShapeType="1"/>
          </p:cNvSpPr>
          <p:nvPr/>
        </p:nvSpPr>
        <p:spPr bwMode="auto">
          <a:xfrm>
            <a:off x="10182672" y="4745780"/>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39" name="Line 33">
            <a:extLst>
              <a:ext uri="{FF2B5EF4-FFF2-40B4-BE49-F238E27FC236}">
                <a16:creationId xmlns:a16="http://schemas.microsoft.com/office/drawing/2014/main" id="{16126834-EA9A-44C5-BB1D-55136D3510C6}"/>
              </a:ext>
            </a:extLst>
          </p:cNvPr>
          <p:cNvSpPr>
            <a:spLocks noChangeShapeType="1"/>
          </p:cNvSpPr>
          <p:nvPr/>
        </p:nvSpPr>
        <p:spPr bwMode="auto">
          <a:xfrm>
            <a:off x="10182672" y="3054721"/>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44" name="Rectangle 46">
            <a:extLst>
              <a:ext uri="{FF2B5EF4-FFF2-40B4-BE49-F238E27FC236}">
                <a16:creationId xmlns:a16="http://schemas.microsoft.com/office/drawing/2014/main" id="{C68B8416-BD87-4FA2-9AAA-0EC65AA84695}"/>
              </a:ext>
            </a:extLst>
          </p:cNvPr>
          <p:cNvSpPr>
            <a:spLocks noChangeArrowheads="1"/>
          </p:cNvSpPr>
          <p:nvPr/>
        </p:nvSpPr>
        <p:spPr bwMode="auto">
          <a:xfrm>
            <a:off x="10737507" y="2867581"/>
            <a:ext cx="9712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i="1">
                <a:solidFill>
                  <a:schemeClr val="bg1"/>
                </a:solidFill>
                <a:latin typeface="Calibri" panose="020F0502020204030204" pitchFamily="34" charset="0"/>
              </a:rPr>
              <a:t>Until PD</a:t>
            </a:r>
          </a:p>
        </p:txBody>
      </p:sp>
      <p:sp>
        <p:nvSpPr>
          <p:cNvPr id="45" name="Rectangle 46">
            <a:extLst>
              <a:ext uri="{FF2B5EF4-FFF2-40B4-BE49-F238E27FC236}">
                <a16:creationId xmlns:a16="http://schemas.microsoft.com/office/drawing/2014/main" id="{C7D5FAC9-64C9-46D6-876D-C7EE1E6D0B89}"/>
              </a:ext>
            </a:extLst>
          </p:cNvPr>
          <p:cNvSpPr>
            <a:spLocks noChangeArrowheads="1"/>
          </p:cNvSpPr>
          <p:nvPr/>
        </p:nvSpPr>
        <p:spPr bwMode="auto">
          <a:xfrm>
            <a:off x="10423606" y="4307933"/>
            <a:ext cx="177478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i="1">
                <a:solidFill>
                  <a:schemeClr val="bg1"/>
                </a:solidFill>
                <a:latin typeface="Calibri" panose="020F0502020204030204" pitchFamily="34" charset="0"/>
              </a:rPr>
              <a:t>Crossover to ibrutinib w/n 1 yr of PD allowed</a:t>
            </a:r>
          </a:p>
        </p:txBody>
      </p:sp>
      <p:sp>
        <p:nvSpPr>
          <p:cNvPr id="30" name="Line 33">
            <a:extLst>
              <a:ext uri="{FF2B5EF4-FFF2-40B4-BE49-F238E27FC236}">
                <a16:creationId xmlns:a16="http://schemas.microsoft.com/office/drawing/2014/main" id="{957E23A1-9CFC-491D-B756-A17CB28CD09F}"/>
              </a:ext>
            </a:extLst>
          </p:cNvPr>
          <p:cNvSpPr>
            <a:spLocks noChangeShapeType="1"/>
          </p:cNvSpPr>
          <p:nvPr/>
        </p:nvSpPr>
        <p:spPr bwMode="auto">
          <a:xfrm>
            <a:off x="10182673" y="3873410"/>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33" name="Rectangle 46">
            <a:extLst>
              <a:ext uri="{FF2B5EF4-FFF2-40B4-BE49-F238E27FC236}">
                <a16:creationId xmlns:a16="http://schemas.microsoft.com/office/drawing/2014/main" id="{21119A4C-F2AC-450A-BCF1-227FC0C79056}"/>
              </a:ext>
            </a:extLst>
          </p:cNvPr>
          <p:cNvSpPr>
            <a:spLocks noChangeArrowheads="1"/>
          </p:cNvSpPr>
          <p:nvPr/>
        </p:nvSpPr>
        <p:spPr bwMode="auto">
          <a:xfrm>
            <a:off x="10636609" y="3540087"/>
            <a:ext cx="117307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i="1">
                <a:solidFill>
                  <a:schemeClr val="bg1"/>
                </a:solidFill>
                <a:latin typeface="Calibri" panose="020F0502020204030204" pitchFamily="34" charset="0"/>
              </a:rPr>
              <a:t>Ibrutinib until PD</a:t>
            </a:r>
          </a:p>
        </p:txBody>
      </p:sp>
      <p:sp>
        <p:nvSpPr>
          <p:cNvPr id="2" name="TextBox 1">
            <a:extLst>
              <a:ext uri="{FF2B5EF4-FFF2-40B4-BE49-F238E27FC236}">
                <a16:creationId xmlns:a16="http://schemas.microsoft.com/office/drawing/2014/main" id="{320513A3-4DC1-46D2-9ADD-3A9B7007220B}"/>
              </a:ext>
            </a:extLst>
          </p:cNvPr>
          <p:cNvSpPr txBox="1"/>
          <p:nvPr/>
        </p:nvSpPr>
        <p:spPr bwMode="auto">
          <a:xfrm>
            <a:off x="3721185" y="5192860"/>
            <a:ext cx="12883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*28-day cycles.</a:t>
            </a:r>
          </a:p>
        </p:txBody>
      </p:sp>
    </p:spTree>
    <p:extLst>
      <p:ext uri="{BB962C8B-B14F-4D97-AF65-F5344CB8AC3E}">
        <p14:creationId xmlns:p14="http://schemas.microsoft.com/office/powerpoint/2010/main" val="276359882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6C5C30A0-15A7-A243-3AC6-35F12CA2F977}"/>
              </a:ext>
            </a:extLst>
          </p:cNvPr>
          <p:cNvSpPr/>
          <p:nvPr/>
        </p:nvSpPr>
        <p:spPr bwMode="auto">
          <a:xfrm>
            <a:off x="3080212" y="1484161"/>
            <a:ext cx="5569897" cy="34407"/>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0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 name="Freeform: Shape 9">
            <a:extLst>
              <a:ext uri="{FF2B5EF4-FFF2-40B4-BE49-F238E27FC236}">
                <a16:creationId xmlns:a16="http://schemas.microsoft.com/office/drawing/2014/main" id="{901CF589-C59B-9096-180F-82EB3EA979AE}"/>
              </a:ext>
            </a:extLst>
          </p:cNvPr>
          <p:cNvSpPr/>
          <p:nvPr/>
        </p:nvSpPr>
        <p:spPr bwMode="auto">
          <a:xfrm>
            <a:off x="3101893" y="1520144"/>
            <a:ext cx="5430414" cy="2983863"/>
          </a:xfrm>
          <a:custGeom>
            <a:avLst/>
            <a:gdLst>
              <a:gd name="connsiteX0" fmla="*/ 0 w 5475427"/>
              <a:gd name="connsiteY0" fmla="*/ 0 h 3946550"/>
              <a:gd name="connsiteX1" fmla="*/ 0 w 5475427"/>
              <a:gd name="connsiteY1" fmla="*/ 3946550 h 3946550"/>
              <a:gd name="connsiteX2" fmla="*/ 5475427 w 5475427"/>
              <a:gd name="connsiteY2" fmla="*/ 3946550 h 3946550"/>
            </a:gdLst>
            <a:ahLst/>
            <a:cxnLst>
              <a:cxn ang="0">
                <a:pos x="connsiteX0" y="connsiteY0"/>
              </a:cxn>
              <a:cxn ang="0">
                <a:pos x="connsiteX1" y="connsiteY1"/>
              </a:cxn>
              <a:cxn ang="0">
                <a:pos x="connsiteX2" y="connsiteY2"/>
              </a:cxn>
            </a:cxnLst>
            <a:rect l="l" t="t" r="r" b="b"/>
            <a:pathLst>
              <a:path w="5475427" h="3946550">
                <a:moveTo>
                  <a:pt x="0" y="0"/>
                </a:moveTo>
                <a:lnTo>
                  <a:pt x="0" y="3946550"/>
                </a:lnTo>
                <a:lnTo>
                  <a:pt x="5475427" y="394655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15" name="Group 14">
            <a:extLst>
              <a:ext uri="{FF2B5EF4-FFF2-40B4-BE49-F238E27FC236}">
                <a16:creationId xmlns:a16="http://schemas.microsoft.com/office/drawing/2014/main" id="{13A949E1-38E4-EE5B-2554-773C4ED8856F}"/>
              </a:ext>
            </a:extLst>
          </p:cNvPr>
          <p:cNvGrpSpPr/>
          <p:nvPr/>
        </p:nvGrpSpPr>
        <p:grpSpPr>
          <a:xfrm>
            <a:off x="2993690" y="1535581"/>
            <a:ext cx="94618" cy="2968572"/>
            <a:chOff x="5865275" y="1392113"/>
            <a:chExt cx="118165" cy="3944519"/>
          </a:xfrm>
        </p:grpSpPr>
        <p:cxnSp>
          <p:nvCxnSpPr>
            <p:cNvPr id="16" name="Straight Connector 15">
              <a:extLst>
                <a:ext uri="{FF2B5EF4-FFF2-40B4-BE49-F238E27FC236}">
                  <a16:creationId xmlns:a16="http://schemas.microsoft.com/office/drawing/2014/main" id="{40CC9C9A-FC01-39F8-C639-C8C526475A4B}"/>
                </a:ext>
              </a:extLst>
            </p:cNvPr>
            <p:cNvCxnSpPr>
              <a:cxnSpLocks/>
            </p:cNvCxnSpPr>
            <p:nvPr/>
          </p:nvCxnSpPr>
          <p:spPr bwMode="auto">
            <a:xfrm>
              <a:off x="5865275" y="1392113"/>
              <a:ext cx="118165"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D6388B9-EBE1-5397-0F96-2A0A75BD88ED}"/>
                </a:ext>
              </a:extLst>
            </p:cNvPr>
            <p:cNvCxnSpPr>
              <a:cxnSpLocks/>
            </p:cNvCxnSpPr>
            <p:nvPr/>
          </p:nvCxnSpPr>
          <p:spPr bwMode="auto">
            <a:xfrm>
              <a:off x="5865275" y="2181017"/>
              <a:ext cx="118165"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F669451-D072-4309-9A8A-FFB32190F15B}"/>
                </a:ext>
              </a:extLst>
            </p:cNvPr>
            <p:cNvCxnSpPr>
              <a:cxnSpLocks/>
            </p:cNvCxnSpPr>
            <p:nvPr/>
          </p:nvCxnSpPr>
          <p:spPr bwMode="auto">
            <a:xfrm>
              <a:off x="5865275" y="2969921"/>
              <a:ext cx="118165"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CEE35187-9F56-2F99-2AF6-ACFFF532B213}"/>
                </a:ext>
              </a:extLst>
            </p:cNvPr>
            <p:cNvCxnSpPr>
              <a:cxnSpLocks/>
            </p:cNvCxnSpPr>
            <p:nvPr/>
          </p:nvCxnSpPr>
          <p:spPr bwMode="auto">
            <a:xfrm>
              <a:off x="5865275" y="3758825"/>
              <a:ext cx="118165"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7EFD4BD-492E-25DF-A84B-B48AAEF08964}"/>
                </a:ext>
              </a:extLst>
            </p:cNvPr>
            <p:cNvCxnSpPr>
              <a:cxnSpLocks/>
            </p:cNvCxnSpPr>
            <p:nvPr/>
          </p:nvCxnSpPr>
          <p:spPr bwMode="auto">
            <a:xfrm>
              <a:off x="5865275" y="4547729"/>
              <a:ext cx="118165"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98C96005-ED9E-CE44-F9E2-3DB0A915E3D4}"/>
                </a:ext>
              </a:extLst>
            </p:cNvPr>
            <p:cNvCxnSpPr>
              <a:cxnSpLocks/>
            </p:cNvCxnSpPr>
            <p:nvPr/>
          </p:nvCxnSpPr>
          <p:spPr bwMode="auto">
            <a:xfrm>
              <a:off x="5865275" y="5336632"/>
              <a:ext cx="118165" cy="0"/>
            </a:xfrm>
            <a:prstGeom prst="line">
              <a:avLst/>
            </a:prstGeom>
            <a:noFill/>
            <a:ln w="28575" cap="flat" cmpd="sng" algn="ctr">
              <a:solidFill>
                <a:schemeClr val="bg1"/>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7F195B6A-5AB9-5BF8-46C9-F64FD698A337}"/>
              </a:ext>
            </a:extLst>
          </p:cNvPr>
          <p:cNvGrpSpPr/>
          <p:nvPr/>
        </p:nvGrpSpPr>
        <p:grpSpPr>
          <a:xfrm>
            <a:off x="3101321" y="4505793"/>
            <a:ext cx="5306787" cy="77236"/>
            <a:chOff x="5994935" y="5338812"/>
            <a:chExt cx="5343626" cy="283945"/>
          </a:xfrm>
        </p:grpSpPr>
        <p:cxnSp>
          <p:nvCxnSpPr>
            <p:cNvPr id="27" name="Straight Connector 26">
              <a:extLst>
                <a:ext uri="{FF2B5EF4-FFF2-40B4-BE49-F238E27FC236}">
                  <a16:creationId xmlns:a16="http://schemas.microsoft.com/office/drawing/2014/main" id="{FE59006B-5BCA-857F-4AB9-DA1370343180}"/>
                </a:ext>
              </a:extLst>
            </p:cNvPr>
            <p:cNvCxnSpPr/>
            <p:nvPr/>
          </p:nvCxnSpPr>
          <p:spPr bwMode="auto">
            <a:xfrm>
              <a:off x="5994935"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FD00FBA-89F5-F8C2-09D5-9FC0DCA7DEAD}"/>
                </a:ext>
              </a:extLst>
            </p:cNvPr>
            <p:cNvCxnSpPr/>
            <p:nvPr/>
          </p:nvCxnSpPr>
          <p:spPr bwMode="auto">
            <a:xfrm>
              <a:off x="6405983"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E629A67B-9E05-9C78-0CD5-FBD8519A0C55}"/>
                </a:ext>
              </a:extLst>
            </p:cNvPr>
            <p:cNvCxnSpPr/>
            <p:nvPr/>
          </p:nvCxnSpPr>
          <p:spPr bwMode="auto">
            <a:xfrm>
              <a:off x="6817031"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3FDF905B-3F95-56A3-B7C2-2FC85305F451}"/>
                </a:ext>
              </a:extLst>
            </p:cNvPr>
            <p:cNvCxnSpPr/>
            <p:nvPr/>
          </p:nvCxnSpPr>
          <p:spPr bwMode="auto">
            <a:xfrm>
              <a:off x="7228079"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185A8F59-4C5E-7042-5E67-19DAB42E5309}"/>
                </a:ext>
              </a:extLst>
            </p:cNvPr>
            <p:cNvCxnSpPr/>
            <p:nvPr/>
          </p:nvCxnSpPr>
          <p:spPr bwMode="auto">
            <a:xfrm>
              <a:off x="7639127"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8DB21AF3-FF26-A83A-948F-8E4E7962E8DE}"/>
                </a:ext>
              </a:extLst>
            </p:cNvPr>
            <p:cNvCxnSpPr/>
            <p:nvPr/>
          </p:nvCxnSpPr>
          <p:spPr bwMode="auto">
            <a:xfrm>
              <a:off x="8050175"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3AF47A9-BDD9-5D25-9D25-B888646DE484}"/>
                </a:ext>
              </a:extLst>
            </p:cNvPr>
            <p:cNvCxnSpPr/>
            <p:nvPr/>
          </p:nvCxnSpPr>
          <p:spPr bwMode="auto">
            <a:xfrm>
              <a:off x="8461223"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3D90659C-D720-8810-3A03-A329D999396E}"/>
                </a:ext>
              </a:extLst>
            </p:cNvPr>
            <p:cNvCxnSpPr/>
            <p:nvPr/>
          </p:nvCxnSpPr>
          <p:spPr bwMode="auto">
            <a:xfrm>
              <a:off x="8872271"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E6A91F0-2D63-68BE-24BD-CD1168A06868}"/>
                </a:ext>
              </a:extLst>
            </p:cNvPr>
            <p:cNvCxnSpPr/>
            <p:nvPr/>
          </p:nvCxnSpPr>
          <p:spPr bwMode="auto">
            <a:xfrm>
              <a:off x="9283319"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F2E1D9AE-9011-C151-49CC-710E6B1A57C9}"/>
                </a:ext>
              </a:extLst>
            </p:cNvPr>
            <p:cNvCxnSpPr/>
            <p:nvPr/>
          </p:nvCxnSpPr>
          <p:spPr bwMode="auto">
            <a:xfrm>
              <a:off x="9694367"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DE570DE-38E2-3C6D-8D57-C5BC29626A2A}"/>
                </a:ext>
              </a:extLst>
            </p:cNvPr>
            <p:cNvCxnSpPr/>
            <p:nvPr/>
          </p:nvCxnSpPr>
          <p:spPr bwMode="auto">
            <a:xfrm>
              <a:off x="10105415"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1784170-1BD8-CC33-F3C9-4147938F1D6D}"/>
                </a:ext>
              </a:extLst>
            </p:cNvPr>
            <p:cNvCxnSpPr/>
            <p:nvPr/>
          </p:nvCxnSpPr>
          <p:spPr bwMode="auto">
            <a:xfrm>
              <a:off x="10516463"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9941A81-6AA0-016E-DADF-0AD1A8EAF0E2}"/>
                </a:ext>
              </a:extLst>
            </p:cNvPr>
            <p:cNvCxnSpPr/>
            <p:nvPr/>
          </p:nvCxnSpPr>
          <p:spPr bwMode="auto">
            <a:xfrm>
              <a:off x="10927511" y="5338812"/>
              <a:ext cx="0" cy="283945"/>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4521B8A8-AB41-B4C3-07A6-76EEB37E008C}"/>
                </a:ext>
              </a:extLst>
            </p:cNvPr>
            <p:cNvCxnSpPr/>
            <p:nvPr/>
          </p:nvCxnSpPr>
          <p:spPr bwMode="auto">
            <a:xfrm>
              <a:off x="11338561" y="5338812"/>
              <a:ext cx="0" cy="283945"/>
            </a:xfrm>
            <a:prstGeom prst="line">
              <a:avLst/>
            </a:prstGeom>
            <a:noFill/>
            <a:ln w="28575" cap="flat" cmpd="sng" algn="ctr">
              <a:solidFill>
                <a:schemeClr val="bg1"/>
              </a:solidFill>
              <a:prstDash val="solid"/>
              <a:round/>
              <a:headEnd type="none" w="med" len="med"/>
              <a:tailEnd type="none" w="med" len="med"/>
            </a:ln>
            <a:effectLst/>
          </p:spPr>
        </p:cxnSp>
      </p:grpSp>
      <p:sp>
        <p:nvSpPr>
          <p:cNvPr id="41" name="TextBox 40">
            <a:extLst>
              <a:ext uri="{FF2B5EF4-FFF2-40B4-BE49-F238E27FC236}">
                <a16:creationId xmlns:a16="http://schemas.microsoft.com/office/drawing/2014/main" id="{F3F198C7-9C67-77E6-AF72-A605688FE522}"/>
              </a:ext>
            </a:extLst>
          </p:cNvPr>
          <p:cNvSpPr txBox="1"/>
          <p:nvPr/>
        </p:nvSpPr>
        <p:spPr bwMode="auto">
          <a:xfrm>
            <a:off x="2911639" y="4551032"/>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2" name="TextBox 41">
            <a:extLst>
              <a:ext uri="{FF2B5EF4-FFF2-40B4-BE49-F238E27FC236}">
                <a16:creationId xmlns:a16="http://schemas.microsoft.com/office/drawing/2014/main" id="{FE949BDB-DF74-76D5-2035-5054BE0FF3F9}"/>
              </a:ext>
            </a:extLst>
          </p:cNvPr>
          <p:cNvSpPr txBox="1"/>
          <p:nvPr/>
        </p:nvSpPr>
        <p:spPr bwMode="auto">
          <a:xfrm>
            <a:off x="3321105"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43" name="TextBox 42">
            <a:extLst>
              <a:ext uri="{FF2B5EF4-FFF2-40B4-BE49-F238E27FC236}">
                <a16:creationId xmlns:a16="http://schemas.microsoft.com/office/drawing/2014/main" id="{2845705C-66B0-C0A0-CEA9-B0DBBF73A727}"/>
              </a:ext>
            </a:extLst>
          </p:cNvPr>
          <p:cNvSpPr txBox="1"/>
          <p:nvPr/>
        </p:nvSpPr>
        <p:spPr bwMode="auto">
          <a:xfrm>
            <a:off x="3730571"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4" name="TextBox 43">
            <a:extLst>
              <a:ext uri="{FF2B5EF4-FFF2-40B4-BE49-F238E27FC236}">
                <a16:creationId xmlns:a16="http://schemas.microsoft.com/office/drawing/2014/main" id="{F8EE56B0-B151-FF8C-710F-2F52A2212CDA}"/>
              </a:ext>
            </a:extLst>
          </p:cNvPr>
          <p:cNvSpPr txBox="1"/>
          <p:nvPr/>
        </p:nvSpPr>
        <p:spPr bwMode="auto">
          <a:xfrm>
            <a:off x="4140037"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45" name="TextBox 44">
            <a:extLst>
              <a:ext uri="{FF2B5EF4-FFF2-40B4-BE49-F238E27FC236}">
                <a16:creationId xmlns:a16="http://schemas.microsoft.com/office/drawing/2014/main" id="{188208B1-75B1-397C-A43D-A3A9C7779CEB}"/>
              </a:ext>
            </a:extLst>
          </p:cNvPr>
          <p:cNvSpPr txBox="1"/>
          <p:nvPr/>
        </p:nvSpPr>
        <p:spPr bwMode="auto">
          <a:xfrm>
            <a:off x="4549503"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6" name="TextBox 45">
            <a:extLst>
              <a:ext uri="{FF2B5EF4-FFF2-40B4-BE49-F238E27FC236}">
                <a16:creationId xmlns:a16="http://schemas.microsoft.com/office/drawing/2014/main" id="{F3DEAFE8-C697-426F-0B0A-F99B72D98EC5}"/>
              </a:ext>
            </a:extLst>
          </p:cNvPr>
          <p:cNvSpPr txBox="1"/>
          <p:nvPr/>
        </p:nvSpPr>
        <p:spPr bwMode="auto">
          <a:xfrm>
            <a:off x="4958969"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47" name="TextBox 46">
            <a:extLst>
              <a:ext uri="{FF2B5EF4-FFF2-40B4-BE49-F238E27FC236}">
                <a16:creationId xmlns:a16="http://schemas.microsoft.com/office/drawing/2014/main" id="{02C22B04-DFF5-2F68-EB14-7F7930DBD7E8}"/>
              </a:ext>
            </a:extLst>
          </p:cNvPr>
          <p:cNvSpPr txBox="1"/>
          <p:nvPr/>
        </p:nvSpPr>
        <p:spPr bwMode="auto">
          <a:xfrm>
            <a:off x="5368435"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48" name="TextBox 47">
            <a:extLst>
              <a:ext uri="{FF2B5EF4-FFF2-40B4-BE49-F238E27FC236}">
                <a16:creationId xmlns:a16="http://schemas.microsoft.com/office/drawing/2014/main" id="{D428E7FF-2F11-8AD7-9852-DF444EFC82DE}"/>
              </a:ext>
            </a:extLst>
          </p:cNvPr>
          <p:cNvSpPr txBox="1"/>
          <p:nvPr/>
        </p:nvSpPr>
        <p:spPr bwMode="auto">
          <a:xfrm>
            <a:off x="5777901"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49" name="TextBox 48">
            <a:extLst>
              <a:ext uri="{FF2B5EF4-FFF2-40B4-BE49-F238E27FC236}">
                <a16:creationId xmlns:a16="http://schemas.microsoft.com/office/drawing/2014/main" id="{C5E3CDD3-399C-BACB-20FA-6AC881D82327}"/>
              </a:ext>
            </a:extLst>
          </p:cNvPr>
          <p:cNvSpPr txBox="1"/>
          <p:nvPr/>
        </p:nvSpPr>
        <p:spPr bwMode="auto">
          <a:xfrm>
            <a:off x="6187367"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50" name="TextBox 49">
            <a:extLst>
              <a:ext uri="{FF2B5EF4-FFF2-40B4-BE49-F238E27FC236}">
                <a16:creationId xmlns:a16="http://schemas.microsoft.com/office/drawing/2014/main" id="{39AFA65C-18A8-79B5-A4D3-13471F6F0361}"/>
              </a:ext>
            </a:extLst>
          </p:cNvPr>
          <p:cNvSpPr txBox="1"/>
          <p:nvPr/>
        </p:nvSpPr>
        <p:spPr bwMode="auto">
          <a:xfrm>
            <a:off x="6596833"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51" name="TextBox 50">
            <a:extLst>
              <a:ext uri="{FF2B5EF4-FFF2-40B4-BE49-F238E27FC236}">
                <a16:creationId xmlns:a16="http://schemas.microsoft.com/office/drawing/2014/main" id="{8589D0FF-DA85-BF1C-975E-504EA4F0B5D6}"/>
              </a:ext>
            </a:extLst>
          </p:cNvPr>
          <p:cNvSpPr txBox="1"/>
          <p:nvPr/>
        </p:nvSpPr>
        <p:spPr bwMode="auto">
          <a:xfrm>
            <a:off x="7006299"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52" name="TextBox 51">
            <a:extLst>
              <a:ext uri="{FF2B5EF4-FFF2-40B4-BE49-F238E27FC236}">
                <a16:creationId xmlns:a16="http://schemas.microsoft.com/office/drawing/2014/main" id="{F6DE6667-A1C9-EF68-7CD7-02BF10306B4F}"/>
              </a:ext>
            </a:extLst>
          </p:cNvPr>
          <p:cNvSpPr txBox="1"/>
          <p:nvPr/>
        </p:nvSpPr>
        <p:spPr bwMode="auto">
          <a:xfrm>
            <a:off x="7415765"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66</a:t>
            </a:r>
          </a:p>
        </p:txBody>
      </p:sp>
      <p:sp>
        <p:nvSpPr>
          <p:cNvPr id="53" name="TextBox 52">
            <a:extLst>
              <a:ext uri="{FF2B5EF4-FFF2-40B4-BE49-F238E27FC236}">
                <a16:creationId xmlns:a16="http://schemas.microsoft.com/office/drawing/2014/main" id="{08E193CE-264F-2CDE-D240-F00486A8FB89}"/>
              </a:ext>
            </a:extLst>
          </p:cNvPr>
          <p:cNvSpPr txBox="1"/>
          <p:nvPr/>
        </p:nvSpPr>
        <p:spPr bwMode="auto">
          <a:xfrm>
            <a:off x="7825231"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54" name="TextBox 53">
            <a:extLst>
              <a:ext uri="{FF2B5EF4-FFF2-40B4-BE49-F238E27FC236}">
                <a16:creationId xmlns:a16="http://schemas.microsoft.com/office/drawing/2014/main" id="{6E32831C-1A91-5C86-CE22-999AD4554338}"/>
              </a:ext>
            </a:extLst>
          </p:cNvPr>
          <p:cNvSpPr txBox="1"/>
          <p:nvPr/>
        </p:nvSpPr>
        <p:spPr bwMode="auto">
          <a:xfrm>
            <a:off x="8234696" y="4551031"/>
            <a:ext cx="3657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78</a:t>
            </a:r>
          </a:p>
        </p:txBody>
      </p:sp>
      <p:sp>
        <p:nvSpPr>
          <p:cNvPr id="56" name="TextBox 55">
            <a:extLst>
              <a:ext uri="{FF2B5EF4-FFF2-40B4-BE49-F238E27FC236}">
                <a16:creationId xmlns:a16="http://schemas.microsoft.com/office/drawing/2014/main" id="{06CF83A6-893A-7E89-2C45-3CC5DE781AF1}"/>
              </a:ext>
            </a:extLst>
          </p:cNvPr>
          <p:cNvSpPr txBox="1"/>
          <p:nvPr/>
        </p:nvSpPr>
        <p:spPr bwMode="auto">
          <a:xfrm>
            <a:off x="2378066" y="4344212"/>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7" name="TextBox 56">
            <a:extLst>
              <a:ext uri="{FF2B5EF4-FFF2-40B4-BE49-F238E27FC236}">
                <a16:creationId xmlns:a16="http://schemas.microsoft.com/office/drawing/2014/main" id="{E5AA55D4-84F8-E7F3-07AE-56BB8935AF3A}"/>
              </a:ext>
            </a:extLst>
          </p:cNvPr>
          <p:cNvSpPr txBox="1"/>
          <p:nvPr/>
        </p:nvSpPr>
        <p:spPr bwMode="auto">
          <a:xfrm>
            <a:off x="2378066" y="3743490"/>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58" name="TextBox 57">
            <a:extLst>
              <a:ext uri="{FF2B5EF4-FFF2-40B4-BE49-F238E27FC236}">
                <a16:creationId xmlns:a16="http://schemas.microsoft.com/office/drawing/2014/main" id="{EFEFB932-4850-B45B-D76B-F7D25BF1365E}"/>
              </a:ext>
            </a:extLst>
          </p:cNvPr>
          <p:cNvSpPr txBox="1"/>
          <p:nvPr/>
        </p:nvSpPr>
        <p:spPr bwMode="auto">
          <a:xfrm>
            <a:off x="2378066" y="3163815"/>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59" name="TextBox 58">
            <a:extLst>
              <a:ext uri="{FF2B5EF4-FFF2-40B4-BE49-F238E27FC236}">
                <a16:creationId xmlns:a16="http://schemas.microsoft.com/office/drawing/2014/main" id="{3B3076B0-939D-B4EC-00C4-B2B45B4BFC79}"/>
              </a:ext>
            </a:extLst>
          </p:cNvPr>
          <p:cNvSpPr txBox="1"/>
          <p:nvPr/>
        </p:nvSpPr>
        <p:spPr bwMode="auto">
          <a:xfrm>
            <a:off x="2378066" y="2556616"/>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60" name="TextBox 59">
            <a:extLst>
              <a:ext uri="{FF2B5EF4-FFF2-40B4-BE49-F238E27FC236}">
                <a16:creationId xmlns:a16="http://schemas.microsoft.com/office/drawing/2014/main" id="{859FC4D4-4052-ABC9-BD95-8562B95E8C7C}"/>
              </a:ext>
            </a:extLst>
          </p:cNvPr>
          <p:cNvSpPr txBox="1"/>
          <p:nvPr/>
        </p:nvSpPr>
        <p:spPr bwMode="auto">
          <a:xfrm>
            <a:off x="2378066" y="1973703"/>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61" name="TextBox 60">
            <a:extLst>
              <a:ext uri="{FF2B5EF4-FFF2-40B4-BE49-F238E27FC236}">
                <a16:creationId xmlns:a16="http://schemas.microsoft.com/office/drawing/2014/main" id="{26CAC225-4C8B-45A9-B170-B658B426890A}"/>
              </a:ext>
            </a:extLst>
          </p:cNvPr>
          <p:cNvSpPr txBox="1"/>
          <p:nvPr/>
        </p:nvSpPr>
        <p:spPr bwMode="auto">
          <a:xfrm>
            <a:off x="2378066" y="1375236"/>
            <a:ext cx="6400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nvGrpSpPr>
          <p:cNvPr id="63" name="Group 62">
            <a:extLst>
              <a:ext uri="{FF2B5EF4-FFF2-40B4-BE49-F238E27FC236}">
                <a16:creationId xmlns:a16="http://schemas.microsoft.com/office/drawing/2014/main" id="{2906A26D-8A49-B385-D08C-1D38F88E8907}"/>
              </a:ext>
            </a:extLst>
          </p:cNvPr>
          <p:cNvGrpSpPr/>
          <p:nvPr/>
        </p:nvGrpSpPr>
        <p:grpSpPr>
          <a:xfrm>
            <a:off x="3115204" y="1535535"/>
            <a:ext cx="4914306" cy="2071640"/>
            <a:chOff x="6008914" y="1392052"/>
            <a:chExt cx="4948420" cy="2752712"/>
          </a:xfrm>
        </p:grpSpPr>
        <p:sp>
          <p:nvSpPr>
            <p:cNvPr id="64" name="Freeform: Shape 63">
              <a:extLst>
                <a:ext uri="{FF2B5EF4-FFF2-40B4-BE49-F238E27FC236}">
                  <a16:creationId xmlns:a16="http://schemas.microsoft.com/office/drawing/2014/main" id="{E424CE08-6495-A455-CC5D-CC951DEBD921}"/>
                </a:ext>
              </a:extLst>
            </p:cNvPr>
            <p:cNvSpPr/>
            <p:nvPr/>
          </p:nvSpPr>
          <p:spPr bwMode="auto">
            <a:xfrm>
              <a:off x="7670907" y="2491885"/>
              <a:ext cx="3286427" cy="1652879"/>
            </a:xfrm>
            <a:custGeom>
              <a:avLst/>
              <a:gdLst>
                <a:gd name="connsiteX0" fmla="*/ 3286427 w 3286427"/>
                <a:gd name="connsiteY0" fmla="*/ 1652879 h 1652879"/>
                <a:gd name="connsiteX1" fmla="*/ 2573079 w 3286427"/>
                <a:gd name="connsiteY1" fmla="*/ 1652879 h 1652879"/>
                <a:gd name="connsiteX2" fmla="*/ 2573079 w 3286427"/>
                <a:gd name="connsiteY2" fmla="*/ 1556220 h 1652879"/>
                <a:gd name="connsiteX3" fmla="*/ 2501551 w 3286427"/>
                <a:gd name="connsiteY3" fmla="*/ 1556220 h 1652879"/>
                <a:gd name="connsiteX4" fmla="*/ 2501551 w 3286427"/>
                <a:gd name="connsiteY4" fmla="*/ 1467293 h 1652879"/>
                <a:gd name="connsiteX5" fmla="*/ 2352696 w 3286427"/>
                <a:gd name="connsiteY5" fmla="*/ 1467293 h 1652879"/>
                <a:gd name="connsiteX6" fmla="*/ 2352696 w 3286427"/>
                <a:gd name="connsiteY6" fmla="*/ 1409297 h 1652879"/>
                <a:gd name="connsiteX7" fmla="*/ 2257969 w 3286427"/>
                <a:gd name="connsiteY7" fmla="*/ 1409297 h 1652879"/>
                <a:gd name="connsiteX8" fmla="*/ 2257969 w 3286427"/>
                <a:gd name="connsiteY8" fmla="*/ 1351301 h 1652879"/>
                <a:gd name="connsiteX9" fmla="*/ 2107180 w 3286427"/>
                <a:gd name="connsiteY9" fmla="*/ 1351301 h 1652879"/>
                <a:gd name="connsiteX10" fmla="*/ 2107180 w 3286427"/>
                <a:gd name="connsiteY10" fmla="*/ 1320370 h 1652879"/>
                <a:gd name="connsiteX11" fmla="*/ 2091715 w 3286427"/>
                <a:gd name="connsiteY11" fmla="*/ 1320370 h 1652879"/>
                <a:gd name="connsiteX12" fmla="*/ 2091715 w 3286427"/>
                <a:gd name="connsiteY12" fmla="*/ 1272041 h 1652879"/>
                <a:gd name="connsiteX13" fmla="*/ 2082049 w 3286427"/>
                <a:gd name="connsiteY13" fmla="*/ 1272041 h 1652879"/>
                <a:gd name="connsiteX14" fmla="*/ 2082049 w 3286427"/>
                <a:gd name="connsiteY14" fmla="*/ 1235310 h 1652879"/>
                <a:gd name="connsiteX15" fmla="*/ 2037585 w 3286427"/>
                <a:gd name="connsiteY15" fmla="*/ 1235310 h 1652879"/>
                <a:gd name="connsiteX16" fmla="*/ 2037585 w 3286427"/>
                <a:gd name="connsiteY16" fmla="*/ 1171515 h 1652879"/>
                <a:gd name="connsiteX17" fmla="*/ 1985389 w 3286427"/>
                <a:gd name="connsiteY17" fmla="*/ 1171515 h 1652879"/>
                <a:gd name="connsiteX18" fmla="*/ 1985389 w 3286427"/>
                <a:gd name="connsiteY18" fmla="*/ 1134784 h 1652879"/>
                <a:gd name="connsiteX19" fmla="*/ 1875197 w 3286427"/>
                <a:gd name="connsiteY19" fmla="*/ 1134784 h 1652879"/>
                <a:gd name="connsiteX20" fmla="*/ 1875197 w 3286427"/>
                <a:gd name="connsiteY20" fmla="*/ 1098053 h 1652879"/>
                <a:gd name="connsiteX21" fmla="*/ 1794003 w 3286427"/>
                <a:gd name="connsiteY21" fmla="*/ 1098053 h 1652879"/>
                <a:gd name="connsiteX22" fmla="*/ 1794003 w 3286427"/>
                <a:gd name="connsiteY22" fmla="*/ 1032325 h 1652879"/>
                <a:gd name="connsiteX23" fmla="*/ 1658679 w 3286427"/>
                <a:gd name="connsiteY23" fmla="*/ 1032325 h 1652879"/>
                <a:gd name="connsiteX24" fmla="*/ 1658679 w 3286427"/>
                <a:gd name="connsiteY24" fmla="*/ 1005260 h 1652879"/>
                <a:gd name="connsiteX25" fmla="*/ 1496291 w 3286427"/>
                <a:gd name="connsiteY25" fmla="*/ 1005260 h 1652879"/>
                <a:gd name="connsiteX26" fmla="*/ 1496291 w 3286427"/>
                <a:gd name="connsiteY26" fmla="*/ 974329 h 1652879"/>
                <a:gd name="connsiteX27" fmla="*/ 1457627 w 3286427"/>
                <a:gd name="connsiteY27" fmla="*/ 974329 h 1652879"/>
                <a:gd name="connsiteX28" fmla="*/ 1457627 w 3286427"/>
                <a:gd name="connsiteY28" fmla="*/ 937598 h 1652879"/>
                <a:gd name="connsiteX29" fmla="*/ 1411231 w 3286427"/>
                <a:gd name="connsiteY29" fmla="*/ 937598 h 1652879"/>
                <a:gd name="connsiteX30" fmla="*/ 1411231 w 3286427"/>
                <a:gd name="connsiteY30" fmla="*/ 914400 h 1652879"/>
                <a:gd name="connsiteX31" fmla="*/ 1326170 w 3286427"/>
                <a:gd name="connsiteY31" fmla="*/ 914400 h 1652879"/>
                <a:gd name="connsiteX32" fmla="*/ 1326170 w 3286427"/>
                <a:gd name="connsiteY32" fmla="*/ 871870 h 1652879"/>
                <a:gd name="connsiteX33" fmla="*/ 1304905 w 3286427"/>
                <a:gd name="connsiteY33" fmla="*/ 871870 h 1652879"/>
                <a:gd name="connsiteX34" fmla="*/ 1304905 w 3286427"/>
                <a:gd name="connsiteY34" fmla="*/ 844805 h 1652879"/>
                <a:gd name="connsiteX35" fmla="*/ 1285573 w 3286427"/>
                <a:gd name="connsiteY35" fmla="*/ 844805 h 1652879"/>
                <a:gd name="connsiteX36" fmla="*/ 1285573 w 3286427"/>
                <a:gd name="connsiteY36" fmla="*/ 769411 h 1652879"/>
                <a:gd name="connsiteX37" fmla="*/ 1165715 w 3286427"/>
                <a:gd name="connsiteY37" fmla="*/ 769411 h 1652879"/>
                <a:gd name="connsiteX38" fmla="*/ 1165715 w 3286427"/>
                <a:gd name="connsiteY38" fmla="*/ 740413 h 1652879"/>
                <a:gd name="connsiteX39" fmla="*/ 1094187 w 3286427"/>
                <a:gd name="connsiteY39" fmla="*/ 740413 h 1652879"/>
                <a:gd name="connsiteX40" fmla="*/ 1094187 w 3286427"/>
                <a:gd name="connsiteY40" fmla="*/ 721081 h 1652879"/>
                <a:gd name="connsiteX41" fmla="*/ 1080655 w 3286427"/>
                <a:gd name="connsiteY41" fmla="*/ 721081 h 1652879"/>
                <a:gd name="connsiteX42" fmla="*/ 1080655 w 3286427"/>
                <a:gd name="connsiteY42" fmla="*/ 684350 h 1652879"/>
                <a:gd name="connsiteX43" fmla="*/ 1059390 w 3286427"/>
                <a:gd name="connsiteY43" fmla="*/ 684350 h 1652879"/>
                <a:gd name="connsiteX44" fmla="*/ 1059390 w 3286427"/>
                <a:gd name="connsiteY44" fmla="*/ 665018 h 1652879"/>
                <a:gd name="connsiteX45" fmla="*/ 1020726 w 3286427"/>
                <a:gd name="connsiteY45" fmla="*/ 665018 h 1652879"/>
                <a:gd name="connsiteX46" fmla="*/ 1020726 w 3286427"/>
                <a:gd name="connsiteY46" fmla="*/ 607022 h 1652879"/>
                <a:gd name="connsiteX47" fmla="*/ 1005260 w 3286427"/>
                <a:gd name="connsiteY47" fmla="*/ 607022 h 1652879"/>
                <a:gd name="connsiteX48" fmla="*/ 1005260 w 3286427"/>
                <a:gd name="connsiteY48" fmla="*/ 585757 h 1652879"/>
                <a:gd name="connsiteX49" fmla="*/ 954997 w 3286427"/>
                <a:gd name="connsiteY49" fmla="*/ 585757 h 1652879"/>
                <a:gd name="connsiteX50" fmla="*/ 954997 w 3286427"/>
                <a:gd name="connsiteY50" fmla="*/ 539361 h 1652879"/>
                <a:gd name="connsiteX51" fmla="*/ 939532 w 3286427"/>
                <a:gd name="connsiteY51" fmla="*/ 539361 h 1652879"/>
                <a:gd name="connsiteX52" fmla="*/ 939532 w 3286427"/>
                <a:gd name="connsiteY52" fmla="*/ 508430 h 1652879"/>
                <a:gd name="connsiteX53" fmla="*/ 755879 w 3286427"/>
                <a:gd name="connsiteY53" fmla="*/ 508430 h 1652879"/>
                <a:gd name="connsiteX54" fmla="*/ 755879 w 3286427"/>
                <a:gd name="connsiteY54" fmla="*/ 469766 h 1652879"/>
                <a:gd name="connsiteX55" fmla="*/ 630221 w 3286427"/>
                <a:gd name="connsiteY55" fmla="*/ 469766 h 1652879"/>
                <a:gd name="connsiteX56" fmla="*/ 630221 w 3286427"/>
                <a:gd name="connsiteY56" fmla="*/ 452367 h 1652879"/>
                <a:gd name="connsiteX57" fmla="*/ 603156 w 3286427"/>
                <a:gd name="connsiteY57" fmla="*/ 452367 h 1652879"/>
                <a:gd name="connsiteX58" fmla="*/ 603156 w 3286427"/>
                <a:gd name="connsiteY58" fmla="*/ 419503 h 1652879"/>
                <a:gd name="connsiteX59" fmla="*/ 572225 w 3286427"/>
                <a:gd name="connsiteY59" fmla="*/ 419503 h 1652879"/>
                <a:gd name="connsiteX60" fmla="*/ 572225 w 3286427"/>
                <a:gd name="connsiteY60" fmla="*/ 365373 h 1652879"/>
                <a:gd name="connsiteX61" fmla="*/ 554827 w 3286427"/>
                <a:gd name="connsiteY61" fmla="*/ 365373 h 1652879"/>
                <a:gd name="connsiteX62" fmla="*/ 554827 w 3286427"/>
                <a:gd name="connsiteY62" fmla="*/ 330576 h 1652879"/>
                <a:gd name="connsiteX63" fmla="*/ 537428 w 3286427"/>
                <a:gd name="connsiteY63" fmla="*/ 330576 h 1652879"/>
                <a:gd name="connsiteX64" fmla="*/ 537428 w 3286427"/>
                <a:gd name="connsiteY64" fmla="*/ 313177 h 1652879"/>
                <a:gd name="connsiteX65" fmla="*/ 407904 w 3286427"/>
                <a:gd name="connsiteY65" fmla="*/ 313177 h 1652879"/>
                <a:gd name="connsiteX66" fmla="*/ 407904 w 3286427"/>
                <a:gd name="connsiteY66" fmla="*/ 293845 h 1652879"/>
                <a:gd name="connsiteX67" fmla="*/ 371173 w 3286427"/>
                <a:gd name="connsiteY67" fmla="*/ 293845 h 1652879"/>
                <a:gd name="connsiteX68" fmla="*/ 371173 w 3286427"/>
                <a:gd name="connsiteY68" fmla="*/ 259048 h 1652879"/>
                <a:gd name="connsiteX69" fmla="*/ 278380 w 3286427"/>
                <a:gd name="connsiteY69" fmla="*/ 259048 h 1652879"/>
                <a:gd name="connsiteX70" fmla="*/ 278380 w 3286427"/>
                <a:gd name="connsiteY70" fmla="*/ 231983 h 1652879"/>
                <a:gd name="connsiteX71" fmla="*/ 243583 w 3286427"/>
                <a:gd name="connsiteY71" fmla="*/ 231983 h 1652879"/>
                <a:gd name="connsiteX72" fmla="*/ 243583 w 3286427"/>
                <a:gd name="connsiteY72" fmla="*/ 214584 h 1652879"/>
                <a:gd name="connsiteX73" fmla="*/ 185587 w 3286427"/>
                <a:gd name="connsiteY73" fmla="*/ 214584 h 1652879"/>
                <a:gd name="connsiteX74" fmla="*/ 185587 w 3286427"/>
                <a:gd name="connsiteY74" fmla="*/ 185586 h 1652879"/>
                <a:gd name="connsiteX75" fmla="*/ 166255 w 3286427"/>
                <a:gd name="connsiteY75" fmla="*/ 185586 h 1652879"/>
                <a:gd name="connsiteX76" fmla="*/ 166255 w 3286427"/>
                <a:gd name="connsiteY76" fmla="*/ 162388 h 1652879"/>
                <a:gd name="connsiteX77" fmla="*/ 144990 w 3286427"/>
                <a:gd name="connsiteY77" fmla="*/ 162388 h 1652879"/>
                <a:gd name="connsiteX78" fmla="*/ 144990 w 3286427"/>
                <a:gd name="connsiteY78" fmla="*/ 135323 h 1652879"/>
                <a:gd name="connsiteX79" fmla="*/ 117925 w 3286427"/>
                <a:gd name="connsiteY79" fmla="*/ 135323 h 1652879"/>
                <a:gd name="connsiteX80" fmla="*/ 117925 w 3286427"/>
                <a:gd name="connsiteY80" fmla="*/ 104392 h 1652879"/>
                <a:gd name="connsiteX81" fmla="*/ 100526 w 3286427"/>
                <a:gd name="connsiteY81" fmla="*/ 104392 h 1652879"/>
                <a:gd name="connsiteX82" fmla="*/ 100526 w 3286427"/>
                <a:gd name="connsiteY82" fmla="*/ 81194 h 1652879"/>
                <a:gd name="connsiteX83" fmla="*/ 73462 w 3286427"/>
                <a:gd name="connsiteY83" fmla="*/ 81194 h 1652879"/>
                <a:gd name="connsiteX84" fmla="*/ 73462 w 3286427"/>
                <a:gd name="connsiteY84" fmla="*/ 44463 h 1652879"/>
                <a:gd name="connsiteX85" fmla="*/ 38664 w 3286427"/>
                <a:gd name="connsiteY85" fmla="*/ 44463 h 1652879"/>
                <a:gd name="connsiteX86" fmla="*/ 38664 w 3286427"/>
                <a:gd name="connsiteY86" fmla="*/ 25131 h 1652879"/>
                <a:gd name="connsiteX87" fmla="*/ 0 w 3286427"/>
                <a:gd name="connsiteY87" fmla="*/ 25131 h 1652879"/>
                <a:gd name="connsiteX88" fmla="*/ 0 w 3286427"/>
                <a:gd name="connsiteY88" fmla="*/ 0 h 165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286427" h="1652879">
                  <a:moveTo>
                    <a:pt x="3286427" y="1652879"/>
                  </a:moveTo>
                  <a:lnTo>
                    <a:pt x="2573079" y="1652879"/>
                  </a:lnTo>
                  <a:lnTo>
                    <a:pt x="2573079" y="1556220"/>
                  </a:lnTo>
                  <a:lnTo>
                    <a:pt x="2501551" y="1556220"/>
                  </a:lnTo>
                  <a:lnTo>
                    <a:pt x="2501551" y="1467293"/>
                  </a:lnTo>
                  <a:lnTo>
                    <a:pt x="2352696" y="1467293"/>
                  </a:lnTo>
                  <a:lnTo>
                    <a:pt x="2352696" y="1409297"/>
                  </a:lnTo>
                  <a:lnTo>
                    <a:pt x="2257969" y="1409297"/>
                  </a:lnTo>
                  <a:lnTo>
                    <a:pt x="2257969" y="1351301"/>
                  </a:lnTo>
                  <a:lnTo>
                    <a:pt x="2107180" y="1351301"/>
                  </a:lnTo>
                  <a:lnTo>
                    <a:pt x="2107180" y="1320370"/>
                  </a:lnTo>
                  <a:lnTo>
                    <a:pt x="2091715" y="1320370"/>
                  </a:lnTo>
                  <a:lnTo>
                    <a:pt x="2091715" y="1272041"/>
                  </a:lnTo>
                  <a:lnTo>
                    <a:pt x="2082049" y="1272041"/>
                  </a:lnTo>
                  <a:lnTo>
                    <a:pt x="2082049" y="1235310"/>
                  </a:lnTo>
                  <a:lnTo>
                    <a:pt x="2037585" y="1235310"/>
                  </a:lnTo>
                  <a:lnTo>
                    <a:pt x="2037585" y="1171515"/>
                  </a:lnTo>
                  <a:lnTo>
                    <a:pt x="1985389" y="1171515"/>
                  </a:lnTo>
                  <a:lnTo>
                    <a:pt x="1985389" y="1134784"/>
                  </a:lnTo>
                  <a:lnTo>
                    <a:pt x="1875197" y="1134784"/>
                  </a:lnTo>
                  <a:lnTo>
                    <a:pt x="1875197" y="1098053"/>
                  </a:lnTo>
                  <a:lnTo>
                    <a:pt x="1794003" y="1098053"/>
                  </a:lnTo>
                  <a:lnTo>
                    <a:pt x="1794003" y="1032325"/>
                  </a:lnTo>
                  <a:lnTo>
                    <a:pt x="1658679" y="1032325"/>
                  </a:lnTo>
                  <a:lnTo>
                    <a:pt x="1658679" y="1005260"/>
                  </a:lnTo>
                  <a:lnTo>
                    <a:pt x="1496291" y="1005260"/>
                  </a:lnTo>
                  <a:lnTo>
                    <a:pt x="1496291" y="974329"/>
                  </a:lnTo>
                  <a:lnTo>
                    <a:pt x="1457627" y="974329"/>
                  </a:lnTo>
                  <a:lnTo>
                    <a:pt x="1457627" y="937598"/>
                  </a:lnTo>
                  <a:lnTo>
                    <a:pt x="1411231" y="937598"/>
                  </a:lnTo>
                  <a:lnTo>
                    <a:pt x="1411231" y="914400"/>
                  </a:lnTo>
                  <a:lnTo>
                    <a:pt x="1326170" y="914400"/>
                  </a:lnTo>
                  <a:lnTo>
                    <a:pt x="1326170" y="871870"/>
                  </a:lnTo>
                  <a:lnTo>
                    <a:pt x="1304905" y="871870"/>
                  </a:lnTo>
                  <a:lnTo>
                    <a:pt x="1304905" y="844805"/>
                  </a:lnTo>
                  <a:lnTo>
                    <a:pt x="1285573" y="844805"/>
                  </a:lnTo>
                  <a:lnTo>
                    <a:pt x="1285573" y="769411"/>
                  </a:lnTo>
                  <a:lnTo>
                    <a:pt x="1165715" y="769411"/>
                  </a:lnTo>
                  <a:lnTo>
                    <a:pt x="1165715" y="740413"/>
                  </a:lnTo>
                  <a:lnTo>
                    <a:pt x="1094187" y="740413"/>
                  </a:lnTo>
                  <a:lnTo>
                    <a:pt x="1094187" y="721081"/>
                  </a:lnTo>
                  <a:lnTo>
                    <a:pt x="1080655" y="721081"/>
                  </a:lnTo>
                  <a:lnTo>
                    <a:pt x="1080655" y="684350"/>
                  </a:lnTo>
                  <a:lnTo>
                    <a:pt x="1059390" y="684350"/>
                  </a:lnTo>
                  <a:lnTo>
                    <a:pt x="1059390" y="665018"/>
                  </a:lnTo>
                  <a:lnTo>
                    <a:pt x="1020726" y="665018"/>
                  </a:lnTo>
                  <a:lnTo>
                    <a:pt x="1020726" y="607022"/>
                  </a:lnTo>
                  <a:lnTo>
                    <a:pt x="1005260" y="607022"/>
                  </a:lnTo>
                  <a:lnTo>
                    <a:pt x="1005260" y="585757"/>
                  </a:lnTo>
                  <a:lnTo>
                    <a:pt x="954997" y="585757"/>
                  </a:lnTo>
                  <a:lnTo>
                    <a:pt x="954997" y="539361"/>
                  </a:lnTo>
                  <a:lnTo>
                    <a:pt x="939532" y="539361"/>
                  </a:lnTo>
                  <a:lnTo>
                    <a:pt x="939532" y="508430"/>
                  </a:lnTo>
                  <a:lnTo>
                    <a:pt x="755879" y="508430"/>
                  </a:lnTo>
                  <a:lnTo>
                    <a:pt x="755879" y="469766"/>
                  </a:lnTo>
                  <a:lnTo>
                    <a:pt x="630221" y="469766"/>
                  </a:lnTo>
                  <a:lnTo>
                    <a:pt x="630221" y="452367"/>
                  </a:lnTo>
                  <a:lnTo>
                    <a:pt x="603156" y="452367"/>
                  </a:lnTo>
                  <a:lnTo>
                    <a:pt x="603156" y="419503"/>
                  </a:lnTo>
                  <a:lnTo>
                    <a:pt x="572225" y="419503"/>
                  </a:lnTo>
                  <a:lnTo>
                    <a:pt x="572225" y="365373"/>
                  </a:lnTo>
                  <a:lnTo>
                    <a:pt x="554827" y="365373"/>
                  </a:lnTo>
                  <a:lnTo>
                    <a:pt x="554827" y="330576"/>
                  </a:lnTo>
                  <a:lnTo>
                    <a:pt x="537428" y="330576"/>
                  </a:lnTo>
                  <a:lnTo>
                    <a:pt x="537428" y="313177"/>
                  </a:lnTo>
                  <a:lnTo>
                    <a:pt x="407904" y="313177"/>
                  </a:lnTo>
                  <a:lnTo>
                    <a:pt x="407904" y="293845"/>
                  </a:lnTo>
                  <a:lnTo>
                    <a:pt x="371173" y="293845"/>
                  </a:lnTo>
                  <a:lnTo>
                    <a:pt x="371173" y="259048"/>
                  </a:lnTo>
                  <a:lnTo>
                    <a:pt x="278380" y="259048"/>
                  </a:lnTo>
                  <a:lnTo>
                    <a:pt x="278380" y="231983"/>
                  </a:lnTo>
                  <a:lnTo>
                    <a:pt x="243583" y="231983"/>
                  </a:lnTo>
                  <a:lnTo>
                    <a:pt x="243583" y="214584"/>
                  </a:lnTo>
                  <a:lnTo>
                    <a:pt x="185587" y="214584"/>
                  </a:lnTo>
                  <a:lnTo>
                    <a:pt x="185587" y="185586"/>
                  </a:lnTo>
                  <a:lnTo>
                    <a:pt x="166255" y="185586"/>
                  </a:lnTo>
                  <a:lnTo>
                    <a:pt x="166255" y="162388"/>
                  </a:lnTo>
                  <a:lnTo>
                    <a:pt x="144990" y="162388"/>
                  </a:lnTo>
                  <a:lnTo>
                    <a:pt x="144990" y="135323"/>
                  </a:lnTo>
                  <a:lnTo>
                    <a:pt x="117925" y="135323"/>
                  </a:lnTo>
                  <a:lnTo>
                    <a:pt x="117925" y="104392"/>
                  </a:lnTo>
                  <a:lnTo>
                    <a:pt x="100526" y="104392"/>
                  </a:lnTo>
                  <a:lnTo>
                    <a:pt x="100526" y="81194"/>
                  </a:lnTo>
                  <a:lnTo>
                    <a:pt x="73462" y="81194"/>
                  </a:lnTo>
                  <a:lnTo>
                    <a:pt x="73462" y="44463"/>
                  </a:lnTo>
                  <a:lnTo>
                    <a:pt x="38664" y="44463"/>
                  </a:lnTo>
                  <a:lnTo>
                    <a:pt x="38664" y="25131"/>
                  </a:lnTo>
                  <a:lnTo>
                    <a:pt x="0" y="25131"/>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 name="Freeform: Shape 64">
              <a:extLst>
                <a:ext uri="{FF2B5EF4-FFF2-40B4-BE49-F238E27FC236}">
                  <a16:creationId xmlns:a16="http://schemas.microsoft.com/office/drawing/2014/main" id="{D5468BF2-DDD9-1B06-4B4D-094BAA94AA19}"/>
                </a:ext>
              </a:extLst>
            </p:cNvPr>
            <p:cNvSpPr/>
            <p:nvPr/>
          </p:nvSpPr>
          <p:spPr bwMode="auto">
            <a:xfrm>
              <a:off x="6008914" y="1392052"/>
              <a:ext cx="1645392" cy="1116280"/>
            </a:xfrm>
            <a:custGeom>
              <a:avLst/>
              <a:gdLst>
                <a:gd name="connsiteX0" fmla="*/ 1645392 w 1645392"/>
                <a:gd name="connsiteY0" fmla="*/ 1116280 h 1116280"/>
                <a:gd name="connsiteX1" fmla="*/ 1645392 w 1645392"/>
                <a:gd name="connsiteY1" fmla="*/ 1037112 h 1116280"/>
                <a:gd name="connsiteX2" fmla="*/ 1624281 w 1645392"/>
                <a:gd name="connsiteY2" fmla="*/ 1037112 h 1116280"/>
                <a:gd name="connsiteX3" fmla="*/ 1624281 w 1645392"/>
                <a:gd name="connsiteY3" fmla="*/ 986971 h 1116280"/>
                <a:gd name="connsiteX4" fmla="*/ 1621642 w 1645392"/>
                <a:gd name="connsiteY4" fmla="*/ 986971 h 1116280"/>
                <a:gd name="connsiteX5" fmla="*/ 1621642 w 1645392"/>
                <a:gd name="connsiteY5" fmla="*/ 938151 h 1116280"/>
                <a:gd name="connsiteX6" fmla="*/ 1593933 w 1645392"/>
                <a:gd name="connsiteY6" fmla="*/ 938151 h 1116280"/>
                <a:gd name="connsiteX7" fmla="*/ 1593933 w 1645392"/>
                <a:gd name="connsiteY7" fmla="*/ 888010 h 1116280"/>
                <a:gd name="connsiteX8" fmla="*/ 1582057 w 1645392"/>
                <a:gd name="connsiteY8" fmla="*/ 888010 h 1116280"/>
                <a:gd name="connsiteX9" fmla="*/ 1582057 w 1645392"/>
                <a:gd name="connsiteY9" fmla="*/ 844467 h 1116280"/>
                <a:gd name="connsiteX10" fmla="*/ 1564904 w 1645392"/>
                <a:gd name="connsiteY10" fmla="*/ 844467 h 1116280"/>
                <a:gd name="connsiteX11" fmla="*/ 1564904 w 1645392"/>
                <a:gd name="connsiteY11" fmla="*/ 814119 h 1116280"/>
                <a:gd name="connsiteX12" fmla="*/ 1543792 w 1645392"/>
                <a:gd name="connsiteY12" fmla="*/ 814119 h 1116280"/>
                <a:gd name="connsiteX13" fmla="*/ 1543792 w 1645392"/>
                <a:gd name="connsiteY13" fmla="*/ 794327 h 1116280"/>
                <a:gd name="connsiteX14" fmla="*/ 1517403 w 1645392"/>
                <a:gd name="connsiteY14" fmla="*/ 794327 h 1116280"/>
                <a:gd name="connsiteX15" fmla="*/ 1517403 w 1645392"/>
                <a:gd name="connsiteY15" fmla="*/ 763979 h 1116280"/>
                <a:gd name="connsiteX16" fmla="*/ 1476499 w 1645392"/>
                <a:gd name="connsiteY16" fmla="*/ 763979 h 1116280"/>
                <a:gd name="connsiteX17" fmla="*/ 1476499 w 1645392"/>
                <a:gd name="connsiteY17" fmla="*/ 737590 h 1116280"/>
                <a:gd name="connsiteX18" fmla="*/ 1422400 w 1645392"/>
                <a:gd name="connsiteY18" fmla="*/ 737590 h 1116280"/>
                <a:gd name="connsiteX19" fmla="*/ 1422400 w 1645392"/>
                <a:gd name="connsiteY19" fmla="*/ 713839 h 1116280"/>
                <a:gd name="connsiteX20" fmla="*/ 1315522 w 1645392"/>
                <a:gd name="connsiteY20" fmla="*/ 713839 h 1116280"/>
                <a:gd name="connsiteX21" fmla="*/ 1315522 w 1645392"/>
                <a:gd name="connsiteY21" fmla="*/ 687449 h 1116280"/>
                <a:gd name="connsiteX22" fmla="*/ 1293091 w 1645392"/>
                <a:gd name="connsiteY22" fmla="*/ 687449 h 1116280"/>
                <a:gd name="connsiteX23" fmla="*/ 1293091 w 1645392"/>
                <a:gd name="connsiteY23" fmla="*/ 657101 h 1116280"/>
                <a:gd name="connsiteX24" fmla="*/ 1264063 w 1645392"/>
                <a:gd name="connsiteY24" fmla="*/ 657101 h 1116280"/>
                <a:gd name="connsiteX25" fmla="*/ 1264063 w 1645392"/>
                <a:gd name="connsiteY25" fmla="*/ 629392 h 1116280"/>
                <a:gd name="connsiteX26" fmla="*/ 1227117 w 1645392"/>
                <a:gd name="connsiteY26" fmla="*/ 629392 h 1116280"/>
                <a:gd name="connsiteX27" fmla="*/ 1227117 w 1645392"/>
                <a:gd name="connsiteY27" fmla="*/ 617517 h 1116280"/>
                <a:gd name="connsiteX28" fmla="*/ 1196769 w 1645392"/>
                <a:gd name="connsiteY28" fmla="*/ 617517 h 1116280"/>
                <a:gd name="connsiteX29" fmla="*/ 1196769 w 1645392"/>
                <a:gd name="connsiteY29" fmla="*/ 591127 h 1116280"/>
                <a:gd name="connsiteX30" fmla="*/ 1178296 w 1645392"/>
                <a:gd name="connsiteY30" fmla="*/ 591127 h 1116280"/>
                <a:gd name="connsiteX31" fmla="*/ 1178296 w 1645392"/>
                <a:gd name="connsiteY31" fmla="*/ 564738 h 1116280"/>
                <a:gd name="connsiteX32" fmla="*/ 963221 w 1645392"/>
                <a:gd name="connsiteY32" fmla="*/ 564738 h 1116280"/>
                <a:gd name="connsiteX33" fmla="*/ 963221 w 1645392"/>
                <a:gd name="connsiteY33" fmla="*/ 537029 h 1116280"/>
                <a:gd name="connsiteX34" fmla="*/ 943429 w 1645392"/>
                <a:gd name="connsiteY34" fmla="*/ 537029 h 1116280"/>
                <a:gd name="connsiteX35" fmla="*/ 943429 w 1645392"/>
                <a:gd name="connsiteY35" fmla="*/ 509319 h 1116280"/>
                <a:gd name="connsiteX36" fmla="*/ 930234 w 1645392"/>
                <a:gd name="connsiteY36" fmla="*/ 509319 h 1116280"/>
                <a:gd name="connsiteX37" fmla="*/ 930234 w 1645392"/>
                <a:gd name="connsiteY37" fmla="*/ 456540 h 1116280"/>
                <a:gd name="connsiteX38" fmla="*/ 760021 w 1645392"/>
                <a:gd name="connsiteY38" fmla="*/ 456540 h 1116280"/>
                <a:gd name="connsiteX39" fmla="*/ 760021 w 1645392"/>
                <a:gd name="connsiteY39" fmla="*/ 443345 h 1116280"/>
                <a:gd name="connsiteX40" fmla="*/ 637309 w 1645392"/>
                <a:gd name="connsiteY40" fmla="*/ 443345 h 1116280"/>
                <a:gd name="connsiteX41" fmla="*/ 637309 w 1645392"/>
                <a:gd name="connsiteY41" fmla="*/ 414317 h 1116280"/>
                <a:gd name="connsiteX42" fmla="*/ 564738 w 1645392"/>
                <a:gd name="connsiteY42" fmla="*/ 414317 h 1116280"/>
                <a:gd name="connsiteX43" fmla="*/ 564738 w 1645392"/>
                <a:gd name="connsiteY43" fmla="*/ 386608 h 1116280"/>
                <a:gd name="connsiteX44" fmla="*/ 548904 w 1645392"/>
                <a:gd name="connsiteY44" fmla="*/ 386608 h 1116280"/>
                <a:gd name="connsiteX45" fmla="*/ 548904 w 1645392"/>
                <a:gd name="connsiteY45" fmla="*/ 357579 h 1116280"/>
                <a:gd name="connsiteX46" fmla="*/ 525154 w 1645392"/>
                <a:gd name="connsiteY46" fmla="*/ 357579 h 1116280"/>
                <a:gd name="connsiteX47" fmla="*/ 525154 w 1645392"/>
                <a:gd name="connsiteY47" fmla="*/ 339106 h 1116280"/>
                <a:gd name="connsiteX48" fmla="*/ 438068 w 1645392"/>
                <a:gd name="connsiteY48" fmla="*/ 339106 h 1116280"/>
                <a:gd name="connsiteX49" fmla="*/ 438068 w 1645392"/>
                <a:gd name="connsiteY49" fmla="*/ 290286 h 1116280"/>
                <a:gd name="connsiteX50" fmla="*/ 325912 w 1645392"/>
                <a:gd name="connsiteY50" fmla="*/ 290286 h 1116280"/>
                <a:gd name="connsiteX51" fmla="*/ 325912 w 1645392"/>
                <a:gd name="connsiteY51" fmla="*/ 259938 h 1116280"/>
                <a:gd name="connsiteX52" fmla="*/ 311398 w 1645392"/>
                <a:gd name="connsiteY52" fmla="*/ 259938 h 1116280"/>
                <a:gd name="connsiteX53" fmla="*/ 311398 w 1645392"/>
                <a:gd name="connsiteY53" fmla="*/ 233548 h 1116280"/>
                <a:gd name="connsiteX54" fmla="*/ 263896 w 1645392"/>
                <a:gd name="connsiteY54" fmla="*/ 233548 h 1116280"/>
                <a:gd name="connsiteX55" fmla="*/ 263896 w 1645392"/>
                <a:gd name="connsiteY55" fmla="*/ 209797 h 1116280"/>
                <a:gd name="connsiteX56" fmla="*/ 226951 w 1645392"/>
                <a:gd name="connsiteY56" fmla="*/ 209797 h 1116280"/>
                <a:gd name="connsiteX57" fmla="*/ 226951 w 1645392"/>
                <a:gd name="connsiteY57" fmla="*/ 154379 h 1116280"/>
                <a:gd name="connsiteX58" fmla="*/ 188686 w 1645392"/>
                <a:gd name="connsiteY58" fmla="*/ 154379 h 1116280"/>
                <a:gd name="connsiteX59" fmla="*/ 188686 w 1645392"/>
                <a:gd name="connsiteY59" fmla="*/ 138545 h 1116280"/>
                <a:gd name="connsiteX60" fmla="*/ 131948 w 1645392"/>
                <a:gd name="connsiteY60" fmla="*/ 138545 h 1116280"/>
                <a:gd name="connsiteX61" fmla="*/ 131948 w 1645392"/>
                <a:gd name="connsiteY61" fmla="*/ 110836 h 1116280"/>
                <a:gd name="connsiteX62" fmla="*/ 84447 w 1645392"/>
                <a:gd name="connsiteY62" fmla="*/ 110836 h 1116280"/>
                <a:gd name="connsiteX63" fmla="*/ 84447 w 1645392"/>
                <a:gd name="connsiteY63" fmla="*/ 80488 h 1116280"/>
                <a:gd name="connsiteX64" fmla="*/ 58057 w 1645392"/>
                <a:gd name="connsiteY64" fmla="*/ 80488 h 1116280"/>
                <a:gd name="connsiteX65" fmla="*/ 58057 w 1645392"/>
                <a:gd name="connsiteY65" fmla="*/ 31667 h 1116280"/>
                <a:gd name="connsiteX66" fmla="*/ 44863 w 1645392"/>
                <a:gd name="connsiteY66" fmla="*/ 31667 h 1116280"/>
                <a:gd name="connsiteX67" fmla="*/ 44863 w 1645392"/>
                <a:gd name="connsiteY67" fmla="*/ 0 h 1116280"/>
                <a:gd name="connsiteX68" fmla="*/ 0 w 1645392"/>
                <a:gd name="connsiteY68" fmla="*/ 0 h 111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645392" h="1116280">
                  <a:moveTo>
                    <a:pt x="1645392" y="1116280"/>
                  </a:moveTo>
                  <a:lnTo>
                    <a:pt x="1645392" y="1037112"/>
                  </a:lnTo>
                  <a:lnTo>
                    <a:pt x="1624281" y="1037112"/>
                  </a:lnTo>
                  <a:lnTo>
                    <a:pt x="1624281" y="986971"/>
                  </a:lnTo>
                  <a:lnTo>
                    <a:pt x="1621642" y="986971"/>
                  </a:lnTo>
                  <a:lnTo>
                    <a:pt x="1621642" y="938151"/>
                  </a:lnTo>
                  <a:lnTo>
                    <a:pt x="1593933" y="938151"/>
                  </a:lnTo>
                  <a:lnTo>
                    <a:pt x="1593933" y="888010"/>
                  </a:lnTo>
                  <a:lnTo>
                    <a:pt x="1582057" y="888010"/>
                  </a:lnTo>
                  <a:lnTo>
                    <a:pt x="1582057" y="844467"/>
                  </a:lnTo>
                  <a:lnTo>
                    <a:pt x="1564904" y="844467"/>
                  </a:lnTo>
                  <a:lnTo>
                    <a:pt x="1564904" y="814119"/>
                  </a:lnTo>
                  <a:lnTo>
                    <a:pt x="1543792" y="814119"/>
                  </a:lnTo>
                  <a:lnTo>
                    <a:pt x="1543792" y="794327"/>
                  </a:lnTo>
                  <a:lnTo>
                    <a:pt x="1517403" y="794327"/>
                  </a:lnTo>
                  <a:lnTo>
                    <a:pt x="1517403" y="763979"/>
                  </a:lnTo>
                  <a:lnTo>
                    <a:pt x="1476499" y="763979"/>
                  </a:lnTo>
                  <a:lnTo>
                    <a:pt x="1476499" y="737590"/>
                  </a:lnTo>
                  <a:lnTo>
                    <a:pt x="1422400" y="737590"/>
                  </a:lnTo>
                  <a:lnTo>
                    <a:pt x="1422400" y="713839"/>
                  </a:lnTo>
                  <a:lnTo>
                    <a:pt x="1315522" y="713839"/>
                  </a:lnTo>
                  <a:lnTo>
                    <a:pt x="1315522" y="687449"/>
                  </a:lnTo>
                  <a:lnTo>
                    <a:pt x="1293091" y="687449"/>
                  </a:lnTo>
                  <a:lnTo>
                    <a:pt x="1293091" y="657101"/>
                  </a:lnTo>
                  <a:lnTo>
                    <a:pt x="1264063" y="657101"/>
                  </a:lnTo>
                  <a:lnTo>
                    <a:pt x="1264063" y="629392"/>
                  </a:lnTo>
                  <a:lnTo>
                    <a:pt x="1227117" y="629392"/>
                  </a:lnTo>
                  <a:lnTo>
                    <a:pt x="1227117" y="617517"/>
                  </a:lnTo>
                  <a:lnTo>
                    <a:pt x="1196769" y="617517"/>
                  </a:lnTo>
                  <a:lnTo>
                    <a:pt x="1196769" y="591127"/>
                  </a:lnTo>
                  <a:lnTo>
                    <a:pt x="1178296" y="591127"/>
                  </a:lnTo>
                  <a:lnTo>
                    <a:pt x="1178296" y="564738"/>
                  </a:lnTo>
                  <a:lnTo>
                    <a:pt x="963221" y="564738"/>
                  </a:lnTo>
                  <a:lnTo>
                    <a:pt x="963221" y="537029"/>
                  </a:lnTo>
                  <a:lnTo>
                    <a:pt x="943429" y="537029"/>
                  </a:lnTo>
                  <a:lnTo>
                    <a:pt x="943429" y="509319"/>
                  </a:lnTo>
                  <a:lnTo>
                    <a:pt x="930234" y="509319"/>
                  </a:lnTo>
                  <a:lnTo>
                    <a:pt x="930234" y="456540"/>
                  </a:lnTo>
                  <a:lnTo>
                    <a:pt x="760021" y="456540"/>
                  </a:lnTo>
                  <a:lnTo>
                    <a:pt x="760021" y="443345"/>
                  </a:lnTo>
                  <a:lnTo>
                    <a:pt x="637309" y="443345"/>
                  </a:lnTo>
                  <a:lnTo>
                    <a:pt x="637309" y="414317"/>
                  </a:lnTo>
                  <a:lnTo>
                    <a:pt x="564738" y="414317"/>
                  </a:lnTo>
                  <a:lnTo>
                    <a:pt x="564738" y="386608"/>
                  </a:lnTo>
                  <a:lnTo>
                    <a:pt x="548904" y="386608"/>
                  </a:lnTo>
                  <a:lnTo>
                    <a:pt x="548904" y="357579"/>
                  </a:lnTo>
                  <a:lnTo>
                    <a:pt x="525154" y="357579"/>
                  </a:lnTo>
                  <a:lnTo>
                    <a:pt x="525154" y="339106"/>
                  </a:lnTo>
                  <a:lnTo>
                    <a:pt x="438068" y="339106"/>
                  </a:lnTo>
                  <a:lnTo>
                    <a:pt x="438068" y="290286"/>
                  </a:lnTo>
                  <a:lnTo>
                    <a:pt x="325912" y="290286"/>
                  </a:lnTo>
                  <a:lnTo>
                    <a:pt x="325912" y="259938"/>
                  </a:lnTo>
                  <a:lnTo>
                    <a:pt x="311398" y="259938"/>
                  </a:lnTo>
                  <a:lnTo>
                    <a:pt x="311398" y="233548"/>
                  </a:lnTo>
                  <a:lnTo>
                    <a:pt x="263896" y="233548"/>
                  </a:lnTo>
                  <a:lnTo>
                    <a:pt x="263896" y="209797"/>
                  </a:lnTo>
                  <a:lnTo>
                    <a:pt x="226951" y="209797"/>
                  </a:lnTo>
                  <a:lnTo>
                    <a:pt x="226951" y="154379"/>
                  </a:lnTo>
                  <a:lnTo>
                    <a:pt x="188686" y="154379"/>
                  </a:lnTo>
                  <a:lnTo>
                    <a:pt x="188686" y="138545"/>
                  </a:lnTo>
                  <a:lnTo>
                    <a:pt x="131948" y="138545"/>
                  </a:lnTo>
                  <a:lnTo>
                    <a:pt x="131948" y="110836"/>
                  </a:lnTo>
                  <a:lnTo>
                    <a:pt x="84447" y="110836"/>
                  </a:lnTo>
                  <a:lnTo>
                    <a:pt x="84447" y="80488"/>
                  </a:lnTo>
                  <a:lnTo>
                    <a:pt x="58057" y="80488"/>
                  </a:lnTo>
                  <a:lnTo>
                    <a:pt x="58057" y="31667"/>
                  </a:lnTo>
                  <a:lnTo>
                    <a:pt x="44863" y="31667"/>
                  </a:lnTo>
                  <a:lnTo>
                    <a:pt x="44863"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6" name="Group 65">
            <a:extLst>
              <a:ext uri="{FF2B5EF4-FFF2-40B4-BE49-F238E27FC236}">
                <a16:creationId xmlns:a16="http://schemas.microsoft.com/office/drawing/2014/main" id="{6C5EA685-E0E7-60CF-0C70-A8DEA9DF6E58}"/>
              </a:ext>
            </a:extLst>
          </p:cNvPr>
          <p:cNvGrpSpPr/>
          <p:nvPr/>
        </p:nvGrpSpPr>
        <p:grpSpPr>
          <a:xfrm>
            <a:off x="3100657" y="1526498"/>
            <a:ext cx="5026875" cy="948718"/>
            <a:chOff x="5994266" y="1380044"/>
            <a:chExt cx="5061771" cy="1260618"/>
          </a:xfrm>
        </p:grpSpPr>
        <p:sp>
          <p:nvSpPr>
            <p:cNvPr id="67" name="Freeform: Shape 66">
              <a:extLst>
                <a:ext uri="{FF2B5EF4-FFF2-40B4-BE49-F238E27FC236}">
                  <a16:creationId xmlns:a16="http://schemas.microsoft.com/office/drawing/2014/main" id="{EF679C40-D0FF-1C0C-F421-2008F1C43B85}"/>
                </a:ext>
              </a:extLst>
            </p:cNvPr>
            <p:cNvSpPr/>
            <p:nvPr/>
          </p:nvSpPr>
          <p:spPr bwMode="auto">
            <a:xfrm>
              <a:off x="5994266" y="1380044"/>
              <a:ext cx="5061771" cy="1260618"/>
            </a:xfrm>
            <a:custGeom>
              <a:avLst/>
              <a:gdLst>
                <a:gd name="connsiteX0" fmla="*/ 5061771 w 5061771"/>
                <a:gd name="connsiteY0" fmla="*/ 1260618 h 1260618"/>
                <a:gd name="connsiteX1" fmla="*/ 4394669 w 5061771"/>
                <a:gd name="connsiteY1" fmla="*/ 1260618 h 1260618"/>
                <a:gd name="connsiteX2" fmla="*/ 4394669 w 5061771"/>
                <a:gd name="connsiteY2" fmla="*/ 1170143 h 1260618"/>
                <a:gd name="connsiteX3" fmla="*/ 3846994 w 5061771"/>
                <a:gd name="connsiteY3" fmla="*/ 1170143 h 1260618"/>
                <a:gd name="connsiteX4" fmla="*/ 3846994 w 5061771"/>
                <a:gd name="connsiteY4" fmla="*/ 1125509 h 1260618"/>
                <a:gd name="connsiteX5" fmla="*/ 3713091 w 5061771"/>
                <a:gd name="connsiteY5" fmla="*/ 1125509 h 1260618"/>
                <a:gd name="connsiteX6" fmla="*/ 3713091 w 5061771"/>
                <a:gd name="connsiteY6" fmla="*/ 1082081 h 1260618"/>
                <a:gd name="connsiteX7" fmla="*/ 3675695 w 5061771"/>
                <a:gd name="connsiteY7" fmla="*/ 1082081 h 1260618"/>
                <a:gd name="connsiteX8" fmla="*/ 3675695 w 5061771"/>
                <a:gd name="connsiteY8" fmla="*/ 1053129 h 1260618"/>
                <a:gd name="connsiteX9" fmla="*/ 3637092 w 5061771"/>
                <a:gd name="connsiteY9" fmla="*/ 1053129 h 1260618"/>
                <a:gd name="connsiteX10" fmla="*/ 3637092 w 5061771"/>
                <a:gd name="connsiteY10" fmla="*/ 1032621 h 1260618"/>
                <a:gd name="connsiteX11" fmla="*/ 3611759 w 5061771"/>
                <a:gd name="connsiteY11" fmla="*/ 1032621 h 1260618"/>
                <a:gd name="connsiteX12" fmla="*/ 3611759 w 5061771"/>
                <a:gd name="connsiteY12" fmla="*/ 979542 h 1260618"/>
                <a:gd name="connsiteX13" fmla="*/ 3565919 w 5061771"/>
                <a:gd name="connsiteY13" fmla="*/ 979542 h 1260618"/>
                <a:gd name="connsiteX14" fmla="*/ 3565919 w 5061771"/>
                <a:gd name="connsiteY14" fmla="*/ 949384 h 1260618"/>
                <a:gd name="connsiteX15" fmla="*/ 3267955 w 5061771"/>
                <a:gd name="connsiteY15" fmla="*/ 949384 h 1260618"/>
                <a:gd name="connsiteX16" fmla="*/ 3267955 w 5061771"/>
                <a:gd name="connsiteY16" fmla="*/ 928876 h 1260618"/>
                <a:gd name="connsiteX17" fmla="*/ 3188337 w 5061771"/>
                <a:gd name="connsiteY17" fmla="*/ 928876 h 1260618"/>
                <a:gd name="connsiteX18" fmla="*/ 3188337 w 5061771"/>
                <a:gd name="connsiteY18" fmla="*/ 904750 h 1260618"/>
                <a:gd name="connsiteX19" fmla="*/ 3082179 w 5061771"/>
                <a:gd name="connsiteY19" fmla="*/ 904750 h 1260618"/>
                <a:gd name="connsiteX20" fmla="*/ 3082179 w 5061771"/>
                <a:gd name="connsiteY20" fmla="*/ 883036 h 1260618"/>
                <a:gd name="connsiteX21" fmla="*/ 3041164 w 5061771"/>
                <a:gd name="connsiteY21" fmla="*/ 883036 h 1260618"/>
                <a:gd name="connsiteX22" fmla="*/ 3041164 w 5061771"/>
                <a:gd name="connsiteY22" fmla="*/ 844433 h 1260618"/>
                <a:gd name="connsiteX23" fmla="*/ 2965165 w 5061771"/>
                <a:gd name="connsiteY23" fmla="*/ 844433 h 1260618"/>
                <a:gd name="connsiteX24" fmla="*/ 2965165 w 5061771"/>
                <a:gd name="connsiteY24" fmla="*/ 832370 h 1260618"/>
                <a:gd name="connsiteX25" fmla="*/ 2557425 w 5061771"/>
                <a:gd name="connsiteY25" fmla="*/ 832370 h 1260618"/>
                <a:gd name="connsiteX26" fmla="*/ 2557425 w 5061771"/>
                <a:gd name="connsiteY26" fmla="*/ 807037 h 1260618"/>
                <a:gd name="connsiteX27" fmla="*/ 2538123 w 5061771"/>
                <a:gd name="connsiteY27" fmla="*/ 807037 h 1260618"/>
                <a:gd name="connsiteX28" fmla="*/ 2538123 w 5061771"/>
                <a:gd name="connsiteY28" fmla="*/ 787735 h 1260618"/>
                <a:gd name="connsiteX29" fmla="*/ 2506759 w 5061771"/>
                <a:gd name="connsiteY29" fmla="*/ 787735 h 1260618"/>
                <a:gd name="connsiteX30" fmla="*/ 2506759 w 5061771"/>
                <a:gd name="connsiteY30" fmla="*/ 769640 h 1260618"/>
                <a:gd name="connsiteX31" fmla="*/ 2447649 w 5061771"/>
                <a:gd name="connsiteY31" fmla="*/ 769640 h 1260618"/>
                <a:gd name="connsiteX32" fmla="*/ 2447649 w 5061771"/>
                <a:gd name="connsiteY32" fmla="*/ 750339 h 1260618"/>
                <a:gd name="connsiteX33" fmla="*/ 2249810 w 5061771"/>
                <a:gd name="connsiteY33" fmla="*/ 750339 h 1260618"/>
                <a:gd name="connsiteX34" fmla="*/ 2249810 w 5061771"/>
                <a:gd name="connsiteY34" fmla="*/ 704498 h 1260618"/>
                <a:gd name="connsiteX35" fmla="*/ 2094193 w 5061771"/>
                <a:gd name="connsiteY35" fmla="*/ 704498 h 1260618"/>
                <a:gd name="connsiteX36" fmla="*/ 2094193 w 5061771"/>
                <a:gd name="connsiteY36" fmla="*/ 676753 h 1260618"/>
                <a:gd name="connsiteX37" fmla="*/ 2024226 w 5061771"/>
                <a:gd name="connsiteY37" fmla="*/ 676753 h 1260618"/>
                <a:gd name="connsiteX38" fmla="*/ 2024226 w 5061771"/>
                <a:gd name="connsiteY38" fmla="*/ 656245 h 1260618"/>
                <a:gd name="connsiteX39" fmla="*/ 1963909 w 5061771"/>
                <a:gd name="connsiteY39" fmla="*/ 656245 h 1260618"/>
                <a:gd name="connsiteX40" fmla="*/ 1963909 w 5061771"/>
                <a:gd name="connsiteY40" fmla="*/ 634531 h 1260618"/>
                <a:gd name="connsiteX41" fmla="*/ 1901180 w 5061771"/>
                <a:gd name="connsiteY41" fmla="*/ 634531 h 1260618"/>
                <a:gd name="connsiteX42" fmla="*/ 1901180 w 5061771"/>
                <a:gd name="connsiteY42" fmla="*/ 610405 h 1260618"/>
                <a:gd name="connsiteX43" fmla="*/ 1764864 w 5061771"/>
                <a:gd name="connsiteY43" fmla="*/ 610405 h 1260618"/>
                <a:gd name="connsiteX44" fmla="*/ 1764864 w 5061771"/>
                <a:gd name="connsiteY44" fmla="*/ 587484 h 1260618"/>
                <a:gd name="connsiteX45" fmla="*/ 1653882 w 5061771"/>
                <a:gd name="connsiteY45" fmla="*/ 587484 h 1260618"/>
                <a:gd name="connsiteX46" fmla="*/ 1653882 w 5061771"/>
                <a:gd name="connsiteY46" fmla="*/ 571802 h 1260618"/>
                <a:gd name="connsiteX47" fmla="*/ 1633374 w 5061771"/>
                <a:gd name="connsiteY47" fmla="*/ 571802 h 1260618"/>
                <a:gd name="connsiteX48" fmla="*/ 1633374 w 5061771"/>
                <a:gd name="connsiteY48" fmla="*/ 539231 h 1260618"/>
                <a:gd name="connsiteX49" fmla="*/ 1647850 w 5061771"/>
                <a:gd name="connsiteY49" fmla="*/ 531993 h 1260618"/>
                <a:gd name="connsiteX50" fmla="*/ 1486202 w 5061771"/>
                <a:gd name="connsiteY50" fmla="*/ 531993 h 1260618"/>
                <a:gd name="connsiteX51" fmla="*/ 1486202 w 5061771"/>
                <a:gd name="connsiteY51" fmla="*/ 512692 h 1260618"/>
                <a:gd name="connsiteX52" fmla="*/ 1158079 w 5061771"/>
                <a:gd name="connsiteY52" fmla="*/ 512692 h 1260618"/>
                <a:gd name="connsiteX53" fmla="*/ 1158079 w 5061771"/>
                <a:gd name="connsiteY53" fmla="*/ 478914 h 1260618"/>
                <a:gd name="connsiteX54" fmla="*/ 1138778 w 5061771"/>
                <a:gd name="connsiteY54" fmla="*/ 478914 h 1260618"/>
                <a:gd name="connsiteX55" fmla="*/ 1138778 w 5061771"/>
                <a:gd name="connsiteY55" fmla="*/ 460819 h 1260618"/>
                <a:gd name="connsiteX56" fmla="*/ 1079668 w 5061771"/>
                <a:gd name="connsiteY56" fmla="*/ 460819 h 1260618"/>
                <a:gd name="connsiteX57" fmla="*/ 1079668 w 5061771"/>
                <a:gd name="connsiteY57" fmla="*/ 427042 h 1260618"/>
                <a:gd name="connsiteX58" fmla="*/ 1050716 w 5061771"/>
                <a:gd name="connsiteY58" fmla="*/ 427042 h 1260618"/>
                <a:gd name="connsiteX59" fmla="*/ 1050716 w 5061771"/>
                <a:gd name="connsiteY59" fmla="*/ 412566 h 1260618"/>
                <a:gd name="connsiteX60" fmla="*/ 875797 w 5061771"/>
                <a:gd name="connsiteY60" fmla="*/ 412566 h 1260618"/>
                <a:gd name="connsiteX61" fmla="*/ 875797 w 5061771"/>
                <a:gd name="connsiteY61" fmla="*/ 395677 h 1260618"/>
                <a:gd name="connsiteX62" fmla="*/ 834782 w 5061771"/>
                <a:gd name="connsiteY62" fmla="*/ 395677 h 1260618"/>
                <a:gd name="connsiteX63" fmla="*/ 834782 w 5061771"/>
                <a:gd name="connsiteY63" fmla="*/ 370344 h 1260618"/>
                <a:gd name="connsiteX64" fmla="*/ 791354 w 5061771"/>
                <a:gd name="connsiteY64" fmla="*/ 370344 h 1260618"/>
                <a:gd name="connsiteX65" fmla="*/ 791354 w 5061771"/>
                <a:gd name="connsiteY65" fmla="*/ 329329 h 1260618"/>
                <a:gd name="connsiteX66" fmla="*/ 763608 w 5061771"/>
                <a:gd name="connsiteY66" fmla="*/ 329329 h 1260618"/>
                <a:gd name="connsiteX67" fmla="*/ 763608 w 5061771"/>
                <a:gd name="connsiteY67" fmla="*/ 306409 h 1260618"/>
                <a:gd name="connsiteX68" fmla="*/ 738275 w 5061771"/>
                <a:gd name="connsiteY68" fmla="*/ 306409 h 1260618"/>
                <a:gd name="connsiteX69" fmla="*/ 738275 w 5061771"/>
                <a:gd name="connsiteY69" fmla="*/ 289520 h 1260618"/>
                <a:gd name="connsiteX70" fmla="*/ 708117 w 5061771"/>
                <a:gd name="connsiteY70" fmla="*/ 289520 h 1260618"/>
                <a:gd name="connsiteX71" fmla="*/ 708117 w 5061771"/>
                <a:gd name="connsiteY71" fmla="*/ 259362 h 1260618"/>
                <a:gd name="connsiteX72" fmla="*/ 629706 w 5061771"/>
                <a:gd name="connsiteY72" fmla="*/ 259362 h 1260618"/>
                <a:gd name="connsiteX73" fmla="*/ 629706 w 5061771"/>
                <a:gd name="connsiteY73" fmla="*/ 223172 h 1260618"/>
                <a:gd name="connsiteX74" fmla="*/ 583865 w 5061771"/>
                <a:gd name="connsiteY74" fmla="*/ 223172 h 1260618"/>
                <a:gd name="connsiteX75" fmla="*/ 583865 w 5061771"/>
                <a:gd name="connsiteY75" fmla="*/ 212315 h 1260618"/>
                <a:gd name="connsiteX76" fmla="*/ 512691 w 5061771"/>
                <a:gd name="connsiteY76" fmla="*/ 212315 h 1260618"/>
                <a:gd name="connsiteX77" fmla="*/ 523548 w 5061771"/>
                <a:gd name="connsiteY77" fmla="*/ 201458 h 1260618"/>
                <a:gd name="connsiteX78" fmla="*/ 511485 w 5061771"/>
                <a:gd name="connsiteY78" fmla="*/ 189395 h 1260618"/>
                <a:gd name="connsiteX79" fmla="*/ 511485 w 5061771"/>
                <a:gd name="connsiteY79" fmla="*/ 166474 h 1260618"/>
                <a:gd name="connsiteX80" fmla="*/ 418597 w 5061771"/>
                <a:gd name="connsiteY80" fmla="*/ 166474 h 1260618"/>
                <a:gd name="connsiteX81" fmla="*/ 418597 w 5061771"/>
                <a:gd name="connsiteY81" fmla="*/ 145967 h 1260618"/>
                <a:gd name="connsiteX82" fmla="*/ 390852 w 5061771"/>
                <a:gd name="connsiteY82" fmla="*/ 145967 h 1260618"/>
                <a:gd name="connsiteX83" fmla="*/ 390852 w 5061771"/>
                <a:gd name="connsiteY83" fmla="*/ 119427 h 1260618"/>
                <a:gd name="connsiteX84" fmla="*/ 343805 w 5061771"/>
                <a:gd name="connsiteY84" fmla="*/ 119427 h 1260618"/>
                <a:gd name="connsiteX85" fmla="*/ 343805 w 5061771"/>
                <a:gd name="connsiteY85" fmla="*/ 109777 h 1260618"/>
                <a:gd name="connsiteX86" fmla="*/ 317265 w 5061771"/>
                <a:gd name="connsiteY86" fmla="*/ 109777 h 1260618"/>
                <a:gd name="connsiteX87" fmla="*/ 317265 w 5061771"/>
                <a:gd name="connsiteY87" fmla="*/ 96507 h 1260618"/>
                <a:gd name="connsiteX88" fmla="*/ 248504 w 5061771"/>
                <a:gd name="connsiteY88" fmla="*/ 96507 h 1260618"/>
                <a:gd name="connsiteX89" fmla="*/ 248504 w 5061771"/>
                <a:gd name="connsiteY89" fmla="*/ 75999 h 1260618"/>
                <a:gd name="connsiteX90" fmla="*/ 121840 w 5061771"/>
                <a:gd name="connsiteY90" fmla="*/ 75999 h 1260618"/>
                <a:gd name="connsiteX91" fmla="*/ 121840 w 5061771"/>
                <a:gd name="connsiteY91" fmla="*/ 43428 h 1260618"/>
                <a:gd name="connsiteX92" fmla="*/ 90475 w 5061771"/>
                <a:gd name="connsiteY92" fmla="*/ 43428 h 1260618"/>
                <a:gd name="connsiteX93" fmla="*/ 90475 w 5061771"/>
                <a:gd name="connsiteY93" fmla="*/ 13270 h 1260618"/>
                <a:gd name="connsiteX94" fmla="*/ 68761 w 5061771"/>
                <a:gd name="connsiteY94" fmla="*/ 13270 h 1260618"/>
                <a:gd name="connsiteX95" fmla="*/ 68761 w 5061771"/>
                <a:gd name="connsiteY95" fmla="*/ 0 h 1260618"/>
                <a:gd name="connsiteX96" fmla="*/ 0 w 5061771"/>
                <a:gd name="connsiteY96" fmla="*/ 0 h 126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5061771" h="1260618">
                  <a:moveTo>
                    <a:pt x="5061771" y="1260618"/>
                  </a:moveTo>
                  <a:lnTo>
                    <a:pt x="4394669" y="1260618"/>
                  </a:lnTo>
                  <a:lnTo>
                    <a:pt x="4394669" y="1170143"/>
                  </a:lnTo>
                  <a:lnTo>
                    <a:pt x="3846994" y="1170143"/>
                  </a:lnTo>
                  <a:lnTo>
                    <a:pt x="3846994" y="1125509"/>
                  </a:lnTo>
                  <a:lnTo>
                    <a:pt x="3713091" y="1125509"/>
                  </a:lnTo>
                  <a:lnTo>
                    <a:pt x="3713091" y="1082081"/>
                  </a:lnTo>
                  <a:lnTo>
                    <a:pt x="3675695" y="1082081"/>
                  </a:lnTo>
                  <a:lnTo>
                    <a:pt x="3675695" y="1053129"/>
                  </a:lnTo>
                  <a:lnTo>
                    <a:pt x="3637092" y="1053129"/>
                  </a:lnTo>
                  <a:lnTo>
                    <a:pt x="3637092" y="1032621"/>
                  </a:lnTo>
                  <a:lnTo>
                    <a:pt x="3611759" y="1032621"/>
                  </a:lnTo>
                  <a:lnTo>
                    <a:pt x="3611759" y="979542"/>
                  </a:lnTo>
                  <a:lnTo>
                    <a:pt x="3565919" y="979542"/>
                  </a:lnTo>
                  <a:lnTo>
                    <a:pt x="3565919" y="949384"/>
                  </a:lnTo>
                  <a:lnTo>
                    <a:pt x="3267955" y="949384"/>
                  </a:lnTo>
                  <a:lnTo>
                    <a:pt x="3267955" y="928876"/>
                  </a:lnTo>
                  <a:lnTo>
                    <a:pt x="3188337" y="928876"/>
                  </a:lnTo>
                  <a:lnTo>
                    <a:pt x="3188337" y="904750"/>
                  </a:lnTo>
                  <a:lnTo>
                    <a:pt x="3082179" y="904750"/>
                  </a:lnTo>
                  <a:lnTo>
                    <a:pt x="3082179" y="883036"/>
                  </a:lnTo>
                  <a:lnTo>
                    <a:pt x="3041164" y="883036"/>
                  </a:lnTo>
                  <a:lnTo>
                    <a:pt x="3041164" y="844433"/>
                  </a:lnTo>
                  <a:lnTo>
                    <a:pt x="2965165" y="844433"/>
                  </a:lnTo>
                  <a:lnTo>
                    <a:pt x="2965165" y="832370"/>
                  </a:lnTo>
                  <a:lnTo>
                    <a:pt x="2557425" y="832370"/>
                  </a:lnTo>
                  <a:lnTo>
                    <a:pt x="2557425" y="807037"/>
                  </a:lnTo>
                  <a:lnTo>
                    <a:pt x="2538123" y="807037"/>
                  </a:lnTo>
                  <a:lnTo>
                    <a:pt x="2538123" y="787735"/>
                  </a:lnTo>
                  <a:lnTo>
                    <a:pt x="2506759" y="787735"/>
                  </a:lnTo>
                  <a:lnTo>
                    <a:pt x="2506759" y="769640"/>
                  </a:lnTo>
                  <a:lnTo>
                    <a:pt x="2447649" y="769640"/>
                  </a:lnTo>
                  <a:lnTo>
                    <a:pt x="2447649" y="750339"/>
                  </a:lnTo>
                  <a:lnTo>
                    <a:pt x="2249810" y="750339"/>
                  </a:lnTo>
                  <a:lnTo>
                    <a:pt x="2249810" y="704498"/>
                  </a:lnTo>
                  <a:lnTo>
                    <a:pt x="2094193" y="704498"/>
                  </a:lnTo>
                  <a:lnTo>
                    <a:pt x="2094193" y="676753"/>
                  </a:lnTo>
                  <a:lnTo>
                    <a:pt x="2024226" y="676753"/>
                  </a:lnTo>
                  <a:lnTo>
                    <a:pt x="2024226" y="656245"/>
                  </a:lnTo>
                  <a:lnTo>
                    <a:pt x="1963909" y="656245"/>
                  </a:lnTo>
                  <a:lnTo>
                    <a:pt x="1963909" y="634531"/>
                  </a:lnTo>
                  <a:lnTo>
                    <a:pt x="1901180" y="634531"/>
                  </a:lnTo>
                  <a:lnTo>
                    <a:pt x="1901180" y="610405"/>
                  </a:lnTo>
                  <a:lnTo>
                    <a:pt x="1764864" y="610405"/>
                  </a:lnTo>
                  <a:lnTo>
                    <a:pt x="1764864" y="587484"/>
                  </a:lnTo>
                  <a:lnTo>
                    <a:pt x="1653882" y="587484"/>
                  </a:lnTo>
                  <a:lnTo>
                    <a:pt x="1653882" y="571802"/>
                  </a:lnTo>
                  <a:lnTo>
                    <a:pt x="1633374" y="571802"/>
                  </a:lnTo>
                  <a:lnTo>
                    <a:pt x="1633374" y="539231"/>
                  </a:lnTo>
                  <a:lnTo>
                    <a:pt x="1647850" y="531993"/>
                  </a:lnTo>
                  <a:lnTo>
                    <a:pt x="1486202" y="531993"/>
                  </a:lnTo>
                  <a:lnTo>
                    <a:pt x="1486202" y="512692"/>
                  </a:lnTo>
                  <a:lnTo>
                    <a:pt x="1158079" y="512692"/>
                  </a:lnTo>
                  <a:lnTo>
                    <a:pt x="1158079" y="478914"/>
                  </a:lnTo>
                  <a:lnTo>
                    <a:pt x="1138778" y="478914"/>
                  </a:lnTo>
                  <a:lnTo>
                    <a:pt x="1138778" y="460819"/>
                  </a:lnTo>
                  <a:lnTo>
                    <a:pt x="1079668" y="460819"/>
                  </a:lnTo>
                  <a:lnTo>
                    <a:pt x="1079668" y="427042"/>
                  </a:lnTo>
                  <a:lnTo>
                    <a:pt x="1050716" y="427042"/>
                  </a:lnTo>
                  <a:lnTo>
                    <a:pt x="1050716" y="412566"/>
                  </a:lnTo>
                  <a:lnTo>
                    <a:pt x="875797" y="412566"/>
                  </a:lnTo>
                  <a:lnTo>
                    <a:pt x="875797" y="395677"/>
                  </a:lnTo>
                  <a:lnTo>
                    <a:pt x="834782" y="395677"/>
                  </a:lnTo>
                  <a:lnTo>
                    <a:pt x="834782" y="370344"/>
                  </a:lnTo>
                  <a:lnTo>
                    <a:pt x="791354" y="370344"/>
                  </a:lnTo>
                  <a:lnTo>
                    <a:pt x="791354" y="329329"/>
                  </a:lnTo>
                  <a:lnTo>
                    <a:pt x="763608" y="329329"/>
                  </a:lnTo>
                  <a:lnTo>
                    <a:pt x="763608" y="306409"/>
                  </a:lnTo>
                  <a:lnTo>
                    <a:pt x="738275" y="306409"/>
                  </a:lnTo>
                  <a:lnTo>
                    <a:pt x="738275" y="289520"/>
                  </a:lnTo>
                  <a:lnTo>
                    <a:pt x="708117" y="289520"/>
                  </a:lnTo>
                  <a:lnTo>
                    <a:pt x="708117" y="259362"/>
                  </a:lnTo>
                  <a:lnTo>
                    <a:pt x="629706" y="259362"/>
                  </a:lnTo>
                  <a:lnTo>
                    <a:pt x="629706" y="223172"/>
                  </a:lnTo>
                  <a:lnTo>
                    <a:pt x="583865" y="223172"/>
                  </a:lnTo>
                  <a:lnTo>
                    <a:pt x="583865" y="212315"/>
                  </a:lnTo>
                  <a:lnTo>
                    <a:pt x="512691" y="212315"/>
                  </a:lnTo>
                  <a:lnTo>
                    <a:pt x="523548" y="201458"/>
                  </a:lnTo>
                  <a:lnTo>
                    <a:pt x="511485" y="189395"/>
                  </a:lnTo>
                  <a:lnTo>
                    <a:pt x="511485" y="166474"/>
                  </a:lnTo>
                  <a:lnTo>
                    <a:pt x="418597" y="166474"/>
                  </a:lnTo>
                  <a:lnTo>
                    <a:pt x="418597" y="145967"/>
                  </a:lnTo>
                  <a:lnTo>
                    <a:pt x="390852" y="145967"/>
                  </a:lnTo>
                  <a:lnTo>
                    <a:pt x="390852" y="119427"/>
                  </a:lnTo>
                  <a:lnTo>
                    <a:pt x="343805" y="119427"/>
                  </a:lnTo>
                  <a:lnTo>
                    <a:pt x="343805" y="109777"/>
                  </a:lnTo>
                  <a:lnTo>
                    <a:pt x="317265" y="109777"/>
                  </a:lnTo>
                  <a:lnTo>
                    <a:pt x="317265" y="96507"/>
                  </a:lnTo>
                  <a:lnTo>
                    <a:pt x="248504" y="96507"/>
                  </a:lnTo>
                  <a:lnTo>
                    <a:pt x="248504" y="75999"/>
                  </a:lnTo>
                  <a:lnTo>
                    <a:pt x="121840" y="75999"/>
                  </a:lnTo>
                  <a:lnTo>
                    <a:pt x="121840" y="43428"/>
                  </a:lnTo>
                  <a:lnTo>
                    <a:pt x="90475" y="43428"/>
                  </a:lnTo>
                  <a:lnTo>
                    <a:pt x="90475" y="13270"/>
                  </a:lnTo>
                  <a:lnTo>
                    <a:pt x="68761" y="13270"/>
                  </a:lnTo>
                  <a:lnTo>
                    <a:pt x="68761" y="0"/>
                  </a:lnTo>
                  <a:lnTo>
                    <a:pt x="0" y="0"/>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 name="Rectangle 67">
              <a:extLst>
                <a:ext uri="{FF2B5EF4-FFF2-40B4-BE49-F238E27FC236}">
                  <a16:creationId xmlns:a16="http://schemas.microsoft.com/office/drawing/2014/main" id="{36F6D56F-B8A5-33E6-6DB4-D9EF57C581F4}"/>
                </a:ext>
              </a:extLst>
            </p:cNvPr>
            <p:cNvSpPr/>
            <p:nvPr/>
          </p:nvSpPr>
          <p:spPr bwMode="auto">
            <a:xfrm>
              <a:off x="7640910" y="1868609"/>
              <a:ext cx="66349" cy="66349"/>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0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 name="Rectangle 68">
              <a:extLst>
                <a:ext uri="{FF2B5EF4-FFF2-40B4-BE49-F238E27FC236}">
                  <a16:creationId xmlns:a16="http://schemas.microsoft.com/office/drawing/2014/main" id="{5882E320-52C8-B6BD-27AE-45E193BC76DB}"/>
                </a:ext>
              </a:extLst>
            </p:cNvPr>
            <p:cNvSpPr/>
            <p:nvPr/>
          </p:nvSpPr>
          <p:spPr bwMode="auto">
            <a:xfrm>
              <a:off x="6423721" y="1567025"/>
              <a:ext cx="66349" cy="66349"/>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0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70" name="Freeform: Shape 69">
            <a:extLst>
              <a:ext uri="{FF2B5EF4-FFF2-40B4-BE49-F238E27FC236}">
                <a16:creationId xmlns:a16="http://schemas.microsoft.com/office/drawing/2014/main" id="{1A692201-AE0F-A0F2-E0FA-5ED805B95F3E}"/>
              </a:ext>
            </a:extLst>
          </p:cNvPr>
          <p:cNvSpPr/>
          <p:nvPr/>
        </p:nvSpPr>
        <p:spPr bwMode="auto">
          <a:xfrm>
            <a:off x="3101855" y="1533761"/>
            <a:ext cx="5050836" cy="1013175"/>
          </a:xfrm>
          <a:custGeom>
            <a:avLst/>
            <a:gdLst>
              <a:gd name="connsiteX0" fmla="*/ 5085898 w 5085898"/>
              <a:gd name="connsiteY0" fmla="*/ 1346267 h 1346267"/>
              <a:gd name="connsiteX1" fmla="*/ 4334353 w 5085898"/>
              <a:gd name="connsiteY1" fmla="*/ 1346267 h 1346267"/>
              <a:gd name="connsiteX2" fmla="*/ 4334353 w 5085898"/>
              <a:gd name="connsiteY2" fmla="*/ 1271474 h 1346267"/>
              <a:gd name="connsiteX3" fmla="*/ 4102737 w 5085898"/>
              <a:gd name="connsiteY3" fmla="*/ 1271474 h 1346267"/>
              <a:gd name="connsiteX4" fmla="*/ 4102737 w 5085898"/>
              <a:gd name="connsiteY4" fmla="*/ 1219602 h 1346267"/>
              <a:gd name="connsiteX5" fmla="*/ 4066547 w 5085898"/>
              <a:gd name="connsiteY5" fmla="*/ 1219602 h 1346267"/>
              <a:gd name="connsiteX6" fmla="*/ 4066547 w 5085898"/>
              <a:gd name="connsiteY6" fmla="*/ 1170142 h 1346267"/>
              <a:gd name="connsiteX7" fmla="*/ 4044833 w 5085898"/>
              <a:gd name="connsiteY7" fmla="*/ 1170142 h 1346267"/>
              <a:gd name="connsiteX8" fmla="*/ 4044833 w 5085898"/>
              <a:gd name="connsiteY8" fmla="*/ 1062779 h 1346267"/>
              <a:gd name="connsiteX9" fmla="*/ 3773408 w 5085898"/>
              <a:gd name="connsiteY9" fmla="*/ 1062779 h 1346267"/>
              <a:gd name="connsiteX10" fmla="*/ 3773408 w 5085898"/>
              <a:gd name="connsiteY10" fmla="*/ 1018145 h 1346267"/>
              <a:gd name="connsiteX11" fmla="*/ 3764964 w 5085898"/>
              <a:gd name="connsiteY11" fmla="*/ 1018145 h 1346267"/>
              <a:gd name="connsiteX12" fmla="*/ 3764964 w 5085898"/>
              <a:gd name="connsiteY12" fmla="*/ 986780 h 1346267"/>
              <a:gd name="connsiteX13" fmla="*/ 3547824 w 5085898"/>
              <a:gd name="connsiteY13" fmla="*/ 986780 h 1346267"/>
              <a:gd name="connsiteX14" fmla="*/ 3547824 w 5085898"/>
              <a:gd name="connsiteY14" fmla="*/ 957828 h 1346267"/>
              <a:gd name="connsiteX15" fmla="*/ 3261923 w 5085898"/>
              <a:gd name="connsiteY15" fmla="*/ 957828 h 1346267"/>
              <a:gd name="connsiteX16" fmla="*/ 3261923 w 5085898"/>
              <a:gd name="connsiteY16" fmla="*/ 933701 h 1346267"/>
              <a:gd name="connsiteX17" fmla="*/ 2945864 w 5085898"/>
              <a:gd name="connsiteY17" fmla="*/ 933701 h 1346267"/>
              <a:gd name="connsiteX18" fmla="*/ 2945864 w 5085898"/>
              <a:gd name="connsiteY18" fmla="*/ 892686 h 1346267"/>
              <a:gd name="connsiteX19" fmla="*/ 2916912 w 5085898"/>
              <a:gd name="connsiteY19" fmla="*/ 892686 h 1346267"/>
              <a:gd name="connsiteX20" fmla="*/ 2916912 w 5085898"/>
              <a:gd name="connsiteY20" fmla="*/ 881829 h 1346267"/>
              <a:gd name="connsiteX21" fmla="*/ 2840913 w 5085898"/>
              <a:gd name="connsiteY21" fmla="*/ 881829 h 1346267"/>
              <a:gd name="connsiteX22" fmla="*/ 2840913 w 5085898"/>
              <a:gd name="connsiteY22" fmla="*/ 858909 h 1346267"/>
              <a:gd name="connsiteX23" fmla="*/ 2716661 w 5085898"/>
              <a:gd name="connsiteY23" fmla="*/ 858909 h 1346267"/>
              <a:gd name="connsiteX24" fmla="*/ 2716661 w 5085898"/>
              <a:gd name="connsiteY24" fmla="*/ 839607 h 1346267"/>
              <a:gd name="connsiteX25" fmla="*/ 2638249 w 5085898"/>
              <a:gd name="connsiteY25" fmla="*/ 839607 h 1346267"/>
              <a:gd name="connsiteX26" fmla="*/ 2638249 w 5085898"/>
              <a:gd name="connsiteY26" fmla="*/ 790148 h 1346267"/>
              <a:gd name="connsiteX27" fmla="*/ 2626186 w 5085898"/>
              <a:gd name="connsiteY27" fmla="*/ 790148 h 1346267"/>
              <a:gd name="connsiteX28" fmla="*/ 2626186 w 5085898"/>
              <a:gd name="connsiteY28" fmla="*/ 749132 h 1346267"/>
              <a:gd name="connsiteX29" fmla="*/ 2573107 w 5085898"/>
              <a:gd name="connsiteY29" fmla="*/ 749132 h 1346267"/>
              <a:gd name="connsiteX30" fmla="*/ 2573107 w 5085898"/>
              <a:gd name="connsiteY30" fmla="*/ 699673 h 1346267"/>
              <a:gd name="connsiteX31" fmla="*/ 2413872 w 5085898"/>
              <a:gd name="connsiteY31" fmla="*/ 699673 h 1346267"/>
              <a:gd name="connsiteX32" fmla="*/ 2413872 w 5085898"/>
              <a:gd name="connsiteY32" fmla="*/ 677959 h 1346267"/>
              <a:gd name="connsiteX33" fmla="*/ 2107463 w 5085898"/>
              <a:gd name="connsiteY33" fmla="*/ 677959 h 1346267"/>
              <a:gd name="connsiteX34" fmla="*/ 2107463 w 5085898"/>
              <a:gd name="connsiteY34" fmla="*/ 651420 h 1346267"/>
              <a:gd name="connsiteX35" fmla="*/ 2044734 w 5085898"/>
              <a:gd name="connsiteY35" fmla="*/ 651420 h 1346267"/>
              <a:gd name="connsiteX36" fmla="*/ 2044734 w 5085898"/>
              <a:gd name="connsiteY36" fmla="*/ 622468 h 1346267"/>
              <a:gd name="connsiteX37" fmla="*/ 1944608 w 5085898"/>
              <a:gd name="connsiteY37" fmla="*/ 622468 h 1346267"/>
              <a:gd name="connsiteX38" fmla="*/ 1944608 w 5085898"/>
              <a:gd name="connsiteY38" fmla="*/ 600754 h 1346267"/>
              <a:gd name="connsiteX39" fmla="*/ 1762452 w 5085898"/>
              <a:gd name="connsiteY39" fmla="*/ 600754 h 1346267"/>
              <a:gd name="connsiteX40" fmla="*/ 1762452 w 5085898"/>
              <a:gd name="connsiteY40" fmla="*/ 582659 h 1346267"/>
              <a:gd name="connsiteX41" fmla="*/ 1732294 w 5085898"/>
              <a:gd name="connsiteY41" fmla="*/ 582659 h 1346267"/>
              <a:gd name="connsiteX42" fmla="*/ 1732294 w 5085898"/>
              <a:gd name="connsiteY42" fmla="*/ 550088 h 1346267"/>
              <a:gd name="connsiteX43" fmla="*/ 1638200 w 5085898"/>
              <a:gd name="connsiteY43" fmla="*/ 550088 h 1346267"/>
              <a:gd name="connsiteX44" fmla="*/ 1638200 w 5085898"/>
              <a:gd name="connsiteY44" fmla="*/ 507866 h 1346267"/>
              <a:gd name="connsiteX45" fmla="*/ 1622517 w 5085898"/>
              <a:gd name="connsiteY45" fmla="*/ 507866 h 1346267"/>
              <a:gd name="connsiteX46" fmla="*/ 1622517 w 5085898"/>
              <a:gd name="connsiteY46" fmla="*/ 484946 h 1346267"/>
              <a:gd name="connsiteX47" fmla="*/ 1604422 w 5085898"/>
              <a:gd name="connsiteY47" fmla="*/ 484946 h 1346267"/>
              <a:gd name="connsiteX48" fmla="*/ 1604422 w 5085898"/>
              <a:gd name="connsiteY48" fmla="*/ 460819 h 1346267"/>
              <a:gd name="connsiteX49" fmla="*/ 1477758 w 5085898"/>
              <a:gd name="connsiteY49" fmla="*/ 460819 h 1346267"/>
              <a:gd name="connsiteX50" fmla="*/ 1477758 w 5085898"/>
              <a:gd name="connsiteY50" fmla="*/ 435486 h 1346267"/>
              <a:gd name="connsiteX51" fmla="*/ 1406584 w 5085898"/>
              <a:gd name="connsiteY51" fmla="*/ 435486 h 1346267"/>
              <a:gd name="connsiteX52" fmla="*/ 1406584 w 5085898"/>
              <a:gd name="connsiteY52" fmla="*/ 419804 h 1346267"/>
              <a:gd name="connsiteX53" fmla="*/ 1382457 w 5085898"/>
              <a:gd name="connsiteY53" fmla="*/ 419804 h 1346267"/>
              <a:gd name="connsiteX54" fmla="*/ 1382457 w 5085898"/>
              <a:gd name="connsiteY54" fmla="*/ 378788 h 1346267"/>
              <a:gd name="connsiteX55" fmla="*/ 1272681 w 5085898"/>
              <a:gd name="connsiteY55" fmla="*/ 378788 h 1346267"/>
              <a:gd name="connsiteX56" fmla="*/ 1272681 w 5085898"/>
              <a:gd name="connsiteY56" fmla="*/ 357074 h 1346267"/>
              <a:gd name="connsiteX57" fmla="*/ 1199095 w 5085898"/>
              <a:gd name="connsiteY57" fmla="*/ 357074 h 1346267"/>
              <a:gd name="connsiteX58" fmla="*/ 1199095 w 5085898"/>
              <a:gd name="connsiteY58" fmla="*/ 345011 h 1346267"/>
              <a:gd name="connsiteX59" fmla="*/ 1117064 w 5085898"/>
              <a:gd name="connsiteY59" fmla="*/ 345011 h 1346267"/>
              <a:gd name="connsiteX60" fmla="*/ 1117064 w 5085898"/>
              <a:gd name="connsiteY60" fmla="*/ 316059 h 1346267"/>
              <a:gd name="connsiteX61" fmla="*/ 1047097 w 5085898"/>
              <a:gd name="connsiteY61" fmla="*/ 316059 h 1346267"/>
              <a:gd name="connsiteX62" fmla="*/ 1047097 w 5085898"/>
              <a:gd name="connsiteY62" fmla="*/ 288313 h 1346267"/>
              <a:gd name="connsiteX63" fmla="*/ 828751 w 5085898"/>
              <a:gd name="connsiteY63" fmla="*/ 288313 h 1346267"/>
              <a:gd name="connsiteX64" fmla="*/ 828751 w 5085898"/>
              <a:gd name="connsiteY64" fmla="*/ 271425 h 1346267"/>
              <a:gd name="connsiteX65" fmla="*/ 803418 w 5085898"/>
              <a:gd name="connsiteY65" fmla="*/ 271425 h 1346267"/>
              <a:gd name="connsiteX66" fmla="*/ 803418 w 5085898"/>
              <a:gd name="connsiteY66" fmla="*/ 244885 h 1346267"/>
              <a:gd name="connsiteX67" fmla="*/ 727419 w 5085898"/>
              <a:gd name="connsiteY67" fmla="*/ 244885 h 1346267"/>
              <a:gd name="connsiteX68" fmla="*/ 727419 w 5085898"/>
              <a:gd name="connsiteY68" fmla="*/ 224378 h 1346267"/>
              <a:gd name="connsiteX69" fmla="*/ 704498 w 5085898"/>
              <a:gd name="connsiteY69" fmla="*/ 224378 h 1346267"/>
              <a:gd name="connsiteX70" fmla="*/ 704498 w 5085898"/>
              <a:gd name="connsiteY70" fmla="*/ 203870 h 1346267"/>
              <a:gd name="connsiteX71" fmla="*/ 525961 w 5085898"/>
              <a:gd name="connsiteY71" fmla="*/ 203870 h 1346267"/>
              <a:gd name="connsiteX72" fmla="*/ 525961 w 5085898"/>
              <a:gd name="connsiteY72" fmla="*/ 185775 h 1346267"/>
              <a:gd name="connsiteX73" fmla="*/ 504247 w 5085898"/>
              <a:gd name="connsiteY73" fmla="*/ 185775 h 1346267"/>
              <a:gd name="connsiteX74" fmla="*/ 504247 w 5085898"/>
              <a:gd name="connsiteY74" fmla="*/ 156823 h 1346267"/>
              <a:gd name="connsiteX75" fmla="*/ 453581 w 5085898"/>
              <a:gd name="connsiteY75" fmla="*/ 156823 h 1346267"/>
              <a:gd name="connsiteX76" fmla="*/ 453581 w 5085898"/>
              <a:gd name="connsiteY76" fmla="*/ 124252 h 1346267"/>
              <a:gd name="connsiteX77" fmla="*/ 414979 w 5085898"/>
              <a:gd name="connsiteY77" fmla="*/ 124252 h 1346267"/>
              <a:gd name="connsiteX78" fmla="*/ 414979 w 5085898"/>
              <a:gd name="connsiteY78" fmla="*/ 101332 h 1346267"/>
              <a:gd name="connsiteX79" fmla="*/ 323297 w 5085898"/>
              <a:gd name="connsiteY79" fmla="*/ 101332 h 1346267"/>
              <a:gd name="connsiteX80" fmla="*/ 323297 w 5085898"/>
              <a:gd name="connsiteY80" fmla="*/ 84443 h 1346267"/>
              <a:gd name="connsiteX81" fmla="*/ 282282 w 5085898"/>
              <a:gd name="connsiteY81" fmla="*/ 84443 h 1346267"/>
              <a:gd name="connsiteX82" fmla="*/ 282282 w 5085898"/>
              <a:gd name="connsiteY82" fmla="*/ 53079 h 1346267"/>
              <a:gd name="connsiteX83" fmla="*/ 102539 w 5085898"/>
              <a:gd name="connsiteY83" fmla="*/ 53079 h 1346267"/>
              <a:gd name="connsiteX84" fmla="*/ 102539 w 5085898"/>
              <a:gd name="connsiteY84" fmla="*/ 53079 h 1346267"/>
              <a:gd name="connsiteX85" fmla="*/ 86856 w 5085898"/>
              <a:gd name="connsiteY85" fmla="*/ 37396 h 1346267"/>
              <a:gd name="connsiteX86" fmla="*/ 86856 w 5085898"/>
              <a:gd name="connsiteY86" fmla="*/ 0 h 1346267"/>
              <a:gd name="connsiteX87" fmla="*/ 0 w 5085898"/>
              <a:gd name="connsiteY87" fmla="*/ 0 h 1346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085898" h="1346267">
                <a:moveTo>
                  <a:pt x="5085898" y="1346267"/>
                </a:moveTo>
                <a:lnTo>
                  <a:pt x="4334353" y="1346267"/>
                </a:lnTo>
                <a:lnTo>
                  <a:pt x="4334353" y="1271474"/>
                </a:lnTo>
                <a:lnTo>
                  <a:pt x="4102737" y="1271474"/>
                </a:lnTo>
                <a:lnTo>
                  <a:pt x="4102737" y="1219602"/>
                </a:lnTo>
                <a:lnTo>
                  <a:pt x="4066547" y="1219602"/>
                </a:lnTo>
                <a:lnTo>
                  <a:pt x="4066547" y="1170142"/>
                </a:lnTo>
                <a:lnTo>
                  <a:pt x="4044833" y="1170142"/>
                </a:lnTo>
                <a:lnTo>
                  <a:pt x="4044833" y="1062779"/>
                </a:lnTo>
                <a:lnTo>
                  <a:pt x="3773408" y="1062779"/>
                </a:lnTo>
                <a:lnTo>
                  <a:pt x="3773408" y="1018145"/>
                </a:lnTo>
                <a:lnTo>
                  <a:pt x="3764964" y="1018145"/>
                </a:lnTo>
                <a:lnTo>
                  <a:pt x="3764964" y="986780"/>
                </a:lnTo>
                <a:lnTo>
                  <a:pt x="3547824" y="986780"/>
                </a:lnTo>
                <a:lnTo>
                  <a:pt x="3547824" y="957828"/>
                </a:lnTo>
                <a:lnTo>
                  <a:pt x="3261923" y="957828"/>
                </a:lnTo>
                <a:lnTo>
                  <a:pt x="3261923" y="933701"/>
                </a:lnTo>
                <a:lnTo>
                  <a:pt x="2945864" y="933701"/>
                </a:lnTo>
                <a:lnTo>
                  <a:pt x="2945864" y="892686"/>
                </a:lnTo>
                <a:lnTo>
                  <a:pt x="2916912" y="892686"/>
                </a:lnTo>
                <a:lnTo>
                  <a:pt x="2916912" y="881829"/>
                </a:lnTo>
                <a:lnTo>
                  <a:pt x="2840913" y="881829"/>
                </a:lnTo>
                <a:lnTo>
                  <a:pt x="2840913" y="858909"/>
                </a:lnTo>
                <a:lnTo>
                  <a:pt x="2716661" y="858909"/>
                </a:lnTo>
                <a:lnTo>
                  <a:pt x="2716661" y="839607"/>
                </a:lnTo>
                <a:lnTo>
                  <a:pt x="2638249" y="839607"/>
                </a:lnTo>
                <a:lnTo>
                  <a:pt x="2638249" y="790148"/>
                </a:lnTo>
                <a:lnTo>
                  <a:pt x="2626186" y="790148"/>
                </a:lnTo>
                <a:lnTo>
                  <a:pt x="2626186" y="749132"/>
                </a:lnTo>
                <a:lnTo>
                  <a:pt x="2573107" y="749132"/>
                </a:lnTo>
                <a:lnTo>
                  <a:pt x="2573107" y="699673"/>
                </a:lnTo>
                <a:lnTo>
                  <a:pt x="2413872" y="699673"/>
                </a:lnTo>
                <a:lnTo>
                  <a:pt x="2413872" y="677959"/>
                </a:lnTo>
                <a:lnTo>
                  <a:pt x="2107463" y="677959"/>
                </a:lnTo>
                <a:lnTo>
                  <a:pt x="2107463" y="651420"/>
                </a:lnTo>
                <a:lnTo>
                  <a:pt x="2044734" y="651420"/>
                </a:lnTo>
                <a:lnTo>
                  <a:pt x="2044734" y="622468"/>
                </a:lnTo>
                <a:lnTo>
                  <a:pt x="1944608" y="622468"/>
                </a:lnTo>
                <a:lnTo>
                  <a:pt x="1944608" y="600754"/>
                </a:lnTo>
                <a:lnTo>
                  <a:pt x="1762452" y="600754"/>
                </a:lnTo>
                <a:lnTo>
                  <a:pt x="1762452" y="582659"/>
                </a:lnTo>
                <a:lnTo>
                  <a:pt x="1732294" y="582659"/>
                </a:lnTo>
                <a:lnTo>
                  <a:pt x="1732294" y="550088"/>
                </a:lnTo>
                <a:lnTo>
                  <a:pt x="1638200" y="550088"/>
                </a:lnTo>
                <a:lnTo>
                  <a:pt x="1638200" y="507866"/>
                </a:lnTo>
                <a:lnTo>
                  <a:pt x="1622517" y="507866"/>
                </a:lnTo>
                <a:lnTo>
                  <a:pt x="1622517" y="484946"/>
                </a:lnTo>
                <a:lnTo>
                  <a:pt x="1604422" y="484946"/>
                </a:lnTo>
                <a:lnTo>
                  <a:pt x="1604422" y="460819"/>
                </a:lnTo>
                <a:lnTo>
                  <a:pt x="1477758" y="460819"/>
                </a:lnTo>
                <a:lnTo>
                  <a:pt x="1477758" y="435486"/>
                </a:lnTo>
                <a:lnTo>
                  <a:pt x="1406584" y="435486"/>
                </a:lnTo>
                <a:lnTo>
                  <a:pt x="1406584" y="419804"/>
                </a:lnTo>
                <a:lnTo>
                  <a:pt x="1382457" y="419804"/>
                </a:lnTo>
                <a:lnTo>
                  <a:pt x="1382457" y="378788"/>
                </a:lnTo>
                <a:lnTo>
                  <a:pt x="1272681" y="378788"/>
                </a:lnTo>
                <a:lnTo>
                  <a:pt x="1272681" y="357074"/>
                </a:lnTo>
                <a:lnTo>
                  <a:pt x="1199095" y="357074"/>
                </a:lnTo>
                <a:lnTo>
                  <a:pt x="1199095" y="345011"/>
                </a:lnTo>
                <a:lnTo>
                  <a:pt x="1117064" y="345011"/>
                </a:lnTo>
                <a:lnTo>
                  <a:pt x="1117064" y="316059"/>
                </a:lnTo>
                <a:lnTo>
                  <a:pt x="1047097" y="316059"/>
                </a:lnTo>
                <a:lnTo>
                  <a:pt x="1047097" y="288313"/>
                </a:lnTo>
                <a:lnTo>
                  <a:pt x="828751" y="288313"/>
                </a:lnTo>
                <a:lnTo>
                  <a:pt x="828751" y="271425"/>
                </a:lnTo>
                <a:lnTo>
                  <a:pt x="803418" y="271425"/>
                </a:lnTo>
                <a:lnTo>
                  <a:pt x="803418" y="244885"/>
                </a:lnTo>
                <a:lnTo>
                  <a:pt x="727419" y="244885"/>
                </a:lnTo>
                <a:lnTo>
                  <a:pt x="727419" y="224378"/>
                </a:lnTo>
                <a:lnTo>
                  <a:pt x="704498" y="224378"/>
                </a:lnTo>
                <a:lnTo>
                  <a:pt x="704498" y="203870"/>
                </a:lnTo>
                <a:lnTo>
                  <a:pt x="525961" y="203870"/>
                </a:lnTo>
                <a:lnTo>
                  <a:pt x="525961" y="185775"/>
                </a:lnTo>
                <a:lnTo>
                  <a:pt x="504247" y="185775"/>
                </a:lnTo>
                <a:lnTo>
                  <a:pt x="504247" y="156823"/>
                </a:lnTo>
                <a:lnTo>
                  <a:pt x="453581" y="156823"/>
                </a:lnTo>
                <a:lnTo>
                  <a:pt x="453581" y="124252"/>
                </a:lnTo>
                <a:lnTo>
                  <a:pt x="414979" y="124252"/>
                </a:lnTo>
                <a:lnTo>
                  <a:pt x="414979" y="101332"/>
                </a:lnTo>
                <a:lnTo>
                  <a:pt x="323297" y="101332"/>
                </a:lnTo>
                <a:lnTo>
                  <a:pt x="323297" y="84443"/>
                </a:lnTo>
                <a:lnTo>
                  <a:pt x="282282" y="84443"/>
                </a:lnTo>
                <a:lnTo>
                  <a:pt x="282282" y="53079"/>
                </a:lnTo>
                <a:lnTo>
                  <a:pt x="102539" y="53079"/>
                </a:lnTo>
                <a:lnTo>
                  <a:pt x="102539" y="53079"/>
                </a:lnTo>
                <a:lnTo>
                  <a:pt x="86856" y="37396"/>
                </a:lnTo>
                <a:lnTo>
                  <a:pt x="86856"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71" name="Straight Connector 70">
            <a:extLst>
              <a:ext uri="{FF2B5EF4-FFF2-40B4-BE49-F238E27FC236}">
                <a16:creationId xmlns:a16="http://schemas.microsoft.com/office/drawing/2014/main" id="{DEA565B1-FE71-BEC6-B046-CF60C1B21B64}"/>
              </a:ext>
            </a:extLst>
          </p:cNvPr>
          <p:cNvCxnSpPr>
            <a:cxnSpLocks/>
          </p:cNvCxnSpPr>
          <p:nvPr/>
        </p:nvCxnSpPr>
        <p:spPr bwMode="auto">
          <a:xfrm flipH="1" flipV="1">
            <a:off x="6370917" y="2236448"/>
            <a:ext cx="0" cy="2241166"/>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72" name="TextBox 71">
            <a:extLst>
              <a:ext uri="{FF2B5EF4-FFF2-40B4-BE49-F238E27FC236}">
                <a16:creationId xmlns:a16="http://schemas.microsoft.com/office/drawing/2014/main" id="{5ED3CE25-3ED0-00A7-0D8E-74FD7CE3DE32}"/>
              </a:ext>
            </a:extLst>
          </p:cNvPr>
          <p:cNvSpPr txBox="1"/>
          <p:nvPr/>
        </p:nvSpPr>
        <p:spPr bwMode="auto">
          <a:xfrm>
            <a:off x="7380801" y="2552448"/>
            <a:ext cx="1265898"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Ibrutinib</a:t>
            </a:r>
          </a:p>
        </p:txBody>
      </p:sp>
      <p:sp>
        <p:nvSpPr>
          <p:cNvPr id="73" name="TextBox 72">
            <a:extLst>
              <a:ext uri="{FF2B5EF4-FFF2-40B4-BE49-F238E27FC236}">
                <a16:creationId xmlns:a16="http://schemas.microsoft.com/office/drawing/2014/main" id="{6221A40B-87A9-432D-DC53-700BA173A543}"/>
              </a:ext>
            </a:extLst>
          </p:cNvPr>
          <p:cNvSpPr txBox="1"/>
          <p:nvPr/>
        </p:nvSpPr>
        <p:spPr bwMode="auto">
          <a:xfrm>
            <a:off x="7420325" y="2166325"/>
            <a:ext cx="732365"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4"/>
                </a:solidFill>
                <a:effectLst/>
                <a:uLnTx/>
                <a:uFillTx/>
                <a:latin typeface="Calibri" panose="020F0502020204030204" pitchFamily="34" charset="0"/>
                <a:ea typeface="+mn-ea"/>
                <a:cs typeface="Arial" panose="020B0604020202020204" pitchFamily="34" charset="0"/>
              </a:rPr>
              <a:t>IR</a:t>
            </a:r>
          </a:p>
        </p:txBody>
      </p:sp>
      <p:sp>
        <p:nvSpPr>
          <p:cNvPr id="74" name="TextBox 73">
            <a:extLst>
              <a:ext uri="{FF2B5EF4-FFF2-40B4-BE49-F238E27FC236}">
                <a16:creationId xmlns:a16="http://schemas.microsoft.com/office/drawing/2014/main" id="{B99C0744-0FFC-B22C-3A40-98EE554D3F60}"/>
              </a:ext>
            </a:extLst>
          </p:cNvPr>
          <p:cNvSpPr txBox="1"/>
          <p:nvPr/>
        </p:nvSpPr>
        <p:spPr bwMode="auto">
          <a:xfrm>
            <a:off x="7419428" y="3308261"/>
            <a:ext cx="732365"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3"/>
                </a:solidFill>
                <a:effectLst/>
                <a:uLnTx/>
                <a:uFillTx/>
                <a:latin typeface="Calibri" panose="020F0502020204030204" pitchFamily="34" charset="0"/>
                <a:ea typeface="+mn-ea"/>
                <a:cs typeface="Arial" panose="020B0604020202020204" pitchFamily="34" charset="0"/>
              </a:rPr>
              <a:t>BR</a:t>
            </a:r>
          </a:p>
        </p:txBody>
      </p:sp>
      <p:sp>
        <p:nvSpPr>
          <p:cNvPr id="75" name="TextBox 74">
            <a:extLst>
              <a:ext uri="{FF2B5EF4-FFF2-40B4-BE49-F238E27FC236}">
                <a16:creationId xmlns:a16="http://schemas.microsoft.com/office/drawing/2014/main" id="{EA70DD28-082F-2520-64E4-7140265BAB75}"/>
              </a:ext>
            </a:extLst>
          </p:cNvPr>
          <p:cNvSpPr txBox="1"/>
          <p:nvPr/>
        </p:nvSpPr>
        <p:spPr bwMode="auto">
          <a:xfrm>
            <a:off x="6287632" y="2846482"/>
            <a:ext cx="729496"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3"/>
                </a:solidFill>
                <a:effectLst/>
                <a:uLnTx/>
                <a:uFillTx/>
                <a:latin typeface="Calibri" panose="020F0502020204030204" pitchFamily="34" charset="0"/>
                <a:ea typeface="+mn-ea"/>
                <a:cs typeface="Arial" panose="020B0604020202020204" pitchFamily="34" charset="0"/>
              </a:rPr>
              <a:t>47%</a:t>
            </a:r>
          </a:p>
        </p:txBody>
      </p:sp>
      <p:sp>
        <p:nvSpPr>
          <p:cNvPr id="76" name="TextBox 75">
            <a:extLst>
              <a:ext uri="{FF2B5EF4-FFF2-40B4-BE49-F238E27FC236}">
                <a16:creationId xmlns:a16="http://schemas.microsoft.com/office/drawing/2014/main" id="{C4D1A871-AD07-7A67-9D3C-7573DD31345A}"/>
              </a:ext>
            </a:extLst>
          </p:cNvPr>
          <p:cNvSpPr txBox="1"/>
          <p:nvPr/>
        </p:nvSpPr>
        <p:spPr bwMode="auto">
          <a:xfrm>
            <a:off x="6188413" y="1934123"/>
            <a:ext cx="732365"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4"/>
                </a:solidFill>
                <a:effectLst/>
                <a:uLnTx/>
                <a:uFillTx/>
                <a:latin typeface="Calibri" panose="020F0502020204030204" pitchFamily="34" charset="0"/>
                <a:ea typeface="+mn-ea"/>
                <a:cs typeface="Arial" panose="020B0604020202020204" pitchFamily="34" charset="0"/>
              </a:rPr>
              <a:t>76%</a:t>
            </a:r>
          </a:p>
        </p:txBody>
      </p:sp>
      <p:sp>
        <p:nvSpPr>
          <p:cNvPr id="77" name="TextBox 76">
            <a:extLst>
              <a:ext uri="{FF2B5EF4-FFF2-40B4-BE49-F238E27FC236}">
                <a16:creationId xmlns:a16="http://schemas.microsoft.com/office/drawing/2014/main" id="{B2D10CA9-876B-57D0-A17A-F73E5270BA11}"/>
              </a:ext>
            </a:extLst>
          </p:cNvPr>
          <p:cNvSpPr txBox="1"/>
          <p:nvPr/>
        </p:nvSpPr>
        <p:spPr bwMode="auto">
          <a:xfrm>
            <a:off x="6210313" y="2312203"/>
            <a:ext cx="782647" cy="34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76%</a:t>
            </a:r>
          </a:p>
        </p:txBody>
      </p:sp>
      <p:sp>
        <p:nvSpPr>
          <p:cNvPr id="2" name="Title 1">
            <a:extLst>
              <a:ext uri="{FF2B5EF4-FFF2-40B4-BE49-F238E27FC236}">
                <a16:creationId xmlns:a16="http://schemas.microsoft.com/office/drawing/2014/main" id="{BC5884E9-6E9D-C26E-D3A4-86817C911B8A}"/>
              </a:ext>
            </a:extLst>
          </p:cNvPr>
          <p:cNvSpPr>
            <a:spLocks noGrp="1"/>
          </p:cNvSpPr>
          <p:nvPr>
            <p:ph type="title"/>
          </p:nvPr>
        </p:nvSpPr>
        <p:spPr/>
        <p:txBody>
          <a:bodyPr/>
          <a:lstStyle/>
          <a:p>
            <a:r>
              <a:rPr lang="en-US" altLang="en-US"/>
              <a:t>ALLIANCE A041202: PFS</a:t>
            </a:r>
            <a:endParaRPr lang="en-US"/>
          </a:p>
        </p:txBody>
      </p:sp>
      <p:sp>
        <p:nvSpPr>
          <p:cNvPr id="8" name="TextBox 7">
            <a:extLst>
              <a:ext uri="{FF2B5EF4-FFF2-40B4-BE49-F238E27FC236}">
                <a16:creationId xmlns:a16="http://schemas.microsoft.com/office/drawing/2014/main" id="{675EB0FF-76FF-1DB1-F343-EB7176A2BAA4}"/>
              </a:ext>
            </a:extLst>
          </p:cNvPr>
          <p:cNvSpPr txBox="1"/>
          <p:nvPr/>
        </p:nvSpPr>
        <p:spPr bwMode="auto">
          <a:xfrm>
            <a:off x="8720650" y="2985212"/>
            <a:ext cx="2005915" cy="1387175"/>
          </a:xfrm>
          <a:prstGeom prst="rect">
            <a:avLst/>
          </a:prstGeom>
          <a:noFill/>
          <a:ln>
            <a:noFill/>
          </a:ln>
        </p:spPr>
        <p:txBody>
          <a:bodyPr wrap="square" lIns="0" tIns="0" rIns="0" bIns="0" rtlCol="0">
            <a:spAutoFit/>
          </a:bodyPr>
          <a:lstStyle/>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 vs BR</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a:t>
            </a:r>
            <a:r>
              <a:rPr lang="en-US" sz="1200">
                <a:solidFill>
                  <a:srgbClr val="000000"/>
                </a:solidFill>
                <a:latin typeface="Calibri" panose="020F0502020204030204" pitchFamily="34" charset="0"/>
                <a:cs typeface="Arial" panose="020B0604020202020204" pitchFamily="34" charset="0"/>
              </a:rPr>
              <a:t>0.36</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(95% CI:0.26-0.52)</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&lt;.0001</a:t>
            </a:r>
            <a:endPar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IR vs BR</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0.36 (95% CI: 0.25-0.51)</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&lt;.0001</a:t>
            </a:r>
            <a:endPar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ts val="1200"/>
              </a:lnSpc>
              <a:spcBef>
                <a:spcPts val="0"/>
              </a:spcBef>
              <a:spcAft>
                <a:spcPct val="0"/>
              </a:spcAft>
              <a:buClrTx/>
              <a:buSzTx/>
              <a:buFontTx/>
              <a:buNone/>
              <a:tabLst/>
              <a:defRPr/>
            </a:pPr>
            <a:r>
              <a:rPr lang="en-US" sz="1200" b="1">
                <a:solidFill>
                  <a:srgbClr val="000000"/>
                </a:solidFill>
                <a:latin typeface="Calibri" panose="020F0502020204030204" pitchFamily="34" charset="0"/>
                <a:cs typeface="Arial" panose="020B0604020202020204" pitchFamily="34" charset="0"/>
              </a:rPr>
              <a:t>IR vs I</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0.99 (95% CI: 0.66- 1.48)</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.96</a:t>
            </a:r>
            <a:endParaRPr kumimoji="0" lang="en-US" sz="11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aphicFrame>
        <p:nvGraphicFramePr>
          <p:cNvPr id="9" name="Table 8">
            <a:extLst>
              <a:ext uri="{FF2B5EF4-FFF2-40B4-BE49-F238E27FC236}">
                <a16:creationId xmlns:a16="http://schemas.microsoft.com/office/drawing/2014/main" id="{2358DB7A-9E3A-8435-1275-DC14A05E459B}"/>
              </a:ext>
            </a:extLst>
          </p:cNvPr>
          <p:cNvGraphicFramePr>
            <a:graphicFrameLocks noGrp="1"/>
          </p:cNvGraphicFramePr>
          <p:nvPr>
            <p:extLst>
              <p:ext uri="{D42A27DB-BD31-4B8C-83A1-F6EECF244321}">
                <p14:modId xmlns:p14="http://schemas.microsoft.com/office/powerpoint/2010/main" val="3357457214"/>
              </p:ext>
            </p:extLst>
          </p:nvPr>
        </p:nvGraphicFramePr>
        <p:xfrm>
          <a:off x="3468382" y="3207771"/>
          <a:ext cx="2834640" cy="1226555"/>
        </p:xfrm>
        <a:graphic>
          <a:graphicData uri="http://schemas.openxmlformats.org/drawingml/2006/table">
            <a:tbl>
              <a:tblPr firstRow="1" bandRow="1">
                <a:tableStyleId>{5C22544A-7EE6-4342-B048-85BDC9FD1C3A}</a:tableStyleId>
              </a:tblPr>
              <a:tblGrid>
                <a:gridCol w="274320">
                  <a:extLst>
                    <a:ext uri="{9D8B030D-6E8A-4147-A177-3AD203B41FA5}">
                      <a16:colId xmlns:a16="http://schemas.microsoft.com/office/drawing/2014/main" val="1764978835"/>
                    </a:ext>
                  </a:extLst>
                </a:gridCol>
                <a:gridCol w="731520">
                  <a:extLst>
                    <a:ext uri="{9D8B030D-6E8A-4147-A177-3AD203B41FA5}">
                      <a16:colId xmlns:a16="http://schemas.microsoft.com/office/drawing/2014/main" val="2960408663"/>
                    </a:ext>
                  </a:extLst>
                </a:gridCol>
                <a:gridCol w="914400">
                  <a:extLst>
                    <a:ext uri="{9D8B030D-6E8A-4147-A177-3AD203B41FA5}">
                      <a16:colId xmlns:a16="http://schemas.microsoft.com/office/drawing/2014/main" val="2762405796"/>
                    </a:ext>
                  </a:extLst>
                </a:gridCol>
                <a:gridCol w="914400">
                  <a:extLst>
                    <a:ext uri="{9D8B030D-6E8A-4147-A177-3AD203B41FA5}">
                      <a16:colId xmlns:a16="http://schemas.microsoft.com/office/drawing/2014/main" val="3890566962"/>
                    </a:ext>
                  </a:extLst>
                </a:gridCol>
              </a:tblGrid>
              <a:tr h="245311">
                <a:tc>
                  <a:txBody>
                    <a:bodyPr/>
                    <a:lstStyle/>
                    <a:p>
                      <a:pPr algn="ctr"/>
                      <a:endParaRPr lang="en-US" sz="1400" dirty="0">
                        <a:solidFill>
                          <a:schemeClr val="bg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endParaRPr lang="en-US" sz="1400">
                        <a:solidFill>
                          <a:schemeClr val="bg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gridSpan="2">
                  <a:txBody>
                    <a:bodyPr/>
                    <a:lstStyle/>
                    <a:p>
                      <a:pPr algn="ctr"/>
                      <a:r>
                        <a:rPr lang="en-US" sz="1400">
                          <a:solidFill>
                            <a:schemeClr val="bg1"/>
                          </a:solidFill>
                        </a:rPr>
                        <a:t>PFS Rate, % (95% CI)</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pPr algn="ctr"/>
                      <a:endParaRPr lang="en-US" sz="1400">
                        <a:solidFill>
                          <a:schemeClr val="bg1"/>
                        </a:solidFill>
                      </a:endParaRPr>
                    </a:p>
                  </a:txBody>
                  <a:tcPr marL="0" marR="0" marT="0" marB="0"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90750144"/>
                  </a:ext>
                </a:extLst>
              </a:tr>
              <a:tr h="245311">
                <a:tc>
                  <a:txBody>
                    <a:bodyPr/>
                    <a:lstStyle/>
                    <a:p>
                      <a:pPr algn="ctr"/>
                      <a:endParaRPr lang="en-US" sz="1400">
                        <a:solidFill>
                          <a:schemeClr val="bg1"/>
                        </a:solidFill>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Events/n</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rPr>
                        <a:t>24-mo</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48-mo</a:t>
                      </a: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01316386"/>
                  </a:ext>
                </a:extLst>
              </a:tr>
              <a:tr h="245311">
                <a:tc>
                  <a:txBody>
                    <a:bodyPr/>
                    <a:lstStyle/>
                    <a:p>
                      <a:pPr algn="l"/>
                      <a:r>
                        <a:rPr lang="en-US" sz="1400">
                          <a:solidFill>
                            <a:schemeClr val="bg1"/>
                          </a:solidFill>
                        </a:rPr>
                        <a:t>I</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48/182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87 (80-91)</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rPr>
                        <a:t>76 (69-82)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53158436"/>
                  </a:ext>
                </a:extLst>
              </a:tr>
              <a:tr h="245311">
                <a:tc>
                  <a:txBody>
                    <a:bodyPr/>
                    <a:lstStyle/>
                    <a:p>
                      <a:pPr algn="l"/>
                      <a:r>
                        <a:rPr lang="en-US" sz="1400">
                          <a:solidFill>
                            <a:schemeClr val="bg1"/>
                          </a:solidFill>
                        </a:rPr>
                        <a:t>IR</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47/182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87 (81-91)</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76 (69-82)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69785151"/>
                  </a:ext>
                </a:extLst>
              </a:tr>
              <a:tr h="245311">
                <a:tc>
                  <a:txBody>
                    <a:bodyPr/>
                    <a:lstStyle/>
                    <a:p>
                      <a:pPr algn="l"/>
                      <a:r>
                        <a:rPr lang="en-US" sz="1400">
                          <a:solidFill>
                            <a:schemeClr val="bg1"/>
                          </a:solidFill>
                        </a:rPr>
                        <a:t>BR</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94/183</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rPr>
                        <a:t>75 (67-81)</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rPr>
                        <a:t>47 (39-55)</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87860913"/>
                  </a:ext>
                </a:extLst>
              </a:tr>
            </a:tbl>
          </a:graphicData>
        </a:graphic>
      </p:graphicFrame>
      <p:grpSp>
        <p:nvGrpSpPr>
          <p:cNvPr id="14" name="Group 13">
            <a:extLst>
              <a:ext uri="{FF2B5EF4-FFF2-40B4-BE49-F238E27FC236}">
                <a16:creationId xmlns:a16="http://schemas.microsoft.com/office/drawing/2014/main" id="{ACD02229-7488-DA9A-FA0A-61DD13EC0089}"/>
              </a:ext>
            </a:extLst>
          </p:cNvPr>
          <p:cNvGrpSpPr/>
          <p:nvPr/>
        </p:nvGrpSpPr>
        <p:grpSpPr>
          <a:xfrm>
            <a:off x="3148892" y="3821048"/>
            <a:ext cx="259793" cy="501015"/>
            <a:chOff x="3736033" y="4520247"/>
            <a:chExt cx="259793" cy="501015"/>
          </a:xfrm>
        </p:grpSpPr>
        <p:cxnSp>
          <p:nvCxnSpPr>
            <p:cNvPr id="11" name="Straight Connector 10">
              <a:extLst>
                <a:ext uri="{FF2B5EF4-FFF2-40B4-BE49-F238E27FC236}">
                  <a16:creationId xmlns:a16="http://schemas.microsoft.com/office/drawing/2014/main" id="{D78D2601-4C7D-33D4-5F52-A283B0ED8A52}"/>
                </a:ext>
              </a:extLst>
            </p:cNvPr>
            <p:cNvCxnSpPr>
              <a:cxnSpLocks/>
            </p:cNvCxnSpPr>
            <p:nvPr/>
          </p:nvCxnSpPr>
          <p:spPr>
            <a:xfrm>
              <a:off x="3736033" y="4520247"/>
              <a:ext cx="259793" cy="0"/>
            </a:xfrm>
            <a:prstGeom prst="line">
              <a:avLst/>
            </a:prstGeom>
            <a:noFill/>
            <a:ln w="28575" cap="flat" cmpd="sng" algn="ctr">
              <a:solidFill>
                <a:schemeClr val="accent1"/>
              </a:solidFill>
              <a:prstDash val="solid"/>
            </a:ln>
            <a:effectLst/>
          </p:spPr>
        </p:cxnSp>
        <p:cxnSp>
          <p:nvCxnSpPr>
            <p:cNvPr id="12" name="Straight Connector 11">
              <a:extLst>
                <a:ext uri="{FF2B5EF4-FFF2-40B4-BE49-F238E27FC236}">
                  <a16:creationId xmlns:a16="http://schemas.microsoft.com/office/drawing/2014/main" id="{F0E8A810-9B4C-C092-9877-E428E7180CC3}"/>
                </a:ext>
              </a:extLst>
            </p:cNvPr>
            <p:cNvCxnSpPr>
              <a:cxnSpLocks/>
            </p:cNvCxnSpPr>
            <p:nvPr/>
          </p:nvCxnSpPr>
          <p:spPr>
            <a:xfrm>
              <a:off x="3737890" y="4770755"/>
              <a:ext cx="256079" cy="0"/>
            </a:xfrm>
            <a:prstGeom prst="line">
              <a:avLst/>
            </a:prstGeom>
            <a:noFill/>
            <a:ln w="28575" cap="flat" cmpd="sng" algn="ctr">
              <a:solidFill>
                <a:schemeClr val="accent4"/>
              </a:solidFill>
              <a:prstDash val="solid"/>
            </a:ln>
            <a:effectLst/>
          </p:spPr>
        </p:cxnSp>
        <p:cxnSp>
          <p:nvCxnSpPr>
            <p:cNvPr id="13" name="Straight Connector 12">
              <a:extLst>
                <a:ext uri="{FF2B5EF4-FFF2-40B4-BE49-F238E27FC236}">
                  <a16:creationId xmlns:a16="http://schemas.microsoft.com/office/drawing/2014/main" id="{1AC8C6B7-849E-2B11-DEF5-5E5E1E4766B7}"/>
                </a:ext>
              </a:extLst>
            </p:cNvPr>
            <p:cNvCxnSpPr>
              <a:cxnSpLocks/>
            </p:cNvCxnSpPr>
            <p:nvPr/>
          </p:nvCxnSpPr>
          <p:spPr>
            <a:xfrm>
              <a:off x="3737890" y="5021262"/>
              <a:ext cx="256079" cy="0"/>
            </a:xfrm>
            <a:prstGeom prst="line">
              <a:avLst/>
            </a:prstGeom>
            <a:noFill/>
            <a:ln w="28575" cap="flat" cmpd="sng" algn="ctr">
              <a:solidFill>
                <a:schemeClr val="accent3"/>
              </a:solidFill>
              <a:prstDash val="solid"/>
            </a:ln>
            <a:effectLst/>
          </p:spPr>
        </p:cxnSp>
      </p:grpSp>
      <p:sp>
        <p:nvSpPr>
          <p:cNvPr id="17" name="TextBox 16">
            <a:extLst>
              <a:ext uri="{FF2B5EF4-FFF2-40B4-BE49-F238E27FC236}">
                <a16:creationId xmlns:a16="http://schemas.microsoft.com/office/drawing/2014/main" id="{05B49F94-7CF4-E165-8DA4-18E9B45DE581}"/>
              </a:ext>
            </a:extLst>
          </p:cNvPr>
          <p:cNvSpPr txBox="1"/>
          <p:nvPr/>
        </p:nvSpPr>
        <p:spPr bwMode="auto">
          <a:xfrm rot="16200000">
            <a:off x="933575" y="2959229"/>
            <a:ext cx="30198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endParaRPr kumimoji="0" 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aphicFrame>
        <p:nvGraphicFramePr>
          <p:cNvPr id="19" name="Table 18">
            <a:extLst>
              <a:ext uri="{FF2B5EF4-FFF2-40B4-BE49-F238E27FC236}">
                <a16:creationId xmlns:a16="http://schemas.microsoft.com/office/drawing/2014/main" id="{A28A2F94-EB4D-8C23-5463-5D49D2057D82}"/>
              </a:ext>
            </a:extLst>
          </p:cNvPr>
          <p:cNvGraphicFramePr>
            <a:graphicFrameLocks noGrp="1"/>
          </p:cNvGraphicFramePr>
          <p:nvPr>
            <p:extLst>
              <p:ext uri="{D42A27DB-BD31-4B8C-83A1-F6EECF244321}">
                <p14:modId xmlns:p14="http://schemas.microsoft.com/office/powerpoint/2010/main" val="792131569"/>
              </p:ext>
            </p:extLst>
          </p:nvPr>
        </p:nvGraphicFramePr>
        <p:xfrm>
          <a:off x="2123524" y="4906897"/>
          <a:ext cx="6151375" cy="670560"/>
        </p:xfrm>
        <a:graphic>
          <a:graphicData uri="http://schemas.openxmlformats.org/drawingml/2006/table">
            <a:tbl>
              <a:tblPr firstRow="1" bandRow="1">
                <a:tableStyleId>{93296810-A885-4BE3-A3E7-6D5BEEA58F35}</a:tableStyleId>
              </a:tblPr>
              <a:tblGrid>
                <a:gridCol w="724685">
                  <a:extLst>
                    <a:ext uri="{9D8B030D-6E8A-4147-A177-3AD203B41FA5}">
                      <a16:colId xmlns:a16="http://schemas.microsoft.com/office/drawing/2014/main" val="3933219998"/>
                    </a:ext>
                  </a:extLst>
                </a:gridCol>
                <a:gridCol w="520700">
                  <a:extLst>
                    <a:ext uri="{9D8B030D-6E8A-4147-A177-3AD203B41FA5}">
                      <a16:colId xmlns:a16="http://schemas.microsoft.com/office/drawing/2014/main" val="1750054681"/>
                    </a:ext>
                  </a:extLst>
                </a:gridCol>
                <a:gridCol w="1097280">
                  <a:extLst>
                    <a:ext uri="{9D8B030D-6E8A-4147-A177-3AD203B41FA5}">
                      <a16:colId xmlns:a16="http://schemas.microsoft.com/office/drawing/2014/main" val="482262307"/>
                    </a:ext>
                  </a:extLst>
                </a:gridCol>
                <a:gridCol w="548640">
                  <a:extLst>
                    <a:ext uri="{9D8B030D-6E8A-4147-A177-3AD203B41FA5}">
                      <a16:colId xmlns:a16="http://schemas.microsoft.com/office/drawing/2014/main" val="774674598"/>
                    </a:ext>
                  </a:extLst>
                </a:gridCol>
                <a:gridCol w="1005840">
                  <a:extLst>
                    <a:ext uri="{9D8B030D-6E8A-4147-A177-3AD203B41FA5}">
                      <a16:colId xmlns:a16="http://schemas.microsoft.com/office/drawing/2014/main" val="1025599890"/>
                    </a:ext>
                  </a:extLst>
                </a:gridCol>
                <a:gridCol w="640080">
                  <a:extLst>
                    <a:ext uri="{9D8B030D-6E8A-4147-A177-3AD203B41FA5}">
                      <a16:colId xmlns:a16="http://schemas.microsoft.com/office/drawing/2014/main" val="3422681683"/>
                    </a:ext>
                  </a:extLst>
                </a:gridCol>
                <a:gridCol w="1005840">
                  <a:extLst>
                    <a:ext uri="{9D8B030D-6E8A-4147-A177-3AD203B41FA5}">
                      <a16:colId xmlns:a16="http://schemas.microsoft.com/office/drawing/2014/main" val="3717695564"/>
                    </a:ext>
                  </a:extLst>
                </a:gridCol>
                <a:gridCol w="608310">
                  <a:extLst>
                    <a:ext uri="{9D8B030D-6E8A-4147-A177-3AD203B41FA5}">
                      <a16:colId xmlns:a16="http://schemas.microsoft.com/office/drawing/2014/main" val="2016537576"/>
                    </a:ext>
                  </a:extLst>
                </a:gridCol>
              </a:tblGrid>
              <a:tr h="162840">
                <a:tc gridSpan="8">
                  <a:txBody>
                    <a:bodyPr/>
                    <a:lstStyle/>
                    <a:p>
                      <a:pPr algn="l"/>
                      <a:r>
                        <a:rPr lang="en-US" sz="1100">
                          <a:solidFill>
                            <a:schemeClr val="bg1"/>
                          </a:solidFill>
                        </a:rPr>
                        <a:t>Patients at Risk, n</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794516399"/>
                  </a:ext>
                </a:extLst>
              </a:tr>
              <a:tr h="162840">
                <a:tc>
                  <a:txBody>
                    <a:bodyPr/>
                    <a:lstStyle/>
                    <a:p>
                      <a:pPr algn="r"/>
                      <a:r>
                        <a:rPr lang="en-US" sz="1100" b="1">
                          <a:solidFill>
                            <a:schemeClr val="accent1"/>
                          </a:solidFill>
                        </a:rPr>
                        <a:t>I</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182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158</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52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763584"/>
                  </a:ext>
                </a:extLst>
              </a:tr>
              <a:tr h="162840">
                <a:tc>
                  <a:txBody>
                    <a:bodyPr/>
                    <a:lstStyle/>
                    <a:p>
                      <a:pPr algn="r"/>
                      <a:r>
                        <a:rPr lang="en-US" sz="1100" b="1">
                          <a:solidFill>
                            <a:schemeClr val="accent4"/>
                          </a:solidFill>
                        </a:rPr>
                        <a:t>IR</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182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44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136066"/>
                  </a:ext>
                </a:extLst>
              </a:tr>
              <a:tr h="162840">
                <a:tc>
                  <a:txBody>
                    <a:bodyPr/>
                    <a:lstStyle/>
                    <a:p>
                      <a:pPr algn="r"/>
                      <a:r>
                        <a:rPr lang="en-US" sz="1100" b="1">
                          <a:solidFill>
                            <a:schemeClr val="accent3"/>
                          </a:solidFill>
                        </a:rPr>
                        <a:t>BR</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183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87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63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20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8408832"/>
                  </a:ext>
                </a:extLst>
              </a:tr>
            </a:tbl>
          </a:graphicData>
        </a:graphic>
      </p:graphicFrame>
      <p:sp>
        <p:nvSpPr>
          <p:cNvPr id="20" name="Text Box 11">
            <a:extLst>
              <a:ext uri="{FF2B5EF4-FFF2-40B4-BE49-F238E27FC236}">
                <a16:creationId xmlns:a16="http://schemas.microsoft.com/office/drawing/2014/main" id="{9FBD7230-77B3-711E-CEAE-1AAAD2937F4D}"/>
              </a:ext>
            </a:extLst>
          </p:cNvPr>
          <p:cNvSpPr txBox="1">
            <a:spLocks noChangeArrowheads="1"/>
          </p:cNvSpPr>
          <p:nvPr/>
        </p:nvSpPr>
        <p:spPr bwMode="auto">
          <a:xfrm>
            <a:off x="414339" y="636972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pPr>
            <a:r>
              <a:rPr lang="en-US" altLang="en-US" sz="1200" spc="-10" dirty="0" err="1">
                <a:solidFill>
                  <a:srgbClr val="455560"/>
                </a:solidFill>
                <a:latin typeface="Calibri" panose="020F0502020204030204" pitchFamily="34" charset="0"/>
                <a:cs typeface="Arial" panose="020B0604020202020204" pitchFamily="34" charset="0"/>
              </a:rPr>
              <a:t>Woyach</a:t>
            </a:r>
            <a:r>
              <a:rPr lang="en-US" altLang="en-US" sz="1200" spc="-10" dirty="0">
                <a:solidFill>
                  <a:srgbClr val="455560"/>
                </a:solidFill>
                <a:latin typeface="Calibri" panose="020F0502020204030204" pitchFamily="34" charset="0"/>
                <a:cs typeface="Arial" panose="020B0604020202020204" pitchFamily="34" charset="0"/>
              </a:rPr>
              <a:t>. Blood. 2024;143:1616.</a:t>
            </a:r>
            <a:endParaRPr lang="en-US" altLang="en-US" sz="1200" b="0" dirty="0">
              <a:solidFill>
                <a:schemeClr val="bg2"/>
              </a:solidFill>
              <a:latin typeface="Calibri" panose="020F0502020204030204" pitchFamily="34" charset="0"/>
            </a:endParaRPr>
          </a:p>
        </p:txBody>
      </p:sp>
      <p:sp>
        <p:nvSpPr>
          <p:cNvPr id="80" name="TextBox 79">
            <a:extLst>
              <a:ext uri="{FF2B5EF4-FFF2-40B4-BE49-F238E27FC236}">
                <a16:creationId xmlns:a16="http://schemas.microsoft.com/office/drawing/2014/main" id="{1B04195E-F6D6-DB03-E9D4-B7D19A4E72C4}"/>
              </a:ext>
            </a:extLst>
          </p:cNvPr>
          <p:cNvSpPr txBox="1"/>
          <p:nvPr/>
        </p:nvSpPr>
        <p:spPr bwMode="auto">
          <a:xfrm>
            <a:off x="2123524" y="4763926"/>
            <a:ext cx="69147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a:t>
            </a:r>
            <a:endParaRPr kumimoji="0" 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 name="TextBox 3">
            <a:extLst>
              <a:ext uri="{FF2B5EF4-FFF2-40B4-BE49-F238E27FC236}">
                <a16:creationId xmlns:a16="http://schemas.microsoft.com/office/drawing/2014/main" id="{01DCD243-6408-48C7-118A-DDD5A9DDE24B}"/>
              </a:ext>
            </a:extLst>
          </p:cNvPr>
          <p:cNvSpPr txBox="1"/>
          <p:nvPr/>
        </p:nvSpPr>
        <p:spPr bwMode="auto">
          <a:xfrm>
            <a:off x="7771667" y="1535401"/>
            <a:ext cx="31129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bg1"/>
                </a:solidFill>
                <a:latin typeface="Calibri" panose="020F0502020204030204" pitchFamily="34" charset="0"/>
              </a:rPr>
              <a:t>Median follow-up: 55 </a:t>
            </a:r>
            <a:r>
              <a:rPr lang="en-US" b="0" err="1">
                <a:solidFill>
                  <a:schemeClr val="bg1"/>
                </a:solidFill>
                <a:latin typeface="Calibri" panose="020F0502020204030204" pitchFamily="34" charset="0"/>
              </a:rPr>
              <a:t>mo</a:t>
            </a:r>
            <a:endParaRPr lang="en-US" b="0">
              <a:solidFill>
                <a:schemeClr val="bg1"/>
              </a:solidFill>
              <a:latin typeface="Calibri" panose="020F0502020204030204" pitchFamily="34" charset="0"/>
            </a:endParaRPr>
          </a:p>
        </p:txBody>
      </p:sp>
      <p:sp>
        <p:nvSpPr>
          <p:cNvPr id="7" name="TextBox 6">
            <a:extLst>
              <a:ext uri="{FF2B5EF4-FFF2-40B4-BE49-F238E27FC236}">
                <a16:creationId xmlns:a16="http://schemas.microsoft.com/office/drawing/2014/main" id="{F1E0482B-2D9A-3D1E-BA67-36C8B6D9DDF7}"/>
              </a:ext>
            </a:extLst>
          </p:cNvPr>
          <p:cNvSpPr txBox="1"/>
          <p:nvPr/>
        </p:nvSpPr>
        <p:spPr bwMode="auto">
          <a:xfrm>
            <a:off x="8088286" y="2204097"/>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chemeClr val="accent4"/>
                </a:solidFill>
                <a:effectLst/>
                <a:uLnTx/>
                <a:uFillTx/>
                <a:latin typeface="Calibri" panose="020F0502020204030204" pitchFamily="34" charset="0"/>
                <a:ea typeface="+mn-ea"/>
                <a:cs typeface="Arial" panose="020B0604020202020204" pitchFamily="34" charset="0"/>
              </a:rPr>
              <a:t>mPFS</a:t>
            </a:r>
            <a:r>
              <a:rPr kumimoji="0" lang="en-US" sz="1600" b="0" i="0" u="none" strike="noStrike" kern="1200" cap="none" spc="0" normalizeH="0" baseline="0" noProof="0">
                <a:ln>
                  <a:noFill/>
                </a:ln>
                <a:solidFill>
                  <a:schemeClr val="accent4"/>
                </a:solidFill>
                <a:effectLst/>
                <a:uLnTx/>
                <a:uFillTx/>
                <a:latin typeface="Calibri" panose="020F0502020204030204" pitchFamily="34" charset="0"/>
                <a:ea typeface="+mn-ea"/>
                <a:cs typeface="Arial" panose="020B0604020202020204" pitchFamily="34" charset="0"/>
              </a:rPr>
              <a:t> = NR</a:t>
            </a:r>
            <a:endParaRPr kumimoji="0" lang="en-US" sz="2000" b="0" i="0" u="none" strike="noStrike" kern="1200" cap="none" spc="0" normalizeH="0" baseline="0" noProof="0">
              <a:ln>
                <a:noFill/>
              </a:ln>
              <a:solidFill>
                <a:schemeClr val="accent4"/>
              </a:solidFill>
              <a:effectLst/>
              <a:uLnTx/>
              <a:uFillTx/>
              <a:latin typeface="Calibri" panose="020F0502020204030204" pitchFamily="34" charset="0"/>
              <a:ea typeface="+mn-ea"/>
              <a:cs typeface="Arial" panose="020B0604020202020204" pitchFamily="34" charset="0"/>
            </a:endParaRPr>
          </a:p>
        </p:txBody>
      </p:sp>
      <p:sp>
        <p:nvSpPr>
          <p:cNvPr id="18" name="TextBox 17">
            <a:extLst>
              <a:ext uri="{FF2B5EF4-FFF2-40B4-BE49-F238E27FC236}">
                <a16:creationId xmlns:a16="http://schemas.microsoft.com/office/drawing/2014/main" id="{A568EB47-0D37-E42A-59F4-C2F7A17C49A6}"/>
              </a:ext>
            </a:extLst>
          </p:cNvPr>
          <p:cNvSpPr txBox="1"/>
          <p:nvPr/>
        </p:nvSpPr>
        <p:spPr bwMode="auto">
          <a:xfrm>
            <a:off x="8538391" y="2592732"/>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chemeClr val="accent1"/>
                </a:solidFill>
                <a:effectLst/>
                <a:uLnTx/>
                <a:uFillTx/>
                <a:latin typeface="Calibri" panose="020F0502020204030204" pitchFamily="34" charset="0"/>
                <a:ea typeface="+mn-ea"/>
                <a:cs typeface="Arial" panose="020B0604020202020204" pitchFamily="34" charset="0"/>
              </a:rPr>
              <a:t>mPFS</a:t>
            </a:r>
            <a:r>
              <a:rPr kumimoji="0" lang="en-US" sz="16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 = NR</a:t>
            </a:r>
            <a:endParaRPr kumimoji="0" lang="en-US" sz="20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endParaRPr>
          </a:p>
        </p:txBody>
      </p:sp>
      <p:sp>
        <p:nvSpPr>
          <p:cNvPr id="55" name="TextBox 54">
            <a:extLst>
              <a:ext uri="{FF2B5EF4-FFF2-40B4-BE49-F238E27FC236}">
                <a16:creationId xmlns:a16="http://schemas.microsoft.com/office/drawing/2014/main" id="{FC17FFD0-A445-B08E-F5E8-C5CD45424572}"/>
              </a:ext>
            </a:extLst>
          </p:cNvPr>
          <p:cNvSpPr txBox="1"/>
          <p:nvPr/>
        </p:nvSpPr>
        <p:spPr bwMode="auto">
          <a:xfrm>
            <a:off x="7388456" y="3652264"/>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chemeClr val="accent3"/>
                </a:solidFill>
                <a:effectLst/>
                <a:uLnTx/>
                <a:uFillTx/>
                <a:latin typeface="Calibri" panose="020F0502020204030204" pitchFamily="34" charset="0"/>
                <a:ea typeface="+mn-ea"/>
                <a:cs typeface="Arial" panose="020B0604020202020204" pitchFamily="34" charset="0"/>
              </a:rPr>
              <a:t>mPFS</a:t>
            </a:r>
            <a:r>
              <a:rPr kumimoji="0" lang="en-US" sz="1600" b="0" i="0" u="none" strike="noStrike" kern="1200" cap="none" spc="0" normalizeH="0" baseline="0" noProof="0">
                <a:ln>
                  <a:noFill/>
                </a:ln>
                <a:solidFill>
                  <a:schemeClr val="accent3"/>
                </a:solidFill>
                <a:effectLst/>
                <a:uLnTx/>
                <a:uFillTx/>
                <a:latin typeface="Calibri" panose="020F0502020204030204" pitchFamily="34" charset="0"/>
                <a:ea typeface="+mn-ea"/>
                <a:cs typeface="Arial" panose="020B0604020202020204" pitchFamily="34" charset="0"/>
              </a:rPr>
              <a:t> = 44 </a:t>
            </a:r>
            <a:r>
              <a:rPr kumimoji="0" lang="en-US" sz="1600" b="0" i="0" u="none" strike="noStrike" kern="1200" cap="none" spc="0" normalizeH="0" baseline="0" noProof="0" err="1">
                <a:ln>
                  <a:noFill/>
                </a:ln>
                <a:solidFill>
                  <a:schemeClr val="accent3"/>
                </a:solidFill>
                <a:effectLst/>
                <a:uLnTx/>
                <a:uFillTx/>
                <a:latin typeface="Calibri" panose="020F0502020204030204" pitchFamily="34" charset="0"/>
                <a:ea typeface="+mn-ea"/>
                <a:cs typeface="Arial" panose="020B0604020202020204" pitchFamily="34" charset="0"/>
              </a:rPr>
              <a:t>mo</a:t>
            </a:r>
            <a:endParaRPr kumimoji="0" lang="en-US" sz="2000" b="0" i="0" u="none" strike="noStrike" kern="1200" cap="none" spc="0" normalizeH="0" baseline="0" noProof="0">
              <a:ln>
                <a:noFill/>
              </a:ln>
              <a:solidFill>
                <a:schemeClr val="accent3"/>
              </a:solidFill>
              <a:effectLst/>
              <a:uLnTx/>
              <a:uFillTx/>
              <a:latin typeface="Calibri" panose="020F0502020204030204" pitchFamily="34" charset="0"/>
              <a:ea typeface="+mn-ea"/>
              <a:cs typeface="Arial" panose="020B0604020202020204" pitchFamily="34" charset="0"/>
            </a:endParaRPr>
          </a:p>
        </p:txBody>
      </p:sp>
      <p:sp>
        <p:nvSpPr>
          <p:cNvPr id="6" name="Content Placeholder 2">
            <a:extLst>
              <a:ext uri="{FF2B5EF4-FFF2-40B4-BE49-F238E27FC236}">
                <a16:creationId xmlns:a16="http://schemas.microsoft.com/office/drawing/2014/main" id="{90D904E7-0B16-EC59-0AAF-32CCEB233A3A}"/>
              </a:ext>
            </a:extLst>
          </p:cNvPr>
          <p:cNvSpPr txBox="1">
            <a:spLocks/>
          </p:cNvSpPr>
          <p:nvPr/>
        </p:nvSpPr>
        <p:spPr bwMode="auto">
          <a:xfrm>
            <a:off x="604675" y="5611254"/>
            <a:ext cx="10877529" cy="868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kern="0"/>
              <a:t>PFS significantly improved in both ibrutinib arms vs BR at the same PFS rate regardless of rituximab</a:t>
            </a:r>
            <a:endParaRPr lang="en-US" sz="2400" kern="0" dirty="0"/>
          </a:p>
        </p:txBody>
      </p:sp>
    </p:spTree>
    <p:extLst>
      <p:ext uri="{BB962C8B-B14F-4D97-AF65-F5344CB8AC3E}">
        <p14:creationId xmlns:p14="http://schemas.microsoft.com/office/powerpoint/2010/main" val="376179883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5D5677-D7CD-8678-3FA1-2A1B23395BEF}"/>
              </a:ext>
            </a:extLst>
          </p:cNvPr>
          <p:cNvSpPr>
            <a:spLocks noGrp="1"/>
          </p:cNvSpPr>
          <p:nvPr>
            <p:ph type="title"/>
          </p:nvPr>
        </p:nvSpPr>
        <p:spPr/>
        <p:txBody>
          <a:bodyPr/>
          <a:lstStyle/>
          <a:p>
            <a:r>
              <a:rPr lang="en-US" altLang="en-US"/>
              <a:t>ALLIANCE A041202: Safety</a:t>
            </a:r>
            <a:endParaRPr lang="en-US"/>
          </a:p>
        </p:txBody>
      </p:sp>
      <p:graphicFrame>
        <p:nvGraphicFramePr>
          <p:cNvPr id="6" name="Table 6">
            <a:extLst>
              <a:ext uri="{FF2B5EF4-FFF2-40B4-BE49-F238E27FC236}">
                <a16:creationId xmlns:a16="http://schemas.microsoft.com/office/drawing/2014/main" id="{C45F29DC-0C4F-25FC-DB48-D374A01584F1}"/>
              </a:ext>
            </a:extLst>
          </p:cNvPr>
          <p:cNvGraphicFramePr>
            <a:graphicFrameLocks/>
          </p:cNvGraphicFramePr>
          <p:nvPr>
            <p:extLst>
              <p:ext uri="{D42A27DB-BD31-4B8C-83A1-F6EECF244321}">
                <p14:modId xmlns:p14="http://schemas.microsoft.com/office/powerpoint/2010/main" val="4036154421"/>
              </p:ext>
            </p:extLst>
          </p:nvPr>
        </p:nvGraphicFramePr>
        <p:xfrm>
          <a:off x="495300" y="1184750"/>
          <a:ext cx="11282360" cy="4846320"/>
        </p:xfrm>
        <a:graphic>
          <a:graphicData uri="http://schemas.openxmlformats.org/drawingml/2006/table">
            <a:tbl>
              <a:tblPr firstRow="1" bandRow="1">
                <a:tableStyleId>{EB344D84-9AFB-497E-A393-DC336BA19D2E}</a:tableStyleId>
              </a:tblPr>
              <a:tblGrid>
                <a:gridCol w="2862740">
                  <a:extLst>
                    <a:ext uri="{9D8B030D-6E8A-4147-A177-3AD203B41FA5}">
                      <a16:colId xmlns:a16="http://schemas.microsoft.com/office/drawing/2014/main" val="4049538904"/>
                    </a:ext>
                  </a:extLst>
                </a:gridCol>
                <a:gridCol w="831118">
                  <a:extLst>
                    <a:ext uri="{9D8B030D-6E8A-4147-A177-3AD203B41FA5}">
                      <a16:colId xmlns:a16="http://schemas.microsoft.com/office/drawing/2014/main" val="49704103"/>
                    </a:ext>
                  </a:extLst>
                </a:gridCol>
                <a:gridCol w="831118">
                  <a:extLst>
                    <a:ext uri="{9D8B030D-6E8A-4147-A177-3AD203B41FA5}">
                      <a16:colId xmlns:a16="http://schemas.microsoft.com/office/drawing/2014/main" val="2850437108"/>
                    </a:ext>
                  </a:extLst>
                </a:gridCol>
                <a:gridCol w="831118">
                  <a:extLst>
                    <a:ext uri="{9D8B030D-6E8A-4147-A177-3AD203B41FA5}">
                      <a16:colId xmlns:a16="http://schemas.microsoft.com/office/drawing/2014/main" val="3882524462"/>
                    </a:ext>
                  </a:extLst>
                </a:gridCol>
                <a:gridCol w="877291">
                  <a:extLst>
                    <a:ext uri="{9D8B030D-6E8A-4147-A177-3AD203B41FA5}">
                      <a16:colId xmlns:a16="http://schemas.microsoft.com/office/drawing/2014/main" val="2371166563"/>
                    </a:ext>
                  </a:extLst>
                </a:gridCol>
                <a:gridCol w="831118">
                  <a:extLst>
                    <a:ext uri="{9D8B030D-6E8A-4147-A177-3AD203B41FA5}">
                      <a16:colId xmlns:a16="http://schemas.microsoft.com/office/drawing/2014/main" val="632513095"/>
                    </a:ext>
                  </a:extLst>
                </a:gridCol>
                <a:gridCol w="831118">
                  <a:extLst>
                    <a:ext uri="{9D8B030D-6E8A-4147-A177-3AD203B41FA5}">
                      <a16:colId xmlns:a16="http://schemas.microsoft.com/office/drawing/2014/main" val="2971800778"/>
                    </a:ext>
                  </a:extLst>
                </a:gridCol>
                <a:gridCol w="831118">
                  <a:extLst>
                    <a:ext uri="{9D8B030D-6E8A-4147-A177-3AD203B41FA5}">
                      <a16:colId xmlns:a16="http://schemas.microsoft.com/office/drawing/2014/main" val="2437658148"/>
                    </a:ext>
                  </a:extLst>
                </a:gridCol>
                <a:gridCol w="831118">
                  <a:extLst>
                    <a:ext uri="{9D8B030D-6E8A-4147-A177-3AD203B41FA5}">
                      <a16:colId xmlns:a16="http://schemas.microsoft.com/office/drawing/2014/main" val="2648411855"/>
                    </a:ext>
                  </a:extLst>
                </a:gridCol>
                <a:gridCol w="831118">
                  <a:extLst>
                    <a:ext uri="{9D8B030D-6E8A-4147-A177-3AD203B41FA5}">
                      <a16:colId xmlns:a16="http://schemas.microsoft.com/office/drawing/2014/main" val="2001206137"/>
                    </a:ext>
                  </a:extLst>
                </a:gridCol>
                <a:gridCol w="893385">
                  <a:extLst>
                    <a:ext uri="{9D8B030D-6E8A-4147-A177-3AD203B41FA5}">
                      <a16:colId xmlns:a16="http://schemas.microsoft.com/office/drawing/2014/main" val="3400080836"/>
                    </a:ext>
                  </a:extLst>
                </a:gridCol>
              </a:tblGrid>
              <a:tr h="302061">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solidFill>
                            <a:schemeClr val="tx1"/>
                          </a:solidFill>
                        </a:rPr>
                        <a:t>AEs of Clinical Interest,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p>
                      <a:pPr algn="ctr"/>
                      <a:r>
                        <a:rPr lang="en-US" sz="1600" b="1" dirty="0">
                          <a:solidFill>
                            <a:schemeClr val="tx1"/>
                          </a:solidFill>
                          <a:latin typeface="Calibri" panose="020F0502020204030204" pitchFamily="34" charset="0"/>
                          <a:cs typeface="Calibri" panose="020F0502020204030204" pitchFamily="34" charset="0"/>
                        </a:rPr>
                        <a:t>Ibrutinib</a:t>
                      </a:r>
                    </a:p>
                    <a:p>
                      <a:pPr algn="ctr"/>
                      <a:r>
                        <a:rPr lang="en-US" sz="1600" b="1" dirty="0">
                          <a:solidFill>
                            <a:schemeClr val="tx1"/>
                          </a:solidFill>
                          <a:latin typeface="Calibri" panose="020F0502020204030204" pitchFamily="34" charset="0"/>
                          <a:cs typeface="Calibri" panose="020F0502020204030204" pitchFamily="34" charset="0"/>
                        </a:rPr>
                        <a:t>(n = 180)</a:t>
                      </a:r>
                    </a:p>
                  </a:txBody>
                  <a:tcPr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p>
                      <a:pPr algn="ctr"/>
                      <a:r>
                        <a:rPr lang="en-US" sz="1600" b="1">
                          <a:solidFill>
                            <a:schemeClr val="tx1"/>
                          </a:solidFill>
                          <a:latin typeface="Calibri" panose="020F0502020204030204" pitchFamily="34" charset="0"/>
                          <a:cs typeface="Calibri" panose="020F0502020204030204" pitchFamily="34" charset="0"/>
                        </a:rPr>
                        <a:t>Ibrutinib + Rituximab</a:t>
                      </a:r>
                    </a:p>
                    <a:p>
                      <a:pPr algn="ctr"/>
                      <a:r>
                        <a:rPr lang="en-US" sz="1600" b="1">
                          <a:solidFill>
                            <a:schemeClr val="tx1"/>
                          </a:solidFill>
                          <a:latin typeface="Calibri" panose="020F0502020204030204" pitchFamily="34" charset="0"/>
                          <a:cs typeface="Calibri" panose="020F0502020204030204" pitchFamily="34" charset="0"/>
                        </a:rPr>
                        <a:t>(n = 181)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p>
                      <a:pPr algn="ctr"/>
                      <a:r>
                        <a:rPr lang="en-US" sz="1600" b="1">
                          <a:solidFill>
                            <a:schemeClr val="tx1"/>
                          </a:solidFill>
                          <a:latin typeface="Calibri" panose="020F0502020204030204" pitchFamily="34" charset="0"/>
                          <a:cs typeface="Calibri" panose="020F0502020204030204" pitchFamily="34" charset="0"/>
                        </a:rPr>
                        <a:t>Bendamustine + Rituximab</a:t>
                      </a:r>
                    </a:p>
                    <a:p>
                      <a:pPr algn="ctr"/>
                      <a:r>
                        <a:rPr lang="en-US" sz="1600" b="1">
                          <a:solidFill>
                            <a:schemeClr val="tx1"/>
                          </a:solidFill>
                          <a:latin typeface="Calibri" panose="020F0502020204030204" pitchFamily="34" charset="0"/>
                          <a:cs typeface="Calibri" panose="020F0502020204030204" pitchFamily="34" charset="0"/>
                        </a:rPr>
                        <a:t>(n = 176)</a:t>
                      </a: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a:txBody>
                    <a:bodyPr/>
                    <a:lstStyle/>
                    <a:p>
                      <a:pPr algn="ctr"/>
                      <a:r>
                        <a:rPr lang="en-US" sz="1600" b="1" i="1">
                          <a:solidFill>
                            <a:schemeClr val="tx1"/>
                          </a:solidFill>
                          <a:latin typeface="Calibri" panose="020F0502020204030204" pitchFamily="34" charset="0"/>
                          <a:cs typeface="Calibri" panose="020F0502020204030204" pitchFamily="34" charset="0"/>
                        </a:rPr>
                        <a:t>P </a:t>
                      </a:r>
                      <a:r>
                        <a:rPr lang="en-US" sz="1600" b="1">
                          <a:solidFill>
                            <a:schemeClr val="tx1"/>
                          </a:solidFill>
                          <a:latin typeface="Calibri" panose="020F0502020204030204" pitchFamily="34" charset="0"/>
                          <a:cs typeface="Calibri" panose="020F0502020204030204" pitchFamily="34" charset="0"/>
                        </a:rPr>
                        <a:t>Value*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11740197"/>
                  </a:ext>
                </a:extLst>
              </a:tr>
              <a:tr h="190775">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Calibri" panose="020F0502020204030204" pitchFamily="34" charset="0"/>
                          <a:cs typeface="Calibri" panose="020F0502020204030204" pitchFamily="34" charset="0"/>
                        </a:rPr>
                        <a:t>Grade 3</a:t>
                      </a:r>
                    </a:p>
                  </a:txBody>
                  <a:tcPr marL="36576" marR="36576" marT="60960" marB="60960" anchor="ctr">
                    <a:lnL w="25400" cmpd="sng">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Calibri" panose="020F0502020204030204" pitchFamily="34" charset="0"/>
                          <a:cs typeface="Calibri" panose="020F0502020204030204" pitchFamily="34" charset="0"/>
                        </a:rPr>
                        <a:t>Grade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Grade 5</a:t>
                      </a:r>
                    </a:p>
                  </a:txBody>
                  <a:tcPr marL="36576" marR="36576" marT="60960" marB="6096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Calibri" panose="020F0502020204030204" pitchFamily="34" charset="0"/>
                          <a:cs typeface="Calibri" panose="020F0502020204030204" pitchFamily="34" charset="0"/>
                        </a:rPr>
                        <a:t>Grade 3</a:t>
                      </a:r>
                    </a:p>
                  </a:txBody>
                  <a:tcPr marL="36576" marR="36576" marT="60960" marB="6096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Calibri" panose="020F0502020204030204" pitchFamily="34" charset="0"/>
                          <a:cs typeface="Calibri" panose="020F0502020204030204" pitchFamily="34" charset="0"/>
                        </a:rPr>
                        <a:t>Grade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Grade 5</a:t>
                      </a:r>
                    </a:p>
                  </a:txBody>
                  <a:tcPr marL="36576" marR="36576" marT="60960" marB="6096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Calibri" panose="020F0502020204030204" pitchFamily="34" charset="0"/>
                          <a:cs typeface="Calibri" panose="020F0502020204030204" pitchFamily="34" charset="0"/>
                        </a:rPr>
                        <a:t>Grade 3</a:t>
                      </a:r>
                    </a:p>
                  </a:txBody>
                  <a:tcPr marL="36576" marR="36576" marT="60960" marB="6096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dirty="0">
                          <a:solidFill>
                            <a:schemeClr val="tx1"/>
                          </a:solidFill>
                          <a:latin typeface="Calibri" panose="020F0502020204030204" pitchFamily="34" charset="0"/>
                          <a:cs typeface="Calibri" panose="020F0502020204030204" pitchFamily="34" charset="0"/>
                        </a:rPr>
                        <a:t>Grade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Grade 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vMerge="1">
                  <a:txBody>
                    <a:bodyPr/>
                    <a:lstStyle/>
                    <a:p>
                      <a:pPr algn="ctr"/>
                      <a:endParaRPr lang="en-US" sz="1500" b="1">
                        <a:solidFill>
                          <a:schemeClr val="tx1"/>
                        </a:solidFill>
                        <a:latin typeface="Calibri" panose="020F0502020204030204" pitchFamily="34" charset="0"/>
                        <a:cs typeface="Calibri" panose="020F0502020204030204" pitchFamily="34" charset="0"/>
                      </a:endParaRP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79962796"/>
                  </a:ext>
                </a:extLst>
              </a:tr>
              <a:tr h="127183">
                <a:tc>
                  <a:txBody>
                    <a:bodyPr/>
                    <a:lstStyle/>
                    <a:p>
                      <a:r>
                        <a:rPr lang="en-US" sz="1600">
                          <a:solidFill>
                            <a:schemeClr val="bg1"/>
                          </a:solidFill>
                          <a:latin typeface="Calibri" panose="020F0502020204030204" pitchFamily="34" charset="0"/>
                          <a:cs typeface="Calibri" panose="020F0502020204030204" pitchFamily="34" charset="0"/>
                        </a:rPr>
                        <a:t>Hematologic</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noProof="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noProof="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82122810"/>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Any</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kern="1200">
                          <a:solidFill>
                            <a:schemeClr val="bg1"/>
                          </a:solidFill>
                          <a:latin typeface="Calibri" panose="020F0502020204030204" pitchFamily="34" charset="0"/>
                          <a:ea typeface="+mn-ea"/>
                          <a:cs typeface="Calibri" panose="020F0502020204030204" pitchFamily="34" charset="0"/>
                        </a:rPr>
                        <a:t>59 (33)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kern="1200" noProof="0">
                          <a:solidFill>
                            <a:schemeClr val="bg1"/>
                          </a:solidFill>
                          <a:latin typeface="Calibri" panose="020F0502020204030204" pitchFamily="34" charset="0"/>
                          <a:ea typeface="+mn-ea"/>
                          <a:cs typeface="Calibri" panose="020F0502020204030204" pitchFamily="34" charset="0"/>
                        </a:rPr>
                        <a:t>15 (8)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noProof="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kern="1200">
                          <a:solidFill>
                            <a:schemeClr val="bg1"/>
                          </a:solidFill>
                          <a:latin typeface="Calibri" panose="020F0502020204030204" pitchFamily="34" charset="0"/>
                          <a:ea typeface="+mn-ea"/>
                          <a:cs typeface="Calibri" panose="020F0502020204030204" pitchFamily="34" charset="0"/>
                        </a:rPr>
                        <a:t>49 (27)</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kern="1200">
                          <a:solidFill>
                            <a:schemeClr val="bg1"/>
                          </a:solidFill>
                          <a:latin typeface="Calibri" panose="020F0502020204030204" pitchFamily="34" charset="0"/>
                          <a:ea typeface="+mn-ea"/>
                          <a:cs typeface="Calibri" panose="020F0502020204030204" pitchFamily="34" charset="0"/>
                        </a:rPr>
                        <a:t>21 (12)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62 (35)</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45 (26)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06698552"/>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Anemia</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kern="1200">
                          <a:solidFill>
                            <a:schemeClr val="bg1"/>
                          </a:solidFill>
                          <a:latin typeface="Calibri" panose="020F0502020204030204" pitchFamily="34" charset="0"/>
                          <a:ea typeface="+mn-ea"/>
                          <a:cs typeface="Calibri" panose="020F0502020204030204" pitchFamily="34" charset="0"/>
                        </a:rPr>
                        <a:t>20 (11)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kern="1200">
                          <a:solidFill>
                            <a:schemeClr val="bg1"/>
                          </a:solidFill>
                          <a:latin typeface="Calibri" panose="020F0502020204030204" pitchFamily="34" charset="0"/>
                          <a:ea typeface="+mn-ea"/>
                          <a:cs typeface="Calibri" panose="020F0502020204030204" pitchFamily="34" charset="0"/>
                        </a:rPr>
                        <a:t>11 (6)</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22 (12)</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600" kern="1200">
                          <a:solidFill>
                            <a:schemeClr val="bg1"/>
                          </a:solidFill>
                          <a:latin typeface="Calibri" panose="020F0502020204030204" pitchFamily="34" charset="0"/>
                          <a:ea typeface="+mn-ea"/>
                          <a:cs typeface="Calibri" panose="020F0502020204030204" pitchFamily="34" charset="0"/>
                        </a:rPr>
                        <a:t>.09</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81959741"/>
                  </a:ext>
                </a:extLst>
              </a:tr>
              <a:tr h="141289">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Decreased neutrophil count </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15 (8)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12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20 (11)</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19 (10)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39 (22)</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32 (18)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745028136"/>
                  </a:ext>
                </a:extLst>
              </a:tr>
              <a:tr h="141289">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Decreased platelet count</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kern="1200">
                          <a:solidFill>
                            <a:schemeClr val="bg1"/>
                          </a:solidFill>
                          <a:latin typeface="Calibri" panose="020F0502020204030204" pitchFamily="34" charset="0"/>
                          <a:ea typeface="+mn-ea"/>
                          <a:cs typeface="Calibri" panose="020F0502020204030204" pitchFamily="34" charset="0"/>
                        </a:rPr>
                        <a:t>9 (5)</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3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8 (4)</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16 (9)</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10 (6)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.008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09898211"/>
                  </a:ext>
                </a:extLst>
              </a:tr>
              <a:tr h="127183">
                <a:tc>
                  <a:txBody>
                    <a:bodyPr/>
                    <a:lstStyle/>
                    <a:p>
                      <a:pPr marL="0" indent="0">
                        <a:buFont typeface="Wingdings" panose="05000000000000000000" pitchFamily="2" charset="2"/>
                        <a:buNone/>
                      </a:pPr>
                      <a:r>
                        <a:rPr lang="en-US" sz="1600">
                          <a:solidFill>
                            <a:schemeClr val="bg1"/>
                          </a:solidFill>
                          <a:latin typeface="Calibri" panose="020F0502020204030204" pitchFamily="34" charset="0"/>
                          <a:cs typeface="Calibri" panose="020F0502020204030204" pitchFamily="34" charset="0"/>
                        </a:rPr>
                        <a:t>Nonhematologic</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8843362"/>
                  </a:ext>
                </a:extLst>
              </a:tr>
              <a:tr h="254367">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Any</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97 (54)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12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24 (13)</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100 (55)</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12 (7)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22 (12)</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76 (43)</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20 (11)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15 (9)</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42519639"/>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Bleeding</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3 (2)</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.46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91414612"/>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Infection</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29 (16)</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6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28 (15)</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7 (4)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17 (10)</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6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3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.62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10918656"/>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Febrile neutropenia</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3 (2)</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13 (7)</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91475520"/>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Atrial fibrillation</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15 (8)</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10 (6)</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5 (3)</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.05</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93078607"/>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Hypertension</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53 (29)</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60 (33)</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24 (14)</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&lt;.001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81543110"/>
                  </a:ext>
                </a:extLst>
              </a:tr>
              <a:tr h="127183">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Secondary cancer</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5 (3)</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4 (2)</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13 (7)</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6 (3)</a:t>
                      </a: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0</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.17</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823580027"/>
                  </a:ext>
                </a:extLst>
              </a:tr>
              <a:tr h="254367">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Unexplained or unwitnessed death</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7 (4)</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buFontTx/>
                        <a:buNone/>
                      </a:pPr>
                      <a:r>
                        <a:rPr lang="en-US" sz="1600" kern="1200">
                          <a:solidFill>
                            <a:schemeClr val="bg1"/>
                          </a:solidFill>
                          <a:latin typeface="Calibri" panose="020F0502020204030204" pitchFamily="34" charset="0"/>
                          <a:ea typeface="+mn-ea"/>
                          <a:cs typeface="Calibri" panose="020F0502020204030204" pitchFamily="34" charset="0"/>
                        </a:rPr>
                        <a:t>4 (2)</a:t>
                      </a:r>
                    </a:p>
                  </a:txBody>
                  <a:tcPr marL="118872" marR="118872"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endParaRPr lang="en-US" sz="1600" kern="1200">
                        <a:solidFill>
                          <a:schemeClr val="bg1"/>
                        </a:solidFill>
                        <a:latin typeface="Calibri" panose="020F0502020204030204" pitchFamily="34" charset="0"/>
                        <a:ea typeface="+mn-ea"/>
                        <a:cs typeface="Calibri" panose="020F0502020204030204" pitchFamily="34" charset="0"/>
                      </a:endParaRP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a:solidFill>
                            <a:schemeClr val="bg1"/>
                          </a:solidFill>
                          <a:latin typeface="Calibri" panose="020F0502020204030204" pitchFamily="34" charset="0"/>
                          <a:ea typeface="+mn-ea"/>
                          <a:cs typeface="Calibri" panose="020F0502020204030204" pitchFamily="34" charset="0"/>
                        </a:rPr>
                        <a:t>2 (1)</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buFontTx/>
                        <a:buNone/>
                      </a:pPr>
                      <a:r>
                        <a:rPr lang="en-US" sz="1600" kern="1200" dirty="0">
                          <a:solidFill>
                            <a:schemeClr val="bg1"/>
                          </a:solidFill>
                          <a:latin typeface="Calibri" panose="020F0502020204030204" pitchFamily="34" charset="0"/>
                          <a:ea typeface="+mn-ea"/>
                          <a:cs typeface="Calibri" panose="020F0502020204030204" pitchFamily="34" charset="0"/>
                        </a:rPr>
                        <a:t>.24</a:t>
                      </a:r>
                    </a:p>
                  </a:txBody>
                  <a:tcPr marL="118872" marR="118872"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7478196"/>
                  </a:ext>
                </a:extLst>
              </a:tr>
            </a:tbl>
          </a:graphicData>
        </a:graphic>
      </p:graphicFrame>
      <p:sp>
        <p:nvSpPr>
          <p:cNvPr id="7" name="Text Box 11">
            <a:extLst>
              <a:ext uri="{FF2B5EF4-FFF2-40B4-BE49-F238E27FC236}">
                <a16:creationId xmlns:a16="http://schemas.microsoft.com/office/drawing/2014/main" id="{5AF3A3EE-0F1E-DF48-0565-41A1D58581C0}"/>
              </a:ext>
            </a:extLst>
          </p:cNvPr>
          <p:cNvSpPr txBox="1">
            <a:spLocks noChangeArrowheads="1"/>
          </p:cNvSpPr>
          <p:nvPr/>
        </p:nvSpPr>
        <p:spPr bwMode="auto">
          <a:xfrm>
            <a:off x="414339" y="636972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pPr>
            <a:r>
              <a:rPr lang="en-US" altLang="en-US" sz="1200" b="0">
                <a:solidFill>
                  <a:schemeClr val="bg2"/>
                </a:solidFill>
                <a:latin typeface="Calibri" panose="020F0502020204030204" pitchFamily="34" charset="0"/>
              </a:rPr>
              <a:t>Woyach. NEJM. 2018;379:2517.</a:t>
            </a:r>
          </a:p>
        </p:txBody>
      </p:sp>
      <p:sp>
        <p:nvSpPr>
          <p:cNvPr id="8" name="Content Placeholder 11">
            <a:extLst>
              <a:ext uri="{FF2B5EF4-FFF2-40B4-BE49-F238E27FC236}">
                <a16:creationId xmlns:a16="http://schemas.microsoft.com/office/drawing/2014/main" id="{4B7889E2-AEB1-3F66-4800-80DF9221379D}"/>
              </a:ext>
            </a:extLst>
          </p:cNvPr>
          <p:cNvSpPr txBox="1">
            <a:spLocks/>
          </p:cNvSpPr>
          <p:nvPr/>
        </p:nvSpPr>
        <p:spPr bwMode="auto">
          <a:xfrm>
            <a:off x="404685" y="6107075"/>
            <a:ext cx="103943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*2-sided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values represent differences across all 3 treatment groups and were calculated via Fisher's exact test.</a:t>
            </a: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10812147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ELEVATE-TN: </a:t>
            </a:r>
            <a:r>
              <a:rPr lang="en-US" dirty="0"/>
              <a:t>First-line </a:t>
            </a:r>
            <a:r>
              <a:rPr lang="en-US" altLang="en-US" dirty="0"/>
              <a:t>Acalabrutinib (Indefinite Therapy) ± Obinutuzumab vs CIT (Time Limited)</a:t>
            </a:r>
          </a:p>
        </p:txBody>
      </p:sp>
      <p:sp>
        <p:nvSpPr>
          <p:cNvPr id="2" name="Content Placeholder 4">
            <a:extLst>
              <a:ext uri="{FF2B5EF4-FFF2-40B4-BE49-F238E27FC236}">
                <a16:creationId xmlns:a16="http://schemas.microsoft.com/office/drawing/2014/main" id="{D8F09167-6629-E119-9DDA-622533630626}"/>
              </a:ext>
            </a:extLst>
          </p:cNvPr>
          <p:cNvSpPr>
            <a:spLocks noGrp="1"/>
          </p:cNvSpPr>
          <p:nvPr>
            <p:ph idx="1"/>
          </p:nvPr>
        </p:nvSpPr>
        <p:spPr/>
        <p:txBody>
          <a:bodyPr/>
          <a:lstStyle/>
          <a:p>
            <a:pPr>
              <a:spcAft>
                <a:spcPts val="0"/>
              </a:spcAft>
            </a:pPr>
            <a:r>
              <a:rPr lang="en-US" sz="2400"/>
              <a:t>International, open-label, randomized phase III trial</a:t>
            </a:r>
            <a:endParaRPr lang="en-US" sz="2200"/>
          </a:p>
        </p:txBody>
      </p:sp>
      <p:sp>
        <p:nvSpPr>
          <p:cNvPr id="3" name="Text Box 11">
            <a:extLst>
              <a:ext uri="{FF2B5EF4-FFF2-40B4-BE49-F238E27FC236}">
                <a16:creationId xmlns:a16="http://schemas.microsoft.com/office/drawing/2014/main" id="{DCD97C4B-2BA8-715D-1AC7-E10FD5AB3BCF}"/>
              </a:ext>
            </a:extLst>
          </p:cNvPr>
          <p:cNvSpPr txBox="1">
            <a:spLocks noChangeArrowheads="1"/>
          </p:cNvSpPr>
          <p:nvPr/>
        </p:nvSpPr>
        <p:spPr bwMode="auto">
          <a:xfrm>
            <a:off x="405229" y="637002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fontAlgn="base">
              <a:lnSpc>
                <a:spcPct val="100000"/>
              </a:lnSpc>
              <a:spcBef>
                <a:spcPct val="0"/>
              </a:spcBef>
              <a:spcAft>
                <a:spcPct val="0"/>
              </a:spcAft>
              <a:buClrTx/>
              <a:buNone/>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Sharman. ASH 2023.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mn-cs"/>
              </a:rPr>
              <a:t>Abstr</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 </a:t>
            </a:r>
            <a:r>
              <a:rPr lang="en-US" altLang="en-US" sz="1200" b="0" spc="-10" dirty="0">
                <a:solidFill>
                  <a:srgbClr val="455560"/>
                </a:solidFill>
                <a:latin typeface="Calibri" panose="020F0502020204030204" pitchFamily="34" charset="0"/>
                <a:cs typeface="+mn-cs"/>
              </a:rPr>
              <a:t>636</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Sharman. Leukemia. 2022;36:1171. Sharman. Lancet. 2020;395:1278. </a:t>
            </a:r>
          </a:p>
        </p:txBody>
      </p:sp>
      <p:sp>
        <p:nvSpPr>
          <p:cNvPr id="4" name="Rectangle 24">
            <a:extLst>
              <a:ext uri="{FF2B5EF4-FFF2-40B4-BE49-F238E27FC236}">
                <a16:creationId xmlns:a16="http://schemas.microsoft.com/office/drawing/2014/main" id="{47A27E98-F381-AA39-F4C3-C5C677EACE08}"/>
              </a:ext>
            </a:extLst>
          </p:cNvPr>
          <p:cNvSpPr>
            <a:spLocks noChangeArrowheads="1"/>
          </p:cNvSpPr>
          <p:nvPr/>
        </p:nvSpPr>
        <p:spPr bwMode="auto">
          <a:xfrm>
            <a:off x="3859119" y="4240957"/>
            <a:ext cx="5938024" cy="380999"/>
          </a:xfrm>
          <a:prstGeom prst="rect">
            <a:avLst/>
          </a:prstGeom>
          <a:solidFill>
            <a:schemeClr val="accent2"/>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Acalabrutinib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100 mg PO BID </a:t>
            </a: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a:t>
            </a: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endParaRPr>
          </a:p>
        </p:txBody>
      </p:sp>
      <p:sp>
        <p:nvSpPr>
          <p:cNvPr id="5" name="Rectangle 25">
            <a:extLst>
              <a:ext uri="{FF2B5EF4-FFF2-40B4-BE49-F238E27FC236}">
                <a16:creationId xmlns:a16="http://schemas.microsoft.com/office/drawing/2014/main" id="{C2786145-D12D-E85A-DB44-04879EAFD6DA}"/>
              </a:ext>
            </a:extLst>
          </p:cNvPr>
          <p:cNvSpPr>
            <a:spLocks noChangeArrowheads="1"/>
          </p:cNvSpPr>
          <p:nvPr/>
        </p:nvSpPr>
        <p:spPr bwMode="auto">
          <a:xfrm>
            <a:off x="3859120" y="2578357"/>
            <a:ext cx="3255114" cy="703263"/>
          </a:xfrm>
          <a:prstGeom prst="rect">
            <a:avLst/>
          </a:prstGeom>
          <a:solidFill>
            <a:srgbClr val="E1471D"/>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Obinutuzumab* + Chlorambucil</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 </a:t>
            </a:r>
            <a:b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b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0.5 mg/kg PO D1, 15</a:t>
            </a: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 name="Line 26">
            <a:extLst>
              <a:ext uri="{FF2B5EF4-FFF2-40B4-BE49-F238E27FC236}">
                <a16:creationId xmlns:a16="http://schemas.microsoft.com/office/drawing/2014/main" id="{E9E1B98A-3A1C-A290-C9E3-A4732A646617}"/>
              </a:ext>
            </a:extLst>
          </p:cNvPr>
          <p:cNvSpPr>
            <a:spLocks noChangeShapeType="1"/>
          </p:cNvSpPr>
          <p:nvPr/>
        </p:nvSpPr>
        <p:spPr bwMode="auto">
          <a:xfrm>
            <a:off x="2798080" y="4295412"/>
            <a:ext cx="812800" cy="4572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 name="Line 27">
            <a:extLst>
              <a:ext uri="{FF2B5EF4-FFF2-40B4-BE49-F238E27FC236}">
                <a16:creationId xmlns:a16="http://schemas.microsoft.com/office/drawing/2014/main" id="{89BF4121-C5F9-16B8-7A6E-26FE90410177}"/>
              </a:ext>
            </a:extLst>
          </p:cNvPr>
          <p:cNvSpPr>
            <a:spLocks noChangeShapeType="1"/>
          </p:cNvSpPr>
          <p:nvPr/>
        </p:nvSpPr>
        <p:spPr bwMode="auto">
          <a:xfrm flipV="1">
            <a:off x="2798080" y="2909524"/>
            <a:ext cx="812800" cy="4699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8" name="Rectangle 28">
            <a:extLst>
              <a:ext uri="{FF2B5EF4-FFF2-40B4-BE49-F238E27FC236}">
                <a16:creationId xmlns:a16="http://schemas.microsoft.com/office/drawing/2014/main" id="{23E7419D-48E9-0BA2-F313-B0DEA7E52E03}"/>
              </a:ext>
            </a:extLst>
          </p:cNvPr>
          <p:cNvSpPr>
            <a:spLocks noChangeArrowheads="1"/>
          </p:cNvSpPr>
          <p:nvPr/>
        </p:nvSpPr>
        <p:spPr bwMode="auto">
          <a:xfrm>
            <a:off x="3859119" y="3355949"/>
            <a:ext cx="5938024" cy="794711"/>
          </a:xfrm>
          <a:prstGeom prst="rect">
            <a:avLst/>
          </a:prstGeom>
          <a:solidFill>
            <a:schemeClr val="accent1"/>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Acalabrutinib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100 mg PO BID</a:t>
            </a:r>
          </a:p>
        </p:txBody>
      </p:sp>
      <p:sp>
        <p:nvSpPr>
          <p:cNvPr id="9" name="Line 33">
            <a:extLst>
              <a:ext uri="{FF2B5EF4-FFF2-40B4-BE49-F238E27FC236}">
                <a16:creationId xmlns:a16="http://schemas.microsoft.com/office/drawing/2014/main" id="{823C8C37-7EDA-0C07-820F-2229A5436538}"/>
              </a:ext>
            </a:extLst>
          </p:cNvPr>
          <p:cNvSpPr>
            <a:spLocks noChangeShapeType="1"/>
          </p:cNvSpPr>
          <p:nvPr/>
        </p:nvSpPr>
        <p:spPr bwMode="auto">
          <a:xfrm>
            <a:off x="2798080" y="3833449"/>
            <a:ext cx="849312"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 name="Content Placeholder 4">
            <a:extLst>
              <a:ext uri="{FF2B5EF4-FFF2-40B4-BE49-F238E27FC236}">
                <a16:creationId xmlns:a16="http://schemas.microsoft.com/office/drawing/2014/main" id="{0BC9F9ED-5A3B-6757-F602-4D980E5A3386}"/>
              </a:ext>
            </a:extLst>
          </p:cNvPr>
          <p:cNvSpPr txBox="1">
            <a:spLocks/>
          </p:cNvSpPr>
          <p:nvPr/>
        </p:nvSpPr>
        <p:spPr bwMode="auto">
          <a:xfrm>
            <a:off x="604342" y="5456280"/>
            <a:ext cx="10877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sz="2200" b="1" i="0" u="none" strike="noStrike" kern="0" cap="none" spc="0" normalizeH="0" baseline="0" noProof="0">
                <a:ln>
                  <a:noFill/>
                </a:ln>
                <a:solidFill>
                  <a:srgbClr val="000000"/>
                </a:solidFill>
                <a:effectLst/>
                <a:uLnTx/>
                <a:uFillTx/>
                <a:latin typeface="Calibri" panose="020F0502020204030204" pitchFamily="34" charset="0"/>
                <a:ea typeface="+mn-ea"/>
                <a:cs typeface="+mn-cs"/>
              </a:rPr>
              <a:t>Primary endpoint: </a:t>
            </a:r>
            <a:r>
              <a:rPr kumimoji="0" lang="en-US" sz="2200" b="0" i="0" u="none" strike="noStrike" kern="0" cap="none" spc="0" normalizeH="0" baseline="0" noProof="0">
                <a:ln>
                  <a:noFill/>
                </a:ln>
                <a:solidFill>
                  <a:srgbClr val="000000"/>
                </a:solidFill>
                <a:effectLst/>
                <a:uLnTx/>
                <a:uFillTx/>
                <a:latin typeface="Calibri" panose="020F0502020204030204" pitchFamily="34" charset="0"/>
                <a:ea typeface="+mn-ea"/>
                <a:cs typeface="+mn-cs"/>
              </a:rPr>
              <a:t>PFS by IRC of acalabrutinib + obinutuzumab vs </a:t>
            </a:r>
            <a:br>
              <a:rPr kumimoji="0" lang="en-US" sz="2200" b="0" i="0" u="none" strike="noStrike" kern="0" cap="none" spc="0" normalizeH="0" baseline="0" noProof="0">
                <a:ln>
                  <a:noFill/>
                </a:ln>
                <a:solidFill>
                  <a:srgbClr val="000000"/>
                </a:solidFill>
                <a:effectLst/>
                <a:uLnTx/>
                <a:uFillTx/>
                <a:latin typeface="Calibri" panose="020F0502020204030204" pitchFamily="34" charset="0"/>
                <a:ea typeface="+mn-ea"/>
                <a:cs typeface="+mn-cs"/>
              </a:rPr>
            </a:br>
            <a:r>
              <a:rPr kumimoji="0" lang="en-US" sz="2200" b="0" i="0" u="none" strike="noStrike" kern="0" cap="none" spc="0" normalizeH="0" baseline="0" noProof="0">
                <a:ln>
                  <a:noFill/>
                </a:ln>
                <a:solidFill>
                  <a:srgbClr val="000000"/>
                </a:solidFill>
                <a:effectLst/>
                <a:uLnTx/>
                <a:uFillTx/>
                <a:latin typeface="Calibri" panose="020F0502020204030204" pitchFamily="34" charset="0"/>
                <a:ea typeface="+mn-ea"/>
                <a:cs typeface="+mn-cs"/>
              </a:rPr>
              <a:t>obinutuzumab + chlorambucil</a:t>
            </a:r>
          </a:p>
        </p:txBody>
      </p:sp>
      <p:sp>
        <p:nvSpPr>
          <p:cNvPr id="11" name="Rectangle 24">
            <a:extLst>
              <a:ext uri="{FF2B5EF4-FFF2-40B4-BE49-F238E27FC236}">
                <a16:creationId xmlns:a16="http://schemas.microsoft.com/office/drawing/2014/main" id="{77D9C8C9-3115-DFA7-85E8-8EF0279577C7}"/>
              </a:ext>
            </a:extLst>
          </p:cNvPr>
          <p:cNvSpPr>
            <a:spLocks noChangeArrowheads="1"/>
          </p:cNvSpPr>
          <p:nvPr/>
        </p:nvSpPr>
        <p:spPr bwMode="auto">
          <a:xfrm>
            <a:off x="3859118" y="4654669"/>
            <a:ext cx="3255114" cy="380999"/>
          </a:xfrm>
          <a:prstGeom prst="rect">
            <a:avLst/>
          </a:prstGeom>
          <a:solidFill>
            <a:schemeClr val="accent2"/>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Obinutuzumab* </a:t>
            </a:r>
          </a:p>
        </p:txBody>
      </p:sp>
      <p:sp>
        <p:nvSpPr>
          <p:cNvPr id="12" name="Line 33">
            <a:extLst>
              <a:ext uri="{FF2B5EF4-FFF2-40B4-BE49-F238E27FC236}">
                <a16:creationId xmlns:a16="http://schemas.microsoft.com/office/drawing/2014/main" id="{B161817A-A3FD-8713-8C11-A1C00226DDB3}"/>
              </a:ext>
            </a:extLst>
          </p:cNvPr>
          <p:cNvSpPr>
            <a:spLocks noChangeShapeType="1"/>
          </p:cNvSpPr>
          <p:nvPr/>
        </p:nvSpPr>
        <p:spPr bwMode="auto">
          <a:xfrm>
            <a:off x="9824185" y="4425557"/>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Rectangle 46">
            <a:extLst>
              <a:ext uri="{FF2B5EF4-FFF2-40B4-BE49-F238E27FC236}">
                <a16:creationId xmlns:a16="http://schemas.microsoft.com/office/drawing/2014/main" id="{DAE883C8-5697-71E8-8AA8-6194EA2AFCB0}"/>
              </a:ext>
            </a:extLst>
          </p:cNvPr>
          <p:cNvSpPr>
            <a:spLocks noChangeArrowheads="1"/>
          </p:cNvSpPr>
          <p:nvPr/>
        </p:nvSpPr>
        <p:spPr bwMode="auto">
          <a:xfrm>
            <a:off x="10089502" y="4240891"/>
            <a:ext cx="1173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Until PD</a:t>
            </a:r>
          </a:p>
        </p:txBody>
      </p:sp>
      <p:sp>
        <p:nvSpPr>
          <p:cNvPr id="15" name="Line 33">
            <a:extLst>
              <a:ext uri="{FF2B5EF4-FFF2-40B4-BE49-F238E27FC236}">
                <a16:creationId xmlns:a16="http://schemas.microsoft.com/office/drawing/2014/main" id="{E8EAFC97-EC21-9240-437C-31DA63103FF5}"/>
              </a:ext>
            </a:extLst>
          </p:cNvPr>
          <p:cNvSpPr>
            <a:spLocks noChangeShapeType="1"/>
          </p:cNvSpPr>
          <p:nvPr/>
        </p:nvSpPr>
        <p:spPr bwMode="auto">
          <a:xfrm>
            <a:off x="9824185" y="3759583"/>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6" name="Rectangle 46">
            <a:extLst>
              <a:ext uri="{FF2B5EF4-FFF2-40B4-BE49-F238E27FC236}">
                <a16:creationId xmlns:a16="http://schemas.microsoft.com/office/drawing/2014/main" id="{E8903E42-E311-8171-9B9A-512680D98D0C}"/>
              </a:ext>
            </a:extLst>
          </p:cNvPr>
          <p:cNvSpPr>
            <a:spLocks noChangeArrowheads="1"/>
          </p:cNvSpPr>
          <p:nvPr/>
        </p:nvSpPr>
        <p:spPr bwMode="auto">
          <a:xfrm>
            <a:off x="10089502" y="3574917"/>
            <a:ext cx="1173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Until PD</a:t>
            </a:r>
          </a:p>
        </p:txBody>
      </p:sp>
      <p:sp>
        <p:nvSpPr>
          <p:cNvPr id="17" name="Rectangle 46">
            <a:extLst>
              <a:ext uri="{FF2B5EF4-FFF2-40B4-BE49-F238E27FC236}">
                <a16:creationId xmlns:a16="http://schemas.microsoft.com/office/drawing/2014/main" id="{28E71103-323A-3B60-2D22-AFC3C7EB48D5}"/>
              </a:ext>
            </a:extLst>
          </p:cNvPr>
          <p:cNvSpPr>
            <a:spLocks noChangeArrowheads="1"/>
          </p:cNvSpPr>
          <p:nvPr/>
        </p:nvSpPr>
        <p:spPr bwMode="auto">
          <a:xfrm>
            <a:off x="7362470" y="2722624"/>
            <a:ext cx="1173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 cycles</a:t>
            </a:r>
            <a:endParaRPr kumimoji="0" lang="en-US" altLang="en-US" sz="18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1" name="Group 20">
            <a:extLst>
              <a:ext uri="{FF2B5EF4-FFF2-40B4-BE49-F238E27FC236}">
                <a16:creationId xmlns:a16="http://schemas.microsoft.com/office/drawing/2014/main" id="{F9F73A71-A9A7-E816-17FA-4C6EF55FC12C}"/>
              </a:ext>
            </a:extLst>
          </p:cNvPr>
          <p:cNvGrpSpPr/>
          <p:nvPr/>
        </p:nvGrpSpPr>
        <p:grpSpPr>
          <a:xfrm>
            <a:off x="6998133" y="2743762"/>
            <a:ext cx="749362" cy="319594"/>
            <a:chOff x="8308533" y="4803112"/>
            <a:chExt cx="749362" cy="319594"/>
          </a:xfrm>
        </p:grpSpPr>
        <p:sp>
          <p:nvSpPr>
            <p:cNvPr id="22" name="Octagon 21">
              <a:extLst>
                <a:ext uri="{FF2B5EF4-FFF2-40B4-BE49-F238E27FC236}">
                  <a16:creationId xmlns:a16="http://schemas.microsoft.com/office/drawing/2014/main" id="{030A623E-A117-DEB5-4D5C-3F742F9116F9}"/>
                </a:ext>
              </a:extLst>
            </p:cNvPr>
            <p:cNvSpPr/>
            <p:nvPr/>
          </p:nvSpPr>
          <p:spPr bwMode="auto">
            <a:xfrm>
              <a:off x="8512907" y="4803112"/>
              <a:ext cx="319594" cy="319594"/>
            </a:xfrm>
            <a:prstGeom prst="octagon">
              <a:avLst/>
            </a:prstGeom>
            <a:solidFill>
              <a:srgbClr val="FF0000"/>
            </a:solidFill>
            <a:ln w="0">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3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 name="Rectangle 46">
              <a:extLst>
                <a:ext uri="{FF2B5EF4-FFF2-40B4-BE49-F238E27FC236}">
                  <a16:creationId xmlns:a16="http://schemas.microsoft.com/office/drawing/2014/main" id="{7265B479-9B83-7965-DBDB-5E994DD42C5D}"/>
                </a:ext>
              </a:extLst>
            </p:cNvPr>
            <p:cNvSpPr>
              <a:spLocks noChangeArrowheads="1"/>
            </p:cNvSpPr>
            <p:nvPr/>
          </p:nvSpPr>
          <p:spPr bwMode="auto">
            <a:xfrm>
              <a:off x="8308533" y="4833774"/>
              <a:ext cx="74936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STOP</a:t>
              </a:r>
              <a:endParaRPr kumimoji="0" lang="en-US" altLang="en-US" sz="11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4" name="Text Box 23">
            <a:extLst>
              <a:ext uri="{FF2B5EF4-FFF2-40B4-BE49-F238E27FC236}">
                <a16:creationId xmlns:a16="http://schemas.microsoft.com/office/drawing/2014/main" id="{87132A75-C297-81A0-BF50-1B9971090E0B}"/>
              </a:ext>
            </a:extLst>
          </p:cNvPr>
          <p:cNvSpPr txBox="1">
            <a:spLocks noChangeArrowheads="1"/>
          </p:cNvSpPr>
          <p:nvPr/>
        </p:nvSpPr>
        <p:spPr bwMode="auto">
          <a:xfrm>
            <a:off x="425037" y="2808959"/>
            <a:ext cx="2386738"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Patients with untreated </a:t>
            </a:r>
            <a:b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CLL requiring tx; aged </a:t>
            </a:r>
            <a:b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≥65 yr or 18-64 yr with </a:t>
            </a:r>
            <a:r>
              <a:rPr kumimoji="0" lang="en-US" altLang="en-US" sz="1600" b="0" i="0" u="none" strike="noStrike" kern="1200" cap="none" spc="0" normalizeH="0" baseline="0" noProof="0" err="1">
                <a:ln>
                  <a:noFill/>
                </a:ln>
                <a:solidFill>
                  <a:srgbClr val="000000"/>
                </a:solidFill>
                <a:effectLst/>
                <a:uLnTx/>
                <a:uFillTx/>
                <a:latin typeface="Calibri" panose="020F0502020204030204" pitchFamily="34" charset="0"/>
                <a:ea typeface="+mn-ea"/>
                <a:cs typeface="Arial" panose="020B0604020202020204" pitchFamily="34" charset="0"/>
              </a:rPr>
              <a:t>CrCl</a:t>
            </a:r>
            <a:r>
              <a:rPr kumimoji="0" lang="en-US" altLang="en-US" sz="1600" b="0" i="0" u="none" strike="noStrike" kern="1200" cap="none" spc="0" normalizeH="0" baseline="-25000" noProof="0" err="1">
                <a:ln>
                  <a:noFill/>
                </a:ln>
                <a:solidFill>
                  <a:srgbClr val="000000"/>
                </a:solidFill>
                <a:effectLst/>
                <a:uLnTx/>
                <a:uFillTx/>
                <a:latin typeface="Calibri" panose="020F0502020204030204" pitchFamily="34" charset="0"/>
                <a:ea typeface="+mn-ea"/>
                <a:cs typeface="Arial" panose="020B0604020202020204" pitchFamily="34" charset="0"/>
              </a:rPr>
              <a:t>CG</a:t>
            </a:r>
            <a:r>
              <a:rPr kumimoji="0" lang="en-US"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30-69 mL and/or CIRS-G score &gt;6</a:t>
            </a:r>
            <a: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no significant CV disease; ECOG PS 0-2</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 = 535) </a:t>
            </a:r>
            <a:endParaRPr kumimoji="0" lang="en-US" alt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 name="Text Box 30">
            <a:extLst>
              <a:ext uri="{FF2B5EF4-FFF2-40B4-BE49-F238E27FC236}">
                <a16:creationId xmlns:a16="http://schemas.microsoft.com/office/drawing/2014/main" id="{E60DA403-FB31-03BE-553E-1D346547B95F}"/>
              </a:ext>
            </a:extLst>
          </p:cNvPr>
          <p:cNvSpPr txBox="1">
            <a:spLocks noChangeArrowheads="1"/>
          </p:cNvSpPr>
          <p:nvPr/>
        </p:nvSpPr>
        <p:spPr bwMode="auto">
          <a:xfrm>
            <a:off x="3821506" y="5046606"/>
            <a:ext cx="4127502"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*Obinutuzumab dosing in slide notes.</a:t>
            </a:r>
          </a:p>
        </p:txBody>
      </p:sp>
      <p:sp>
        <p:nvSpPr>
          <p:cNvPr id="26" name="Rectangle 46">
            <a:extLst>
              <a:ext uri="{FF2B5EF4-FFF2-40B4-BE49-F238E27FC236}">
                <a16:creationId xmlns:a16="http://schemas.microsoft.com/office/drawing/2014/main" id="{67764F87-189C-19F6-05C2-3197CD33213A}"/>
              </a:ext>
            </a:extLst>
          </p:cNvPr>
          <p:cNvSpPr>
            <a:spLocks noChangeArrowheads="1"/>
          </p:cNvSpPr>
          <p:nvPr/>
        </p:nvSpPr>
        <p:spPr bwMode="auto">
          <a:xfrm>
            <a:off x="7362470" y="4669869"/>
            <a:ext cx="1173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 cycles</a:t>
            </a:r>
            <a:endParaRPr kumimoji="0" lang="en-US" altLang="en-US" sz="18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7" name="Group 26">
            <a:extLst>
              <a:ext uri="{FF2B5EF4-FFF2-40B4-BE49-F238E27FC236}">
                <a16:creationId xmlns:a16="http://schemas.microsoft.com/office/drawing/2014/main" id="{F6B01EDE-E351-B917-983E-D7E382B8E1A7}"/>
              </a:ext>
            </a:extLst>
          </p:cNvPr>
          <p:cNvGrpSpPr/>
          <p:nvPr/>
        </p:nvGrpSpPr>
        <p:grpSpPr>
          <a:xfrm>
            <a:off x="6998133" y="4685566"/>
            <a:ext cx="749362" cy="319594"/>
            <a:chOff x="8308533" y="4803112"/>
            <a:chExt cx="749362" cy="319594"/>
          </a:xfrm>
        </p:grpSpPr>
        <p:sp>
          <p:nvSpPr>
            <p:cNvPr id="28" name="Octagon 27">
              <a:extLst>
                <a:ext uri="{FF2B5EF4-FFF2-40B4-BE49-F238E27FC236}">
                  <a16:creationId xmlns:a16="http://schemas.microsoft.com/office/drawing/2014/main" id="{2771BFE3-7565-4D43-614C-362174D4C03D}"/>
                </a:ext>
              </a:extLst>
            </p:cNvPr>
            <p:cNvSpPr/>
            <p:nvPr/>
          </p:nvSpPr>
          <p:spPr bwMode="auto">
            <a:xfrm>
              <a:off x="8512907" y="4803112"/>
              <a:ext cx="319594" cy="319594"/>
            </a:xfrm>
            <a:prstGeom prst="octagon">
              <a:avLst/>
            </a:prstGeom>
            <a:solidFill>
              <a:srgbClr val="FF0000"/>
            </a:solidFill>
            <a:ln w="0">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3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 name="Rectangle 46">
              <a:extLst>
                <a:ext uri="{FF2B5EF4-FFF2-40B4-BE49-F238E27FC236}">
                  <a16:creationId xmlns:a16="http://schemas.microsoft.com/office/drawing/2014/main" id="{A725288B-6198-3047-4D4E-1FC9EE3EFC3B}"/>
                </a:ext>
              </a:extLst>
            </p:cNvPr>
            <p:cNvSpPr>
              <a:spLocks noChangeArrowheads="1"/>
            </p:cNvSpPr>
            <p:nvPr/>
          </p:nvSpPr>
          <p:spPr bwMode="auto">
            <a:xfrm>
              <a:off x="8308533" y="4833774"/>
              <a:ext cx="74936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STOP</a:t>
              </a:r>
              <a:endParaRPr kumimoji="0" lang="en-US" altLang="en-US" sz="11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9" name="Text Box 31">
            <a:extLst>
              <a:ext uri="{FF2B5EF4-FFF2-40B4-BE49-F238E27FC236}">
                <a16:creationId xmlns:a16="http://schemas.microsoft.com/office/drawing/2014/main" id="{D6B8E491-F8E8-7B0F-2BEC-AE2DFFB02A2D}"/>
              </a:ext>
            </a:extLst>
          </p:cNvPr>
          <p:cNvSpPr txBox="1">
            <a:spLocks noChangeArrowheads="1"/>
          </p:cNvSpPr>
          <p:nvPr/>
        </p:nvSpPr>
        <p:spPr bwMode="auto">
          <a:xfrm>
            <a:off x="946728" y="2040087"/>
            <a:ext cx="4180010" cy="46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del(17p) (yes vs no), ECOG PS (0/1 vs 2), </a:t>
            </a:r>
            <a:b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geographic region (North America vs Western Europe vs other)</a:t>
            </a:r>
          </a:p>
        </p:txBody>
      </p:sp>
      <p:sp>
        <p:nvSpPr>
          <p:cNvPr id="20" name="Line 32">
            <a:extLst>
              <a:ext uri="{FF2B5EF4-FFF2-40B4-BE49-F238E27FC236}">
                <a16:creationId xmlns:a16="http://schemas.microsoft.com/office/drawing/2014/main" id="{3870304A-AD9C-CBC0-592F-75A0C22BB833}"/>
              </a:ext>
            </a:extLst>
          </p:cNvPr>
          <p:cNvSpPr>
            <a:spLocks noChangeShapeType="1"/>
          </p:cNvSpPr>
          <p:nvPr/>
        </p:nvSpPr>
        <p:spPr bwMode="auto">
          <a:xfrm rot="5400000">
            <a:off x="2912312" y="2755262"/>
            <a:ext cx="457200" cy="0"/>
          </a:xfrm>
          <a:prstGeom prst="line">
            <a:avLst/>
          </a:prstGeom>
          <a:noFill/>
          <a:ln w="28575">
            <a:solidFill>
              <a:schemeClr val="bg1"/>
            </a:solidFill>
            <a:prstDash val="sys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40630652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666" name="Table 9665">
            <a:extLst>
              <a:ext uri="{FF2B5EF4-FFF2-40B4-BE49-F238E27FC236}">
                <a16:creationId xmlns:a16="http://schemas.microsoft.com/office/drawing/2014/main" id="{8D8196A8-5CCE-EE01-E23F-E6EF155E9FD1}"/>
              </a:ext>
            </a:extLst>
          </p:cNvPr>
          <p:cNvGraphicFramePr>
            <a:graphicFrameLocks noGrp="1"/>
          </p:cNvGraphicFramePr>
          <p:nvPr/>
        </p:nvGraphicFramePr>
        <p:xfrm>
          <a:off x="2034029" y="4854451"/>
          <a:ext cx="7764552" cy="670560"/>
        </p:xfrm>
        <a:graphic>
          <a:graphicData uri="http://schemas.openxmlformats.org/drawingml/2006/table">
            <a:tbl>
              <a:tblPr firstRow="1" bandRow="1">
                <a:tableStyleId>{93296810-A885-4BE3-A3E7-6D5BEEA58F35}</a:tableStyleId>
              </a:tblPr>
              <a:tblGrid>
                <a:gridCol w="521340">
                  <a:extLst>
                    <a:ext uri="{9D8B030D-6E8A-4147-A177-3AD203B41FA5}">
                      <a16:colId xmlns:a16="http://schemas.microsoft.com/office/drawing/2014/main" val="3933219998"/>
                    </a:ext>
                  </a:extLst>
                </a:gridCol>
                <a:gridCol w="233652">
                  <a:extLst>
                    <a:ext uri="{9D8B030D-6E8A-4147-A177-3AD203B41FA5}">
                      <a16:colId xmlns:a16="http://schemas.microsoft.com/office/drawing/2014/main" val="1750054681"/>
                    </a:ext>
                  </a:extLst>
                </a:gridCol>
                <a:gridCol w="233652">
                  <a:extLst>
                    <a:ext uri="{9D8B030D-6E8A-4147-A177-3AD203B41FA5}">
                      <a16:colId xmlns:a16="http://schemas.microsoft.com/office/drawing/2014/main" val="455952551"/>
                    </a:ext>
                  </a:extLst>
                </a:gridCol>
                <a:gridCol w="233652">
                  <a:extLst>
                    <a:ext uri="{9D8B030D-6E8A-4147-A177-3AD203B41FA5}">
                      <a16:colId xmlns:a16="http://schemas.microsoft.com/office/drawing/2014/main" val="482262307"/>
                    </a:ext>
                  </a:extLst>
                </a:gridCol>
                <a:gridCol w="233652">
                  <a:extLst>
                    <a:ext uri="{9D8B030D-6E8A-4147-A177-3AD203B41FA5}">
                      <a16:colId xmlns:a16="http://schemas.microsoft.com/office/drawing/2014/main" val="774674598"/>
                    </a:ext>
                  </a:extLst>
                </a:gridCol>
                <a:gridCol w="233652">
                  <a:extLst>
                    <a:ext uri="{9D8B030D-6E8A-4147-A177-3AD203B41FA5}">
                      <a16:colId xmlns:a16="http://schemas.microsoft.com/office/drawing/2014/main" val="1025599890"/>
                    </a:ext>
                  </a:extLst>
                </a:gridCol>
                <a:gridCol w="233652">
                  <a:extLst>
                    <a:ext uri="{9D8B030D-6E8A-4147-A177-3AD203B41FA5}">
                      <a16:colId xmlns:a16="http://schemas.microsoft.com/office/drawing/2014/main" val="3422681683"/>
                    </a:ext>
                  </a:extLst>
                </a:gridCol>
                <a:gridCol w="233652">
                  <a:extLst>
                    <a:ext uri="{9D8B030D-6E8A-4147-A177-3AD203B41FA5}">
                      <a16:colId xmlns:a16="http://schemas.microsoft.com/office/drawing/2014/main" val="3717695564"/>
                    </a:ext>
                  </a:extLst>
                </a:gridCol>
                <a:gridCol w="233652">
                  <a:extLst>
                    <a:ext uri="{9D8B030D-6E8A-4147-A177-3AD203B41FA5}">
                      <a16:colId xmlns:a16="http://schemas.microsoft.com/office/drawing/2014/main" val="2016537576"/>
                    </a:ext>
                  </a:extLst>
                </a:gridCol>
                <a:gridCol w="233652">
                  <a:extLst>
                    <a:ext uri="{9D8B030D-6E8A-4147-A177-3AD203B41FA5}">
                      <a16:colId xmlns:a16="http://schemas.microsoft.com/office/drawing/2014/main" val="2326581497"/>
                    </a:ext>
                  </a:extLst>
                </a:gridCol>
                <a:gridCol w="233652">
                  <a:extLst>
                    <a:ext uri="{9D8B030D-6E8A-4147-A177-3AD203B41FA5}">
                      <a16:colId xmlns:a16="http://schemas.microsoft.com/office/drawing/2014/main" val="2504997799"/>
                    </a:ext>
                  </a:extLst>
                </a:gridCol>
                <a:gridCol w="233652">
                  <a:extLst>
                    <a:ext uri="{9D8B030D-6E8A-4147-A177-3AD203B41FA5}">
                      <a16:colId xmlns:a16="http://schemas.microsoft.com/office/drawing/2014/main" val="3878896034"/>
                    </a:ext>
                  </a:extLst>
                </a:gridCol>
                <a:gridCol w="233652">
                  <a:extLst>
                    <a:ext uri="{9D8B030D-6E8A-4147-A177-3AD203B41FA5}">
                      <a16:colId xmlns:a16="http://schemas.microsoft.com/office/drawing/2014/main" val="2095115693"/>
                    </a:ext>
                  </a:extLst>
                </a:gridCol>
                <a:gridCol w="233652">
                  <a:extLst>
                    <a:ext uri="{9D8B030D-6E8A-4147-A177-3AD203B41FA5}">
                      <a16:colId xmlns:a16="http://schemas.microsoft.com/office/drawing/2014/main" val="358216712"/>
                    </a:ext>
                  </a:extLst>
                </a:gridCol>
                <a:gridCol w="233652">
                  <a:extLst>
                    <a:ext uri="{9D8B030D-6E8A-4147-A177-3AD203B41FA5}">
                      <a16:colId xmlns:a16="http://schemas.microsoft.com/office/drawing/2014/main" val="213437139"/>
                    </a:ext>
                  </a:extLst>
                </a:gridCol>
                <a:gridCol w="233652">
                  <a:extLst>
                    <a:ext uri="{9D8B030D-6E8A-4147-A177-3AD203B41FA5}">
                      <a16:colId xmlns:a16="http://schemas.microsoft.com/office/drawing/2014/main" val="599023698"/>
                    </a:ext>
                  </a:extLst>
                </a:gridCol>
                <a:gridCol w="233652">
                  <a:extLst>
                    <a:ext uri="{9D8B030D-6E8A-4147-A177-3AD203B41FA5}">
                      <a16:colId xmlns:a16="http://schemas.microsoft.com/office/drawing/2014/main" val="3488681204"/>
                    </a:ext>
                  </a:extLst>
                </a:gridCol>
                <a:gridCol w="233652">
                  <a:extLst>
                    <a:ext uri="{9D8B030D-6E8A-4147-A177-3AD203B41FA5}">
                      <a16:colId xmlns:a16="http://schemas.microsoft.com/office/drawing/2014/main" val="2396744102"/>
                    </a:ext>
                  </a:extLst>
                </a:gridCol>
                <a:gridCol w="233652">
                  <a:extLst>
                    <a:ext uri="{9D8B030D-6E8A-4147-A177-3AD203B41FA5}">
                      <a16:colId xmlns:a16="http://schemas.microsoft.com/office/drawing/2014/main" val="2393111940"/>
                    </a:ext>
                  </a:extLst>
                </a:gridCol>
                <a:gridCol w="233652">
                  <a:extLst>
                    <a:ext uri="{9D8B030D-6E8A-4147-A177-3AD203B41FA5}">
                      <a16:colId xmlns:a16="http://schemas.microsoft.com/office/drawing/2014/main" val="2073164397"/>
                    </a:ext>
                  </a:extLst>
                </a:gridCol>
                <a:gridCol w="233652">
                  <a:extLst>
                    <a:ext uri="{9D8B030D-6E8A-4147-A177-3AD203B41FA5}">
                      <a16:colId xmlns:a16="http://schemas.microsoft.com/office/drawing/2014/main" val="2573601073"/>
                    </a:ext>
                  </a:extLst>
                </a:gridCol>
                <a:gridCol w="233652">
                  <a:extLst>
                    <a:ext uri="{9D8B030D-6E8A-4147-A177-3AD203B41FA5}">
                      <a16:colId xmlns:a16="http://schemas.microsoft.com/office/drawing/2014/main" val="3422127820"/>
                    </a:ext>
                  </a:extLst>
                </a:gridCol>
                <a:gridCol w="233652">
                  <a:extLst>
                    <a:ext uri="{9D8B030D-6E8A-4147-A177-3AD203B41FA5}">
                      <a16:colId xmlns:a16="http://schemas.microsoft.com/office/drawing/2014/main" val="4277856445"/>
                    </a:ext>
                  </a:extLst>
                </a:gridCol>
                <a:gridCol w="233652">
                  <a:extLst>
                    <a:ext uri="{9D8B030D-6E8A-4147-A177-3AD203B41FA5}">
                      <a16:colId xmlns:a16="http://schemas.microsoft.com/office/drawing/2014/main" val="3841658811"/>
                    </a:ext>
                  </a:extLst>
                </a:gridCol>
                <a:gridCol w="233652">
                  <a:extLst>
                    <a:ext uri="{9D8B030D-6E8A-4147-A177-3AD203B41FA5}">
                      <a16:colId xmlns:a16="http://schemas.microsoft.com/office/drawing/2014/main" val="2666870468"/>
                    </a:ext>
                  </a:extLst>
                </a:gridCol>
                <a:gridCol w="233652">
                  <a:extLst>
                    <a:ext uri="{9D8B030D-6E8A-4147-A177-3AD203B41FA5}">
                      <a16:colId xmlns:a16="http://schemas.microsoft.com/office/drawing/2014/main" val="3708354804"/>
                    </a:ext>
                  </a:extLst>
                </a:gridCol>
                <a:gridCol w="233652">
                  <a:extLst>
                    <a:ext uri="{9D8B030D-6E8A-4147-A177-3AD203B41FA5}">
                      <a16:colId xmlns:a16="http://schemas.microsoft.com/office/drawing/2014/main" val="2700621744"/>
                    </a:ext>
                  </a:extLst>
                </a:gridCol>
                <a:gridCol w="233652">
                  <a:extLst>
                    <a:ext uri="{9D8B030D-6E8A-4147-A177-3AD203B41FA5}">
                      <a16:colId xmlns:a16="http://schemas.microsoft.com/office/drawing/2014/main" val="2264955622"/>
                    </a:ext>
                  </a:extLst>
                </a:gridCol>
                <a:gridCol w="233652">
                  <a:extLst>
                    <a:ext uri="{9D8B030D-6E8A-4147-A177-3AD203B41FA5}">
                      <a16:colId xmlns:a16="http://schemas.microsoft.com/office/drawing/2014/main" val="483182499"/>
                    </a:ext>
                  </a:extLst>
                </a:gridCol>
                <a:gridCol w="233652">
                  <a:extLst>
                    <a:ext uri="{9D8B030D-6E8A-4147-A177-3AD203B41FA5}">
                      <a16:colId xmlns:a16="http://schemas.microsoft.com/office/drawing/2014/main" val="3657617158"/>
                    </a:ext>
                  </a:extLst>
                </a:gridCol>
                <a:gridCol w="233652">
                  <a:extLst>
                    <a:ext uri="{9D8B030D-6E8A-4147-A177-3AD203B41FA5}">
                      <a16:colId xmlns:a16="http://schemas.microsoft.com/office/drawing/2014/main" val="2436619581"/>
                    </a:ext>
                  </a:extLst>
                </a:gridCol>
                <a:gridCol w="233652">
                  <a:extLst>
                    <a:ext uri="{9D8B030D-6E8A-4147-A177-3AD203B41FA5}">
                      <a16:colId xmlns:a16="http://schemas.microsoft.com/office/drawing/2014/main" val="957264965"/>
                    </a:ext>
                  </a:extLst>
                </a:gridCol>
              </a:tblGrid>
              <a:tr h="162840">
                <a:tc gridSpan="32">
                  <a:txBody>
                    <a:bodyPr/>
                    <a:lstStyle/>
                    <a:p>
                      <a:pPr algn="l"/>
                      <a:r>
                        <a:rPr lang="en-US" sz="1100">
                          <a:solidFill>
                            <a:schemeClr val="bg1"/>
                          </a:solidFill>
                        </a:rPr>
                        <a:t>Patients at Risk, n</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800">
                        <a:solidFill>
                          <a:schemeClr val="bg1"/>
                        </a:solidFill>
                      </a:endParaRP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794516399"/>
                  </a:ext>
                </a:extLst>
              </a:tr>
              <a:tr h="162840">
                <a:tc>
                  <a:txBody>
                    <a:bodyPr/>
                    <a:lstStyle/>
                    <a:p>
                      <a:pPr algn="r"/>
                      <a:r>
                        <a:rPr lang="en-US" sz="1100" b="1">
                          <a:solidFill>
                            <a:schemeClr val="accent2"/>
                          </a:solidFill>
                        </a:rPr>
                        <a:t>A + O</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179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170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164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160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127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99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39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4763584"/>
                  </a:ext>
                </a:extLst>
              </a:tr>
              <a:tr h="162840">
                <a:tc>
                  <a:txBody>
                    <a:bodyPr/>
                    <a:lstStyle/>
                    <a:p>
                      <a:pPr algn="r"/>
                      <a:r>
                        <a:rPr lang="en-US" sz="1100" b="1">
                          <a:solidFill>
                            <a:schemeClr val="accent1"/>
                          </a:solidFill>
                        </a:rPr>
                        <a:t>A</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179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163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142</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129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121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113</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100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85</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37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4136066"/>
                  </a:ext>
                </a:extLst>
              </a:tr>
              <a:tr h="162840">
                <a:tc>
                  <a:txBody>
                    <a:bodyPr/>
                    <a:lstStyle/>
                    <a:p>
                      <a:pPr algn="r"/>
                      <a:r>
                        <a:rPr lang="en-US" sz="1100" b="1">
                          <a:solidFill>
                            <a:schemeClr val="accent3"/>
                          </a:solidFill>
                        </a:rPr>
                        <a:t>O + Clb</a:t>
                      </a:r>
                    </a:p>
                  </a:txBody>
                  <a:tcPr marL="0" marR="4572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177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139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110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86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67</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56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44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38</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29</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24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21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14</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6</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1</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100" spc="-50" baseline="0">
                        <a:solidFill>
                          <a:schemeClr val="bg1"/>
                        </a:solidFill>
                      </a:endParaRP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spc="-50" baseline="0">
                          <a:solidFill>
                            <a:schemeClr val="bg1"/>
                          </a:solidFill>
                        </a:rPr>
                        <a:t>0</a:t>
                      </a:r>
                    </a:p>
                  </a:txBody>
                  <a:tcPr marL="0"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8408832"/>
                  </a:ext>
                </a:extLst>
              </a:tr>
            </a:tbl>
          </a:graphicData>
        </a:graphic>
      </p:graphicFrame>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a:t>ELEVATE-TN: </a:t>
            </a:r>
            <a:r>
              <a:rPr lang="en-US"/>
              <a:t>PFS</a:t>
            </a:r>
            <a:endParaRPr lang="en-US" altLang="en-US"/>
          </a:p>
        </p:txBody>
      </p:sp>
      <p:sp>
        <p:nvSpPr>
          <p:cNvPr id="7" name="TextBox 6">
            <a:extLst>
              <a:ext uri="{FF2B5EF4-FFF2-40B4-BE49-F238E27FC236}">
                <a16:creationId xmlns:a16="http://schemas.microsoft.com/office/drawing/2014/main" id="{80C014BC-BC5E-BD17-CE3F-261CA1D8E3AD}"/>
              </a:ext>
            </a:extLst>
          </p:cNvPr>
          <p:cNvSpPr txBox="1"/>
          <p:nvPr/>
        </p:nvSpPr>
        <p:spPr bwMode="auto">
          <a:xfrm>
            <a:off x="617256" y="5583098"/>
            <a:ext cx="1055309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marR="0" lvl="0" indent="-342900" algn="l" defTabSz="914400" rtl="0" eaLnBrk="0" fontAlgn="base" latinLnBrk="0" hangingPunct="0">
              <a:lnSpc>
                <a:spcPct val="100000"/>
              </a:lnSpc>
              <a:spcBef>
                <a:spcPts val="600"/>
              </a:spcBef>
              <a:spcAft>
                <a:spcPct val="0"/>
              </a:spcAft>
              <a:buClrTx/>
              <a:buSzTx/>
              <a:buFont typeface="Wingdings" panose="05000000000000000000" pitchFamily="2" charset="2"/>
              <a:buChar char="§"/>
              <a:tabLst/>
              <a:defRPr/>
            </a:pPr>
            <a:r>
              <a:rPr kumimoji="0" lang="en-US" sz="2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After a median follow-up of 74.5 mo, median PFS was significantly longer in A-containing arms compared with O + Clb</a:t>
            </a:r>
          </a:p>
        </p:txBody>
      </p:sp>
      <p:cxnSp>
        <p:nvCxnSpPr>
          <p:cNvPr id="9650" name="Straight Connector 9649">
            <a:extLst>
              <a:ext uri="{FF2B5EF4-FFF2-40B4-BE49-F238E27FC236}">
                <a16:creationId xmlns:a16="http://schemas.microsoft.com/office/drawing/2014/main" id="{AB9978DB-7854-B2FD-E6D7-2E1EFEF76536}"/>
              </a:ext>
            </a:extLst>
          </p:cNvPr>
          <p:cNvCxnSpPr>
            <a:cxnSpLocks/>
          </p:cNvCxnSpPr>
          <p:nvPr/>
        </p:nvCxnSpPr>
        <p:spPr bwMode="auto">
          <a:xfrm flipV="1">
            <a:off x="8273389" y="1668484"/>
            <a:ext cx="0" cy="2705422"/>
          </a:xfrm>
          <a:prstGeom prst="line">
            <a:avLst/>
          </a:prstGeom>
          <a:noFill/>
          <a:ln w="28575" cap="flat" cmpd="sng" algn="ctr">
            <a:solidFill>
              <a:schemeClr val="tx2">
                <a:lumMod val="75000"/>
              </a:schemeClr>
            </a:solidFill>
            <a:prstDash val="sysDash"/>
            <a:round/>
            <a:headEnd type="none" w="med" len="med"/>
            <a:tailEnd type="none" w="med" len="med"/>
          </a:ln>
          <a:effectLst/>
        </p:spPr>
      </p:cxnSp>
      <p:cxnSp>
        <p:nvCxnSpPr>
          <p:cNvPr id="10" name="Straight Connector 9">
            <a:extLst>
              <a:ext uri="{FF2B5EF4-FFF2-40B4-BE49-F238E27FC236}">
                <a16:creationId xmlns:a16="http://schemas.microsoft.com/office/drawing/2014/main" id="{CADFA5B4-AAF4-7001-703B-84C09BF6FD81}"/>
              </a:ext>
            </a:extLst>
          </p:cNvPr>
          <p:cNvCxnSpPr/>
          <p:nvPr/>
        </p:nvCxnSpPr>
        <p:spPr bwMode="auto">
          <a:xfrm>
            <a:off x="2739239" y="1631623"/>
            <a:ext cx="0" cy="2753339"/>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BE54A5C4-3223-C9D8-14A4-4ED09C29D7EC}"/>
              </a:ext>
            </a:extLst>
          </p:cNvPr>
          <p:cNvCxnSpPr>
            <a:cxnSpLocks/>
          </p:cNvCxnSpPr>
          <p:nvPr/>
        </p:nvCxnSpPr>
        <p:spPr bwMode="auto">
          <a:xfrm>
            <a:off x="2739239" y="4390833"/>
            <a:ext cx="6930200"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0225C223-B99C-C8FE-84A8-3EB3DAB772AA}"/>
              </a:ext>
            </a:extLst>
          </p:cNvPr>
          <p:cNvCxnSpPr/>
          <p:nvPr/>
        </p:nvCxnSpPr>
        <p:spPr bwMode="auto">
          <a:xfrm>
            <a:off x="2621742" y="1643363"/>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4CC47F7-76FA-3BF8-BEAE-1E0ACF03AC04}"/>
              </a:ext>
            </a:extLst>
          </p:cNvPr>
          <p:cNvCxnSpPr/>
          <p:nvPr/>
        </p:nvCxnSpPr>
        <p:spPr bwMode="auto">
          <a:xfrm>
            <a:off x="2621742" y="2183465"/>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65F76712-74B0-F59B-023E-E137B030BA25}"/>
              </a:ext>
            </a:extLst>
          </p:cNvPr>
          <p:cNvCxnSpPr/>
          <p:nvPr/>
        </p:nvCxnSpPr>
        <p:spPr bwMode="auto">
          <a:xfrm>
            <a:off x="2621742" y="2723565"/>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025A7943-7D71-54D5-AC9F-11CB3CAF1131}"/>
              </a:ext>
            </a:extLst>
          </p:cNvPr>
          <p:cNvCxnSpPr/>
          <p:nvPr/>
        </p:nvCxnSpPr>
        <p:spPr bwMode="auto">
          <a:xfrm>
            <a:off x="2621742" y="3287148"/>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70398112-3F71-5708-DD95-6C9B4CC4F973}"/>
              </a:ext>
            </a:extLst>
          </p:cNvPr>
          <p:cNvCxnSpPr/>
          <p:nvPr/>
        </p:nvCxnSpPr>
        <p:spPr bwMode="auto">
          <a:xfrm>
            <a:off x="2621742" y="3827249"/>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486BB904-6A84-9A0C-2842-73B25BF73029}"/>
              </a:ext>
            </a:extLst>
          </p:cNvPr>
          <p:cNvCxnSpPr/>
          <p:nvPr/>
        </p:nvCxnSpPr>
        <p:spPr bwMode="auto">
          <a:xfrm>
            <a:off x="2621742" y="4390833"/>
            <a:ext cx="117497"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7293AD3-3FF4-551C-BAB2-8EE1242E528C}"/>
              </a:ext>
            </a:extLst>
          </p:cNvPr>
          <p:cNvCxnSpPr>
            <a:cxnSpLocks/>
          </p:cNvCxnSpPr>
          <p:nvPr/>
        </p:nvCxnSpPr>
        <p:spPr bwMode="auto">
          <a:xfrm rot="16200000">
            <a:off x="2680536" y="4447288"/>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27A1A765-C749-B0C1-F04D-67140B6F495E}"/>
              </a:ext>
            </a:extLst>
          </p:cNvPr>
          <p:cNvCxnSpPr>
            <a:cxnSpLocks/>
          </p:cNvCxnSpPr>
          <p:nvPr/>
        </p:nvCxnSpPr>
        <p:spPr bwMode="auto">
          <a:xfrm rot="16200000">
            <a:off x="2909659"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5D775D6-9BEE-8F79-94B9-5A7699AA7CB9}"/>
              </a:ext>
            </a:extLst>
          </p:cNvPr>
          <p:cNvCxnSpPr>
            <a:cxnSpLocks/>
          </p:cNvCxnSpPr>
          <p:nvPr/>
        </p:nvCxnSpPr>
        <p:spPr bwMode="auto">
          <a:xfrm rot="16200000">
            <a:off x="3144656"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1D6C0760-A399-FF63-8D19-34AF9BA1E2F6}"/>
              </a:ext>
            </a:extLst>
          </p:cNvPr>
          <p:cNvCxnSpPr>
            <a:cxnSpLocks/>
          </p:cNvCxnSpPr>
          <p:nvPr/>
        </p:nvCxnSpPr>
        <p:spPr bwMode="auto">
          <a:xfrm rot="16200000">
            <a:off x="3367904"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10E7C19D-198C-7461-841E-DFC73E4BACD4}"/>
              </a:ext>
            </a:extLst>
          </p:cNvPr>
          <p:cNvCxnSpPr>
            <a:cxnSpLocks/>
          </p:cNvCxnSpPr>
          <p:nvPr/>
        </p:nvCxnSpPr>
        <p:spPr bwMode="auto">
          <a:xfrm rot="16200000">
            <a:off x="3602899"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DDAA57C-D91D-1781-84F8-D1A526197113}"/>
              </a:ext>
            </a:extLst>
          </p:cNvPr>
          <p:cNvCxnSpPr>
            <a:cxnSpLocks/>
          </p:cNvCxnSpPr>
          <p:nvPr/>
        </p:nvCxnSpPr>
        <p:spPr bwMode="auto">
          <a:xfrm rot="16200000">
            <a:off x="3832022"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A2F5A0D7-C332-A4BA-AFE7-526342DC9341}"/>
              </a:ext>
            </a:extLst>
          </p:cNvPr>
          <p:cNvCxnSpPr>
            <a:cxnSpLocks/>
          </p:cNvCxnSpPr>
          <p:nvPr/>
        </p:nvCxnSpPr>
        <p:spPr bwMode="auto">
          <a:xfrm rot="16200000">
            <a:off x="4055270"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4E816CC0-02DF-F7D0-E3C6-649375193620}"/>
              </a:ext>
            </a:extLst>
          </p:cNvPr>
          <p:cNvCxnSpPr>
            <a:cxnSpLocks/>
          </p:cNvCxnSpPr>
          <p:nvPr/>
        </p:nvCxnSpPr>
        <p:spPr bwMode="auto">
          <a:xfrm rot="16200000">
            <a:off x="4296141"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1BC29BA3-BA33-BB5A-A783-869618D7D4BD}"/>
              </a:ext>
            </a:extLst>
          </p:cNvPr>
          <p:cNvCxnSpPr>
            <a:cxnSpLocks/>
          </p:cNvCxnSpPr>
          <p:nvPr/>
        </p:nvCxnSpPr>
        <p:spPr bwMode="auto">
          <a:xfrm rot="16200000">
            <a:off x="4525264"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D3CEBAA0-208B-B059-DA1C-7EC4E0ECA7B7}"/>
              </a:ext>
            </a:extLst>
          </p:cNvPr>
          <p:cNvCxnSpPr>
            <a:cxnSpLocks/>
          </p:cNvCxnSpPr>
          <p:nvPr/>
        </p:nvCxnSpPr>
        <p:spPr bwMode="auto">
          <a:xfrm rot="16200000">
            <a:off x="4742636"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4B272DE7-BCF0-C107-47BE-4B52DFF09DF2}"/>
              </a:ext>
            </a:extLst>
          </p:cNvPr>
          <p:cNvCxnSpPr>
            <a:cxnSpLocks/>
          </p:cNvCxnSpPr>
          <p:nvPr/>
        </p:nvCxnSpPr>
        <p:spPr bwMode="auto">
          <a:xfrm rot="16200000">
            <a:off x="4989382"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E025D419-B174-7E75-CFA7-8527483FC711}"/>
              </a:ext>
            </a:extLst>
          </p:cNvPr>
          <p:cNvCxnSpPr>
            <a:cxnSpLocks/>
          </p:cNvCxnSpPr>
          <p:nvPr/>
        </p:nvCxnSpPr>
        <p:spPr bwMode="auto">
          <a:xfrm rot="16200000">
            <a:off x="5212610" y="4447288"/>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C4ED9468-9AC7-A7DD-33DF-F5A5DE09956D}"/>
              </a:ext>
            </a:extLst>
          </p:cNvPr>
          <p:cNvCxnSpPr>
            <a:cxnSpLocks/>
          </p:cNvCxnSpPr>
          <p:nvPr/>
        </p:nvCxnSpPr>
        <p:spPr bwMode="auto">
          <a:xfrm rot="16200000">
            <a:off x="5441733"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573A71BE-8427-52E1-580A-5BDE865ACDAF}"/>
              </a:ext>
            </a:extLst>
          </p:cNvPr>
          <p:cNvCxnSpPr>
            <a:cxnSpLocks/>
          </p:cNvCxnSpPr>
          <p:nvPr/>
        </p:nvCxnSpPr>
        <p:spPr bwMode="auto">
          <a:xfrm rot="16200000">
            <a:off x="5676731"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DF33532A-C3D2-2BB5-E513-462A019F4874}"/>
              </a:ext>
            </a:extLst>
          </p:cNvPr>
          <p:cNvCxnSpPr>
            <a:cxnSpLocks/>
          </p:cNvCxnSpPr>
          <p:nvPr/>
        </p:nvCxnSpPr>
        <p:spPr bwMode="auto">
          <a:xfrm rot="16200000">
            <a:off x="5899978"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43DD21C3-1A1C-EA82-0363-BCC3FCAD6F0D}"/>
              </a:ext>
            </a:extLst>
          </p:cNvPr>
          <p:cNvCxnSpPr>
            <a:cxnSpLocks/>
          </p:cNvCxnSpPr>
          <p:nvPr/>
        </p:nvCxnSpPr>
        <p:spPr bwMode="auto">
          <a:xfrm rot="16200000">
            <a:off x="6134974"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1F6C867-EB1A-2DA4-EE4A-CC051D94BC25}"/>
              </a:ext>
            </a:extLst>
          </p:cNvPr>
          <p:cNvCxnSpPr>
            <a:cxnSpLocks/>
          </p:cNvCxnSpPr>
          <p:nvPr/>
        </p:nvCxnSpPr>
        <p:spPr bwMode="auto">
          <a:xfrm rot="16200000">
            <a:off x="6364097"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00BBFAAA-A30A-4880-5BEA-7B6FC41F53AA}"/>
              </a:ext>
            </a:extLst>
          </p:cNvPr>
          <p:cNvCxnSpPr>
            <a:cxnSpLocks/>
          </p:cNvCxnSpPr>
          <p:nvPr/>
        </p:nvCxnSpPr>
        <p:spPr bwMode="auto">
          <a:xfrm rot="16200000">
            <a:off x="6587344"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49BBFB7-134E-A7F0-E890-044D62CABA13}"/>
              </a:ext>
            </a:extLst>
          </p:cNvPr>
          <p:cNvCxnSpPr>
            <a:cxnSpLocks/>
          </p:cNvCxnSpPr>
          <p:nvPr/>
        </p:nvCxnSpPr>
        <p:spPr bwMode="auto">
          <a:xfrm rot="16200000">
            <a:off x="6828215"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9A929887-A8B9-0E59-8149-15F1C25D77B1}"/>
              </a:ext>
            </a:extLst>
          </p:cNvPr>
          <p:cNvCxnSpPr>
            <a:cxnSpLocks/>
          </p:cNvCxnSpPr>
          <p:nvPr/>
        </p:nvCxnSpPr>
        <p:spPr bwMode="auto">
          <a:xfrm rot="16200000">
            <a:off x="7057338"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42227728-5947-D8D2-B8BD-47F6F37D3D63}"/>
              </a:ext>
            </a:extLst>
          </p:cNvPr>
          <p:cNvCxnSpPr>
            <a:cxnSpLocks/>
          </p:cNvCxnSpPr>
          <p:nvPr/>
        </p:nvCxnSpPr>
        <p:spPr bwMode="auto">
          <a:xfrm rot="16200000">
            <a:off x="7274710"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F1AEC74D-2A0A-5B53-A813-C3DC1F582908}"/>
              </a:ext>
            </a:extLst>
          </p:cNvPr>
          <p:cNvCxnSpPr>
            <a:cxnSpLocks/>
          </p:cNvCxnSpPr>
          <p:nvPr/>
        </p:nvCxnSpPr>
        <p:spPr bwMode="auto">
          <a:xfrm rot="16200000">
            <a:off x="7521456"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7F5C54D0-CB7F-1851-1731-8E6478D86B1C}"/>
              </a:ext>
            </a:extLst>
          </p:cNvPr>
          <p:cNvCxnSpPr>
            <a:cxnSpLocks/>
          </p:cNvCxnSpPr>
          <p:nvPr/>
        </p:nvCxnSpPr>
        <p:spPr bwMode="auto">
          <a:xfrm rot="16200000">
            <a:off x="7750560" y="4447290"/>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953C10B7-6176-145E-762A-7F51ADAF5F32}"/>
              </a:ext>
            </a:extLst>
          </p:cNvPr>
          <p:cNvCxnSpPr>
            <a:cxnSpLocks/>
          </p:cNvCxnSpPr>
          <p:nvPr/>
        </p:nvCxnSpPr>
        <p:spPr bwMode="auto">
          <a:xfrm rot="16200000">
            <a:off x="7979683"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01FB2B7C-55C3-9CB7-693E-2C32D4C2C6F5}"/>
              </a:ext>
            </a:extLst>
          </p:cNvPr>
          <p:cNvCxnSpPr>
            <a:cxnSpLocks/>
          </p:cNvCxnSpPr>
          <p:nvPr/>
        </p:nvCxnSpPr>
        <p:spPr bwMode="auto">
          <a:xfrm rot="16200000">
            <a:off x="8214681"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49651479-373E-44D5-F3C0-40D3D0C55588}"/>
              </a:ext>
            </a:extLst>
          </p:cNvPr>
          <p:cNvCxnSpPr>
            <a:cxnSpLocks/>
          </p:cNvCxnSpPr>
          <p:nvPr/>
        </p:nvCxnSpPr>
        <p:spPr bwMode="auto">
          <a:xfrm rot="16200000">
            <a:off x="8437928"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191716C0-60D5-1546-F6A8-B59E92C0D443}"/>
              </a:ext>
            </a:extLst>
          </p:cNvPr>
          <p:cNvCxnSpPr>
            <a:cxnSpLocks/>
          </p:cNvCxnSpPr>
          <p:nvPr/>
        </p:nvCxnSpPr>
        <p:spPr bwMode="auto">
          <a:xfrm rot="16200000">
            <a:off x="8672924"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D5CC23CE-8588-F86C-955D-54ACF3156C9C}"/>
              </a:ext>
            </a:extLst>
          </p:cNvPr>
          <p:cNvCxnSpPr>
            <a:cxnSpLocks/>
          </p:cNvCxnSpPr>
          <p:nvPr/>
        </p:nvCxnSpPr>
        <p:spPr bwMode="auto">
          <a:xfrm rot="16200000">
            <a:off x="8902047"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EC569E0E-BC03-EE31-9D52-85E391B70AFF}"/>
              </a:ext>
            </a:extLst>
          </p:cNvPr>
          <p:cNvCxnSpPr>
            <a:cxnSpLocks/>
          </p:cNvCxnSpPr>
          <p:nvPr/>
        </p:nvCxnSpPr>
        <p:spPr bwMode="auto">
          <a:xfrm rot="16200000">
            <a:off x="9125294"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5ACF8050-3140-5B5F-A665-F16EBFFAA927}"/>
              </a:ext>
            </a:extLst>
          </p:cNvPr>
          <p:cNvCxnSpPr>
            <a:cxnSpLocks/>
          </p:cNvCxnSpPr>
          <p:nvPr/>
        </p:nvCxnSpPr>
        <p:spPr bwMode="auto">
          <a:xfrm rot="16200000">
            <a:off x="9366165" y="4447291"/>
            <a:ext cx="117413"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9F2363F1-DE3D-0C96-6780-2B7523B1999D}"/>
              </a:ext>
            </a:extLst>
          </p:cNvPr>
          <p:cNvCxnSpPr>
            <a:cxnSpLocks/>
          </p:cNvCxnSpPr>
          <p:nvPr/>
        </p:nvCxnSpPr>
        <p:spPr bwMode="auto">
          <a:xfrm rot="16200000">
            <a:off x="9595288" y="4447291"/>
            <a:ext cx="117413" cy="0"/>
          </a:xfrm>
          <a:prstGeom prst="line">
            <a:avLst/>
          </a:prstGeom>
          <a:noFill/>
          <a:ln w="28575" cap="flat" cmpd="sng" algn="ctr">
            <a:solidFill>
              <a:schemeClr val="bg1"/>
            </a:solidFill>
            <a:prstDash val="solid"/>
            <a:round/>
            <a:headEnd type="none" w="med" len="med"/>
            <a:tailEnd type="none" w="med" len="med"/>
          </a:ln>
          <a:effectLst/>
        </p:spPr>
      </p:cxnSp>
      <p:sp>
        <p:nvSpPr>
          <p:cNvPr id="55" name="TextBox 54">
            <a:extLst>
              <a:ext uri="{FF2B5EF4-FFF2-40B4-BE49-F238E27FC236}">
                <a16:creationId xmlns:a16="http://schemas.microsoft.com/office/drawing/2014/main" id="{68643750-C8A5-1E98-2DD9-585BA1B2B808}"/>
              </a:ext>
            </a:extLst>
          </p:cNvPr>
          <p:cNvSpPr txBox="1"/>
          <p:nvPr/>
        </p:nvSpPr>
        <p:spPr bwMode="auto">
          <a:xfrm>
            <a:off x="2198783" y="1520562"/>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6" name="TextBox 55">
            <a:extLst>
              <a:ext uri="{FF2B5EF4-FFF2-40B4-BE49-F238E27FC236}">
                <a16:creationId xmlns:a16="http://schemas.microsoft.com/office/drawing/2014/main" id="{E929300A-EAFE-0CAC-35FA-3984E0A26DE0}"/>
              </a:ext>
            </a:extLst>
          </p:cNvPr>
          <p:cNvSpPr txBox="1"/>
          <p:nvPr/>
        </p:nvSpPr>
        <p:spPr bwMode="auto">
          <a:xfrm>
            <a:off x="2198783" y="2054792"/>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7" name="TextBox 56">
            <a:extLst>
              <a:ext uri="{FF2B5EF4-FFF2-40B4-BE49-F238E27FC236}">
                <a16:creationId xmlns:a16="http://schemas.microsoft.com/office/drawing/2014/main" id="{247C7591-CE00-014F-ED8B-DD6E2B33CE22}"/>
              </a:ext>
            </a:extLst>
          </p:cNvPr>
          <p:cNvSpPr txBox="1"/>
          <p:nvPr/>
        </p:nvSpPr>
        <p:spPr bwMode="auto">
          <a:xfrm>
            <a:off x="2198783" y="2594892"/>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8" name="TextBox 57">
            <a:extLst>
              <a:ext uri="{FF2B5EF4-FFF2-40B4-BE49-F238E27FC236}">
                <a16:creationId xmlns:a16="http://schemas.microsoft.com/office/drawing/2014/main" id="{3B6E371E-7270-7F7F-F75C-633C5064D2DA}"/>
              </a:ext>
            </a:extLst>
          </p:cNvPr>
          <p:cNvSpPr txBox="1"/>
          <p:nvPr/>
        </p:nvSpPr>
        <p:spPr bwMode="auto">
          <a:xfrm>
            <a:off x="2198783" y="3164345"/>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9" name="TextBox 58">
            <a:extLst>
              <a:ext uri="{FF2B5EF4-FFF2-40B4-BE49-F238E27FC236}">
                <a16:creationId xmlns:a16="http://schemas.microsoft.com/office/drawing/2014/main" id="{A02DC3DA-E3AF-41DC-1B01-9FAA16C775C8}"/>
              </a:ext>
            </a:extLst>
          </p:cNvPr>
          <p:cNvSpPr txBox="1"/>
          <p:nvPr/>
        </p:nvSpPr>
        <p:spPr bwMode="auto">
          <a:xfrm>
            <a:off x="2198783" y="3704445"/>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0" name="TextBox 59">
            <a:extLst>
              <a:ext uri="{FF2B5EF4-FFF2-40B4-BE49-F238E27FC236}">
                <a16:creationId xmlns:a16="http://schemas.microsoft.com/office/drawing/2014/main" id="{CB025C28-30B2-EF30-0366-877C592195C5}"/>
              </a:ext>
            </a:extLst>
          </p:cNvPr>
          <p:cNvSpPr txBox="1"/>
          <p:nvPr/>
        </p:nvSpPr>
        <p:spPr bwMode="auto">
          <a:xfrm>
            <a:off x="2198783" y="4268029"/>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1" name="TextBox 60">
            <a:extLst>
              <a:ext uri="{FF2B5EF4-FFF2-40B4-BE49-F238E27FC236}">
                <a16:creationId xmlns:a16="http://schemas.microsoft.com/office/drawing/2014/main" id="{87668E81-965C-5036-0862-EC4E7EAE2632}"/>
              </a:ext>
            </a:extLst>
          </p:cNvPr>
          <p:cNvSpPr txBox="1"/>
          <p:nvPr/>
        </p:nvSpPr>
        <p:spPr bwMode="auto">
          <a:xfrm>
            <a:off x="2545378"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3" name="TextBox 62">
            <a:extLst>
              <a:ext uri="{FF2B5EF4-FFF2-40B4-BE49-F238E27FC236}">
                <a16:creationId xmlns:a16="http://schemas.microsoft.com/office/drawing/2014/main" id="{277F70E4-85B6-60B4-986C-6268F822B217}"/>
              </a:ext>
            </a:extLst>
          </p:cNvPr>
          <p:cNvSpPr txBox="1"/>
          <p:nvPr/>
        </p:nvSpPr>
        <p:spPr bwMode="auto">
          <a:xfrm>
            <a:off x="3009494"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17" name="TextBox 9216">
            <a:extLst>
              <a:ext uri="{FF2B5EF4-FFF2-40B4-BE49-F238E27FC236}">
                <a16:creationId xmlns:a16="http://schemas.microsoft.com/office/drawing/2014/main" id="{B8D6E734-7C54-7F13-EC16-16286F55DE9F}"/>
              </a:ext>
            </a:extLst>
          </p:cNvPr>
          <p:cNvSpPr txBox="1"/>
          <p:nvPr/>
        </p:nvSpPr>
        <p:spPr bwMode="auto">
          <a:xfrm>
            <a:off x="3461860"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20" name="TextBox 9219">
            <a:extLst>
              <a:ext uri="{FF2B5EF4-FFF2-40B4-BE49-F238E27FC236}">
                <a16:creationId xmlns:a16="http://schemas.microsoft.com/office/drawing/2014/main" id="{CB4EDE6A-BF61-874E-22CA-36A7028D3C53}"/>
              </a:ext>
            </a:extLst>
          </p:cNvPr>
          <p:cNvSpPr txBox="1"/>
          <p:nvPr/>
        </p:nvSpPr>
        <p:spPr bwMode="auto">
          <a:xfrm>
            <a:off x="3902477"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22" name="TextBox 9221">
            <a:extLst>
              <a:ext uri="{FF2B5EF4-FFF2-40B4-BE49-F238E27FC236}">
                <a16:creationId xmlns:a16="http://schemas.microsoft.com/office/drawing/2014/main" id="{E3E2865D-A6B3-0BF4-6BE0-8F0DB13C4030}"/>
              </a:ext>
            </a:extLst>
          </p:cNvPr>
          <p:cNvSpPr txBox="1"/>
          <p:nvPr/>
        </p:nvSpPr>
        <p:spPr bwMode="auto">
          <a:xfrm>
            <a:off x="4384217"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24" name="TextBox 9223">
            <a:extLst>
              <a:ext uri="{FF2B5EF4-FFF2-40B4-BE49-F238E27FC236}">
                <a16:creationId xmlns:a16="http://schemas.microsoft.com/office/drawing/2014/main" id="{76DEA158-09C2-B45F-C3CB-722FFF232BBD}"/>
              </a:ext>
            </a:extLst>
          </p:cNvPr>
          <p:cNvSpPr txBox="1"/>
          <p:nvPr/>
        </p:nvSpPr>
        <p:spPr bwMode="auto">
          <a:xfrm>
            <a:off x="4842458"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30</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26" name="TextBox 9225">
            <a:extLst>
              <a:ext uri="{FF2B5EF4-FFF2-40B4-BE49-F238E27FC236}">
                <a16:creationId xmlns:a16="http://schemas.microsoft.com/office/drawing/2014/main" id="{25CDF527-01A6-6D2E-1259-FE7AA63E16BA}"/>
              </a:ext>
            </a:extLst>
          </p:cNvPr>
          <p:cNvSpPr txBox="1"/>
          <p:nvPr/>
        </p:nvSpPr>
        <p:spPr bwMode="auto">
          <a:xfrm>
            <a:off x="5294822"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28" name="TextBox 9227">
            <a:extLst>
              <a:ext uri="{FF2B5EF4-FFF2-40B4-BE49-F238E27FC236}">
                <a16:creationId xmlns:a16="http://schemas.microsoft.com/office/drawing/2014/main" id="{29E0E7DE-D84F-A55B-4008-CD976EE53A43}"/>
              </a:ext>
            </a:extLst>
          </p:cNvPr>
          <p:cNvSpPr txBox="1"/>
          <p:nvPr/>
        </p:nvSpPr>
        <p:spPr bwMode="auto">
          <a:xfrm>
            <a:off x="5764811"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42</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30" name="TextBox 9229">
            <a:extLst>
              <a:ext uri="{FF2B5EF4-FFF2-40B4-BE49-F238E27FC236}">
                <a16:creationId xmlns:a16="http://schemas.microsoft.com/office/drawing/2014/main" id="{B1EB551E-09C3-3612-58D7-050B8BF455A9}"/>
              </a:ext>
            </a:extLst>
          </p:cNvPr>
          <p:cNvSpPr txBox="1"/>
          <p:nvPr/>
        </p:nvSpPr>
        <p:spPr bwMode="auto">
          <a:xfrm>
            <a:off x="6228926"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32" name="TextBox 9231">
            <a:extLst>
              <a:ext uri="{FF2B5EF4-FFF2-40B4-BE49-F238E27FC236}">
                <a16:creationId xmlns:a16="http://schemas.microsoft.com/office/drawing/2014/main" id="{6885680A-16E7-2E8C-2E9E-861D86A3EA1E}"/>
              </a:ext>
            </a:extLst>
          </p:cNvPr>
          <p:cNvSpPr txBox="1"/>
          <p:nvPr/>
        </p:nvSpPr>
        <p:spPr bwMode="auto">
          <a:xfrm>
            <a:off x="6693042"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54</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34" name="TextBox 9233">
            <a:extLst>
              <a:ext uri="{FF2B5EF4-FFF2-40B4-BE49-F238E27FC236}">
                <a16:creationId xmlns:a16="http://schemas.microsoft.com/office/drawing/2014/main" id="{53ED6EC4-7DD6-0952-D0DE-FF80A82C9E0F}"/>
              </a:ext>
            </a:extLst>
          </p:cNvPr>
          <p:cNvSpPr txBox="1"/>
          <p:nvPr/>
        </p:nvSpPr>
        <p:spPr bwMode="auto">
          <a:xfrm>
            <a:off x="7127783"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36" name="TextBox 9235">
            <a:extLst>
              <a:ext uri="{FF2B5EF4-FFF2-40B4-BE49-F238E27FC236}">
                <a16:creationId xmlns:a16="http://schemas.microsoft.com/office/drawing/2014/main" id="{D1935228-F4FA-CC23-66D7-23739FE41A56}"/>
              </a:ext>
            </a:extLst>
          </p:cNvPr>
          <p:cNvSpPr txBox="1"/>
          <p:nvPr/>
        </p:nvSpPr>
        <p:spPr bwMode="auto">
          <a:xfrm>
            <a:off x="7609523"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66</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38" name="TextBox 9237">
            <a:extLst>
              <a:ext uri="{FF2B5EF4-FFF2-40B4-BE49-F238E27FC236}">
                <a16:creationId xmlns:a16="http://schemas.microsoft.com/office/drawing/2014/main" id="{F8CA2165-335F-DCC0-16EC-0933AF8DB15F}"/>
              </a:ext>
            </a:extLst>
          </p:cNvPr>
          <p:cNvSpPr txBox="1"/>
          <p:nvPr/>
        </p:nvSpPr>
        <p:spPr bwMode="auto">
          <a:xfrm>
            <a:off x="8073639"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40" name="TextBox 9239">
            <a:extLst>
              <a:ext uri="{FF2B5EF4-FFF2-40B4-BE49-F238E27FC236}">
                <a16:creationId xmlns:a16="http://schemas.microsoft.com/office/drawing/2014/main" id="{8CFBCD8B-4474-8937-8E6B-7B1448519283}"/>
              </a:ext>
            </a:extLst>
          </p:cNvPr>
          <p:cNvSpPr txBox="1"/>
          <p:nvPr/>
        </p:nvSpPr>
        <p:spPr bwMode="auto">
          <a:xfrm>
            <a:off x="8537754"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42" name="TextBox 9241">
            <a:extLst>
              <a:ext uri="{FF2B5EF4-FFF2-40B4-BE49-F238E27FC236}">
                <a16:creationId xmlns:a16="http://schemas.microsoft.com/office/drawing/2014/main" id="{88026BAF-AC32-83FC-14F7-555C52E63433}"/>
              </a:ext>
            </a:extLst>
          </p:cNvPr>
          <p:cNvSpPr txBox="1"/>
          <p:nvPr/>
        </p:nvSpPr>
        <p:spPr bwMode="auto">
          <a:xfrm>
            <a:off x="8995994"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84</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244" name="TextBox 9243">
            <a:extLst>
              <a:ext uri="{FF2B5EF4-FFF2-40B4-BE49-F238E27FC236}">
                <a16:creationId xmlns:a16="http://schemas.microsoft.com/office/drawing/2014/main" id="{7AC865F7-6C4E-4CFD-8AF5-826C22C1BA2C}"/>
              </a:ext>
            </a:extLst>
          </p:cNvPr>
          <p:cNvSpPr txBox="1"/>
          <p:nvPr/>
        </p:nvSpPr>
        <p:spPr bwMode="auto">
          <a:xfrm>
            <a:off x="9454236" y="4502364"/>
            <a:ext cx="399481" cy="230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90</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 name="Group 1">
            <a:extLst>
              <a:ext uri="{FF2B5EF4-FFF2-40B4-BE49-F238E27FC236}">
                <a16:creationId xmlns:a16="http://schemas.microsoft.com/office/drawing/2014/main" id="{AF246C0A-1F55-FCDE-EA88-BDB1960C7E22}"/>
              </a:ext>
            </a:extLst>
          </p:cNvPr>
          <p:cNvGrpSpPr/>
          <p:nvPr/>
        </p:nvGrpSpPr>
        <p:grpSpPr>
          <a:xfrm>
            <a:off x="2777347" y="1566965"/>
            <a:ext cx="152906" cy="152796"/>
            <a:chOff x="11906226" y="3185346"/>
            <a:chExt cx="117571" cy="117571"/>
          </a:xfrm>
        </p:grpSpPr>
        <p:cxnSp>
          <p:nvCxnSpPr>
            <p:cNvPr id="4" name="Straight Connector 3">
              <a:extLst>
                <a:ext uri="{FF2B5EF4-FFF2-40B4-BE49-F238E27FC236}">
                  <a16:creationId xmlns:a16="http://schemas.microsoft.com/office/drawing/2014/main" id="{E16A6F02-3A38-3017-98D4-B15727E5DDF2}"/>
                </a:ext>
              </a:extLst>
            </p:cNvPr>
            <p:cNvCxnSpPr>
              <a:cxnSpLocks/>
            </p:cNvCxnSpPr>
            <p:nvPr/>
          </p:nvCxnSpPr>
          <p:spPr bwMode="auto">
            <a:xfrm>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89B9C4AC-6DE3-3B6C-14F6-B0A5997B7E2E}"/>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47" name="Group 9246">
            <a:extLst>
              <a:ext uri="{FF2B5EF4-FFF2-40B4-BE49-F238E27FC236}">
                <a16:creationId xmlns:a16="http://schemas.microsoft.com/office/drawing/2014/main" id="{D00F6778-6BDC-7573-C3E0-35498455EB25}"/>
              </a:ext>
            </a:extLst>
          </p:cNvPr>
          <p:cNvGrpSpPr/>
          <p:nvPr/>
        </p:nvGrpSpPr>
        <p:grpSpPr>
          <a:xfrm>
            <a:off x="2816840" y="1566965"/>
            <a:ext cx="152906" cy="152796"/>
            <a:chOff x="11906226" y="3185346"/>
            <a:chExt cx="117571" cy="117571"/>
          </a:xfrm>
        </p:grpSpPr>
        <p:cxnSp>
          <p:nvCxnSpPr>
            <p:cNvPr id="9248" name="Straight Connector 9247">
              <a:extLst>
                <a:ext uri="{FF2B5EF4-FFF2-40B4-BE49-F238E27FC236}">
                  <a16:creationId xmlns:a16="http://schemas.microsoft.com/office/drawing/2014/main" id="{AFA89C96-78BC-6C14-BAB8-B8EE7B3D2E69}"/>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49" name="Straight Connector 9248">
              <a:extLst>
                <a:ext uri="{FF2B5EF4-FFF2-40B4-BE49-F238E27FC236}">
                  <a16:creationId xmlns:a16="http://schemas.microsoft.com/office/drawing/2014/main" id="{B4C5EF94-E09F-8034-A280-0ECA97E430B5}"/>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50" name="Group 9249">
            <a:extLst>
              <a:ext uri="{FF2B5EF4-FFF2-40B4-BE49-F238E27FC236}">
                <a16:creationId xmlns:a16="http://schemas.microsoft.com/office/drawing/2014/main" id="{27137DFA-37D7-0F2C-5F50-82D092742B88}"/>
              </a:ext>
            </a:extLst>
          </p:cNvPr>
          <p:cNvGrpSpPr/>
          <p:nvPr/>
        </p:nvGrpSpPr>
        <p:grpSpPr>
          <a:xfrm>
            <a:off x="2888644" y="1574140"/>
            <a:ext cx="152906" cy="152796"/>
            <a:chOff x="11906226" y="3185346"/>
            <a:chExt cx="117571" cy="117571"/>
          </a:xfrm>
        </p:grpSpPr>
        <p:cxnSp>
          <p:nvCxnSpPr>
            <p:cNvPr id="9251" name="Straight Connector 9250">
              <a:extLst>
                <a:ext uri="{FF2B5EF4-FFF2-40B4-BE49-F238E27FC236}">
                  <a16:creationId xmlns:a16="http://schemas.microsoft.com/office/drawing/2014/main" id="{10DA6AB9-A2E7-DFAA-F77E-93D3B76F505F}"/>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52" name="Straight Connector 9251">
              <a:extLst>
                <a:ext uri="{FF2B5EF4-FFF2-40B4-BE49-F238E27FC236}">
                  <a16:creationId xmlns:a16="http://schemas.microsoft.com/office/drawing/2014/main" id="{38836059-F8C1-133B-DF55-1322A9E794A2}"/>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53" name="Group 9252">
            <a:extLst>
              <a:ext uri="{FF2B5EF4-FFF2-40B4-BE49-F238E27FC236}">
                <a16:creationId xmlns:a16="http://schemas.microsoft.com/office/drawing/2014/main" id="{AADF6FCF-E4FC-E2FC-A2C0-43952D967C09}"/>
              </a:ext>
            </a:extLst>
          </p:cNvPr>
          <p:cNvGrpSpPr/>
          <p:nvPr/>
        </p:nvGrpSpPr>
        <p:grpSpPr>
          <a:xfrm>
            <a:off x="2924546" y="1574140"/>
            <a:ext cx="152906" cy="152796"/>
            <a:chOff x="11906226" y="3185346"/>
            <a:chExt cx="117571" cy="117571"/>
          </a:xfrm>
        </p:grpSpPr>
        <p:cxnSp>
          <p:nvCxnSpPr>
            <p:cNvPr id="9254" name="Straight Connector 9253">
              <a:extLst>
                <a:ext uri="{FF2B5EF4-FFF2-40B4-BE49-F238E27FC236}">
                  <a16:creationId xmlns:a16="http://schemas.microsoft.com/office/drawing/2014/main" id="{E629EBFF-0114-D7A5-175A-EC0318456B91}"/>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55" name="Straight Connector 9254">
              <a:extLst>
                <a:ext uri="{FF2B5EF4-FFF2-40B4-BE49-F238E27FC236}">
                  <a16:creationId xmlns:a16="http://schemas.microsoft.com/office/drawing/2014/main" id="{D71F3E68-4B9D-D9BF-0E6E-C65D18CF719D}"/>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56" name="Group 9255">
            <a:extLst>
              <a:ext uri="{FF2B5EF4-FFF2-40B4-BE49-F238E27FC236}">
                <a16:creationId xmlns:a16="http://schemas.microsoft.com/office/drawing/2014/main" id="{1096293A-A7DB-ED26-AE95-DDAEB80AC826}"/>
              </a:ext>
            </a:extLst>
          </p:cNvPr>
          <p:cNvGrpSpPr/>
          <p:nvPr/>
        </p:nvGrpSpPr>
        <p:grpSpPr>
          <a:xfrm>
            <a:off x="3114827" y="1602841"/>
            <a:ext cx="152906" cy="152796"/>
            <a:chOff x="11906226" y="3185346"/>
            <a:chExt cx="117571" cy="117571"/>
          </a:xfrm>
        </p:grpSpPr>
        <p:cxnSp>
          <p:nvCxnSpPr>
            <p:cNvPr id="9257" name="Straight Connector 9256">
              <a:extLst>
                <a:ext uri="{FF2B5EF4-FFF2-40B4-BE49-F238E27FC236}">
                  <a16:creationId xmlns:a16="http://schemas.microsoft.com/office/drawing/2014/main" id="{8EB39FC1-58EC-2EDC-012E-5F48BC21FD13}"/>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58" name="Straight Connector 9257">
              <a:extLst>
                <a:ext uri="{FF2B5EF4-FFF2-40B4-BE49-F238E27FC236}">
                  <a16:creationId xmlns:a16="http://schemas.microsoft.com/office/drawing/2014/main" id="{E6406B51-0EBB-157F-7230-35536ABBCE37}"/>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59" name="Group 9258">
            <a:extLst>
              <a:ext uri="{FF2B5EF4-FFF2-40B4-BE49-F238E27FC236}">
                <a16:creationId xmlns:a16="http://schemas.microsoft.com/office/drawing/2014/main" id="{78B205F6-F956-6A22-091C-C8561BA22232}"/>
              </a:ext>
            </a:extLst>
          </p:cNvPr>
          <p:cNvGrpSpPr/>
          <p:nvPr/>
        </p:nvGrpSpPr>
        <p:grpSpPr>
          <a:xfrm>
            <a:off x="3574373" y="1667418"/>
            <a:ext cx="152906" cy="152796"/>
            <a:chOff x="11906226" y="3185346"/>
            <a:chExt cx="117571" cy="117571"/>
          </a:xfrm>
        </p:grpSpPr>
        <p:cxnSp>
          <p:nvCxnSpPr>
            <p:cNvPr id="9260" name="Straight Connector 9259">
              <a:extLst>
                <a:ext uri="{FF2B5EF4-FFF2-40B4-BE49-F238E27FC236}">
                  <a16:creationId xmlns:a16="http://schemas.microsoft.com/office/drawing/2014/main" id="{A2F1A4CA-5C76-AC19-4B65-A30019C978FB}"/>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61" name="Straight Connector 9260">
              <a:extLst>
                <a:ext uri="{FF2B5EF4-FFF2-40B4-BE49-F238E27FC236}">
                  <a16:creationId xmlns:a16="http://schemas.microsoft.com/office/drawing/2014/main" id="{6C4EAFF9-C6A0-294F-71C1-6D5A722EB99C}"/>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62" name="Group 9261">
            <a:extLst>
              <a:ext uri="{FF2B5EF4-FFF2-40B4-BE49-F238E27FC236}">
                <a16:creationId xmlns:a16="http://schemas.microsoft.com/office/drawing/2014/main" id="{8F33DA93-F7AA-06FB-203D-AF0FBBD15F20}"/>
              </a:ext>
            </a:extLst>
          </p:cNvPr>
          <p:cNvGrpSpPr/>
          <p:nvPr/>
        </p:nvGrpSpPr>
        <p:grpSpPr>
          <a:xfrm>
            <a:off x="3843638" y="1678181"/>
            <a:ext cx="152906" cy="152796"/>
            <a:chOff x="11906226" y="3185346"/>
            <a:chExt cx="117571" cy="117571"/>
          </a:xfrm>
        </p:grpSpPr>
        <p:cxnSp>
          <p:nvCxnSpPr>
            <p:cNvPr id="9263" name="Straight Connector 9262">
              <a:extLst>
                <a:ext uri="{FF2B5EF4-FFF2-40B4-BE49-F238E27FC236}">
                  <a16:creationId xmlns:a16="http://schemas.microsoft.com/office/drawing/2014/main" id="{2F34CF92-D440-9380-B742-08281A955DCB}"/>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64" name="Straight Connector 9263">
              <a:extLst>
                <a:ext uri="{FF2B5EF4-FFF2-40B4-BE49-F238E27FC236}">
                  <a16:creationId xmlns:a16="http://schemas.microsoft.com/office/drawing/2014/main" id="{79BC9B00-7522-C883-8CC5-BA50F6F8FCA3}"/>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65" name="Group 9264">
            <a:extLst>
              <a:ext uri="{FF2B5EF4-FFF2-40B4-BE49-F238E27FC236}">
                <a16:creationId xmlns:a16="http://schemas.microsoft.com/office/drawing/2014/main" id="{B38B70A9-3A9A-634D-00C6-87E5583B9427}"/>
              </a:ext>
            </a:extLst>
          </p:cNvPr>
          <p:cNvGrpSpPr/>
          <p:nvPr/>
        </p:nvGrpSpPr>
        <p:grpSpPr>
          <a:xfrm>
            <a:off x="3951344" y="1688944"/>
            <a:ext cx="152906" cy="152796"/>
            <a:chOff x="11906226" y="3185346"/>
            <a:chExt cx="117571" cy="117571"/>
          </a:xfrm>
        </p:grpSpPr>
        <p:cxnSp>
          <p:nvCxnSpPr>
            <p:cNvPr id="9266" name="Straight Connector 9265">
              <a:extLst>
                <a:ext uri="{FF2B5EF4-FFF2-40B4-BE49-F238E27FC236}">
                  <a16:creationId xmlns:a16="http://schemas.microsoft.com/office/drawing/2014/main" id="{152E0A46-C9C1-7458-2153-6CBEEE014D88}"/>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67" name="Straight Connector 9266">
              <a:extLst>
                <a:ext uri="{FF2B5EF4-FFF2-40B4-BE49-F238E27FC236}">
                  <a16:creationId xmlns:a16="http://schemas.microsoft.com/office/drawing/2014/main" id="{FE1B4BFE-6AD9-CD0B-1DF6-D32DF90E2047}"/>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68" name="Group 9267">
            <a:extLst>
              <a:ext uri="{FF2B5EF4-FFF2-40B4-BE49-F238E27FC236}">
                <a16:creationId xmlns:a16="http://schemas.microsoft.com/office/drawing/2014/main" id="{9DAB7DD3-A4F2-F8CC-2B78-C99D91C667D4}"/>
              </a:ext>
            </a:extLst>
          </p:cNvPr>
          <p:cNvGrpSpPr/>
          <p:nvPr/>
        </p:nvGrpSpPr>
        <p:grpSpPr>
          <a:xfrm>
            <a:off x="4062641" y="1699707"/>
            <a:ext cx="152906" cy="152796"/>
            <a:chOff x="11906226" y="3185346"/>
            <a:chExt cx="117571" cy="117571"/>
          </a:xfrm>
        </p:grpSpPr>
        <p:cxnSp>
          <p:nvCxnSpPr>
            <p:cNvPr id="9269" name="Straight Connector 9268">
              <a:extLst>
                <a:ext uri="{FF2B5EF4-FFF2-40B4-BE49-F238E27FC236}">
                  <a16:creationId xmlns:a16="http://schemas.microsoft.com/office/drawing/2014/main" id="{FC05FFC9-2F16-BC9A-7B73-B9428AD64F49}"/>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70" name="Straight Connector 9269">
              <a:extLst>
                <a:ext uri="{FF2B5EF4-FFF2-40B4-BE49-F238E27FC236}">
                  <a16:creationId xmlns:a16="http://schemas.microsoft.com/office/drawing/2014/main" id="{FCAB0DD4-9ED2-351F-A504-61965141AA5A}"/>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71" name="Group 9270">
            <a:extLst>
              <a:ext uri="{FF2B5EF4-FFF2-40B4-BE49-F238E27FC236}">
                <a16:creationId xmlns:a16="http://schemas.microsoft.com/office/drawing/2014/main" id="{A42AEEC7-88FF-BC21-944E-E9C3C14BA133}"/>
              </a:ext>
            </a:extLst>
          </p:cNvPr>
          <p:cNvGrpSpPr/>
          <p:nvPr/>
        </p:nvGrpSpPr>
        <p:grpSpPr>
          <a:xfrm>
            <a:off x="4751960" y="1749934"/>
            <a:ext cx="152906" cy="152796"/>
            <a:chOff x="11906226" y="3185346"/>
            <a:chExt cx="117571" cy="117571"/>
          </a:xfrm>
        </p:grpSpPr>
        <p:cxnSp>
          <p:nvCxnSpPr>
            <p:cNvPr id="9272" name="Straight Connector 9271">
              <a:extLst>
                <a:ext uri="{FF2B5EF4-FFF2-40B4-BE49-F238E27FC236}">
                  <a16:creationId xmlns:a16="http://schemas.microsoft.com/office/drawing/2014/main" id="{76285CCF-1A4D-4429-FB1C-7699C9049C3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73" name="Straight Connector 9272">
              <a:extLst>
                <a:ext uri="{FF2B5EF4-FFF2-40B4-BE49-F238E27FC236}">
                  <a16:creationId xmlns:a16="http://schemas.microsoft.com/office/drawing/2014/main" id="{4C7D100D-0D81-D39F-597F-A9E5D8813657}"/>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74" name="Group 9273">
            <a:extLst>
              <a:ext uri="{FF2B5EF4-FFF2-40B4-BE49-F238E27FC236}">
                <a16:creationId xmlns:a16="http://schemas.microsoft.com/office/drawing/2014/main" id="{9784F05E-4853-1AF9-ABDF-FD151A5A177C}"/>
              </a:ext>
            </a:extLst>
          </p:cNvPr>
          <p:cNvGrpSpPr/>
          <p:nvPr/>
        </p:nvGrpSpPr>
        <p:grpSpPr>
          <a:xfrm>
            <a:off x="4834535" y="1771460"/>
            <a:ext cx="152906" cy="152796"/>
            <a:chOff x="11906226" y="3185346"/>
            <a:chExt cx="117571" cy="117571"/>
          </a:xfrm>
        </p:grpSpPr>
        <p:cxnSp>
          <p:nvCxnSpPr>
            <p:cNvPr id="9275" name="Straight Connector 9274">
              <a:extLst>
                <a:ext uri="{FF2B5EF4-FFF2-40B4-BE49-F238E27FC236}">
                  <a16:creationId xmlns:a16="http://schemas.microsoft.com/office/drawing/2014/main" id="{DC583100-0CC0-8BFF-69E9-5C0F434C545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76" name="Straight Connector 9275">
              <a:extLst>
                <a:ext uri="{FF2B5EF4-FFF2-40B4-BE49-F238E27FC236}">
                  <a16:creationId xmlns:a16="http://schemas.microsoft.com/office/drawing/2014/main" id="{1C069674-9225-018C-3BAD-003DCE959DE7}"/>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77" name="Group 9276">
            <a:extLst>
              <a:ext uri="{FF2B5EF4-FFF2-40B4-BE49-F238E27FC236}">
                <a16:creationId xmlns:a16="http://schemas.microsoft.com/office/drawing/2014/main" id="{79E7C3C9-DABE-AF6B-D875-BE0073D2BBA2}"/>
              </a:ext>
            </a:extLst>
          </p:cNvPr>
          <p:cNvGrpSpPr/>
          <p:nvPr/>
        </p:nvGrpSpPr>
        <p:grpSpPr>
          <a:xfrm>
            <a:off x="5656692" y="1825274"/>
            <a:ext cx="152906" cy="152796"/>
            <a:chOff x="11906226" y="3185346"/>
            <a:chExt cx="117571" cy="117571"/>
          </a:xfrm>
        </p:grpSpPr>
        <p:cxnSp>
          <p:nvCxnSpPr>
            <p:cNvPr id="9278" name="Straight Connector 9277">
              <a:extLst>
                <a:ext uri="{FF2B5EF4-FFF2-40B4-BE49-F238E27FC236}">
                  <a16:creationId xmlns:a16="http://schemas.microsoft.com/office/drawing/2014/main" id="{3B1299C2-A546-2439-57A5-0502E25DC8EC}"/>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79" name="Straight Connector 9278">
              <a:extLst>
                <a:ext uri="{FF2B5EF4-FFF2-40B4-BE49-F238E27FC236}">
                  <a16:creationId xmlns:a16="http://schemas.microsoft.com/office/drawing/2014/main" id="{C762828B-CEBC-9092-CD08-40B7FF4CE2A7}"/>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80" name="Group 9279">
            <a:extLst>
              <a:ext uri="{FF2B5EF4-FFF2-40B4-BE49-F238E27FC236}">
                <a16:creationId xmlns:a16="http://schemas.microsoft.com/office/drawing/2014/main" id="{292ACC54-F3BA-CD10-A363-E2488E1B8568}"/>
              </a:ext>
            </a:extLst>
          </p:cNvPr>
          <p:cNvGrpSpPr/>
          <p:nvPr/>
        </p:nvGrpSpPr>
        <p:grpSpPr>
          <a:xfrm>
            <a:off x="5771578" y="1825274"/>
            <a:ext cx="152906" cy="152796"/>
            <a:chOff x="11906226" y="3185346"/>
            <a:chExt cx="117571" cy="117571"/>
          </a:xfrm>
        </p:grpSpPr>
        <p:cxnSp>
          <p:nvCxnSpPr>
            <p:cNvPr id="9281" name="Straight Connector 9280">
              <a:extLst>
                <a:ext uri="{FF2B5EF4-FFF2-40B4-BE49-F238E27FC236}">
                  <a16:creationId xmlns:a16="http://schemas.microsoft.com/office/drawing/2014/main" id="{A8BB5E57-D25F-D19C-BCF4-60A8F9307514}"/>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82" name="Straight Connector 9281">
              <a:extLst>
                <a:ext uri="{FF2B5EF4-FFF2-40B4-BE49-F238E27FC236}">
                  <a16:creationId xmlns:a16="http://schemas.microsoft.com/office/drawing/2014/main" id="{2264EBAD-0265-726C-A6A6-92FF3996C9C0}"/>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83" name="Group 9282">
            <a:extLst>
              <a:ext uri="{FF2B5EF4-FFF2-40B4-BE49-F238E27FC236}">
                <a16:creationId xmlns:a16="http://schemas.microsoft.com/office/drawing/2014/main" id="{9903B020-5683-97D2-B6A9-3866D6D83DBA}"/>
              </a:ext>
            </a:extLst>
          </p:cNvPr>
          <p:cNvGrpSpPr/>
          <p:nvPr/>
        </p:nvGrpSpPr>
        <p:grpSpPr>
          <a:xfrm>
            <a:off x="5886465" y="1825274"/>
            <a:ext cx="152906" cy="152796"/>
            <a:chOff x="11906226" y="3185346"/>
            <a:chExt cx="117571" cy="117571"/>
          </a:xfrm>
        </p:grpSpPr>
        <p:cxnSp>
          <p:nvCxnSpPr>
            <p:cNvPr id="9284" name="Straight Connector 9283">
              <a:extLst>
                <a:ext uri="{FF2B5EF4-FFF2-40B4-BE49-F238E27FC236}">
                  <a16:creationId xmlns:a16="http://schemas.microsoft.com/office/drawing/2014/main" id="{71EEC40A-E2F3-0ED5-B9B2-0540E6C2ABBA}"/>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85" name="Straight Connector 9284">
              <a:extLst>
                <a:ext uri="{FF2B5EF4-FFF2-40B4-BE49-F238E27FC236}">
                  <a16:creationId xmlns:a16="http://schemas.microsoft.com/office/drawing/2014/main" id="{0EBA6840-6C02-8D99-7FFB-81965B639194}"/>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286" name="Group 9285">
            <a:extLst>
              <a:ext uri="{FF2B5EF4-FFF2-40B4-BE49-F238E27FC236}">
                <a16:creationId xmlns:a16="http://schemas.microsoft.com/office/drawing/2014/main" id="{F4571C5B-E7A9-D10E-5137-A41E27DC2D1E}"/>
              </a:ext>
            </a:extLst>
          </p:cNvPr>
          <p:cNvGrpSpPr/>
          <p:nvPr/>
        </p:nvGrpSpPr>
        <p:grpSpPr>
          <a:xfrm>
            <a:off x="6105468" y="1864738"/>
            <a:ext cx="152906" cy="152796"/>
            <a:chOff x="11906226" y="3185346"/>
            <a:chExt cx="117571" cy="117571"/>
          </a:xfrm>
        </p:grpSpPr>
        <p:cxnSp>
          <p:nvCxnSpPr>
            <p:cNvPr id="9287" name="Straight Connector 9286">
              <a:extLst>
                <a:ext uri="{FF2B5EF4-FFF2-40B4-BE49-F238E27FC236}">
                  <a16:creationId xmlns:a16="http://schemas.microsoft.com/office/drawing/2014/main" id="{1E0928B5-C8D1-D290-42C8-36C8A8C90D1A}"/>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88" name="Straight Connector 9287">
              <a:extLst>
                <a:ext uri="{FF2B5EF4-FFF2-40B4-BE49-F238E27FC236}">
                  <a16:creationId xmlns:a16="http://schemas.microsoft.com/office/drawing/2014/main" id="{E054597B-0FD0-1163-8D1F-190BEA99EF4B}"/>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89" name="Group 9288">
            <a:extLst>
              <a:ext uri="{FF2B5EF4-FFF2-40B4-BE49-F238E27FC236}">
                <a16:creationId xmlns:a16="http://schemas.microsoft.com/office/drawing/2014/main" id="{275298F4-50E7-D2DB-4B93-408CA83693B8}"/>
              </a:ext>
            </a:extLst>
          </p:cNvPr>
          <p:cNvGrpSpPr/>
          <p:nvPr/>
        </p:nvGrpSpPr>
        <p:grpSpPr>
          <a:xfrm>
            <a:off x="6712212" y="1922140"/>
            <a:ext cx="152906" cy="152796"/>
            <a:chOff x="11906226" y="3185346"/>
            <a:chExt cx="117571" cy="117571"/>
          </a:xfrm>
        </p:grpSpPr>
        <p:cxnSp>
          <p:nvCxnSpPr>
            <p:cNvPr id="9290" name="Straight Connector 9289">
              <a:extLst>
                <a:ext uri="{FF2B5EF4-FFF2-40B4-BE49-F238E27FC236}">
                  <a16:creationId xmlns:a16="http://schemas.microsoft.com/office/drawing/2014/main" id="{1C0F096A-09B6-86D6-05FC-A81D2DA5F003}"/>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91" name="Straight Connector 9290">
              <a:extLst>
                <a:ext uri="{FF2B5EF4-FFF2-40B4-BE49-F238E27FC236}">
                  <a16:creationId xmlns:a16="http://schemas.microsoft.com/office/drawing/2014/main" id="{756C9F5C-E538-CFA5-3680-B1827F97BE46}"/>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92" name="Group 9291">
            <a:extLst>
              <a:ext uri="{FF2B5EF4-FFF2-40B4-BE49-F238E27FC236}">
                <a16:creationId xmlns:a16="http://schemas.microsoft.com/office/drawing/2014/main" id="{403B96AC-8A8C-EA24-FD5F-D6241C196583}"/>
              </a:ext>
            </a:extLst>
          </p:cNvPr>
          <p:cNvGrpSpPr/>
          <p:nvPr/>
        </p:nvGrpSpPr>
        <p:grpSpPr>
          <a:xfrm>
            <a:off x="6751704" y="1922140"/>
            <a:ext cx="152906" cy="152796"/>
            <a:chOff x="11906226" y="3185346"/>
            <a:chExt cx="117571" cy="117571"/>
          </a:xfrm>
        </p:grpSpPr>
        <p:cxnSp>
          <p:nvCxnSpPr>
            <p:cNvPr id="9293" name="Straight Connector 9292">
              <a:extLst>
                <a:ext uri="{FF2B5EF4-FFF2-40B4-BE49-F238E27FC236}">
                  <a16:creationId xmlns:a16="http://schemas.microsoft.com/office/drawing/2014/main" id="{573F6A25-8088-D2F2-EBB0-CC560EF04B2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94" name="Straight Connector 9293">
              <a:extLst>
                <a:ext uri="{FF2B5EF4-FFF2-40B4-BE49-F238E27FC236}">
                  <a16:creationId xmlns:a16="http://schemas.microsoft.com/office/drawing/2014/main" id="{A060A7BA-C451-5410-2F69-1AAC8D1EC723}"/>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95" name="Group 9294">
            <a:extLst>
              <a:ext uri="{FF2B5EF4-FFF2-40B4-BE49-F238E27FC236}">
                <a16:creationId xmlns:a16="http://schemas.microsoft.com/office/drawing/2014/main" id="{0A5AD081-A72C-841B-26F8-D3581E28E3B7}"/>
              </a:ext>
            </a:extLst>
          </p:cNvPr>
          <p:cNvGrpSpPr/>
          <p:nvPr/>
        </p:nvGrpSpPr>
        <p:grpSpPr>
          <a:xfrm>
            <a:off x="6909673" y="1922140"/>
            <a:ext cx="152906" cy="152796"/>
            <a:chOff x="11906226" y="3185346"/>
            <a:chExt cx="117571" cy="117571"/>
          </a:xfrm>
        </p:grpSpPr>
        <p:cxnSp>
          <p:nvCxnSpPr>
            <p:cNvPr id="9296" name="Straight Connector 9295">
              <a:extLst>
                <a:ext uri="{FF2B5EF4-FFF2-40B4-BE49-F238E27FC236}">
                  <a16:creationId xmlns:a16="http://schemas.microsoft.com/office/drawing/2014/main" id="{D62357E7-7DF7-BCBF-9BCB-F2D2D38253B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297" name="Straight Connector 9296">
              <a:extLst>
                <a:ext uri="{FF2B5EF4-FFF2-40B4-BE49-F238E27FC236}">
                  <a16:creationId xmlns:a16="http://schemas.microsoft.com/office/drawing/2014/main" id="{195ED492-FB99-CC7D-87E1-7630BA19AEA6}"/>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298" name="Group 9297">
            <a:extLst>
              <a:ext uri="{FF2B5EF4-FFF2-40B4-BE49-F238E27FC236}">
                <a16:creationId xmlns:a16="http://schemas.microsoft.com/office/drawing/2014/main" id="{98AF61AE-D790-759F-DBD6-08B7714F5270}"/>
              </a:ext>
            </a:extLst>
          </p:cNvPr>
          <p:cNvGrpSpPr/>
          <p:nvPr/>
        </p:nvGrpSpPr>
        <p:grpSpPr>
          <a:xfrm>
            <a:off x="6949166" y="1932903"/>
            <a:ext cx="152906" cy="152796"/>
            <a:chOff x="11906226" y="3185346"/>
            <a:chExt cx="117571" cy="117571"/>
          </a:xfrm>
        </p:grpSpPr>
        <p:cxnSp>
          <p:nvCxnSpPr>
            <p:cNvPr id="9299" name="Straight Connector 9298">
              <a:extLst>
                <a:ext uri="{FF2B5EF4-FFF2-40B4-BE49-F238E27FC236}">
                  <a16:creationId xmlns:a16="http://schemas.microsoft.com/office/drawing/2014/main" id="{E93FD5F7-0474-6F44-186F-435463DC26C1}"/>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00" name="Straight Connector 9299">
              <a:extLst>
                <a:ext uri="{FF2B5EF4-FFF2-40B4-BE49-F238E27FC236}">
                  <a16:creationId xmlns:a16="http://schemas.microsoft.com/office/drawing/2014/main" id="{D4B4860E-7BCF-740F-BECD-AD0515E4B18C}"/>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01" name="Group 9300">
            <a:extLst>
              <a:ext uri="{FF2B5EF4-FFF2-40B4-BE49-F238E27FC236}">
                <a16:creationId xmlns:a16="http://schemas.microsoft.com/office/drawing/2014/main" id="{F25BD93F-76BE-DEAE-3637-28AACD0B85CA}"/>
              </a:ext>
            </a:extLst>
          </p:cNvPr>
          <p:cNvGrpSpPr/>
          <p:nvPr/>
        </p:nvGrpSpPr>
        <p:grpSpPr>
          <a:xfrm>
            <a:off x="7135856" y="1954428"/>
            <a:ext cx="152906" cy="152796"/>
            <a:chOff x="11906226" y="3185346"/>
            <a:chExt cx="117571" cy="117571"/>
          </a:xfrm>
        </p:grpSpPr>
        <p:cxnSp>
          <p:nvCxnSpPr>
            <p:cNvPr id="9302" name="Straight Connector 9301">
              <a:extLst>
                <a:ext uri="{FF2B5EF4-FFF2-40B4-BE49-F238E27FC236}">
                  <a16:creationId xmlns:a16="http://schemas.microsoft.com/office/drawing/2014/main" id="{55092AEC-C0E0-8686-9788-70C099482775}"/>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03" name="Straight Connector 9302">
              <a:extLst>
                <a:ext uri="{FF2B5EF4-FFF2-40B4-BE49-F238E27FC236}">
                  <a16:creationId xmlns:a16="http://schemas.microsoft.com/office/drawing/2014/main" id="{D671CF14-59FA-2817-6580-F6FAF21C7DC1}"/>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04" name="Group 9303">
            <a:extLst>
              <a:ext uri="{FF2B5EF4-FFF2-40B4-BE49-F238E27FC236}">
                <a16:creationId xmlns:a16="http://schemas.microsoft.com/office/drawing/2014/main" id="{A4931A74-44B3-04CA-F053-EE996FC0DD33}"/>
              </a:ext>
            </a:extLst>
          </p:cNvPr>
          <p:cNvGrpSpPr/>
          <p:nvPr/>
        </p:nvGrpSpPr>
        <p:grpSpPr>
          <a:xfrm>
            <a:off x="7182529" y="1954428"/>
            <a:ext cx="152906" cy="152796"/>
            <a:chOff x="11906226" y="3185346"/>
            <a:chExt cx="117571" cy="117571"/>
          </a:xfrm>
        </p:grpSpPr>
        <p:cxnSp>
          <p:nvCxnSpPr>
            <p:cNvPr id="9305" name="Straight Connector 9304">
              <a:extLst>
                <a:ext uri="{FF2B5EF4-FFF2-40B4-BE49-F238E27FC236}">
                  <a16:creationId xmlns:a16="http://schemas.microsoft.com/office/drawing/2014/main" id="{3C9A3D68-2FF0-6AF2-0507-F5E8BD6C64E6}"/>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06" name="Straight Connector 9305">
              <a:extLst>
                <a:ext uri="{FF2B5EF4-FFF2-40B4-BE49-F238E27FC236}">
                  <a16:creationId xmlns:a16="http://schemas.microsoft.com/office/drawing/2014/main" id="{B9788143-48F7-1523-6822-1C7F4ADD7C65}"/>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307" name="Group 9306">
            <a:extLst>
              <a:ext uri="{FF2B5EF4-FFF2-40B4-BE49-F238E27FC236}">
                <a16:creationId xmlns:a16="http://schemas.microsoft.com/office/drawing/2014/main" id="{F28BF146-FEAE-A37D-21BC-3E0D7E098EDD}"/>
              </a:ext>
            </a:extLst>
          </p:cNvPr>
          <p:cNvGrpSpPr/>
          <p:nvPr/>
        </p:nvGrpSpPr>
        <p:grpSpPr>
          <a:xfrm>
            <a:off x="7340498" y="1983129"/>
            <a:ext cx="152906" cy="152796"/>
            <a:chOff x="11906226" y="3185346"/>
            <a:chExt cx="117571" cy="117571"/>
          </a:xfrm>
        </p:grpSpPr>
        <p:cxnSp>
          <p:nvCxnSpPr>
            <p:cNvPr id="9308" name="Straight Connector 9307">
              <a:extLst>
                <a:ext uri="{FF2B5EF4-FFF2-40B4-BE49-F238E27FC236}">
                  <a16:creationId xmlns:a16="http://schemas.microsoft.com/office/drawing/2014/main" id="{3071DD4D-CBC2-5E06-AD79-CD923769BD14}"/>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09" name="Straight Connector 9308">
              <a:extLst>
                <a:ext uri="{FF2B5EF4-FFF2-40B4-BE49-F238E27FC236}">
                  <a16:creationId xmlns:a16="http://schemas.microsoft.com/office/drawing/2014/main" id="{971A690E-9D1D-563D-6ABD-D99549062D01}"/>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310" name="Group 9309">
            <a:extLst>
              <a:ext uri="{FF2B5EF4-FFF2-40B4-BE49-F238E27FC236}">
                <a16:creationId xmlns:a16="http://schemas.microsoft.com/office/drawing/2014/main" id="{CA758E1B-1070-FFB1-31D3-93D36C7A4209}"/>
              </a:ext>
            </a:extLst>
          </p:cNvPr>
          <p:cNvGrpSpPr/>
          <p:nvPr/>
        </p:nvGrpSpPr>
        <p:grpSpPr>
          <a:xfrm>
            <a:off x="7408712" y="1983129"/>
            <a:ext cx="152906" cy="152796"/>
            <a:chOff x="11906226" y="3185346"/>
            <a:chExt cx="117571" cy="117571"/>
          </a:xfrm>
        </p:grpSpPr>
        <p:cxnSp>
          <p:nvCxnSpPr>
            <p:cNvPr id="9311" name="Straight Connector 9310">
              <a:extLst>
                <a:ext uri="{FF2B5EF4-FFF2-40B4-BE49-F238E27FC236}">
                  <a16:creationId xmlns:a16="http://schemas.microsoft.com/office/drawing/2014/main" id="{65A9E529-27DD-7C70-4043-18B5CB524DC1}"/>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12" name="Straight Connector 9311">
              <a:extLst>
                <a:ext uri="{FF2B5EF4-FFF2-40B4-BE49-F238E27FC236}">
                  <a16:creationId xmlns:a16="http://schemas.microsoft.com/office/drawing/2014/main" id="{4AD22BF0-8714-392F-F975-2652768DC0C1}"/>
                </a:ext>
              </a:extLst>
            </p:cNvPr>
            <p:cNvCxnSpPr>
              <a:cxnSpLocks/>
            </p:cNvCxnSpPr>
            <p:nvPr/>
          </p:nvCxnSpPr>
          <p:spPr bwMode="auto">
            <a:xfrm rot="16200000">
              <a:off x="11965012" y="3185346"/>
              <a:ext cx="0" cy="117571"/>
            </a:xfrm>
            <a:prstGeom prst="line">
              <a:avLst/>
            </a:prstGeom>
            <a:noFill/>
            <a:ln w="19050" cap="flat" cmpd="sng" algn="ctr">
              <a:solidFill>
                <a:schemeClr val="accent4"/>
              </a:solidFill>
              <a:prstDash val="solid"/>
              <a:round/>
              <a:headEnd type="none" w="med" len="med"/>
              <a:tailEnd type="none" w="med" len="med"/>
            </a:ln>
            <a:effectLst/>
          </p:spPr>
        </p:cxnSp>
      </p:grpSp>
      <p:grpSp>
        <p:nvGrpSpPr>
          <p:cNvPr id="9313" name="Group 9312">
            <a:extLst>
              <a:ext uri="{FF2B5EF4-FFF2-40B4-BE49-F238E27FC236}">
                <a16:creationId xmlns:a16="http://schemas.microsoft.com/office/drawing/2014/main" id="{A9F484FF-1896-E5A7-7DEF-C88FF76A951A}"/>
              </a:ext>
            </a:extLst>
          </p:cNvPr>
          <p:cNvGrpSpPr/>
          <p:nvPr/>
        </p:nvGrpSpPr>
        <p:grpSpPr>
          <a:xfrm>
            <a:off x="7774913" y="2094346"/>
            <a:ext cx="152906" cy="152796"/>
            <a:chOff x="11906226" y="3185346"/>
            <a:chExt cx="117571" cy="117571"/>
          </a:xfrm>
        </p:grpSpPr>
        <p:cxnSp>
          <p:nvCxnSpPr>
            <p:cNvPr id="9314" name="Straight Connector 9313">
              <a:extLst>
                <a:ext uri="{FF2B5EF4-FFF2-40B4-BE49-F238E27FC236}">
                  <a16:creationId xmlns:a16="http://schemas.microsoft.com/office/drawing/2014/main" id="{7D3C8FFB-C5C6-E7FA-9332-61879CA75CB6}"/>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15" name="Straight Connector 9314">
              <a:extLst>
                <a:ext uri="{FF2B5EF4-FFF2-40B4-BE49-F238E27FC236}">
                  <a16:creationId xmlns:a16="http://schemas.microsoft.com/office/drawing/2014/main" id="{FAECCC8A-3FEC-3F7B-3FBE-1AD190D89DD6}"/>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16" name="Group 9315">
            <a:extLst>
              <a:ext uri="{FF2B5EF4-FFF2-40B4-BE49-F238E27FC236}">
                <a16:creationId xmlns:a16="http://schemas.microsoft.com/office/drawing/2014/main" id="{109C9F7C-C016-555B-A4BC-091A041672FE}"/>
              </a:ext>
            </a:extLst>
          </p:cNvPr>
          <p:cNvGrpSpPr/>
          <p:nvPr/>
        </p:nvGrpSpPr>
        <p:grpSpPr>
          <a:xfrm>
            <a:off x="7965194" y="2094346"/>
            <a:ext cx="152906" cy="152796"/>
            <a:chOff x="11906226" y="3185346"/>
            <a:chExt cx="117571" cy="117571"/>
          </a:xfrm>
        </p:grpSpPr>
        <p:cxnSp>
          <p:nvCxnSpPr>
            <p:cNvPr id="9317" name="Straight Connector 9316">
              <a:extLst>
                <a:ext uri="{FF2B5EF4-FFF2-40B4-BE49-F238E27FC236}">
                  <a16:creationId xmlns:a16="http://schemas.microsoft.com/office/drawing/2014/main" id="{9E7DA92A-6AE0-CF5A-326F-FA9445437539}"/>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18" name="Straight Connector 9317">
              <a:extLst>
                <a:ext uri="{FF2B5EF4-FFF2-40B4-BE49-F238E27FC236}">
                  <a16:creationId xmlns:a16="http://schemas.microsoft.com/office/drawing/2014/main" id="{928B120A-0B5F-8807-9485-C776091BBA01}"/>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19" name="Group 9318">
            <a:extLst>
              <a:ext uri="{FF2B5EF4-FFF2-40B4-BE49-F238E27FC236}">
                <a16:creationId xmlns:a16="http://schemas.microsoft.com/office/drawing/2014/main" id="{F380A3E8-5C1F-1BEF-F1CD-57307915DD58}"/>
              </a:ext>
            </a:extLst>
          </p:cNvPr>
          <p:cNvGrpSpPr/>
          <p:nvPr/>
        </p:nvGrpSpPr>
        <p:grpSpPr>
          <a:xfrm>
            <a:off x="8019047" y="2101521"/>
            <a:ext cx="152906" cy="152796"/>
            <a:chOff x="11906226" y="3185346"/>
            <a:chExt cx="117571" cy="117571"/>
          </a:xfrm>
        </p:grpSpPr>
        <p:cxnSp>
          <p:nvCxnSpPr>
            <p:cNvPr id="9320" name="Straight Connector 9319">
              <a:extLst>
                <a:ext uri="{FF2B5EF4-FFF2-40B4-BE49-F238E27FC236}">
                  <a16:creationId xmlns:a16="http://schemas.microsoft.com/office/drawing/2014/main" id="{9BEC7AA1-C414-DEB6-2C08-BE4C7D50AE12}"/>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21" name="Straight Connector 9320">
              <a:extLst>
                <a:ext uri="{FF2B5EF4-FFF2-40B4-BE49-F238E27FC236}">
                  <a16:creationId xmlns:a16="http://schemas.microsoft.com/office/drawing/2014/main" id="{9878AAEC-6FC7-DC0D-14AB-9C24C8195351}"/>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22" name="Group 9321">
            <a:extLst>
              <a:ext uri="{FF2B5EF4-FFF2-40B4-BE49-F238E27FC236}">
                <a16:creationId xmlns:a16="http://schemas.microsoft.com/office/drawing/2014/main" id="{23A5C677-AEBF-29AF-B731-98BC4EA3877C}"/>
              </a:ext>
            </a:extLst>
          </p:cNvPr>
          <p:cNvGrpSpPr/>
          <p:nvPr/>
        </p:nvGrpSpPr>
        <p:grpSpPr>
          <a:xfrm>
            <a:off x="8080080" y="2119459"/>
            <a:ext cx="152906" cy="152796"/>
            <a:chOff x="11906226" y="3185346"/>
            <a:chExt cx="117571" cy="117571"/>
          </a:xfrm>
        </p:grpSpPr>
        <p:cxnSp>
          <p:nvCxnSpPr>
            <p:cNvPr id="9323" name="Straight Connector 9322">
              <a:extLst>
                <a:ext uri="{FF2B5EF4-FFF2-40B4-BE49-F238E27FC236}">
                  <a16:creationId xmlns:a16="http://schemas.microsoft.com/office/drawing/2014/main" id="{EBAD1F18-B2A8-ABB8-4362-5C7E66C2D6D3}"/>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24" name="Straight Connector 9323">
              <a:extLst>
                <a:ext uri="{FF2B5EF4-FFF2-40B4-BE49-F238E27FC236}">
                  <a16:creationId xmlns:a16="http://schemas.microsoft.com/office/drawing/2014/main" id="{CA0E66ED-981B-FD59-0102-3E587872A465}"/>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25" name="Group 9324">
            <a:extLst>
              <a:ext uri="{FF2B5EF4-FFF2-40B4-BE49-F238E27FC236}">
                <a16:creationId xmlns:a16="http://schemas.microsoft.com/office/drawing/2014/main" id="{C5F5C51B-7906-FB79-91CE-15FC1121D79A}"/>
              </a:ext>
            </a:extLst>
          </p:cNvPr>
          <p:cNvGrpSpPr/>
          <p:nvPr/>
        </p:nvGrpSpPr>
        <p:grpSpPr>
          <a:xfrm>
            <a:off x="8159065" y="2133810"/>
            <a:ext cx="152906" cy="152796"/>
            <a:chOff x="11906226" y="3185346"/>
            <a:chExt cx="117571" cy="117571"/>
          </a:xfrm>
        </p:grpSpPr>
        <p:cxnSp>
          <p:nvCxnSpPr>
            <p:cNvPr id="9326" name="Straight Connector 9325">
              <a:extLst>
                <a:ext uri="{FF2B5EF4-FFF2-40B4-BE49-F238E27FC236}">
                  <a16:creationId xmlns:a16="http://schemas.microsoft.com/office/drawing/2014/main" id="{A1C630AF-0855-A3BC-D2CC-5CBA872887F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27" name="Straight Connector 9326">
              <a:extLst>
                <a:ext uri="{FF2B5EF4-FFF2-40B4-BE49-F238E27FC236}">
                  <a16:creationId xmlns:a16="http://schemas.microsoft.com/office/drawing/2014/main" id="{FD42DC96-3EA7-7F06-9B4E-0B2A5AF5A3A8}"/>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28" name="Group 9327">
            <a:extLst>
              <a:ext uri="{FF2B5EF4-FFF2-40B4-BE49-F238E27FC236}">
                <a16:creationId xmlns:a16="http://schemas.microsoft.com/office/drawing/2014/main" id="{E9348901-1BBF-7CB2-3F29-F64581F51B84}"/>
              </a:ext>
            </a:extLst>
          </p:cNvPr>
          <p:cNvGrpSpPr/>
          <p:nvPr/>
        </p:nvGrpSpPr>
        <p:grpSpPr>
          <a:xfrm>
            <a:off x="8180606" y="2162511"/>
            <a:ext cx="152906" cy="152796"/>
            <a:chOff x="11906226" y="3185346"/>
            <a:chExt cx="117571" cy="117571"/>
          </a:xfrm>
        </p:grpSpPr>
        <p:cxnSp>
          <p:nvCxnSpPr>
            <p:cNvPr id="9329" name="Straight Connector 9328">
              <a:extLst>
                <a:ext uri="{FF2B5EF4-FFF2-40B4-BE49-F238E27FC236}">
                  <a16:creationId xmlns:a16="http://schemas.microsoft.com/office/drawing/2014/main" id="{B019C03F-7089-382A-F3CE-EC27F4EBD3F8}"/>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30" name="Straight Connector 9329">
              <a:extLst>
                <a:ext uri="{FF2B5EF4-FFF2-40B4-BE49-F238E27FC236}">
                  <a16:creationId xmlns:a16="http://schemas.microsoft.com/office/drawing/2014/main" id="{5B8695A2-F178-E201-60B7-D4CE07E54865}"/>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31" name="Group 9330">
            <a:extLst>
              <a:ext uri="{FF2B5EF4-FFF2-40B4-BE49-F238E27FC236}">
                <a16:creationId xmlns:a16="http://schemas.microsoft.com/office/drawing/2014/main" id="{992521E3-C9D4-5D74-F66F-34E4083C3E56}"/>
              </a:ext>
            </a:extLst>
          </p:cNvPr>
          <p:cNvGrpSpPr/>
          <p:nvPr/>
        </p:nvGrpSpPr>
        <p:grpSpPr>
          <a:xfrm>
            <a:off x="8209328" y="2176861"/>
            <a:ext cx="152906" cy="152796"/>
            <a:chOff x="11906226" y="3185346"/>
            <a:chExt cx="117571" cy="117571"/>
          </a:xfrm>
        </p:grpSpPr>
        <p:cxnSp>
          <p:nvCxnSpPr>
            <p:cNvPr id="9332" name="Straight Connector 9331">
              <a:extLst>
                <a:ext uri="{FF2B5EF4-FFF2-40B4-BE49-F238E27FC236}">
                  <a16:creationId xmlns:a16="http://schemas.microsoft.com/office/drawing/2014/main" id="{A0377C73-B87D-738B-E28D-AC0A73EA67A1}"/>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33" name="Straight Connector 9332">
              <a:extLst>
                <a:ext uri="{FF2B5EF4-FFF2-40B4-BE49-F238E27FC236}">
                  <a16:creationId xmlns:a16="http://schemas.microsoft.com/office/drawing/2014/main" id="{B62900F4-A2EA-E7C8-C90E-3610AB891C90}"/>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34" name="Group 9333">
            <a:extLst>
              <a:ext uri="{FF2B5EF4-FFF2-40B4-BE49-F238E27FC236}">
                <a16:creationId xmlns:a16="http://schemas.microsoft.com/office/drawing/2014/main" id="{65A23103-FB9C-30FB-EB89-F1375D2CD567}"/>
              </a:ext>
            </a:extLst>
          </p:cNvPr>
          <p:cNvGrpSpPr/>
          <p:nvPr/>
        </p:nvGrpSpPr>
        <p:grpSpPr>
          <a:xfrm>
            <a:off x="8238049" y="2176861"/>
            <a:ext cx="152906" cy="152796"/>
            <a:chOff x="11906226" y="3185346"/>
            <a:chExt cx="117571" cy="117571"/>
          </a:xfrm>
        </p:grpSpPr>
        <p:cxnSp>
          <p:nvCxnSpPr>
            <p:cNvPr id="9335" name="Straight Connector 9334">
              <a:extLst>
                <a:ext uri="{FF2B5EF4-FFF2-40B4-BE49-F238E27FC236}">
                  <a16:creationId xmlns:a16="http://schemas.microsoft.com/office/drawing/2014/main" id="{EEA3F97A-C482-AF62-4CAB-ACC644EF6997}"/>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36" name="Straight Connector 9335">
              <a:extLst>
                <a:ext uri="{FF2B5EF4-FFF2-40B4-BE49-F238E27FC236}">
                  <a16:creationId xmlns:a16="http://schemas.microsoft.com/office/drawing/2014/main" id="{D167ED1B-7552-CF55-C103-42F9EA3AD3C4}"/>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37" name="Group 9336">
            <a:extLst>
              <a:ext uri="{FF2B5EF4-FFF2-40B4-BE49-F238E27FC236}">
                <a16:creationId xmlns:a16="http://schemas.microsoft.com/office/drawing/2014/main" id="{76EB223E-4DB9-F6FC-44BA-074F07E59B7D}"/>
              </a:ext>
            </a:extLst>
          </p:cNvPr>
          <p:cNvGrpSpPr/>
          <p:nvPr/>
        </p:nvGrpSpPr>
        <p:grpSpPr>
          <a:xfrm>
            <a:off x="8277542" y="2176861"/>
            <a:ext cx="152906" cy="152796"/>
            <a:chOff x="11906226" y="3185346"/>
            <a:chExt cx="117571" cy="117571"/>
          </a:xfrm>
        </p:grpSpPr>
        <p:cxnSp>
          <p:nvCxnSpPr>
            <p:cNvPr id="9338" name="Straight Connector 9337">
              <a:extLst>
                <a:ext uri="{FF2B5EF4-FFF2-40B4-BE49-F238E27FC236}">
                  <a16:creationId xmlns:a16="http://schemas.microsoft.com/office/drawing/2014/main" id="{A7E882E8-DA4F-49D9-1C63-6643A2E2E9EB}"/>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39" name="Straight Connector 9338">
              <a:extLst>
                <a:ext uri="{FF2B5EF4-FFF2-40B4-BE49-F238E27FC236}">
                  <a16:creationId xmlns:a16="http://schemas.microsoft.com/office/drawing/2014/main" id="{C8CFF273-B6CF-D74B-5FE6-8842C6128313}"/>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40" name="Group 9339">
            <a:extLst>
              <a:ext uri="{FF2B5EF4-FFF2-40B4-BE49-F238E27FC236}">
                <a16:creationId xmlns:a16="http://schemas.microsoft.com/office/drawing/2014/main" id="{7FD32873-E605-BC93-C533-1986ED1181A3}"/>
              </a:ext>
            </a:extLst>
          </p:cNvPr>
          <p:cNvGrpSpPr/>
          <p:nvPr/>
        </p:nvGrpSpPr>
        <p:grpSpPr>
          <a:xfrm>
            <a:off x="8363706" y="2234263"/>
            <a:ext cx="152906" cy="152796"/>
            <a:chOff x="11906226" y="3185346"/>
            <a:chExt cx="117571" cy="117571"/>
          </a:xfrm>
        </p:grpSpPr>
        <p:cxnSp>
          <p:nvCxnSpPr>
            <p:cNvPr id="9341" name="Straight Connector 9340">
              <a:extLst>
                <a:ext uri="{FF2B5EF4-FFF2-40B4-BE49-F238E27FC236}">
                  <a16:creationId xmlns:a16="http://schemas.microsoft.com/office/drawing/2014/main" id="{34CBFF09-D94F-FD70-4120-B9E76727BB7C}"/>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42" name="Straight Connector 9341">
              <a:extLst>
                <a:ext uri="{FF2B5EF4-FFF2-40B4-BE49-F238E27FC236}">
                  <a16:creationId xmlns:a16="http://schemas.microsoft.com/office/drawing/2014/main" id="{74B9E51B-4B77-FF54-CB53-63E99A5501AC}"/>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43" name="Group 9342">
            <a:extLst>
              <a:ext uri="{FF2B5EF4-FFF2-40B4-BE49-F238E27FC236}">
                <a16:creationId xmlns:a16="http://schemas.microsoft.com/office/drawing/2014/main" id="{59EAFA5F-3376-987F-E5E3-187EA14F4961}"/>
              </a:ext>
            </a:extLst>
          </p:cNvPr>
          <p:cNvGrpSpPr/>
          <p:nvPr/>
        </p:nvGrpSpPr>
        <p:grpSpPr>
          <a:xfrm>
            <a:off x="8406789" y="2234263"/>
            <a:ext cx="152906" cy="152796"/>
            <a:chOff x="11906226" y="3185346"/>
            <a:chExt cx="117571" cy="117571"/>
          </a:xfrm>
        </p:grpSpPr>
        <p:cxnSp>
          <p:nvCxnSpPr>
            <p:cNvPr id="9344" name="Straight Connector 9343">
              <a:extLst>
                <a:ext uri="{FF2B5EF4-FFF2-40B4-BE49-F238E27FC236}">
                  <a16:creationId xmlns:a16="http://schemas.microsoft.com/office/drawing/2014/main" id="{C704A94A-F449-43D9-7055-9089DCC1AA56}"/>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45" name="Straight Connector 9344">
              <a:extLst>
                <a:ext uri="{FF2B5EF4-FFF2-40B4-BE49-F238E27FC236}">
                  <a16:creationId xmlns:a16="http://schemas.microsoft.com/office/drawing/2014/main" id="{24D12B13-6735-3620-991C-005FFB731F6D}"/>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46" name="Group 9345">
            <a:extLst>
              <a:ext uri="{FF2B5EF4-FFF2-40B4-BE49-F238E27FC236}">
                <a16:creationId xmlns:a16="http://schemas.microsoft.com/office/drawing/2014/main" id="{CEA66B3E-3336-3923-51BA-72D1BC3C9F4C}"/>
              </a:ext>
            </a:extLst>
          </p:cNvPr>
          <p:cNvGrpSpPr/>
          <p:nvPr/>
        </p:nvGrpSpPr>
        <p:grpSpPr>
          <a:xfrm>
            <a:off x="8417560" y="2234263"/>
            <a:ext cx="152906" cy="152796"/>
            <a:chOff x="11906226" y="3185346"/>
            <a:chExt cx="117571" cy="117571"/>
          </a:xfrm>
        </p:grpSpPr>
        <p:cxnSp>
          <p:nvCxnSpPr>
            <p:cNvPr id="9347" name="Straight Connector 9346">
              <a:extLst>
                <a:ext uri="{FF2B5EF4-FFF2-40B4-BE49-F238E27FC236}">
                  <a16:creationId xmlns:a16="http://schemas.microsoft.com/office/drawing/2014/main" id="{6D5C5BB7-55F9-6088-0239-6B80F3AC5F9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48" name="Straight Connector 9347">
              <a:extLst>
                <a:ext uri="{FF2B5EF4-FFF2-40B4-BE49-F238E27FC236}">
                  <a16:creationId xmlns:a16="http://schemas.microsoft.com/office/drawing/2014/main" id="{50EACCAB-F192-EE4E-9196-6B40989E884A}"/>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49" name="Group 9348">
            <a:extLst>
              <a:ext uri="{FF2B5EF4-FFF2-40B4-BE49-F238E27FC236}">
                <a16:creationId xmlns:a16="http://schemas.microsoft.com/office/drawing/2014/main" id="{C2433C9F-7EAD-2AEF-6C87-AC8797195C1B}"/>
              </a:ext>
            </a:extLst>
          </p:cNvPr>
          <p:cNvGrpSpPr/>
          <p:nvPr/>
        </p:nvGrpSpPr>
        <p:grpSpPr>
          <a:xfrm>
            <a:off x="8446281" y="2234263"/>
            <a:ext cx="152906" cy="152796"/>
            <a:chOff x="11906226" y="3185346"/>
            <a:chExt cx="117571" cy="117571"/>
          </a:xfrm>
        </p:grpSpPr>
        <p:cxnSp>
          <p:nvCxnSpPr>
            <p:cNvPr id="9350" name="Straight Connector 9349">
              <a:extLst>
                <a:ext uri="{FF2B5EF4-FFF2-40B4-BE49-F238E27FC236}">
                  <a16:creationId xmlns:a16="http://schemas.microsoft.com/office/drawing/2014/main" id="{7A048DE7-1F78-0E89-3870-EB87E2EBB7AB}"/>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51" name="Straight Connector 9350">
              <a:extLst>
                <a:ext uri="{FF2B5EF4-FFF2-40B4-BE49-F238E27FC236}">
                  <a16:creationId xmlns:a16="http://schemas.microsoft.com/office/drawing/2014/main" id="{9EACEEDA-5AA6-D762-FC97-5A27D5D60792}"/>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52" name="Group 9351">
            <a:extLst>
              <a:ext uri="{FF2B5EF4-FFF2-40B4-BE49-F238E27FC236}">
                <a16:creationId xmlns:a16="http://schemas.microsoft.com/office/drawing/2014/main" id="{9F4DC16D-DA21-8C38-FF43-E0CE282AB65F}"/>
              </a:ext>
            </a:extLst>
          </p:cNvPr>
          <p:cNvGrpSpPr/>
          <p:nvPr/>
        </p:nvGrpSpPr>
        <p:grpSpPr>
          <a:xfrm>
            <a:off x="8575529" y="2270139"/>
            <a:ext cx="152906" cy="152796"/>
            <a:chOff x="11906226" y="3185346"/>
            <a:chExt cx="117571" cy="117571"/>
          </a:xfrm>
        </p:grpSpPr>
        <p:cxnSp>
          <p:nvCxnSpPr>
            <p:cNvPr id="9353" name="Straight Connector 9352">
              <a:extLst>
                <a:ext uri="{FF2B5EF4-FFF2-40B4-BE49-F238E27FC236}">
                  <a16:creationId xmlns:a16="http://schemas.microsoft.com/office/drawing/2014/main" id="{5A004A5C-AA1B-FCC9-7A6B-1CE611663508}"/>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54" name="Straight Connector 9353">
              <a:extLst>
                <a:ext uri="{FF2B5EF4-FFF2-40B4-BE49-F238E27FC236}">
                  <a16:creationId xmlns:a16="http://schemas.microsoft.com/office/drawing/2014/main" id="{59CD0E3F-4855-48BA-75F3-A0BB0C55D7AB}"/>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55" name="Group 9354">
            <a:extLst>
              <a:ext uri="{FF2B5EF4-FFF2-40B4-BE49-F238E27FC236}">
                <a16:creationId xmlns:a16="http://schemas.microsoft.com/office/drawing/2014/main" id="{A3D01A06-B26C-A579-7318-5904D1FA7896}"/>
              </a:ext>
            </a:extLst>
          </p:cNvPr>
          <p:cNvGrpSpPr/>
          <p:nvPr/>
        </p:nvGrpSpPr>
        <p:grpSpPr>
          <a:xfrm>
            <a:off x="8604250" y="2270139"/>
            <a:ext cx="152906" cy="152796"/>
            <a:chOff x="11906226" y="3185346"/>
            <a:chExt cx="117571" cy="117571"/>
          </a:xfrm>
        </p:grpSpPr>
        <p:cxnSp>
          <p:nvCxnSpPr>
            <p:cNvPr id="9356" name="Straight Connector 9355">
              <a:extLst>
                <a:ext uri="{FF2B5EF4-FFF2-40B4-BE49-F238E27FC236}">
                  <a16:creationId xmlns:a16="http://schemas.microsoft.com/office/drawing/2014/main" id="{FF8CA7C0-ED28-C422-B995-C805A8267F89}"/>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57" name="Straight Connector 9356">
              <a:extLst>
                <a:ext uri="{FF2B5EF4-FFF2-40B4-BE49-F238E27FC236}">
                  <a16:creationId xmlns:a16="http://schemas.microsoft.com/office/drawing/2014/main" id="{D70A1D14-5972-B9FF-3E90-EB6794B9B894}"/>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58" name="Group 9357">
            <a:extLst>
              <a:ext uri="{FF2B5EF4-FFF2-40B4-BE49-F238E27FC236}">
                <a16:creationId xmlns:a16="http://schemas.microsoft.com/office/drawing/2014/main" id="{CF043CF7-6C9E-6DAC-9B6B-5B65AE4FDF78}"/>
              </a:ext>
            </a:extLst>
          </p:cNvPr>
          <p:cNvGrpSpPr/>
          <p:nvPr/>
        </p:nvGrpSpPr>
        <p:grpSpPr>
          <a:xfrm>
            <a:off x="8618611" y="2320366"/>
            <a:ext cx="152906" cy="152796"/>
            <a:chOff x="11906226" y="3185346"/>
            <a:chExt cx="117571" cy="117571"/>
          </a:xfrm>
        </p:grpSpPr>
        <p:cxnSp>
          <p:nvCxnSpPr>
            <p:cNvPr id="9359" name="Straight Connector 9358">
              <a:extLst>
                <a:ext uri="{FF2B5EF4-FFF2-40B4-BE49-F238E27FC236}">
                  <a16:creationId xmlns:a16="http://schemas.microsoft.com/office/drawing/2014/main" id="{71456FD1-656C-0223-0840-98ED3C306D7E}"/>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60" name="Straight Connector 9359">
              <a:extLst>
                <a:ext uri="{FF2B5EF4-FFF2-40B4-BE49-F238E27FC236}">
                  <a16:creationId xmlns:a16="http://schemas.microsoft.com/office/drawing/2014/main" id="{B362E15A-819A-6160-3E7F-41D00C587994}"/>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61" name="Group 9360">
            <a:extLst>
              <a:ext uri="{FF2B5EF4-FFF2-40B4-BE49-F238E27FC236}">
                <a16:creationId xmlns:a16="http://schemas.microsoft.com/office/drawing/2014/main" id="{EEB818DD-0429-F19B-EF58-C334464AFC11}"/>
              </a:ext>
            </a:extLst>
          </p:cNvPr>
          <p:cNvGrpSpPr/>
          <p:nvPr/>
        </p:nvGrpSpPr>
        <p:grpSpPr>
          <a:xfrm>
            <a:off x="8661693" y="2320366"/>
            <a:ext cx="152906" cy="152796"/>
            <a:chOff x="11906226" y="3185346"/>
            <a:chExt cx="117571" cy="117571"/>
          </a:xfrm>
        </p:grpSpPr>
        <p:cxnSp>
          <p:nvCxnSpPr>
            <p:cNvPr id="9362" name="Straight Connector 9361">
              <a:extLst>
                <a:ext uri="{FF2B5EF4-FFF2-40B4-BE49-F238E27FC236}">
                  <a16:creationId xmlns:a16="http://schemas.microsoft.com/office/drawing/2014/main" id="{01503345-66D8-5A72-0751-01774AD4A2A7}"/>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63" name="Straight Connector 9362">
              <a:extLst>
                <a:ext uri="{FF2B5EF4-FFF2-40B4-BE49-F238E27FC236}">
                  <a16:creationId xmlns:a16="http://schemas.microsoft.com/office/drawing/2014/main" id="{CA953D9F-E55B-4A0D-C07D-E68FEC3F1E59}"/>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64" name="Group 9363">
            <a:extLst>
              <a:ext uri="{FF2B5EF4-FFF2-40B4-BE49-F238E27FC236}">
                <a16:creationId xmlns:a16="http://schemas.microsoft.com/office/drawing/2014/main" id="{1C21E73F-3DB1-102C-5A2A-6622505EA5E8}"/>
              </a:ext>
            </a:extLst>
          </p:cNvPr>
          <p:cNvGrpSpPr/>
          <p:nvPr/>
        </p:nvGrpSpPr>
        <p:grpSpPr>
          <a:xfrm>
            <a:off x="8726317" y="2370593"/>
            <a:ext cx="152906" cy="152796"/>
            <a:chOff x="11906226" y="3185346"/>
            <a:chExt cx="117571" cy="117571"/>
          </a:xfrm>
        </p:grpSpPr>
        <p:cxnSp>
          <p:nvCxnSpPr>
            <p:cNvPr id="9365" name="Straight Connector 9364">
              <a:extLst>
                <a:ext uri="{FF2B5EF4-FFF2-40B4-BE49-F238E27FC236}">
                  <a16:creationId xmlns:a16="http://schemas.microsoft.com/office/drawing/2014/main" id="{8F792180-E389-E5BB-63CA-2807F308DAB0}"/>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66" name="Straight Connector 9365">
              <a:extLst>
                <a:ext uri="{FF2B5EF4-FFF2-40B4-BE49-F238E27FC236}">
                  <a16:creationId xmlns:a16="http://schemas.microsoft.com/office/drawing/2014/main" id="{59732C34-E120-A459-9A37-0116ED6A6313}"/>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67" name="Group 9366">
            <a:extLst>
              <a:ext uri="{FF2B5EF4-FFF2-40B4-BE49-F238E27FC236}">
                <a16:creationId xmlns:a16="http://schemas.microsoft.com/office/drawing/2014/main" id="{CFE32959-1885-EF06-0E11-CB4DA2908DA5}"/>
              </a:ext>
            </a:extLst>
          </p:cNvPr>
          <p:cNvGrpSpPr/>
          <p:nvPr/>
        </p:nvGrpSpPr>
        <p:grpSpPr>
          <a:xfrm>
            <a:off x="8834023" y="2370593"/>
            <a:ext cx="152906" cy="152796"/>
            <a:chOff x="11906226" y="3185346"/>
            <a:chExt cx="117571" cy="117571"/>
          </a:xfrm>
        </p:grpSpPr>
        <p:cxnSp>
          <p:nvCxnSpPr>
            <p:cNvPr id="9368" name="Straight Connector 9367">
              <a:extLst>
                <a:ext uri="{FF2B5EF4-FFF2-40B4-BE49-F238E27FC236}">
                  <a16:creationId xmlns:a16="http://schemas.microsoft.com/office/drawing/2014/main" id="{68C2775A-C586-B019-3FCF-40EB691CC9EF}"/>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69" name="Straight Connector 9368">
              <a:extLst>
                <a:ext uri="{FF2B5EF4-FFF2-40B4-BE49-F238E27FC236}">
                  <a16:creationId xmlns:a16="http://schemas.microsoft.com/office/drawing/2014/main" id="{13D260F8-20EB-9451-7512-6096A0DC26D9}"/>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70" name="Group 9369">
            <a:extLst>
              <a:ext uri="{FF2B5EF4-FFF2-40B4-BE49-F238E27FC236}">
                <a16:creationId xmlns:a16="http://schemas.microsoft.com/office/drawing/2014/main" id="{61E63408-976B-2B43-3698-24348765C413}"/>
              </a:ext>
            </a:extLst>
          </p:cNvPr>
          <p:cNvGrpSpPr/>
          <p:nvPr/>
        </p:nvGrpSpPr>
        <p:grpSpPr>
          <a:xfrm>
            <a:off x="8855565" y="2370593"/>
            <a:ext cx="152906" cy="152796"/>
            <a:chOff x="11906226" y="3185346"/>
            <a:chExt cx="117571" cy="117571"/>
          </a:xfrm>
        </p:grpSpPr>
        <p:cxnSp>
          <p:nvCxnSpPr>
            <p:cNvPr id="9371" name="Straight Connector 9370">
              <a:extLst>
                <a:ext uri="{FF2B5EF4-FFF2-40B4-BE49-F238E27FC236}">
                  <a16:creationId xmlns:a16="http://schemas.microsoft.com/office/drawing/2014/main" id="{7F5D6224-9C55-19FB-8818-5EDA61AEB78A}"/>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72" name="Straight Connector 9371">
              <a:extLst>
                <a:ext uri="{FF2B5EF4-FFF2-40B4-BE49-F238E27FC236}">
                  <a16:creationId xmlns:a16="http://schemas.microsoft.com/office/drawing/2014/main" id="{F2D65324-2052-EAD7-6952-B4869D1787BB}"/>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73" name="Group 9372">
            <a:extLst>
              <a:ext uri="{FF2B5EF4-FFF2-40B4-BE49-F238E27FC236}">
                <a16:creationId xmlns:a16="http://schemas.microsoft.com/office/drawing/2014/main" id="{A25494BA-46FB-EAF3-5386-9501F4BC4659}"/>
              </a:ext>
            </a:extLst>
          </p:cNvPr>
          <p:cNvGrpSpPr/>
          <p:nvPr/>
        </p:nvGrpSpPr>
        <p:grpSpPr>
          <a:xfrm>
            <a:off x="8895057" y="2370593"/>
            <a:ext cx="152906" cy="152796"/>
            <a:chOff x="11906226" y="3185346"/>
            <a:chExt cx="117571" cy="117571"/>
          </a:xfrm>
        </p:grpSpPr>
        <p:cxnSp>
          <p:nvCxnSpPr>
            <p:cNvPr id="9374" name="Straight Connector 9373">
              <a:extLst>
                <a:ext uri="{FF2B5EF4-FFF2-40B4-BE49-F238E27FC236}">
                  <a16:creationId xmlns:a16="http://schemas.microsoft.com/office/drawing/2014/main" id="{0E44AF74-6E2D-0C36-B02E-D18C10DB3BE6}"/>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75" name="Straight Connector 9374">
              <a:extLst>
                <a:ext uri="{FF2B5EF4-FFF2-40B4-BE49-F238E27FC236}">
                  <a16:creationId xmlns:a16="http://schemas.microsoft.com/office/drawing/2014/main" id="{88DB5F3A-4224-7613-35AE-C3B4BF951DC2}"/>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76" name="Group 9375">
            <a:extLst>
              <a:ext uri="{FF2B5EF4-FFF2-40B4-BE49-F238E27FC236}">
                <a16:creationId xmlns:a16="http://schemas.microsoft.com/office/drawing/2014/main" id="{DF3CE820-8069-F22D-A69A-C664300067F5}"/>
              </a:ext>
            </a:extLst>
          </p:cNvPr>
          <p:cNvGrpSpPr/>
          <p:nvPr/>
        </p:nvGrpSpPr>
        <p:grpSpPr>
          <a:xfrm>
            <a:off x="8920188" y="2370593"/>
            <a:ext cx="152906" cy="152796"/>
            <a:chOff x="11906226" y="3185346"/>
            <a:chExt cx="117571" cy="117571"/>
          </a:xfrm>
        </p:grpSpPr>
        <p:cxnSp>
          <p:nvCxnSpPr>
            <p:cNvPr id="9377" name="Straight Connector 9376">
              <a:extLst>
                <a:ext uri="{FF2B5EF4-FFF2-40B4-BE49-F238E27FC236}">
                  <a16:creationId xmlns:a16="http://schemas.microsoft.com/office/drawing/2014/main" id="{E4543F3D-AEB4-734D-F7AF-5F1C81CE1842}"/>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78" name="Straight Connector 9377">
              <a:extLst>
                <a:ext uri="{FF2B5EF4-FFF2-40B4-BE49-F238E27FC236}">
                  <a16:creationId xmlns:a16="http://schemas.microsoft.com/office/drawing/2014/main" id="{D3F229DC-D0D6-F2DA-1DAD-293B51A36C59}"/>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79" name="Group 9378">
            <a:extLst>
              <a:ext uri="{FF2B5EF4-FFF2-40B4-BE49-F238E27FC236}">
                <a16:creationId xmlns:a16="http://schemas.microsoft.com/office/drawing/2014/main" id="{1F1DB5B8-DB9E-A516-A407-4FCD0929518D}"/>
              </a:ext>
            </a:extLst>
          </p:cNvPr>
          <p:cNvGrpSpPr/>
          <p:nvPr/>
        </p:nvGrpSpPr>
        <p:grpSpPr>
          <a:xfrm>
            <a:off x="9027894" y="2370593"/>
            <a:ext cx="152906" cy="152796"/>
            <a:chOff x="11906226" y="3185346"/>
            <a:chExt cx="117571" cy="117571"/>
          </a:xfrm>
        </p:grpSpPr>
        <p:cxnSp>
          <p:nvCxnSpPr>
            <p:cNvPr id="9380" name="Straight Connector 9379">
              <a:extLst>
                <a:ext uri="{FF2B5EF4-FFF2-40B4-BE49-F238E27FC236}">
                  <a16:creationId xmlns:a16="http://schemas.microsoft.com/office/drawing/2014/main" id="{470A74F4-AE5E-56F0-DFAB-93A39A5DBCBD}"/>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81" name="Straight Connector 9380">
              <a:extLst>
                <a:ext uri="{FF2B5EF4-FFF2-40B4-BE49-F238E27FC236}">
                  <a16:creationId xmlns:a16="http://schemas.microsoft.com/office/drawing/2014/main" id="{E8777525-6C73-5124-B534-C4DE9D061B62}"/>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82" name="Group 9381">
            <a:extLst>
              <a:ext uri="{FF2B5EF4-FFF2-40B4-BE49-F238E27FC236}">
                <a16:creationId xmlns:a16="http://schemas.microsoft.com/office/drawing/2014/main" id="{B894301C-BE2C-3CBD-E93D-4421807F99AB}"/>
              </a:ext>
            </a:extLst>
          </p:cNvPr>
          <p:cNvGrpSpPr/>
          <p:nvPr/>
        </p:nvGrpSpPr>
        <p:grpSpPr>
          <a:xfrm>
            <a:off x="9049436" y="2370593"/>
            <a:ext cx="152906" cy="152796"/>
            <a:chOff x="11906226" y="3185346"/>
            <a:chExt cx="117571" cy="117571"/>
          </a:xfrm>
        </p:grpSpPr>
        <p:cxnSp>
          <p:nvCxnSpPr>
            <p:cNvPr id="9383" name="Straight Connector 9382">
              <a:extLst>
                <a:ext uri="{FF2B5EF4-FFF2-40B4-BE49-F238E27FC236}">
                  <a16:creationId xmlns:a16="http://schemas.microsoft.com/office/drawing/2014/main" id="{1EB5BAE6-9FAD-3A49-C468-63BB2789E717}"/>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84" name="Straight Connector 9383">
              <a:extLst>
                <a:ext uri="{FF2B5EF4-FFF2-40B4-BE49-F238E27FC236}">
                  <a16:creationId xmlns:a16="http://schemas.microsoft.com/office/drawing/2014/main" id="{584BAA28-B128-13E9-EF02-C6DB00797B48}"/>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85" name="Group 9384">
            <a:extLst>
              <a:ext uri="{FF2B5EF4-FFF2-40B4-BE49-F238E27FC236}">
                <a16:creationId xmlns:a16="http://schemas.microsoft.com/office/drawing/2014/main" id="{B1FF8014-978F-D1C6-9C52-A918EF6D2ED1}"/>
              </a:ext>
            </a:extLst>
          </p:cNvPr>
          <p:cNvGrpSpPr/>
          <p:nvPr/>
        </p:nvGrpSpPr>
        <p:grpSpPr>
          <a:xfrm>
            <a:off x="9135601" y="2370593"/>
            <a:ext cx="152906" cy="152796"/>
            <a:chOff x="11906226" y="3185346"/>
            <a:chExt cx="117571" cy="117571"/>
          </a:xfrm>
        </p:grpSpPr>
        <p:cxnSp>
          <p:nvCxnSpPr>
            <p:cNvPr id="9386" name="Straight Connector 9385">
              <a:extLst>
                <a:ext uri="{FF2B5EF4-FFF2-40B4-BE49-F238E27FC236}">
                  <a16:creationId xmlns:a16="http://schemas.microsoft.com/office/drawing/2014/main" id="{542F5545-DBE1-4F38-D468-C895FE7E79DE}"/>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87" name="Straight Connector 9386">
              <a:extLst>
                <a:ext uri="{FF2B5EF4-FFF2-40B4-BE49-F238E27FC236}">
                  <a16:creationId xmlns:a16="http://schemas.microsoft.com/office/drawing/2014/main" id="{D058169E-E680-F50B-6929-FBCB6E3CE724}"/>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88" name="Group 9387">
            <a:extLst>
              <a:ext uri="{FF2B5EF4-FFF2-40B4-BE49-F238E27FC236}">
                <a16:creationId xmlns:a16="http://schemas.microsoft.com/office/drawing/2014/main" id="{646C78E3-78C6-3AC0-BFBB-64DDFB9DC202}"/>
              </a:ext>
            </a:extLst>
          </p:cNvPr>
          <p:cNvGrpSpPr/>
          <p:nvPr/>
        </p:nvGrpSpPr>
        <p:grpSpPr>
          <a:xfrm>
            <a:off x="9153552" y="2370593"/>
            <a:ext cx="152906" cy="152796"/>
            <a:chOff x="11906226" y="3185346"/>
            <a:chExt cx="117571" cy="117571"/>
          </a:xfrm>
        </p:grpSpPr>
        <p:cxnSp>
          <p:nvCxnSpPr>
            <p:cNvPr id="9389" name="Straight Connector 9388">
              <a:extLst>
                <a:ext uri="{FF2B5EF4-FFF2-40B4-BE49-F238E27FC236}">
                  <a16:creationId xmlns:a16="http://schemas.microsoft.com/office/drawing/2014/main" id="{A138900C-520F-BEDF-5490-F7517EA2EB37}"/>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90" name="Straight Connector 9389">
              <a:extLst>
                <a:ext uri="{FF2B5EF4-FFF2-40B4-BE49-F238E27FC236}">
                  <a16:creationId xmlns:a16="http://schemas.microsoft.com/office/drawing/2014/main" id="{F3DAE1D5-07C1-ED39-7F2F-6BB99E2A3EBD}"/>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91" name="Group 9390">
            <a:extLst>
              <a:ext uri="{FF2B5EF4-FFF2-40B4-BE49-F238E27FC236}">
                <a16:creationId xmlns:a16="http://schemas.microsoft.com/office/drawing/2014/main" id="{DF4F7821-19CE-6D17-9B03-A18BF630ECB2}"/>
              </a:ext>
            </a:extLst>
          </p:cNvPr>
          <p:cNvGrpSpPr/>
          <p:nvPr/>
        </p:nvGrpSpPr>
        <p:grpSpPr>
          <a:xfrm>
            <a:off x="9182273" y="2370593"/>
            <a:ext cx="152906" cy="152796"/>
            <a:chOff x="11906226" y="3185346"/>
            <a:chExt cx="117571" cy="117571"/>
          </a:xfrm>
        </p:grpSpPr>
        <p:cxnSp>
          <p:nvCxnSpPr>
            <p:cNvPr id="9392" name="Straight Connector 9391">
              <a:extLst>
                <a:ext uri="{FF2B5EF4-FFF2-40B4-BE49-F238E27FC236}">
                  <a16:creationId xmlns:a16="http://schemas.microsoft.com/office/drawing/2014/main" id="{6385FA4E-4A92-C46E-5688-304E06F95042}"/>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93" name="Straight Connector 9392">
              <a:extLst>
                <a:ext uri="{FF2B5EF4-FFF2-40B4-BE49-F238E27FC236}">
                  <a16:creationId xmlns:a16="http://schemas.microsoft.com/office/drawing/2014/main" id="{50077196-8393-49D0-5502-ED2D73BA9E43}"/>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94" name="Group 9393">
            <a:extLst>
              <a:ext uri="{FF2B5EF4-FFF2-40B4-BE49-F238E27FC236}">
                <a16:creationId xmlns:a16="http://schemas.microsoft.com/office/drawing/2014/main" id="{D09EBFD8-7BDA-5E78-1BBD-4CB15DE995E3}"/>
              </a:ext>
            </a:extLst>
          </p:cNvPr>
          <p:cNvGrpSpPr/>
          <p:nvPr/>
        </p:nvGrpSpPr>
        <p:grpSpPr>
          <a:xfrm>
            <a:off x="9257668" y="2370593"/>
            <a:ext cx="152906" cy="152796"/>
            <a:chOff x="11906226" y="3185346"/>
            <a:chExt cx="117571" cy="117571"/>
          </a:xfrm>
        </p:grpSpPr>
        <p:cxnSp>
          <p:nvCxnSpPr>
            <p:cNvPr id="9395" name="Straight Connector 9394">
              <a:extLst>
                <a:ext uri="{FF2B5EF4-FFF2-40B4-BE49-F238E27FC236}">
                  <a16:creationId xmlns:a16="http://schemas.microsoft.com/office/drawing/2014/main" id="{2112BA91-1C10-90C6-8677-346876968A23}"/>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96" name="Straight Connector 9395">
              <a:extLst>
                <a:ext uri="{FF2B5EF4-FFF2-40B4-BE49-F238E27FC236}">
                  <a16:creationId xmlns:a16="http://schemas.microsoft.com/office/drawing/2014/main" id="{CA237A6F-4A5B-04F7-2ACE-5DC892078304}"/>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397" name="Group 9396">
            <a:extLst>
              <a:ext uri="{FF2B5EF4-FFF2-40B4-BE49-F238E27FC236}">
                <a16:creationId xmlns:a16="http://schemas.microsoft.com/office/drawing/2014/main" id="{A2D7154B-0839-7955-2F57-9E9730DEAED9}"/>
              </a:ext>
            </a:extLst>
          </p:cNvPr>
          <p:cNvGrpSpPr/>
          <p:nvPr/>
        </p:nvGrpSpPr>
        <p:grpSpPr>
          <a:xfrm>
            <a:off x="9351013" y="2370593"/>
            <a:ext cx="152906" cy="152796"/>
            <a:chOff x="11906226" y="3185346"/>
            <a:chExt cx="117571" cy="117571"/>
          </a:xfrm>
        </p:grpSpPr>
        <p:cxnSp>
          <p:nvCxnSpPr>
            <p:cNvPr id="9398" name="Straight Connector 9397">
              <a:extLst>
                <a:ext uri="{FF2B5EF4-FFF2-40B4-BE49-F238E27FC236}">
                  <a16:creationId xmlns:a16="http://schemas.microsoft.com/office/drawing/2014/main" id="{E61FEBF3-561A-4244-5EE4-0A29A3823388}"/>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399" name="Straight Connector 9398">
              <a:extLst>
                <a:ext uri="{FF2B5EF4-FFF2-40B4-BE49-F238E27FC236}">
                  <a16:creationId xmlns:a16="http://schemas.microsoft.com/office/drawing/2014/main" id="{7D354BCD-3EB1-80CD-9F7B-10FAA95E69F9}"/>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400" name="Group 9399">
            <a:extLst>
              <a:ext uri="{FF2B5EF4-FFF2-40B4-BE49-F238E27FC236}">
                <a16:creationId xmlns:a16="http://schemas.microsoft.com/office/drawing/2014/main" id="{BD0D99D1-9E57-A769-FDBE-A969A4226FC1}"/>
              </a:ext>
            </a:extLst>
          </p:cNvPr>
          <p:cNvGrpSpPr/>
          <p:nvPr/>
        </p:nvGrpSpPr>
        <p:grpSpPr>
          <a:xfrm>
            <a:off x="9458719" y="2370593"/>
            <a:ext cx="152906" cy="152796"/>
            <a:chOff x="11906226" y="3185346"/>
            <a:chExt cx="117571" cy="117571"/>
          </a:xfrm>
        </p:grpSpPr>
        <p:cxnSp>
          <p:nvCxnSpPr>
            <p:cNvPr id="9401" name="Straight Connector 9400">
              <a:extLst>
                <a:ext uri="{FF2B5EF4-FFF2-40B4-BE49-F238E27FC236}">
                  <a16:creationId xmlns:a16="http://schemas.microsoft.com/office/drawing/2014/main" id="{1BDDDE0B-162D-5AEE-D779-2D92358E1089}"/>
                </a:ext>
              </a:extLst>
            </p:cNvPr>
            <p:cNvCxnSpPr>
              <a:cxnSpLocks/>
            </p:cNvCxnSpPr>
            <p:nvPr/>
          </p:nvCxnSpPr>
          <p:spPr bwMode="auto">
            <a:xfrm>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cxnSp>
          <p:nvCxnSpPr>
            <p:cNvPr id="9402" name="Straight Connector 9401">
              <a:extLst>
                <a:ext uri="{FF2B5EF4-FFF2-40B4-BE49-F238E27FC236}">
                  <a16:creationId xmlns:a16="http://schemas.microsoft.com/office/drawing/2014/main" id="{29D5B40D-2D34-F822-A768-AD50B8146317}"/>
                </a:ext>
              </a:extLst>
            </p:cNvPr>
            <p:cNvCxnSpPr>
              <a:cxnSpLocks/>
            </p:cNvCxnSpPr>
            <p:nvPr/>
          </p:nvCxnSpPr>
          <p:spPr bwMode="auto">
            <a:xfrm rot="16200000">
              <a:off x="11965012" y="3185346"/>
              <a:ext cx="0" cy="117571"/>
            </a:xfrm>
            <a:prstGeom prst="line">
              <a:avLst/>
            </a:prstGeom>
            <a:noFill/>
            <a:ln w="19050" cap="flat" cmpd="sng" algn="ctr">
              <a:solidFill>
                <a:schemeClr val="accent2"/>
              </a:solidFill>
              <a:prstDash val="solid"/>
              <a:round/>
              <a:headEnd type="none" w="med" len="med"/>
              <a:tailEnd type="none" w="med" len="med"/>
            </a:ln>
            <a:effectLst/>
          </p:spPr>
        </p:cxnSp>
      </p:grpSp>
      <p:grpSp>
        <p:nvGrpSpPr>
          <p:cNvPr id="9405" name="Group 9404">
            <a:extLst>
              <a:ext uri="{FF2B5EF4-FFF2-40B4-BE49-F238E27FC236}">
                <a16:creationId xmlns:a16="http://schemas.microsoft.com/office/drawing/2014/main" id="{33199507-6E26-0735-99E9-182A366406F8}"/>
              </a:ext>
            </a:extLst>
          </p:cNvPr>
          <p:cNvGrpSpPr/>
          <p:nvPr/>
        </p:nvGrpSpPr>
        <p:grpSpPr>
          <a:xfrm>
            <a:off x="2753645" y="1636110"/>
            <a:ext cx="6795779" cy="810300"/>
            <a:chOff x="1153192" y="2122922"/>
            <a:chExt cx="4807881" cy="573684"/>
          </a:xfrm>
        </p:grpSpPr>
        <p:sp>
          <p:nvSpPr>
            <p:cNvPr id="9403" name="Freeform: Shape 9402">
              <a:extLst>
                <a:ext uri="{FF2B5EF4-FFF2-40B4-BE49-F238E27FC236}">
                  <a16:creationId xmlns:a16="http://schemas.microsoft.com/office/drawing/2014/main" id="{014D63E3-2862-FEAA-66AA-D8B8A31BC0C0}"/>
                </a:ext>
              </a:extLst>
            </p:cNvPr>
            <p:cNvSpPr/>
            <p:nvPr/>
          </p:nvSpPr>
          <p:spPr bwMode="auto">
            <a:xfrm>
              <a:off x="1153192" y="2122922"/>
              <a:ext cx="3145070" cy="282474"/>
            </a:xfrm>
            <a:custGeom>
              <a:avLst/>
              <a:gdLst>
                <a:gd name="connsiteX0" fmla="*/ 0 w 3145070"/>
                <a:gd name="connsiteY0" fmla="*/ 0 h 282474"/>
                <a:gd name="connsiteX1" fmla="*/ 148518 w 3145070"/>
                <a:gd name="connsiteY1" fmla="*/ 0 h 282474"/>
                <a:gd name="connsiteX2" fmla="*/ 148518 w 3145070"/>
                <a:gd name="connsiteY2" fmla="*/ 14561 h 282474"/>
                <a:gd name="connsiteX3" fmla="*/ 232969 w 3145070"/>
                <a:gd name="connsiteY3" fmla="*/ 14561 h 282474"/>
                <a:gd name="connsiteX4" fmla="*/ 235881 w 3145070"/>
                <a:gd name="connsiteY4" fmla="*/ 32033 h 282474"/>
                <a:gd name="connsiteX5" fmla="*/ 448464 w 3145070"/>
                <a:gd name="connsiteY5" fmla="*/ 29121 h 282474"/>
                <a:gd name="connsiteX6" fmla="*/ 442640 w 3145070"/>
                <a:gd name="connsiteY6" fmla="*/ 34945 h 282474"/>
                <a:gd name="connsiteX7" fmla="*/ 474673 w 3145070"/>
                <a:gd name="connsiteY7" fmla="*/ 34945 h 282474"/>
                <a:gd name="connsiteX8" fmla="*/ 474673 w 3145070"/>
                <a:gd name="connsiteY8" fmla="*/ 55330 h 282474"/>
                <a:gd name="connsiteX9" fmla="*/ 512530 w 3145070"/>
                <a:gd name="connsiteY9" fmla="*/ 55330 h 282474"/>
                <a:gd name="connsiteX10" fmla="*/ 518354 w 3145070"/>
                <a:gd name="connsiteY10" fmla="*/ 69891 h 282474"/>
                <a:gd name="connsiteX11" fmla="*/ 611542 w 3145070"/>
                <a:gd name="connsiteY11" fmla="*/ 69891 h 282474"/>
                <a:gd name="connsiteX12" fmla="*/ 617366 w 3145070"/>
                <a:gd name="connsiteY12" fmla="*/ 78627 h 282474"/>
                <a:gd name="connsiteX13" fmla="*/ 771707 w 3145070"/>
                <a:gd name="connsiteY13" fmla="*/ 78627 h 282474"/>
                <a:gd name="connsiteX14" fmla="*/ 771707 w 3145070"/>
                <a:gd name="connsiteY14" fmla="*/ 84451 h 282474"/>
                <a:gd name="connsiteX15" fmla="*/ 978467 w 3145070"/>
                <a:gd name="connsiteY15" fmla="*/ 90275 h 282474"/>
                <a:gd name="connsiteX16" fmla="*/ 981379 w 3145070"/>
                <a:gd name="connsiteY16" fmla="*/ 99012 h 282474"/>
                <a:gd name="connsiteX17" fmla="*/ 1051269 w 3145070"/>
                <a:gd name="connsiteY17" fmla="*/ 99012 h 282474"/>
                <a:gd name="connsiteX18" fmla="*/ 1051269 w 3145070"/>
                <a:gd name="connsiteY18" fmla="*/ 110660 h 282474"/>
                <a:gd name="connsiteX19" fmla="*/ 1071654 w 3145070"/>
                <a:gd name="connsiteY19" fmla="*/ 110660 h 282474"/>
                <a:gd name="connsiteX20" fmla="*/ 1071654 w 3145070"/>
                <a:gd name="connsiteY20" fmla="*/ 122309 h 282474"/>
                <a:gd name="connsiteX21" fmla="*/ 1217259 w 3145070"/>
                <a:gd name="connsiteY21" fmla="*/ 122309 h 282474"/>
                <a:gd name="connsiteX22" fmla="*/ 1217259 w 3145070"/>
                <a:gd name="connsiteY22" fmla="*/ 139781 h 282474"/>
                <a:gd name="connsiteX23" fmla="*/ 1473524 w 3145070"/>
                <a:gd name="connsiteY23" fmla="*/ 128133 h 282474"/>
                <a:gd name="connsiteX24" fmla="*/ 1473524 w 3145070"/>
                <a:gd name="connsiteY24" fmla="*/ 154342 h 282474"/>
                <a:gd name="connsiteX25" fmla="*/ 1913251 w 3145070"/>
                <a:gd name="connsiteY25" fmla="*/ 154342 h 282474"/>
                <a:gd name="connsiteX26" fmla="*/ 1913251 w 3145070"/>
                <a:gd name="connsiteY26" fmla="*/ 160166 h 282474"/>
                <a:gd name="connsiteX27" fmla="*/ 2111274 w 3145070"/>
                <a:gd name="connsiteY27" fmla="*/ 160166 h 282474"/>
                <a:gd name="connsiteX28" fmla="*/ 2111274 w 3145070"/>
                <a:gd name="connsiteY28" fmla="*/ 189287 h 282474"/>
                <a:gd name="connsiteX29" fmla="*/ 2315121 w 3145070"/>
                <a:gd name="connsiteY29" fmla="*/ 189287 h 282474"/>
                <a:gd name="connsiteX30" fmla="*/ 2315121 w 3145070"/>
                <a:gd name="connsiteY30" fmla="*/ 206760 h 282474"/>
                <a:gd name="connsiteX31" fmla="*/ 2411221 w 3145070"/>
                <a:gd name="connsiteY31" fmla="*/ 206760 h 282474"/>
                <a:gd name="connsiteX32" fmla="*/ 2411221 w 3145070"/>
                <a:gd name="connsiteY32" fmla="*/ 221320 h 282474"/>
                <a:gd name="connsiteX33" fmla="*/ 2530617 w 3145070"/>
                <a:gd name="connsiteY33" fmla="*/ 221320 h 282474"/>
                <a:gd name="connsiteX34" fmla="*/ 2530617 w 3145070"/>
                <a:gd name="connsiteY34" fmla="*/ 235881 h 282474"/>
                <a:gd name="connsiteX35" fmla="*/ 2661662 w 3145070"/>
                <a:gd name="connsiteY35" fmla="*/ 235881 h 282474"/>
                <a:gd name="connsiteX36" fmla="*/ 2661662 w 3145070"/>
                <a:gd name="connsiteY36" fmla="*/ 244617 h 282474"/>
                <a:gd name="connsiteX37" fmla="*/ 2763585 w 3145070"/>
                <a:gd name="connsiteY37" fmla="*/ 244617 h 282474"/>
                <a:gd name="connsiteX38" fmla="*/ 2763585 w 3145070"/>
                <a:gd name="connsiteY38" fmla="*/ 262089 h 282474"/>
                <a:gd name="connsiteX39" fmla="*/ 3002377 w 3145070"/>
                <a:gd name="connsiteY39" fmla="*/ 262089 h 282474"/>
                <a:gd name="connsiteX40" fmla="*/ 3005290 w 3145070"/>
                <a:gd name="connsiteY40" fmla="*/ 265002 h 282474"/>
                <a:gd name="connsiteX41" fmla="*/ 3127598 w 3145070"/>
                <a:gd name="connsiteY41" fmla="*/ 265002 h 282474"/>
                <a:gd name="connsiteX42" fmla="*/ 3127598 w 3145070"/>
                <a:gd name="connsiteY42" fmla="*/ 265002 h 282474"/>
                <a:gd name="connsiteX43" fmla="*/ 3145070 w 3145070"/>
                <a:gd name="connsiteY43" fmla="*/ 282474 h 282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145070" h="282474">
                  <a:moveTo>
                    <a:pt x="0" y="0"/>
                  </a:moveTo>
                  <a:lnTo>
                    <a:pt x="148518" y="0"/>
                  </a:lnTo>
                  <a:lnTo>
                    <a:pt x="148518" y="14561"/>
                  </a:lnTo>
                  <a:lnTo>
                    <a:pt x="232969" y="14561"/>
                  </a:lnTo>
                  <a:lnTo>
                    <a:pt x="235881" y="32033"/>
                  </a:lnTo>
                  <a:lnTo>
                    <a:pt x="448464" y="29121"/>
                  </a:lnTo>
                  <a:lnTo>
                    <a:pt x="442640" y="34945"/>
                  </a:lnTo>
                  <a:lnTo>
                    <a:pt x="474673" y="34945"/>
                  </a:lnTo>
                  <a:lnTo>
                    <a:pt x="474673" y="55330"/>
                  </a:lnTo>
                  <a:lnTo>
                    <a:pt x="512530" y="55330"/>
                  </a:lnTo>
                  <a:lnTo>
                    <a:pt x="518354" y="69891"/>
                  </a:lnTo>
                  <a:lnTo>
                    <a:pt x="611542" y="69891"/>
                  </a:lnTo>
                  <a:lnTo>
                    <a:pt x="617366" y="78627"/>
                  </a:lnTo>
                  <a:lnTo>
                    <a:pt x="771707" y="78627"/>
                  </a:lnTo>
                  <a:lnTo>
                    <a:pt x="771707" y="84451"/>
                  </a:lnTo>
                  <a:lnTo>
                    <a:pt x="978467" y="90275"/>
                  </a:lnTo>
                  <a:lnTo>
                    <a:pt x="981379" y="99012"/>
                  </a:lnTo>
                  <a:lnTo>
                    <a:pt x="1051269" y="99012"/>
                  </a:lnTo>
                  <a:lnTo>
                    <a:pt x="1051269" y="110660"/>
                  </a:lnTo>
                  <a:lnTo>
                    <a:pt x="1071654" y="110660"/>
                  </a:lnTo>
                  <a:lnTo>
                    <a:pt x="1071654" y="122309"/>
                  </a:lnTo>
                  <a:lnTo>
                    <a:pt x="1217259" y="122309"/>
                  </a:lnTo>
                  <a:lnTo>
                    <a:pt x="1217259" y="139781"/>
                  </a:lnTo>
                  <a:lnTo>
                    <a:pt x="1473524" y="128133"/>
                  </a:lnTo>
                  <a:lnTo>
                    <a:pt x="1473524" y="154342"/>
                  </a:lnTo>
                  <a:lnTo>
                    <a:pt x="1913251" y="154342"/>
                  </a:lnTo>
                  <a:lnTo>
                    <a:pt x="1913251" y="160166"/>
                  </a:lnTo>
                  <a:lnTo>
                    <a:pt x="2111274" y="160166"/>
                  </a:lnTo>
                  <a:lnTo>
                    <a:pt x="2111274" y="189287"/>
                  </a:lnTo>
                  <a:lnTo>
                    <a:pt x="2315121" y="189287"/>
                  </a:lnTo>
                  <a:lnTo>
                    <a:pt x="2315121" y="206760"/>
                  </a:lnTo>
                  <a:lnTo>
                    <a:pt x="2411221" y="206760"/>
                  </a:lnTo>
                  <a:lnTo>
                    <a:pt x="2411221" y="221320"/>
                  </a:lnTo>
                  <a:lnTo>
                    <a:pt x="2530617" y="221320"/>
                  </a:lnTo>
                  <a:lnTo>
                    <a:pt x="2530617" y="235881"/>
                  </a:lnTo>
                  <a:lnTo>
                    <a:pt x="2661662" y="235881"/>
                  </a:lnTo>
                  <a:lnTo>
                    <a:pt x="2661662" y="244617"/>
                  </a:lnTo>
                  <a:lnTo>
                    <a:pt x="2763585" y="244617"/>
                  </a:lnTo>
                  <a:lnTo>
                    <a:pt x="2763585" y="262089"/>
                  </a:lnTo>
                  <a:lnTo>
                    <a:pt x="3002377" y="262089"/>
                  </a:lnTo>
                  <a:lnTo>
                    <a:pt x="3005290" y="265002"/>
                  </a:lnTo>
                  <a:lnTo>
                    <a:pt x="3127598" y="265002"/>
                  </a:lnTo>
                  <a:lnTo>
                    <a:pt x="3127598" y="265002"/>
                  </a:lnTo>
                  <a:lnTo>
                    <a:pt x="3145070" y="282474"/>
                  </a:lnTo>
                </a:path>
              </a:pathLst>
            </a:custGeom>
            <a:noFill/>
            <a:ln w="28575">
              <a:solidFill>
                <a:schemeClr val="accent2"/>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04" name="Freeform: Shape 9403">
              <a:extLst>
                <a:ext uri="{FF2B5EF4-FFF2-40B4-BE49-F238E27FC236}">
                  <a16:creationId xmlns:a16="http://schemas.microsoft.com/office/drawing/2014/main" id="{99995E29-8A9F-6F85-A439-774529769053}"/>
                </a:ext>
              </a:extLst>
            </p:cNvPr>
            <p:cNvSpPr/>
            <p:nvPr/>
          </p:nvSpPr>
          <p:spPr bwMode="auto">
            <a:xfrm>
              <a:off x="4301175" y="2405396"/>
              <a:ext cx="1659898" cy="291210"/>
            </a:xfrm>
            <a:custGeom>
              <a:avLst/>
              <a:gdLst>
                <a:gd name="connsiteX0" fmla="*/ 0 w 1659898"/>
                <a:gd name="connsiteY0" fmla="*/ 0 h 291210"/>
                <a:gd name="connsiteX1" fmla="*/ 104835 w 1659898"/>
                <a:gd name="connsiteY1" fmla="*/ 0 h 291210"/>
                <a:gd name="connsiteX2" fmla="*/ 104835 w 1659898"/>
                <a:gd name="connsiteY2" fmla="*/ 17473 h 291210"/>
                <a:gd name="connsiteX3" fmla="*/ 297034 w 1659898"/>
                <a:gd name="connsiteY3" fmla="*/ 17473 h 291210"/>
                <a:gd name="connsiteX4" fmla="*/ 297034 w 1659898"/>
                <a:gd name="connsiteY4" fmla="*/ 32033 h 291210"/>
                <a:gd name="connsiteX5" fmla="*/ 366924 w 1659898"/>
                <a:gd name="connsiteY5" fmla="*/ 29121 h 291210"/>
                <a:gd name="connsiteX6" fmla="*/ 366924 w 1659898"/>
                <a:gd name="connsiteY6" fmla="*/ 46594 h 291210"/>
                <a:gd name="connsiteX7" fmla="*/ 378573 w 1659898"/>
                <a:gd name="connsiteY7" fmla="*/ 46594 h 291210"/>
                <a:gd name="connsiteX8" fmla="*/ 378573 w 1659898"/>
                <a:gd name="connsiteY8" fmla="*/ 69891 h 291210"/>
                <a:gd name="connsiteX9" fmla="*/ 436815 w 1659898"/>
                <a:gd name="connsiteY9" fmla="*/ 69891 h 291210"/>
                <a:gd name="connsiteX10" fmla="*/ 436815 w 1659898"/>
                <a:gd name="connsiteY10" fmla="*/ 96100 h 291210"/>
                <a:gd name="connsiteX11" fmla="*/ 614453 w 1659898"/>
                <a:gd name="connsiteY11" fmla="*/ 96100 h 291210"/>
                <a:gd name="connsiteX12" fmla="*/ 614453 w 1659898"/>
                <a:gd name="connsiteY12" fmla="*/ 104836 h 291210"/>
                <a:gd name="connsiteX13" fmla="*/ 649398 w 1659898"/>
                <a:gd name="connsiteY13" fmla="*/ 104836 h 291210"/>
                <a:gd name="connsiteX14" fmla="*/ 649398 w 1659898"/>
                <a:gd name="connsiteY14" fmla="*/ 113572 h 291210"/>
                <a:gd name="connsiteX15" fmla="*/ 684343 w 1659898"/>
                <a:gd name="connsiteY15" fmla="*/ 113572 h 291210"/>
                <a:gd name="connsiteX16" fmla="*/ 684343 w 1659898"/>
                <a:gd name="connsiteY16" fmla="*/ 122308 h 291210"/>
                <a:gd name="connsiteX17" fmla="*/ 745498 w 1659898"/>
                <a:gd name="connsiteY17" fmla="*/ 113572 h 291210"/>
                <a:gd name="connsiteX18" fmla="*/ 742586 w 1659898"/>
                <a:gd name="connsiteY18" fmla="*/ 136869 h 291210"/>
                <a:gd name="connsiteX19" fmla="*/ 783355 w 1659898"/>
                <a:gd name="connsiteY19" fmla="*/ 136869 h 291210"/>
                <a:gd name="connsiteX20" fmla="*/ 783355 w 1659898"/>
                <a:gd name="connsiteY20" fmla="*/ 157254 h 291210"/>
                <a:gd name="connsiteX21" fmla="*/ 844509 w 1659898"/>
                <a:gd name="connsiteY21" fmla="*/ 157254 h 291210"/>
                <a:gd name="connsiteX22" fmla="*/ 841597 w 1659898"/>
                <a:gd name="connsiteY22" fmla="*/ 192199 h 291210"/>
                <a:gd name="connsiteX23" fmla="*/ 1033796 w 1659898"/>
                <a:gd name="connsiteY23" fmla="*/ 192199 h 291210"/>
                <a:gd name="connsiteX24" fmla="*/ 1025059 w 1659898"/>
                <a:gd name="connsiteY24" fmla="*/ 224232 h 291210"/>
                <a:gd name="connsiteX25" fmla="*/ 1054180 w 1659898"/>
                <a:gd name="connsiteY25" fmla="*/ 224232 h 291210"/>
                <a:gd name="connsiteX26" fmla="*/ 1054180 w 1659898"/>
                <a:gd name="connsiteY26" fmla="*/ 253353 h 291210"/>
                <a:gd name="connsiteX27" fmla="*/ 1094950 w 1659898"/>
                <a:gd name="connsiteY27" fmla="*/ 253353 h 291210"/>
                <a:gd name="connsiteX28" fmla="*/ 1097862 w 1659898"/>
                <a:gd name="connsiteY28" fmla="*/ 291210 h 291210"/>
                <a:gd name="connsiteX29" fmla="*/ 1659898 w 1659898"/>
                <a:gd name="connsiteY29" fmla="*/ 291210 h 291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59898" h="291210">
                  <a:moveTo>
                    <a:pt x="0" y="0"/>
                  </a:moveTo>
                  <a:lnTo>
                    <a:pt x="104835" y="0"/>
                  </a:lnTo>
                  <a:lnTo>
                    <a:pt x="104835" y="17473"/>
                  </a:lnTo>
                  <a:lnTo>
                    <a:pt x="297034" y="17473"/>
                  </a:lnTo>
                  <a:lnTo>
                    <a:pt x="297034" y="32033"/>
                  </a:lnTo>
                  <a:lnTo>
                    <a:pt x="366924" y="29121"/>
                  </a:lnTo>
                  <a:lnTo>
                    <a:pt x="366924" y="46594"/>
                  </a:lnTo>
                  <a:lnTo>
                    <a:pt x="378573" y="46594"/>
                  </a:lnTo>
                  <a:lnTo>
                    <a:pt x="378573" y="69891"/>
                  </a:lnTo>
                  <a:lnTo>
                    <a:pt x="436815" y="69891"/>
                  </a:lnTo>
                  <a:lnTo>
                    <a:pt x="436815" y="96100"/>
                  </a:lnTo>
                  <a:lnTo>
                    <a:pt x="614453" y="96100"/>
                  </a:lnTo>
                  <a:lnTo>
                    <a:pt x="614453" y="104836"/>
                  </a:lnTo>
                  <a:lnTo>
                    <a:pt x="649398" y="104836"/>
                  </a:lnTo>
                  <a:lnTo>
                    <a:pt x="649398" y="113572"/>
                  </a:lnTo>
                  <a:lnTo>
                    <a:pt x="684343" y="113572"/>
                  </a:lnTo>
                  <a:lnTo>
                    <a:pt x="684343" y="122308"/>
                  </a:lnTo>
                  <a:lnTo>
                    <a:pt x="745498" y="113572"/>
                  </a:lnTo>
                  <a:lnTo>
                    <a:pt x="742586" y="136869"/>
                  </a:lnTo>
                  <a:lnTo>
                    <a:pt x="783355" y="136869"/>
                  </a:lnTo>
                  <a:lnTo>
                    <a:pt x="783355" y="157254"/>
                  </a:lnTo>
                  <a:lnTo>
                    <a:pt x="844509" y="157254"/>
                  </a:lnTo>
                  <a:lnTo>
                    <a:pt x="841597" y="192199"/>
                  </a:lnTo>
                  <a:lnTo>
                    <a:pt x="1033796" y="192199"/>
                  </a:lnTo>
                  <a:lnTo>
                    <a:pt x="1025059" y="224232"/>
                  </a:lnTo>
                  <a:lnTo>
                    <a:pt x="1054180" y="224232"/>
                  </a:lnTo>
                  <a:lnTo>
                    <a:pt x="1054180" y="253353"/>
                  </a:lnTo>
                  <a:lnTo>
                    <a:pt x="1094950" y="253353"/>
                  </a:lnTo>
                  <a:lnTo>
                    <a:pt x="1097862" y="291210"/>
                  </a:lnTo>
                  <a:lnTo>
                    <a:pt x="1659898" y="291210"/>
                  </a:lnTo>
                </a:path>
              </a:pathLst>
            </a:custGeom>
            <a:noFill/>
            <a:ln w="28575">
              <a:solidFill>
                <a:schemeClr val="accent2"/>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649" name="Group 9648">
            <a:extLst>
              <a:ext uri="{FF2B5EF4-FFF2-40B4-BE49-F238E27FC236}">
                <a16:creationId xmlns:a16="http://schemas.microsoft.com/office/drawing/2014/main" id="{12960F8F-102F-B95D-FE05-D4BBAA007FC2}"/>
              </a:ext>
            </a:extLst>
          </p:cNvPr>
          <p:cNvGrpSpPr/>
          <p:nvPr/>
        </p:nvGrpSpPr>
        <p:grpSpPr>
          <a:xfrm>
            <a:off x="2680490" y="1579282"/>
            <a:ext cx="6743180" cy="2416365"/>
            <a:chOff x="1101436" y="2082688"/>
            <a:chExt cx="4770668" cy="1710761"/>
          </a:xfrm>
        </p:grpSpPr>
        <p:grpSp>
          <p:nvGrpSpPr>
            <p:cNvPr id="9538" name="Group 9537">
              <a:extLst>
                <a:ext uri="{FF2B5EF4-FFF2-40B4-BE49-F238E27FC236}">
                  <a16:creationId xmlns:a16="http://schemas.microsoft.com/office/drawing/2014/main" id="{2A44D6BC-1A3E-61EB-2479-FBF4844F5B50}"/>
                </a:ext>
              </a:extLst>
            </p:cNvPr>
            <p:cNvGrpSpPr/>
            <p:nvPr/>
          </p:nvGrpSpPr>
          <p:grpSpPr>
            <a:xfrm>
              <a:off x="1101436" y="2082688"/>
              <a:ext cx="108178" cy="108178"/>
              <a:chOff x="11906226" y="3185346"/>
              <a:chExt cx="117571" cy="117571"/>
            </a:xfrm>
          </p:grpSpPr>
          <p:cxnSp>
            <p:nvCxnSpPr>
              <p:cNvPr id="9539" name="Straight Connector 9538">
                <a:extLst>
                  <a:ext uri="{FF2B5EF4-FFF2-40B4-BE49-F238E27FC236}">
                    <a16:creationId xmlns:a16="http://schemas.microsoft.com/office/drawing/2014/main" id="{994AEEC9-7C98-4BD1-F674-374B5A1412A8}"/>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40" name="Straight Connector 9539">
                <a:extLst>
                  <a:ext uri="{FF2B5EF4-FFF2-40B4-BE49-F238E27FC236}">
                    <a16:creationId xmlns:a16="http://schemas.microsoft.com/office/drawing/2014/main" id="{B6649EC9-1639-6123-B051-1BFA60C2550E}"/>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42" name="Group 9541">
              <a:extLst>
                <a:ext uri="{FF2B5EF4-FFF2-40B4-BE49-F238E27FC236}">
                  <a16:creationId xmlns:a16="http://schemas.microsoft.com/office/drawing/2014/main" id="{1EA7AFA9-98E7-456D-A00D-69F7F5516AEE}"/>
                </a:ext>
              </a:extLst>
            </p:cNvPr>
            <p:cNvGrpSpPr/>
            <p:nvPr/>
          </p:nvGrpSpPr>
          <p:grpSpPr>
            <a:xfrm>
              <a:off x="1294317" y="2127932"/>
              <a:ext cx="108178" cy="108178"/>
              <a:chOff x="11906226" y="3185346"/>
              <a:chExt cx="117571" cy="117571"/>
            </a:xfrm>
          </p:grpSpPr>
          <p:cxnSp>
            <p:nvCxnSpPr>
              <p:cNvPr id="9543" name="Straight Connector 9542">
                <a:extLst>
                  <a:ext uri="{FF2B5EF4-FFF2-40B4-BE49-F238E27FC236}">
                    <a16:creationId xmlns:a16="http://schemas.microsoft.com/office/drawing/2014/main" id="{AEC11A15-5E97-7444-6FDA-4A19B5919D78}"/>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44" name="Straight Connector 9543">
                <a:extLst>
                  <a:ext uri="{FF2B5EF4-FFF2-40B4-BE49-F238E27FC236}">
                    <a16:creationId xmlns:a16="http://schemas.microsoft.com/office/drawing/2014/main" id="{0FB09ED6-79B9-2DFB-6482-371DD9E9FC80}"/>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45" name="Group 9544">
              <a:extLst>
                <a:ext uri="{FF2B5EF4-FFF2-40B4-BE49-F238E27FC236}">
                  <a16:creationId xmlns:a16="http://schemas.microsoft.com/office/drawing/2014/main" id="{5017240F-174A-5367-5315-CE60F0BAA4E2}"/>
                </a:ext>
              </a:extLst>
            </p:cNvPr>
            <p:cNvGrpSpPr/>
            <p:nvPr/>
          </p:nvGrpSpPr>
          <p:grpSpPr>
            <a:xfrm>
              <a:off x="1358611" y="2146982"/>
              <a:ext cx="108178" cy="108178"/>
              <a:chOff x="11906226" y="3185346"/>
              <a:chExt cx="117571" cy="117571"/>
            </a:xfrm>
          </p:grpSpPr>
          <p:cxnSp>
            <p:nvCxnSpPr>
              <p:cNvPr id="9546" name="Straight Connector 9545">
                <a:extLst>
                  <a:ext uri="{FF2B5EF4-FFF2-40B4-BE49-F238E27FC236}">
                    <a16:creationId xmlns:a16="http://schemas.microsoft.com/office/drawing/2014/main" id="{19AD6DF8-F5E4-ACC7-4CDE-FECA2CB2701A}"/>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47" name="Straight Connector 9546">
                <a:extLst>
                  <a:ext uri="{FF2B5EF4-FFF2-40B4-BE49-F238E27FC236}">
                    <a16:creationId xmlns:a16="http://schemas.microsoft.com/office/drawing/2014/main" id="{E45DDA98-F8DA-E801-9D1E-57BF01D1BA68}"/>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48" name="Group 9547">
              <a:extLst>
                <a:ext uri="{FF2B5EF4-FFF2-40B4-BE49-F238E27FC236}">
                  <a16:creationId xmlns:a16="http://schemas.microsoft.com/office/drawing/2014/main" id="{A5299F03-350B-B21E-A2B5-04B93B1652EA}"/>
                </a:ext>
              </a:extLst>
            </p:cNvPr>
            <p:cNvGrpSpPr/>
            <p:nvPr/>
          </p:nvGrpSpPr>
          <p:grpSpPr>
            <a:xfrm>
              <a:off x="1396711" y="2163651"/>
              <a:ext cx="108178" cy="108178"/>
              <a:chOff x="11906226" y="3185346"/>
              <a:chExt cx="117571" cy="117571"/>
            </a:xfrm>
          </p:grpSpPr>
          <p:cxnSp>
            <p:nvCxnSpPr>
              <p:cNvPr id="9549" name="Straight Connector 9548">
                <a:extLst>
                  <a:ext uri="{FF2B5EF4-FFF2-40B4-BE49-F238E27FC236}">
                    <a16:creationId xmlns:a16="http://schemas.microsoft.com/office/drawing/2014/main" id="{79CEFE53-73EF-A339-14FA-1A9958D142D8}"/>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50" name="Straight Connector 9549">
                <a:extLst>
                  <a:ext uri="{FF2B5EF4-FFF2-40B4-BE49-F238E27FC236}">
                    <a16:creationId xmlns:a16="http://schemas.microsoft.com/office/drawing/2014/main" id="{1588880B-2FFE-5965-2E89-B4F6D0103C58}"/>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51" name="Group 9550">
              <a:extLst>
                <a:ext uri="{FF2B5EF4-FFF2-40B4-BE49-F238E27FC236}">
                  <a16:creationId xmlns:a16="http://schemas.microsoft.com/office/drawing/2014/main" id="{DFBAFD66-5A3A-1BAD-87AC-93544FF90584}"/>
                </a:ext>
              </a:extLst>
            </p:cNvPr>
            <p:cNvGrpSpPr/>
            <p:nvPr/>
          </p:nvGrpSpPr>
          <p:grpSpPr>
            <a:xfrm>
              <a:off x="1775330" y="2370820"/>
              <a:ext cx="108178" cy="108178"/>
              <a:chOff x="11906226" y="3185346"/>
              <a:chExt cx="117571" cy="117571"/>
            </a:xfrm>
          </p:grpSpPr>
          <p:cxnSp>
            <p:nvCxnSpPr>
              <p:cNvPr id="9552" name="Straight Connector 9551">
                <a:extLst>
                  <a:ext uri="{FF2B5EF4-FFF2-40B4-BE49-F238E27FC236}">
                    <a16:creationId xmlns:a16="http://schemas.microsoft.com/office/drawing/2014/main" id="{D98B9B21-970C-1B4B-2DFF-41B9D29F069D}"/>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53" name="Straight Connector 9552">
                <a:extLst>
                  <a:ext uri="{FF2B5EF4-FFF2-40B4-BE49-F238E27FC236}">
                    <a16:creationId xmlns:a16="http://schemas.microsoft.com/office/drawing/2014/main" id="{69390419-EAF6-AB57-D5A0-78E33FEAA8E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54" name="Group 9553">
              <a:extLst>
                <a:ext uri="{FF2B5EF4-FFF2-40B4-BE49-F238E27FC236}">
                  <a16:creationId xmlns:a16="http://schemas.microsoft.com/office/drawing/2014/main" id="{74B60A00-0EA6-CD0E-8BC1-519A0F58114E}"/>
                </a:ext>
              </a:extLst>
            </p:cNvPr>
            <p:cNvGrpSpPr/>
            <p:nvPr/>
          </p:nvGrpSpPr>
          <p:grpSpPr>
            <a:xfrm>
              <a:off x="1846768" y="2392251"/>
              <a:ext cx="108178" cy="108178"/>
              <a:chOff x="11906226" y="3185346"/>
              <a:chExt cx="117571" cy="117571"/>
            </a:xfrm>
          </p:grpSpPr>
          <p:cxnSp>
            <p:nvCxnSpPr>
              <p:cNvPr id="9555" name="Straight Connector 9554">
                <a:extLst>
                  <a:ext uri="{FF2B5EF4-FFF2-40B4-BE49-F238E27FC236}">
                    <a16:creationId xmlns:a16="http://schemas.microsoft.com/office/drawing/2014/main" id="{2155BA10-A66E-384C-D8F8-80FCCE19BD36}"/>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56" name="Straight Connector 9555">
                <a:extLst>
                  <a:ext uri="{FF2B5EF4-FFF2-40B4-BE49-F238E27FC236}">
                    <a16:creationId xmlns:a16="http://schemas.microsoft.com/office/drawing/2014/main" id="{BE0D4E28-22EF-020E-D3A9-0B95E7924E4C}"/>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57" name="Group 9556">
              <a:extLst>
                <a:ext uri="{FF2B5EF4-FFF2-40B4-BE49-F238E27FC236}">
                  <a16:creationId xmlns:a16="http://schemas.microsoft.com/office/drawing/2014/main" id="{469B94B8-E274-3917-EFCF-DFA9C88A083F}"/>
                </a:ext>
              </a:extLst>
            </p:cNvPr>
            <p:cNvGrpSpPr/>
            <p:nvPr/>
          </p:nvGrpSpPr>
          <p:grpSpPr>
            <a:xfrm>
              <a:off x="2068224" y="2678001"/>
              <a:ext cx="108178" cy="108178"/>
              <a:chOff x="11906226" y="3185346"/>
              <a:chExt cx="117571" cy="117571"/>
            </a:xfrm>
          </p:grpSpPr>
          <p:cxnSp>
            <p:nvCxnSpPr>
              <p:cNvPr id="9558" name="Straight Connector 9557">
                <a:extLst>
                  <a:ext uri="{FF2B5EF4-FFF2-40B4-BE49-F238E27FC236}">
                    <a16:creationId xmlns:a16="http://schemas.microsoft.com/office/drawing/2014/main" id="{E1BD2A03-9BD0-832F-0C6E-7D4DD935295D}"/>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59" name="Straight Connector 9558">
                <a:extLst>
                  <a:ext uri="{FF2B5EF4-FFF2-40B4-BE49-F238E27FC236}">
                    <a16:creationId xmlns:a16="http://schemas.microsoft.com/office/drawing/2014/main" id="{8F74599C-DC2A-1FE9-8CA8-65E8ED5F543C}"/>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60" name="Group 9559">
              <a:extLst>
                <a:ext uri="{FF2B5EF4-FFF2-40B4-BE49-F238E27FC236}">
                  <a16:creationId xmlns:a16="http://schemas.microsoft.com/office/drawing/2014/main" id="{C43FBE1D-4A7B-47EE-337A-0FD80DBA2018}"/>
                </a:ext>
              </a:extLst>
            </p:cNvPr>
            <p:cNvGrpSpPr/>
            <p:nvPr/>
          </p:nvGrpSpPr>
          <p:grpSpPr>
            <a:xfrm>
              <a:off x="2313492" y="2856595"/>
              <a:ext cx="108178" cy="108178"/>
              <a:chOff x="11906226" y="3185346"/>
              <a:chExt cx="117571" cy="117571"/>
            </a:xfrm>
          </p:grpSpPr>
          <p:cxnSp>
            <p:nvCxnSpPr>
              <p:cNvPr id="9561" name="Straight Connector 9560">
                <a:extLst>
                  <a:ext uri="{FF2B5EF4-FFF2-40B4-BE49-F238E27FC236}">
                    <a16:creationId xmlns:a16="http://schemas.microsoft.com/office/drawing/2014/main" id="{E585FCF0-6E68-871E-5572-C5664D124A9F}"/>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62" name="Straight Connector 9561">
                <a:extLst>
                  <a:ext uri="{FF2B5EF4-FFF2-40B4-BE49-F238E27FC236}">
                    <a16:creationId xmlns:a16="http://schemas.microsoft.com/office/drawing/2014/main" id="{25615028-FE38-4D2F-C44E-74972B490B21}"/>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63" name="Group 9562">
              <a:extLst>
                <a:ext uri="{FF2B5EF4-FFF2-40B4-BE49-F238E27FC236}">
                  <a16:creationId xmlns:a16="http://schemas.microsoft.com/office/drawing/2014/main" id="{4B1F2204-BF16-15C6-0FA4-FB0AE8D868D9}"/>
                </a:ext>
              </a:extLst>
            </p:cNvPr>
            <p:cNvGrpSpPr/>
            <p:nvPr/>
          </p:nvGrpSpPr>
          <p:grpSpPr>
            <a:xfrm>
              <a:off x="2363498" y="2937558"/>
              <a:ext cx="108178" cy="108178"/>
              <a:chOff x="11906226" y="3185346"/>
              <a:chExt cx="117571" cy="117571"/>
            </a:xfrm>
          </p:grpSpPr>
          <p:cxnSp>
            <p:nvCxnSpPr>
              <p:cNvPr id="9564" name="Straight Connector 9563">
                <a:extLst>
                  <a:ext uri="{FF2B5EF4-FFF2-40B4-BE49-F238E27FC236}">
                    <a16:creationId xmlns:a16="http://schemas.microsoft.com/office/drawing/2014/main" id="{194A1C35-EB53-6E99-B2DE-E98B1C376349}"/>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65" name="Straight Connector 9564">
                <a:extLst>
                  <a:ext uri="{FF2B5EF4-FFF2-40B4-BE49-F238E27FC236}">
                    <a16:creationId xmlns:a16="http://schemas.microsoft.com/office/drawing/2014/main" id="{7D0F0865-3C1B-3272-0839-6F9857B42700}"/>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66" name="Group 9565">
              <a:extLst>
                <a:ext uri="{FF2B5EF4-FFF2-40B4-BE49-F238E27FC236}">
                  <a16:creationId xmlns:a16="http://schemas.microsoft.com/office/drawing/2014/main" id="{44FEABF7-DEF6-9929-3F22-49417BB4D308}"/>
                </a:ext>
              </a:extLst>
            </p:cNvPr>
            <p:cNvGrpSpPr/>
            <p:nvPr/>
          </p:nvGrpSpPr>
          <p:grpSpPr>
            <a:xfrm>
              <a:off x="2489705" y="2956608"/>
              <a:ext cx="108178" cy="108178"/>
              <a:chOff x="11906226" y="3185346"/>
              <a:chExt cx="117571" cy="117571"/>
            </a:xfrm>
          </p:grpSpPr>
          <p:cxnSp>
            <p:nvCxnSpPr>
              <p:cNvPr id="9567" name="Straight Connector 9566">
                <a:extLst>
                  <a:ext uri="{FF2B5EF4-FFF2-40B4-BE49-F238E27FC236}">
                    <a16:creationId xmlns:a16="http://schemas.microsoft.com/office/drawing/2014/main" id="{19CC68B1-D965-9ADF-5EF1-294D066E2129}"/>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68" name="Straight Connector 9567">
                <a:extLst>
                  <a:ext uri="{FF2B5EF4-FFF2-40B4-BE49-F238E27FC236}">
                    <a16:creationId xmlns:a16="http://schemas.microsoft.com/office/drawing/2014/main" id="{9715718C-E016-CAA5-F0C4-08E6D4E94735}"/>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69" name="Group 9568">
              <a:extLst>
                <a:ext uri="{FF2B5EF4-FFF2-40B4-BE49-F238E27FC236}">
                  <a16:creationId xmlns:a16="http://schemas.microsoft.com/office/drawing/2014/main" id="{8AD507B4-C3FE-B57B-AB02-C6E154C0AAB3}"/>
                </a:ext>
              </a:extLst>
            </p:cNvPr>
            <p:cNvGrpSpPr/>
            <p:nvPr/>
          </p:nvGrpSpPr>
          <p:grpSpPr>
            <a:xfrm>
              <a:off x="2620674" y="3111389"/>
              <a:ext cx="108178" cy="108178"/>
              <a:chOff x="11906226" y="3185346"/>
              <a:chExt cx="117571" cy="117571"/>
            </a:xfrm>
          </p:grpSpPr>
          <p:cxnSp>
            <p:nvCxnSpPr>
              <p:cNvPr id="9570" name="Straight Connector 9569">
                <a:extLst>
                  <a:ext uri="{FF2B5EF4-FFF2-40B4-BE49-F238E27FC236}">
                    <a16:creationId xmlns:a16="http://schemas.microsoft.com/office/drawing/2014/main" id="{1F229638-DD6C-9862-334A-CA87D21A08B6}"/>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71" name="Straight Connector 9570">
                <a:extLst>
                  <a:ext uri="{FF2B5EF4-FFF2-40B4-BE49-F238E27FC236}">
                    <a16:creationId xmlns:a16="http://schemas.microsoft.com/office/drawing/2014/main" id="{6812463E-21C4-B1A7-376D-F40645CE0F89}"/>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72" name="Group 9571">
              <a:extLst>
                <a:ext uri="{FF2B5EF4-FFF2-40B4-BE49-F238E27FC236}">
                  <a16:creationId xmlns:a16="http://schemas.microsoft.com/office/drawing/2014/main" id="{22287A2A-0E4A-7D4F-CF38-B151278F2288}"/>
                </a:ext>
              </a:extLst>
            </p:cNvPr>
            <p:cNvGrpSpPr/>
            <p:nvPr/>
          </p:nvGrpSpPr>
          <p:grpSpPr>
            <a:xfrm>
              <a:off x="2987387" y="3275695"/>
              <a:ext cx="108178" cy="108178"/>
              <a:chOff x="11906226" y="3185346"/>
              <a:chExt cx="117571" cy="117571"/>
            </a:xfrm>
          </p:grpSpPr>
          <p:cxnSp>
            <p:nvCxnSpPr>
              <p:cNvPr id="9573" name="Straight Connector 9572">
                <a:extLst>
                  <a:ext uri="{FF2B5EF4-FFF2-40B4-BE49-F238E27FC236}">
                    <a16:creationId xmlns:a16="http://schemas.microsoft.com/office/drawing/2014/main" id="{E3E89D42-9F56-999E-8234-47C73078A054}"/>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74" name="Straight Connector 9573">
                <a:extLst>
                  <a:ext uri="{FF2B5EF4-FFF2-40B4-BE49-F238E27FC236}">
                    <a16:creationId xmlns:a16="http://schemas.microsoft.com/office/drawing/2014/main" id="{CE728F3F-F6E0-1F09-23DF-BB532199F224}"/>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75" name="Group 9574">
              <a:extLst>
                <a:ext uri="{FF2B5EF4-FFF2-40B4-BE49-F238E27FC236}">
                  <a16:creationId xmlns:a16="http://schemas.microsoft.com/office/drawing/2014/main" id="{2536EE30-AF2A-E1C0-9B68-E4FF86D880AF}"/>
                </a:ext>
              </a:extLst>
            </p:cNvPr>
            <p:cNvGrpSpPr/>
            <p:nvPr/>
          </p:nvGrpSpPr>
          <p:grpSpPr>
            <a:xfrm>
              <a:off x="3363625" y="3428095"/>
              <a:ext cx="108178" cy="108178"/>
              <a:chOff x="11906226" y="3185346"/>
              <a:chExt cx="117571" cy="117571"/>
            </a:xfrm>
          </p:grpSpPr>
          <p:cxnSp>
            <p:nvCxnSpPr>
              <p:cNvPr id="9576" name="Straight Connector 9575">
                <a:extLst>
                  <a:ext uri="{FF2B5EF4-FFF2-40B4-BE49-F238E27FC236}">
                    <a16:creationId xmlns:a16="http://schemas.microsoft.com/office/drawing/2014/main" id="{408403FB-75DA-C164-172B-2A0B270AA1F2}"/>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77" name="Straight Connector 9576">
                <a:extLst>
                  <a:ext uri="{FF2B5EF4-FFF2-40B4-BE49-F238E27FC236}">
                    <a16:creationId xmlns:a16="http://schemas.microsoft.com/office/drawing/2014/main" id="{888C123C-2C5D-B665-78B8-C3D77EE05A31}"/>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78" name="Group 9577">
              <a:extLst>
                <a:ext uri="{FF2B5EF4-FFF2-40B4-BE49-F238E27FC236}">
                  <a16:creationId xmlns:a16="http://schemas.microsoft.com/office/drawing/2014/main" id="{A7DBB21A-4D28-0869-1816-DD1B62E2C0EC}"/>
                </a:ext>
              </a:extLst>
            </p:cNvPr>
            <p:cNvGrpSpPr/>
            <p:nvPr/>
          </p:nvGrpSpPr>
          <p:grpSpPr>
            <a:xfrm>
              <a:off x="3494593" y="3428095"/>
              <a:ext cx="108178" cy="108178"/>
              <a:chOff x="11906226" y="3185346"/>
              <a:chExt cx="117571" cy="117571"/>
            </a:xfrm>
          </p:grpSpPr>
          <p:cxnSp>
            <p:nvCxnSpPr>
              <p:cNvPr id="9579" name="Straight Connector 9578">
                <a:extLst>
                  <a:ext uri="{FF2B5EF4-FFF2-40B4-BE49-F238E27FC236}">
                    <a16:creationId xmlns:a16="http://schemas.microsoft.com/office/drawing/2014/main" id="{D8E6F496-3CE5-F697-DD03-20E9A22004F2}"/>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80" name="Straight Connector 9579">
                <a:extLst>
                  <a:ext uri="{FF2B5EF4-FFF2-40B4-BE49-F238E27FC236}">
                    <a16:creationId xmlns:a16="http://schemas.microsoft.com/office/drawing/2014/main" id="{64AEB6F8-76C9-73C1-F236-32D6C2A5AF94}"/>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81" name="Group 9580">
              <a:extLst>
                <a:ext uri="{FF2B5EF4-FFF2-40B4-BE49-F238E27FC236}">
                  <a16:creationId xmlns:a16="http://schemas.microsoft.com/office/drawing/2014/main" id="{AE72817C-59E3-93E2-E0AE-B2545247EBC8}"/>
                </a:ext>
              </a:extLst>
            </p:cNvPr>
            <p:cNvGrpSpPr/>
            <p:nvPr/>
          </p:nvGrpSpPr>
          <p:grpSpPr>
            <a:xfrm>
              <a:off x="3551743" y="3449526"/>
              <a:ext cx="108178" cy="108178"/>
              <a:chOff x="11906226" y="3185346"/>
              <a:chExt cx="117571" cy="117571"/>
            </a:xfrm>
          </p:grpSpPr>
          <p:cxnSp>
            <p:nvCxnSpPr>
              <p:cNvPr id="9582" name="Straight Connector 9581">
                <a:extLst>
                  <a:ext uri="{FF2B5EF4-FFF2-40B4-BE49-F238E27FC236}">
                    <a16:creationId xmlns:a16="http://schemas.microsoft.com/office/drawing/2014/main" id="{6BBC12D2-7F95-33AC-D687-1FCD82E5D453}"/>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83" name="Straight Connector 9582">
                <a:extLst>
                  <a:ext uri="{FF2B5EF4-FFF2-40B4-BE49-F238E27FC236}">
                    <a16:creationId xmlns:a16="http://schemas.microsoft.com/office/drawing/2014/main" id="{38AD0D91-1D8A-C592-53D6-6C568D463BC5}"/>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84" name="Group 9583">
              <a:extLst>
                <a:ext uri="{FF2B5EF4-FFF2-40B4-BE49-F238E27FC236}">
                  <a16:creationId xmlns:a16="http://schemas.microsoft.com/office/drawing/2014/main" id="{1E58685F-6246-EFBC-4598-BE854FCF7F56}"/>
                </a:ext>
              </a:extLst>
            </p:cNvPr>
            <p:cNvGrpSpPr/>
            <p:nvPr/>
          </p:nvGrpSpPr>
          <p:grpSpPr>
            <a:xfrm>
              <a:off x="3804156" y="3499533"/>
              <a:ext cx="108178" cy="108178"/>
              <a:chOff x="11906226" y="3185346"/>
              <a:chExt cx="117571" cy="117571"/>
            </a:xfrm>
          </p:grpSpPr>
          <p:cxnSp>
            <p:nvCxnSpPr>
              <p:cNvPr id="9585" name="Straight Connector 9584">
                <a:extLst>
                  <a:ext uri="{FF2B5EF4-FFF2-40B4-BE49-F238E27FC236}">
                    <a16:creationId xmlns:a16="http://schemas.microsoft.com/office/drawing/2014/main" id="{7E394098-64E8-8674-EEA6-EABE1BFF3AE2}"/>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86" name="Straight Connector 9585">
                <a:extLst>
                  <a:ext uri="{FF2B5EF4-FFF2-40B4-BE49-F238E27FC236}">
                    <a16:creationId xmlns:a16="http://schemas.microsoft.com/office/drawing/2014/main" id="{DA9683D7-7E5E-BF85-36E3-B21C08649D81}"/>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87" name="Group 9586">
              <a:extLst>
                <a:ext uri="{FF2B5EF4-FFF2-40B4-BE49-F238E27FC236}">
                  <a16:creationId xmlns:a16="http://schemas.microsoft.com/office/drawing/2014/main" id="{6FCD95C2-29BB-3261-670B-4F1B3876C353}"/>
                </a:ext>
              </a:extLst>
            </p:cNvPr>
            <p:cNvGrpSpPr/>
            <p:nvPr/>
          </p:nvGrpSpPr>
          <p:grpSpPr>
            <a:xfrm>
              <a:off x="3818444" y="3528108"/>
              <a:ext cx="108178" cy="108178"/>
              <a:chOff x="11906226" y="3185346"/>
              <a:chExt cx="117571" cy="117571"/>
            </a:xfrm>
          </p:grpSpPr>
          <p:cxnSp>
            <p:nvCxnSpPr>
              <p:cNvPr id="9588" name="Straight Connector 9587">
                <a:extLst>
                  <a:ext uri="{FF2B5EF4-FFF2-40B4-BE49-F238E27FC236}">
                    <a16:creationId xmlns:a16="http://schemas.microsoft.com/office/drawing/2014/main" id="{2399EE25-04C1-384F-2160-C78965982A3B}"/>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89" name="Straight Connector 9588">
                <a:extLst>
                  <a:ext uri="{FF2B5EF4-FFF2-40B4-BE49-F238E27FC236}">
                    <a16:creationId xmlns:a16="http://schemas.microsoft.com/office/drawing/2014/main" id="{DA6C5DE2-C8B9-B1CE-4F2D-76B48714B0E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90" name="Group 9589">
              <a:extLst>
                <a:ext uri="{FF2B5EF4-FFF2-40B4-BE49-F238E27FC236}">
                  <a16:creationId xmlns:a16="http://schemas.microsoft.com/office/drawing/2014/main" id="{92A4709D-A088-33A7-49DB-6F9BC4486EEA}"/>
                </a:ext>
              </a:extLst>
            </p:cNvPr>
            <p:cNvGrpSpPr/>
            <p:nvPr/>
          </p:nvGrpSpPr>
          <p:grpSpPr>
            <a:xfrm>
              <a:off x="3837494" y="3528108"/>
              <a:ext cx="108178" cy="108178"/>
              <a:chOff x="11906226" y="3185346"/>
              <a:chExt cx="117571" cy="117571"/>
            </a:xfrm>
          </p:grpSpPr>
          <p:cxnSp>
            <p:nvCxnSpPr>
              <p:cNvPr id="9591" name="Straight Connector 9590">
                <a:extLst>
                  <a:ext uri="{FF2B5EF4-FFF2-40B4-BE49-F238E27FC236}">
                    <a16:creationId xmlns:a16="http://schemas.microsoft.com/office/drawing/2014/main" id="{0E82CD7F-91ED-23EA-57D2-0764A181A1B4}"/>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92" name="Straight Connector 9591">
                <a:extLst>
                  <a:ext uri="{FF2B5EF4-FFF2-40B4-BE49-F238E27FC236}">
                    <a16:creationId xmlns:a16="http://schemas.microsoft.com/office/drawing/2014/main" id="{B8151C96-F53E-9378-3958-302851F63323}"/>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93" name="Group 9592">
              <a:extLst>
                <a:ext uri="{FF2B5EF4-FFF2-40B4-BE49-F238E27FC236}">
                  <a16:creationId xmlns:a16="http://schemas.microsoft.com/office/drawing/2014/main" id="{8C0C5161-1B58-03AB-DE12-8F3C3375771B}"/>
                </a:ext>
              </a:extLst>
            </p:cNvPr>
            <p:cNvGrpSpPr/>
            <p:nvPr/>
          </p:nvGrpSpPr>
          <p:grpSpPr>
            <a:xfrm>
              <a:off x="3861306" y="3528108"/>
              <a:ext cx="108178" cy="108178"/>
              <a:chOff x="11906226" y="3185346"/>
              <a:chExt cx="117571" cy="117571"/>
            </a:xfrm>
          </p:grpSpPr>
          <p:cxnSp>
            <p:nvCxnSpPr>
              <p:cNvPr id="9594" name="Straight Connector 9593">
                <a:extLst>
                  <a:ext uri="{FF2B5EF4-FFF2-40B4-BE49-F238E27FC236}">
                    <a16:creationId xmlns:a16="http://schemas.microsoft.com/office/drawing/2014/main" id="{DF1DB66E-EEF0-7EAC-B310-EE97FB13EF6C}"/>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95" name="Straight Connector 9594">
                <a:extLst>
                  <a:ext uri="{FF2B5EF4-FFF2-40B4-BE49-F238E27FC236}">
                    <a16:creationId xmlns:a16="http://schemas.microsoft.com/office/drawing/2014/main" id="{80614630-78EC-666B-282B-81E4CD280277}"/>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96" name="Group 9595">
              <a:extLst>
                <a:ext uri="{FF2B5EF4-FFF2-40B4-BE49-F238E27FC236}">
                  <a16:creationId xmlns:a16="http://schemas.microsoft.com/office/drawing/2014/main" id="{B209E54B-0FCD-496B-1C85-4CCE90E1DBE8}"/>
                </a:ext>
              </a:extLst>
            </p:cNvPr>
            <p:cNvGrpSpPr/>
            <p:nvPr/>
          </p:nvGrpSpPr>
          <p:grpSpPr>
            <a:xfrm>
              <a:off x="4168487" y="3542396"/>
              <a:ext cx="108178" cy="108178"/>
              <a:chOff x="11906226" y="3185346"/>
              <a:chExt cx="117571" cy="117571"/>
            </a:xfrm>
          </p:grpSpPr>
          <p:cxnSp>
            <p:nvCxnSpPr>
              <p:cNvPr id="9597" name="Straight Connector 9596">
                <a:extLst>
                  <a:ext uri="{FF2B5EF4-FFF2-40B4-BE49-F238E27FC236}">
                    <a16:creationId xmlns:a16="http://schemas.microsoft.com/office/drawing/2014/main" id="{0DBD7CC2-C173-A808-F8FF-4F65158B8BC5}"/>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598" name="Straight Connector 9597">
                <a:extLst>
                  <a:ext uri="{FF2B5EF4-FFF2-40B4-BE49-F238E27FC236}">
                    <a16:creationId xmlns:a16="http://schemas.microsoft.com/office/drawing/2014/main" id="{9939242F-F952-AF48-8469-1CC6C9D60BD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99" name="Group 9598">
              <a:extLst>
                <a:ext uri="{FF2B5EF4-FFF2-40B4-BE49-F238E27FC236}">
                  <a16:creationId xmlns:a16="http://schemas.microsoft.com/office/drawing/2014/main" id="{13A5F2D9-B9A5-754E-9CCB-2812687E7917}"/>
                </a:ext>
              </a:extLst>
            </p:cNvPr>
            <p:cNvGrpSpPr/>
            <p:nvPr/>
          </p:nvGrpSpPr>
          <p:grpSpPr>
            <a:xfrm>
              <a:off x="4261356" y="3559065"/>
              <a:ext cx="108178" cy="108178"/>
              <a:chOff x="11906226" y="3185346"/>
              <a:chExt cx="117571" cy="117571"/>
            </a:xfrm>
          </p:grpSpPr>
          <p:cxnSp>
            <p:nvCxnSpPr>
              <p:cNvPr id="9600" name="Straight Connector 9599">
                <a:extLst>
                  <a:ext uri="{FF2B5EF4-FFF2-40B4-BE49-F238E27FC236}">
                    <a16:creationId xmlns:a16="http://schemas.microsoft.com/office/drawing/2014/main" id="{526B7A85-E264-7DEC-E085-A37D7C4F026B}"/>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01" name="Straight Connector 9600">
                <a:extLst>
                  <a:ext uri="{FF2B5EF4-FFF2-40B4-BE49-F238E27FC236}">
                    <a16:creationId xmlns:a16="http://schemas.microsoft.com/office/drawing/2014/main" id="{0B4B8B8E-B2C1-8793-3583-39747D3BF68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02" name="Group 9601">
              <a:extLst>
                <a:ext uri="{FF2B5EF4-FFF2-40B4-BE49-F238E27FC236}">
                  <a16:creationId xmlns:a16="http://schemas.microsoft.com/office/drawing/2014/main" id="{DBCAFDAF-8555-7BC6-11D3-968D9DC73C34}"/>
                </a:ext>
              </a:extLst>
            </p:cNvPr>
            <p:cNvGrpSpPr/>
            <p:nvPr/>
          </p:nvGrpSpPr>
          <p:grpSpPr>
            <a:xfrm>
              <a:off x="4313744" y="3578115"/>
              <a:ext cx="108178" cy="108178"/>
              <a:chOff x="11906226" y="3185346"/>
              <a:chExt cx="117571" cy="117571"/>
            </a:xfrm>
          </p:grpSpPr>
          <p:cxnSp>
            <p:nvCxnSpPr>
              <p:cNvPr id="9603" name="Straight Connector 9602">
                <a:extLst>
                  <a:ext uri="{FF2B5EF4-FFF2-40B4-BE49-F238E27FC236}">
                    <a16:creationId xmlns:a16="http://schemas.microsoft.com/office/drawing/2014/main" id="{CF421CE3-B728-EB20-72F4-33152E4DDD95}"/>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04" name="Straight Connector 9603">
                <a:extLst>
                  <a:ext uri="{FF2B5EF4-FFF2-40B4-BE49-F238E27FC236}">
                    <a16:creationId xmlns:a16="http://schemas.microsoft.com/office/drawing/2014/main" id="{DF625318-CBF3-C7B0-EEA0-469CD5B41657}"/>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05" name="Group 9604">
              <a:extLst>
                <a:ext uri="{FF2B5EF4-FFF2-40B4-BE49-F238E27FC236}">
                  <a16:creationId xmlns:a16="http://schemas.microsoft.com/office/drawing/2014/main" id="{8C910F75-CCA9-7775-CE3E-3080E9AC5CF7}"/>
                </a:ext>
              </a:extLst>
            </p:cNvPr>
            <p:cNvGrpSpPr/>
            <p:nvPr/>
          </p:nvGrpSpPr>
          <p:grpSpPr>
            <a:xfrm>
              <a:off x="4411375" y="3597165"/>
              <a:ext cx="108178" cy="108178"/>
              <a:chOff x="11906226" y="3185346"/>
              <a:chExt cx="117571" cy="117571"/>
            </a:xfrm>
          </p:grpSpPr>
          <p:cxnSp>
            <p:nvCxnSpPr>
              <p:cNvPr id="9606" name="Straight Connector 9605">
                <a:extLst>
                  <a:ext uri="{FF2B5EF4-FFF2-40B4-BE49-F238E27FC236}">
                    <a16:creationId xmlns:a16="http://schemas.microsoft.com/office/drawing/2014/main" id="{3D02AAED-56AF-083A-13D0-B26BF4317D92}"/>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07" name="Straight Connector 9606">
                <a:extLst>
                  <a:ext uri="{FF2B5EF4-FFF2-40B4-BE49-F238E27FC236}">
                    <a16:creationId xmlns:a16="http://schemas.microsoft.com/office/drawing/2014/main" id="{F652084C-3678-6BE9-C0C3-FAA48AE4DCC9}"/>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08" name="Group 9607">
              <a:extLst>
                <a:ext uri="{FF2B5EF4-FFF2-40B4-BE49-F238E27FC236}">
                  <a16:creationId xmlns:a16="http://schemas.microsoft.com/office/drawing/2014/main" id="{04F78248-3D7C-EFCC-C636-D47CD5A9E22E}"/>
                </a:ext>
              </a:extLst>
            </p:cNvPr>
            <p:cNvGrpSpPr/>
            <p:nvPr/>
          </p:nvGrpSpPr>
          <p:grpSpPr>
            <a:xfrm>
              <a:off x="4711412" y="3630502"/>
              <a:ext cx="108178" cy="108178"/>
              <a:chOff x="11906226" y="3185346"/>
              <a:chExt cx="117571" cy="117571"/>
            </a:xfrm>
          </p:grpSpPr>
          <p:cxnSp>
            <p:nvCxnSpPr>
              <p:cNvPr id="9609" name="Straight Connector 9608">
                <a:extLst>
                  <a:ext uri="{FF2B5EF4-FFF2-40B4-BE49-F238E27FC236}">
                    <a16:creationId xmlns:a16="http://schemas.microsoft.com/office/drawing/2014/main" id="{C01B17A5-8994-DE59-D341-B9D0160E5A84}"/>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10" name="Straight Connector 9609">
                <a:extLst>
                  <a:ext uri="{FF2B5EF4-FFF2-40B4-BE49-F238E27FC236}">
                    <a16:creationId xmlns:a16="http://schemas.microsoft.com/office/drawing/2014/main" id="{B9C079C6-AC67-58A6-9F32-FD1DE00D6A36}"/>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11" name="Group 9610">
              <a:extLst>
                <a:ext uri="{FF2B5EF4-FFF2-40B4-BE49-F238E27FC236}">
                  <a16:creationId xmlns:a16="http://schemas.microsoft.com/office/drawing/2014/main" id="{384023CA-A8AF-BC46-16E7-5F60E2812842}"/>
                </a:ext>
              </a:extLst>
            </p:cNvPr>
            <p:cNvGrpSpPr/>
            <p:nvPr/>
          </p:nvGrpSpPr>
          <p:grpSpPr>
            <a:xfrm>
              <a:off x="4759037" y="3630502"/>
              <a:ext cx="108178" cy="108178"/>
              <a:chOff x="11906226" y="3185346"/>
              <a:chExt cx="117571" cy="117571"/>
            </a:xfrm>
          </p:grpSpPr>
          <p:cxnSp>
            <p:nvCxnSpPr>
              <p:cNvPr id="9612" name="Straight Connector 9611">
                <a:extLst>
                  <a:ext uri="{FF2B5EF4-FFF2-40B4-BE49-F238E27FC236}">
                    <a16:creationId xmlns:a16="http://schemas.microsoft.com/office/drawing/2014/main" id="{DBA53666-C57F-DC89-A33C-099847F3BB11}"/>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13" name="Straight Connector 9612">
                <a:extLst>
                  <a:ext uri="{FF2B5EF4-FFF2-40B4-BE49-F238E27FC236}">
                    <a16:creationId xmlns:a16="http://schemas.microsoft.com/office/drawing/2014/main" id="{508B5BD1-64B8-1F95-D065-BCD66638FD1F}"/>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14" name="Group 9613">
              <a:extLst>
                <a:ext uri="{FF2B5EF4-FFF2-40B4-BE49-F238E27FC236}">
                  <a16:creationId xmlns:a16="http://schemas.microsoft.com/office/drawing/2014/main" id="{1BC2A99E-1A97-AA54-7751-21989DCF7EB8}"/>
                </a:ext>
              </a:extLst>
            </p:cNvPr>
            <p:cNvGrpSpPr/>
            <p:nvPr/>
          </p:nvGrpSpPr>
          <p:grpSpPr>
            <a:xfrm>
              <a:off x="4878100" y="3661459"/>
              <a:ext cx="108178" cy="108178"/>
              <a:chOff x="11906226" y="3185346"/>
              <a:chExt cx="117571" cy="117571"/>
            </a:xfrm>
          </p:grpSpPr>
          <p:cxnSp>
            <p:nvCxnSpPr>
              <p:cNvPr id="9615" name="Straight Connector 9614">
                <a:extLst>
                  <a:ext uri="{FF2B5EF4-FFF2-40B4-BE49-F238E27FC236}">
                    <a16:creationId xmlns:a16="http://schemas.microsoft.com/office/drawing/2014/main" id="{4C9C8A16-0EAF-B492-F985-4E773C090C41}"/>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16" name="Straight Connector 9615">
                <a:extLst>
                  <a:ext uri="{FF2B5EF4-FFF2-40B4-BE49-F238E27FC236}">
                    <a16:creationId xmlns:a16="http://schemas.microsoft.com/office/drawing/2014/main" id="{AE1D01ED-5600-CDEB-DD6B-B574BA0AA605}"/>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17" name="Group 9616">
              <a:extLst>
                <a:ext uri="{FF2B5EF4-FFF2-40B4-BE49-F238E27FC236}">
                  <a16:creationId xmlns:a16="http://schemas.microsoft.com/office/drawing/2014/main" id="{3F221A9D-585B-6549-590F-913A53847403}"/>
                </a:ext>
              </a:extLst>
            </p:cNvPr>
            <p:cNvGrpSpPr/>
            <p:nvPr/>
          </p:nvGrpSpPr>
          <p:grpSpPr>
            <a:xfrm>
              <a:off x="4920962" y="3661459"/>
              <a:ext cx="108178" cy="108178"/>
              <a:chOff x="11906226" y="3185346"/>
              <a:chExt cx="117571" cy="117571"/>
            </a:xfrm>
          </p:grpSpPr>
          <p:cxnSp>
            <p:nvCxnSpPr>
              <p:cNvPr id="9618" name="Straight Connector 9617">
                <a:extLst>
                  <a:ext uri="{FF2B5EF4-FFF2-40B4-BE49-F238E27FC236}">
                    <a16:creationId xmlns:a16="http://schemas.microsoft.com/office/drawing/2014/main" id="{39352324-68F3-5F54-5670-C9B0A1FD225D}"/>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19" name="Straight Connector 9618">
                <a:extLst>
                  <a:ext uri="{FF2B5EF4-FFF2-40B4-BE49-F238E27FC236}">
                    <a16:creationId xmlns:a16="http://schemas.microsoft.com/office/drawing/2014/main" id="{974764EB-678A-507A-5318-0AE2A555742C}"/>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20" name="Group 9619">
              <a:extLst>
                <a:ext uri="{FF2B5EF4-FFF2-40B4-BE49-F238E27FC236}">
                  <a16:creationId xmlns:a16="http://schemas.microsoft.com/office/drawing/2014/main" id="{EDF48CFA-E56A-5DBD-B296-357BA2524690}"/>
                </a:ext>
              </a:extLst>
            </p:cNvPr>
            <p:cNvGrpSpPr/>
            <p:nvPr/>
          </p:nvGrpSpPr>
          <p:grpSpPr>
            <a:xfrm>
              <a:off x="5066218" y="3685271"/>
              <a:ext cx="108178" cy="108178"/>
              <a:chOff x="11906226" y="3185346"/>
              <a:chExt cx="117571" cy="117571"/>
            </a:xfrm>
          </p:grpSpPr>
          <p:cxnSp>
            <p:nvCxnSpPr>
              <p:cNvPr id="9621" name="Straight Connector 9620">
                <a:extLst>
                  <a:ext uri="{FF2B5EF4-FFF2-40B4-BE49-F238E27FC236}">
                    <a16:creationId xmlns:a16="http://schemas.microsoft.com/office/drawing/2014/main" id="{90FC334F-BB00-9298-4090-2B291AF6CF93}"/>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22" name="Straight Connector 9621">
                <a:extLst>
                  <a:ext uri="{FF2B5EF4-FFF2-40B4-BE49-F238E27FC236}">
                    <a16:creationId xmlns:a16="http://schemas.microsoft.com/office/drawing/2014/main" id="{0BD259B4-865C-688D-128B-AD6F200D7F3F}"/>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23" name="Group 9622">
              <a:extLst>
                <a:ext uri="{FF2B5EF4-FFF2-40B4-BE49-F238E27FC236}">
                  <a16:creationId xmlns:a16="http://schemas.microsoft.com/office/drawing/2014/main" id="{B739A701-C41B-C7C4-0BDB-9FAEFEFB9948}"/>
                </a:ext>
              </a:extLst>
            </p:cNvPr>
            <p:cNvGrpSpPr/>
            <p:nvPr/>
          </p:nvGrpSpPr>
          <p:grpSpPr>
            <a:xfrm>
              <a:off x="5144799" y="3685271"/>
              <a:ext cx="108178" cy="108178"/>
              <a:chOff x="11906226" y="3185346"/>
              <a:chExt cx="117571" cy="117571"/>
            </a:xfrm>
          </p:grpSpPr>
          <p:cxnSp>
            <p:nvCxnSpPr>
              <p:cNvPr id="9624" name="Straight Connector 9623">
                <a:extLst>
                  <a:ext uri="{FF2B5EF4-FFF2-40B4-BE49-F238E27FC236}">
                    <a16:creationId xmlns:a16="http://schemas.microsoft.com/office/drawing/2014/main" id="{247315F7-97F3-FF63-06A7-6D71E12A8DFE}"/>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25" name="Straight Connector 9624">
                <a:extLst>
                  <a:ext uri="{FF2B5EF4-FFF2-40B4-BE49-F238E27FC236}">
                    <a16:creationId xmlns:a16="http://schemas.microsoft.com/office/drawing/2014/main" id="{AC237F30-03F8-D0E7-D704-C407E4597F1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26" name="Group 9625">
              <a:extLst>
                <a:ext uri="{FF2B5EF4-FFF2-40B4-BE49-F238E27FC236}">
                  <a16:creationId xmlns:a16="http://schemas.microsoft.com/office/drawing/2014/main" id="{55692FE9-F4DD-5F2E-49B1-9E72B6F35F82}"/>
                </a:ext>
              </a:extLst>
            </p:cNvPr>
            <p:cNvGrpSpPr/>
            <p:nvPr/>
          </p:nvGrpSpPr>
          <p:grpSpPr>
            <a:xfrm>
              <a:off x="5197186" y="3685271"/>
              <a:ext cx="108178" cy="108178"/>
              <a:chOff x="11906226" y="3185346"/>
              <a:chExt cx="117571" cy="117571"/>
            </a:xfrm>
          </p:grpSpPr>
          <p:cxnSp>
            <p:nvCxnSpPr>
              <p:cNvPr id="9627" name="Straight Connector 9626">
                <a:extLst>
                  <a:ext uri="{FF2B5EF4-FFF2-40B4-BE49-F238E27FC236}">
                    <a16:creationId xmlns:a16="http://schemas.microsoft.com/office/drawing/2014/main" id="{E4B0229D-9F07-191C-BBB6-87BC03CE3895}"/>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28" name="Straight Connector 9627">
                <a:extLst>
                  <a:ext uri="{FF2B5EF4-FFF2-40B4-BE49-F238E27FC236}">
                    <a16:creationId xmlns:a16="http://schemas.microsoft.com/office/drawing/2014/main" id="{78C29AEB-1A97-738D-17C7-C78CF9C4B4DA}"/>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29" name="Group 9628">
              <a:extLst>
                <a:ext uri="{FF2B5EF4-FFF2-40B4-BE49-F238E27FC236}">
                  <a16:creationId xmlns:a16="http://schemas.microsoft.com/office/drawing/2014/main" id="{5FDB3036-17D6-FD08-8D57-C8380B1A6E08}"/>
                </a:ext>
              </a:extLst>
            </p:cNvPr>
            <p:cNvGrpSpPr/>
            <p:nvPr/>
          </p:nvGrpSpPr>
          <p:grpSpPr>
            <a:xfrm>
              <a:off x="5290055" y="3685271"/>
              <a:ext cx="108178" cy="108178"/>
              <a:chOff x="11906226" y="3185346"/>
              <a:chExt cx="117571" cy="117571"/>
            </a:xfrm>
          </p:grpSpPr>
          <p:cxnSp>
            <p:nvCxnSpPr>
              <p:cNvPr id="9630" name="Straight Connector 9629">
                <a:extLst>
                  <a:ext uri="{FF2B5EF4-FFF2-40B4-BE49-F238E27FC236}">
                    <a16:creationId xmlns:a16="http://schemas.microsoft.com/office/drawing/2014/main" id="{6986DD9F-A81B-A5E1-57B4-F23F2F96A710}"/>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31" name="Straight Connector 9630">
                <a:extLst>
                  <a:ext uri="{FF2B5EF4-FFF2-40B4-BE49-F238E27FC236}">
                    <a16:creationId xmlns:a16="http://schemas.microsoft.com/office/drawing/2014/main" id="{A5BCDC63-FB7D-2622-B3BF-E923ED5B299C}"/>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32" name="Group 9631">
              <a:extLst>
                <a:ext uri="{FF2B5EF4-FFF2-40B4-BE49-F238E27FC236}">
                  <a16:creationId xmlns:a16="http://schemas.microsoft.com/office/drawing/2014/main" id="{EE149AD5-F513-BE9D-EAEA-CBE0CC53C5CA}"/>
                </a:ext>
              </a:extLst>
            </p:cNvPr>
            <p:cNvGrpSpPr/>
            <p:nvPr/>
          </p:nvGrpSpPr>
          <p:grpSpPr>
            <a:xfrm>
              <a:off x="5387687" y="3685271"/>
              <a:ext cx="108178" cy="108178"/>
              <a:chOff x="11906226" y="3185346"/>
              <a:chExt cx="117571" cy="117571"/>
            </a:xfrm>
          </p:grpSpPr>
          <p:cxnSp>
            <p:nvCxnSpPr>
              <p:cNvPr id="9633" name="Straight Connector 9632">
                <a:extLst>
                  <a:ext uri="{FF2B5EF4-FFF2-40B4-BE49-F238E27FC236}">
                    <a16:creationId xmlns:a16="http://schemas.microsoft.com/office/drawing/2014/main" id="{E275E9FA-303A-0835-2D66-96095CD86B7B}"/>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34" name="Straight Connector 9633">
                <a:extLst>
                  <a:ext uri="{FF2B5EF4-FFF2-40B4-BE49-F238E27FC236}">
                    <a16:creationId xmlns:a16="http://schemas.microsoft.com/office/drawing/2014/main" id="{A1581F78-C3E7-56CC-07CD-08B94D5E748B}"/>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35" name="Group 9634">
              <a:extLst>
                <a:ext uri="{FF2B5EF4-FFF2-40B4-BE49-F238E27FC236}">
                  <a16:creationId xmlns:a16="http://schemas.microsoft.com/office/drawing/2014/main" id="{D66CA79C-7079-4069-94AC-65371F881EFD}"/>
                </a:ext>
              </a:extLst>
            </p:cNvPr>
            <p:cNvGrpSpPr/>
            <p:nvPr/>
          </p:nvGrpSpPr>
          <p:grpSpPr>
            <a:xfrm>
              <a:off x="5432931" y="3685271"/>
              <a:ext cx="108178" cy="108178"/>
              <a:chOff x="11906226" y="3185346"/>
              <a:chExt cx="117571" cy="117571"/>
            </a:xfrm>
          </p:grpSpPr>
          <p:cxnSp>
            <p:nvCxnSpPr>
              <p:cNvPr id="9636" name="Straight Connector 9635">
                <a:extLst>
                  <a:ext uri="{FF2B5EF4-FFF2-40B4-BE49-F238E27FC236}">
                    <a16:creationId xmlns:a16="http://schemas.microsoft.com/office/drawing/2014/main" id="{9AAA0FD7-DB63-D8E1-65B1-FB2B87F4BF87}"/>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37" name="Straight Connector 9636">
                <a:extLst>
                  <a:ext uri="{FF2B5EF4-FFF2-40B4-BE49-F238E27FC236}">
                    <a16:creationId xmlns:a16="http://schemas.microsoft.com/office/drawing/2014/main" id="{F879C107-A131-E054-07C8-26CC65E34672}"/>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38" name="Group 9637">
              <a:extLst>
                <a:ext uri="{FF2B5EF4-FFF2-40B4-BE49-F238E27FC236}">
                  <a16:creationId xmlns:a16="http://schemas.microsoft.com/office/drawing/2014/main" id="{711C3670-C61E-6F56-4338-64392E8D997E}"/>
                </a:ext>
              </a:extLst>
            </p:cNvPr>
            <p:cNvGrpSpPr/>
            <p:nvPr/>
          </p:nvGrpSpPr>
          <p:grpSpPr>
            <a:xfrm>
              <a:off x="5485319" y="3685271"/>
              <a:ext cx="108178" cy="108178"/>
              <a:chOff x="11906226" y="3185346"/>
              <a:chExt cx="117571" cy="117571"/>
            </a:xfrm>
          </p:grpSpPr>
          <p:cxnSp>
            <p:nvCxnSpPr>
              <p:cNvPr id="9639" name="Straight Connector 9638">
                <a:extLst>
                  <a:ext uri="{FF2B5EF4-FFF2-40B4-BE49-F238E27FC236}">
                    <a16:creationId xmlns:a16="http://schemas.microsoft.com/office/drawing/2014/main" id="{73519EDC-2C67-6D32-4FDA-A53C29F23B34}"/>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40" name="Straight Connector 9639">
                <a:extLst>
                  <a:ext uri="{FF2B5EF4-FFF2-40B4-BE49-F238E27FC236}">
                    <a16:creationId xmlns:a16="http://schemas.microsoft.com/office/drawing/2014/main" id="{6710451E-D2BD-0658-51D5-658F90724318}"/>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41" name="Group 9640">
              <a:extLst>
                <a:ext uri="{FF2B5EF4-FFF2-40B4-BE49-F238E27FC236}">
                  <a16:creationId xmlns:a16="http://schemas.microsoft.com/office/drawing/2014/main" id="{AE7D9958-F509-B836-9A7E-00D3F1C71B3D}"/>
                </a:ext>
              </a:extLst>
            </p:cNvPr>
            <p:cNvGrpSpPr/>
            <p:nvPr/>
          </p:nvGrpSpPr>
          <p:grpSpPr>
            <a:xfrm>
              <a:off x="5597238" y="3685271"/>
              <a:ext cx="108178" cy="108178"/>
              <a:chOff x="11906226" y="3185346"/>
              <a:chExt cx="117571" cy="117571"/>
            </a:xfrm>
          </p:grpSpPr>
          <p:cxnSp>
            <p:nvCxnSpPr>
              <p:cNvPr id="9642" name="Straight Connector 9641">
                <a:extLst>
                  <a:ext uri="{FF2B5EF4-FFF2-40B4-BE49-F238E27FC236}">
                    <a16:creationId xmlns:a16="http://schemas.microsoft.com/office/drawing/2014/main" id="{5DA6B23A-EEBD-430D-A493-CD9D323FB785}"/>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43" name="Straight Connector 9642">
                <a:extLst>
                  <a:ext uri="{FF2B5EF4-FFF2-40B4-BE49-F238E27FC236}">
                    <a16:creationId xmlns:a16="http://schemas.microsoft.com/office/drawing/2014/main" id="{79EA5A82-94CC-5013-E778-26FC6AD90CE0}"/>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44" name="Group 9643">
              <a:extLst>
                <a:ext uri="{FF2B5EF4-FFF2-40B4-BE49-F238E27FC236}">
                  <a16:creationId xmlns:a16="http://schemas.microsoft.com/office/drawing/2014/main" id="{6DED7644-40A7-F0E3-6DAE-E42192C1C888}"/>
                </a:ext>
              </a:extLst>
            </p:cNvPr>
            <p:cNvGrpSpPr/>
            <p:nvPr/>
          </p:nvGrpSpPr>
          <p:grpSpPr>
            <a:xfrm>
              <a:off x="5763926" y="3685271"/>
              <a:ext cx="108178" cy="108178"/>
              <a:chOff x="11906226" y="3185346"/>
              <a:chExt cx="117571" cy="117571"/>
            </a:xfrm>
          </p:grpSpPr>
          <p:cxnSp>
            <p:nvCxnSpPr>
              <p:cNvPr id="9645" name="Straight Connector 9644">
                <a:extLst>
                  <a:ext uri="{FF2B5EF4-FFF2-40B4-BE49-F238E27FC236}">
                    <a16:creationId xmlns:a16="http://schemas.microsoft.com/office/drawing/2014/main" id="{4F9F4513-3B7B-B871-685F-3A39473423D5}"/>
                  </a:ext>
                </a:extLst>
              </p:cNvPr>
              <p:cNvCxnSpPr>
                <a:cxnSpLocks/>
              </p:cNvCxnSpPr>
              <p:nvPr/>
            </p:nvCxnSpPr>
            <p:spPr bwMode="auto">
              <a:xfrm>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cxnSp>
            <p:nvCxnSpPr>
              <p:cNvPr id="9646" name="Straight Connector 9645">
                <a:extLst>
                  <a:ext uri="{FF2B5EF4-FFF2-40B4-BE49-F238E27FC236}">
                    <a16:creationId xmlns:a16="http://schemas.microsoft.com/office/drawing/2014/main" id="{D02F88EE-9CB2-459E-629B-8E30B9287E9D}"/>
                  </a:ext>
                </a:extLst>
              </p:cNvPr>
              <p:cNvCxnSpPr>
                <a:cxnSpLocks/>
              </p:cNvCxnSpPr>
              <p:nvPr/>
            </p:nvCxnSpPr>
            <p:spPr bwMode="auto">
              <a:xfrm rot="16200000">
                <a:off x="11965012" y="3185346"/>
                <a:ext cx="0" cy="117571"/>
              </a:xfrm>
              <a:prstGeom prst="line">
                <a:avLst/>
              </a:prstGeom>
              <a:noFill/>
              <a:ln w="19050" cap="flat" cmpd="sng" algn="ctr">
                <a:solidFill>
                  <a:schemeClr val="accent3"/>
                </a:solidFill>
                <a:prstDash val="solid"/>
                <a:round/>
                <a:headEnd type="none" w="med" len="med"/>
                <a:tailEnd type="none" w="med" len="med"/>
              </a:ln>
              <a:effectLst/>
            </p:spPr>
          </p:cxnSp>
        </p:grpSp>
        <p:sp>
          <p:nvSpPr>
            <p:cNvPr id="9647" name="Freeform: Shape 9646">
              <a:extLst>
                <a:ext uri="{FF2B5EF4-FFF2-40B4-BE49-F238E27FC236}">
                  <a16:creationId xmlns:a16="http://schemas.microsoft.com/office/drawing/2014/main" id="{08727E47-C6ED-EAC9-6DB3-5A2FCE4EE47C}"/>
                </a:ext>
              </a:extLst>
            </p:cNvPr>
            <p:cNvSpPr/>
            <p:nvPr/>
          </p:nvSpPr>
          <p:spPr bwMode="auto">
            <a:xfrm>
              <a:off x="1154906" y="2138363"/>
              <a:ext cx="2259807" cy="1345406"/>
            </a:xfrm>
            <a:custGeom>
              <a:avLst/>
              <a:gdLst>
                <a:gd name="connsiteX0" fmla="*/ 0 w 2259807"/>
                <a:gd name="connsiteY0" fmla="*/ 0 h 1345406"/>
                <a:gd name="connsiteX1" fmla="*/ 107157 w 2259807"/>
                <a:gd name="connsiteY1" fmla="*/ 0 h 1345406"/>
                <a:gd name="connsiteX2" fmla="*/ 111919 w 2259807"/>
                <a:gd name="connsiteY2" fmla="*/ 19050 h 1345406"/>
                <a:gd name="connsiteX3" fmla="*/ 169069 w 2259807"/>
                <a:gd name="connsiteY3" fmla="*/ 19050 h 1345406"/>
                <a:gd name="connsiteX4" fmla="*/ 169069 w 2259807"/>
                <a:gd name="connsiteY4" fmla="*/ 19050 h 1345406"/>
                <a:gd name="connsiteX5" fmla="*/ 190500 w 2259807"/>
                <a:gd name="connsiteY5" fmla="*/ 40481 h 1345406"/>
                <a:gd name="connsiteX6" fmla="*/ 254794 w 2259807"/>
                <a:gd name="connsiteY6" fmla="*/ 40481 h 1345406"/>
                <a:gd name="connsiteX7" fmla="*/ 254794 w 2259807"/>
                <a:gd name="connsiteY7" fmla="*/ 64293 h 1345406"/>
                <a:gd name="connsiteX8" fmla="*/ 297657 w 2259807"/>
                <a:gd name="connsiteY8" fmla="*/ 64293 h 1345406"/>
                <a:gd name="connsiteX9" fmla="*/ 297657 w 2259807"/>
                <a:gd name="connsiteY9" fmla="*/ 85725 h 1345406"/>
                <a:gd name="connsiteX10" fmla="*/ 478632 w 2259807"/>
                <a:gd name="connsiteY10" fmla="*/ 85725 h 1345406"/>
                <a:gd name="connsiteX11" fmla="*/ 478632 w 2259807"/>
                <a:gd name="connsiteY11" fmla="*/ 107156 h 1345406"/>
                <a:gd name="connsiteX12" fmla="*/ 502444 w 2259807"/>
                <a:gd name="connsiteY12" fmla="*/ 107156 h 1345406"/>
                <a:gd name="connsiteX13" fmla="*/ 504825 w 2259807"/>
                <a:gd name="connsiteY13" fmla="*/ 126206 h 1345406"/>
                <a:gd name="connsiteX14" fmla="*/ 602457 w 2259807"/>
                <a:gd name="connsiteY14" fmla="*/ 126206 h 1345406"/>
                <a:gd name="connsiteX15" fmla="*/ 602457 w 2259807"/>
                <a:gd name="connsiteY15" fmla="*/ 221456 h 1345406"/>
                <a:gd name="connsiteX16" fmla="*/ 616744 w 2259807"/>
                <a:gd name="connsiteY16" fmla="*/ 221456 h 1345406"/>
                <a:gd name="connsiteX17" fmla="*/ 614363 w 2259807"/>
                <a:gd name="connsiteY17" fmla="*/ 269081 h 1345406"/>
                <a:gd name="connsiteX18" fmla="*/ 650082 w 2259807"/>
                <a:gd name="connsiteY18" fmla="*/ 269081 h 1345406"/>
                <a:gd name="connsiteX19" fmla="*/ 650082 w 2259807"/>
                <a:gd name="connsiteY19" fmla="*/ 269081 h 1345406"/>
                <a:gd name="connsiteX20" fmla="*/ 669132 w 2259807"/>
                <a:gd name="connsiteY20" fmla="*/ 288131 h 1345406"/>
                <a:gd name="connsiteX21" fmla="*/ 754857 w 2259807"/>
                <a:gd name="connsiteY21" fmla="*/ 300037 h 1345406"/>
                <a:gd name="connsiteX22" fmla="*/ 754857 w 2259807"/>
                <a:gd name="connsiteY22" fmla="*/ 342900 h 1345406"/>
                <a:gd name="connsiteX23" fmla="*/ 778669 w 2259807"/>
                <a:gd name="connsiteY23" fmla="*/ 342900 h 1345406"/>
                <a:gd name="connsiteX24" fmla="*/ 788194 w 2259807"/>
                <a:gd name="connsiteY24" fmla="*/ 421481 h 1345406"/>
                <a:gd name="connsiteX25" fmla="*/ 864394 w 2259807"/>
                <a:gd name="connsiteY25" fmla="*/ 421481 h 1345406"/>
                <a:gd name="connsiteX26" fmla="*/ 864394 w 2259807"/>
                <a:gd name="connsiteY26" fmla="*/ 450056 h 1345406"/>
                <a:gd name="connsiteX27" fmla="*/ 888207 w 2259807"/>
                <a:gd name="connsiteY27" fmla="*/ 445293 h 1345406"/>
                <a:gd name="connsiteX28" fmla="*/ 895350 w 2259807"/>
                <a:gd name="connsiteY28" fmla="*/ 528637 h 1345406"/>
                <a:gd name="connsiteX29" fmla="*/ 916782 w 2259807"/>
                <a:gd name="connsiteY29" fmla="*/ 528637 h 1345406"/>
                <a:gd name="connsiteX30" fmla="*/ 916782 w 2259807"/>
                <a:gd name="connsiteY30" fmla="*/ 571500 h 1345406"/>
                <a:gd name="connsiteX31" fmla="*/ 952500 w 2259807"/>
                <a:gd name="connsiteY31" fmla="*/ 571500 h 1345406"/>
                <a:gd name="connsiteX32" fmla="*/ 954882 w 2259807"/>
                <a:gd name="connsiteY32" fmla="*/ 597693 h 1345406"/>
                <a:gd name="connsiteX33" fmla="*/ 1040607 w 2259807"/>
                <a:gd name="connsiteY33" fmla="*/ 597693 h 1345406"/>
                <a:gd name="connsiteX34" fmla="*/ 1040607 w 2259807"/>
                <a:gd name="connsiteY34" fmla="*/ 628650 h 1345406"/>
                <a:gd name="connsiteX35" fmla="*/ 1062038 w 2259807"/>
                <a:gd name="connsiteY35" fmla="*/ 628650 h 1345406"/>
                <a:gd name="connsiteX36" fmla="*/ 1062038 w 2259807"/>
                <a:gd name="connsiteY36" fmla="*/ 681037 h 1345406"/>
                <a:gd name="connsiteX37" fmla="*/ 1102519 w 2259807"/>
                <a:gd name="connsiteY37" fmla="*/ 681037 h 1345406"/>
                <a:gd name="connsiteX38" fmla="*/ 1102519 w 2259807"/>
                <a:gd name="connsiteY38" fmla="*/ 695325 h 1345406"/>
                <a:gd name="connsiteX39" fmla="*/ 1145382 w 2259807"/>
                <a:gd name="connsiteY39" fmla="*/ 695325 h 1345406"/>
                <a:gd name="connsiteX40" fmla="*/ 1147763 w 2259807"/>
                <a:gd name="connsiteY40" fmla="*/ 716756 h 1345406"/>
                <a:gd name="connsiteX41" fmla="*/ 1216819 w 2259807"/>
                <a:gd name="connsiteY41" fmla="*/ 716756 h 1345406"/>
                <a:gd name="connsiteX42" fmla="*/ 1219200 w 2259807"/>
                <a:gd name="connsiteY42" fmla="*/ 833437 h 1345406"/>
                <a:gd name="connsiteX43" fmla="*/ 1266825 w 2259807"/>
                <a:gd name="connsiteY43" fmla="*/ 833437 h 1345406"/>
                <a:gd name="connsiteX44" fmla="*/ 1266825 w 2259807"/>
                <a:gd name="connsiteY44" fmla="*/ 850106 h 1345406"/>
                <a:gd name="connsiteX45" fmla="*/ 1312069 w 2259807"/>
                <a:gd name="connsiteY45" fmla="*/ 850106 h 1345406"/>
                <a:gd name="connsiteX46" fmla="*/ 1314450 w 2259807"/>
                <a:gd name="connsiteY46" fmla="*/ 871537 h 1345406"/>
                <a:gd name="connsiteX47" fmla="*/ 1419225 w 2259807"/>
                <a:gd name="connsiteY47" fmla="*/ 871537 h 1345406"/>
                <a:gd name="connsiteX48" fmla="*/ 1419225 w 2259807"/>
                <a:gd name="connsiteY48" fmla="*/ 892968 h 1345406"/>
                <a:gd name="connsiteX49" fmla="*/ 1488282 w 2259807"/>
                <a:gd name="connsiteY49" fmla="*/ 892968 h 1345406"/>
                <a:gd name="connsiteX50" fmla="*/ 1488282 w 2259807"/>
                <a:gd name="connsiteY50" fmla="*/ 912018 h 1345406"/>
                <a:gd name="connsiteX51" fmla="*/ 1507332 w 2259807"/>
                <a:gd name="connsiteY51" fmla="*/ 912018 h 1345406"/>
                <a:gd name="connsiteX52" fmla="*/ 1507332 w 2259807"/>
                <a:gd name="connsiteY52" fmla="*/ 995362 h 1345406"/>
                <a:gd name="connsiteX53" fmla="*/ 1528763 w 2259807"/>
                <a:gd name="connsiteY53" fmla="*/ 995362 h 1345406"/>
                <a:gd name="connsiteX54" fmla="*/ 1528763 w 2259807"/>
                <a:gd name="connsiteY54" fmla="*/ 1028700 h 1345406"/>
                <a:gd name="connsiteX55" fmla="*/ 1557338 w 2259807"/>
                <a:gd name="connsiteY55" fmla="*/ 1028700 h 1345406"/>
                <a:gd name="connsiteX56" fmla="*/ 1557338 w 2259807"/>
                <a:gd name="connsiteY56" fmla="*/ 1076325 h 1345406"/>
                <a:gd name="connsiteX57" fmla="*/ 1650207 w 2259807"/>
                <a:gd name="connsiteY57" fmla="*/ 1076325 h 1345406"/>
                <a:gd name="connsiteX58" fmla="*/ 1650207 w 2259807"/>
                <a:gd name="connsiteY58" fmla="*/ 1083468 h 1345406"/>
                <a:gd name="connsiteX59" fmla="*/ 1802607 w 2259807"/>
                <a:gd name="connsiteY59" fmla="*/ 1083468 h 1345406"/>
                <a:gd name="connsiteX60" fmla="*/ 1802607 w 2259807"/>
                <a:gd name="connsiteY60" fmla="*/ 1128712 h 1345406"/>
                <a:gd name="connsiteX61" fmla="*/ 1814513 w 2259807"/>
                <a:gd name="connsiteY61" fmla="*/ 1128712 h 1345406"/>
                <a:gd name="connsiteX62" fmla="*/ 1814513 w 2259807"/>
                <a:gd name="connsiteY62" fmla="*/ 1162050 h 1345406"/>
                <a:gd name="connsiteX63" fmla="*/ 1852613 w 2259807"/>
                <a:gd name="connsiteY63" fmla="*/ 1162050 h 1345406"/>
                <a:gd name="connsiteX64" fmla="*/ 1850232 w 2259807"/>
                <a:gd name="connsiteY64" fmla="*/ 1190625 h 1345406"/>
                <a:gd name="connsiteX65" fmla="*/ 1931194 w 2259807"/>
                <a:gd name="connsiteY65" fmla="*/ 1185862 h 1345406"/>
                <a:gd name="connsiteX66" fmla="*/ 1931194 w 2259807"/>
                <a:gd name="connsiteY66" fmla="*/ 1204912 h 1345406"/>
                <a:gd name="connsiteX67" fmla="*/ 1976438 w 2259807"/>
                <a:gd name="connsiteY67" fmla="*/ 1204912 h 1345406"/>
                <a:gd name="connsiteX68" fmla="*/ 1976438 w 2259807"/>
                <a:gd name="connsiteY68" fmla="*/ 1212056 h 1345406"/>
                <a:gd name="connsiteX69" fmla="*/ 2071688 w 2259807"/>
                <a:gd name="connsiteY69" fmla="*/ 1216818 h 1345406"/>
                <a:gd name="connsiteX70" fmla="*/ 2071688 w 2259807"/>
                <a:gd name="connsiteY70" fmla="*/ 1233487 h 1345406"/>
                <a:gd name="connsiteX71" fmla="*/ 2107407 w 2259807"/>
                <a:gd name="connsiteY71" fmla="*/ 1233487 h 1345406"/>
                <a:gd name="connsiteX72" fmla="*/ 2107407 w 2259807"/>
                <a:gd name="connsiteY72" fmla="*/ 1290637 h 1345406"/>
                <a:gd name="connsiteX73" fmla="*/ 2166938 w 2259807"/>
                <a:gd name="connsiteY73" fmla="*/ 1290637 h 1345406"/>
                <a:gd name="connsiteX74" fmla="*/ 2166938 w 2259807"/>
                <a:gd name="connsiteY74" fmla="*/ 1321593 h 1345406"/>
                <a:gd name="connsiteX75" fmla="*/ 2259807 w 2259807"/>
                <a:gd name="connsiteY75" fmla="*/ 1321593 h 1345406"/>
                <a:gd name="connsiteX76" fmla="*/ 2259807 w 2259807"/>
                <a:gd name="connsiteY76" fmla="*/ 1345406 h 134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259807" h="1345406">
                  <a:moveTo>
                    <a:pt x="0" y="0"/>
                  </a:moveTo>
                  <a:lnTo>
                    <a:pt x="107157" y="0"/>
                  </a:lnTo>
                  <a:lnTo>
                    <a:pt x="111919" y="19050"/>
                  </a:lnTo>
                  <a:lnTo>
                    <a:pt x="169069" y="19050"/>
                  </a:lnTo>
                  <a:lnTo>
                    <a:pt x="169069" y="19050"/>
                  </a:lnTo>
                  <a:lnTo>
                    <a:pt x="190500" y="40481"/>
                  </a:lnTo>
                  <a:lnTo>
                    <a:pt x="254794" y="40481"/>
                  </a:lnTo>
                  <a:lnTo>
                    <a:pt x="254794" y="64293"/>
                  </a:lnTo>
                  <a:lnTo>
                    <a:pt x="297657" y="64293"/>
                  </a:lnTo>
                  <a:lnTo>
                    <a:pt x="297657" y="85725"/>
                  </a:lnTo>
                  <a:lnTo>
                    <a:pt x="478632" y="85725"/>
                  </a:lnTo>
                  <a:lnTo>
                    <a:pt x="478632" y="107156"/>
                  </a:lnTo>
                  <a:lnTo>
                    <a:pt x="502444" y="107156"/>
                  </a:lnTo>
                  <a:lnTo>
                    <a:pt x="504825" y="126206"/>
                  </a:lnTo>
                  <a:lnTo>
                    <a:pt x="602457" y="126206"/>
                  </a:lnTo>
                  <a:lnTo>
                    <a:pt x="602457" y="221456"/>
                  </a:lnTo>
                  <a:lnTo>
                    <a:pt x="616744" y="221456"/>
                  </a:lnTo>
                  <a:lnTo>
                    <a:pt x="614363" y="269081"/>
                  </a:lnTo>
                  <a:lnTo>
                    <a:pt x="650082" y="269081"/>
                  </a:lnTo>
                  <a:lnTo>
                    <a:pt x="650082" y="269081"/>
                  </a:lnTo>
                  <a:lnTo>
                    <a:pt x="669132" y="288131"/>
                  </a:lnTo>
                  <a:lnTo>
                    <a:pt x="754857" y="300037"/>
                  </a:lnTo>
                  <a:lnTo>
                    <a:pt x="754857" y="342900"/>
                  </a:lnTo>
                  <a:lnTo>
                    <a:pt x="778669" y="342900"/>
                  </a:lnTo>
                  <a:lnTo>
                    <a:pt x="788194" y="421481"/>
                  </a:lnTo>
                  <a:lnTo>
                    <a:pt x="864394" y="421481"/>
                  </a:lnTo>
                  <a:lnTo>
                    <a:pt x="864394" y="450056"/>
                  </a:lnTo>
                  <a:lnTo>
                    <a:pt x="888207" y="445293"/>
                  </a:lnTo>
                  <a:lnTo>
                    <a:pt x="895350" y="528637"/>
                  </a:lnTo>
                  <a:lnTo>
                    <a:pt x="916782" y="528637"/>
                  </a:lnTo>
                  <a:lnTo>
                    <a:pt x="916782" y="571500"/>
                  </a:lnTo>
                  <a:lnTo>
                    <a:pt x="952500" y="571500"/>
                  </a:lnTo>
                  <a:lnTo>
                    <a:pt x="954882" y="597693"/>
                  </a:lnTo>
                  <a:lnTo>
                    <a:pt x="1040607" y="597693"/>
                  </a:lnTo>
                  <a:lnTo>
                    <a:pt x="1040607" y="628650"/>
                  </a:lnTo>
                  <a:lnTo>
                    <a:pt x="1062038" y="628650"/>
                  </a:lnTo>
                  <a:lnTo>
                    <a:pt x="1062038" y="681037"/>
                  </a:lnTo>
                  <a:lnTo>
                    <a:pt x="1102519" y="681037"/>
                  </a:lnTo>
                  <a:lnTo>
                    <a:pt x="1102519" y="695325"/>
                  </a:lnTo>
                  <a:lnTo>
                    <a:pt x="1145382" y="695325"/>
                  </a:lnTo>
                  <a:lnTo>
                    <a:pt x="1147763" y="716756"/>
                  </a:lnTo>
                  <a:lnTo>
                    <a:pt x="1216819" y="716756"/>
                  </a:lnTo>
                  <a:cubicBezTo>
                    <a:pt x="1217613" y="755650"/>
                    <a:pt x="1218406" y="794543"/>
                    <a:pt x="1219200" y="833437"/>
                  </a:cubicBezTo>
                  <a:lnTo>
                    <a:pt x="1266825" y="833437"/>
                  </a:lnTo>
                  <a:lnTo>
                    <a:pt x="1266825" y="850106"/>
                  </a:lnTo>
                  <a:lnTo>
                    <a:pt x="1312069" y="850106"/>
                  </a:lnTo>
                  <a:lnTo>
                    <a:pt x="1314450" y="871537"/>
                  </a:lnTo>
                  <a:lnTo>
                    <a:pt x="1419225" y="871537"/>
                  </a:lnTo>
                  <a:lnTo>
                    <a:pt x="1419225" y="892968"/>
                  </a:lnTo>
                  <a:lnTo>
                    <a:pt x="1488282" y="892968"/>
                  </a:lnTo>
                  <a:lnTo>
                    <a:pt x="1488282" y="912018"/>
                  </a:lnTo>
                  <a:lnTo>
                    <a:pt x="1507332" y="912018"/>
                  </a:lnTo>
                  <a:lnTo>
                    <a:pt x="1507332" y="995362"/>
                  </a:lnTo>
                  <a:lnTo>
                    <a:pt x="1528763" y="995362"/>
                  </a:lnTo>
                  <a:lnTo>
                    <a:pt x="1528763" y="1028700"/>
                  </a:lnTo>
                  <a:lnTo>
                    <a:pt x="1557338" y="1028700"/>
                  </a:lnTo>
                  <a:lnTo>
                    <a:pt x="1557338" y="1076325"/>
                  </a:lnTo>
                  <a:lnTo>
                    <a:pt x="1650207" y="1076325"/>
                  </a:lnTo>
                  <a:lnTo>
                    <a:pt x="1650207" y="1083468"/>
                  </a:lnTo>
                  <a:lnTo>
                    <a:pt x="1802607" y="1083468"/>
                  </a:lnTo>
                  <a:lnTo>
                    <a:pt x="1802607" y="1128712"/>
                  </a:lnTo>
                  <a:lnTo>
                    <a:pt x="1814513" y="1128712"/>
                  </a:lnTo>
                  <a:lnTo>
                    <a:pt x="1814513" y="1162050"/>
                  </a:lnTo>
                  <a:lnTo>
                    <a:pt x="1852613" y="1162050"/>
                  </a:lnTo>
                  <a:lnTo>
                    <a:pt x="1850232" y="1190625"/>
                  </a:lnTo>
                  <a:lnTo>
                    <a:pt x="1931194" y="1185862"/>
                  </a:lnTo>
                  <a:lnTo>
                    <a:pt x="1931194" y="1204912"/>
                  </a:lnTo>
                  <a:lnTo>
                    <a:pt x="1976438" y="1204912"/>
                  </a:lnTo>
                  <a:lnTo>
                    <a:pt x="1976438" y="1212056"/>
                  </a:lnTo>
                  <a:lnTo>
                    <a:pt x="2071688" y="1216818"/>
                  </a:lnTo>
                  <a:lnTo>
                    <a:pt x="2071688" y="1233487"/>
                  </a:lnTo>
                  <a:lnTo>
                    <a:pt x="2107407" y="1233487"/>
                  </a:lnTo>
                  <a:lnTo>
                    <a:pt x="2107407" y="1290637"/>
                  </a:lnTo>
                  <a:lnTo>
                    <a:pt x="2166938" y="1290637"/>
                  </a:lnTo>
                  <a:lnTo>
                    <a:pt x="2166938" y="1321593"/>
                  </a:lnTo>
                  <a:lnTo>
                    <a:pt x="2259807" y="1321593"/>
                  </a:lnTo>
                  <a:lnTo>
                    <a:pt x="2259807" y="1345406"/>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48" name="Freeform: Shape 9647">
              <a:extLst>
                <a:ext uri="{FF2B5EF4-FFF2-40B4-BE49-F238E27FC236}">
                  <a16:creationId xmlns:a16="http://schemas.microsoft.com/office/drawing/2014/main" id="{06ABAF44-4342-17D4-A04B-00DA0B5365E3}"/>
                </a:ext>
              </a:extLst>
            </p:cNvPr>
            <p:cNvSpPr/>
            <p:nvPr/>
          </p:nvSpPr>
          <p:spPr bwMode="auto">
            <a:xfrm>
              <a:off x="3412331" y="3483769"/>
              <a:ext cx="2412207" cy="252412"/>
            </a:xfrm>
            <a:custGeom>
              <a:avLst/>
              <a:gdLst>
                <a:gd name="connsiteX0" fmla="*/ 0 w 2412207"/>
                <a:gd name="connsiteY0" fmla="*/ 0 h 252412"/>
                <a:gd name="connsiteX1" fmla="*/ 145257 w 2412207"/>
                <a:gd name="connsiteY1" fmla="*/ 0 h 252412"/>
                <a:gd name="connsiteX2" fmla="*/ 142875 w 2412207"/>
                <a:gd name="connsiteY2" fmla="*/ 26194 h 252412"/>
                <a:gd name="connsiteX3" fmla="*/ 242888 w 2412207"/>
                <a:gd name="connsiteY3" fmla="*/ 26194 h 252412"/>
                <a:gd name="connsiteX4" fmla="*/ 242888 w 2412207"/>
                <a:gd name="connsiteY4" fmla="*/ 26194 h 252412"/>
                <a:gd name="connsiteX5" fmla="*/ 311944 w 2412207"/>
                <a:gd name="connsiteY5" fmla="*/ 26194 h 252412"/>
                <a:gd name="connsiteX6" fmla="*/ 311944 w 2412207"/>
                <a:gd name="connsiteY6" fmla="*/ 57150 h 252412"/>
                <a:gd name="connsiteX7" fmla="*/ 364332 w 2412207"/>
                <a:gd name="connsiteY7" fmla="*/ 57150 h 252412"/>
                <a:gd name="connsiteX8" fmla="*/ 364332 w 2412207"/>
                <a:gd name="connsiteY8" fmla="*/ 73819 h 252412"/>
                <a:gd name="connsiteX9" fmla="*/ 466725 w 2412207"/>
                <a:gd name="connsiteY9" fmla="*/ 73819 h 252412"/>
                <a:gd name="connsiteX10" fmla="*/ 466725 w 2412207"/>
                <a:gd name="connsiteY10" fmla="*/ 97631 h 252412"/>
                <a:gd name="connsiteX11" fmla="*/ 602457 w 2412207"/>
                <a:gd name="connsiteY11" fmla="*/ 97631 h 252412"/>
                <a:gd name="connsiteX12" fmla="*/ 602457 w 2412207"/>
                <a:gd name="connsiteY12" fmla="*/ 119062 h 252412"/>
                <a:gd name="connsiteX13" fmla="*/ 857250 w 2412207"/>
                <a:gd name="connsiteY13" fmla="*/ 104775 h 252412"/>
                <a:gd name="connsiteX14" fmla="*/ 857250 w 2412207"/>
                <a:gd name="connsiteY14" fmla="*/ 128587 h 252412"/>
                <a:gd name="connsiteX15" fmla="*/ 962025 w 2412207"/>
                <a:gd name="connsiteY15" fmla="*/ 128587 h 252412"/>
                <a:gd name="connsiteX16" fmla="*/ 962025 w 2412207"/>
                <a:gd name="connsiteY16" fmla="*/ 157162 h 252412"/>
                <a:gd name="connsiteX17" fmla="*/ 1038225 w 2412207"/>
                <a:gd name="connsiteY17" fmla="*/ 157162 h 252412"/>
                <a:gd name="connsiteX18" fmla="*/ 1038225 w 2412207"/>
                <a:gd name="connsiteY18" fmla="*/ 171450 h 252412"/>
                <a:gd name="connsiteX19" fmla="*/ 1095375 w 2412207"/>
                <a:gd name="connsiteY19" fmla="*/ 171450 h 252412"/>
                <a:gd name="connsiteX20" fmla="*/ 1095375 w 2412207"/>
                <a:gd name="connsiteY20" fmla="*/ 180975 h 252412"/>
                <a:gd name="connsiteX21" fmla="*/ 1354932 w 2412207"/>
                <a:gd name="connsiteY21" fmla="*/ 180975 h 252412"/>
                <a:gd name="connsiteX22" fmla="*/ 1354932 w 2412207"/>
                <a:gd name="connsiteY22" fmla="*/ 204787 h 252412"/>
                <a:gd name="connsiteX23" fmla="*/ 1521619 w 2412207"/>
                <a:gd name="connsiteY23" fmla="*/ 204787 h 252412"/>
                <a:gd name="connsiteX24" fmla="*/ 1521619 w 2412207"/>
                <a:gd name="connsiteY24" fmla="*/ 230981 h 252412"/>
                <a:gd name="connsiteX25" fmla="*/ 1662113 w 2412207"/>
                <a:gd name="connsiteY25" fmla="*/ 230981 h 252412"/>
                <a:gd name="connsiteX26" fmla="*/ 1662113 w 2412207"/>
                <a:gd name="connsiteY26" fmla="*/ 252412 h 252412"/>
                <a:gd name="connsiteX27" fmla="*/ 2412207 w 2412207"/>
                <a:gd name="connsiteY27" fmla="*/ 252412 h 25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12207" h="252412">
                  <a:moveTo>
                    <a:pt x="0" y="0"/>
                  </a:moveTo>
                  <a:lnTo>
                    <a:pt x="145257" y="0"/>
                  </a:lnTo>
                  <a:lnTo>
                    <a:pt x="142875" y="26194"/>
                  </a:lnTo>
                  <a:lnTo>
                    <a:pt x="242888" y="26194"/>
                  </a:lnTo>
                  <a:lnTo>
                    <a:pt x="242888" y="26194"/>
                  </a:lnTo>
                  <a:lnTo>
                    <a:pt x="311944" y="26194"/>
                  </a:lnTo>
                  <a:lnTo>
                    <a:pt x="311944" y="57150"/>
                  </a:lnTo>
                  <a:lnTo>
                    <a:pt x="364332" y="57150"/>
                  </a:lnTo>
                  <a:lnTo>
                    <a:pt x="364332" y="73819"/>
                  </a:lnTo>
                  <a:lnTo>
                    <a:pt x="466725" y="73819"/>
                  </a:lnTo>
                  <a:lnTo>
                    <a:pt x="466725" y="97631"/>
                  </a:lnTo>
                  <a:lnTo>
                    <a:pt x="602457" y="97631"/>
                  </a:lnTo>
                  <a:lnTo>
                    <a:pt x="602457" y="119062"/>
                  </a:lnTo>
                  <a:lnTo>
                    <a:pt x="857250" y="104775"/>
                  </a:lnTo>
                  <a:lnTo>
                    <a:pt x="857250" y="128587"/>
                  </a:lnTo>
                  <a:lnTo>
                    <a:pt x="962025" y="128587"/>
                  </a:lnTo>
                  <a:lnTo>
                    <a:pt x="962025" y="157162"/>
                  </a:lnTo>
                  <a:lnTo>
                    <a:pt x="1038225" y="157162"/>
                  </a:lnTo>
                  <a:lnTo>
                    <a:pt x="1038225" y="171450"/>
                  </a:lnTo>
                  <a:lnTo>
                    <a:pt x="1095375" y="171450"/>
                  </a:lnTo>
                  <a:lnTo>
                    <a:pt x="1095375" y="180975"/>
                  </a:lnTo>
                  <a:lnTo>
                    <a:pt x="1354932" y="180975"/>
                  </a:lnTo>
                  <a:lnTo>
                    <a:pt x="1354932" y="204787"/>
                  </a:lnTo>
                  <a:lnTo>
                    <a:pt x="1521619" y="204787"/>
                  </a:lnTo>
                  <a:lnTo>
                    <a:pt x="1521619" y="230981"/>
                  </a:lnTo>
                  <a:lnTo>
                    <a:pt x="1662113" y="230981"/>
                  </a:lnTo>
                  <a:lnTo>
                    <a:pt x="1662113" y="252412"/>
                  </a:lnTo>
                  <a:lnTo>
                    <a:pt x="2412207" y="252412"/>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541" name="Group 9540">
            <a:extLst>
              <a:ext uri="{FF2B5EF4-FFF2-40B4-BE49-F238E27FC236}">
                <a16:creationId xmlns:a16="http://schemas.microsoft.com/office/drawing/2014/main" id="{CA9979EC-8060-E936-FAAA-4E39DA8CBA9E}"/>
              </a:ext>
            </a:extLst>
          </p:cNvPr>
          <p:cNvGrpSpPr/>
          <p:nvPr/>
        </p:nvGrpSpPr>
        <p:grpSpPr>
          <a:xfrm>
            <a:off x="2756068" y="1566965"/>
            <a:ext cx="6903447" cy="1353530"/>
            <a:chOff x="1154906" y="2073968"/>
            <a:chExt cx="4884054" cy="958285"/>
          </a:xfrm>
        </p:grpSpPr>
        <p:grpSp>
          <p:nvGrpSpPr>
            <p:cNvPr id="9406" name="Group 9405">
              <a:extLst>
                <a:ext uri="{FF2B5EF4-FFF2-40B4-BE49-F238E27FC236}">
                  <a16:creationId xmlns:a16="http://schemas.microsoft.com/office/drawing/2014/main" id="{35CF799B-3394-A66F-E19A-256602FA2B92}"/>
                </a:ext>
              </a:extLst>
            </p:cNvPr>
            <p:cNvGrpSpPr/>
            <p:nvPr/>
          </p:nvGrpSpPr>
          <p:grpSpPr>
            <a:xfrm>
              <a:off x="1163517" y="2073968"/>
              <a:ext cx="108178" cy="108178"/>
              <a:chOff x="11906226" y="3185346"/>
              <a:chExt cx="117571" cy="117571"/>
            </a:xfrm>
          </p:grpSpPr>
          <p:cxnSp>
            <p:nvCxnSpPr>
              <p:cNvPr id="9407" name="Straight Connector 9406">
                <a:extLst>
                  <a:ext uri="{FF2B5EF4-FFF2-40B4-BE49-F238E27FC236}">
                    <a16:creationId xmlns:a16="http://schemas.microsoft.com/office/drawing/2014/main" id="{1E05F420-988B-271F-4201-7B1C44E611D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08" name="Straight Connector 9407">
                <a:extLst>
                  <a:ext uri="{FF2B5EF4-FFF2-40B4-BE49-F238E27FC236}">
                    <a16:creationId xmlns:a16="http://schemas.microsoft.com/office/drawing/2014/main" id="{7861CBC2-7DAA-E03B-EF92-23B925C8CC2B}"/>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10" name="Group 9409">
              <a:extLst>
                <a:ext uri="{FF2B5EF4-FFF2-40B4-BE49-F238E27FC236}">
                  <a16:creationId xmlns:a16="http://schemas.microsoft.com/office/drawing/2014/main" id="{038FC873-2859-1289-4DAC-8A80169D0440}"/>
                </a:ext>
              </a:extLst>
            </p:cNvPr>
            <p:cNvGrpSpPr/>
            <p:nvPr/>
          </p:nvGrpSpPr>
          <p:grpSpPr>
            <a:xfrm>
              <a:off x="1206379" y="2093018"/>
              <a:ext cx="108178" cy="108178"/>
              <a:chOff x="11906226" y="3185346"/>
              <a:chExt cx="117571" cy="117571"/>
            </a:xfrm>
          </p:grpSpPr>
          <p:cxnSp>
            <p:nvCxnSpPr>
              <p:cNvPr id="9411" name="Straight Connector 9410">
                <a:extLst>
                  <a:ext uri="{FF2B5EF4-FFF2-40B4-BE49-F238E27FC236}">
                    <a16:creationId xmlns:a16="http://schemas.microsoft.com/office/drawing/2014/main" id="{300C3879-AD0E-7CC3-B490-6DB6B544573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12" name="Straight Connector 9411">
                <a:extLst>
                  <a:ext uri="{FF2B5EF4-FFF2-40B4-BE49-F238E27FC236}">
                    <a16:creationId xmlns:a16="http://schemas.microsoft.com/office/drawing/2014/main" id="{5ED2EC22-7984-F895-6437-893FC3AA901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13" name="Group 9412">
              <a:extLst>
                <a:ext uri="{FF2B5EF4-FFF2-40B4-BE49-F238E27FC236}">
                  <a16:creationId xmlns:a16="http://schemas.microsoft.com/office/drawing/2014/main" id="{CA0C3B26-36D7-520E-D1DD-09D5530877D1}"/>
                </a:ext>
              </a:extLst>
            </p:cNvPr>
            <p:cNvGrpSpPr/>
            <p:nvPr/>
          </p:nvGrpSpPr>
          <p:grpSpPr>
            <a:xfrm>
              <a:off x="1246860" y="2097780"/>
              <a:ext cx="108178" cy="108178"/>
              <a:chOff x="11906226" y="3185346"/>
              <a:chExt cx="117571" cy="117571"/>
            </a:xfrm>
          </p:grpSpPr>
          <p:cxnSp>
            <p:nvCxnSpPr>
              <p:cNvPr id="9414" name="Straight Connector 9413">
                <a:extLst>
                  <a:ext uri="{FF2B5EF4-FFF2-40B4-BE49-F238E27FC236}">
                    <a16:creationId xmlns:a16="http://schemas.microsoft.com/office/drawing/2014/main" id="{16061FF7-49E9-AD98-3D04-839F74BB9B56}"/>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15" name="Straight Connector 9414">
                <a:extLst>
                  <a:ext uri="{FF2B5EF4-FFF2-40B4-BE49-F238E27FC236}">
                    <a16:creationId xmlns:a16="http://schemas.microsoft.com/office/drawing/2014/main" id="{4EDEFF22-F595-C599-38CE-C306C9BFD34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16" name="Group 9415">
              <a:extLst>
                <a:ext uri="{FF2B5EF4-FFF2-40B4-BE49-F238E27FC236}">
                  <a16:creationId xmlns:a16="http://schemas.microsoft.com/office/drawing/2014/main" id="{246F185F-F808-6039-146D-5C81EF905474}"/>
                </a:ext>
              </a:extLst>
            </p:cNvPr>
            <p:cNvGrpSpPr/>
            <p:nvPr/>
          </p:nvGrpSpPr>
          <p:grpSpPr>
            <a:xfrm>
              <a:off x="1275435" y="2114449"/>
              <a:ext cx="108178" cy="108178"/>
              <a:chOff x="11906226" y="3185346"/>
              <a:chExt cx="117571" cy="117571"/>
            </a:xfrm>
          </p:grpSpPr>
          <p:cxnSp>
            <p:nvCxnSpPr>
              <p:cNvPr id="9417" name="Straight Connector 9416">
                <a:extLst>
                  <a:ext uri="{FF2B5EF4-FFF2-40B4-BE49-F238E27FC236}">
                    <a16:creationId xmlns:a16="http://schemas.microsoft.com/office/drawing/2014/main" id="{F5965A8E-2020-00E2-4E00-5F54C86FDFC1}"/>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18" name="Straight Connector 9417">
                <a:extLst>
                  <a:ext uri="{FF2B5EF4-FFF2-40B4-BE49-F238E27FC236}">
                    <a16:creationId xmlns:a16="http://schemas.microsoft.com/office/drawing/2014/main" id="{9053A644-1EA7-DBBE-2358-91F82AA79A4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19" name="Group 9418">
              <a:extLst>
                <a:ext uri="{FF2B5EF4-FFF2-40B4-BE49-F238E27FC236}">
                  <a16:creationId xmlns:a16="http://schemas.microsoft.com/office/drawing/2014/main" id="{A6AA97E6-0167-29EE-306F-6F20F7EF0E10}"/>
                </a:ext>
              </a:extLst>
            </p:cNvPr>
            <p:cNvGrpSpPr/>
            <p:nvPr/>
          </p:nvGrpSpPr>
          <p:grpSpPr>
            <a:xfrm>
              <a:off x="1349254" y="2109686"/>
              <a:ext cx="108178" cy="108178"/>
              <a:chOff x="11906226" y="3185346"/>
              <a:chExt cx="117571" cy="117571"/>
            </a:xfrm>
          </p:grpSpPr>
          <p:cxnSp>
            <p:nvCxnSpPr>
              <p:cNvPr id="9420" name="Straight Connector 9419">
                <a:extLst>
                  <a:ext uri="{FF2B5EF4-FFF2-40B4-BE49-F238E27FC236}">
                    <a16:creationId xmlns:a16="http://schemas.microsoft.com/office/drawing/2014/main" id="{933F913F-35F3-D843-512F-78050F173951}"/>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21" name="Straight Connector 9420">
                <a:extLst>
                  <a:ext uri="{FF2B5EF4-FFF2-40B4-BE49-F238E27FC236}">
                    <a16:creationId xmlns:a16="http://schemas.microsoft.com/office/drawing/2014/main" id="{6B54776C-9067-3081-CC3C-F0B57CFD00B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22" name="Group 9421">
              <a:extLst>
                <a:ext uri="{FF2B5EF4-FFF2-40B4-BE49-F238E27FC236}">
                  <a16:creationId xmlns:a16="http://schemas.microsoft.com/office/drawing/2014/main" id="{200885C9-2585-94E1-B355-9F0EC06A4501}"/>
                </a:ext>
              </a:extLst>
            </p:cNvPr>
            <p:cNvGrpSpPr/>
            <p:nvPr/>
          </p:nvGrpSpPr>
          <p:grpSpPr>
            <a:xfrm>
              <a:off x="1492129" y="2126355"/>
              <a:ext cx="108178" cy="108178"/>
              <a:chOff x="11906226" y="3185346"/>
              <a:chExt cx="117571" cy="117571"/>
            </a:xfrm>
          </p:grpSpPr>
          <p:cxnSp>
            <p:nvCxnSpPr>
              <p:cNvPr id="9423" name="Straight Connector 9422">
                <a:extLst>
                  <a:ext uri="{FF2B5EF4-FFF2-40B4-BE49-F238E27FC236}">
                    <a16:creationId xmlns:a16="http://schemas.microsoft.com/office/drawing/2014/main" id="{967DA8D0-28D1-AB6F-44B8-7B7A37D3867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24" name="Straight Connector 9423">
                <a:extLst>
                  <a:ext uri="{FF2B5EF4-FFF2-40B4-BE49-F238E27FC236}">
                    <a16:creationId xmlns:a16="http://schemas.microsoft.com/office/drawing/2014/main" id="{2C02CFF7-6627-9455-1595-8DAF77BED86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25" name="Group 9424">
              <a:extLst>
                <a:ext uri="{FF2B5EF4-FFF2-40B4-BE49-F238E27FC236}">
                  <a16:creationId xmlns:a16="http://schemas.microsoft.com/office/drawing/2014/main" id="{51D1534E-2157-49CB-B621-88A8E1F0625A}"/>
                </a:ext>
              </a:extLst>
            </p:cNvPr>
            <p:cNvGrpSpPr/>
            <p:nvPr/>
          </p:nvGrpSpPr>
          <p:grpSpPr>
            <a:xfrm>
              <a:off x="1556422" y="2126355"/>
              <a:ext cx="108178" cy="108178"/>
              <a:chOff x="11906226" y="3185346"/>
              <a:chExt cx="117571" cy="117571"/>
            </a:xfrm>
          </p:grpSpPr>
          <p:cxnSp>
            <p:nvCxnSpPr>
              <p:cNvPr id="9426" name="Straight Connector 9425">
                <a:extLst>
                  <a:ext uri="{FF2B5EF4-FFF2-40B4-BE49-F238E27FC236}">
                    <a16:creationId xmlns:a16="http://schemas.microsoft.com/office/drawing/2014/main" id="{4456AFF9-B9D9-8C08-B938-563B5B067E0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27" name="Straight Connector 9426">
                <a:extLst>
                  <a:ext uri="{FF2B5EF4-FFF2-40B4-BE49-F238E27FC236}">
                    <a16:creationId xmlns:a16="http://schemas.microsoft.com/office/drawing/2014/main" id="{DADE533C-F94D-6C46-DD6A-63A128E4C3E0}"/>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28" name="Group 9427">
              <a:extLst>
                <a:ext uri="{FF2B5EF4-FFF2-40B4-BE49-F238E27FC236}">
                  <a16:creationId xmlns:a16="http://schemas.microsoft.com/office/drawing/2014/main" id="{0AE2AD2E-4EB7-57E1-1FFB-259FCE6E8362}"/>
                </a:ext>
              </a:extLst>
            </p:cNvPr>
            <p:cNvGrpSpPr/>
            <p:nvPr/>
          </p:nvGrpSpPr>
          <p:grpSpPr>
            <a:xfrm>
              <a:off x="1701678" y="2162074"/>
              <a:ext cx="108178" cy="108178"/>
              <a:chOff x="11906226" y="3185346"/>
              <a:chExt cx="117571" cy="117571"/>
            </a:xfrm>
          </p:grpSpPr>
          <p:cxnSp>
            <p:nvCxnSpPr>
              <p:cNvPr id="9429" name="Straight Connector 9428">
                <a:extLst>
                  <a:ext uri="{FF2B5EF4-FFF2-40B4-BE49-F238E27FC236}">
                    <a16:creationId xmlns:a16="http://schemas.microsoft.com/office/drawing/2014/main" id="{085AFA27-D567-D063-2460-5E6497F3460E}"/>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30" name="Straight Connector 9429">
                <a:extLst>
                  <a:ext uri="{FF2B5EF4-FFF2-40B4-BE49-F238E27FC236}">
                    <a16:creationId xmlns:a16="http://schemas.microsoft.com/office/drawing/2014/main" id="{DC92A316-73E3-EC45-520C-28F7D0B41DE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31" name="Group 9430">
              <a:extLst>
                <a:ext uri="{FF2B5EF4-FFF2-40B4-BE49-F238E27FC236}">
                  <a16:creationId xmlns:a16="http://schemas.microsoft.com/office/drawing/2014/main" id="{5062DBF0-06E8-E4DC-2EF5-FBC4EC167EB3}"/>
                </a:ext>
              </a:extLst>
            </p:cNvPr>
            <p:cNvGrpSpPr/>
            <p:nvPr/>
          </p:nvGrpSpPr>
          <p:grpSpPr>
            <a:xfrm>
              <a:off x="2577978" y="2290662"/>
              <a:ext cx="108178" cy="108178"/>
              <a:chOff x="11906226" y="3185346"/>
              <a:chExt cx="117571" cy="117571"/>
            </a:xfrm>
          </p:grpSpPr>
          <p:cxnSp>
            <p:nvCxnSpPr>
              <p:cNvPr id="9432" name="Straight Connector 9431">
                <a:extLst>
                  <a:ext uri="{FF2B5EF4-FFF2-40B4-BE49-F238E27FC236}">
                    <a16:creationId xmlns:a16="http://schemas.microsoft.com/office/drawing/2014/main" id="{DFB2E1D4-136E-7EF9-444D-A668F74E51A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33" name="Straight Connector 9432">
                <a:extLst>
                  <a:ext uri="{FF2B5EF4-FFF2-40B4-BE49-F238E27FC236}">
                    <a16:creationId xmlns:a16="http://schemas.microsoft.com/office/drawing/2014/main" id="{04162580-D44D-564D-FE89-FF32102E838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34" name="Group 9433">
              <a:extLst>
                <a:ext uri="{FF2B5EF4-FFF2-40B4-BE49-F238E27FC236}">
                  <a16:creationId xmlns:a16="http://schemas.microsoft.com/office/drawing/2014/main" id="{716620CE-B653-7697-9121-9312F2151AD4}"/>
                </a:ext>
              </a:extLst>
            </p:cNvPr>
            <p:cNvGrpSpPr/>
            <p:nvPr/>
          </p:nvGrpSpPr>
          <p:grpSpPr>
            <a:xfrm>
              <a:off x="2611315" y="2290662"/>
              <a:ext cx="108178" cy="108178"/>
              <a:chOff x="11906226" y="3185346"/>
              <a:chExt cx="117571" cy="117571"/>
            </a:xfrm>
          </p:grpSpPr>
          <p:cxnSp>
            <p:nvCxnSpPr>
              <p:cNvPr id="9435" name="Straight Connector 9434">
                <a:extLst>
                  <a:ext uri="{FF2B5EF4-FFF2-40B4-BE49-F238E27FC236}">
                    <a16:creationId xmlns:a16="http://schemas.microsoft.com/office/drawing/2014/main" id="{54D868C7-5821-0D9D-B0FF-261F083C7834}"/>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36" name="Straight Connector 9435">
                <a:extLst>
                  <a:ext uri="{FF2B5EF4-FFF2-40B4-BE49-F238E27FC236}">
                    <a16:creationId xmlns:a16="http://schemas.microsoft.com/office/drawing/2014/main" id="{2CFA590F-45E5-07BB-AA9F-6BE77942B98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37" name="Group 9436">
              <a:extLst>
                <a:ext uri="{FF2B5EF4-FFF2-40B4-BE49-F238E27FC236}">
                  <a16:creationId xmlns:a16="http://schemas.microsoft.com/office/drawing/2014/main" id="{B17E9127-F9E0-F19B-2FD4-C377CBBC9B77}"/>
                </a:ext>
              </a:extLst>
            </p:cNvPr>
            <p:cNvGrpSpPr/>
            <p:nvPr/>
          </p:nvGrpSpPr>
          <p:grpSpPr>
            <a:xfrm>
              <a:off x="3925765" y="2535931"/>
              <a:ext cx="108178" cy="108178"/>
              <a:chOff x="11906226" y="3185346"/>
              <a:chExt cx="117571" cy="117571"/>
            </a:xfrm>
          </p:grpSpPr>
          <p:cxnSp>
            <p:nvCxnSpPr>
              <p:cNvPr id="9438" name="Straight Connector 9437">
                <a:extLst>
                  <a:ext uri="{FF2B5EF4-FFF2-40B4-BE49-F238E27FC236}">
                    <a16:creationId xmlns:a16="http://schemas.microsoft.com/office/drawing/2014/main" id="{42BB0319-DCD2-0D83-BF02-C78229176859}"/>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39" name="Straight Connector 9438">
                <a:extLst>
                  <a:ext uri="{FF2B5EF4-FFF2-40B4-BE49-F238E27FC236}">
                    <a16:creationId xmlns:a16="http://schemas.microsoft.com/office/drawing/2014/main" id="{870B7003-51A1-3022-EC23-536752E2935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40" name="Group 9439">
              <a:extLst>
                <a:ext uri="{FF2B5EF4-FFF2-40B4-BE49-F238E27FC236}">
                  <a16:creationId xmlns:a16="http://schemas.microsoft.com/office/drawing/2014/main" id="{F5E69549-6C02-4BE4-8E4E-3A23ED2FE34D}"/>
                </a:ext>
              </a:extLst>
            </p:cNvPr>
            <p:cNvGrpSpPr/>
            <p:nvPr/>
          </p:nvGrpSpPr>
          <p:grpSpPr>
            <a:xfrm>
              <a:off x="3944815" y="2535931"/>
              <a:ext cx="108178" cy="108178"/>
              <a:chOff x="11906226" y="3185346"/>
              <a:chExt cx="117571" cy="117571"/>
            </a:xfrm>
          </p:grpSpPr>
          <p:cxnSp>
            <p:nvCxnSpPr>
              <p:cNvPr id="9441" name="Straight Connector 9440">
                <a:extLst>
                  <a:ext uri="{FF2B5EF4-FFF2-40B4-BE49-F238E27FC236}">
                    <a16:creationId xmlns:a16="http://schemas.microsoft.com/office/drawing/2014/main" id="{DDC463B7-03F9-D221-9D38-1B04612F8F28}"/>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42" name="Straight Connector 9441">
                <a:extLst>
                  <a:ext uri="{FF2B5EF4-FFF2-40B4-BE49-F238E27FC236}">
                    <a16:creationId xmlns:a16="http://schemas.microsoft.com/office/drawing/2014/main" id="{B65284AF-64B4-FCF4-24D1-9007AD93F8B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43" name="Group 9442">
              <a:extLst>
                <a:ext uri="{FF2B5EF4-FFF2-40B4-BE49-F238E27FC236}">
                  <a16:creationId xmlns:a16="http://schemas.microsoft.com/office/drawing/2014/main" id="{96BE3EB7-19AC-6A12-BADA-7D2D91A52D4A}"/>
                </a:ext>
              </a:extLst>
            </p:cNvPr>
            <p:cNvGrpSpPr/>
            <p:nvPr/>
          </p:nvGrpSpPr>
          <p:grpSpPr>
            <a:xfrm>
              <a:off x="4090071" y="2535931"/>
              <a:ext cx="108178" cy="108178"/>
              <a:chOff x="11906226" y="3185346"/>
              <a:chExt cx="117571" cy="117571"/>
            </a:xfrm>
          </p:grpSpPr>
          <p:cxnSp>
            <p:nvCxnSpPr>
              <p:cNvPr id="9444" name="Straight Connector 9443">
                <a:extLst>
                  <a:ext uri="{FF2B5EF4-FFF2-40B4-BE49-F238E27FC236}">
                    <a16:creationId xmlns:a16="http://schemas.microsoft.com/office/drawing/2014/main" id="{F3EC28C4-44CB-633D-D21E-E921559E010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45" name="Straight Connector 9444">
                <a:extLst>
                  <a:ext uri="{FF2B5EF4-FFF2-40B4-BE49-F238E27FC236}">
                    <a16:creationId xmlns:a16="http://schemas.microsoft.com/office/drawing/2014/main" id="{8FCDF88B-FD03-3E97-0D20-397D7C06C2B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46" name="Group 9445">
              <a:extLst>
                <a:ext uri="{FF2B5EF4-FFF2-40B4-BE49-F238E27FC236}">
                  <a16:creationId xmlns:a16="http://schemas.microsoft.com/office/drawing/2014/main" id="{BBFCA2C7-13C9-C71C-E64F-8293C37B4854}"/>
                </a:ext>
              </a:extLst>
            </p:cNvPr>
            <p:cNvGrpSpPr/>
            <p:nvPr/>
          </p:nvGrpSpPr>
          <p:grpSpPr>
            <a:xfrm>
              <a:off x="4171033" y="2581174"/>
              <a:ext cx="108178" cy="108178"/>
              <a:chOff x="11906226" y="3185346"/>
              <a:chExt cx="117571" cy="117571"/>
            </a:xfrm>
          </p:grpSpPr>
          <p:cxnSp>
            <p:nvCxnSpPr>
              <p:cNvPr id="9447" name="Straight Connector 9446">
                <a:extLst>
                  <a:ext uri="{FF2B5EF4-FFF2-40B4-BE49-F238E27FC236}">
                    <a16:creationId xmlns:a16="http://schemas.microsoft.com/office/drawing/2014/main" id="{9DF70D09-A47C-29C6-ABEC-4D5C950A86E9}"/>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48" name="Straight Connector 9447">
                <a:extLst>
                  <a:ext uri="{FF2B5EF4-FFF2-40B4-BE49-F238E27FC236}">
                    <a16:creationId xmlns:a16="http://schemas.microsoft.com/office/drawing/2014/main" id="{12ED643C-29A5-6A42-E89F-4F367F33BF8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49" name="Group 9448">
              <a:extLst>
                <a:ext uri="{FF2B5EF4-FFF2-40B4-BE49-F238E27FC236}">
                  <a16:creationId xmlns:a16="http://schemas.microsoft.com/office/drawing/2014/main" id="{851B1A5F-848B-2257-2229-20C561757FA7}"/>
                </a:ext>
              </a:extLst>
            </p:cNvPr>
            <p:cNvGrpSpPr/>
            <p:nvPr/>
          </p:nvGrpSpPr>
          <p:grpSpPr>
            <a:xfrm>
              <a:off x="4285333" y="2581174"/>
              <a:ext cx="108178" cy="108178"/>
              <a:chOff x="11906226" y="3185346"/>
              <a:chExt cx="117571" cy="117571"/>
            </a:xfrm>
          </p:grpSpPr>
          <p:cxnSp>
            <p:nvCxnSpPr>
              <p:cNvPr id="9450" name="Straight Connector 9449">
                <a:extLst>
                  <a:ext uri="{FF2B5EF4-FFF2-40B4-BE49-F238E27FC236}">
                    <a16:creationId xmlns:a16="http://schemas.microsoft.com/office/drawing/2014/main" id="{6DF6E839-494E-B9F8-AAA4-71324349BC7F}"/>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51" name="Straight Connector 9450">
                <a:extLst>
                  <a:ext uri="{FF2B5EF4-FFF2-40B4-BE49-F238E27FC236}">
                    <a16:creationId xmlns:a16="http://schemas.microsoft.com/office/drawing/2014/main" id="{59BA8113-8085-AD3F-6BB7-85F19479436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52" name="Group 9451">
              <a:extLst>
                <a:ext uri="{FF2B5EF4-FFF2-40B4-BE49-F238E27FC236}">
                  <a16:creationId xmlns:a16="http://schemas.microsoft.com/office/drawing/2014/main" id="{CF2CC95D-3143-DC9F-076A-4A667C0680DE}"/>
                </a:ext>
              </a:extLst>
            </p:cNvPr>
            <p:cNvGrpSpPr/>
            <p:nvPr/>
          </p:nvGrpSpPr>
          <p:grpSpPr>
            <a:xfrm>
              <a:off x="4387727" y="2604987"/>
              <a:ext cx="108178" cy="108178"/>
              <a:chOff x="11906226" y="3185346"/>
              <a:chExt cx="117571" cy="117571"/>
            </a:xfrm>
          </p:grpSpPr>
          <p:cxnSp>
            <p:nvCxnSpPr>
              <p:cNvPr id="9453" name="Straight Connector 9452">
                <a:extLst>
                  <a:ext uri="{FF2B5EF4-FFF2-40B4-BE49-F238E27FC236}">
                    <a16:creationId xmlns:a16="http://schemas.microsoft.com/office/drawing/2014/main" id="{654D686A-87D6-AEA5-7C0A-F0F84078DA8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54" name="Straight Connector 9453">
                <a:extLst>
                  <a:ext uri="{FF2B5EF4-FFF2-40B4-BE49-F238E27FC236}">
                    <a16:creationId xmlns:a16="http://schemas.microsoft.com/office/drawing/2014/main" id="{B1DE437A-7ED6-9EA7-9AAF-05B92D67FA39}"/>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55" name="Group 9454">
              <a:extLst>
                <a:ext uri="{FF2B5EF4-FFF2-40B4-BE49-F238E27FC236}">
                  <a16:creationId xmlns:a16="http://schemas.microsoft.com/office/drawing/2014/main" id="{5649193B-C671-FADA-A128-BF91F1B0ABAB}"/>
                </a:ext>
              </a:extLst>
            </p:cNvPr>
            <p:cNvGrpSpPr/>
            <p:nvPr/>
          </p:nvGrpSpPr>
          <p:grpSpPr>
            <a:xfrm>
              <a:off x="4559177" y="2650231"/>
              <a:ext cx="108178" cy="108178"/>
              <a:chOff x="11906226" y="3185346"/>
              <a:chExt cx="117571" cy="117571"/>
            </a:xfrm>
          </p:grpSpPr>
          <p:cxnSp>
            <p:nvCxnSpPr>
              <p:cNvPr id="9456" name="Straight Connector 9455">
                <a:extLst>
                  <a:ext uri="{FF2B5EF4-FFF2-40B4-BE49-F238E27FC236}">
                    <a16:creationId xmlns:a16="http://schemas.microsoft.com/office/drawing/2014/main" id="{3A6BA97A-E9FB-9757-7458-1C87FD0F7B8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57" name="Straight Connector 9456">
                <a:extLst>
                  <a:ext uri="{FF2B5EF4-FFF2-40B4-BE49-F238E27FC236}">
                    <a16:creationId xmlns:a16="http://schemas.microsoft.com/office/drawing/2014/main" id="{459920D2-B520-11A4-86C5-EAF3AE71666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58" name="Group 9457">
              <a:extLst>
                <a:ext uri="{FF2B5EF4-FFF2-40B4-BE49-F238E27FC236}">
                  <a16:creationId xmlns:a16="http://schemas.microsoft.com/office/drawing/2014/main" id="{37747C6F-4169-E5F1-D73F-4D4B41F4479E}"/>
                </a:ext>
              </a:extLst>
            </p:cNvPr>
            <p:cNvGrpSpPr/>
            <p:nvPr/>
          </p:nvGrpSpPr>
          <p:grpSpPr>
            <a:xfrm>
              <a:off x="4399633" y="2604987"/>
              <a:ext cx="108178" cy="108178"/>
              <a:chOff x="11906226" y="3185346"/>
              <a:chExt cx="117571" cy="117571"/>
            </a:xfrm>
          </p:grpSpPr>
          <p:cxnSp>
            <p:nvCxnSpPr>
              <p:cNvPr id="9459" name="Straight Connector 9458">
                <a:extLst>
                  <a:ext uri="{FF2B5EF4-FFF2-40B4-BE49-F238E27FC236}">
                    <a16:creationId xmlns:a16="http://schemas.microsoft.com/office/drawing/2014/main" id="{58EBE78C-4DF4-AF36-9D5F-E8638B944F8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60" name="Straight Connector 9459">
                <a:extLst>
                  <a:ext uri="{FF2B5EF4-FFF2-40B4-BE49-F238E27FC236}">
                    <a16:creationId xmlns:a16="http://schemas.microsoft.com/office/drawing/2014/main" id="{19013085-E67F-FADD-2995-1FA765ADB5E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61" name="Group 9460">
              <a:extLst>
                <a:ext uri="{FF2B5EF4-FFF2-40B4-BE49-F238E27FC236}">
                  <a16:creationId xmlns:a16="http://schemas.microsoft.com/office/drawing/2014/main" id="{EE0FF0AB-71D9-BD66-A676-04BC866F30D8}"/>
                </a:ext>
              </a:extLst>
            </p:cNvPr>
            <p:cNvGrpSpPr/>
            <p:nvPr/>
          </p:nvGrpSpPr>
          <p:grpSpPr>
            <a:xfrm>
              <a:off x="4871120" y="2759768"/>
              <a:ext cx="108178" cy="108178"/>
              <a:chOff x="11906226" y="3185346"/>
              <a:chExt cx="117571" cy="117571"/>
            </a:xfrm>
          </p:grpSpPr>
          <p:cxnSp>
            <p:nvCxnSpPr>
              <p:cNvPr id="9462" name="Straight Connector 9461">
                <a:extLst>
                  <a:ext uri="{FF2B5EF4-FFF2-40B4-BE49-F238E27FC236}">
                    <a16:creationId xmlns:a16="http://schemas.microsoft.com/office/drawing/2014/main" id="{4473F419-B38F-C047-BD54-3C61545BE34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63" name="Straight Connector 9462">
                <a:extLst>
                  <a:ext uri="{FF2B5EF4-FFF2-40B4-BE49-F238E27FC236}">
                    <a16:creationId xmlns:a16="http://schemas.microsoft.com/office/drawing/2014/main" id="{65C27C43-67DC-6DA7-F7BF-3F9FEFD6BF7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64" name="Group 9463">
              <a:extLst>
                <a:ext uri="{FF2B5EF4-FFF2-40B4-BE49-F238E27FC236}">
                  <a16:creationId xmlns:a16="http://schemas.microsoft.com/office/drawing/2014/main" id="{153249E9-F0A9-1BB4-E8FF-CB1D868140DF}"/>
                </a:ext>
              </a:extLst>
            </p:cNvPr>
            <p:cNvGrpSpPr/>
            <p:nvPr/>
          </p:nvGrpSpPr>
          <p:grpSpPr>
            <a:xfrm>
              <a:off x="4997327" y="2781200"/>
              <a:ext cx="108178" cy="108178"/>
              <a:chOff x="11906226" y="3185346"/>
              <a:chExt cx="117571" cy="117571"/>
            </a:xfrm>
          </p:grpSpPr>
          <p:cxnSp>
            <p:nvCxnSpPr>
              <p:cNvPr id="9465" name="Straight Connector 9464">
                <a:extLst>
                  <a:ext uri="{FF2B5EF4-FFF2-40B4-BE49-F238E27FC236}">
                    <a16:creationId xmlns:a16="http://schemas.microsoft.com/office/drawing/2014/main" id="{89E11DF9-2F63-8627-DD9E-4EC97FB7E37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66" name="Straight Connector 9465">
                <a:extLst>
                  <a:ext uri="{FF2B5EF4-FFF2-40B4-BE49-F238E27FC236}">
                    <a16:creationId xmlns:a16="http://schemas.microsoft.com/office/drawing/2014/main" id="{14AC4FB9-D13B-EAAC-E471-12A4B08D381C}"/>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67" name="Group 9466">
              <a:extLst>
                <a:ext uri="{FF2B5EF4-FFF2-40B4-BE49-F238E27FC236}">
                  <a16:creationId xmlns:a16="http://schemas.microsoft.com/office/drawing/2014/main" id="{F99902A1-3B16-43B1-0156-DCF312D1A2AA}"/>
                </a:ext>
              </a:extLst>
            </p:cNvPr>
            <p:cNvGrpSpPr/>
            <p:nvPr/>
          </p:nvGrpSpPr>
          <p:grpSpPr>
            <a:xfrm>
              <a:off x="5016377" y="2814537"/>
              <a:ext cx="108178" cy="108178"/>
              <a:chOff x="11906226" y="3185346"/>
              <a:chExt cx="117571" cy="117571"/>
            </a:xfrm>
          </p:grpSpPr>
          <p:cxnSp>
            <p:nvCxnSpPr>
              <p:cNvPr id="9468" name="Straight Connector 9467">
                <a:extLst>
                  <a:ext uri="{FF2B5EF4-FFF2-40B4-BE49-F238E27FC236}">
                    <a16:creationId xmlns:a16="http://schemas.microsoft.com/office/drawing/2014/main" id="{750F85DB-132B-9E1B-7B88-37441385BDB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69" name="Straight Connector 9468">
                <a:extLst>
                  <a:ext uri="{FF2B5EF4-FFF2-40B4-BE49-F238E27FC236}">
                    <a16:creationId xmlns:a16="http://schemas.microsoft.com/office/drawing/2014/main" id="{FBEE8757-16D7-506A-204B-7E17BB1AFCC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70" name="Group 9469">
              <a:extLst>
                <a:ext uri="{FF2B5EF4-FFF2-40B4-BE49-F238E27FC236}">
                  <a16:creationId xmlns:a16="http://schemas.microsoft.com/office/drawing/2014/main" id="{F458447B-5CAA-07CD-49F4-F11F74CBC32E}"/>
                </a:ext>
              </a:extLst>
            </p:cNvPr>
            <p:cNvGrpSpPr/>
            <p:nvPr/>
          </p:nvGrpSpPr>
          <p:grpSpPr>
            <a:xfrm>
              <a:off x="5056859" y="2814537"/>
              <a:ext cx="108178" cy="108178"/>
              <a:chOff x="11906226" y="3185346"/>
              <a:chExt cx="117571" cy="117571"/>
            </a:xfrm>
          </p:grpSpPr>
          <p:cxnSp>
            <p:nvCxnSpPr>
              <p:cNvPr id="9471" name="Straight Connector 9470">
                <a:extLst>
                  <a:ext uri="{FF2B5EF4-FFF2-40B4-BE49-F238E27FC236}">
                    <a16:creationId xmlns:a16="http://schemas.microsoft.com/office/drawing/2014/main" id="{B4F9226C-631E-93D2-72BA-C17C2F7DCD5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72" name="Straight Connector 9471">
                <a:extLst>
                  <a:ext uri="{FF2B5EF4-FFF2-40B4-BE49-F238E27FC236}">
                    <a16:creationId xmlns:a16="http://schemas.microsoft.com/office/drawing/2014/main" id="{34046FD0-0547-24FC-3FF1-EA3E000CA9A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73" name="Group 9472">
              <a:extLst>
                <a:ext uri="{FF2B5EF4-FFF2-40B4-BE49-F238E27FC236}">
                  <a16:creationId xmlns:a16="http://schemas.microsoft.com/office/drawing/2014/main" id="{19C3328E-90D0-EA0B-99CE-258EAE96ACA2}"/>
                </a:ext>
              </a:extLst>
            </p:cNvPr>
            <p:cNvGrpSpPr/>
            <p:nvPr/>
          </p:nvGrpSpPr>
          <p:grpSpPr>
            <a:xfrm>
              <a:off x="5080672" y="2814537"/>
              <a:ext cx="108178" cy="108178"/>
              <a:chOff x="11906226" y="3185346"/>
              <a:chExt cx="117571" cy="117571"/>
            </a:xfrm>
          </p:grpSpPr>
          <p:cxnSp>
            <p:nvCxnSpPr>
              <p:cNvPr id="9474" name="Straight Connector 9473">
                <a:extLst>
                  <a:ext uri="{FF2B5EF4-FFF2-40B4-BE49-F238E27FC236}">
                    <a16:creationId xmlns:a16="http://schemas.microsoft.com/office/drawing/2014/main" id="{B7819F32-35C3-FE71-E29C-CFE5A1C33BBE}"/>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75" name="Straight Connector 9474">
                <a:extLst>
                  <a:ext uri="{FF2B5EF4-FFF2-40B4-BE49-F238E27FC236}">
                    <a16:creationId xmlns:a16="http://schemas.microsoft.com/office/drawing/2014/main" id="{DE2C0402-C9DF-D7A8-8815-1FB652C494D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76" name="Group 9475">
              <a:extLst>
                <a:ext uri="{FF2B5EF4-FFF2-40B4-BE49-F238E27FC236}">
                  <a16:creationId xmlns:a16="http://schemas.microsoft.com/office/drawing/2014/main" id="{86DDF80D-7509-0407-CFB4-F38AA6187FEA}"/>
                </a:ext>
              </a:extLst>
            </p:cNvPr>
            <p:cNvGrpSpPr/>
            <p:nvPr/>
          </p:nvGrpSpPr>
          <p:grpSpPr>
            <a:xfrm>
              <a:off x="5099722" y="2814537"/>
              <a:ext cx="108178" cy="108178"/>
              <a:chOff x="11906226" y="3185346"/>
              <a:chExt cx="117571" cy="117571"/>
            </a:xfrm>
          </p:grpSpPr>
          <p:cxnSp>
            <p:nvCxnSpPr>
              <p:cNvPr id="9477" name="Straight Connector 9476">
                <a:extLst>
                  <a:ext uri="{FF2B5EF4-FFF2-40B4-BE49-F238E27FC236}">
                    <a16:creationId xmlns:a16="http://schemas.microsoft.com/office/drawing/2014/main" id="{BDE81C0B-ABE0-C581-7E78-28AEFC06625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78" name="Straight Connector 9477">
                <a:extLst>
                  <a:ext uri="{FF2B5EF4-FFF2-40B4-BE49-F238E27FC236}">
                    <a16:creationId xmlns:a16="http://schemas.microsoft.com/office/drawing/2014/main" id="{494D72EA-384F-7AEC-37DF-5A0B6C8877B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79" name="Group 9478">
              <a:extLst>
                <a:ext uri="{FF2B5EF4-FFF2-40B4-BE49-F238E27FC236}">
                  <a16:creationId xmlns:a16="http://schemas.microsoft.com/office/drawing/2014/main" id="{82879CCF-B6FF-492D-FD1F-AF85B7D390D2}"/>
                </a:ext>
              </a:extLst>
            </p:cNvPr>
            <p:cNvGrpSpPr/>
            <p:nvPr/>
          </p:nvGrpSpPr>
          <p:grpSpPr>
            <a:xfrm>
              <a:off x="5118772" y="2814537"/>
              <a:ext cx="108178" cy="108178"/>
              <a:chOff x="11906226" y="3185346"/>
              <a:chExt cx="117571" cy="117571"/>
            </a:xfrm>
          </p:grpSpPr>
          <p:cxnSp>
            <p:nvCxnSpPr>
              <p:cNvPr id="9480" name="Straight Connector 9479">
                <a:extLst>
                  <a:ext uri="{FF2B5EF4-FFF2-40B4-BE49-F238E27FC236}">
                    <a16:creationId xmlns:a16="http://schemas.microsoft.com/office/drawing/2014/main" id="{3A1F1C15-CCD4-B016-B9C3-7AACB5B91CD9}"/>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81" name="Straight Connector 9480">
                <a:extLst>
                  <a:ext uri="{FF2B5EF4-FFF2-40B4-BE49-F238E27FC236}">
                    <a16:creationId xmlns:a16="http://schemas.microsoft.com/office/drawing/2014/main" id="{98ACAE47-0468-A5AD-795B-7CA4C185BB9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82" name="Group 9481">
              <a:extLst>
                <a:ext uri="{FF2B5EF4-FFF2-40B4-BE49-F238E27FC236}">
                  <a16:creationId xmlns:a16="http://schemas.microsoft.com/office/drawing/2014/main" id="{43DEFE5B-0C85-6196-F96C-791FAB835817}"/>
                </a:ext>
              </a:extLst>
            </p:cNvPr>
            <p:cNvGrpSpPr/>
            <p:nvPr/>
          </p:nvGrpSpPr>
          <p:grpSpPr>
            <a:xfrm>
              <a:off x="5154491" y="2814537"/>
              <a:ext cx="108178" cy="108178"/>
              <a:chOff x="11906226" y="3185346"/>
              <a:chExt cx="117571" cy="117571"/>
            </a:xfrm>
          </p:grpSpPr>
          <p:cxnSp>
            <p:nvCxnSpPr>
              <p:cNvPr id="9483" name="Straight Connector 9482">
                <a:extLst>
                  <a:ext uri="{FF2B5EF4-FFF2-40B4-BE49-F238E27FC236}">
                    <a16:creationId xmlns:a16="http://schemas.microsoft.com/office/drawing/2014/main" id="{7DE7925E-AAD7-AB59-B8A7-45970FECA41C}"/>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84" name="Straight Connector 9483">
                <a:extLst>
                  <a:ext uri="{FF2B5EF4-FFF2-40B4-BE49-F238E27FC236}">
                    <a16:creationId xmlns:a16="http://schemas.microsoft.com/office/drawing/2014/main" id="{44CF628D-78B0-FA23-582E-379717249340}"/>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85" name="Group 9484">
              <a:extLst>
                <a:ext uri="{FF2B5EF4-FFF2-40B4-BE49-F238E27FC236}">
                  <a16:creationId xmlns:a16="http://schemas.microsoft.com/office/drawing/2014/main" id="{DA7EF817-01BF-DF4F-989F-473ECEE3A02B}"/>
                </a:ext>
              </a:extLst>
            </p:cNvPr>
            <p:cNvGrpSpPr/>
            <p:nvPr/>
          </p:nvGrpSpPr>
          <p:grpSpPr>
            <a:xfrm>
              <a:off x="5168778" y="2814537"/>
              <a:ext cx="108178" cy="108178"/>
              <a:chOff x="11906226" y="3185346"/>
              <a:chExt cx="117571" cy="117571"/>
            </a:xfrm>
          </p:grpSpPr>
          <p:cxnSp>
            <p:nvCxnSpPr>
              <p:cNvPr id="9486" name="Straight Connector 9485">
                <a:extLst>
                  <a:ext uri="{FF2B5EF4-FFF2-40B4-BE49-F238E27FC236}">
                    <a16:creationId xmlns:a16="http://schemas.microsoft.com/office/drawing/2014/main" id="{B595AC12-2BC8-ECCB-8354-E9E41BFEF866}"/>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87" name="Straight Connector 9486">
                <a:extLst>
                  <a:ext uri="{FF2B5EF4-FFF2-40B4-BE49-F238E27FC236}">
                    <a16:creationId xmlns:a16="http://schemas.microsoft.com/office/drawing/2014/main" id="{B9B74515-41D9-D8E6-B4B9-C4254303E3A4}"/>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88" name="Group 9487">
              <a:extLst>
                <a:ext uri="{FF2B5EF4-FFF2-40B4-BE49-F238E27FC236}">
                  <a16:creationId xmlns:a16="http://schemas.microsoft.com/office/drawing/2014/main" id="{150644A2-75B9-8868-2866-2220E674AB0D}"/>
                </a:ext>
              </a:extLst>
            </p:cNvPr>
            <p:cNvGrpSpPr/>
            <p:nvPr/>
          </p:nvGrpSpPr>
          <p:grpSpPr>
            <a:xfrm>
              <a:off x="5180684" y="2814537"/>
              <a:ext cx="108178" cy="108178"/>
              <a:chOff x="11906226" y="3185346"/>
              <a:chExt cx="117571" cy="117571"/>
            </a:xfrm>
          </p:grpSpPr>
          <p:cxnSp>
            <p:nvCxnSpPr>
              <p:cNvPr id="9489" name="Straight Connector 9488">
                <a:extLst>
                  <a:ext uri="{FF2B5EF4-FFF2-40B4-BE49-F238E27FC236}">
                    <a16:creationId xmlns:a16="http://schemas.microsoft.com/office/drawing/2014/main" id="{9CA6E234-22E4-01D6-B06D-E48452C49A2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90" name="Straight Connector 9489">
                <a:extLst>
                  <a:ext uri="{FF2B5EF4-FFF2-40B4-BE49-F238E27FC236}">
                    <a16:creationId xmlns:a16="http://schemas.microsoft.com/office/drawing/2014/main" id="{5B9AEAAD-1347-9E5A-60D6-570E41D7D79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91" name="Group 9490">
              <a:extLst>
                <a:ext uri="{FF2B5EF4-FFF2-40B4-BE49-F238E27FC236}">
                  <a16:creationId xmlns:a16="http://schemas.microsoft.com/office/drawing/2014/main" id="{294798FA-2996-3C00-9029-DD2D2209096D}"/>
                </a:ext>
              </a:extLst>
            </p:cNvPr>
            <p:cNvGrpSpPr/>
            <p:nvPr/>
          </p:nvGrpSpPr>
          <p:grpSpPr>
            <a:xfrm>
              <a:off x="5299747" y="2835968"/>
              <a:ext cx="108178" cy="108178"/>
              <a:chOff x="11906226" y="3185346"/>
              <a:chExt cx="117571" cy="117571"/>
            </a:xfrm>
          </p:grpSpPr>
          <p:cxnSp>
            <p:nvCxnSpPr>
              <p:cNvPr id="9492" name="Straight Connector 9491">
                <a:extLst>
                  <a:ext uri="{FF2B5EF4-FFF2-40B4-BE49-F238E27FC236}">
                    <a16:creationId xmlns:a16="http://schemas.microsoft.com/office/drawing/2014/main" id="{2D993008-3887-0135-44F8-5F18F49BF589}"/>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93" name="Straight Connector 9492">
                <a:extLst>
                  <a:ext uri="{FF2B5EF4-FFF2-40B4-BE49-F238E27FC236}">
                    <a16:creationId xmlns:a16="http://schemas.microsoft.com/office/drawing/2014/main" id="{B715C8C4-8A6B-279D-B1FE-ECFC5B4D613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94" name="Group 9493">
              <a:extLst>
                <a:ext uri="{FF2B5EF4-FFF2-40B4-BE49-F238E27FC236}">
                  <a16:creationId xmlns:a16="http://schemas.microsoft.com/office/drawing/2014/main" id="{2212D5F0-B433-212A-36A8-8F4B2874F0B7}"/>
                </a:ext>
              </a:extLst>
            </p:cNvPr>
            <p:cNvGrpSpPr/>
            <p:nvPr/>
          </p:nvGrpSpPr>
          <p:grpSpPr>
            <a:xfrm>
              <a:off x="5316416" y="2835968"/>
              <a:ext cx="108178" cy="108178"/>
              <a:chOff x="11906226" y="3185346"/>
              <a:chExt cx="117571" cy="117571"/>
            </a:xfrm>
          </p:grpSpPr>
          <p:cxnSp>
            <p:nvCxnSpPr>
              <p:cNvPr id="9495" name="Straight Connector 9494">
                <a:extLst>
                  <a:ext uri="{FF2B5EF4-FFF2-40B4-BE49-F238E27FC236}">
                    <a16:creationId xmlns:a16="http://schemas.microsoft.com/office/drawing/2014/main" id="{9BF19197-2276-71FE-A1EF-D5D7EDCF17D4}"/>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96" name="Straight Connector 9495">
                <a:extLst>
                  <a:ext uri="{FF2B5EF4-FFF2-40B4-BE49-F238E27FC236}">
                    <a16:creationId xmlns:a16="http://schemas.microsoft.com/office/drawing/2014/main" id="{9AF1B6F8-6D31-3EDD-C5AB-BD3FEA14539B}"/>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97" name="Group 9496">
              <a:extLst>
                <a:ext uri="{FF2B5EF4-FFF2-40B4-BE49-F238E27FC236}">
                  <a16:creationId xmlns:a16="http://schemas.microsoft.com/office/drawing/2014/main" id="{222157A1-B4DF-0ECB-8336-04B5FA33BA0C}"/>
                </a:ext>
              </a:extLst>
            </p:cNvPr>
            <p:cNvGrpSpPr/>
            <p:nvPr/>
          </p:nvGrpSpPr>
          <p:grpSpPr>
            <a:xfrm>
              <a:off x="5342610" y="2835968"/>
              <a:ext cx="108178" cy="108178"/>
              <a:chOff x="11906226" y="3185346"/>
              <a:chExt cx="117571" cy="117571"/>
            </a:xfrm>
          </p:grpSpPr>
          <p:cxnSp>
            <p:nvCxnSpPr>
              <p:cNvPr id="9498" name="Straight Connector 9497">
                <a:extLst>
                  <a:ext uri="{FF2B5EF4-FFF2-40B4-BE49-F238E27FC236}">
                    <a16:creationId xmlns:a16="http://schemas.microsoft.com/office/drawing/2014/main" id="{D01164EB-FBA3-C50F-25F9-DA293D4D8626}"/>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499" name="Straight Connector 9498">
                <a:extLst>
                  <a:ext uri="{FF2B5EF4-FFF2-40B4-BE49-F238E27FC236}">
                    <a16:creationId xmlns:a16="http://schemas.microsoft.com/office/drawing/2014/main" id="{C9A48EE8-984B-088C-C56B-92B28815256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00" name="Group 9499">
              <a:extLst>
                <a:ext uri="{FF2B5EF4-FFF2-40B4-BE49-F238E27FC236}">
                  <a16:creationId xmlns:a16="http://schemas.microsoft.com/office/drawing/2014/main" id="{C73E37E1-EDC9-5CC3-96D7-3221F1113F29}"/>
                </a:ext>
              </a:extLst>
            </p:cNvPr>
            <p:cNvGrpSpPr/>
            <p:nvPr/>
          </p:nvGrpSpPr>
          <p:grpSpPr>
            <a:xfrm>
              <a:off x="5361660" y="2835968"/>
              <a:ext cx="108178" cy="108178"/>
              <a:chOff x="11906226" y="3185346"/>
              <a:chExt cx="117571" cy="117571"/>
            </a:xfrm>
          </p:grpSpPr>
          <p:cxnSp>
            <p:nvCxnSpPr>
              <p:cNvPr id="9501" name="Straight Connector 9500">
                <a:extLst>
                  <a:ext uri="{FF2B5EF4-FFF2-40B4-BE49-F238E27FC236}">
                    <a16:creationId xmlns:a16="http://schemas.microsoft.com/office/drawing/2014/main" id="{077EA4EB-56D7-6083-B899-E88014FF3EA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02" name="Straight Connector 9501">
                <a:extLst>
                  <a:ext uri="{FF2B5EF4-FFF2-40B4-BE49-F238E27FC236}">
                    <a16:creationId xmlns:a16="http://schemas.microsoft.com/office/drawing/2014/main" id="{8FAF8E5A-6C03-1873-1F1C-5C6CCA7360E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03" name="Group 9502">
              <a:extLst>
                <a:ext uri="{FF2B5EF4-FFF2-40B4-BE49-F238E27FC236}">
                  <a16:creationId xmlns:a16="http://schemas.microsoft.com/office/drawing/2014/main" id="{14468686-4E76-FFA3-2209-446C0457C5BC}"/>
                </a:ext>
              </a:extLst>
            </p:cNvPr>
            <p:cNvGrpSpPr/>
            <p:nvPr/>
          </p:nvGrpSpPr>
          <p:grpSpPr>
            <a:xfrm>
              <a:off x="5385473" y="2835968"/>
              <a:ext cx="108178" cy="108178"/>
              <a:chOff x="11906226" y="3185346"/>
              <a:chExt cx="117571" cy="117571"/>
            </a:xfrm>
          </p:grpSpPr>
          <p:cxnSp>
            <p:nvCxnSpPr>
              <p:cNvPr id="9504" name="Straight Connector 9503">
                <a:extLst>
                  <a:ext uri="{FF2B5EF4-FFF2-40B4-BE49-F238E27FC236}">
                    <a16:creationId xmlns:a16="http://schemas.microsoft.com/office/drawing/2014/main" id="{6FEED8EF-DD56-6265-AE2D-A6775CE9A750}"/>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05" name="Straight Connector 9504">
                <a:extLst>
                  <a:ext uri="{FF2B5EF4-FFF2-40B4-BE49-F238E27FC236}">
                    <a16:creationId xmlns:a16="http://schemas.microsoft.com/office/drawing/2014/main" id="{06738CAA-E17F-910C-FD16-3CC2D2AB0C6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06" name="Group 9505">
              <a:extLst>
                <a:ext uri="{FF2B5EF4-FFF2-40B4-BE49-F238E27FC236}">
                  <a16:creationId xmlns:a16="http://schemas.microsoft.com/office/drawing/2014/main" id="{6E410B41-B30F-9E47-9452-C039D26FB731}"/>
                </a:ext>
              </a:extLst>
            </p:cNvPr>
            <p:cNvGrpSpPr/>
            <p:nvPr/>
          </p:nvGrpSpPr>
          <p:grpSpPr>
            <a:xfrm>
              <a:off x="5430717" y="2835968"/>
              <a:ext cx="108178" cy="108178"/>
              <a:chOff x="11906226" y="3185346"/>
              <a:chExt cx="117571" cy="117571"/>
            </a:xfrm>
          </p:grpSpPr>
          <p:cxnSp>
            <p:nvCxnSpPr>
              <p:cNvPr id="9507" name="Straight Connector 9506">
                <a:extLst>
                  <a:ext uri="{FF2B5EF4-FFF2-40B4-BE49-F238E27FC236}">
                    <a16:creationId xmlns:a16="http://schemas.microsoft.com/office/drawing/2014/main" id="{4618C111-C0A9-4EEB-AD08-1C07D53F2278}"/>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08" name="Straight Connector 9507">
                <a:extLst>
                  <a:ext uri="{FF2B5EF4-FFF2-40B4-BE49-F238E27FC236}">
                    <a16:creationId xmlns:a16="http://schemas.microsoft.com/office/drawing/2014/main" id="{52C11034-3571-DF2F-B434-87F43B4C182E}"/>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09" name="Group 9508">
              <a:extLst>
                <a:ext uri="{FF2B5EF4-FFF2-40B4-BE49-F238E27FC236}">
                  <a16:creationId xmlns:a16="http://schemas.microsoft.com/office/drawing/2014/main" id="{5773002F-AEC8-4C06-9FF3-E12901AE5763}"/>
                </a:ext>
              </a:extLst>
            </p:cNvPr>
            <p:cNvGrpSpPr/>
            <p:nvPr/>
          </p:nvGrpSpPr>
          <p:grpSpPr>
            <a:xfrm>
              <a:off x="5459292" y="2835968"/>
              <a:ext cx="108178" cy="108178"/>
              <a:chOff x="11906226" y="3185346"/>
              <a:chExt cx="117571" cy="117571"/>
            </a:xfrm>
          </p:grpSpPr>
          <p:cxnSp>
            <p:nvCxnSpPr>
              <p:cNvPr id="9510" name="Straight Connector 9509">
                <a:extLst>
                  <a:ext uri="{FF2B5EF4-FFF2-40B4-BE49-F238E27FC236}">
                    <a16:creationId xmlns:a16="http://schemas.microsoft.com/office/drawing/2014/main" id="{085BD258-38DF-309D-2E67-3A71C95C31F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11" name="Straight Connector 9510">
                <a:extLst>
                  <a:ext uri="{FF2B5EF4-FFF2-40B4-BE49-F238E27FC236}">
                    <a16:creationId xmlns:a16="http://schemas.microsoft.com/office/drawing/2014/main" id="{3104C2EA-92C0-AAFC-2268-3DCE559791F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12" name="Group 9511">
              <a:extLst>
                <a:ext uri="{FF2B5EF4-FFF2-40B4-BE49-F238E27FC236}">
                  <a16:creationId xmlns:a16="http://schemas.microsoft.com/office/drawing/2014/main" id="{E99DB919-928B-78B0-BA48-1986C568C62C}"/>
                </a:ext>
              </a:extLst>
            </p:cNvPr>
            <p:cNvGrpSpPr/>
            <p:nvPr/>
          </p:nvGrpSpPr>
          <p:grpSpPr>
            <a:xfrm>
              <a:off x="5471198" y="2924075"/>
              <a:ext cx="108178" cy="108178"/>
              <a:chOff x="11906226" y="3185346"/>
              <a:chExt cx="117571" cy="117571"/>
            </a:xfrm>
          </p:grpSpPr>
          <p:cxnSp>
            <p:nvCxnSpPr>
              <p:cNvPr id="9513" name="Straight Connector 9512">
                <a:extLst>
                  <a:ext uri="{FF2B5EF4-FFF2-40B4-BE49-F238E27FC236}">
                    <a16:creationId xmlns:a16="http://schemas.microsoft.com/office/drawing/2014/main" id="{F31F201F-B81A-86EF-F971-527CB0BD21B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14" name="Straight Connector 9513">
                <a:extLst>
                  <a:ext uri="{FF2B5EF4-FFF2-40B4-BE49-F238E27FC236}">
                    <a16:creationId xmlns:a16="http://schemas.microsoft.com/office/drawing/2014/main" id="{B3BBD533-2C11-1EB8-82AC-A4B6D29729D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15" name="Group 9514">
              <a:extLst>
                <a:ext uri="{FF2B5EF4-FFF2-40B4-BE49-F238E27FC236}">
                  <a16:creationId xmlns:a16="http://schemas.microsoft.com/office/drawing/2014/main" id="{12C8D892-131F-8AC8-3038-77C5AE385A91}"/>
                </a:ext>
              </a:extLst>
            </p:cNvPr>
            <p:cNvGrpSpPr/>
            <p:nvPr/>
          </p:nvGrpSpPr>
          <p:grpSpPr>
            <a:xfrm>
              <a:off x="5495011" y="2924075"/>
              <a:ext cx="108178" cy="108178"/>
              <a:chOff x="11906226" y="3185346"/>
              <a:chExt cx="117571" cy="117571"/>
            </a:xfrm>
          </p:grpSpPr>
          <p:cxnSp>
            <p:nvCxnSpPr>
              <p:cNvPr id="9516" name="Straight Connector 9515">
                <a:extLst>
                  <a:ext uri="{FF2B5EF4-FFF2-40B4-BE49-F238E27FC236}">
                    <a16:creationId xmlns:a16="http://schemas.microsoft.com/office/drawing/2014/main" id="{7F3AE280-D2E2-6DEA-09BD-B9143196F56B}"/>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17" name="Straight Connector 9516">
                <a:extLst>
                  <a:ext uri="{FF2B5EF4-FFF2-40B4-BE49-F238E27FC236}">
                    <a16:creationId xmlns:a16="http://schemas.microsoft.com/office/drawing/2014/main" id="{5108DB12-DC83-B866-1E78-27E176E4FA95}"/>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18" name="Group 9517">
              <a:extLst>
                <a:ext uri="{FF2B5EF4-FFF2-40B4-BE49-F238E27FC236}">
                  <a16:creationId xmlns:a16="http://schemas.microsoft.com/office/drawing/2014/main" id="{AD61910C-FFD1-2C60-68CD-51862D8F8ED1}"/>
                </a:ext>
              </a:extLst>
            </p:cNvPr>
            <p:cNvGrpSpPr/>
            <p:nvPr/>
          </p:nvGrpSpPr>
          <p:grpSpPr>
            <a:xfrm>
              <a:off x="5611693" y="2924075"/>
              <a:ext cx="108178" cy="108178"/>
              <a:chOff x="11906226" y="3185346"/>
              <a:chExt cx="117571" cy="117571"/>
            </a:xfrm>
          </p:grpSpPr>
          <p:cxnSp>
            <p:nvCxnSpPr>
              <p:cNvPr id="9519" name="Straight Connector 9518">
                <a:extLst>
                  <a:ext uri="{FF2B5EF4-FFF2-40B4-BE49-F238E27FC236}">
                    <a16:creationId xmlns:a16="http://schemas.microsoft.com/office/drawing/2014/main" id="{C08EE216-7D46-DEF0-6532-470F2914472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20" name="Straight Connector 9519">
                <a:extLst>
                  <a:ext uri="{FF2B5EF4-FFF2-40B4-BE49-F238E27FC236}">
                    <a16:creationId xmlns:a16="http://schemas.microsoft.com/office/drawing/2014/main" id="{865F7E0E-B54B-3A42-7F73-5F2E14E488C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21" name="Group 9520">
              <a:extLst>
                <a:ext uri="{FF2B5EF4-FFF2-40B4-BE49-F238E27FC236}">
                  <a16:creationId xmlns:a16="http://schemas.microsoft.com/office/drawing/2014/main" id="{F5A63AD5-DD68-90B1-3A7F-77DA75780966}"/>
                </a:ext>
              </a:extLst>
            </p:cNvPr>
            <p:cNvGrpSpPr/>
            <p:nvPr/>
          </p:nvGrpSpPr>
          <p:grpSpPr>
            <a:xfrm>
              <a:off x="5752187" y="2924075"/>
              <a:ext cx="108178" cy="108178"/>
              <a:chOff x="11906226" y="3185346"/>
              <a:chExt cx="117571" cy="117571"/>
            </a:xfrm>
          </p:grpSpPr>
          <p:cxnSp>
            <p:nvCxnSpPr>
              <p:cNvPr id="9522" name="Straight Connector 9521">
                <a:extLst>
                  <a:ext uri="{FF2B5EF4-FFF2-40B4-BE49-F238E27FC236}">
                    <a16:creationId xmlns:a16="http://schemas.microsoft.com/office/drawing/2014/main" id="{99340945-0E4A-3388-AF99-0A43DBE36DC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23" name="Straight Connector 9522">
                <a:extLst>
                  <a:ext uri="{FF2B5EF4-FFF2-40B4-BE49-F238E27FC236}">
                    <a16:creationId xmlns:a16="http://schemas.microsoft.com/office/drawing/2014/main" id="{9567F72A-2C49-8E31-C435-B0233AAB42A2}"/>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24" name="Group 9523">
              <a:extLst>
                <a:ext uri="{FF2B5EF4-FFF2-40B4-BE49-F238E27FC236}">
                  <a16:creationId xmlns:a16="http://schemas.microsoft.com/office/drawing/2014/main" id="{F3B49A7B-741F-C4A3-068F-CC7989472FB8}"/>
                </a:ext>
              </a:extLst>
            </p:cNvPr>
            <p:cNvGrpSpPr/>
            <p:nvPr/>
          </p:nvGrpSpPr>
          <p:grpSpPr>
            <a:xfrm>
              <a:off x="5766475" y="2924075"/>
              <a:ext cx="108178" cy="108178"/>
              <a:chOff x="11906226" y="3185346"/>
              <a:chExt cx="117571" cy="117571"/>
            </a:xfrm>
          </p:grpSpPr>
          <p:cxnSp>
            <p:nvCxnSpPr>
              <p:cNvPr id="9525" name="Straight Connector 9524">
                <a:extLst>
                  <a:ext uri="{FF2B5EF4-FFF2-40B4-BE49-F238E27FC236}">
                    <a16:creationId xmlns:a16="http://schemas.microsoft.com/office/drawing/2014/main" id="{84291C14-D75C-7F32-BB30-5304BF674A2E}"/>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26" name="Straight Connector 9525">
                <a:extLst>
                  <a:ext uri="{FF2B5EF4-FFF2-40B4-BE49-F238E27FC236}">
                    <a16:creationId xmlns:a16="http://schemas.microsoft.com/office/drawing/2014/main" id="{97936C9C-1720-3C1D-7C55-601C38067FF8}"/>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27" name="Group 9526">
              <a:extLst>
                <a:ext uri="{FF2B5EF4-FFF2-40B4-BE49-F238E27FC236}">
                  <a16:creationId xmlns:a16="http://schemas.microsoft.com/office/drawing/2014/main" id="{0FA28A2E-0FEF-C6DE-F7C1-4D9F6CF51917}"/>
                </a:ext>
              </a:extLst>
            </p:cNvPr>
            <p:cNvGrpSpPr/>
            <p:nvPr/>
          </p:nvGrpSpPr>
          <p:grpSpPr>
            <a:xfrm>
              <a:off x="5811719" y="2924075"/>
              <a:ext cx="108178" cy="108178"/>
              <a:chOff x="11906226" y="3185346"/>
              <a:chExt cx="117571" cy="117571"/>
            </a:xfrm>
          </p:grpSpPr>
          <p:cxnSp>
            <p:nvCxnSpPr>
              <p:cNvPr id="9528" name="Straight Connector 9527">
                <a:extLst>
                  <a:ext uri="{FF2B5EF4-FFF2-40B4-BE49-F238E27FC236}">
                    <a16:creationId xmlns:a16="http://schemas.microsoft.com/office/drawing/2014/main" id="{A6C07869-CC8F-B1ED-7538-97C0F99A27F2}"/>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29" name="Straight Connector 9528">
                <a:extLst>
                  <a:ext uri="{FF2B5EF4-FFF2-40B4-BE49-F238E27FC236}">
                    <a16:creationId xmlns:a16="http://schemas.microsoft.com/office/drawing/2014/main" id="{F4DCAA37-5530-0412-67E9-7738FB993A6D}"/>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30" name="Group 9529">
              <a:extLst>
                <a:ext uri="{FF2B5EF4-FFF2-40B4-BE49-F238E27FC236}">
                  <a16:creationId xmlns:a16="http://schemas.microsoft.com/office/drawing/2014/main" id="{5ED81FEB-1026-3869-6E06-DBDC986CFB68}"/>
                </a:ext>
              </a:extLst>
            </p:cNvPr>
            <p:cNvGrpSpPr/>
            <p:nvPr/>
          </p:nvGrpSpPr>
          <p:grpSpPr>
            <a:xfrm>
              <a:off x="5847438" y="2924075"/>
              <a:ext cx="108178" cy="108178"/>
              <a:chOff x="11906226" y="3185346"/>
              <a:chExt cx="117571" cy="117571"/>
            </a:xfrm>
          </p:grpSpPr>
          <p:cxnSp>
            <p:nvCxnSpPr>
              <p:cNvPr id="9531" name="Straight Connector 9530">
                <a:extLst>
                  <a:ext uri="{FF2B5EF4-FFF2-40B4-BE49-F238E27FC236}">
                    <a16:creationId xmlns:a16="http://schemas.microsoft.com/office/drawing/2014/main" id="{C16FCCDE-6BB9-7FE8-735B-087E38E030A7}"/>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32" name="Straight Connector 9531">
                <a:extLst>
                  <a:ext uri="{FF2B5EF4-FFF2-40B4-BE49-F238E27FC236}">
                    <a16:creationId xmlns:a16="http://schemas.microsoft.com/office/drawing/2014/main" id="{E0B426E6-C976-FA7E-7CF5-BA053CF02BB1}"/>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33" name="Group 9532">
              <a:extLst>
                <a:ext uri="{FF2B5EF4-FFF2-40B4-BE49-F238E27FC236}">
                  <a16:creationId xmlns:a16="http://schemas.microsoft.com/office/drawing/2014/main" id="{420EBD35-8F97-47D3-5BF9-39652A09FF53}"/>
                </a:ext>
              </a:extLst>
            </p:cNvPr>
            <p:cNvGrpSpPr/>
            <p:nvPr/>
          </p:nvGrpSpPr>
          <p:grpSpPr>
            <a:xfrm>
              <a:off x="5930782" y="2924075"/>
              <a:ext cx="108178" cy="108178"/>
              <a:chOff x="11906226" y="3185346"/>
              <a:chExt cx="117571" cy="117571"/>
            </a:xfrm>
          </p:grpSpPr>
          <p:cxnSp>
            <p:nvCxnSpPr>
              <p:cNvPr id="9534" name="Straight Connector 9533">
                <a:extLst>
                  <a:ext uri="{FF2B5EF4-FFF2-40B4-BE49-F238E27FC236}">
                    <a16:creationId xmlns:a16="http://schemas.microsoft.com/office/drawing/2014/main" id="{6E40EEB4-D3DD-C58C-B629-DBDFCB910535}"/>
                  </a:ext>
                </a:extLst>
              </p:cNvPr>
              <p:cNvCxnSpPr>
                <a:cxnSpLocks/>
              </p:cNvCxnSpPr>
              <p:nvPr/>
            </p:nvCxnSpPr>
            <p:spPr bwMode="auto">
              <a:xfrm>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cxnSp>
            <p:nvCxnSpPr>
              <p:cNvPr id="9535" name="Straight Connector 9534">
                <a:extLst>
                  <a:ext uri="{FF2B5EF4-FFF2-40B4-BE49-F238E27FC236}">
                    <a16:creationId xmlns:a16="http://schemas.microsoft.com/office/drawing/2014/main" id="{D70D883B-09C9-5379-4D43-A5DFECB479C6}"/>
                  </a:ext>
                </a:extLst>
              </p:cNvPr>
              <p:cNvCxnSpPr>
                <a:cxnSpLocks/>
              </p:cNvCxnSpPr>
              <p:nvPr/>
            </p:nvCxnSpPr>
            <p:spPr bwMode="auto">
              <a:xfrm rot="16200000">
                <a:off x="11965012" y="3185346"/>
                <a:ext cx="0" cy="117571"/>
              </a:xfrm>
              <a:prstGeom prst="line">
                <a:avLst/>
              </a:prstGeom>
              <a:noFill/>
              <a:ln w="19050" cap="flat" cmpd="sng" algn="ctr">
                <a:solidFill>
                  <a:schemeClr val="accent1"/>
                </a:solidFill>
                <a:prstDash val="solid"/>
                <a:round/>
                <a:headEnd type="none" w="med" len="med"/>
                <a:tailEnd type="none" w="med" len="med"/>
              </a:ln>
              <a:effectLst/>
            </p:spPr>
          </p:cxnSp>
        </p:grpSp>
        <p:sp>
          <p:nvSpPr>
            <p:cNvPr id="9536" name="Freeform: Shape 9535">
              <a:extLst>
                <a:ext uri="{FF2B5EF4-FFF2-40B4-BE49-F238E27FC236}">
                  <a16:creationId xmlns:a16="http://schemas.microsoft.com/office/drawing/2014/main" id="{645E7CC8-E6BE-70BB-85C4-3A690C7C04D7}"/>
                </a:ext>
              </a:extLst>
            </p:cNvPr>
            <p:cNvSpPr/>
            <p:nvPr/>
          </p:nvSpPr>
          <p:spPr bwMode="auto">
            <a:xfrm>
              <a:off x="1154906" y="2116931"/>
              <a:ext cx="2876550" cy="466725"/>
            </a:xfrm>
            <a:custGeom>
              <a:avLst/>
              <a:gdLst>
                <a:gd name="connsiteX0" fmla="*/ 0 w 2876550"/>
                <a:gd name="connsiteY0" fmla="*/ 0 h 466725"/>
                <a:gd name="connsiteX1" fmla="*/ 66675 w 2876550"/>
                <a:gd name="connsiteY1" fmla="*/ 0 h 466725"/>
                <a:gd name="connsiteX2" fmla="*/ 66675 w 2876550"/>
                <a:gd name="connsiteY2" fmla="*/ 16669 h 466725"/>
                <a:gd name="connsiteX3" fmla="*/ 102394 w 2876550"/>
                <a:gd name="connsiteY3" fmla="*/ 16669 h 466725"/>
                <a:gd name="connsiteX4" fmla="*/ 102394 w 2876550"/>
                <a:gd name="connsiteY4" fmla="*/ 35719 h 466725"/>
                <a:gd name="connsiteX5" fmla="*/ 157163 w 2876550"/>
                <a:gd name="connsiteY5" fmla="*/ 35719 h 466725"/>
                <a:gd name="connsiteX6" fmla="*/ 157163 w 2876550"/>
                <a:gd name="connsiteY6" fmla="*/ 47625 h 466725"/>
                <a:gd name="connsiteX7" fmla="*/ 250032 w 2876550"/>
                <a:gd name="connsiteY7" fmla="*/ 47625 h 466725"/>
                <a:gd name="connsiteX8" fmla="*/ 250032 w 2876550"/>
                <a:gd name="connsiteY8" fmla="*/ 47625 h 466725"/>
                <a:gd name="connsiteX9" fmla="*/ 297657 w 2876550"/>
                <a:gd name="connsiteY9" fmla="*/ 47625 h 466725"/>
                <a:gd name="connsiteX10" fmla="*/ 297657 w 2876550"/>
                <a:gd name="connsiteY10" fmla="*/ 69057 h 466725"/>
                <a:gd name="connsiteX11" fmla="*/ 476250 w 2876550"/>
                <a:gd name="connsiteY11" fmla="*/ 69057 h 466725"/>
                <a:gd name="connsiteX12" fmla="*/ 476250 w 2876550"/>
                <a:gd name="connsiteY12" fmla="*/ 95250 h 466725"/>
                <a:gd name="connsiteX13" fmla="*/ 659607 w 2876550"/>
                <a:gd name="connsiteY13" fmla="*/ 95250 h 466725"/>
                <a:gd name="connsiteX14" fmla="*/ 659607 w 2876550"/>
                <a:gd name="connsiteY14" fmla="*/ 95250 h 466725"/>
                <a:gd name="connsiteX15" fmla="*/ 659607 w 2876550"/>
                <a:gd name="connsiteY15" fmla="*/ 111919 h 466725"/>
                <a:gd name="connsiteX16" fmla="*/ 757238 w 2876550"/>
                <a:gd name="connsiteY16" fmla="*/ 111919 h 466725"/>
                <a:gd name="connsiteX17" fmla="*/ 757238 w 2876550"/>
                <a:gd name="connsiteY17" fmla="*/ 123825 h 466725"/>
                <a:gd name="connsiteX18" fmla="*/ 900113 w 2876550"/>
                <a:gd name="connsiteY18" fmla="*/ 123825 h 466725"/>
                <a:gd name="connsiteX19" fmla="*/ 900113 w 2876550"/>
                <a:gd name="connsiteY19" fmla="*/ 142875 h 466725"/>
                <a:gd name="connsiteX20" fmla="*/ 1050132 w 2876550"/>
                <a:gd name="connsiteY20" fmla="*/ 142875 h 466725"/>
                <a:gd name="connsiteX21" fmla="*/ 1050132 w 2876550"/>
                <a:gd name="connsiteY21" fmla="*/ 161925 h 466725"/>
                <a:gd name="connsiteX22" fmla="*/ 1138238 w 2876550"/>
                <a:gd name="connsiteY22" fmla="*/ 161925 h 466725"/>
                <a:gd name="connsiteX23" fmla="*/ 1138238 w 2876550"/>
                <a:gd name="connsiteY23" fmla="*/ 183357 h 466725"/>
                <a:gd name="connsiteX24" fmla="*/ 1273969 w 2876550"/>
                <a:gd name="connsiteY24" fmla="*/ 183357 h 466725"/>
                <a:gd name="connsiteX25" fmla="*/ 1273969 w 2876550"/>
                <a:gd name="connsiteY25" fmla="*/ 190500 h 466725"/>
                <a:gd name="connsiteX26" fmla="*/ 1347788 w 2876550"/>
                <a:gd name="connsiteY26" fmla="*/ 190500 h 466725"/>
                <a:gd name="connsiteX27" fmla="*/ 1347788 w 2876550"/>
                <a:gd name="connsiteY27" fmla="*/ 214313 h 466725"/>
                <a:gd name="connsiteX28" fmla="*/ 1378744 w 2876550"/>
                <a:gd name="connsiteY28" fmla="*/ 214313 h 466725"/>
                <a:gd name="connsiteX29" fmla="*/ 1378744 w 2876550"/>
                <a:gd name="connsiteY29" fmla="*/ 230982 h 466725"/>
                <a:gd name="connsiteX30" fmla="*/ 1552575 w 2876550"/>
                <a:gd name="connsiteY30" fmla="*/ 230982 h 466725"/>
                <a:gd name="connsiteX31" fmla="*/ 1552575 w 2876550"/>
                <a:gd name="connsiteY31" fmla="*/ 250032 h 466725"/>
                <a:gd name="connsiteX32" fmla="*/ 1659732 w 2876550"/>
                <a:gd name="connsiteY32" fmla="*/ 250032 h 466725"/>
                <a:gd name="connsiteX33" fmla="*/ 1662113 w 2876550"/>
                <a:gd name="connsiteY33" fmla="*/ 266700 h 466725"/>
                <a:gd name="connsiteX34" fmla="*/ 1814513 w 2876550"/>
                <a:gd name="connsiteY34" fmla="*/ 266700 h 466725"/>
                <a:gd name="connsiteX35" fmla="*/ 1814513 w 2876550"/>
                <a:gd name="connsiteY35" fmla="*/ 285750 h 466725"/>
                <a:gd name="connsiteX36" fmla="*/ 1905000 w 2876550"/>
                <a:gd name="connsiteY36" fmla="*/ 285750 h 466725"/>
                <a:gd name="connsiteX37" fmla="*/ 1905000 w 2876550"/>
                <a:gd name="connsiteY37" fmla="*/ 300038 h 466725"/>
                <a:gd name="connsiteX38" fmla="*/ 1924050 w 2876550"/>
                <a:gd name="connsiteY38" fmla="*/ 300038 h 466725"/>
                <a:gd name="connsiteX39" fmla="*/ 1924050 w 2876550"/>
                <a:gd name="connsiteY39" fmla="*/ 309563 h 466725"/>
                <a:gd name="connsiteX40" fmla="*/ 2085975 w 2876550"/>
                <a:gd name="connsiteY40" fmla="*/ 309563 h 466725"/>
                <a:gd name="connsiteX41" fmla="*/ 2085975 w 2876550"/>
                <a:gd name="connsiteY41" fmla="*/ 323850 h 466725"/>
                <a:gd name="connsiteX42" fmla="*/ 2126457 w 2876550"/>
                <a:gd name="connsiteY42" fmla="*/ 323850 h 466725"/>
                <a:gd name="connsiteX43" fmla="*/ 2126457 w 2876550"/>
                <a:gd name="connsiteY43" fmla="*/ 347663 h 466725"/>
                <a:gd name="connsiteX44" fmla="*/ 2259807 w 2876550"/>
                <a:gd name="connsiteY44" fmla="*/ 345282 h 466725"/>
                <a:gd name="connsiteX45" fmla="*/ 2262188 w 2876550"/>
                <a:gd name="connsiteY45" fmla="*/ 357188 h 466725"/>
                <a:gd name="connsiteX46" fmla="*/ 2286000 w 2876550"/>
                <a:gd name="connsiteY46" fmla="*/ 357188 h 466725"/>
                <a:gd name="connsiteX47" fmla="*/ 2286000 w 2876550"/>
                <a:gd name="connsiteY47" fmla="*/ 357188 h 466725"/>
                <a:gd name="connsiteX48" fmla="*/ 2295525 w 2876550"/>
                <a:gd name="connsiteY48" fmla="*/ 366713 h 466725"/>
                <a:gd name="connsiteX49" fmla="*/ 2419350 w 2876550"/>
                <a:gd name="connsiteY49" fmla="*/ 366713 h 466725"/>
                <a:gd name="connsiteX50" fmla="*/ 2419350 w 2876550"/>
                <a:gd name="connsiteY50" fmla="*/ 388144 h 466725"/>
                <a:gd name="connsiteX51" fmla="*/ 2609850 w 2876550"/>
                <a:gd name="connsiteY51" fmla="*/ 388144 h 466725"/>
                <a:gd name="connsiteX52" fmla="*/ 2609850 w 2876550"/>
                <a:gd name="connsiteY52" fmla="*/ 388144 h 466725"/>
                <a:gd name="connsiteX53" fmla="*/ 2616994 w 2876550"/>
                <a:gd name="connsiteY53" fmla="*/ 407194 h 466725"/>
                <a:gd name="connsiteX54" fmla="*/ 2707482 w 2876550"/>
                <a:gd name="connsiteY54" fmla="*/ 409575 h 466725"/>
                <a:gd name="connsiteX55" fmla="*/ 2707482 w 2876550"/>
                <a:gd name="connsiteY55" fmla="*/ 435769 h 466725"/>
                <a:gd name="connsiteX56" fmla="*/ 2726532 w 2876550"/>
                <a:gd name="connsiteY56" fmla="*/ 435769 h 466725"/>
                <a:gd name="connsiteX57" fmla="*/ 2726532 w 2876550"/>
                <a:gd name="connsiteY57" fmla="*/ 457200 h 466725"/>
                <a:gd name="connsiteX58" fmla="*/ 2757488 w 2876550"/>
                <a:gd name="connsiteY58" fmla="*/ 457200 h 466725"/>
                <a:gd name="connsiteX59" fmla="*/ 2757488 w 2876550"/>
                <a:gd name="connsiteY59" fmla="*/ 466725 h 466725"/>
                <a:gd name="connsiteX60" fmla="*/ 2876550 w 2876550"/>
                <a:gd name="connsiteY60"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876550" h="466725">
                  <a:moveTo>
                    <a:pt x="0" y="0"/>
                  </a:moveTo>
                  <a:lnTo>
                    <a:pt x="66675" y="0"/>
                  </a:lnTo>
                  <a:lnTo>
                    <a:pt x="66675" y="16669"/>
                  </a:lnTo>
                  <a:lnTo>
                    <a:pt x="102394" y="16669"/>
                  </a:lnTo>
                  <a:lnTo>
                    <a:pt x="102394" y="35719"/>
                  </a:lnTo>
                  <a:lnTo>
                    <a:pt x="157163" y="35719"/>
                  </a:lnTo>
                  <a:lnTo>
                    <a:pt x="157163" y="47625"/>
                  </a:lnTo>
                  <a:lnTo>
                    <a:pt x="250032" y="47625"/>
                  </a:lnTo>
                  <a:lnTo>
                    <a:pt x="250032" y="47625"/>
                  </a:lnTo>
                  <a:lnTo>
                    <a:pt x="297657" y="47625"/>
                  </a:lnTo>
                  <a:lnTo>
                    <a:pt x="297657" y="69057"/>
                  </a:lnTo>
                  <a:lnTo>
                    <a:pt x="476250" y="69057"/>
                  </a:lnTo>
                  <a:lnTo>
                    <a:pt x="476250" y="95250"/>
                  </a:lnTo>
                  <a:lnTo>
                    <a:pt x="659607" y="95250"/>
                  </a:lnTo>
                  <a:lnTo>
                    <a:pt x="659607" y="95250"/>
                  </a:lnTo>
                  <a:lnTo>
                    <a:pt x="659607" y="111919"/>
                  </a:lnTo>
                  <a:lnTo>
                    <a:pt x="757238" y="111919"/>
                  </a:lnTo>
                  <a:lnTo>
                    <a:pt x="757238" y="123825"/>
                  </a:lnTo>
                  <a:lnTo>
                    <a:pt x="900113" y="123825"/>
                  </a:lnTo>
                  <a:lnTo>
                    <a:pt x="900113" y="142875"/>
                  </a:lnTo>
                  <a:lnTo>
                    <a:pt x="1050132" y="142875"/>
                  </a:lnTo>
                  <a:lnTo>
                    <a:pt x="1050132" y="161925"/>
                  </a:lnTo>
                  <a:lnTo>
                    <a:pt x="1138238" y="161925"/>
                  </a:lnTo>
                  <a:lnTo>
                    <a:pt x="1138238" y="183357"/>
                  </a:lnTo>
                  <a:lnTo>
                    <a:pt x="1273969" y="183357"/>
                  </a:lnTo>
                  <a:lnTo>
                    <a:pt x="1273969" y="190500"/>
                  </a:lnTo>
                  <a:lnTo>
                    <a:pt x="1347788" y="190500"/>
                  </a:lnTo>
                  <a:lnTo>
                    <a:pt x="1347788" y="214313"/>
                  </a:lnTo>
                  <a:lnTo>
                    <a:pt x="1378744" y="214313"/>
                  </a:lnTo>
                  <a:lnTo>
                    <a:pt x="1378744" y="230982"/>
                  </a:lnTo>
                  <a:lnTo>
                    <a:pt x="1552575" y="230982"/>
                  </a:lnTo>
                  <a:lnTo>
                    <a:pt x="1552575" y="250032"/>
                  </a:lnTo>
                  <a:lnTo>
                    <a:pt x="1659732" y="250032"/>
                  </a:lnTo>
                  <a:lnTo>
                    <a:pt x="1662113" y="266700"/>
                  </a:lnTo>
                  <a:lnTo>
                    <a:pt x="1814513" y="266700"/>
                  </a:lnTo>
                  <a:lnTo>
                    <a:pt x="1814513" y="285750"/>
                  </a:lnTo>
                  <a:lnTo>
                    <a:pt x="1905000" y="285750"/>
                  </a:lnTo>
                  <a:lnTo>
                    <a:pt x="1905000" y="300038"/>
                  </a:lnTo>
                  <a:lnTo>
                    <a:pt x="1924050" y="300038"/>
                  </a:lnTo>
                  <a:lnTo>
                    <a:pt x="1924050" y="309563"/>
                  </a:lnTo>
                  <a:lnTo>
                    <a:pt x="2085975" y="309563"/>
                  </a:lnTo>
                  <a:lnTo>
                    <a:pt x="2085975" y="323850"/>
                  </a:lnTo>
                  <a:lnTo>
                    <a:pt x="2126457" y="323850"/>
                  </a:lnTo>
                  <a:lnTo>
                    <a:pt x="2126457" y="347663"/>
                  </a:lnTo>
                  <a:lnTo>
                    <a:pt x="2259807" y="345282"/>
                  </a:lnTo>
                  <a:lnTo>
                    <a:pt x="2262188" y="357188"/>
                  </a:lnTo>
                  <a:lnTo>
                    <a:pt x="2286000" y="357188"/>
                  </a:lnTo>
                  <a:lnTo>
                    <a:pt x="2286000" y="357188"/>
                  </a:lnTo>
                  <a:lnTo>
                    <a:pt x="2295525" y="366713"/>
                  </a:lnTo>
                  <a:lnTo>
                    <a:pt x="2419350" y="366713"/>
                  </a:lnTo>
                  <a:lnTo>
                    <a:pt x="2419350" y="388144"/>
                  </a:lnTo>
                  <a:lnTo>
                    <a:pt x="2609850" y="388144"/>
                  </a:lnTo>
                  <a:lnTo>
                    <a:pt x="2609850" y="388144"/>
                  </a:lnTo>
                  <a:lnTo>
                    <a:pt x="2616994" y="407194"/>
                  </a:lnTo>
                  <a:lnTo>
                    <a:pt x="2707482" y="409575"/>
                  </a:lnTo>
                  <a:lnTo>
                    <a:pt x="2707482" y="435769"/>
                  </a:lnTo>
                  <a:lnTo>
                    <a:pt x="2726532" y="435769"/>
                  </a:lnTo>
                  <a:lnTo>
                    <a:pt x="2726532" y="457200"/>
                  </a:lnTo>
                  <a:lnTo>
                    <a:pt x="2757488" y="457200"/>
                  </a:lnTo>
                  <a:lnTo>
                    <a:pt x="2757488" y="466725"/>
                  </a:lnTo>
                  <a:lnTo>
                    <a:pt x="2876550" y="46672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37" name="Freeform: Shape 9536">
              <a:extLst>
                <a:ext uri="{FF2B5EF4-FFF2-40B4-BE49-F238E27FC236}">
                  <a16:creationId xmlns:a16="http://schemas.microsoft.com/office/drawing/2014/main" id="{2A9E5DD7-3D1C-5525-9303-98313AA05CE8}"/>
                </a:ext>
              </a:extLst>
            </p:cNvPr>
            <p:cNvSpPr/>
            <p:nvPr/>
          </p:nvSpPr>
          <p:spPr bwMode="auto">
            <a:xfrm>
              <a:off x="4033838" y="2583656"/>
              <a:ext cx="1955006" cy="397669"/>
            </a:xfrm>
            <a:custGeom>
              <a:avLst/>
              <a:gdLst>
                <a:gd name="connsiteX0" fmla="*/ 0 w 1955006"/>
                <a:gd name="connsiteY0" fmla="*/ 0 h 397669"/>
                <a:gd name="connsiteX1" fmla="*/ 140493 w 1955006"/>
                <a:gd name="connsiteY1" fmla="*/ 0 h 397669"/>
                <a:gd name="connsiteX2" fmla="*/ 138112 w 1955006"/>
                <a:gd name="connsiteY2" fmla="*/ 33338 h 397669"/>
                <a:gd name="connsiteX3" fmla="*/ 157162 w 1955006"/>
                <a:gd name="connsiteY3" fmla="*/ 33338 h 397669"/>
                <a:gd name="connsiteX4" fmla="*/ 157162 w 1955006"/>
                <a:gd name="connsiteY4" fmla="*/ 52388 h 397669"/>
                <a:gd name="connsiteX5" fmla="*/ 414337 w 1955006"/>
                <a:gd name="connsiteY5" fmla="*/ 52388 h 397669"/>
                <a:gd name="connsiteX6" fmla="*/ 416718 w 1955006"/>
                <a:gd name="connsiteY6" fmla="*/ 80963 h 397669"/>
                <a:gd name="connsiteX7" fmla="*/ 466725 w 1955006"/>
                <a:gd name="connsiteY7" fmla="*/ 78582 h 397669"/>
                <a:gd name="connsiteX8" fmla="*/ 466725 w 1955006"/>
                <a:gd name="connsiteY8" fmla="*/ 78582 h 397669"/>
                <a:gd name="connsiteX9" fmla="*/ 466725 w 1955006"/>
                <a:gd name="connsiteY9" fmla="*/ 102394 h 397669"/>
                <a:gd name="connsiteX10" fmla="*/ 509587 w 1955006"/>
                <a:gd name="connsiteY10" fmla="*/ 102394 h 397669"/>
                <a:gd name="connsiteX11" fmla="*/ 509587 w 1955006"/>
                <a:gd name="connsiteY11" fmla="*/ 102394 h 397669"/>
                <a:gd name="connsiteX12" fmla="*/ 509587 w 1955006"/>
                <a:gd name="connsiteY12" fmla="*/ 123825 h 397669"/>
                <a:gd name="connsiteX13" fmla="*/ 602456 w 1955006"/>
                <a:gd name="connsiteY13" fmla="*/ 123825 h 397669"/>
                <a:gd name="connsiteX14" fmla="*/ 607218 w 1955006"/>
                <a:gd name="connsiteY14" fmla="*/ 145257 h 397669"/>
                <a:gd name="connsiteX15" fmla="*/ 681037 w 1955006"/>
                <a:gd name="connsiteY15" fmla="*/ 145257 h 397669"/>
                <a:gd name="connsiteX16" fmla="*/ 685800 w 1955006"/>
                <a:gd name="connsiteY16" fmla="*/ 157163 h 397669"/>
                <a:gd name="connsiteX17" fmla="*/ 731043 w 1955006"/>
                <a:gd name="connsiteY17" fmla="*/ 157163 h 397669"/>
                <a:gd name="connsiteX18" fmla="*/ 731043 w 1955006"/>
                <a:gd name="connsiteY18" fmla="*/ 169069 h 397669"/>
                <a:gd name="connsiteX19" fmla="*/ 764381 w 1955006"/>
                <a:gd name="connsiteY19" fmla="*/ 169069 h 397669"/>
                <a:gd name="connsiteX20" fmla="*/ 764381 w 1955006"/>
                <a:gd name="connsiteY20" fmla="*/ 207169 h 397669"/>
                <a:gd name="connsiteX21" fmla="*/ 845343 w 1955006"/>
                <a:gd name="connsiteY21" fmla="*/ 207169 h 397669"/>
                <a:gd name="connsiteX22" fmla="*/ 845343 w 1955006"/>
                <a:gd name="connsiteY22" fmla="*/ 235744 h 397669"/>
                <a:gd name="connsiteX23" fmla="*/ 964406 w 1955006"/>
                <a:gd name="connsiteY23" fmla="*/ 235744 h 397669"/>
                <a:gd name="connsiteX24" fmla="*/ 964406 w 1955006"/>
                <a:gd name="connsiteY24" fmla="*/ 254794 h 397669"/>
                <a:gd name="connsiteX25" fmla="*/ 1033462 w 1955006"/>
                <a:gd name="connsiteY25" fmla="*/ 254794 h 397669"/>
                <a:gd name="connsiteX26" fmla="*/ 1033462 w 1955006"/>
                <a:gd name="connsiteY26" fmla="*/ 290513 h 397669"/>
                <a:gd name="connsiteX27" fmla="*/ 1288256 w 1955006"/>
                <a:gd name="connsiteY27" fmla="*/ 290513 h 397669"/>
                <a:gd name="connsiteX28" fmla="*/ 1288256 w 1955006"/>
                <a:gd name="connsiteY28" fmla="*/ 311944 h 397669"/>
                <a:gd name="connsiteX29" fmla="*/ 1493043 w 1955006"/>
                <a:gd name="connsiteY29" fmla="*/ 311944 h 397669"/>
                <a:gd name="connsiteX30" fmla="*/ 1490662 w 1955006"/>
                <a:gd name="connsiteY30" fmla="*/ 397669 h 397669"/>
                <a:gd name="connsiteX31" fmla="*/ 1955006 w 1955006"/>
                <a:gd name="connsiteY31" fmla="*/ 397669 h 39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55006" h="397669">
                  <a:moveTo>
                    <a:pt x="0" y="0"/>
                  </a:moveTo>
                  <a:lnTo>
                    <a:pt x="140493" y="0"/>
                  </a:lnTo>
                  <a:lnTo>
                    <a:pt x="138112" y="33338"/>
                  </a:lnTo>
                  <a:lnTo>
                    <a:pt x="157162" y="33338"/>
                  </a:lnTo>
                  <a:lnTo>
                    <a:pt x="157162" y="52388"/>
                  </a:lnTo>
                  <a:lnTo>
                    <a:pt x="414337" y="52388"/>
                  </a:lnTo>
                  <a:lnTo>
                    <a:pt x="416718" y="80963"/>
                  </a:lnTo>
                  <a:lnTo>
                    <a:pt x="466725" y="78582"/>
                  </a:lnTo>
                  <a:lnTo>
                    <a:pt x="466725" y="78582"/>
                  </a:lnTo>
                  <a:lnTo>
                    <a:pt x="466725" y="102394"/>
                  </a:lnTo>
                  <a:lnTo>
                    <a:pt x="509587" y="102394"/>
                  </a:lnTo>
                  <a:lnTo>
                    <a:pt x="509587" y="102394"/>
                  </a:lnTo>
                  <a:lnTo>
                    <a:pt x="509587" y="123825"/>
                  </a:lnTo>
                  <a:lnTo>
                    <a:pt x="602456" y="123825"/>
                  </a:lnTo>
                  <a:lnTo>
                    <a:pt x="607218" y="145257"/>
                  </a:lnTo>
                  <a:lnTo>
                    <a:pt x="681037" y="145257"/>
                  </a:lnTo>
                  <a:lnTo>
                    <a:pt x="685800" y="157163"/>
                  </a:lnTo>
                  <a:lnTo>
                    <a:pt x="731043" y="157163"/>
                  </a:lnTo>
                  <a:lnTo>
                    <a:pt x="731043" y="169069"/>
                  </a:lnTo>
                  <a:lnTo>
                    <a:pt x="764381" y="169069"/>
                  </a:lnTo>
                  <a:lnTo>
                    <a:pt x="764381" y="207169"/>
                  </a:lnTo>
                  <a:lnTo>
                    <a:pt x="845343" y="207169"/>
                  </a:lnTo>
                  <a:lnTo>
                    <a:pt x="845343" y="235744"/>
                  </a:lnTo>
                  <a:lnTo>
                    <a:pt x="964406" y="235744"/>
                  </a:lnTo>
                  <a:lnTo>
                    <a:pt x="964406" y="254794"/>
                  </a:lnTo>
                  <a:lnTo>
                    <a:pt x="1033462" y="254794"/>
                  </a:lnTo>
                  <a:lnTo>
                    <a:pt x="1033462" y="290513"/>
                  </a:lnTo>
                  <a:lnTo>
                    <a:pt x="1288256" y="290513"/>
                  </a:lnTo>
                  <a:lnTo>
                    <a:pt x="1288256" y="311944"/>
                  </a:lnTo>
                  <a:lnTo>
                    <a:pt x="1493043" y="311944"/>
                  </a:lnTo>
                  <a:cubicBezTo>
                    <a:pt x="1492249" y="340519"/>
                    <a:pt x="1491456" y="369094"/>
                    <a:pt x="1490662" y="397669"/>
                  </a:cubicBezTo>
                  <a:lnTo>
                    <a:pt x="1955006" y="397669"/>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9652" name="TextBox 9651">
            <a:extLst>
              <a:ext uri="{FF2B5EF4-FFF2-40B4-BE49-F238E27FC236}">
                <a16:creationId xmlns:a16="http://schemas.microsoft.com/office/drawing/2014/main" id="{F40DC40D-ECED-3DE9-2578-80CBF5C7F687}"/>
              </a:ext>
            </a:extLst>
          </p:cNvPr>
          <p:cNvSpPr txBox="1"/>
          <p:nvPr/>
        </p:nvSpPr>
        <p:spPr bwMode="auto">
          <a:xfrm>
            <a:off x="7822280" y="1783649"/>
            <a:ext cx="3994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chemeClr val="accent2"/>
                </a:solidFill>
                <a:effectLst/>
                <a:uLnTx/>
                <a:uFillTx/>
                <a:latin typeface="Calibri" panose="020F0502020204030204" pitchFamily="34" charset="0"/>
                <a:ea typeface="+mn-ea"/>
                <a:cs typeface="Arial" panose="020B0604020202020204" pitchFamily="34" charset="0"/>
              </a:rPr>
              <a:t>78%</a:t>
            </a:r>
            <a:endParaRPr kumimoji="0" lang="en-US" sz="2400" b="0" i="0" u="none" strike="noStrike" kern="1200" cap="none" spc="0" normalizeH="0" baseline="0" noProof="0">
              <a:ln>
                <a:noFill/>
              </a:ln>
              <a:solidFill>
                <a:schemeClr val="accent2"/>
              </a:solidFill>
              <a:effectLst/>
              <a:uLnTx/>
              <a:uFillTx/>
              <a:latin typeface="Calibri" panose="020F0502020204030204" pitchFamily="34" charset="0"/>
              <a:ea typeface="+mn-ea"/>
              <a:cs typeface="Arial" panose="020B0604020202020204" pitchFamily="34" charset="0"/>
            </a:endParaRPr>
          </a:p>
        </p:txBody>
      </p:sp>
      <p:sp>
        <p:nvSpPr>
          <p:cNvPr id="9653" name="TextBox 9652">
            <a:extLst>
              <a:ext uri="{FF2B5EF4-FFF2-40B4-BE49-F238E27FC236}">
                <a16:creationId xmlns:a16="http://schemas.microsoft.com/office/drawing/2014/main" id="{33AD726F-8F64-E8F6-79FF-DEC7452036BD}"/>
              </a:ext>
            </a:extLst>
          </p:cNvPr>
          <p:cNvSpPr txBox="1"/>
          <p:nvPr/>
        </p:nvSpPr>
        <p:spPr bwMode="auto">
          <a:xfrm>
            <a:off x="7822280" y="2671289"/>
            <a:ext cx="3994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62%</a:t>
            </a:r>
            <a:endParaRPr kumimoji="0" lang="en-US" sz="24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endParaRPr>
          </a:p>
        </p:txBody>
      </p:sp>
      <p:sp>
        <p:nvSpPr>
          <p:cNvPr id="9654" name="TextBox 9653">
            <a:extLst>
              <a:ext uri="{FF2B5EF4-FFF2-40B4-BE49-F238E27FC236}">
                <a16:creationId xmlns:a16="http://schemas.microsoft.com/office/drawing/2014/main" id="{9418FBAD-F402-DFE6-BAD1-F46072E2A1C6}"/>
              </a:ext>
            </a:extLst>
          </p:cNvPr>
          <p:cNvSpPr txBox="1"/>
          <p:nvPr/>
        </p:nvSpPr>
        <p:spPr bwMode="auto">
          <a:xfrm>
            <a:off x="7822280" y="3507858"/>
            <a:ext cx="399481"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17%</a:t>
            </a:r>
            <a:endParaRPr kumimoji="0" lang="en-US" sz="24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9655" name="TextBox 9654">
            <a:extLst>
              <a:ext uri="{FF2B5EF4-FFF2-40B4-BE49-F238E27FC236}">
                <a16:creationId xmlns:a16="http://schemas.microsoft.com/office/drawing/2014/main" id="{697D2669-6AD2-D9A7-E0E4-0B6BC5D4302B}"/>
              </a:ext>
            </a:extLst>
          </p:cNvPr>
          <p:cNvSpPr txBox="1"/>
          <p:nvPr/>
        </p:nvSpPr>
        <p:spPr bwMode="auto">
          <a:xfrm>
            <a:off x="8357254" y="1820070"/>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chemeClr val="accent2"/>
                </a:solidFill>
                <a:effectLst/>
                <a:uLnTx/>
                <a:uFillTx/>
                <a:latin typeface="Calibri" panose="020F0502020204030204" pitchFamily="34" charset="0"/>
                <a:ea typeface="+mn-ea"/>
                <a:cs typeface="Arial" panose="020B0604020202020204" pitchFamily="34" charset="0"/>
              </a:rPr>
              <a:t>mPFS</a:t>
            </a:r>
            <a:r>
              <a:rPr kumimoji="0" lang="en-US" sz="1600" b="0" i="0" u="none" strike="noStrike" kern="1200" cap="none" spc="0" normalizeH="0" baseline="0" noProof="0">
                <a:ln>
                  <a:noFill/>
                </a:ln>
                <a:solidFill>
                  <a:schemeClr val="accent2"/>
                </a:solidFill>
                <a:effectLst/>
                <a:uLnTx/>
                <a:uFillTx/>
                <a:latin typeface="Calibri" panose="020F0502020204030204" pitchFamily="34" charset="0"/>
                <a:ea typeface="+mn-ea"/>
                <a:cs typeface="Arial" panose="020B0604020202020204" pitchFamily="34" charset="0"/>
              </a:rPr>
              <a:t> = NR</a:t>
            </a:r>
            <a:endParaRPr kumimoji="0" lang="en-US" sz="2000" b="0" i="0" u="none" strike="noStrike" kern="1200" cap="none" spc="0" normalizeH="0" baseline="0" noProof="0">
              <a:ln>
                <a:noFill/>
              </a:ln>
              <a:solidFill>
                <a:schemeClr val="accent2"/>
              </a:solidFill>
              <a:effectLst/>
              <a:uLnTx/>
              <a:uFillTx/>
              <a:latin typeface="Calibri" panose="020F0502020204030204" pitchFamily="34" charset="0"/>
              <a:ea typeface="+mn-ea"/>
              <a:cs typeface="Arial" panose="020B0604020202020204" pitchFamily="34" charset="0"/>
            </a:endParaRPr>
          </a:p>
        </p:txBody>
      </p:sp>
      <p:sp>
        <p:nvSpPr>
          <p:cNvPr id="9656" name="TextBox 9655">
            <a:extLst>
              <a:ext uri="{FF2B5EF4-FFF2-40B4-BE49-F238E27FC236}">
                <a16:creationId xmlns:a16="http://schemas.microsoft.com/office/drawing/2014/main" id="{F0ABB7A6-3404-A0DA-0BC3-C30C0F98EF06}"/>
              </a:ext>
            </a:extLst>
          </p:cNvPr>
          <p:cNvSpPr txBox="1"/>
          <p:nvPr/>
        </p:nvSpPr>
        <p:spPr bwMode="auto">
          <a:xfrm>
            <a:off x="8381465" y="2929523"/>
            <a:ext cx="160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lang="en-US" sz="1600">
                <a:solidFill>
                  <a:schemeClr val="accent1"/>
                </a:solidFill>
                <a:latin typeface="Calibri" panose="020F0502020204030204" pitchFamily="34" charset="0"/>
                <a:cs typeface="Arial" panose="020B0604020202020204" pitchFamily="34" charset="0"/>
              </a:rPr>
              <a:t>m</a:t>
            </a:r>
            <a:r>
              <a:rPr kumimoji="0" lang="en-US" sz="16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PFS = NR</a:t>
            </a:r>
            <a:endParaRPr kumimoji="0" lang="en-US" sz="20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endParaRPr>
          </a:p>
        </p:txBody>
      </p:sp>
      <p:sp>
        <p:nvSpPr>
          <p:cNvPr id="9657" name="TextBox 9656">
            <a:extLst>
              <a:ext uri="{FF2B5EF4-FFF2-40B4-BE49-F238E27FC236}">
                <a16:creationId xmlns:a16="http://schemas.microsoft.com/office/drawing/2014/main" id="{4838A99C-53A3-8047-1DF1-309167912466}"/>
              </a:ext>
            </a:extLst>
          </p:cNvPr>
          <p:cNvSpPr txBox="1"/>
          <p:nvPr/>
        </p:nvSpPr>
        <p:spPr bwMode="auto">
          <a:xfrm>
            <a:off x="8357254" y="3563136"/>
            <a:ext cx="197642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rgbClr val="E1471D"/>
                </a:solidFill>
                <a:effectLst/>
                <a:uLnTx/>
                <a:uFillTx/>
                <a:latin typeface="Calibri" panose="020F0502020204030204" pitchFamily="34" charset="0"/>
                <a:ea typeface="+mn-ea"/>
                <a:cs typeface="Arial" panose="020B0604020202020204" pitchFamily="34" charset="0"/>
              </a:rPr>
              <a:t>mPFS</a:t>
            </a:r>
            <a:r>
              <a:rPr kumimoji="0" lang="en-US" sz="1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 = 27.8 mo</a:t>
            </a:r>
            <a:endParaRPr kumimoji="0" lang="en-US" sz="20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9658" name="TextBox 9657">
            <a:extLst>
              <a:ext uri="{FF2B5EF4-FFF2-40B4-BE49-F238E27FC236}">
                <a16:creationId xmlns:a16="http://schemas.microsoft.com/office/drawing/2014/main" id="{64205956-E70A-A5D3-C5DB-972F569C9F8C}"/>
              </a:ext>
            </a:extLst>
          </p:cNvPr>
          <p:cNvSpPr txBox="1"/>
          <p:nvPr/>
        </p:nvSpPr>
        <p:spPr bwMode="auto">
          <a:xfrm>
            <a:off x="5316028" y="3660237"/>
            <a:ext cx="1605070"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ts val="1600"/>
              </a:lnSpc>
              <a:spcBef>
                <a:spcPts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 + O</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 + Clb</a:t>
            </a:r>
          </a:p>
        </p:txBody>
      </p:sp>
      <p:cxnSp>
        <p:nvCxnSpPr>
          <p:cNvPr id="9660" name="Straight Connector 9659">
            <a:extLst>
              <a:ext uri="{FF2B5EF4-FFF2-40B4-BE49-F238E27FC236}">
                <a16:creationId xmlns:a16="http://schemas.microsoft.com/office/drawing/2014/main" id="{79400A9C-BAA5-C881-10BA-F9CFB8A77312}"/>
              </a:ext>
            </a:extLst>
          </p:cNvPr>
          <p:cNvCxnSpPr/>
          <p:nvPr/>
        </p:nvCxnSpPr>
        <p:spPr bwMode="auto">
          <a:xfrm>
            <a:off x="5005036" y="3747048"/>
            <a:ext cx="251915" cy="0"/>
          </a:xfrm>
          <a:prstGeom prst="line">
            <a:avLst/>
          </a:prstGeom>
          <a:noFill/>
          <a:ln w="28575" cap="flat" cmpd="sng" algn="ctr">
            <a:solidFill>
              <a:schemeClr val="accent2"/>
            </a:solidFill>
            <a:prstDash val="solid"/>
            <a:round/>
            <a:headEnd type="none" w="med" len="med"/>
            <a:tailEnd type="none" w="med" len="med"/>
          </a:ln>
          <a:effectLst/>
        </p:spPr>
      </p:cxnSp>
      <p:cxnSp>
        <p:nvCxnSpPr>
          <p:cNvPr id="9661" name="Straight Connector 9660">
            <a:extLst>
              <a:ext uri="{FF2B5EF4-FFF2-40B4-BE49-F238E27FC236}">
                <a16:creationId xmlns:a16="http://schemas.microsoft.com/office/drawing/2014/main" id="{6E7229C7-A44B-D379-98CA-8B38A71F8D3A}"/>
              </a:ext>
            </a:extLst>
          </p:cNvPr>
          <p:cNvCxnSpPr/>
          <p:nvPr/>
        </p:nvCxnSpPr>
        <p:spPr bwMode="auto">
          <a:xfrm>
            <a:off x="5005036" y="3956941"/>
            <a:ext cx="251915" cy="0"/>
          </a:xfrm>
          <a:prstGeom prst="line">
            <a:avLst/>
          </a:prstGeom>
          <a:noFill/>
          <a:ln w="28575" cap="flat" cmpd="sng" algn="ctr">
            <a:solidFill>
              <a:schemeClr val="accent1"/>
            </a:solidFill>
            <a:prstDash val="solid"/>
            <a:round/>
            <a:headEnd type="none" w="med" len="med"/>
            <a:tailEnd type="none" w="med" len="med"/>
          </a:ln>
          <a:effectLst/>
        </p:spPr>
      </p:cxnSp>
      <p:cxnSp>
        <p:nvCxnSpPr>
          <p:cNvPr id="9662" name="Straight Connector 9661">
            <a:extLst>
              <a:ext uri="{FF2B5EF4-FFF2-40B4-BE49-F238E27FC236}">
                <a16:creationId xmlns:a16="http://schemas.microsoft.com/office/drawing/2014/main" id="{DE473792-9275-6CD8-6079-686133536BA2}"/>
              </a:ext>
            </a:extLst>
          </p:cNvPr>
          <p:cNvCxnSpPr/>
          <p:nvPr/>
        </p:nvCxnSpPr>
        <p:spPr bwMode="auto">
          <a:xfrm>
            <a:off x="5005036" y="4162721"/>
            <a:ext cx="251915" cy="0"/>
          </a:xfrm>
          <a:prstGeom prst="line">
            <a:avLst/>
          </a:prstGeom>
          <a:noFill/>
          <a:ln w="28575" cap="flat" cmpd="sng" algn="ctr">
            <a:solidFill>
              <a:schemeClr val="accent3"/>
            </a:solidFill>
            <a:prstDash val="solid"/>
            <a:round/>
            <a:headEnd type="none" w="med" len="med"/>
            <a:tailEnd type="none" w="med" len="med"/>
          </a:ln>
          <a:effectLst/>
        </p:spPr>
      </p:cxnSp>
      <p:sp>
        <p:nvSpPr>
          <p:cNvPr id="9663" name="TextBox 9662">
            <a:extLst>
              <a:ext uri="{FF2B5EF4-FFF2-40B4-BE49-F238E27FC236}">
                <a16:creationId xmlns:a16="http://schemas.microsoft.com/office/drawing/2014/main" id="{A248185E-9397-2972-29E2-1DC3DE7A3428}"/>
              </a:ext>
            </a:extLst>
          </p:cNvPr>
          <p:cNvSpPr txBox="1"/>
          <p:nvPr/>
        </p:nvSpPr>
        <p:spPr bwMode="auto">
          <a:xfrm>
            <a:off x="2854893" y="2883615"/>
            <a:ext cx="2005915" cy="1387175"/>
          </a:xfrm>
          <a:prstGeom prst="rect">
            <a:avLst/>
          </a:prstGeom>
          <a:noFill/>
          <a:ln>
            <a:noFill/>
          </a:ln>
        </p:spPr>
        <p:txBody>
          <a:bodyPr wrap="square" lIns="0" tIns="0" rIns="0" bIns="0" rtlCol="0">
            <a:spAutoFit/>
          </a:bodyPr>
          <a:lstStyle/>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 + O vs O + Clb</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0.14 (95% CI:0.10-0.20)</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&lt;.0001</a:t>
            </a:r>
            <a:endPar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 vs O + Clb</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0.24 (95% CI: 0.17-0.32)</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&lt;.0001</a:t>
            </a:r>
            <a:endPar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 + O vs A</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0.58 (95% CI: 0.39- 0.86)</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p>
          <a:p>
            <a:pPr marL="0" marR="0" lvl="0" indent="0" algn="l" defTabSz="914400" rtl="0" eaLnBrk="0" fontAlgn="base" latinLnBrk="0" hangingPunct="0">
              <a:lnSpc>
                <a:spcPts val="1200"/>
              </a:lnSpc>
              <a:spcBef>
                <a:spcPts val="0"/>
              </a:spcBef>
              <a:spcAft>
                <a:spcPct val="0"/>
              </a:spcAft>
              <a:buClrTx/>
              <a:buSzTx/>
              <a:buFontTx/>
              <a:buNone/>
              <a:tabLst/>
              <a:defRPr/>
            </a:pP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.0229</a:t>
            </a:r>
            <a:endParaRPr kumimoji="0" lang="en-US" sz="11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664" name="TextBox 9663">
            <a:extLst>
              <a:ext uri="{FF2B5EF4-FFF2-40B4-BE49-F238E27FC236}">
                <a16:creationId xmlns:a16="http://schemas.microsoft.com/office/drawing/2014/main" id="{3C9E8DDF-9663-946B-01BC-6E831E1E6217}"/>
              </a:ext>
            </a:extLst>
          </p:cNvPr>
          <p:cNvSpPr txBox="1"/>
          <p:nvPr/>
        </p:nvSpPr>
        <p:spPr bwMode="auto">
          <a:xfrm rot="16200000">
            <a:off x="543151" y="2831612"/>
            <a:ext cx="3019851" cy="276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endParaRPr kumimoji="0" 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665" name="TextBox 9664">
            <a:extLst>
              <a:ext uri="{FF2B5EF4-FFF2-40B4-BE49-F238E27FC236}">
                <a16:creationId xmlns:a16="http://schemas.microsoft.com/office/drawing/2014/main" id="{532120CB-9A22-34A0-A329-85BA9FDB0DFC}"/>
              </a:ext>
            </a:extLst>
          </p:cNvPr>
          <p:cNvSpPr txBox="1"/>
          <p:nvPr/>
        </p:nvSpPr>
        <p:spPr bwMode="auto">
          <a:xfrm>
            <a:off x="2739240" y="4653871"/>
            <a:ext cx="6914752" cy="25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a:t>
            </a:r>
            <a:endParaRPr kumimoji="0" 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 name="Text Box 11">
            <a:extLst>
              <a:ext uri="{FF2B5EF4-FFF2-40B4-BE49-F238E27FC236}">
                <a16:creationId xmlns:a16="http://schemas.microsoft.com/office/drawing/2014/main" id="{F533189C-7412-A33A-CA89-6C2E45419049}"/>
              </a:ext>
            </a:extLst>
          </p:cNvPr>
          <p:cNvSpPr txBox="1">
            <a:spLocks noChangeArrowheads="1"/>
          </p:cNvSpPr>
          <p:nvPr/>
        </p:nvSpPr>
        <p:spPr bwMode="auto">
          <a:xfrm>
            <a:off x="405229" y="637002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fontAlgn="base">
              <a:lnSpc>
                <a:spcPct val="100000"/>
              </a:lnSpc>
              <a:spcBef>
                <a:spcPct val="0"/>
              </a:spcBef>
              <a:spcAft>
                <a:spcPct val="0"/>
              </a:spcAft>
              <a:buClrTx/>
              <a:buNone/>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Sharman. ASH 2023.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mn-cs"/>
              </a:rPr>
              <a:t>Abstr</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 </a:t>
            </a:r>
            <a:r>
              <a:rPr lang="en-US" altLang="en-US" sz="1200" b="0" spc="-10" dirty="0">
                <a:solidFill>
                  <a:srgbClr val="455560"/>
                </a:solidFill>
                <a:latin typeface="Calibri" panose="020F0502020204030204" pitchFamily="34" charset="0"/>
                <a:cs typeface="+mn-cs"/>
              </a:rPr>
              <a:t>636</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1428258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8A33D1A-9154-A430-BC54-66556FBAA226}"/>
              </a:ext>
            </a:extLst>
          </p:cNvPr>
          <p:cNvSpPr>
            <a:spLocks noGrp="1" noChangeArrowheads="1"/>
          </p:cNvSpPr>
          <p:nvPr>
            <p:ph type="title"/>
          </p:nvPr>
        </p:nvSpPr>
        <p:spPr/>
        <p:txBody>
          <a:bodyPr/>
          <a:lstStyle/>
          <a:p>
            <a:r>
              <a:rPr lang="en-GB" altLang="en-US">
                <a:latin typeface="+mn-lt"/>
              </a:rPr>
              <a:t>ELEVATE-TN: Safety Analysis</a:t>
            </a:r>
            <a:endParaRPr lang="en-US" altLang="en-US"/>
          </a:p>
        </p:txBody>
      </p:sp>
      <p:graphicFrame>
        <p:nvGraphicFramePr>
          <p:cNvPr id="46" name="Table 6">
            <a:extLst>
              <a:ext uri="{FF2B5EF4-FFF2-40B4-BE49-F238E27FC236}">
                <a16:creationId xmlns:a16="http://schemas.microsoft.com/office/drawing/2014/main" id="{872158EA-BE05-9A91-D7FB-40FB96CE9900}"/>
              </a:ext>
            </a:extLst>
          </p:cNvPr>
          <p:cNvGraphicFramePr>
            <a:graphicFrameLocks noGrp="1"/>
          </p:cNvGraphicFramePr>
          <p:nvPr>
            <p:ph idx="1"/>
            <p:extLst>
              <p:ext uri="{D42A27DB-BD31-4B8C-83A1-F6EECF244321}">
                <p14:modId xmlns:p14="http://schemas.microsoft.com/office/powerpoint/2010/main" val="1815877535"/>
              </p:ext>
            </p:extLst>
          </p:nvPr>
        </p:nvGraphicFramePr>
        <p:xfrm>
          <a:off x="709796" y="1393681"/>
          <a:ext cx="10796405" cy="4478020"/>
        </p:xfrm>
        <a:graphic>
          <a:graphicData uri="http://schemas.openxmlformats.org/drawingml/2006/table">
            <a:tbl>
              <a:tblPr firstRow="1" bandRow="1">
                <a:tableStyleId>{EB344D84-9AFB-497E-A393-DC336BA19D2E}</a:tableStyleId>
              </a:tblPr>
              <a:tblGrid>
                <a:gridCol w="2901065">
                  <a:extLst>
                    <a:ext uri="{9D8B030D-6E8A-4147-A177-3AD203B41FA5}">
                      <a16:colId xmlns:a16="http://schemas.microsoft.com/office/drawing/2014/main" val="4049538904"/>
                    </a:ext>
                  </a:extLst>
                </a:gridCol>
                <a:gridCol w="1315890">
                  <a:extLst>
                    <a:ext uri="{9D8B030D-6E8A-4147-A177-3AD203B41FA5}">
                      <a16:colId xmlns:a16="http://schemas.microsoft.com/office/drawing/2014/main" val="49704103"/>
                    </a:ext>
                  </a:extLst>
                </a:gridCol>
                <a:gridCol w="1315890">
                  <a:extLst>
                    <a:ext uri="{9D8B030D-6E8A-4147-A177-3AD203B41FA5}">
                      <a16:colId xmlns:a16="http://schemas.microsoft.com/office/drawing/2014/main" val="2850437108"/>
                    </a:ext>
                  </a:extLst>
                </a:gridCol>
                <a:gridCol w="1315890">
                  <a:extLst>
                    <a:ext uri="{9D8B030D-6E8A-4147-A177-3AD203B41FA5}">
                      <a16:colId xmlns:a16="http://schemas.microsoft.com/office/drawing/2014/main" val="2371166563"/>
                    </a:ext>
                  </a:extLst>
                </a:gridCol>
                <a:gridCol w="1315890">
                  <a:extLst>
                    <a:ext uri="{9D8B030D-6E8A-4147-A177-3AD203B41FA5}">
                      <a16:colId xmlns:a16="http://schemas.microsoft.com/office/drawing/2014/main" val="632513095"/>
                    </a:ext>
                  </a:extLst>
                </a:gridCol>
                <a:gridCol w="1315890">
                  <a:extLst>
                    <a:ext uri="{9D8B030D-6E8A-4147-A177-3AD203B41FA5}">
                      <a16:colId xmlns:a16="http://schemas.microsoft.com/office/drawing/2014/main" val="2437658148"/>
                    </a:ext>
                  </a:extLst>
                </a:gridCol>
                <a:gridCol w="1315890">
                  <a:extLst>
                    <a:ext uri="{9D8B030D-6E8A-4147-A177-3AD203B41FA5}">
                      <a16:colId xmlns:a16="http://schemas.microsoft.com/office/drawing/2014/main" val="2648411855"/>
                    </a:ext>
                  </a:extLst>
                </a:gridCol>
              </a:tblGrid>
              <a:tr h="632855">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solidFill>
                            <a:schemeClr val="tx1"/>
                          </a:solidFill>
                        </a:rPr>
                        <a:t>AEs of Interest, n (%)</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600" dirty="0">
                          <a:solidFill>
                            <a:schemeClr val="tx1"/>
                          </a:solidFill>
                          <a:latin typeface="+mn-lt"/>
                        </a:rPr>
                        <a:t>Acalabrutinib  </a:t>
                      </a:r>
                    </a:p>
                    <a:p>
                      <a:pPr algn="ctr"/>
                      <a:r>
                        <a:rPr lang="en-US" sz="1600" dirty="0">
                          <a:solidFill>
                            <a:schemeClr val="tx1"/>
                          </a:solidFill>
                          <a:latin typeface="+mn-lt"/>
                        </a:rPr>
                        <a:t>(n = 179)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p>
                      <a:pPr algn="ctr"/>
                      <a:r>
                        <a:rPr lang="en-US" sz="1600" dirty="0">
                          <a:solidFill>
                            <a:schemeClr val="tx1"/>
                          </a:solidFill>
                          <a:latin typeface="+mn-lt"/>
                        </a:rPr>
                        <a:t>Acalabrutinib + Obinutuzumab </a:t>
                      </a:r>
                    </a:p>
                    <a:p>
                      <a:pPr algn="ctr"/>
                      <a:r>
                        <a:rPr lang="en-US" sz="1600" dirty="0">
                          <a:solidFill>
                            <a:schemeClr val="tx1"/>
                          </a:solidFill>
                          <a:latin typeface="+mn-lt"/>
                        </a:rPr>
                        <a:t>(n = 178)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p>
                      <a:pPr algn="ctr"/>
                      <a:r>
                        <a:rPr lang="en-US" sz="1600" dirty="0">
                          <a:solidFill>
                            <a:schemeClr val="tx1"/>
                          </a:solidFill>
                          <a:latin typeface="+mn-lt"/>
                        </a:rPr>
                        <a:t>Chlorambucil + Obinutuzumab </a:t>
                      </a:r>
                    </a:p>
                    <a:p>
                      <a:pPr algn="ctr"/>
                      <a:r>
                        <a:rPr lang="en-US" sz="1600" dirty="0">
                          <a:solidFill>
                            <a:schemeClr val="tx1"/>
                          </a:solidFill>
                          <a:latin typeface="+mn-lt"/>
                        </a:rPr>
                        <a:t>(n = 169)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2811740197"/>
                  </a:ext>
                </a:extLst>
              </a:tr>
              <a:tr h="210952">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mn-lt"/>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mn-lt"/>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mn-lt"/>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a:solidFill>
                            <a:schemeClr val="tx1"/>
                          </a:solidFill>
                          <a:latin typeface="+mn-lt"/>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dirty="0">
                          <a:solidFill>
                            <a:schemeClr val="tx1"/>
                          </a:solidFill>
                          <a:latin typeface="+mn-lt"/>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600" b="1" dirty="0">
                          <a:solidFill>
                            <a:schemeClr val="tx1"/>
                          </a:solidFill>
                          <a:latin typeface="+mn-lt"/>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79962796"/>
                  </a:ext>
                </a:extLst>
              </a:tr>
              <a:tr h="210952">
                <a:tc>
                  <a:txBody>
                    <a:bodyPr/>
                    <a:lstStyle/>
                    <a:p>
                      <a:r>
                        <a:rPr lang="en-US" sz="1600">
                          <a:solidFill>
                            <a:schemeClr val="bg1"/>
                          </a:solidFill>
                          <a:latin typeface="+mn-lt"/>
                        </a:rPr>
                        <a:t>Infection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132 (73.7)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29 (16.2)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134 (75.3)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42 (23.6)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75 (44.4)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14 (8.3)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06504270"/>
                  </a:ext>
                </a:extLst>
              </a:tr>
              <a:tr h="210952">
                <a:tc>
                  <a:txBody>
                    <a:bodyPr/>
                    <a:lstStyle/>
                    <a:p>
                      <a:r>
                        <a:rPr lang="en-US" sz="1600">
                          <a:solidFill>
                            <a:schemeClr val="bg1"/>
                          </a:solidFill>
                          <a:latin typeface="+mn-lt"/>
                        </a:rPr>
                        <a:t>Bleeding</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75 (41.9)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84 (47.2)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20 (11.8)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4135516"/>
                  </a:ext>
                </a:extLst>
              </a:tr>
              <a:tr h="210952">
                <a:tc>
                  <a:txBody>
                    <a:bodyPr/>
                    <a:lstStyle/>
                    <a:p>
                      <a:pPr marL="285750" indent="-285750">
                        <a:buFont typeface="Wingdings" panose="05000000000000000000" pitchFamily="2" charset="2"/>
                        <a:buChar char="§"/>
                      </a:pPr>
                      <a:r>
                        <a:rPr lang="en-US" sz="1600">
                          <a:solidFill>
                            <a:schemeClr val="bg1"/>
                          </a:solidFill>
                          <a:latin typeface="+mn-lt"/>
                        </a:rPr>
                        <a:t>Major bleeding*</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(3.9)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(3.9)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858744722"/>
                  </a:ext>
                </a:extLst>
              </a:tr>
              <a:tr h="210952">
                <a:tc>
                  <a:txBody>
                    <a:bodyPr/>
                    <a:lstStyle/>
                    <a:p>
                      <a:r>
                        <a:rPr lang="en-US" sz="1600">
                          <a:solidFill>
                            <a:schemeClr val="bg1"/>
                          </a:solidFill>
                          <a:latin typeface="+mn-lt"/>
                        </a:rPr>
                        <a:t>Diarrhea</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72 (40.2)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 (0.6)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73 (41.0)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9 (5.1)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36 (21.3)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105695923"/>
                  </a:ext>
                </a:extLst>
              </a:tr>
              <a:tr h="210952">
                <a:tc>
                  <a:txBody>
                    <a:bodyPr/>
                    <a:lstStyle/>
                    <a:p>
                      <a:r>
                        <a:rPr lang="en-US" sz="1600">
                          <a:solidFill>
                            <a:schemeClr val="bg1"/>
                          </a:solidFill>
                          <a:latin typeface="+mn-lt"/>
                        </a:rPr>
                        <a:t>Headache</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68 (38.0)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71 (39.9)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20 (11.8)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89927925"/>
                  </a:ext>
                </a:extLst>
              </a:tr>
              <a:tr h="210952">
                <a:tc>
                  <a:txBody>
                    <a:bodyPr/>
                    <a:lstStyle/>
                    <a:p>
                      <a:r>
                        <a:rPr lang="en-US" sz="1600">
                          <a:solidFill>
                            <a:schemeClr val="bg1"/>
                          </a:solidFill>
                          <a:latin typeface="+mn-lt"/>
                        </a:rPr>
                        <a:t>Neutropenia</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22 (12.3)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20 (11.2)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60 (33.7)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55 (30.9)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76 (45.0)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70 (41.4)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90530274"/>
                  </a:ext>
                </a:extLst>
              </a:tr>
              <a:tr h="210952">
                <a:tc>
                  <a:txBody>
                    <a:bodyPr/>
                    <a:lstStyle/>
                    <a:p>
                      <a:r>
                        <a:rPr lang="en-US" sz="1600">
                          <a:solidFill>
                            <a:schemeClr val="bg1"/>
                          </a:solidFill>
                          <a:latin typeface="+mn-lt"/>
                        </a:rPr>
                        <a:t>Fatigue</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39 (21.8)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50 (28.1)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 (2.2)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30 (17.8)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5193037"/>
                  </a:ext>
                </a:extLst>
              </a:tr>
              <a:tr h="210952">
                <a:tc>
                  <a:txBody>
                    <a:bodyPr/>
                    <a:lstStyle/>
                    <a:p>
                      <a:r>
                        <a:rPr lang="en-US" sz="1600">
                          <a:solidFill>
                            <a:schemeClr val="bg1"/>
                          </a:solidFill>
                          <a:latin typeface="+mn-lt"/>
                        </a:rPr>
                        <a:t>Arthralgia</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35 (19.6)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47 (26.4)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8 (4.7)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 (1.2)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94244379"/>
                  </a:ext>
                </a:extLst>
              </a:tr>
              <a:tr h="210952">
                <a:tc>
                  <a:txBody>
                    <a:bodyPr/>
                    <a:lstStyle/>
                    <a:p>
                      <a:r>
                        <a:rPr lang="en-US" sz="1600">
                          <a:solidFill>
                            <a:schemeClr val="bg1"/>
                          </a:solidFill>
                          <a:latin typeface="+mn-lt"/>
                        </a:rPr>
                        <a:t>Cough</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40 (22.3)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 (0.6)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46 (25.8)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 (0.6)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15 (8.9)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206267038"/>
                  </a:ext>
                </a:extLst>
              </a:tr>
              <a:tr h="210952">
                <a:tc>
                  <a:txBody>
                    <a:bodyPr/>
                    <a:lstStyle/>
                    <a:p>
                      <a:r>
                        <a:rPr lang="en-US" sz="1600">
                          <a:solidFill>
                            <a:schemeClr val="bg1"/>
                          </a:solidFill>
                          <a:latin typeface="+mn-lt"/>
                        </a:rPr>
                        <a:t>Cardiac events</a:t>
                      </a:r>
                      <a:r>
                        <a:rPr lang="en-US" sz="1600" baseline="30000">
                          <a:solidFill>
                            <a:schemeClr val="bg1"/>
                          </a:solidFill>
                          <a:latin typeface="+mn-lt"/>
                        </a:rPr>
                        <a:t>†</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34 (19.0)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15 (8.4)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37 (20.8)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14 (7.9)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13 (7.7)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82122810"/>
                  </a:ext>
                </a:extLst>
              </a:tr>
              <a:tr h="210952">
                <a:tc>
                  <a:txBody>
                    <a:bodyPr/>
                    <a:lstStyle/>
                    <a:p>
                      <a:pPr marL="285750" indent="-285750">
                        <a:buFont typeface="Wingdings" panose="05000000000000000000" pitchFamily="2" charset="2"/>
                        <a:buChar char="§"/>
                      </a:pPr>
                      <a:r>
                        <a:rPr lang="en-US" sz="1600">
                          <a:solidFill>
                            <a:schemeClr val="bg1"/>
                          </a:solidFill>
                          <a:latin typeface="+mn-lt"/>
                        </a:rPr>
                        <a:t>Atrial fibrillation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11 (6.1)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2 (1.1)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(3.9)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 (0.6)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 (0.6)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0</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06698552"/>
                  </a:ext>
                </a:extLst>
              </a:tr>
              <a:tr h="210952">
                <a:tc>
                  <a:txBody>
                    <a:bodyPr/>
                    <a:lstStyle/>
                    <a:p>
                      <a:r>
                        <a:rPr lang="en-US" sz="1600">
                          <a:solidFill>
                            <a:schemeClr val="bg1"/>
                          </a:solidFill>
                          <a:latin typeface="+mn-lt"/>
                        </a:rPr>
                        <a:t>SPM</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24 (13.4)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28 (15.7)</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13 (7.3)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 (4.1)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81959741"/>
                  </a:ext>
                </a:extLst>
              </a:tr>
              <a:tr h="210952">
                <a:tc>
                  <a:txBody>
                    <a:bodyPr/>
                    <a:lstStyle/>
                    <a:p>
                      <a:pPr marL="285750" indent="-285750">
                        <a:buFont typeface="Wingdings" panose="05000000000000000000" pitchFamily="2" charset="2"/>
                        <a:buChar char="§"/>
                      </a:pPr>
                      <a:r>
                        <a:rPr lang="en-US" sz="1600">
                          <a:solidFill>
                            <a:schemeClr val="bg1"/>
                          </a:solidFill>
                          <a:latin typeface="+mn-lt"/>
                        </a:rPr>
                        <a:t>Excluding melanoma skin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11 (6.1)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4 (2.2)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15 (8.4)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10 (5.6)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 (1.2)</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8843362"/>
                  </a:ext>
                </a:extLst>
              </a:tr>
              <a:tr h="210952">
                <a:tc>
                  <a:txBody>
                    <a:bodyPr/>
                    <a:lstStyle/>
                    <a:p>
                      <a:r>
                        <a:rPr lang="en-US" sz="1600">
                          <a:solidFill>
                            <a:schemeClr val="bg1"/>
                          </a:solidFill>
                          <a:latin typeface="+mn-lt"/>
                        </a:rPr>
                        <a:t>Hypertension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13 (7.3)</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5 (2.8)</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14 (7.9)</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6 (3.4)</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(4.1)</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dirty="0">
                          <a:solidFill>
                            <a:srgbClr val="000000"/>
                          </a:solidFill>
                          <a:effectLst/>
                          <a:latin typeface="+mj-lt"/>
                        </a:rPr>
                        <a:t>6 (3.6)</a:t>
                      </a:r>
                    </a:p>
                  </a:txBody>
                  <a:tcPr marL="6350" marR="6350"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91414612"/>
                  </a:ext>
                </a:extLst>
              </a:tr>
            </a:tbl>
          </a:graphicData>
        </a:graphic>
      </p:graphicFrame>
      <p:sp>
        <p:nvSpPr>
          <p:cNvPr id="45" name="Text Box 11">
            <a:extLst>
              <a:ext uri="{FF2B5EF4-FFF2-40B4-BE49-F238E27FC236}">
                <a16:creationId xmlns:a16="http://schemas.microsoft.com/office/drawing/2014/main" id="{72C0A2D7-180F-6379-99C4-25F98FFF87CB}"/>
              </a:ext>
            </a:extLst>
          </p:cNvPr>
          <p:cNvSpPr txBox="1">
            <a:spLocks noChangeArrowheads="1"/>
          </p:cNvSpPr>
          <p:nvPr/>
        </p:nvSpPr>
        <p:spPr bwMode="auto">
          <a:xfrm>
            <a:off x="409293" y="636787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Sharman. Leukemia. 2022;36:1171.</a:t>
            </a:r>
          </a:p>
        </p:txBody>
      </p:sp>
      <p:sp>
        <p:nvSpPr>
          <p:cNvPr id="47" name="Text Box 30">
            <a:extLst>
              <a:ext uri="{FF2B5EF4-FFF2-40B4-BE49-F238E27FC236}">
                <a16:creationId xmlns:a16="http://schemas.microsoft.com/office/drawing/2014/main" id="{EA89FFD4-B8CD-926D-95AC-B432FC06D823}"/>
              </a:ext>
            </a:extLst>
          </p:cNvPr>
          <p:cNvSpPr txBox="1">
            <a:spLocks noChangeArrowheads="1"/>
          </p:cNvSpPr>
          <p:nvPr/>
        </p:nvSpPr>
        <p:spPr bwMode="auto">
          <a:xfrm>
            <a:off x="616012" y="5912886"/>
            <a:ext cx="10521622" cy="45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35000"/>
              </a:spcBef>
              <a:spcAft>
                <a:spcPct val="25000"/>
              </a:spcAft>
              <a:buClr>
                <a:srgbClr val="015873"/>
              </a:buClr>
              <a:buSzTx/>
              <a:buFont typeface="Arial" panose="020B0604020202020204" pitchFamily="34" charset="0"/>
              <a:buNone/>
              <a:tabLst/>
              <a:defRPr/>
            </a:pPr>
            <a:r>
              <a:rPr lang="en-US" altLang="en-US" sz="1200" dirty="0">
                <a:solidFill>
                  <a:srgbClr val="000000"/>
                </a:solidFill>
                <a:latin typeface="Calibri" panose="020F0502020204030204" pitchFamily="34" charset="0"/>
                <a:cs typeface="Arial" panose="020B0604020202020204" pitchFamily="34" charset="0"/>
              </a:rPr>
              <a:t>4</a:t>
            </a: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-yr follow-up analysis. </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*Any serious or grade ≥3 hemorrhagic event or any-grade hemorrhagic event in the CNS. </a:t>
            </a:r>
            <a:r>
              <a:rPr lang="en-US" sz="1200" baseline="30000" dirty="0">
                <a:solidFill>
                  <a:schemeClr val="bg1"/>
                </a:solidFill>
                <a:latin typeface="+mn-lt"/>
              </a:rPr>
              <a:t>†</a:t>
            </a:r>
            <a:r>
              <a:rPr lang="en-US" sz="1200" dirty="0">
                <a:solidFill>
                  <a:schemeClr val="bg1"/>
                </a:solidFill>
                <a:latin typeface="+mn-lt"/>
              </a:rPr>
              <a:t>Cardiac events other than atrial fibrillation.</a:t>
            </a:r>
            <a:endPar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09471153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t>SEQUOIA: First-line Zanubrutinib (Continuous) vs Bendamustine/Rituximab (Fixed Duration)</a:t>
            </a:r>
            <a:endParaRPr lang="en-US" altLang="en-US"/>
          </a:p>
        </p:txBody>
      </p:sp>
      <p:sp>
        <p:nvSpPr>
          <p:cNvPr id="2" name="Content Placeholder 2">
            <a:extLst>
              <a:ext uri="{FF2B5EF4-FFF2-40B4-BE49-F238E27FC236}">
                <a16:creationId xmlns:a16="http://schemas.microsoft.com/office/drawing/2014/main" id="{DF390920-F2F4-999B-E0E4-C30F2D7EF091}"/>
              </a:ext>
            </a:extLst>
          </p:cNvPr>
          <p:cNvSpPr>
            <a:spLocks noGrp="1"/>
          </p:cNvSpPr>
          <p:nvPr>
            <p:ph idx="1"/>
          </p:nvPr>
        </p:nvSpPr>
        <p:spPr/>
        <p:txBody>
          <a:bodyPr/>
          <a:lstStyle/>
          <a:p>
            <a:r>
              <a:rPr lang="en-US" sz="2400" dirty="0"/>
              <a:t>International, multicohort, open-label, part-randomized phase III trial</a:t>
            </a:r>
          </a:p>
          <a:p>
            <a:endParaRPr lang="en-US" sz="2400" dirty="0"/>
          </a:p>
          <a:p>
            <a:endParaRPr lang="en-US" sz="2400" dirty="0"/>
          </a:p>
          <a:p>
            <a:endParaRPr lang="en-US" sz="2400" dirty="0"/>
          </a:p>
          <a:p>
            <a:endParaRPr lang="en-US" sz="2400" dirty="0"/>
          </a:p>
          <a:p>
            <a:endParaRPr lang="en-US" sz="2400" dirty="0"/>
          </a:p>
          <a:p>
            <a:endParaRPr lang="en-US" sz="2400" dirty="0"/>
          </a:p>
          <a:p>
            <a:r>
              <a:rPr lang="en-US" sz="2400" b="1" dirty="0"/>
              <a:t>Primary endpoint (cohort 1): </a:t>
            </a:r>
            <a:r>
              <a:rPr lang="en-US" sz="2400" dirty="0"/>
              <a:t>IRC-assessed PFS</a:t>
            </a:r>
          </a:p>
        </p:txBody>
      </p:sp>
      <p:sp>
        <p:nvSpPr>
          <p:cNvPr id="3" name="Text Box 15">
            <a:extLst>
              <a:ext uri="{FF2B5EF4-FFF2-40B4-BE49-F238E27FC236}">
                <a16:creationId xmlns:a16="http://schemas.microsoft.com/office/drawing/2014/main" id="{244180A4-5D1B-AD31-7A53-4E5D1D93CF08}"/>
              </a:ext>
            </a:extLst>
          </p:cNvPr>
          <p:cNvSpPr txBox="1">
            <a:spLocks noChangeArrowheads="1"/>
          </p:cNvSpPr>
          <p:nvPr/>
        </p:nvSpPr>
        <p:spPr bwMode="auto">
          <a:xfrm>
            <a:off x="410773" y="636382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fontAlgn="base">
              <a:spcBef>
                <a:spcPct val="0"/>
              </a:spcBef>
              <a:spcAft>
                <a:spcPct val="0"/>
              </a:spcAft>
              <a:defRPr/>
            </a:pP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Shadman</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JCO. 2024;0:JCO-24-02265. Tam. Lancet Oncol. 2022;23:1031.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Text Box 45">
            <a:extLst>
              <a:ext uri="{FF2B5EF4-FFF2-40B4-BE49-F238E27FC236}">
                <a16:creationId xmlns:a16="http://schemas.microsoft.com/office/drawing/2014/main" id="{0E83DAC6-AF71-1C3D-8156-B5E69AB6EDEB}"/>
              </a:ext>
            </a:extLst>
          </p:cNvPr>
          <p:cNvSpPr txBox="1">
            <a:spLocks noChangeArrowheads="1"/>
          </p:cNvSpPr>
          <p:nvPr/>
        </p:nvSpPr>
        <p:spPr bwMode="auto">
          <a:xfrm>
            <a:off x="481617" y="2800253"/>
            <a:ext cx="2659432" cy="2185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7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untreated CLL/SLL meeting </a:t>
            </a:r>
            <a:r>
              <a:rPr kumimoji="0" lang="en-GB" altLang="en-US" sz="1700" b="0"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iwCLL</a:t>
            </a:r>
            <a:r>
              <a:rPr kumimoji="0" lang="en-GB" altLang="en-US" sz="17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criteria for treatment; </a:t>
            </a:r>
            <a:br>
              <a:rPr kumimoji="0" lang="en-GB" altLang="en-US" sz="17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7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aged ≥65 yr or ≥18 yr with comorbidities; unsuitable for FCR treatment; anticoagulation and CYP3A inhibitors permitted</a:t>
            </a:r>
          </a:p>
        </p:txBody>
      </p:sp>
      <p:sp>
        <p:nvSpPr>
          <p:cNvPr id="5" name="Rectangle 49">
            <a:extLst>
              <a:ext uri="{FF2B5EF4-FFF2-40B4-BE49-F238E27FC236}">
                <a16:creationId xmlns:a16="http://schemas.microsoft.com/office/drawing/2014/main" id="{2C363F41-AFD0-2382-246F-2955309E2725}"/>
              </a:ext>
            </a:extLst>
          </p:cNvPr>
          <p:cNvSpPr>
            <a:spLocks noChangeArrowheads="1"/>
          </p:cNvSpPr>
          <p:nvPr/>
        </p:nvSpPr>
        <p:spPr bwMode="auto">
          <a:xfrm>
            <a:off x="6292518" y="2127663"/>
            <a:ext cx="3790950" cy="99575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Zanubrutinib </a:t>
            </a:r>
            <a:r>
              <a:rPr kumimoji="0" lang="en-US" altLang="en-US" sz="16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160 mg BID</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600">
                <a:solidFill>
                  <a:srgbClr val="FFFFFF"/>
                </a:solidFill>
                <a:latin typeface="Calibri" panose="020F0502020204030204" pitchFamily="34" charset="0"/>
                <a:cs typeface="Arial" panose="020B0604020202020204" pitchFamily="34" charset="0"/>
              </a:rPr>
              <a:t>(n = 241)</a:t>
            </a:r>
            <a:r>
              <a:rPr kumimoji="0" lang="en-US" altLang="en-US" sz="16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 </a:t>
            </a:r>
          </a:p>
        </p:txBody>
      </p:sp>
      <p:sp>
        <p:nvSpPr>
          <p:cNvPr id="6" name="Rectangle 50">
            <a:extLst>
              <a:ext uri="{FF2B5EF4-FFF2-40B4-BE49-F238E27FC236}">
                <a16:creationId xmlns:a16="http://schemas.microsoft.com/office/drawing/2014/main" id="{FC7040D5-CDBD-0069-FE6F-BA5E3DCB274A}"/>
              </a:ext>
            </a:extLst>
          </p:cNvPr>
          <p:cNvSpPr>
            <a:spLocks noChangeArrowheads="1"/>
          </p:cNvSpPr>
          <p:nvPr/>
        </p:nvSpPr>
        <p:spPr bwMode="auto">
          <a:xfrm>
            <a:off x="6292518" y="3201634"/>
            <a:ext cx="1994498" cy="99575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Bendamustine*</a:t>
            </a:r>
            <a:r>
              <a:rPr kumimoji="0" lang="en-US" altLang="en-US" sz="16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 + </a:t>
            </a:r>
            <a:br>
              <a:rPr kumimoji="0" lang="en-US" altLang="en-US" sz="16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Rituximab</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600">
                <a:solidFill>
                  <a:srgbClr val="FFFFFF"/>
                </a:solidFill>
                <a:latin typeface="Calibri" panose="020F0502020204030204" pitchFamily="34" charset="0"/>
                <a:cs typeface="Arial" panose="020B0604020202020204" pitchFamily="34" charset="0"/>
              </a:rPr>
              <a:t>(n = 238)</a:t>
            </a:r>
            <a:endParaRPr kumimoji="0" lang="en-US" altLang="en-US" sz="160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 name="Line 53">
            <a:extLst>
              <a:ext uri="{FF2B5EF4-FFF2-40B4-BE49-F238E27FC236}">
                <a16:creationId xmlns:a16="http://schemas.microsoft.com/office/drawing/2014/main" id="{21810217-F09D-F585-0112-CBE2F2DB6A0C}"/>
              </a:ext>
            </a:extLst>
          </p:cNvPr>
          <p:cNvSpPr>
            <a:spLocks noChangeShapeType="1"/>
          </p:cNvSpPr>
          <p:nvPr/>
        </p:nvSpPr>
        <p:spPr bwMode="auto">
          <a:xfrm>
            <a:off x="5555918" y="3279059"/>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8" name="Line 54">
            <a:extLst>
              <a:ext uri="{FF2B5EF4-FFF2-40B4-BE49-F238E27FC236}">
                <a16:creationId xmlns:a16="http://schemas.microsoft.com/office/drawing/2014/main" id="{08157155-E915-47E2-CC47-3963B88949AA}"/>
              </a:ext>
            </a:extLst>
          </p:cNvPr>
          <p:cNvSpPr>
            <a:spLocks noChangeShapeType="1"/>
          </p:cNvSpPr>
          <p:nvPr/>
        </p:nvSpPr>
        <p:spPr bwMode="auto">
          <a:xfrm flipV="1">
            <a:off x="5555918" y="2630215"/>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 name="Straight Arrow Connector 8">
            <a:extLst>
              <a:ext uri="{FF2B5EF4-FFF2-40B4-BE49-F238E27FC236}">
                <a16:creationId xmlns:a16="http://schemas.microsoft.com/office/drawing/2014/main" id="{10F78DDB-578A-9704-A489-58CD6CD6094F}"/>
              </a:ext>
            </a:extLst>
          </p:cNvPr>
          <p:cNvCxnSpPr/>
          <p:nvPr/>
        </p:nvCxnSpPr>
        <p:spPr bwMode="auto">
          <a:xfrm>
            <a:off x="3222935" y="2967849"/>
            <a:ext cx="548640" cy="0"/>
          </a:xfrm>
          <a:prstGeom prst="straightConnector1">
            <a:avLst/>
          </a:prstGeom>
          <a:noFill/>
          <a:ln w="28575" cap="flat" cmpd="sng" algn="ctr">
            <a:solidFill>
              <a:schemeClr val="bg1"/>
            </a:solidFill>
            <a:prstDash val="solid"/>
            <a:round/>
            <a:headEnd type="none" w="med" len="med"/>
            <a:tailEnd type="triangle"/>
          </a:ln>
          <a:effectLst/>
        </p:spPr>
      </p:cxnSp>
      <p:cxnSp>
        <p:nvCxnSpPr>
          <p:cNvPr id="10" name="Straight Arrow Connector 9">
            <a:extLst>
              <a:ext uri="{FF2B5EF4-FFF2-40B4-BE49-F238E27FC236}">
                <a16:creationId xmlns:a16="http://schemas.microsoft.com/office/drawing/2014/main" id="{D466312C-3413-349C-52EA-63BD183615FA}"/>
              </a:ext>
            </a:extLst>
          </p:cNvPr>
          <p:cNvCxnSpPr/>
          <p:nvPr/>
        </p:nvCxnSpPr>
        <p:spPr bwMode="auto">
          <a:xfrm>
            <a:off x="3222935" y="3949305"/>
            <a:ext cx="548640" cy="0"/>
          </a:xfrm>
          <a:prstGeom prst="straightConnector1">
            <a:avLst/>
          </a:prstGeom>
          <a:noFill/>
          <a:ln w="28575" cap="flat" cmpd="sng" algn="ctr">
            <a:solidFill>
              <a:schemeClr val="bg1"/>
            </a:solidFill>
            <a:prstDash val="solid"/>
            <a:round/>
            <a:headEnd type="none" w="med" len="med"/>
            <a:tailEnd type="triangle"/>
          </a:ln>
          <a:effectLst/>
        </p:spPr>
      </p:cxnSp>
      <p:cxnSp>
        <p:nvCxnSpPr>
          <p:cNvPr id="11" name="Straight Arrow Connector 10">
            <a:extLst>
              <a:ext uri="{FF2B5EF4-FFF2-40B4-BE49-F238E27FC236}">
                <a16:creationId xmlns:a16="http://schemas.microsoft.com/office/drawing/2014/main" id="{097C02DC-4449-D35F-FF52-B15F98DC4624}"/>
              </a:ext>
            </a:extLst>
          </p:cNvPr>
          <p:cNvCxnSpPr/>
          <p:nvPr/>
        </p:nvCxnSpPr>
        <p:spPr bwMode="auto">
          <a:xfrm>
            <a:off x="3222935" y="4814937"/>
            <a:ext cx="548640" cy="0"/>
          </a:xfrm>
          <a:prstGeom prst="straightConnector1">
            <a:avLst/>
          </a:prstGeom>
          <a:noFill/>
          <a:ln w="28575" cap="flat" cmpd="sng" algn="ctr">
            <a:solidFill>
              <a:schemeClr val="bg1"/>
            </a:solidFill>
            <a:prstDash val="solid"/>
            <a:round/>
            <a:headEnd type="none" w="med" len="med"/>
            <a:tailEnd type="triangle"/>
          </a:ln>
          <a:effectLst/>
        </p:spPr>
      </p:cxnSp>
      <p:sp>
        <p:nvSpPr>
          <p:cNvPr id="12" name="Rectangle 49">
            <a:extLst>
              <a:ext uri="{FF2B5EF4-FFF2-40B4-BE49-F238E27FC236}">
                <a16:creationId xmlns:a16="http://schemas.microsoft.com/office/drawing/2014/main" id="{C94FB57B-3FFB-3D03-699D-44D826D87376}"/>
              </a:ext>
            </a:extLst>
          </p:cNvPr>
          <p:cNvSpPr>
            <a:spLocks noChangeArrowheads="1"/>
          </p:cNvSpPr>
          <p:nvPr/>
        </p:nvSpPr>
        <p:spPr bwMode="auto">
          <a:xfrm>
            <a:off x="3903798" y="2532152"/>
            <a:ext cx="1517842" cy="995750"/>
          </a:xfrm>
          <a:prstGeom prst="rect">
            <a:avLst/>
          </a:prstGeom>
          <a:solidFill>
            <a:schemeClr val="bg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Cohort 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without del(17p)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by central FISH</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a:t>
            </a:r>
            <a:r>
              <a:rPr lang="en-US" altLang="en-US" sz="1400" dirty="0">
                <a:solidFill>
                  <a:srgbClr val="FFFFFF"/>
                </a:solidFill>
                <a:latin typeface="Calibri" panose="020F0502020204030204" pitchFamily="34" charset="0"/>
                <a:cs typeface="Arial" panose="020B0604020202020204" pitchFamily="34" charset="0"/>
              </a:rPr>
              <a:t>= 479</a:t>
            </a:r>
            <a:r>
              <a:rPr kumimoji="0" lang="en-US" alt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t>
            </a:r>
          </a:p>
        </p:txBody>
      </p:sp>
      <p:sp>
        <p:nvSpPr>
          <p:cNvPr id="13" name="Rectangle 49">
            <a:extLst>
              <a:ext uri="{FF2B5EF4-FFF2-40B4-BE49-F238E27FC236}">
                <a16:creationId xmlns:a16="http://schemas.microsoft.com/office/drawing/2014/main" id="{8ED514BC-91B5-9BED-1E48-ADCCE54187D0}"/>
              </a:ext>
            </a:extLst>
          </p:cNvPr>
          <p:cNvSpPr>
            <a:spLocks noChangeArrowheads="1"/>
          </p:cNvSpPr>
          <p:nvPr/>
        </p:nvSpPr>
        <p:spPr bwMode="auto">
          <a:xfrm>
            <a:off x="3903798" y="3629896"/>
            <a:ext cx="1517842" cy="736705"/>
          </a:xfrm>
          <a:prstGeom prst="rect">
            <a:avLst/>
          </a:prstGeom>
          <a:solidFill>
            <a:schemeClr val="bg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Cohort 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with del(17p)</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(N = 111)</a:t>
            </a:r>
          </a:p>
        </p:txBody>
      </p:sp>
      <p:sp>
        <p:nvSpPr>
          <p:cNvPr id="14" name="Rectangle 49">
            <a:extLst>
              <a:ext uri="{FF2B5EF4-FFF2-40B4-BE49-F238E27FC236}">
                <a16:creationId xmlns:a16="http://schemas.microsoft.com/office/drawing/2014/main" id="{99726E45-450A-E59F-8422-07EF5CB24561}"/>
              </a:ext>
            </a:extLst>
          </p:cNvPr>
          <p:cNvSpPr>
            <a:spLocks noChangeArrowheads="1"/>
          </p:cNvSpPr>
          <p:nvPr/>
        </p:nvSpPr>
        <p:spPr bwMode="auto">
          <a:xfrm>
            <a:off x="3903798" y="4482097"/>
            <a:ext cx="1517842" cy="736705"/>
          </a:xfrm>
          <a:prstGeom prst="rect">
            <a:avLst/>
          </a:prstGeom>
          <a:solidFill>
            <a:schemeClr val="bg2"/>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Cohort 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with del(17p)</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(planned n ~80)</a:t>
            </a:r>
          </a:p>
        </p:txBody>
      </p:sp>
      <p:sp>
        <p:nvSpPr>
          <p:cNvPr id="15" name="TextBox 14">
            <a:extLst>
              <a:ext uri="{FF2B5EF4-FFF2-40B4-BE49-F238E27FC236}">
                <a16:creationId xmlns:a16="http://schemas.microsoft.com/office/drawing/2014/main" id="{22602E94-7FB0-F7D1-EC68-CD408EF20ABB}"/>
              </a:ext>
            </a:extLst>
          </p:cNvPr>
          <p:cNvSpPr txBox="1"/>
          <p:nvPr/>
        </p:nvSpPr>
        <p:spPr bwMode="auto">
          <a:xfrm>
            <a:off x="398218" y="5989109"/>
            <a:ext cx="108775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*Bendamustine 90 mg/m</a:t>
            </a:r>
            <a:r>
              <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on Days 1 and 2 + rituximab 375 mg/m</a:t>
            </a:r>
            <a:r>
              <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in cycle 1, then 500 mg/m</a:t>
            </a:r>
            <a:r>
              <a:rPr kumimoji="0" lang="en-US" sz="12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in cycles 2-6.</a:t>
            </a:r>
          </a:p>
        </p:txBody>
      </p:sp>
      <p:sp>
        <p:nvSpPr>
          <p:cNvPr id="16" name="Line 33">
            <a:extLst>
              <a:ext uri="{FF2B5EF4-FFF2-40B4-BE49-F238E27FC236}">
                <a16:creationId xmlns:a16="http://schemas.microsoft.com/office/drawing/2014/main" id="{055825BD-CF7B-4A72-2E26-00C2EA440851}"/>
              </a:ext>
            </a:extLst>
          </p:cNvPr>
          <p:cNvSpPr>
            <a:spLocks noChangeShapeType="1"/>
          </p:cNvSpPr>
          <p:nvPr/>
        </p:nvSpPr>
        <p:spPr bwMode="auto">
          <a:xfrm>
            <a:off x="10151585" y="2547080"/>
            <a:ext cx="3877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 name="Rectangle 46">
            <a:extLst>
              <a:ext uri="{FF2B5EF4-FFF2-40B4-BE49-F238E27FC236}">
                <a16:creationId xmlns:a16="http://schemas.microsoft.com/office/drawing/2014/main" id="{96940F53-6E2B-3C61-EA84-180E928F150B}"/>
              </a:ext>
            </a:extLst>
          </p:cNvPr>
          <p:cNvSpPr>
            <a:spLocks noChangeArrowheads="1"/>
          </p:cNvSpPr>
          <p:nvPr/>
        </p:nvSpPr>
        <p:spPr bwMode="auto">
          <a:xfrm>
            <a:off x="10443588" y="2131581"/>
            <a:ext cx="126274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Until PD/</a:t>
            </a:r>
            <a:br>
              <a:rPr kumimoji="0" lang="en-US" altLang="en-US" sz="16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intolerable toxicity</a:t>
            </a:r>
          </a:p>
        </p:txBody>
      </p:sp>
      <p:sp>
        <p:nvSpPr>
          <p:cNvPr id="18" name="Rectangle 46">
            <a:extLst>
              <a:ext uri="{FF2B5EF4-FFF2-40B4-BE49-F238E27FC236}">
                <a16:creationId xmlns:a16="http://schemas.microsoft.com/office/drawing/2014/main" id="{684B97FF-212A-ADF4-133D-75A7FA9FDB17}"/>
              </a:ext>
            </a:extLst>
          </p:cNvPr>
          <p:cNvSpPr>
            <a:spLocks noChangeArrowheads="1"/>
          </p:cNvSpPr>
          <p:nvPr/>
        </p:nvSpPr>
        <p:spPr bwMode="auto">
          <a:xfrm>
            <a:off x="8620871" y="3478918"/>
            <a:ext cx="11730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 cycles</a:t>
            </a:r>
            <a:endParaRPr kumimoji="0" lang="en-US" altLang="en-US" sz="18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19" name="Group 18">
            <a:extLst>
              <a:ext uri="{FF2B5EF4-FFF2-40B4-BE49-F238E27FC236}">
                <a16:creationId xmlns:a16="http://schemas.microsoft.com/office/drawing/2014/main" id="{076D3139-D9D9-8F36-413A-6E12B5FF2428}"/>
              </a:ext>
            </a:extLst>
          </p:cNvPr>
          <p:cNvGrpSpPr/>
          <p:nvPr/>
        </p:nvGrpSpPr>
        <p:grpSpPr>
          <a:xfrm>
            <a:off x="8187993" y="3501726"/>
            <a:ext cx="749362" cy="319594"/>
            <a:chOff x="8298023" y="4803112"/>
            <a:chExt cx="749362" cy="319594"/>
          </a:xfrm>
        </p:grpSpPr>
        <p:sp>
          <p:nvSpPr>
            <p:cNvPr id="20" name="Octagon 19">
              <a:extLst>
                <a:ext uri="{FF2B5EF4-FFF2-40B4-BE49-F238E27FC236}">
                  <a16:creationId xmlns:a16="http://schemas.microsoft.com/office/drawing/2014/main" id="{103BBB2A-419E-1350-CCBD-CA390DB7330C}"/>
                </a:ext>
              </a:extLst>
            </p:cNvPr>
            <p:cNvSpPr/>
            <p:nvPr/>
          </p:nvSpPr>
          <p:spPr bwMode="auto">
            <a:xfrm>
              <a:off x="8512907" y="4803112"/>
              <a:ext cx="319594" cy="319594"/>
            </a:xfrm>
            <a:prstGeom prst="octagon">
              <a:avLst/>
            </a:prstGeom>
            <a:solidFill>
              <a:srgbClr val="FF0000"/>
            </a:solidFill>
            <a:ln w="0">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3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 name="Rectangle 46">
              <a:extLst>
                <a:ext uri="{FF2B5EF4-FFF2-40B4-BE49-F238E27FC236}">
                  <a16:creationId xmlns:a16="http://schemas.microsoft.com/office/drawing/2014/main" id="{3A845356-3F91-2589-40AC-D979FA788072}"/>
                </a:ext>
              </a:extLst>
            </p:cNvPr>
            <p:cNvSpPr>
              <a:spLocks noChangeArrowheads="1"/>
            </p:cNvSpPr>
            <p:nvPr/>
          </p:nvSpPr>
          <p:spPr bwMode="auto">
            <a:xfrm>
              <a:off x="8298023" y="4833774"/>
              <a:ext cx="74936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STOP</a:t>
              </a:r>
              <a:endParaRPr kumimoji="0" lang="en-US" altLang="en-US" sz="11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370958733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t>SEQUOIA: PFS by IRC</a:t>
            </a:r>
            <a:endParaRPr lang="en-US" altLang="en-US"/>
          </a:p>
        </p:txBody>
      </p:sp>
      <p:sp>
        <p:nvSpPr>
          <p:cNvPr id="2" name="Text Box 15">
            <a:extLst>
              <a:ext uri="{FF2B5EF4-FFF2-40B4-BE49-F238E27FC236}">
                <a16:creationId xmlns:a16="http://schemas.microsoft.com/office/drawing/2014/main" id="{D860E39E-1F0B-034E-879F-E8766C43525B}"/>
              </a:ext>
            </a:extLst>
          </p:cNvPr>
          <p:cNvSpPr txBox="1">
            <a:spLocks noChangeArrowheads="1"/>
          </p:cNvSpPr>
          <p:nvPr/>
        </p:nvSpPr>
        <p:spPr bwMode="auto">
          <a:xfrm>
            <a:off x="410773" y="636382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Shadman</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JCO. 2024;0:JCO-24-02265.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483" name="TextBox 9482">
            <a:extLst>
              <a:ext uri="{FF2B5EF4-FFF2-40B4-BE49-F238E27FC236}">
                <a16:creationId xmlns:a16="http://schemas.microsoft.com/office/drawing/2014/main" id="{751B55BB-DC94-C441-03E9-CC0B9C3B29F0}"/>
              </a:ext>
            </a:extLst>
          </p:cNvPr>
          <p:cNvSpPr txBox="1"/>
          <p:nvPr/>
        </p:nvSpPr>
        <p:spPr bwMode="auto">
          <a:xfrm>
            <a:off x="609759" y="5371690"/>
            <a:ext cx="10896441"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was significantly improved with zanubrutinib for both mutated </a:t>
            </a:r>
            <a:r>
              <a:rPr kumimoji="0" lang="en-US" sz="2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2200" b="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0.40; 95% CI: 0.23-0.69; </a:t>
            </a:r>
            <a:r>
              <a:rPr kumimoji="0" lang="en-US" sz="2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.0003) and unmutated </a:t>
            </a:r>
            <a:r>
              <a:rPr kumimoji="0" lang="en-US" sz="2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IGHV </a:t>
            </a: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0.21; 95% CI: 0.14-0.33; </a:t>
            </a:r>
            <a:r>
              <a:rPr kumimoji="0" lang="en-US" sz="2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&lt;.0001)</a:t>
            </a:r>
          </a:p>
        </p:txBody>
      </p:sp>
      <p:sp>
        <p:nvSpPr>
          <p:cNvPr id="9706" name="TextBox 9705">
            <a:extLst>
              <a:ext uri="{FF2B5EF4-FFF2-40B4-BE49-F238E27FC236}">
                <a16:creationId xmlns:a16="http://schemas.microsoft.com/office/drawing/2014/main" id="{88859E86-901C-914F-0CA7-0E872429A6FD}"/>
              </a:ext>
            </a:extLst>
          </p:cNvPr>
          <p:cNvSpPr txBox="1"/>
          <p:nvPr/>
        </p:nvSpPr>
        <p:spPr bwMode="auto">
          <a:xfrm>
            <a:off x="2896524" y="1357839"/>
            <a:ext cx="63791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Updated PFS</a:t>
            </a:r>
            <a:endParaRPr kumimoji="0" lang="en-US" sz="2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707" name="Straight Connector 9706">
            <a:extLst>
              <a:ext uri="{FF2B5EF4-FFF2-40B4-BE49-F238E27FC236}">
                <a16:creationId xmlns:a16="http://schemas.microsoft.com/office/drawing/2014/main" id="{E40F1828-F734-B650-9CAD-D10F707C546C}"/>
              </a:ext>
            </a:extLst>
          </p:cNvPr>
          <p:cNvCxnSpPr>
            <a:cxnSpLocks/>
          </p:cNvCxnSpPr>
          <p:nvPr/>
        </p:nvCxnSpPr>
        <p:spPr bwMode="auto">
          <a:xfrm flipV="1">
            <a:off x="7533062" y="1561692"/>
            <a:ext cx="0" cy="2850865"/>
          </a:xfrm>
          <a:prstGeom prst="line">
            <a:avLst/>
          </a:prstGeom>
          <a:noFill/>
          <a:ln w="28575" cap="flat" cmpd="sng" algn="ctr">
            <a:solidFill>
              <a:schemeClr val="tx2">
                <a:lumMod val="75000"/>
              </a:schemeClr>
            </a:solidFill>
            <a:prstDash val="sysDash"/>
            <a:round/>
            <a:headEnd type="none" w="med" len="med"/>
            <a:tailEnd type="none" w="med" len="med"/>
          </a:ln>
          <a:effectLst/>
        </p:spPr>
      </p:cxnSp>
      <p:cxnSp>
        <p:nvCxnSpPr>
          <p:cNvPr id="9709" name="Straight Connector 9708">
            <a:extLst>
              <a:ext uri="{FF2B5EF4-FFF2-40B4-BE49-F238E27FC236}">
                <a16:creationId xmlns:a16="http://schemas.microsoft.com/office/drawing/2014/main" id="{0A7F4EE5-CC82-E871-B330-836D7AB60634}"/>
              </a:ext>
            </a:extLst>
          </p:cNvPr>
          <p:cNvCxnSpPr>
            <a:cxnSpLocks/>
          </p:cNvCxnSpPr>
          <p:nvPr/>
        </p:nvCxnSpPr>
        <p:spPr bwMode="auto">
          <a:xfrm>
            <a:off x="2895214" y="4429375"/>
            <a:ext cx="6363428" cy="0"/>
          </a:xfrm>
          <a:prstGeom prst="line">
            <a:avLst/>
          </a:prstGeom>
          <a:noFill/>
          <a:ln w="28575" cap="flat" cmpd="sng" algn="ctr">
            <a:solidFill>
              <a:schemeClr val="bg1"/>
            </a:solidFill>
            <a:prstDash val="solid"/>
            <a:round/>
            <a:headEnd type="none" w="med" len="med"/>
            <a:tailEnd type="none" w="med" len="med"/>
          </a:ln>
          <a:effectLst/>
        </p:spPr>
      </p:cxnSp>
      <p:cxnSp>
        <p:nvCxnSpPr>
          <p:cNvPr id="9710" name="Straight Connector 9709">
            <a:extLst>
              <a:ext uri="{FF2B5EF4-FFF2-40B4-BE49-F238E27FC236}">
                <a16:creationId xmlns:a16="http://schemas.microsoft.com/office/drawing/2014/main" id="{62A204E5-BF70-DCBD-8FEE-88F2C4C27D73}"/>
              </a:ext>
            </a:extLst>
          </p:cNvPr>
          <p:cNvCxnSpPr/>
          <p:nvPr/>
        </p:nvCxnSpPr>
        <p:spPr bwMode="auto">
          <a:xfrm>
            <a:off x="2792853" y="1699288"/>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1" name="Straight Connector 9710">
            <a:extLst>
              <a:ext uri="{FF2B5EF4-FFF2-40B4-BE49-F238E27FC236}">
                <a16:creationId xmlns:a16="http://schemas.microsoft.com/office/drawing/2014/main" id="{188D1879-B5BB-6B11-CCA9-E0080C399A60}"/>
              </a:ext>
            </a:extLst>
          </p:cNvPr>
          <p:cNvCxnSpPr/>
          <p:nvPr/>
        </p:nvCxnSpPr>
        <p:spPr bwMode="auto">
          <a:xfrm>
            <a:off x="2792853" y="2235973"/>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2" name="Straight Connector 9711">
            <a:extLst>
              <a:ext uri="{FF2B5EF4-FFF2-40B4-BE49-F238E27FC236}">
                <a16:creationId xmlns:a16="http://schemas.microsoft.com/office/drawing/2014/main" id="{668D444A-7BFD-A0B1-F09E-006F0F5A2F00}"/>
              </a:ext>
            </a:extLst>
          </p:cNvPr>
          <p:cNvCxnSpPr/>
          <p:nvPr/>
        </p:nvCxnSpPr>
        <p:spPr bwMode="auto">
          <a:xfrm>
            <a:off x="2792853" y="2772656"/>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3" name="Straight Connector 9712">
            <a:extLst>
              <a:ext uri="{FF2B5EF4-FFF2-40B4-BE49-F238E27FC236}">
                <a16:creationId xmlns:a16="http://schemas.microsoft.com/office/drawing/2014/main" id="{97641CDA-6051-DC23-FB76-87469E75E3F4}"/>
              </a:ext>
            </a:extLst>
          </p:cNvPr>
          <p:cNvCxnSpPr/>
          <p:nvPr/>
        </p:nvCxnSpPr>
        <p:spPr bwMode="auto">
          <a:xfrm>
            <a:off x="2792853" y="3332673"/>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4" name="Straight Connector 9713">
            <a:extLst>
              <a:ext uri="{FF2B5EF4-FFF2-40B4-BE49-F238E27FC236}">
                <a16:creationId xmlns:a16="http://schemas.microsoft.com/office/drawing/2014/main" id="{9D4930EE-D423-0AF5-739C-A90A44EDCAF1}"/>
              </a:ext>
            </a:extLst>
          </p:cNvPr>
          <p:cNvCxnSpPr/>
          <p:nvPr/>
        </p:nvCxnSpPr>
        <p:spPr bwMode="auto">
          <a:xfrm>
            <a:off x="2792853" y="3869358"/>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5" name="Straight Connector 9714">
            <a:extLst>
              <a:ext uri="{FF2B5EF4-FFF2-40B4-BE49-F238E27FC236}">
                <a16:creationId xmlns:a16="http://schemas.microsoft.com/office/drawing/2014/main" id="{B8262E82-F1A8-2F42-2D04-D267B5E3FC3B}"/>
              </a:ext>
            </a:extLst>
          </p:cNvPr>
          <p:cNvCxnSpPr/>
          <p:nvPr/>
        </p:nvCxnSpPr>
        <p:spPr bwMode="auto">
          <a:xfrm>
            <a:off x="2792853" y="4429375"/>
            <a:ext cx="91441" cy="0"/>
          </a:xfrm>
          <a:prstGeom prst="line">
            <a:avLst/>
          </a:prstGeom>
          <a:noFill/>
          <a:ln w="28575" cap="flat" cmpd="sng" algn="ctr">
            <a:solidFill>
              <a:schemeClr val="bg1"/>
            </a:solidFill>
            <a:prstDash val="solid"/>
            <a:round/>
            <a:headEnd type="none" w="med" len="med"/>
            <a:tailEnd type="none" w="med" len="med"/>
          </a:ln>
          <a:effectLst/>
        </p:spPr>
      </p:cxnSp>
      <p:cxnSp>
        <p:nvCxnSpPr>
          <p:cNvPr id="9716" name="Straight Connector 9715">
            <a:extLst>
              <a:ext uri="{FF2B5EF4-FFF2-40B4-BE49-F238E27FC236}">
                <a16:creationId xmlns:a16="http://schemas.microsoft.com/office/drawing/2014/main" id="{7D5D7453-F505-4DCC-9F5D-7806E6FB6564}"/>
              </a:ext>
            </a:extLst>
          </p:cNvPr>
          <p:cNvCxnSpPr>
            <a:cxnSpLocks/>
          </p:cNvCxnSpPr>
          <p:nvPr/>
        </p:nvCxnSpPr>
        <p:spPr bwMode="auto">
          <a:xfrm rot="16200000">
            <a:off x="2836884" y="4485474"/>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17" name="Straight Connector 9716">
            <a:extLst>
              <a:ext uri="{FF2B5EF4-FFF2-40B4-BE49-F238E27FC236}">
                <a16:creationId xmlns:a16="http://schemas.microsoft.com/office/drawing/2014/main" id="{F03C6FFA-3983-468F-2638-5CBA7DFD6D69}"/>
              </a:ext>
            </a:extLst>
          </p:cNvPr>
          <p:cNvCxnSpPr>
            <a:cxnSpLocks/>
          </p:cNvCxnSpPr>
          <p:nvPr/>
        </p:nvCxnSpPr>
        <p:spPr bwMode="auto">
          <a:xfrm rot="16200000">
            <a:off x="3090572"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18" name="Straight Connector 9717">
            <a:extLst>
              <a:ext uri="{FF2B5EF4-FFF2-40B4-BE49-F238E27FC236}">
                <a16:creationId xmlns:a16="http://schemas.microsoft.com/office/drawing/2014/main" id="{32068C42-26D6-2FB4-4CFA-4C2B9FF5223C}"/>
              </a:ext>
            </a:extLst>
          </p:cNvPr>
          <p:cNvCxnSpPr>
            <a:cxnSpLocks/>
          </p:cNvCxnSpPr>
          <p:nvPr/>
        </p:nvCxnSpPr>
        <p:spPr bwMode="auto">
          <a:xfrm rot="16200000">
            <a:off x="3327548"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19" name="Straight Connector 9718">
            <a:extLst>
              <a:ext uri="{FF2B5EF4-FFF2-40B4-BE49-F238E27FC236}">
                <a16:creationId xmlns:a16="http://schemas.microsoft.com/office/drawing/2014/main" id="{1BA0D130-FE7A-8806-EC3E-FD4EACC6E3A2}"/>
              </a:ext>
            </a:extLst>
          </p:cNvPr>
          <p:cNvCxnSpPr>
            <a:cxnSpLocks/>
          </p:cNvCxnSpPr>
          <p:nvPr/>
        </p:nvCxnSpPr>
        <p:spPr bwMode="auto">
          <a:xfrm rot="16200000">
            <a:off x="3573456"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0" name="Straight Connector 9719">
            <a:extLst>
              <a:ext uri="{FF2B5EF4-FFF2-40B4-BE49-F238E27FC236}">
                <a16:creationId xmlns:a16="http://schemas.microsoft.com/office/drawing/2014/main" id="{B32D6482-FA64-EF98-A52F-2D52798A0A68}"/>
              </a:ext>
            </a:extLst>
          </p:cNvPr>
          <p:cNvCxnSpPr>
            <a:cxnSpLocks/>
          </p:cNvCxnSpPr>
          <p:nvPr/>
        </p:nvCxnSpPr>
        <p:spPr bwMode="auto">
          <a:xfrm rot="16200000">
            <a:off x="3819251"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1" name="Straight Connector 9720">
            <a:extLst>
              <a:ext uri="{FF2B5EF4-FFF2-40B4-BE49-F238E27FC236}">
                <a16:creationId xmlns:a16="http://schemas.microsoft.com/office/drawing/2014/main" id="{16221EFC-FE4A-762B-DA1C-E5E7735D6A08}"/>
              </a:ext>
            </a:extLst>
          </p:cNvPr>
          <p:cNvCxnSpPr>
            <a:cxnSpLocks/>
          </p:cNvCxnSpPr>
          <p:nvPr/>
        </p:nvCxnSpPr>
        <p:spPr bwMode="auto">
          <a:xfrm rot="16200000">
            <a:off x="4068027"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2" name="Straight Connector 9721">
            <a:extLst>
              <a:ext uri="{FF2B5EF4-FFF2-40B4-BE49-F238E27FC236}">
                <a16:creationId xmlns:a16="http://schemas.microsoft.com/office/drawing/2014/main" id="{4169B3EE-EAE5-6D16-78BC-36443A87CA5D}"/>
              </a:ext>
            </a:extLst>
          </p:cNvPr>
          <p:cNvCxnSpPr>
            <a:cxnSpLocks/>
          </p:cNvCxnSpPr>
          <p:nvPr/>
        </p:nvCxnSpPr>
        <p:spPr bwMode="auto">
          <a:xfrm rot="16200000">
            <a:off x="4303476"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3" name="Straight Connector 9722">
            <a:extLst>
              <a:ext uri="{FF2B5EF4-FFF2-40B4-BE49-F238E27FC236}">
                <a16:creationId xmlns:a16="http://schemas.microsoft.com/office/drawing/2014/main" id="{2E17DB18-210D-FD2A-550E-314916591244}"/>
              </a:ext>
            </a:extLst>
          </p:cNvPr>
          <p:cNvCxnSpPr>
            <a:cxnSpLocks/>
          </p:cNvCxnSpPr>
          <p:nvPr/>
        </p:nvCxnSpPr>
        <p:spPr bwMode="auto">
          <a:xfrm rot="16200000">
            <a:off x="4544738"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4" name="Straight Connector 9723">
            <a:extLst>
              <a:ext uri="{FF2B5EF4-FFF2-40B4-BE49-F238E27FC236}">
                <a16:creationId xmlns:a16="http://schemas.microsoft.com/office/drawing/2014/main" id="{3655C20A-A86F-D340-CAF4-8A5A32511B37}"/>
              </a:ext>
            </a:extLst>
          </p:cNvPr>
          <p:cNvCxnSpPr>
            <a:cxnSpLocks/>
          </p:cNvCxnSpPr>
          <p:nvPr/>
        </p:nvCxnSpPr>
        <p:spPr bwMode="auto">
          <a:xfrm rot="16200000">
            <a:off x="4795478"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5" name="Straight Connector 9724">
            <a:extLst>
              <a:ext uri="{FF2B5EF4-FFF2-40B4-BE49-F238E27FC236}">
                <a16:creationId xmlns:a16="http://schemas.microsoft.com/office/drawing/2014/main" id="{36B36737-C065-5398-E979-9133463B4D0F}"/>
              </a:ext>
            </a:extLst>
          </p:cNvPr>
          <p:cNvCxnSpPr>
            <a:cxnSpLocks/>
          </p:cNvCxnSpPr>
          <p:nvPr/>
        </p:nvCxnSpPr>
        <p:spPr bwMode="auto">
          <a:xfrm rot="16200000">
            <a:off x="5034523"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6" name="Straight Connector 9725">
            <a:extLst>
              <a:ext uri="{FF2B5EF4-FFF2-40B4-BE49-F238E27FC236}">
                <a16:creationId xmlns:a16="http://schemas.microsoft.com/office/drawing/2014/main" id="{0D6BBC78-7A92-A116-AAD0-7110F9D98FF4}"/>
              </a:ext>
            </a:extLst>
          </p:cNvPr>
          <p:cNvCxnSpPr>
            <a:cxnSpLocks/>
          </p:cNvCxnSpPr>
          <p:nvPr/>
        </p:nvCxnSpPr>
        <p:spPr bwMode="auto">
          <a:xfrm rot="16200000">
            <a:off x="5277340"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7" name="Straight Connector 9726">
            <a:extLst>
              <a:ext uri="{FF2B5EF4-FFF2-40B4-BE49-F238E27FC236}">
                <a16:creationId xmlns:a16="http://schemas.microsoft.com/office/drawing/2014/main" id="{F6FF953C-4276-DC9E-AF46-BE797E7F4753}"/>
              </a:ext>
            </a:extLst>
          </p:cNvPr>
          <p:cNvCxnSpPr>
            <a:cxnSpLocks/>
          </p:cNvCxnSpPr>
          <p:nvPr/>
        </p:nvCxnSpPr>
        <p:spPr bwMode="auto">
          <a:xfrm rot="16200000">
            <a:off x="5523513" y="4485474"/>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8" name="Straight Connector 9727">
            <a:extLst>
              <a:ext uri="{FF2B5EF4-FFF2-40B4-BE49-F238E27FC236}">
                <a16:creationId xmlns:a16="http://schemas.microsoft.com/office/drawing/2014/main" id="{09010944-66D6-C461-6573-C5175F204845}"/>
              </a:ext>
            </a:extLst>
          </p:cNvPr>
          <p:cNvCxnSpPr>
            <a:cxnSpLocks/>
          </p:cNvCxnSpPr>
          <p:nvPr/>
        </p:nvCxnSpPr>
        <p:spPr bwMode="auto">
          <a:xfrm rot="16200000">
            <a:off x="5762493"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29" name="Straight Connector 9728">
            <a:extLst>
              <a:ext uri="{FF2B5EF4-FFF2-40B4-BE49-F238E27FC236}">
                <a16:creationId xmlns:a16="http://schemas.microsoft.com/office/drawing/2014/main" id="{D0DDDBF1-19EB-BAD7-80E2-4B4B5AB15DE3}"/>
              </a:ext>
            </a:extLst>
          </p:cNvPr>
          <p:cNvCxnSpPr>
            <a:cxnSpLocks/>
          </p:cNvCxnSpPr>
          <p:nvPr/>
        </p:nvCxnSpPr>
        <p:spPr bwMode="auto">
          <a:xfrm rot="16200000">
            <a:off x="6012226"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0" name="Straight Connector 9729">
            <a:extLst>
              <a:ext uri="{FF2B5EF4-FFF2-40B4-BE49-F238E27FC236}">
                <a16:creationId xmlns:a16="http://schemas.microsoft.com/office/drawing/2014/main" id="{02D32F12-690B-0929-25D6-D5A7ADE7EB8B}"/>
              </a:ext>
            </a:extLst>
          </p:cNvPr>
          <p:cNvCxnSpPr>
            <a:cxnSpLocks/>
          </p:cNvCxnSpPr>
          <p:nvPr/>
        </p:nvCxnSpPr>
        <p:spPr bwMode="auto">
          <a:xfrm rot="16200000">
            <a:off x="6251712"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1" name="Straight Connector 9730">
            <a:extLst>
              <a:ext uri="{FF2B5EF4-FFF2-40B4-BE49-F238E27FC236}">
                <a16:creationId xmlns:a16="http://schemas.microsoft.com/office/drawing/2014/main" id="{E3C3B7BC-EE2C-F0C4-7CCC-8ED82934D18E}"/>
              </a:ext>
            </a:extLst>
          </p:cNvPr>
          <p:cNvCxnSpPr>
            <a:cxnSpLocks/>
          </p:cNvCxnSpPr>
          <p:nvPr/>
        </p:nvCxnSpPr>
        <p:spPr bwMode="auto">
          <a:xfrm rot="16200000">
            <a:off x="6494765"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2" name="Straight Connector 9731">
            <a:extLst>
              <a:ext uri="{FF2B5EF4-FFF2-40B4-BE49-F238E27FC236}">
                <a16:creationId xmlns:a16="http://schemas.microsoft.com/office/drawing/2014/main" id="{5E3C9098-F1AD-DCAD-5CDB-CD6D0F94758B}"/>
              </a:ext>
            </a:extLst>
          </p:cNvPr>
          <p:cNvCxnSpPr>
            <a:cxnSpLocks/>
          </p:cNvCxnSpPr>
          <p:nvPr/>
        </p:nvCxnSpPr>
        <p:spPr bwMode="auto">
          <a:xfrm rot="16200000">
            <a:off x="6738040"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3" name="Straight Connector 9732">
            <a:extLst>
              <a:ext uri="{FF2B5EF4-FFF2-40B4-BE49-F238E27FC236}">
                <a16:creationId xmlns:a16="http://schemas.microsoft.com/office/drawing/2014/main" id="{ACA1C525-8FB0-589B-55F2-B8452CB8FD06}"/>
              </a:ext>
            </a:extLst>
          </p:cNvPr>
          <p:cNvCxnSpPr>
            <a:cxnSpLocks/>
          </p:cNvCxnSpPr>
          <p:nvPr/>
        </p:nvCxnSpPr>
        <p:spPr bwMode="auto">
          <a:xfrm rot="16200000">
            <a:off x="6985263" y="4485475"/>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4" name="Straight Connector 9733">
            <a:extLst>
              <a:ext uri="{FF2B5EF4-FFF2-40B4-BE49-F238E27FC236}">
                <a16:creationId xmlns:a16="http://schemas.microsoft.com/office/drawing/2014/main" id="{7B1C9B3C-0B07-6BD4-A33A-BBC75823FF87}"/>
              </a:ext>
            </a:extLst>
          </p:cNvPr>
          <p:cNvCxnSpPr>
            <a:cxnSpLocks/>
          </p:cNvCxnSpPr>
          <p:nvPr/>
        </p:nvCxnSpPr>
        <p:spPr bwMode="auto">
          <a:xfrm rot="16200000">
            <a:off x="7231279" y="4492341"/>
            <a:ext cx="116670" cy="0"/>
          </a:xfrm>
          <a:prstGeom prst="line">
            <a:avLst/>
          </a:prstGeom>
          <a:noFill/>
          <a:ln w="28575" cap="flat" cmpd="sng" algn="ctr">
            <a:solidFill>
              <a:schemeClr val="bg1"/>
            </a:solidFill>
            <a:prstDash val="solid"/>
            <a:round/>
            <a:headEnd type="none" w="med" len="med"/>
            <a:tailEnd type="none" w="med" len="med"/>
          </a:ln>
          <a:effectLst/>
        </p:spPr>
      </p:cxnSp>
      <p:cxnSp>
        <p:nvCxnSpPr>
          <p:cNvPr id="9735" name="Straight Connector 9734">
            <a:extLst>
              <a:ext uri="{FF2B5EF4-FFF2-40B4-BE49-F238E27FC236}">
                <a16:creationId xmlns:a16="http://schemas.microsoft.com/office/drawing/2014/main" id="{50420648-6A28-BA82-19E6-AEEEE367831D}"/>
              </a:ext>
            </a:extLst>
          </p:cNvPr>
          <p:cNvCxnSpPr>
            <a:cxnSpLocks/>
          </p:cNvCxnSpPr>
          <p:nvPr/>
        </p:nvCxnSpPr>
        <p:spPr bwMode="auto">
          <a:xfrm rot="16200000">
            <a:off x="7471722" y="4485475"/>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736" name="TextBox 9735">
            <a:extLst>
              <a:ext uri="{FF2B5EF4-FFF2-40B4-BE49-F238E27FC236}">
                <a16:creationId xmlns:a16="http://schemas.microsoft.com/office/drawing/2014/main" id="{7776F9CB-55B4-58C2-DC48-1EDC7E1A445A}"/>
              </a:ext>
            </a:extLst>
          </p:cNvPr>
          <p:cNvSpPr txBox="1"/>
          <p:nvPr/>
        </p:nvSpPr>
        <p:spPr bwMode="auto">
          <a:xfrm>
            <a:off x="2209208" y="1577264"/>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37" name="TextBox 9736">
            <a:extLst>
              <a:ext uri="{FF2B5EF4-FFF2-40B4-BE49-F238E27FC236}">
                <a16:creationId xmlns:a16="http://schemas.microsoft.com/office/drawing/2014/main" id="{0B074D15-AA35-9AC0-A11D-472A9CE8E513}"/>
              </a:ext>
            </a:extLst>
          </p:cNvPr>
          <p:cNvSpPr txBox="1"/>
          <p:nvPr/>
        </p:nvSpPr>
        <p:spPr bwMode="auto">
          <a:xfrm>
            <a:off x="2209208" y="2108114"/>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38" name="TextBox 9737">
            <a:extLst>
              <a:ext uri="{FF2B5EF4-FFF2-40B4-BE49-F238E27FC236}">
                <a16:creationId xmlns:a16="http://schemas.microsoft.com/office/drawing/2014/main" id="{D7A810C6-C187-86DF-8421-07CC88CF1E99}"/>
              </a:ext>
            </a:extLst>
          </p:cNvPr>
          <p:cNvSpPr txBox="1"/>
          <p:nvPr/>
        </p:nvSpPr>
        <p:spPr bwMode="auto">
          <a:xfrm>
            <a:off x="2209208" y="264479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39" name="TextBox 9738">
            <a:extLst>
              <a:ext uri="{FF2B5EF4-FFF2-40B4-BE49-F238E27FC236}">
                <a16:creationId xmlns:a16="http://schemas.microsoft.com/office/drawing/2014/main" id="{95D80990-F4CC-F4EA-33A5-BA3D2D037DA8}"/>
              </a:ext>
            </a:extLst>
          </p:cNvPr>
          <p:cNvSpPr txBox="1"/>
          <p:nvPr/>
        </p:nvSpPr>
        <p:spPr bwMode="auto">
          <a:xfrm>
            <a:off x="2209208" y="3210648"/>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0" name="TextBox 9739">
            <a:extLst>
              <a:ext uri="{FF2B5EF4-FFF2-40B4-BE49-F238E27FC236}">
                <a16:creationId xmlns:a16="http://schemas.microsoft.com/office/drawing/2014/main" id="{11C69CF6-DCD1-EE15-A16F-A73493120A29}"/>
              </a:ext>
            </a:extLst>
          </p:cNvPr>
          <p:cNvSpPr txBox="1"/>
          <p:nvPr/>
        </p:nvSpPr>
        <p:spPr bwMode="auto">
          <a:xfrm>
            <a:off x="2209208" y="3747330"/>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1" name="TextBox 9740">
            <a:extLst>
              <a:ext uri="{FF2B5EF4-FFF2-40B4-BE49-F238E27FC236}">
                <a16:creationId xmlns:a16="http://schemas.microsoft.com/office/drawing/2014/main" id="{83968648-0E4F-E6D5-F4CD-DF45DB44C3D7}"/>
              </a:ext>
            </a:extLst>
          </p:cNvPr>
          <p:cNvSpPr txBox="1"/>
          <p:nvPr/>
        </p:nvSpPr>
        <p:spPr bwMode="auto">
          <a:xfrm>
            <a:off x="2209208" y="4307348"/>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2" name="TextBox 9741">
            <a:extLst>
              <a:ext uri="{FF2B5EF4-FFF2-40B4-BE49-F238E27FC236}">
                <a16:creationId xmlns:a16="http://schemas.microsoft.com/office/drawing/2014/main" id="{681F25F1-300E-A8B9-8B0B-42C65D84B68D}"/>
              </a:ext>
            </a:extLst>
          </p:cNvPr>
          <p:cNvSpPr txBox="1"/>
          <p:nvPr/>
        </p:nvSpPr>
        <p:spPr bwMode="auto">
          <a:xfrm>
            <a:off x="2637567"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3" name="TextBox 9742">
            <a:extLst>
              <a:ext uri="{FF2B5EF4-FFF2-40B4-BE49-F238E27FC236}">
                <a16:creationId xmlns:a16="http://schemas.microsoft.com/office/drawing/2014/main" id="{71A781EF-73C2-1376-F277-647EB87D24C1}"/>
              </a:ext>
            </a:extLst>
          </p:cNvPr>
          <p:cNvSpPr txBox="1"/>
          <p:nvPr/>
        </p:nvSpPr>
        <p:spPr bwMode="auto">
          <a:xfrm>
            <a:off x="3121656"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4" name="TextBox 9743">
            <a:extLst>
              <a:ext uri="{FF2B5EF4-FFF2-40B4-BE49-F238E27FC236}">
                <a16:creationId xmlns:a16="http://schemas.microsoft.com/office/drawing/2014/main" id="{E59BD6CC-356E-6CEB-F4AD-AF5B417E8E50}"/>
              </a:ext>
            </a:extLst>
          </p:cNvPr>
          <p:cNvSpPr txBox="1"/>
          <p:nvPr/>
        </p:nvSpPr>
        <p:spPr bwMode="auto">
          <a:xfrm>
            <a:off x="3721421" y="4540201"/>
            <a:ext cx="3129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5" name="TextBox 9744">
            <a:extLst>
              <a:ext uri="{FF2B5EF4-FFF2-40B4-BE49-F238E27FC236}">
                <a16:creationId xmlns:a16="http://schemas.microsoft.com/office/drawing/2014/main" id="{6ECFA06C-378E-0C95-7CC8-57EE6A534DAC}"/>
              </a:ext>
            </a:extLst>
          </p:cNvPr>
          <p:cNvSpPr txBox="1"/>
          <p:nvPr/>
        </p:nvSpPr>
        <p:spPr bwMode="auto">
          <a:xfrm>
            <a:off x="4085616"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6" name="TextBox 9745">
            <a:extLst>
              <a:ext uri="{FF2B5EF4-FFF2-40B4-BE49-F238E27FC236}">
                <a16:creationId xmlns:a16="http://schemas.microsoft.com/office/drawing/2014/main" id="{EEDEDB7B-0AA6-A068-24D1-A17C800750B7}"/>
              </a:ext>
            </a:extLst>
          </p:cNvPr>
          <p:cNvSpPr txBox="1"/>
          <p:nvPr/>
        </p:nvSpPr>
        <p:spPr bwMode="auto">
          <a:xfrm>
            <a:off x="4581012"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7" name="TextBox 9746">
            <a:extLst>
              <a:ext uri="{FF2B5EF4-FFF2-40B4-BE49-F238E27FC236}">
                <a16:creationId xmlns:a16="http://schemas.microsoft.com/office/drawing/2014/main" id="{F79A65A4-0C3D-D543-86EA-1C8C41944104}"/>
              </a:ext>
            </a:extLst>
          </p:cNvPr>
          <p:cNvSpPr txBox="1"/>
          <p:nvPr/>
        </p:nvSpPr>
        <p:spPr bwMode="auto">
          <a:xfrm>
            <a:off x="5048690"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30</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8" name="TextBox 9747">
            <a:extLst>
              <a:ext uri="{FF2B5EF4-FFF2-40B4-BE49-F238E27FC236}">
                <a16:creationId xmlns:a16="http://schemas.microsoft.com/office/drawing/2014/main" id="{B4DB9EF5-418B-F15D-D9D0-9442ECD325F9}"/>
              </a:ext>
            </a:extLst>
          </p:cNvPr>
          <p:cNvSpPr txBox="1"/>
          <p:nvPr/>
        </p:nvSpPr>
        <p:spPr bwMode="auto">
          <a:xfrm>
            <a:off x="5550995"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49" name="TextBox 9748">
            <a:extLst>
              <a:ext uri="{FF2B5EF4-FFF2-40B4-BE49-F238E27FC236}">
                <a16:creationId xmlns:a16="http://schemas.microsoft.com/office/drawing/2014/main" id="{727DF6D7-80ED-19F6-073C-562E26F97AA5}"/>
              </a:ext>
            </a:extLst>
          </p:cNvPr>
          <p:cNvSpPr txBox="1"/>
          <p:nvPr/>
        </p:nvSpPr>
        <p:spPr bwMode="auto">
          <a:xfrm>
            <a:off x="6024777"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42</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50" name="TextBox 9749">
            <a:extLst>
              <a:ext uri="{FF2B5EF4-FFF2-40B4-BE49-F238E27FC236}">
                <a16:creationId xmlns:a16="http://schemas.microsoft.com/office/drawing/2014/main" id="{324FA504-914A-F64A-6552-CFCD1710349A}"/>
              </a:ext>
            </a:extLst>
          </p:cNvPr>
          <p:cNvSpPr txBox="1"/>
          <p:nvPr/>
        </p:nvSpPr>
        <p:spPr bwMode="auto">
          <a:xfrm>
            <a:off x="6533714"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51" name="TextBox 9750">
            <a:extLst>
              <a:ext uri="{FF2B5EF4-FFF2-40B4-BE49-F238E27FC236}">
                <a16:creationId xmlns:a16="http://schemas.microsoft.com/office/drawing/2014/main" id="{B6CFF924-6047-0607-7A3F-B2E526823A6D}"/>
              </a:ext>
            </a:extLst>
          </p:cNvPr>
          <p:cNvSpPr txBox="1"/>
          <p:nvPr/>
        </p:nvSpPr>
        <p:spPr bwMode="auto">
          <a:xfrm>
            <a:off x="7001810"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54</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52" name="TextBox 9751">
            <a:extLst>
              <a:ext uri="{FF2B5EF4-FFF2-40B4-BE49-F238E27FC236}">
                <a16:creationId xmlns:a16="http://schemas.microsoft.com/office/drawing/2014/main" id="{04E156EE-E752-9624-103E-3ACF8CAAEDB0}"/>
              </a:ext>
            </a:extLst>
          </p:cNvPr>
          <p:cNvSpPr txBox="1"/>
          <p:nvPr/>
        </p:nvSpPr>
        <p:spPr bwMode="auto">
          <a:xfrm>
            <a:off x="7243523"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57</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54" name="TextBox 9753">
            <a:extLst>
              <a:ext uri="{FF2B5EF4-FFF2-40B4-BE49-F238E27FC236}">
                <a16:creationId xmlns:a16="http://schemas.microsoft.com/office/drawing/2014/main" id="{5E7D4CB6-8E84-D02E-B7D8-6B88E8AF3147}"/>
              </a:ext>
            </a:extLst>
          </p:cNvPr>
          <p:cNvSpPr txBox="1"/>
          <p:nvPr/>
        </p:nvSpPr>
        <p:spPr bwMode="auto">
          <a:xfrm>
            <a:off x="3397678" y="2066653"/>
            <a:ext cx="2133188" cy="618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ts val="1600"/>
              </a:lnSpc>
              <a:spcBef>
                <a:spcPts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BR</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Zanubrutinib</a:t>
            </a:r>
          </a:p>
          <a:p>
            <a:pPr marL="0" marR="0" lvl="0" indent="0" algn="l" defTabSz="914400" rtl="0" eaLnBrk="0" fontAlgn="base" latinLnBrk="0" hangingPunct="0">
              <a:lnSpc>
                <a:spcPts val="1600"/>
              </a:lnSpc>
              <a:spcBef>
                <a:spcPts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Censored</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755" name="Straight Connector 9754">
            <a:extLst>
              <a:ext uri="{FF2B5EF4-FFF2-40B4-BE49-F238E27FC236}">
                <a16:creationId xmlns:a16="http://schemas.microsoft.com/office/drawing/2014/main" id="{92185BAE-DDA3-8CA7-906A-CE0452AD8563}"/>
              </a:ext>
            </a:extLst>
          </p:cNvPr>
          <p:cNvCxnSpPr/>
          <p:nvPr/>
        </p:nvCxnSpPr>
        <p:spPr bwMode="auto">
          <a:xfrm>
            <a:off x="3001087" y="2170151"/>
            <a:ext cx="334803" cy="0"/>
          </a:xfrm>
          <a:prstGeom prst="line">
            <a:avLst/>
          </a:prstGeom>
          <a:noFill/>
          <a:ln w="28575" cap="flat" cmpd="sng" algn="ctr">
            <a:solidFill>
              <a:schemeClr val="accent3"/>
            </a:solidFill>
            <a:prstDash val="solid"/>
            <a:round/>
            <a:headEnd type="none" w="med" len="med"/>
            <a:tailEnd type="none" w="med" len="med"/>
          </a:ln>
          <a:effectLst/>
        </p:spPr>
      </p:cxnSp>
      <p:sp>
        <p:nvSpPr>
          <p:cNvPr id="9758" name="TextBox 9757">
            <a:extLst>
              <a:ext uri="{FF2B5EF4-FFF2-40B4-BE49-F238E27FC236}">
                <a16:creationId xmlns:a16="http://schemas.microsoft.com/office/drawing/2014/main" id="{0393B191-940A-9007-2BF5-B13001678986}"/>
              </a:ext>
            </a:extLst>
          </p:cNvPr>
          <p:cNvSpPr txBox="1"/>
          <p:nvPr/>
        </p:nvSpPr>
        <p:spPr bwMode="auto">
          <a:xfrm>
            <a:off x="6783170"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51</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59" name="TextBox 9758">
            <a:extLst>
              <a:ext uri="{FF2B5EF4-FFF2-40B4-BE49-F238E27FC236}">
                <a16:creationId xmlns:a16="http://schemas.microsoft.com/office/drawing/2014/main" id="{9266B33E-0B89-437D-1103-148F8DE9227A}"/>
              </a:ext>
            </a:extLst>
          </p:cNvPr>
          <p:cNvSpPr txBox="1"/>
          <p:nvPr/>
        </p:nvSpPr>
        <p:spPr bwMode="auto">
          <a:xfrm>
            <a:off x="6270963"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45</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0" name="TextBox 9759">
            <a:extLst>
              <a:ext uri="{FF2B5EF4-FFF2-40B4-BE49-F238E27FC236}">
                <a16:creationId xmlns:a16="http://schemas.microsoft.com/office/drawing/2014/main" id="{5EBD3A31-4434-0DC4-DA50-184D3B21FBA8}"/>
              </a:ext>
            </a:extLst>
          </p:cNvPr>
          <p:cNvSpPr txBox="1"/>
          <p:nvPr/>
        </p:nvSpPr>
        <p:spPr bwMode="auto">
          <a:xfrm>
            <a:off x="5792591"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39</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1" name="TextBox 9760">
            <a:extLst>
              <a:ext uri="{FF2B5EF4-FFF2-40B4-BE49-F238E27FC236}">
                <a16:creationId xmlns:a16="http://schemas.microsoft.com/office/drawing/2014/main" id="{CE97820C-E72D-1494-DBCA-5D6C67D05D42}"/>
              </a:ext>
            </a:extLst>
          </p:cNvPr>
          <p:cNvSpPr txBox="1"/>
          <p:nvPr/>
        </p:nvSpPr>
        <p:spPr bwMode="auto">
          <a:xfrm>
            <a:off x="5308195"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33</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2" name="TextBox 9761">
            <a:extLst>
              <a:ext uri="{FF2B5EF4-FFF2-40B4-BE49-F238E27FC236}">
                <a16:creationId xmlns:a16="http://schemas.microsoft.com/office/drawing/2014/main" id="{0795C936-BB36-0BB5-55E9-6A69C4816534}"/>
              </a:ext>
            </a:extLst>
          </p:cNvPr>
          <p:cNvSpPr txBox="1"/>
          <p:nvPr/>
        </p:nvSpPr>
        <p:spPr bwMode="auto">
          <a:xfrm>
            <a:off x="4811437"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27</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3" name="TextBox 9762">
            <a:extLst>
              <a:ext uri="{FF2B5EF4-FFF2-40B4-BE49-F238E27FC236}">
                <a16:creationId xmlns:a16="http://schemas.microsoft.com/office/drawing/2014/main" id="{443A183F-601E-850C-D6A6-8F803231EBBF}"/>
              </a:ext>
            </a:extLst>
          </p:cNvPr>
          <p:cNvSpPr txBox="1"/>
          <p:nvPr/>
        </p:nvSpPr>
        <p:spPr bwMode="auto">
          <a:xfrm>
            <a:off x="4333477"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21</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4" name="TextBox 9763">
            <a:extLst>
              <a:ext uri="{FF2B5EF4-FFF2-40B4-BE49-F238E27FC236}">
                <a16:creationId xmlns:a16="http://schemas.microsoft.com/office/drawing/2014/main" id="{155D206B-EEA9-FE6C-3CD3-1D0BF5D9ED38}"/>
              </a:ext>
            </a:extLst>
          </p:cNvPr>
          <p:cNvSpPr txBox="1"/>
          <p:nvPr/>
        </p:nvSpPr>
        <p:spPr bwMode="auto">
          <a:xfrm>
            <a:off x="3972555" y="4540201"/>
            <a:ext cx="301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15</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5" name="TextBox 9764">
            <a:extLst>
              <a:ext uri="{FF2B5EF4-FFF2-40B4-BE49-F238E27FC236}">
                <a16:creationId xmlns:a16="http://schemas.microsoft.com/office/drawing/2014/main" id="{B7DF3006-43E4-A855-8352-EE3839E72663}"/>
              </a:ext>
            </a:extLst>
          </p:cNvPr>
          <p:cNvSpPr txBox="1"/>
          <p:nvPr/>
        </p:nvSpPr>
        <p:spPr bwMode="auto">
          <a:xfrm>
            <a:off x="3383152"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66" name="TextBox 9765">
            <a:extLst>
              <a:ext uri="{FF2B5EF4-FFF2-40B4-BE49-F238E27FC236}">
                <a16:creationId xmlns:a16="http://schemas.microsoft.com/office/drawing/2014/main" id="{F92DE3DC-C4EB-2C96-E78E-25C2D94C2CBE}"/>
              </a:ext>
            </a:extLst>
          </p:cNvPr>
          <p:cNvSpPr txBox="1"/>
          <p:nvPr/>
        </p:nvSpPr>
        <p:spPr bwMode="auto">
          <a:xfrm>
            <a:off x="2877579" y="4540201"/>
            <a:ext cx="530922" cy="230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975" name="Straight Connector 9974">
            <a:extLst>
              <a:ext uri="{FF2B5EF4-FFF2-40B4-BE49-F238E27FC236}">
                <a16:creationId xmlns:a16="http://schemas.microsoft.com/office/drawing/2014/main" id="{EE8F4700-CB96-AB1C-914D-707A377E5343}"/>
              </a:ext>
            </a:extLst>
          </p:cNvPr>
          <p:cNvCxnSpPr/>
          <p:nvPr/>
        </p:nvCxnSpPr>
        <p:spPr bwMode="auto">
          <a:xfrm>
            <a:off x="3001087" y="2367062"/>
            <a:ext cx="334803" cy="0"/>
          </a:xfrm>
          <a:prstGeom prst="line">
            <a:avLst/>
          </a:prstGeom>
          <a:noFill/>
          <a:ln w="28575" cap="flat" cmpd="sng" algn="ctr">
            <a:solidFill>
              <a:schemeClr val="accent1"/>
            </a:solidFill>
            <a:prstDash val="solid"/>
            <a:round/>
            <a:headEnd type="none" w="med" len="med"/>
            <a:tailEnd type="none" w="med" len="med"/>
          </a:ln>
          <a:effectLst/>
        </p:spPr>
      </p:cxnSp>
      <p:cxnSp>
        <p:nvCxnSpPr>
          <p:cNvPr id="9976" name="Straight Connector 9975">
            <a:extLst>
              <a:ext uri="{FF2B5EF4-FFF2-40B4-BE49-F238E27FC236}">
                <a16:creationId xmlns:a16="http://schemas.microsoft.com/office/drawing/2014/main" id="{3015FAE3-2EDE-D6B3-CBDB-D31D0B0DF066}"/>
              </a:ext>
            </a:extLst>
          </p:cNvPr>
          <p:cNvCxnSpPr>
            <a:cxnSpLocks/>
          </p:cNvCxnSpPr>
          <p:nvPr/>
        </p:nvCxnSpPr>
        <p:spPr bwMode="auto">
          <a:xfrm>
            <a:off x="3170577" y="2501890"/>
            <a:ext cx="0" cy="151829"/>
          </a:xfrm>
          <a:prstGeom prst="line">
            <a:avLst/>
          </a:prstGeom>
          <a:noFill/>
          <a:ln w="19050" cap="flat" cmpd="sng" algn="ctr">
            <a:solidFill>
              <a:schemeClr val="bg1"/>
            </a:solidFill>
            <a:prstDash val="solid"/>
            <a:round/>
            <a:headEnd type="none" w="med" len="med"/>
            <a:tailEnd type="none" w="med" len="med"/>
          </a:ln>
          <a:effectLst/>
        </p:spPr>
      </p:cxnSp>
      <p:cxnSp>
        <p:nvCxnSpPr>
          <p:cNvPr id="9977" name="Straight Connector 9976">
            <a:extLst>
              <a:ext uri="{FF2B5EF4-FFF2-40B4-BE49-F238E27FC236}">
                <a16:creationId xmlns:a16="http://schemas.microsoft.com/office/drawing/2014/main" id="{B220ABBA-61BE-B18C-002D-327734482B6D}"/>
              </a:ext>
            </a:extLst>
          </p:cNvPr>
          <p:cNvCxnSpPr>
            <a:cxnSpLocks/>
          </p:cNvCxnSpPr>
          <p:nvPr/>
        </p:nvCxnSpPr>
        <p:spPr bwMode="auto">
          <a:xfrm rot="16200000">
            <a:off x="3170577" y="2495856"/>
            <a:ext cx="0" cy="163897"/>
          </a:xfrm>
          <a:prstGeom prst="line">
            <a:avLst/>
          </a:prstGeom>
          <a:noFill/>
          <a:ln w="19050" cap="flat" cmpd="sng" algn="ctr">
            <a:solidFill>
              <a:schemeClr val="bg1"/>
            </a:solidFill>
            <a:prstDash val="solid"/>
            <a:round/>
            <a:headEnd type="none" w="med" len="med"/>
            <a:tailEnd type="none" w="med" len="med"/>
          </a:ln>
          <a:effectLst/>
        </p:spPr>
      </p:cxnSp>
      <p:sp>
        <p:nvSpPr>
          <p:cNvPr id="6" name="TextBox 5">
            <a:extLst>
              <a:ext uri="{FF2B5EF4-FFF2-40B4-BE49-F238E27FC236}">
                <a16:creationId xmlns:a16="http://schemas.microsoft.com/office/drawing/2014/main" id="{D715ECC7-C079-11DF-245B-EF11F36DA83E}"/>
              </a:ext>
            </a:extLst>
          </p:cNvPr>
          <p:cNvSpPr txBox="1"/>
          <p:nvPr/>
        </p:nvSpPr>
        <p:spPr bwMode="auto">
          <a:xfrm>
            <a:off x="4244149" y="6134660"/>
            <a:ext cx="37037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Median follow-up: </a:t>
            </a:r>
            <a:r>
              <a:rPr lang="en-US" sz="1600" b="0" dirty="0">
                <a:solidFill>
                  <a:schemeClr val="bg1"/>
                </a:solidFill>
                <a:latin typeface="Calibri" panose="020F0502020204030204" pitchFamily="34" charset="0"/>
              </a:rPr>
              <a:t>61.2 </a:t>
            </a:r>
            <a:r>
              <a:rPr lang="en-US" sz="1600" b="0" dirty="0" err="1">
                <a:solidFill>
                  <a:schemeClr val="bg1"/>
                </a:solidFill>
                <a:latin typeface="Calibri" panose="020F0502020204030204" pitchFamily="34" charset="0"/>
              </a:rPr>
              <a:t>mo</a:t>
            </a:r>
            <a:endParaRPr lang="en-US" sz="1600" b="0" dirty="0">
              <a:solidFill>
                <a:schemeClr val="bg1"/>
              </a:solidFill>
              <a:latin typeface="Calibri" panose="020F0502020204030204" pitchFamily="34" charset="0"/>
            </a:endParaRPr>
          </a:p>
        </p:txBody>
      </p:sp>
      <p:graphicFrame>
        <p:nvGraphicFramePr>
          <p:cNvPr id="3" name="Table 2">
            <a:extLst>
              <a:ext uri="{FF2B5EF4-FFF2-40B4-BE49-F238E27FC236}">
                <a16:creationId xmlns:a16="http://schemas.microsoft.com/office/drawing/2014/main" id="{7DC4C7BE-71E9-3CE3-765C-5EFA10E200AA}"/>
              </a:ext>
            </a:extLst>
          </p:cNvPr>
          <p:cNvGraphicFramePr>
            <a:graphicFrameLocks noGrp="1"/>
          </p:cNvGraphicFramePr>
          <p:nvPr>
            <p:extLst>
              <p:ext uri="{D42A27DB-BD31-4B8C-83A1-F6EECF244321}">
                <p14:modId xmlns:p14="http://schemas.microsoft.com/office/powerpoint/2010/main" val="689155796"/>
              </p:ext>
            </p:extLst>
          </p:nvPr>
        </p:nvGraphicFramePr>
        <p:xfrm>
          <a:off x="3001083" y="3476300"/>
          <a:ext cx="3403233" cy="853440"/>
        </p:xfrm>
        <a:graphic>
          <a:graphicData uri="http://schemas.openxmlformats.org/drawingml/2006/table">
            <a:tbl>
              <a:tblPr firstRow="1" bandRow="1">
                <a:tableStyleId>{93296810-A885-4BE3-A3E7-6D5BEEA58F35}</a:tableStyleId>
              </a:tblPr>
              <a:tblGrid>
                <a:gridCol w="1134411">
                  <a:extLst>
                    <a:ext uri="{9D8B030D-6E8A-4147-A177-3AD203B41FA5}">
                      <a16:colId xmlns:a16="http://schemas.microsoft.com/office/drawing/2014/main" val="2219765173"/>
                    </a:ext>
                  </a:extLst>
                </a:gridCol>
                <a:gridCol w="1134411">
                  <a:extLst>
                    <a:ext uri="{9D8B030D-6E8A-4147-A177-3AD203B41FA5}">
                      <a16:colId xmlns:a16="http://schemas.microsoft.com/office/drawing/2014/main" val="704271591"/>
                    </a:ext>
                  </a:extLst>
                </a:gridCol>
                <a:gridCol w="1134411">
                  <a:extLst>
                    <a:ext uri="{9D8B030D-6E8A-4147-A177-3AD203B41FA5}">
                      <a16:colId xmlns:a16="http://schemas.microsoft.com/office/drawing/2014/main" val="2413817564"/>
                    </a:ext>
                  </a:extLst>
                </a:gridCol>
              </a:tblGrid>
              <a:tr h="0">
                <a:tc gridSpan="3">
                  <a:txBody>
                    <a:bodyPr/>
                    <a:lstStyle/>
                    <a:p>
                      <a:pPr algn="ctr"/>
                      <a:r>
                        <a:rPr lang="en-US" sz="1400" dirty="0" err="1">
                          <a:solidFill>
                            <a:schemeClr val="bg1"/>
                          </a:solidFill>
                        </a:rPr>
                        <a:t>mPFS</a:t>
                      </a:r>
                      <a:r>
                        <a:rPr lang="en-US" sz="1400" dirty="0">
                          <a:solidFill>
                            <a:schemeClr val="bg1"/>
                          </a:solidFill>
                        </a:rPr>
                        <a:t>, Mo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r>
                        <a:rPr lang="en-US" sz="1200">
                          <a:solidFill>
                            <a:schemeClr val="bg1"/>
                          </a:solidFill>
                        </a:rPr>
                        <a:t>Median PFS, Mo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endParaRPr lang="en-US" sz="120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117245622"/>
                  </a:ext>
                </a:extLst>
              </a:tr>
              <a:tr h="140041">
                <a:tc>
                  <a:txBody>
                    <a:bodyPr/>
                    <a:lstStyle/>
                    <a:p>
                      <a:r>
                        <a:rPr lang="en-US" sz="1400">
                          <a:solidFill>
                            <a:schemeClr val="bg1"/>
                          </a:solidFill>
                        </a:rPr>
                        <a:t>BR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a:solidFill>
                            <a:schemeClr val="bg1"/>
                          </a:solidFill>
                        </a:rPr>
                        <a:t>44.1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a:solidFill>
                          <a:srgbClr val="C00000"/>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043435900"/>
                  </a:ext>
                </a:extLst>
              </a:tr>
              <a:tr h="140041">
                <a:tc>
                  <a:txBody>
                    <a:bodyPr/>
                    <a:lstStyle/>
                    <a:p>
                      <a:r>
                        <a:rPr lang="en-US" sz="1400" err="1">
                          <a:solidFill>
                            <a:schemeClr val="bg1"/>
                          </a:solidFill>
                        </a:rPr>
                        <a:t>Zanu</a:t>
                      </a:r>
                      <a:endParaRPr lang="en-US" sz="140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a:solidFill>
                            <a:schemeClr val="bg1"/>
                          </a:solidFill>
                        </a:rPr>
                        <a:t>NR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a:solidFill>
                          <a:schemeClr val="bg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814313709"/>
                  </a:ext>
                </a:extLst>
              </a:tr>
              <a:tr h="140041">
                <a:tc gridSpan="3">
                  <a:txBody>
                    <a:bodyPr/>
                    <a:lstStyle/>
                    <a:p>
                      <a:r>
                        <a:rPr lang="en-US" sz="1400" dirty="0">
                          <a:solidFill>
                            <a:schemeClr val="bg1"/>
                          </a:solidFill>
                        </a:rPr>
                        <a:t>HR: 0.29 (95% CI: 0.21-0.40; </a:t>
                      </a:r>
                      <a:r>
                        <a:rPr lang="en-US" sz="1400" i="1" dirty="0">
                          <a:solidFill>
                            <a:schemeClr val="bg1"/>
                          </a:solidFill>
                        </a:rPr>
                        <a:t>P </a:t>
                      </a:r>
                      <a:r>
                        <a:rPr lang="en-US" sz="1400" i="0" dirty="0">
                          <a:solidFill>
                            <a:schemeClr val="bg1"/>
                          </a:solidFill>
                        </a:rPr>
                        <a:t>&lt;</a:t>
                      </a:r>
                      <a:r>
                        <a:rPr lang="en-US" sz="1400" dirty="0">
                          <a:solidFill>
                            <a:schemeClr val="bg1"/>
                          </a:solidFill>
                        </a:rPr>
                        <a:t>.0001)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endParaRPr lang="en-US" sz="120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2942405972"/>
                  </a:ext>
                </a:extLst>
              </a:tr>
            </a:tbl>
          </a:graphicData>
        </a:graphic>
      </p:graphicFrame>
      <p:sp>
        <p:nvSpPr>
          <p:cNvPr id="7" name="TextBox 6">
            <a:extLst>
              <a:ext uri="{FF2B5EF4-FFF2-40B4-BE49-F238E27FC236}">
                <a16:creationId xmlns:a16="http://schemas.microsoft.com/office/drawing/2014/main" id="{4A73D6A9-D13F-60C0-ED0E-01D7F7B8C894}"/>
              </a:ext>
            </a:extLst>
          </p:cNvPr>
          <p:cNvSpPr txBox="1"/>
          <p:nvPr/>
        </p:nvSpPr>
        <p:spPr bwMode="auto">
          <a:xfrm rot="16200000">
            <a:off x="1269792" y="2742080"/>
            <a:ext cx="1784078" cy="338554"/>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PFS Probability (%)</a:t>
            </a:r>
          </a:p>
        </p:txBody>
      </p:sp>
      <p:sp>
        <p:nvSpPr>
          <p:cNvPr id="8" name="TextBox 7">
            <a:extLst>
              <a:ext uri="{FF2B5EF4-FFF2-40B4-BE49-F238E27FC236}">
                <a16:creationId xmlns:a16="http://schemas.microsoft.com/office/drawing/2014/main" id="{D7C7AB44-FCD6-875A-C227-DA9BBD2F4035}"/>
              </a:ext>
            </a:extLst>
          </p:cNvPr>
          <p:cNvSpPr txBox="1"/>
          <p:nvPr/>
        </p:nvSpPr>
        <p:spPr bwMode="auto">
          <a:xfrm>
            <a:off x="5590220" y="4676413"/>
            <a:ext cx="1069524" cy="338554"/>
          </a:xfrm>
          <a:prstGeom prst="rect">
            <a:avLst/>
          </a:prstGeom>
          <a:noFill/>
          <a:ln>
            <a:noFill/>
          </a:ln>
        </p:spPr>
        <p:txBody>
          <a:bodyPr wrap="none" rtlCol="0">
            <a:spAutoFit/>
          </a:bodyPr>
          <a:lstStyle/>
          <a:p>
            <a:pPr algn="l">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Time (Mo)</a:t>
            </a:r>
          </a:p>
        </p:txBody>
      </p:sp>
      <p:sp>
        <p:nvSpPr>
          <p:cNvPr id="9521" name="TextBox 9520">
            <a:extLst>
              <a:ext uri="{FF2B5EF4-FFF2-40B4-BE49-F238E27FC236}">
                <a16:creationId xmlns:a16="http://schemas.microsoft.com/office/drawing/2014/main" id="{F62BE2D4-FE9A-95E7-8BE0-EC0E8EC1CA90}"/>
              </a:ext>
            </a:extLst>
          </p:cNvPr>
          <p:cNvSpPr txBox="1"/>
          <p:nvPr/>
        </p:nvSpPr>
        <p:spPr bwMode="auto">
          <a:xfrm>
            <a:off x="2704296"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238</a:t>
            </a:r>
            <a:br>
              <a:rPr lang="en-US" sz="1000" b="0">
                <a:solidFill>
                  <a:schemeClr val="bg1"/>
                </a:solidFill>
                <a:latin typeface="Calibri" panose="020F0502020204030204" pitchFamily="34" charset="0"/>
              </a:rPr>
            </a:br>
            <a:r>
              <a:rPr lang="en-US" sz="1000">
                <a:solidFill>
                  <a:schemeClr val="bg1"/>
                </a:solidFill>
                <a:latin typeface="Calibri" panose="020F0502020204030204" pitchFamily="34" charset="0"/>
              </a:rPr>
              <a:t>241</a:t>
            </a:r>
            <a:endParaRPr lang="en-US" sz="1000" b="0">
              <a:solidFill>
                <a:schemeClr val="bg1"/>
              </a:solidFill>
              <a:latin typeface="Calibri" panose="020F0502020204030204" pitchFamily="34" charset="0"/>
            </a:endParaRPr>
          </a:p>
        </p:txBody>
      </p:sp>
      <p:cxnSp>
        <p:nvCxnSpPr>
          <p:cNvPr id="9524" name="Straight Connector 9523">
            <a:extLst>
              <a:ext uri="{FF2B5EF4-FFF2-40B4-BE49-F238E27FC236}">
                <a16:creationId xmlns:a16="http://schemas.microsoft.com/office/drawing/2014/main" id="{43978DB2-78DB-5CB1-E40B-930676E637B1}"/>
              </a:ext>
            </a:extLst>
          </p:cNvPr>
          <p:cNvCxnSpPr>
            <a:cxnSpLocks/>
          </p:cNvCxnSpPr>
          <p:nvPr/>
        </p:nvCxnSpPr>
        <p:spPr bwMode="auto">
          <a:xfrm rot="16200000">
            <a:off x="7709829"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25" name="TextBox 9524">
            <a:extLst>
              <a:ext uri="{FF2B5EF4-FFF2-40B4-BE49-F238E27FC236}">
                <a16:creationId xmlns:a16="http://schemas.microsoft.com/office/drawing/2014/main" id="{236330EA-9887-5A0A-648B-31D81AB54081}"/>
              </a:ext>
            </a:extLst>
          </p:cNvPr>
          <p:cNvSpPr txBox="1"/>
          <p:nvPr/>
        </p:nvSpPr>
        <p:spPr bwMode="auto">
          <a:xfrm>
            <a:off x="7481630"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526" name="Straight Connector 9525">
            <a:extLst>
              <a:ext uri="{FF2B5EF4-FFF2-40B4-BE49-F238E27FC236}">
                <a16:creationId xmlns:a16="http://schemas.microsoft.com/office/drawing/2014/main" id="{962A215C-271E-7511-8F29-A560E628480A}"/>
              </a:ext>
            </a:extLst>
          </p:cNvPr>
          <p:cNvCxnSpPr>
            <a:cxnSpLocks/>
          </p:cNvCxnSpPr>
          <p:nvPr/>
        </p:nvCxnSpPr>
        <p:spPr bwMode="auto">
          <a:xfrm rot="16200000">
            <a:off x="7956556"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27" name="TextBox 9526">
            <a:extLst>
              <a:ext uri="{FF2B5EF4-FFF2-40B4-BE49-F238E27FC236}">
                <a16:creationId xmlns:a16="http://schemas.microsoft.com/office/drawing/2014/main" id="{D4A8B61F-2C4B-E229-F0DE-6C2D887F8116}"/>
              </a:ext>
            </a:extLst>
          </p:cNvPr>
          <p:cNvSpPr txBox="1"/>
          <p:nvPr/>
        </p:nvSpPr>
        <p:spPr bwMode="auto">
          <a:xfrm>
            <a:off x="7750582"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63</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528" name="Straight Connector 9527">
            <a:extLst>
              <a:ext uri="{FF2B5EF4-FFF2-40B4-BE49-F238E27FC236}">
                <a16:creationId xmlns:a16="http://schemas.microsoft.com/office/drawing/2014/main" id="{583071EB-15AF-101F-D6CD-932C915C3573}"/>
              </a:ext>
            </a:extLst>
          </p:cNvPr>
          <p:cNvCxnSpPr>
            <a:cxnSpLocks/>
          </p:cNvCxnSpPr>
          <p:nvPr/>
        </p:nvCxnSpPr>
        <p:spPr bwMode="auto">
          <a:xfrm rot="16200000">
            <a:off x="8200585"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29" name="TextBox 9528">
            <a:extLst>
              <a:ext uri="{FF2B5EF4-FFF2-40B4-BE49-F238E27FC236}">
                <a16:creationId xmlns:a16="http://schemas.microsoft.com/office/drawing/2014/main" id="{0FF2E299-75DF-CCF0-C2A0-51484A344448}"/>
              </a:ext>
            </a:extLst>
          </p:cNvPr>
          <p:cNvSpPr txBox="1"/>
          <p:nvPr/>
        </p:nvSpPr>
        <p:spPr bwMode="auto">
          <a:xfrm>
            <a:off x="7994611"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66</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530" name="Straight Connector 9529">
            <a:extLst>
              <a:ext uri="{FF2B5EF4-FFF2-40B4-BE49-F238E27FC236}">
                <a16:creationId xmlns:a16="http://schemas.microsoft.com/office/drawing/2014/main" id="{015A5E49-D011-97EA-F5D3-EEEC1E83693E}"/>
              </a:ext>
            </a:extLst>
          </p:cNvPr>
          <p:cNvCxnSpPr>
            <a:cxnSpLocks/>
          </p:cNvCxnSpPr>
          <p:nvPr/>
        </p:nvCxnSpPr>
        <p:spPr bwMode="auto">
          <a:xfrm rot="16200000">
            <a:off x="8445506"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31" name="TextBox 9530">
            <a:extLst>
              <a:ext uri="{FF2B5EF4-FFF2-40B4-BE49-F238E27FC236}">
                <a16:creationId xmlns:a16="http://schemas.microsoft.com/office/drawing/2014/main" id="{5877B53F-376D-E333-2B25-64B0F18D5165}"/>
              </a:ext>
            </a:extLst>
          </p:cNvPr>
          <p:cNvSpPr txBox="1"/>
          <p:nvPr/>
        </p:nvSpPr>
        <p:spPr bwMode="auto">
          <a:xfrm>
            <a:off x="8239532"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69</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532" name="Straight Connector 9531">
            <a:extLst>
              <a:ext uri="{FF2B5EF4-FFF2-40B4-BE49-F238E27FC236}">
                <a16:creationId xmlns:a16="http://schemas.microsoft.com/office/drawing/2014/main" id="{A7E264F9-6505-0FB7-9204-FC1826F23E1E}"/>
              </a:ext>
            </a:extLst>
          </p:cNvPr>
          <p:cNvCxnSpPr>
            <a:cxnSpLocks/>
          </p:cNvCxnSpPr>
          <p:nvPr/>
        </p:nvCxnSpPr>
        <p:spPr bwMode="auto">
          <a:xfrm rot="16200000">
            <a:off x="8686726"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33" name="TextBox 9532">
            <a:extLst>
              <a:ext uri="{FF2B5EF4-FFF2-40B4-BE49-F238E27FC236}">
                <a16:creationId xmlns:a16="http://schemas.microsoft.com/office/drawing/2014/main" id="{96009C07-A8C0-318B-0B71-334B59D61C5E}"/>
              </a:ext>
            </a:extLst>
          </p:cNvPr>
          <p:cNvSpPr txBox="1"/>
          <p:nvPr/>
        </p:nvSpPr>
        <p:spPr bwMode="auto">
          <a:xfrm>
            <a:off x="8480752"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534" name="Straight Connector 9533">
            <a:extLst>
              <a:ext uri="{FF2B5EF4-FFF2-40B4-BE49-F238E27FC236}">
                <a16:creationId xmlns:a16="http://schemas.microsoft.com/office/drawing/2014/main" id="{2EFB62F0-2A23-6E06-728E-2129A3841DAF}"/>
              </a:ext>
            </a:extLst>
          </p:cNvPr>
          <p:cNvCxnSpPr>
            <a:cxnSpLocks/>
          </p:cNvCxnSpPr>
          <p:nvPr/>
        </p:nvCxnSpPr>
        <p:spPr bwMode="auto">
          <a:xfrm rot="16200000">
            <a:off x="8930755"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535" name="TextBox 9534">
            <a:extLst>
              <a:ext uri="{FF2B5EF4-FFF2-40B4-BE49-F238E27FC236}">
                <a16:creationId xmlns:a16="http://schemas.microsoft.com/office/drawing/2014/main" id="{6AB599C0-D99F-FC74-328A-BE0B9D33A0F1}"/>
              </a:ext>
            </a:extLst>
          </p:cNvPr>
          <p:cNvSpPr txBox="1"/>
          <p:nvPr/>
        </p:nvSpPr>
        <p:spPr bwMode="auto">
          <a:xfrm>
            <a:off x="8724781"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75</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920" name="Straight Connector 9919">
            <a:extLst>
              <a:ext uri="{FF2B5EF4-FFF2-40B4-BE49-F238E27FC236}">
                <a16:creationId xmlns:a16="http://schemas.microsoft.com/office/drawing/2014/main" id="{A40A599E-140F-FF1C-E474-6C33C1ED5B7F}"/>
              </a:ext>
            </a:extLst>
          </p:cNvPr>
          <p:cNvCxnSpPr>
            <a:cxnSpLocks/>
          </p:cNvCxnSpPr>
          <p:nvPr/>
        </p:nvCxnSpPr>
        <p:spPr bwMode="auto">
          <a:xfrm rot="16200000">
            <a:off x="9175676" y="4485101"/>
            <a:ext cx="116670" cy="0"/>
          </a:xfrm>
          <a:prstGeom prst="line">
            <a:avLst/>
          </a:prstGeom>
          <a:noFill/>
          <a:ln w="28575" cap="flat" cmpd="sng" algn="ctr">
            <a:solidFill>
              <a:schemeClr val="bg1"/>
            </a:solidFill>
            <a:prstDash val="solid"/>
            <a:round/>
            <a:headEnd type="none" w="med" len="med"/>
            <a:tailEnd type="none" w="med" len="med"/>
          </a:ln>
          <a:effectLst/>
        </p:spPr>
      </p:cxnSp>
      <p:sp>
        <p:nvSpPr>
          <p:cNvPr id="9921" name="TextBox 9920">
            <a:extLst>
              <a:ext uri="{FF2B5EF4-FFF2-40B4-BE49-F238E27FC236}">
                <a16:creationId xmlns:a16="http://schemas.microsoft.com/office/drawing/2014/main" id="{74999BD5-DA99-6DDD-943F-15DDD8D0AE97}"/>
              </a:ext>
            </a:extLst>
          </p:cNvPr>
          <p:cNvSpPr txBox="1"/>
          <p:nvPr/>
        </p:nvSpPr>
        <p:spPr bwMode="auto">
          <a:xfrm>
            <a:off x="8969702" y="4539827"/>
            <a:ext cx="530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78</a:t>
            </a:r>
            <a:endParaRPr kumimoji="0" lang="en-US" sz="2000" b="0" i="0" u="none" strike="noStrike" kern="1200" cap="none" spc="-5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pic>
        <p:nvPicPr>
          <p:cNvPr id="9923" name="Graphic 9922">
            <a:extLst>
              <a:ext uri="{FF2B5EF4-FFF2-40B4-BE49-F238E27FC236}">
                <a16:creationId xmlns:a16="http://schemas.microsoft.com/office/drawing/2014/main" id="{0F28AF57-FEE1-3677-E59F-B64477777A3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829483" y="1627117"/>
            <a:ext cx="6446213" cy="853440"/>
          </a:xfrm>
          <a:prstGeom prst="rect">
            <a:avLst/>
          </a:prstGeom>
        </p:spPr>
      </p:pic>
      <p:sp>
        <p:nvSpPr>
          <p:cNvPr id="9924" name="TextBox 9923">
            <a:extLst>
              <a:ext uri="{FF2B5EF4-FFF2-40B4-BE49-F238E27FC236}">
                <a16:creationId xmlns:a16="http://schemas.microsoft.com/office/drawing/2014/main" id="{A1472F89-D1B0-1914-B622-41A82810D809}"/>
              </a:ext>
            </a:extLst>
          </p:cNvPr>
          <p:cNvSpPr txBox="1"/>
          <p:nvPr/>
        </p:nvSpPr>
        <p:spPr bwMode="auto">
          <a:xfrm>
            <a:off x="3489325" y="159307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25" name="TextBox 9924">
            <a:extLst>
              <a:ext uri="{FF2B5EF4-FFF2-40B4-BE49-F238E27FC236}">
                <a16:creationId xmlns:a16="http://schemas.microsoft.com/office/drawing/2014/main" id="{A5DF6EF4-7512-1934-A870-83035A9B4C4B}"/>
              </a:ext>
            </a:extLst>
          </p:cNvPr>
          <p:cNvSpPr txBox="1"/>
          <p:nvPr/>
        </p:nvSpPr>
        <p:spPr bwMode="auto">
          <a:xfrm>
            <a:off x="3933681" y="164264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26" name="TextBox 9925">
            <a:extLst>
              <a:ext uri="{FF2B5EF4-FFF2-40B4-BE49-F238E27FC236}">
                <a16:creationId xmlns:a16="http://schemas.microsoft.com/office/drawing/2014/main" id="{2196C935-FB38-32F7-F5A7-7EF02509BF33}"/>
              </a:ext>
            </a:extLst>
          </p:cNvPr>
          <p:cNvSpPr txBox="1"/>
          <p:nvPr/>
        </p:nvSpPr>
        <p:spPr bwMode="auto">
          <a:xfrm>
            <a:off x="3963931" y="164998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27" name="TextBox 9926">
            <a:extLst>
              <a:ext uri="{FF2B5EF4-FFF2-40B4-BE49-F238E27FC236}">
                <a16:creationId xmlns:a16="http://schemas.microsoft.com/office/drawing/2014/main" id="{894BB7C1-A3F7-6A3B-BB4B-026C97FE2B0B}"/>
              </a:ext>
            </a:extLst>
          </p:cNvPr>
          <p:cNvSpPr txBox="1"/>
          <p:nvPr/>
        </p:nvSpPr>
        <p:spPr bwMode="auto">
          <a:xfrm>
            <a:off x="4461513" y="173543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28" name="TextBox 9927">
            <a:extLst>
              <a:ext uri="{FF2B5EF4-FFF2-40B4-BE49-F238E27FC236}">
                <a16:creationId xmlns:a16="http://schemas.microsoft.com/office/drawing/2014/main" id="{EA76D96B-5BD3-D5F0-EA54-FE291267E7D8}"/>
              </a:ext>
            </a:extLst>
          </p:cNvPr>
          <p:cNvSpPr txBox="1"/>
          <p:nvPr/>
        </p:nvSpPr>
        <p:spPr bwMode="auto">
          <a:xfrm>
            <a:off x="4569325" y="175676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29" name="TextBox 9928">
            <a:extLst>
              <a:ext uri="{FF2B5EF4-FFF2-40B4-BE49-F238E27FC236}">
                <a16:creationId xmlns:a16="http://schemas.microsoft.com/office/drawing/2014/main" id="{253AC62E-E443-B626-0CF2-49F2519708AA}"/>
              </a:ext>
            </a:extLst>
          </p:cNvPr>
          <p:cNvSpPr txBox="1"/>
          <p:nvPr/>
        </p:nvSpPr>
        <p:spPr bwMode="auto">
          <a:xfrm>
            <a:off x="5075636" y="185657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30" name="TextBox 9929">
            <a:extLst>
              <a:ext uri="{FF2B5EF4-FFF2-40B4-BE49-F238E27FC236}">
                <a16:creationId xmlns:a16="http://schemas.microsoft.com/office/drawing/2014/main" id="{ADD5EC8A-A770-36AC-FE9F-8F709CDBA236}"/>
              </a:ext>
            </a:extLst>
          </p:cNvPr>
          <p:cNvSpPr txBox="1"/>
          <p:nvPr/>
        </p:nvSpPr>
        <p:spPr bwMode="auto">
          <a:xfrm>
            <a:off x="5600606" y="191440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31" name="TextBox 9930">
            <a:extLst>
              <a:ext uri="{FF2B5EF4-FFF2-40B4-BE49-F238E27FC236}">
                <a16:creationId xmlns:a16="http://schemas.microsoft.com/office/drawing/2014/main" id="{E49F3855-D317-350B-CFDD-7F4F060A6A07}"/>
              </a:ext>
            </a:extLst>
          </p:cNvPr>
          <p:cNvSpPr txBox="1"/>
          <p:nvPr/>
        </p:nvSpPr>
        <p:spPr bwMode="auto">
          <a:xfrm>
            <a:off x="5928122" y="194898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78" name="TextBox 9977">
            <a:extLst>
              <a:ext uri="{FF2B5EF4-FFF2-40B4-BE49-F238E27FC236}">
                <a16:creationId xmlns:a16="http://schemas.microsoft.com/office/drawing/2014/main" id="{5351A9C6-3659-E7B4-EE33-11DE23AB35C1}"/>
              </a:ext>
            </a:extLst>
          </p:cNvPr>
          <p:cNvSpPr txBox="1"/>
          <p:nvPr/>
        </p:nvSpPr>
        <p:spPr bwMode="auto">
          <a:xfrm>
            <a:off x="5997913" y="19640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82" name="TextBox 9981">
            <a:extLst>
              <a:ext uri="{FF2B5EF4-FFF2-40B4-BE49-F238E27FC236}">
                <a16:creationId xmlns:a16="http://schemas.microsoft.com/office/drawing/2014/main" id="{31FE5522-2D41-D1C9-E69B-DBAC4C86F234}"/>
              </a:ext>
            </a:extLst>
          </p:cNvPr>
          <p:cNvSpPr txBox="1"/>
          <p:nvPr/>
        </p:nvSpPr>
        <p:spPr bwMode="auto">
          <a:xfrm>
            <a:off x="6395028" y="198411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983" name="TextBox 9982">
            <a:extLst>
              <a:ext uri="{FF2B5EF4-FFF2-40B4-BE49-F238E27FC236}">
                <a16:creationId xmlns:a16="http://schemas.microsoft.com/office/drawing/2014/main" id="{EE4D7D5D-70D4-CF0F-5609-065C6B55EC19}"/>
              </a:ext>
            </a:extLst>
          </p:cNvPr>
          <p:cNvSpPr txBox="1"/>
          <p:nvPr/>
        </p:nvSpPr>
        <p:spPr bwMode="auto">
          <a:xfrm>
            <a:off x="6412886" y="198617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16" name="TextBox 9215">
            <a:extLst>
              <a:ext uri="{FF2B5EF4-FFF2-40B4-BE49-F238E27FC236}">
                <a16:creationId xmlns:a16="http://schemas.microsoft.com/office/drawing/2014/main" id="{722A42BA-C13C-04FD-B270-8FD1786E8B71}"/>
              </a:ext>
            </a:extLst>
          </p:cNvPr>
          <p:cNvSpPr txBox="1"/>
          <p:nvPr/>
        </p:nvSpPr>
        <p:spPr bwMode="auto">
          <a:xfrm>
            <a:off x="6458189" y="199460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17" name="TextBox 9216">
            <a:extLst>
              <a:ext uri="{FF2B5EF4-FFF2-40B4-BE49-F238E27FC236}">
                <a16:creationId xmlns:a16="http://schemas.microsoft.com/office/drawing/2014/main" id="{2488E6C8-2B22-8220-DB1A-5400FF308934}"/>
              </a:ext>
            </a:extLst>
          </p:cNvPr>
          <p:cNvSpPr txBox="1"/>
          <p:nvPr/>
        </p:nvSpPr>
        <p:spPr bwMode="auto">
          <a:xfrm>
            <a:off x="6477632" y="200036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19" name="TextBox 9218">
            <a:extLst>
              <a:ext uri="{FF2B5EF4-FFF2-40B4-BE49-F238E27FC236}">
                <a16:creationId xmlns:a16="http://schemas.microsoft.com/office/drawing/2014/main" id="{50980C78-7908-566F-EDF0-BDECE8AEED4C}"/>
              </a:ext>
            </a:extLst>
          </p:cNvPr>
          <p:cNvSpPr txBox="1"/>
          <p:nvPr/>
        </p:nvSpPr>
        <p:spPr bwMode="auto">
          <a:xfrm>
            <a:off x="6688259" y="199773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0" name="TextBox 9219">
            <a:extLst>
              <a:ext uri="{FF2B5EF4-FFF2-40B4-BE49-F238E27FC236}">
                <a16:creationId xmlns:a16="http://schemas.microsoft.com/office/drawing/2014/main" id="{8EDB3C7C-094E-79DA-6CF2-B212BC6F9FD2}"/>
              </a:ext>
            </a:extLst>
          </p:cNvPr>
          <p:cNvSpPr txBox="1"/>
          <p:nvPr/>
        </p:nvSpPr>
        <p:spPr bwMode="auto">
          <a:xfrm>
            <a:off x="6822324" y="199773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1" name="TextBox 9220">
            <a:extLst>
              <a:ext uri="{FF2B5EF4-FFF2-40B4-BE49-F238E27FC236}">
                <a16:creationId xmlns:a16="http://schemas.microsoft.com/office/drawing/2014/main" id="{69F05210-9FA5-6E12-9541-92BCA4553C78}"/>
              </a:ext>
            </a:extLst>
          </p:cNvPr>
          <p:cNvSpPr txBox="1"/>
          <p:nvPr/>
        </p:nvSpPr>
        <p:spPr bwMode="auto">
          <a:xfrm>
            <a:off x="6844251" y="199773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2" name="TextBox 9221">
            <a:extLst>
              <a:ext uri="{FF2B5EF4-FFF2-40B4-BE49-F238E27FC236}">
                <a16:creationId xmlns:a16="http://schemas.microsoft.com/office/drawing/2014/main" id="{06FCC992-1DD2-80A5-0BDF-370EB01D7BD1}"/>
              </a:ext>
            </a:extLst>
          </p:cNvPr>
          <p:cNvSpPr txBox="1"/>
          <p:nvPr/>
        </p:nvSpPr>
        <p:spPr bwMode="auto">
          <a:xfrm>
            <a:off x="6872735" y="201145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3" name="TextBox 9222">
            <a:extLst>
              <a:ext uri="{FF2B5EF4-FFF2-40B4-BE49-F238E27FC236}">
                <a16:creationId xmlns:a16="http://schemas.microsoft.com/office/drawing/2014/main" id="{24626B83-F0CD-265A-CA53-1962FC2FB387}"/>
              </a:ext>
            </a:extLst>
          </p:cNvPr>
          <p:cNvSpPr txBox="1"/>
          <p:nvPr/>
        </p:nvSpPr>
        <p:spPr bwMode="auto">
          <a:xfrm>
            <a:off x="6906899" y="202010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4" name="TextBox 9223">
            <a:extLst>
              <a:ext uri="{FF2B5EF4-FFF2-40B4-BE49-F238E27FC236}">
                <a16:creationId xmlns:a16="http://schemas.microsoft.com/office/drawing/2014/main" id="{2C105FF2-4831-7FFA-C60E-98969A695275}"/>
              </a:ext>
            </a:extLst>
          </p:cNvPr>
          <p:cNvSpPr txBox="1"/>
          <p:nvPr/>
        </p:nvSpPr>
        <p:spPr bwMode="auto">
          <a:xfrm>
            <a:off x="6951541" y="202404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5" name="TextBox 9224">
            <a:extLst>
              <a:ext uri="{FF2B5EF4-FFF2-40B4-BE49-F238E27FC236}">
                <a16:creationId xmlns:a16="http://schemas.microsoft.com/office/drawing/2014/main" id="{2939D4B1-2F8E-E1EB-0251-537C0129EE37}"/>
              </a:ext>
            </a:extLst>
          </p:cNvPr>
          <p:cNvSpPr txBox="1"/>
          <p:nvPr/>
        </p:nvSpPr>
        <p:spPr bwMode="auto">
          <a:xfrm>
            <a:off x="6990148" y="202551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6" name="TextBox 9225">
            <a:extLst>
              <a:ext uri="{FF2B5EF4-FFF2-40B4-BE49-F238E27FC236}">
                <a16:creationId xmlns:a16="http://schemas.microsoft.com/office/drawing/2014/main" id="{A6FAFBCE-C10F-0DDC-8003-E49773A39133}"/>
              </a:ext>
            </a:extLst>
          </p:cNvPr>
          <p:cNvSpPr txBox="1"/>
          <p:nvPr/>
        </p:nvSpPr>
        <p:spPr bwMode="auto">
          <a:xfrm>
            <a:off x="7008160" y="202551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7" name="TextBox 9226">
            <a:extLst>
              <a:ext uri="{FF2B5EF4-FFF2-40B4-BE49-F238E27FC236}">
                <a16:creationId xmlns:a16="http://schemas.microsoft.com/office/drawing/2014/main" id="{36FDD142-AE0A-125A-C40F-F06E8935422A}"/>
              </a:ext>
            </a:extLst>
          </p:cNvPr>
          <p:cNvSpPr txBox="1"/>
          <p:nvPr/>
        </p:nvSpPr>
        <p:spPr bwMode="auto">
          <a:xfrm>
            <a:off x="7053701" y="202551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8" name="TextBox 9227">
            <a:extLst>
              <a:ext uri="{FF2B5EF4-FFF2-40B4-BE49-F238E27FC236}">
                <a16:creationId xmlns:a16="http://schemas.microsoft.com/office/drawing/2014/main" id="{47EBBFD8-1006-9B2A-C94C-F444D836454E}"/>
              </a:ext>
            </a:extLst>
          </p:cNvPr>
          <p:cNvSpPr txBox="1"/>
          <p:nvPr/>
        </p:nvSpPr>
        <p:spPr bwMode="auto">
          <a:xfrm>
            <a:off x="7219181"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29" name="TextBox 9228">
            <a:extLst>
              <a:ext uri="{FF2B5EF4-FFF2-40B4-BE49-F238E27FC236}">
                <a16:creationId xmlns:a16="http://schemas.microsoft.com/office/drawing/2014/main" id="{634D60D8-4D9E-D810-1D03-FDF28D519733}"/>
              </a:ext>
            </a:extLst>
          </p:cNvPr>
          <p:cNvSpPr txBox="1"/>
          <p:nvPr/>
        </p:nvSpPr>
        <p:spPr bwMode="auto">
          <a:xfrm>
            <a:off x="7183297"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0" name="TextBox 9229">
            <a:extLst>
              <a:ext uri="{FF2B5EF4-FFF2-40B4-BE49-F238E27FC236}">
                <a16:creationId xmlns:a16="http://schemas.microsoft.com/office/drawing/2014/main" id="{E35BE51F-232A-F423-C760-87ED895D7350}"/>
              </a:ext>
            </a:extLst>
          </p:cNvPr>
          <p:cNvSpPr txBox="1"/>
          <p:nvPr/>
        </p:nvSpPr>
        <p:spPr bwMode="auto">
          <a:xfrm>
            <a:off x="7121673"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1" name="TextBox 9230">
            <a:extLst>
              <a:ext uri="{FF2B5EF4-FFF2-40B4-BE49-F238E27FC236}">
                <a16:creationId xmlns:a16="http://schemas.microsoft.com/office/drawing/2014/main" id="{FE9BF5F5-CBF5-F1FE-2835-74147EB01C15}"/>
              </a:ext>
            </a:extLst>
          </p:cNvPr>
          <p:cNvSpPr txBox="1"/>
          <p:nvPr/>
        </p:nvSpPr>
        <p:spPr bwMode="auto">
          <a:xfrm>
            <a:off x="7291808"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2" name="TextBox 9231">
            <a:extLst>
              <a:ext uri="{FF2B5EF4-FFF2-40B4-BE49-F238E27FC236}">
                <a16:creationId xmlns:a16="http://schemas.microsoft.com/office/drawing/2014/main" id="{743A4FB4-38C5-645E-81E5-36A0E8EB6930}"/>
              </a:ext>
            </a:extLst>
          </p:cNvPr>
          <p:cNvSpPr txBox="1"/>
          <p:nvPr/>
        </p:nvSpPr>
        <p:spPr bwMode="auto">
          <a:xfrm>
            <a:off x="7278582"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3" name="TextBox 9232">
            <a:extLst>
              <a:ext uri="{FF2B5EF4-FFF2-40B4-BE49-F238E27FC236}">
                <a16:creationId xmlns:a16="http://schemas.microsoft.com/office/drawing/2014/main" id="{A8482601-3BB1-44A3-3499-F6ED470E82D9}"/>
              </a:ext>
            </a:extLst>
          </p:cNvPr>
          <p:cNvSpPr txBox="1"/>
          <p:nvPr/>
        </p:nvSpPr>
        <p:spPr bwMode="auto">
          <a:xfrm>
            <a:off x="7260209"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4" name="TextBox 9233">
            <a:extLst>
              <a:ext uri="{FF2B5EF4-FFF2-40B4-BE49-F238E27FC236}">
                <a16:creationId xmlns:a16="http://schemas.microsoft.com/office/drawing/2014/main" id="{AF85D745-C4B4-4CA2-6CF7-1AB7C4C3BFCB}"/>
              </a:ext>
            </a:extLst>
          </p:cNvPr>
          <p:cNvSpPr txBox="1"/>
          <p:nvPr/>
        </p:nvSpPr>
        <p:spPr bwMode="auto">
          <a:xfrm>
            <a:off x="7331010" y="2072559"/>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5" name="TextBox 9234">
            <a:extLst>
              <a:ext uri="{FF2B5EF4-FFF2-40B4-BE49-F238E27FC236}">
                <a16:creationId xmlns:a16="http://schemas.microsoft.com/office/drawing/2014/main" id="{57845AFF-4788-EBF5-3F2D-F9845967B23C}"/>
              </a:ext>
            </a:extLst>
          </p:cNvPr>
          <p:cNvSpPr txBox="1"/>
          <p:nvPr/>
        </p:nvSpPr>
        <p:spPr bwMode="auto">
          <a:xfrm>
            <a:off x="7330792"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6" name="TextBox 9235">
            <a:extLst>
              <a:ext uri="{FF2B5EF4-FFF2-40B4-BE49-F238E27FC236}">
                <a16:creationId xmlns:a16="http://schemas.microsoft.com/office/drawing/2014/main" id="{2AF7F8E8-9173-961E-F5AA-3ED844474474}"/>
              </a:ext>
            </a:extLst>
          </p:cNvPr>
          <p:cNvSpPr txBox="1"/>
          <p:nvPr/>
        </p:nvSpPr>
        <p:spPr bwMode="auto">
          <a:xfrm>
            <a:off x="7310917" y="2051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7" name="TextBox 9236">
            <a:extLst>
              <a:ext uri="{FF2B5EF4-FFF2-40B4-BE49-F238E27FC236}">
                <a16:creationId xmlns:a16="http://schemas.microsoft.com/office/drawing/2014/main" id="{B8E3E342-B880-33F6-95D5-A08B19DE68C0}"/>
              </a:ext>
            </a:extLst>
          </p:cNvPr>
          <p:cNvSpPr txBox="1"/>
          <p:nvPr/>
        </p:nvSpPr>
        <p:spPr bwMode="auto">
          <a:xfrm>
            <a:off x="7399419" y="207352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8" name="TextBox 9237">
            <a:extLst>
              <a:ext uri="{FF2B5EF4-FFF2-40B4-BE49-F238E27FC236}">
                <a16:creationId xmlns:a16="http://schemas.microsoft.com/office/drawing/2014/main" id="{372FF14E-045D-3E1E-FDB5-D1A2F79FA3E8}"/>
              </a:ext>
            </a:extLst>
          </p:cNvPr>
          <p:cNvSpPr txBox="1"/>
          <p:nvPr/>
        </p:nvSpPr>
        <p:spPr bwMode="auto">
          <a:xfrm>
            <a:off x="7380369" y="207352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39" name="TextBox 9238">
            <a:extLst>
              <a:ext uri="{FF2B5EF4-FFF2-40B4-BE49-F238E27FC236}">
                <a16:creationId xmlns:a16="http://schemas.microsoft.com/office/drawing/2014/main" id="{EF9D6F74-980F-A22C-A6A1-7DD376D9D962}"/>
              </a:ext>
            </a:extLst>
          </p:cNvPr>
          <p:cNvSpPr txBox="1"/>
          <p:nvPr/>
        </p:nvSpPr>
        <p:spPr bwMode="auto">
          <a:xfrm>
            <a:off x="7349760" y="207034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0" name="TextBox 9239">
            <a:extLst>
              <a:ext uri="{FF2B5EF4-FFF2-40B4-BE49-F238E27FC236}">
                <a16:creationId xmlns:a16="http://schemas.microsoft.com/office/drawing/2014/main" id="{514B80E4-6E73-60BC-5CCE-97E23C5B57BA}"/>
              </a:ext>
            </a:extLst>
          </p:cNvPr>
          <p:cNvSpPr txBox="1"/>
          <p:nvPr/>
        </p:nvSpPr>
        <p:spPr bwMode="auto">
          <a:xfrm>
            <a:off x="7593236" y="21425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1" name="TextBox 9240">
            <a:extLst>
              <a:ext uri="{FF2B5EF4-FFF2-40B4-BE49-F238E27FC236}">
                <a16:creationId xmlns:a16="http://schemas.microsoft.com/office/drawing/2014/main" id="{22CA4CEE-19B5-21E9-679B-DE791807918B}"/>
              </a:ext>
            </a:extLst>
          </p:cNvPr>
          <p:cNvSpPr txBox="1"/>
          <p:nvPr/>
        </p:nvSpPr>
        <p:spPr bwMode="auto">
          <a:xfrm>
            <a:off x="7554919" y="21425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2" name="TextBox 9241">
            <a:extLst>
              <a:ext uri="{FF2B5EF4-FFF2-40B4-BE49-F238E27FC236}">
                <a16:creationId xmlns:a16="http://schemas.microsoft.com/office/drawing/2014/main" id="{D3F159D7-D837-0E5C-F9E8-5871923A192E}"/>
              </a:ext>
            </a:extLst>
          </p:cNvPr>
          <p:cNvSpPr txBox="1"/>
          <p:nvPr/>
        </p:nvSpPr>
        <p:spPr bwMode="auto">
          <a:xfrm>
            <a:off x="7508984" y="2141749"/>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3" name="TextBox 9242">
            <a:extLst>
              <a:ext uri="{FF2B5EF4-FFF2-40B4-BE49-F238E27FC236}">
                <a16:creationId xmlns:a16="http://schemas.microsoft.com/office/drawing/2014/main" id="{490C7565-495C-AF19-211B-DCF9ADDDD67F}"/>
              </a:ext>
            </a:extLst>
          </p:cNvPr>
          <p:cNvSpPr txBox="1"/>
          <p:nvPr/>
        </p:nvSpPr>
        <p:spPr bwMode="auto">
          <a:xfrm>
            <a:off x="7732570" y="21688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4" name="TextBox 9243">
            <a:extLst>
              <a:ext uri="{FF2B5EF4-FFF2-40B4-BE49-F238E27FC236}">
                <a16:creationId xmlns:a16="http://schemas.microsoft.com/office/drawing/2014/main" id="{7C1C4388-3325-497F-7B9F-DA5F5AC1E51F}"/>
              </a:ext>
            </a:extLst>
          </p:cNvPr>
          <p:cNvSpPr txBox="1"/>
          <p:nvPr/>
        </p:nvSpPr>
        <p:spPr bwMode="auto">
          <a:xfrm>
            <a:off x="7750582" y="21688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5" name="TextBox 9244">
            <a:extLst>
              <a:ext uri="{FF2B5EF4-FFF2-40B4-BE49-F238E27FC236}">
                <a16:creationId xmlns:a16="http://schemas.microsoft.com/office/drawing/2014/main" id="{463E916C-3C2B-62D4-242A-911F4E4A60DF}"/>
              </a:ext>
            </a:extLst>
          </p:cNvPr>
          <p:cNvSpPr txBox="1"/>
          <p:nvPr/>
        </p:nvSpPr>
        <p:spPr bwMode="auto">
          <a:xfrm>
            <a:off x="7705855" y="21688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6" name="TextBox 9245">
            <a:extLst>
              <a:ext uri="{FF2B5EF4-FFF2-40B4-BE49-F238E27FC236}">
                <a16:creationId xmlns:a16="http://schemas.microsoft.com/office/drawing/2014/main" id="{46CD29FE-617D-41B3-F7F5-963DEA02825E}"/>
              </a:ext>
            </a:extLst>
          </p:cNvPr>
          <p:cNvSpPr txBox="1"/>
          <p:nvPr/>
        </p:nvSpPr>
        <p:spPr bwMode="auto">
          <a:xfrm>
            <a:off x="7845141"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7" name="TextBox 9246">
            <a:extLst>
              <a:ext uri="{FF2B5EF4-FFF2-40B4-BE49-F238E27FC236}">
                <a16:creationId xmlns:a16="http://schemas.microsoft.com/office/drawing/2014/main" id="{ADA7CB01-208D-0537-5119-4F9E4C6FE5DB}"/>
              </a:ext>
            </a:extLst>
          </p:cNvPr>
          <p:cNvSpPr txBox="1"/>
          <p:nvPr/>
        </p:nvSpPr>
        <p:spPr bwMode="auto">
          <a:xfrm>
            <a:off x="7822730"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8" name="TextBox 9247">
            <a:extLst>
              <a:ext uri="{FF2B5EF4-FFF2-40B4-BE49-F238E27FC236}">
                <a16:creationId xmlns:a16="http://schemas.microsoft.com/office/drawing/2014/main" id="{76357D3D-4F3F-8F7C-DF55-AFFC76B08551}"/>
              </a:ext>
            </a:extLst>
          </p:cNvPr>
          <p:cNvSpPr txBox="1"/>
          <p:nvPr/>
        </p:nvSpPr>
        <p:spPr bwMode="auto">
          <a:xfrm>
            <a:off x="7759906"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49" name="TextBox 9248">
            <a:extLst>
              <a:ext uri="{FF2B5EF4-FFF2-40B4-BE49-F238E27FC236}">
                <a16:creationId xmlns:a16="http://schemas.microsoft.com/office/drawing/2014/main" id="{B3D88908-2A9F-1796-58B5-BE0D54E782D9}"/>
              </a:ext>
            </a:extLst>
          </p:cNvPr>
          <p:cNvSpPr txBox="1"/>
          <p:nvPr/>
        </p:nvSpPr>
        <p:spPr bwMode="auto">
          <a:xfrm>
            <a:off x="7804789"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0" name="TextBox 9249">
            <a:extLst>
              <a:ext uri="{FF2B5EF4-FFF2-40B4-BE49-F238E27FC236}">
                <a16:creationId xmlns:a16="http://schemas.microsoft.com/office/drawing/2014/main" id="{ECD59224-EA11-C493-A4B2-756DACD10A9C}"/>
              </a:ext>
            </a:extLst>
          </p:cNvPr>
          <p:cNvSpPr txBox="1"/>
          <p:nvPr/>
        </p:nvSpPr>
        <p:spPr bwMode="auto">
          <a:xfrm>
            <a:off x="7773688"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1" name="TextBox 9250">
            <a:extLst>
              <a:ext uri="{FF2B5EF4-FFF2-40B4-BE49-F238E27FC236}">
                <a16:creationId xmlns:a16="http://schemas.microsoft.com/office/drawing/2014/main" id="{DE28019E-17E7-E410-9227-F2C26B13A062}"/>
              </a:ext>
            </a:extLst>
          </p:cNvPr>
          <p:cNvSpPr txBox="1"/>
          <p:nvPr/>
        </p:nvSpPr>
        <p:spPr bwMode="auto">
          <a:xfrm>
            <a:off x="9077785"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2" name="TextBox 9251">
            <a:extLst>
              <a:ext uri="{FF2B5EF4-FFF2-40B4-BE49-F238E27FC236}">
                <a16:creationId xmlns:a16="http://schemas.microsoft.com/office/drawing/2014/main" id="{6AC8758C-93D5-217A-1056-13ACCDCA3D94}"/>
              </a:ext>
            </a:extLst>
          </p:cNvPr>
          <p:cNvSpPr txBox="1"/>
          <p:nvPr/>
        </p:nvSpPr>
        <p:spPr bwMode="auto">
          <a:xfrm>
            <a:off x="7883867"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3" name="TextBox 9252">
            <a:extLst>
              <a:ext uri="{FF2B5EF4-FFF2-40B4-BE49-F238E27FC236}">
                <a16:creationId xmlns:a16="http://schemas.microsoft.com/office/drawing/2014/main" id="{6EEEF001-9C86-09FA-B7B7-2207976F3664}"/>
              </a:ext>
            </a:extLst>
          </p:cNvPr>
          <p:cNvSpPr txBox="1"/>
          <p:nvPr/>
        </p:nvSpPr>
        <p:spPr bwMode="auto">
          <a:xfrm>
            <a:off x="8196118"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4" name="TextBox 9253">
            <a:extLst>
              <a:ext uri="{FF2B5EF4-FFF2-40B4-BE49-F238E27FC236}">
                <a16:creationId xmlns:a16="http://schemas.microsoft.com/office/drawing/2014/main" id="{0BE13D39-8A00-87AA-63E4-C999815E300E}"/>
              </a:ext>
            </a:extLst>
          </p:cNvPr>
          <p:cNvSpPr txBox="1"/>
          <p:nvPr/>
        </p:nvSpPr>
        <p:spPr bwMode="auto">
          <a:xfrm>
            <a:off x="8639889"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5" name="TextBox 9254">
            <a:extLst>
              <a:ext uri="{FF2B5EF4-FFF2-40B4-BE49-F238E27FC236}">
                <a16:creationId xmlns:a16="http://schemas.microsoft.com/office/drawing/2014/main" id="{3EB66B4E-67A7-5688-F069-D66F8CE79626}"/>
              </a:ext>
            </a:extLst>
          </p:cNvPr>
          <p:cNvSpPr txBox="1"/>
          <p:nvPr/>
        </p:nvSpPr>
        <p:spPr bwMode="auto">
          <a:xfrm>
            <a:off x="8340509"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7" name="TextBox 9256">
            <a:extLst>
              <a:ext uri="{FF2B5EF4-FFF2-40B4-BE49-F238E27FC236}">
                <a16:creationId xmlns:a16="http://schemas.microsoft.com/office/drawing/2014/main" id="{500BF0EF-2AAF-59DF-CE99-717CDDD71E6E}"/>
              </a:ext>
            </a:extLst>
          </p:cNvPr>
          <p:cNvSpPr txBox="1"/>
          <p:nvPr/>
        </p:nvSpPr>
        <p:spPr bwMode="auto">
          <a:xfrm>
            <a:off x="7863664"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58" name="TextBox 9257">
            <a:extLst>
              <a:ext uri="{FF2B5EF4-FFF2-40B4-BE49-F238E27FC236}">
                <a16:creationId xmlns:a16="http://schemas.microsoft.com/office/drawing/2014/main" id="{54088E85-6C47-2B23-BB15-7118D6DAE7A6}"/>
              </a:ext>
            </a:extLst>
          </p:cNvPr>
          <p:cNvSpPr txBox="1"/>
          <p:nvPr/>
        </p:nvSpPr>
        <p:spPr bwMode="auto">
          <a:xfrm>
            <a:off x="8214558"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61" name="TextBox 9260">
            <a:extLst>
              <a:ext uri="{FF2B5EF4-FFF2-40B4-BE49-F238E27FC236}">
                <a16:creationId xmlns:a16="http://schemas.microsoft.com/office/drawing/2014/main" id="{17A33BC5-8213-3259-7514-FA7C5CE27B76}"/>
              </a:ext>
            </a:extLst>
          </p:cNvPr>
          <p:cNvSpPr txBox="1"/>
          <p:nvPr/>
        </p:nvSpPr>
        <p:spPr bwMode="auto">
          <a:xfrm>
            <a:off x="8321803"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64" name="TextBox 9263">
            <a:extLst>
              <a:ext uri="{FF2B5EF4-FFF2-40B4-BE49-F238E27FC236}">
                <a16:creationId xmlns:a16="http://schemas.microsoft.com/office/drawing/2014/main" id="{CD497701-BD04-56DE-C415-80E9E7AF529D}"/>
              </a:ext>
            </a:extLst>
          </p:cNvPr>
          <p:cNvSpPr txBox="1"/>
          <p:nvPr/>
        </p:nvSpPr>
        <p:spPr bwMode="auto">
          <a:xfrm>
            <a:off x="8281504"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68" name="TextBox 9267">
            <a:extLst>
              <a:ext uri="{FF2B5EF4-FFF2-40B4-BE49-F238E27FC236}">
                <a16:creationId xmlns:a16="http://schemas.microsoft.com/office/drawing/2014/main" id="{B67917C0-B47D-D3C9-C5C9-B9FE710AF7B6}"/>
              </a:ext>
            </a:extLst>
          </p:cNvPr>
          <p:cNvSpPr txBox="1"/>
          <p:nvPr/>
        </p:nvSpPr>
        <p:spPr bwMode="auto">
          <a:xfrm>
            <a:off x="8251948"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9271" name="TextBox 9270">
            <a:extLst>
              <a:ext uri="{FF2B5EF4-FFF2-40B4-BE49-F238E27FC236}">
                <a16:creationId xmlns:a16="http://schemas.microsoft.com/office/drawing/2014/main" id="{F216976B-DB3C-CC53-B5BC-FB2C9EA681FB}"/>
              </a:ext>
            </a:extLst>
          </p:cNvPr>
          <p:cNvSpPr txBox="1"/>
          <p:nvPr/>
        </p:nvSpPr>
        <p:spPr bwMode="auto">
          <a:xfrm>
            <a:off x="8180243" y="220847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pic>
        <p:nvPicPr>
          <p:cNvPr id="9274" name="Graphic 9273">
            <a:extLst>
              <a:ext uri="{FF2B5EF4-FFF2-40B4-BE49-F238E27FC236}">
                <a16:creationId xmlns:a16="http://schemas.microsoft.com/office/drawing/2014/main" id="{E8DD4F06-152C-44F0-D8E1-D9E1542F5D4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792853" y="1618385"/>
            <a:ext cx="5732680" cy="1796316"/>
          </a:xfrm>
          <a:prstGeom prst="rect">
            <a:avLst/>
          </a:prstGeom>
        </p:spPr>
      </p:pic>
      <p:cxnSp>
        <p:nvCxnSpPr>
          <p:cNvPr id="9708" name="Straight Connector 9707">
            <a:extLst>
              <a:ext uri="{FF2B5EF4-FFF2-40B4-BE49-F238E27FC236}">
                <a16:creationId xmlns:a16="http://schemas.microsoft.com/office/drawing/2014/main" id="{3DFEB446-55D2-8DC5-4318-C6020A7A5EEA}"/>
              </a:ext>
            </a:extLst>
          </p:cNvPr>
          <p:cNvCxnSpPr/>
          <p:nvPr/>
        </p:nvCxnSpPr>
        <p:spPr bwMode="auto">
          <a:xfrm>
            <a:off x="2895214" y="1687622"/>
            <a:ext cx="0" cy="2735920"/>
          </a:xfrm>
          <a:prstGeom prst="line">
            <a:avLst/>
          </a:prstGeom>
          <a:noFill/>
          <a:ln w="28575" cap="flat" cmpd="sng" algn="ctr">
            <a:solidFill>
              <a:schemeClr val="bg1"/>
            </a:solidFill>
            <a:prstDash val="solid"/>
            <a:round/>
            <a:headEnd type="none" w="med" len="med"/>
            <a:tailEnd type="none" w="med" len="med"/>
          </a:ln>
          <a:effectLst/>
        </p:spPr>
      </p:cxnSp>
      <p:sp>
        <p:nvSpPr>
          <p:cNvPr id="9275" name="TextBox 9274">
            <a:extLst>
              <a:ext uri="{FF2B5EF4-FFF2-40B4-BE49-F238E27FC236}">
                <a16:creationId xmlns:a16="http://schemas.microsoft.com/office/drawing/2014/main" id="{4BF96177-9823-5BA0-842A-1F3D0794B565}"/>
              </a:ext>
            </a:extLst>
          </p:cNvPr>
          <p:cNvSpPr txBox="1"/>
          <p:nvPr/>
        </p:nvSpPr>
        <p:spPr bwMode="auto">
          <a:xfrm>
            <a:off x="3054052" y="155686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276" name="TextBox 9275">
            <a:extLst>
              <a:ext uri="{FF2B5EF4-FFF2-40B4-BE49-F238E27FC236}">
                <a16:creationId xmlns:a16="http://schemas.microsoft.com/office/drawing/2014/main" id="{471B092C-0074-D89A-B8AB-69C8E8FA25B1}"/>
              </a:ext>
            </a:extLst>
          </p:cNvPr>
          <p:cNvSpPr txBox="1"/>
          <p:nvPr/>
        </p:nvSpPr>
        <p:spPr bwMode="auto">
          <a:xfrm>
            <a:off x="3100742" y="156863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277" name="TextBox 9276">
            <a:extLst>
              <a:ext uri="{FF2B5EF4-FFF2-40B4-BE49-F238E27FC236}">
                <a16:creationId xmlns:a16="http://schemas.microsoft.com/office/drawing/2014/main" id="{C641EF01-832D-F235-0C1E-01EC54673ED2}"/>
              </a:ext>
            </a:extLst>
          </p:cNvPr>
          <p:cNvSpPr txBox="1"/>
          <p:nvPr/>
        </p:nvSpPr>
        <p:spPr bwMode="auto">
          <a:xfrm>
            <a:off x="3288241" y="159939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278" name="TextBox 9277">
            <a:extLst>
              <a:ext uri="{FF2B5EF4-FFF2-40B4-BE49-F238E27FC236}">
                <a16:creationId xmlns:a16="http://schemas.microsoft.com/office/drawing/2014/main" id="{E9BACCEC-871F-BDE2-2A7A-7F558A009CDC}"/>
              </a:ext>
            </a:extLst>
          </p:cNvPr>
          <p:cNvSpPr txBox="1"/>
          <p:nvPr/>
        </p:nvSpPr>
        <p:spPr bwMode="auto">
          <a:xfrm>
            <a:off x="3326605" y="159939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279" name="TextBox 9278">
            <a:extLst>
              <a:ext uri="{FF2B5EF4-FFF2-40B4-BE49-F238E27FC236}">
                <a16:creationId xmlns:a16="http://schemas.microsoft.com/office/drawing/2014/main" id="{04481BE3-B68C-6F77-A578-5EDB93252C59}"/>
              </a:ext>
            </a:extLst>
          </p:cNvPr>
          <p:cNvSpPr txBox="1"/>
          <p:nvPr/>
        </p:nvSpPr>
        <p:spPr bwMode="auto">
          <a:xfrm>
            <a:off x="3496565" y="165477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4" name="TextBox 9663">
            <a:extLst>
              <a:ext uri="{FF2B5EF4-FFF2-40B4-BE49-F238E27FC236}">
                <a16:creationId xmlns:a16="http://schemas.microsoft.com/office/drawing/2014/main" id="{3B0B7870-0ABB-F907-5872-AB1C67BD3EC7}"/>
              </a:ext>
            </a:extLst>
          </p:cNvPr>
          <p:cNvSpPr txBox="1"/>
          <p:nvPr/>
        </p:nvSpPr>
        <p:spPr bwMode="auto">
          <a:xfrm>
            <a:off x="3511874" y="167230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5" name="TextBox 9664">
            <a:extLst>
              <a:ext uri="{FF2B5EF4-FFF2-40B4-BE49-F238E27FC236}">
                <a16:creationId xmlns:a16="http://schemas.microsoft.com/office/drawing/2014/main" id="{2F14C1F1-4C3A-4B18-087E-799AEDE4D548}"/>
              </a:ext>
            </a:extLst>
          </p:cNvPr>
          <p:cNvSpPr txBox="1"/>
          <p:nvPr/>
        </p:nvSpPr>
        <p:spPr bwMode="auto">
          <a:xfrm>
            <a:off x="3536880" y="168347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6" name="TextBox 9665">
            <a:extLst>
              <a:ext uri="{FF2B5EF4-FFF2-40B4-BE49-F238E27FC236}">
                <a16:creationId xmlns:a16="http://schemas.microsoft.com/office/drawing/2014/main" id="{CD52937D-832B-19D6-14EA-26031AF678BA}"/>
              </a:ext>
            </a:extLst>
          </p:cNvPr>
          <p:cNvSpPr txBox="1"/>
          <p:nvPr/>
        </p:nvSpPr>
        <p:spPr bwMode="auto">
          <a:xfrm>
            <a:off x="3575932" y="168714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7" name="TextBox 9666">
            <a:extLst>
              <a:ext uri="{FF2B5EF4-FFF2-40B4-BE49-F238E27FC236}">
                <a16:creationId xmlns:a16="http://schemas.microsoft.com/office/drawing/2014/main" id="{74F83DEE-E075-E39F-EF35-09BD97B3F6C4}"/>
              </a:ext>
            </a:extLst>
          </p:cNvPr>
          <p:cNvSpPr txBox="1"/>
          <p:nvPr/>
        </p:nvSpPr>
        <p:spPr bwMode="auto">
          <a:xfrm>
            <a:off x="3712880" y="169767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8" name="TextBox 9667">
            <a:extLst>
              <a:ext uri="{FF2B5EF4-FFF2-40B4-BE49-F238E27FC236}">
                <a16:creationId xmlns:a16="http://schemas.microsoft.com/office/drawing/2014/main" id="{95D0F230-DCED-F268-A9DE-FA7DD952F86E}"/>
              </a:ext>
            </a:extLst>
          </p:cNvPr>
          <p:cNvSpPr txBox="1"/>
          <p:nvPr/>
        </p:nvSpPr>
        <p:spPr bwMode="auto">
          <a:xfrm>
            <a:off x="3863039" y="175004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69" name="TextBox 9668">
            <a:extLst>
              <a:ext uri="{FF2B5EF4-FFF2-40B4-BE49-F238E27FC236}">
                <a16:creationId xmlns:a16="http://schemas.microsoft.com/office/drawing/2014/main" id="{B430262F-A520-DC37-F618-9FEDE33ED60A}"/>
              </a:ext>
            </a:extLst>
          </p:cNvPr>
          <p:cNvSpPr txBox="1"/>
          <p:nvPr/>
        </p:nvSpPr>
        <p:spPr bwMode="auto">
          <a:xfrm>
            <a:off x="4486101" y="196600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0" name="TextBox 9669">
            <a:extLst>
              <a:ext uri="{FF2B5EF4-FFF2-40B4-BE49-F238E27FC236}">
                <a16:creationId xmlns:a16="http://schemas.microsoft.com/office/drawing/2014/main" id="{826500F7-9E11-1551-C2D5-B727E962E8FB}"/>
              </a:ext>
            </a:extLst>
          </p:cNvPr>
          <p:cNvSpPr txBox="1"/>
          <p:nvPr/>
        </p:nvSpPr>
        <p:spPr bwMode="auto">
          <a:xfrm>
            <a:off x="4922112" y="216690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1" name="TextBox 9670">
            <a:extLst>
              <a:ext uri="{FF2B5EF4-FFF2-40B4-BE49-F238E27FC236}">
                <a16:creationId xmlns:a16="http://schemas.microsoft.com/office/drawing/2014/main" id="{D8BE6F6C-0DD4-F475-2015-C24F30CEE6F4}"/>
              </a:ext>
            </a:extLst>
          </p:cNvPr>
          <p:cNvSpPr txBox="1"/>
          <p:nvPr/>
        </p:nvSpPr>
        <p:spPr bwMode="auto">
          <a:xfrm>
            <a:off x="5024971" y="217015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2" name="TextBox 9671">
            <a:extLst>
              <a:ext uri="{FF2B5EF4-FFF2-40B4-BE49-F238E27FC236}">
                <a16:creationId xmlns:a16="http://schemas.microsoft.com/office/drawing/2014/main" id="{F4D5342B-BFBF-8109-2E7F-08E488D349C7}"/>
              </a:ext>
            </a:extLst>
          </p:cNvPr>
          <p:cNvSpPr txBox="1"/>
          <p:nvPr/>
        </p:nvSpPr>
        <p:spPr bwMode="auto">
          <a:xfrm>
            <a:off x="5096156" y="2269459"/>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3" name="TextBox 9672">
            <a:extLst>
              <a:ext uri="{FF2B5EF4-FFF2-40B4-BE49-F238E27FC236}">
                <a16:creationId xmlns:a16="http://schemas.microsoft.com/office/drawing/2014/main" id="{02D71F39-991B-0F58-95EC-EA5A430F0A90}"/>
              </a:ext>
            </a:extLst>
          </p:cNvPr>
          <p:cNvSpPr txBox="1"/>
          <p:nvPr/>
        </p:nvSpPr>
        <p:spPr bwMode="auto">
          <a:xfrm>
            <a:off x="5176046" y="232610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4" name="TextBox 9673">
            <a:extLst>
              <a:ext uri="{FF2B5EF4-FFF2-40B4-BE49-F238E27FC236}">
                <a16:creationId xmlns:a16="http://schemas.microsoft.com/office/drawing/2014/main" id="{654F32A2-B00E-D86A-E7CF-3E95C39DE996}"/>
              </a:ext>
            </a:extLst>
          </p:cNvPr>
          <p:cNvSpPr txBox="1"/>
          <p:nvPr/>
        </p:nvSpPr>
        <p:spPr bwMode="auto">
          <a:xfrm>
            <a:off x="5273772" y="23400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5" name="TextBox 9674">
            <a:extLst>
              <a:ext uri="{FF2B5EF4-FFF2-40B4-BE49-F238E27FC236}">
                <a16:creationId xmlns:a16="http://schemas.microsoft.com/office/drawing/2014/main" id="{0436B7CA-5B5B-EFC2-C2B0-7DD2A919171A}"/>
              </a:ext>
            </a:extLst>
          </p:cNvPr>
          <p:cNvSpPr txBox="1"/>
          <p:nvPr/>
        </p:nvSpPr>
        <p:spPr bwMode="auto">
          <a:xfrm>
            <a:off x="5513787" y="249184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6" name="TextBox 9675">
            <a:extLst>
              <a:ext uri="{FF2B5EF4-FFF2-40B4-BE49-F238E27FC236}">
                <a16:creationId xmlns:a16="http://schemas.microsoft.com/office/drawing/2014/main" id="{D819E8A2-683B-46B3-DA4F-CC07E9FC9874}"/>
              </a:ext>
            </a:extLst>
          </p:cNvPr>
          <p:cNvSpPr txBox="1"/>
          <p:nvPr/>
        </p:nvSpPr>
        <p:spPr bwMode="auto">
          <a:xfrm>
            <a:off x="6070332" y="280871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7" name="TextBox 9676">
            <a:extLst>
              <a:ext uri="{FF2B5EF4-FFF2-40B4-BE49-F238E27FC236}">
                <a16:creationId xmlns:a16="http://schemas.microsoft.com/office/drawing/2014/main" id="{3DCBECED-DE5D-390F-708A-A57F6458C9F9}"/>
              </a:ext>
            </a:extLst>
          </p:cNvPr>
          <p:cNvSpPr txBox="1"/>
          <p:nvPr/>
        </p:nvSpPr>
        <p:spPr bwMode="auto">
          <a:xfrm>
            <a:off x="6310047" y="2831141"/>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8" name="TextBox 9677">
            <a:extLst>
              <a:ext uri="{FF2B5EF4-FFF2-40B4-BE49-F238E27FC236}">
                <a16:creationId xmlns:a16="http://schemas.microsoft.com/office/drawing/2014/main" id="{824E306C-1D08-D846-0B72-29C499827CCA}"/>
              </a:ext>
            </a:extLst>
          </p:cNvPr>
          <p:cNvSpPr txBox="1"/>
          <p:nvPr/>
        </p:nvSpPr>
        <p:spPr bwMode="auto">
          <a:xfrm>
            <a:off x="6379250" y="286117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79" name="TextBox 9678">
            <a:extLst>
              <a:ext uri="{FF2B5EF4-FFF2-40B4-BE49-F238E27FC236}">
                <a16:creationId xmlns:a16="http://schemas.microsoft.com/office/drawing/2014/main" id="{0AF2A862-94E0-A7D3-4658-EE77CEEF5339}"/>
              </a:ext>
            </a:extLst>
          </p:cNvPr>
          <p:cNvSpPr txBox="1"/>
          <p:nvPr/>
        </p:nvSpPr>
        <p:spPr bwMode="auto">
          <a:xfrm>
            <a:off x="6433975" y="289363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0" name="TextBox 9679">
            <a:extLst>
              <a:ext uri="{FF2B5EF4-FFF2-40B4-BE49-F238E27FC236}">
                <a16:creationId xmlns:a16="http://schemas.microsoft.com/office/drawing/2014/main" id="{B05E25C4-D3F2-35F4-0102-4EE87BE0413D}"/>
              </a:ext>
            </a:extLst>
          </p:cNvPr>
          <p:cNvSpPr txBox="1"/>
          <p:nvPr/>
        </p:nvSpPr>
        <p:spPr bwMode="auto">
          <a:xfrm>
            <a:off x="6857048" y="300103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1" name="TextBox 9680">
            <a:extLst>
              <a:ext uri="{FF2B5EF4-FFF2-40B4-BE49-F238E27FC236}">
                <a16:creationId xmlns:a16="http://schemas.microsoft.com/office/drawing/2014/main" id="{3F115DE7-AECE-8509-B7B9-729BCD16994C}"/>
              </a:ext>
            </a:extLst>
          </p:cNvPr>
          <p:cNvSpPr txBox="1"/>
          <p:nvPr/>
        </p:nvSpPr>
        <p:spPr bwMode="auto">
          <a:xfrm>
            <a:off x="6892061" y="3004979"/>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2" name="TextBox 9681">
            <a:extLst>
              <a:ext uri="{FF2B5EF4-FFF2-40B4-BE49-F238E27FC236}">
                <a16:creationId xmlns:a16="http://schemas.microsoft.com/office/drawing/2014/main" id="{495808A3-9C91-2C05-9F12-35637263EDF5}"/>
              </a:ext>
            </a:extLst>
          </p:cNvPr>
          <p:cNvSpPr txBox="1"/>
          <p:nvPr/>
        </p:nvSpPr>
        <p:spPr bwMode="auto">
          <a:xfrm>
            <a:off x="6922774" y="300481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3" name="TextBox 9682">
            <a:extLst>
              <a:ext uri="{FF2B5EF4-FFF2-40B4-BE49-F238E27FC236}">
                <a16:creationId xmlns:a16="http://schemas.microsoft.com/office/drawing/2014/main" id="{79BD260B-1E49-65C2-B7C0-1E3B0C1C2BD3}"/>
              </a:ext>
            </a:extLst>
          </p:cNvPr>
          <p:cNvSpPr txBox="1"/>
          <p:nvPr/>
        </p:nvSpPr>
        <p:spPr bwMode="auto">
          <a:xfrm>
            <a:off x="6941148" y="300421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4" name="TextBox 9683">
            <a:extLst>
              <a:ext uri="{FF2B5EF4-FFF2-40B4-BE49-F238E27FC236}">
                <a16:creationId xmlns:a16="http://schemas.microsoft.com/office/drawing/2014/main" id="{FB2A60F0-0A65-2442-30E2-DB5BAE0EA270}"/>
              </a:ext>
            </a:extLst>
          </p:cNvPr>
          <p:cNvSpPr txBox="1"/>
          <p:nvPr/>
        </p:nvSpPr>
        <p:spPr bwMode="auto">
          <a:xfrm>
            <a:off x="6973996" y="3004979"/>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5" name="TextBox 9684">
            <a:extLst>
              <a:ext uri="{FF2B5EF4-FFF2-40B4-BE49-F238E27FC236}">
                <a16:creationId xmlns:a16="http://schemas.microsoft.com/office/drawing/2014/main" id="{1185333E-77CB-CCC9-BCF7-2B5728622055}"/>
              </a:ext>
            </a:extLst>
          </p:cNvPr>
          <p:cNvSpPr txBox="1"/>
          <p:nvPr/>
        </p:nvSpPr>
        <p:spPr bwMode="auto">
          <a:xfrm>
            <a:off x="7148612" y="3014340"/>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6" name="TextBox 9685">
            <a:extLst>
              <a:ext uri="{FF2B5EF4-FFF2-40B4-BE49-F238E27FC236}">
                <a16:creationId xmlns:a16="http://schemas.microsoft.com/office/drawing/2014/main" id="{A8CE7BFD-5FD1-DA68-861F-2F7AB6986CC9}"/>
              </a:ext>
            </a:extLst>
          </p:cNvPr>
          <p:cNvSpPr txBox="1"/>
          <p:nvPr/>
        </p:nvSpPr>
        <p:spPr bwMode="auto">
          <a:xfrm>
            <a:off x="7273317" y="302598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7" name="TextBox 9686">
            <a:extLst>
              <a:ext uri="{FF2B5EF4-FFF2-40B4-BE49-F238E27FC236}">
                <a16:creationId xmlns:a16="http://schemas.microsoft.com/office/drawing/2014/main" id="{5B2E00B9-9390-3274-4722-E3992C2B592C}"/>
              </a:ext>
            </a:extLst>
          </p:cNvPr>
          <p:cNvSpPr txBox="1"/>
          <p:nvPr/>
        </p:nvSpPr>
        <p:spPr bwMode="auto">
          <a:xfrm>
            <a:off x="7293987" y="3025982"/>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8" name="TextBox 9687">
            <a:extLst>
              <a:ext uri="{FF2B5EF4-FFF2-40B4-BE49-F238E27FC236}">
                <a16:creationId xmlns:a16="http://schemas.microsoft.com/office/drawing/2014/main" id="{8D1D5A53-C658-C5F7-5F4B-D91011121A34}"/>
              </a:ext>
            </a:extLst>
          </p:cNvPr>
          <p:cNvSpPr txBox="1"/>
          <p:nvPr/>
        </p:nvSpPr>
        <p:spPr bwMode="auto">
          <a:xfrm>
            <a:off x="7302740" y="304041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89" name="TextBox 9688">
            <a:extLst>
              <a:ext uri="{FF2B5EF4-FFF2-40B4-BE49-F238E27FC236}">
                <a16:creationId xmlns:a16="http://schemas.microsoft.com/office/drawing/2014/main" id="{A974A697-45F9-2F5D-AB83-E6A8386B8411}"/>
              </a:ext>
            </a:extLst>
          </p:cNvPr>
          <p:cNvSpPr txBox="1"/>
          <p:nvPr/>
        </p:nvSpPr>
        <p:spPr bwMode="auto">
          <a:xfrm>
            <a:off x="7319162" y="306566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0" name="TextBox 9689">
            <a:extLst>
              <a:ext uri="{FF2B5EF4-FFF2-40B4-BE49-F238E27FC236}">
                <a16:creationId xmlns:a16="http://schemas.microsoft.com/office/drawing/2014/main" id="{8B173756-BC44-BC41-7035-8E9531B98558}"/>
              </a:ext>
            </a:extLst>
          </p:cNvPr>
          <p:cNvSpPr txBox="1"/>
          <p:nvPr/>
        </p:nvSpPr>
        <p:spPr bwMode="auto">
          <a:xfrm>
            <a:off x="7340235" y="306566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1" name="TextBox 9690">
            <a:extLst>
              <a:ext uri="{FF2B5EF4-FFF2-40B4-BE49-F238E27FC236}">
                <a16:creationId xmlns:a16="http://schemas.microsoft.com/office/drawing/2014/main" id="{2591FF70-25E7-1E3E-C73F-E4176BE9876D}"/>
              </a:ext>
            </a:extLst>
          </p:cNvPr>
          <p:cNvSpPr txBox="1"/>
          <p:nvPr/>
        </p:nvSpPr>
        <p:spPr bwMode="auto">
          <a:xfrm>
            <a:off x="7365316" y="306903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2" name="TextBox 9691">
            <a:extLst>
              <a:ext uri="{FF2B5EF4-FFF2-40B4-BE49-F238E27FC236}">
                <a16:creationId xmlns:a16="http://schemas.microsoft.com/office/drawing/2014/main" id="{B4895AB4-5487-A9F2-42EA-F3E09774C61A}"/>
              </a:ext>
            </a:extLst>
          </p:cNvPr>
          <p:cNvSpPr txBox="1"/>
          <p:nvPr/>
        </p:nvSpPr>
        <p:spPr bwMode="auto">
          <a:xfrm>
            <a:off x="7414073" y="3065664"/>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3" name="TextBox 9692">
            <a:extLst>
              <a:ext uri="{FF2B5EF4-FFF2-40B4-BE49-F238E27FC236}">
                <a16:creationId xmlns:a16="http://schemas.microsoft.com/office/drawing/2014/main" id="{527717B0-CE35-96B5-7767-E52F237D7094}"/>
              </a:ext>
            </a:extLst>
          </p:cNvPr>
          <p:cNvSpPr txBox="1"/>
          <p:nvPr/>
        </p:nvSpPr>
        <p:spPr bwMode="auto">
          <a:xfrm>
            <a:off x="7462524" y="3103337"/>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4" name="TextBox 9693">
            <a:extLst>
              <a:ext uri="{FF2B5EF4-FFF2-40B4-BE49-F238E27FC236}">
                <a16:creationId xmlns:a16="http://schemas.microsoft.com/office/drawing/2014/main" id="{AB924558-3B38-E940-1F42-666DBB86C528}"/>
              </a:ext>
            </a:extLst>
          </p:cNvPr>
          <p:cNvSpPr txBox="1"/>
          <p:nvPr/>
        </p:nvSpPr>
        <p:spPr bwMode="auto">
          <a:xfrm>
            <a:off x="7512725" y="3106676"/>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5" name="TextBox 9694">
            <a:extLst>
              <a:ext uri="{FF2B5EF4-FFF2-40B4-BE49-F238E27FC236}">
                <a16:creationId xmlns:a16="http://schemas.microsoft.com/office/drawing/2014/main" id="{AD45DE90-A3C1-8E50-110A-B5A4CE7DB353}"/>
              </a:ext>
            </a:extLst>
          </p:cNvPr>
          <p:cNvSpPr txBox="1"/>
          <p:nvPr/>
        </p:nvSpPr>
        <p:spPr bwMode="auto">
          <a:xfrm>
            <a:off x="7633036" y="31316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6" name="TextBox 9695">
            <a:extLst>
              <a:ext uri="{FF2B5EF4-FFF2-40B4-BE49-F238E27FC236}">
                <a16:creationId xmlns:a16="http://schemas.microsoft.com/office/drawing/2014/main" id="{06C32842-976B-1BD0-A80F-B5FA42777EE1}"/>
              </a:ext>
            </a:extLst>
          </p:cNvPr>
          <p:cNvSpPr txBox="1"/>
          <p:nvPr/>
        </p:nvSpPr>
        <p:spPr bwMode="auto">
          <a:xfrm>
            <a:off x="7686751"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7" name="TextBox 9696">
            <a:extLst>
              <a:ext uri="{FF2B5EF4-FFF2-40B4-BE49-F238E27FC236}">
                <a16:creationId xmlns:a16="http://schemas.microsoft.com/office/drawing/2014/main" id="{F709B5BB-4024-5849-A8DE-FAC3DD83DC96}"/>
              </a:ext>
            </a:extLst>
          </p:cNvPr>
          <p:cNvSpPr txBox="1"/>
          <p:nvPr/>
        </p:nvSpPr>
        <p:spPr bwMode="auto">
          <a:xfrm>
            <a:off x="7699451"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8" name="TextBox 9697">
            <a:extLst>
              <a:ext uri="{FF2B5EF4-FFF2-40B4-BE49-F238E27FC236}">
                <a16:creationId xmlns:a16="http://schemas.microsoft.com/office/drawing/2014/main" id="{2EFBE6A9-9135-4D9F-FA60-4C587BB281BC}"/>
              </a:ext>
            </a:extLst>
          </p:cNvPr>
          <p:cNvSpPr txBox="1"/>
          <p:nvPr/>
        </p:nvSpPr>
        <p:spPr bwMode="auto">
          <a:xfrm>
            <a:off x="7722512"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699" name="TextBox 9698">
            <a:extLst>
              <a:ext uri="{FF2B5EF4-FFF2-40B4-BE49-F238E27FC236}">
                <a16:creationId xmlns:a16="http://schemas.microsoft.com/office/drawing/2014/main" id="{A11BC1B0-5E9A-FB81-79CE-28E85B0ACD34}"/>
              </a:ext>
            </a:extLst>
          </p:cNvPr>
          <p:cNvSpPr txBox="1"/>
          <p:nvPr/>
        </p:nvSpPr>
        <p:spPr bwMode="auto">
          <a:xfrm>
            <a:off x="7741853"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0" name="TextBox 9699">
            <a:extLst>
              <a:ext uri="{FF2B5EF4-FFF2-40B4-BE49-F238E27FC236}">
                <a16:creationId xmlns:a16="http://schemas.microsoft.com/office/drawing/2014/main" id="{8A8DC161-7CC2-AD00-5DF2-FC9ADDBE64AB}"/>
              </a:ext>
            </a:extLst>
          </p:cNvPr>
          <p:cNvSpPr txBox="1"/>
          <p:nvPr/>
        </p:nvSpPr>
        <p:spPr bwMode="auto">
          <a:xfrm>
            <a:off x="7758028"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1" name="TextBox 9700">
            <a:extLst>
              <a:ext uri="{FF2B5EF4-FFF2-40B4-BE49-F238E27FC236}">
                <a16:creationId xmlns:a16="http://schemas.microsoft.com/office/drawing/2014/main" id="{5B53ABE2-CBE6-D01D-1A94-BD45DD79117E}"/>
              </a:ext>
            </a:extLst>
          </p:cNvPr>
          <p:cNvSpPr txBox="1"/>
          <p:nvPr/>
        </p:nvSpPr>
        <p:spPr bwMode="auto">
          <a:xfrm>
            <a:off x="7774514"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2" name="TextBox 9701">
            <a:extLst>
              <a:ext uri="{FF2B5EF4-FFF2-40B4-BE49-F238E27FC236}">
                <a16:creationId xmlns:a16="http://schemas.microsoft.com/office/drawing/2014/main" id="{ABA50C3E-6522-E079-34CE-C0D62189DB34}"/>
              </a:ext>
            </a:extLst>
          </p:cNvPr>
          <p:cNvSpPr txBox="1"/>
          <p:nvPr/>
        </p:nvSpPr>
        <p:spPr bwMode="auto">
          <a:xfrm>
            <a:off x="7795264"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3" name="TextBox 9702">
            <a:extLst>
              <a:ext uri="{FF2B5EF4-FFF2-40B4-BE49-F238E27FC236}">
                <a16:creationId xmlns:a16="http://schemas.microsoft.com/office/drawing/2014/main" id="{FD105C33-0340-0050-42D1-B45F6CF55AF3}"/>
              </a:ext>
            </a:extLst>
          </p:cNvPr>
          <p:cNvSpPr txBox="1"/>
          <p:nvPr/>
        </p:nvSpPr>
        <p:spPr bwMode="auto">
          <a:xfrm>
            <a:off x="7814314" y="3131083"/>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4" name="TextBox 9703">
            <a:extLst>
              <a:ext uri="{FF2B5EF4-FFF2-40B4-BE49-F238E27FC236}">
                <a16:creationId xmlns:a16="http://schemas.microsoft.com/office/drawing/2014/main" id="{746C8E74-6F36-B3A4-CD37-AFEA422F9425}"/>
              </a:ext>
            </a:extLst>
          </p:cNvPr>
          <p:cNvSpPr txBox="1"/>
          <p:nvPr/>
        </p:nvSpPr>
        <p:spPr bwMode="auto">
          <a:xfrm>
            <a:off x="8202468"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05" name="TextBox 9704">
            <a:extLst>
              <a:ext uri="{FF2B5EF4-FFF2-40B4-BE49-F238E27FC236}">
                <a16:creationId xmlns:a16="http://schemas.microsoft.com/office/drawing/2014/main" id="{55176428-FAB9-7919-5607-5009D491A9C4}"/>
              </a:ext>
            </a:extLst>
          </p:cNvPr>
          <p:cNvSpPr txBox="1"/>
          <p:nvPr/>
        </p:nvSpPr>
        <p:spPr bwMode="auto">
          <a:xfrm>
            <a:off x="8186593"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67" name="TextBox 9766">
            <a:extLst>
              <a:ext uri="{FF2B5EF4-FFF2-40B4-BE49-F238E27FC236}">
                <a16:creationId xmlns:a16="http://schemas.microsoft.com/office/drawing/2014/main" id="{1D43FEE5-E6F6-1D1C-C188-D68B70357C3F}"/>
              </a:ext>
            </a:extLst>
          </p:cNvPr>
          <p:cNvSpPr txBox="1"/>
          <p:nvPr/>
        </p:nvSpPr>
        <p:spPr bwMode="auto">
          <a:xfrm>
            <a:off x="8069098"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68" name="TextBox 9767">
            <a:extLst>
              <a:ext uri="{FF2B5EF4-FFF2-40B4-BE49-F238E27FC236}">
                <a16:creationId xmlns:a16="http://schemas.microsoft.com/office/drawing/2014/main" id="{44CCC0FB-F97B-E82A-7D8D-74ED2944D940}"/>
              </a:ext>
            </a:extLst>
          </p:cNvPr>
          <p:cNvSpPr txBox="1"/>
          <p:nvPr/>
        </p:nvSpPr>
        <p:spPr bwMode="auto">
          <a:xfrm>
            <a:off x="7899700"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769" name="TextBox 9768">
            <a:extLst>
              <a:ext uri="{FF2B5EF4-FFF2-40B4-BE49-F238E27FC236}">
                <a16:creationId xmlns:a16="http://schemas.microsoft.com/office/drawing/2014/main" id="{89399E60-05D4-6039-20E7-677F2D655429}"/>
              </a:ext>
            </a:extLst>
          </p:cNvPr>
          <p:cNvSpPr txBox="1"/>
          <p:nvPr/>
        </p:nvSpPr>
        <p:spPr bwMode="auto">
          <a:xfrm>
            <a:off x="8034777"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01" name="TextBox 9800">
            <a:extLst>
              <a:ext uri="{FF2B5EF4-FFF2-40B4-BE49-F238E27FC236}">
                <a16:creationId xmlns:a16="http://schemas.microsoft.com/office/drawing/2014/main" id="{8755865E-3936-5F44-E6EC-CB3C94574814}"/>
              </a:ext>
            </a:extLst>
          </p:cNvPr>
          <p:cNvSpPr txBox="1"/>
          <p:nvPr/>
        </p:nvSpPr>
        <p:spPr bwMode="auto">
          <a:xfrm>
            <a:off x="7849764"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02" name="TextBox 9801">
            <a:extLst>
              <a:ext uri="{FF2B5EF4-FFF2-40B4-BE49-F238E27FC236}">
                <a16:creationId xmlns:a16="http://schemas.microsoft.com/office/drawing/2014/main" id="{8850A041-10E6-5F4A-B9B1-E22F4276D9F9}"/>
              </a:ext>
            </a:extLst>
          </p:cNvPr>
          <p:cNvSpPr txBox="1"/>
          <p:nvPr/>
        </p:nvSpPr>
        <p:spPr bwMode="auto">
          <a:xfrm>
            <a:off x="7868814"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03" name="TextBox 9802">
            <a:extLst>
              <a:ext uri="{FF2B5EF4-FFF2-40B4-BE49-F238E27FC236}">
                <a16:creationId xmlns:a16="http://schemas.microsoft.com/office/drawing/2014/main" id="{5ACEF0DF-1B31-B375-ED3C-850A173BADCB}"/>
              </a:ext>
            </a:extLst>
          </p:cNvPr>
          <p:cNvSpPr txBox="1"/>
          <p:nvPr/>
        </p:nvSpPr>
        <p:spPr bwMode="auto">
          <a:xfrm>
            <a:off x="7822730" y="3132135"/>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09" name="TextBox 9808">
            <a:extLst>
              <a:ext uri="{FF2B5EF4-FFF2-40B4-BE49-F238E27FC236}">
                <a16:creationId xmlns:a16="http://schemas.microsoft.com/office/drawing/2014/main" id="{3FC9C0E3-4061-BD93-18BE-689CFA2677F6}"/>
              </a:ext>
            </a:extLst>
          </p:cNvPr>
          <p:cNvSpPr txBox="1"/>
          <p:nvPr/>
        </p:nvSpPr>
        <p:spPr bwMode="auto">
          <a:xfrm>
            <a:off x="8309469" y="31316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10" name="TextBox 9809">
            <a:extLst>
              <a:ext uri="{FF2B5EF4-FFF2-40B4-BE49-F238E27FC236}">
                <a16:creationId xmlns:a16="http://schemas.microsoft.com/office/drawing/2014/main" id="{F7D16A12-D1B0-2EA5-019E-39FCC366EFF9}"/>
              </a:ext>
            </a:extLst>
          </p:cNvPr>
          <p:cNvSpPr txBox="1"/>
          <p:nvPr/>
        </p:nvSpPr>
        <p:spPr bwMode="auto">
          <a:xfrm>
            <a:off x="8265270" y="31316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11" name="TextBox 9810">
            <a:extLst>
              <a:ext uri="{FF2B5EF4-FFF2-40B4-BE49-F238E27FC236}">
                <a16:creationId xmlns:a16="http://schemas.microsoft.com/office/drawing/2014/main" id="{8AFEFE20-CDC8-FA12-8C02-BB1CDBF07322}"/>
              </a:ext>
            </a:extLst>
          </p:cNvPr>
          <p:cNvSpPr txBox="1"/>
          <p:nvPr/>
        </p:nvSpPr>
        <p:spPr bwMode="auto">
          <a:xfrm>
            <a:off x="8224083" y="3131648"/>
            <a:ext cx="189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9812" name="TextBox 9811">
            <a:extLst>
              <a:ext uri="{FF2B5EF4-FFF2-40B4-BE49-F238E27FC236}">
                <a16:creationId xmlns:a16="http://schemas.microsoft.com/office/drawing/2014/main" id="{E68FC620-757E-FB48-DEE2-B41755267D9B}"/>
              </a:ext>
            </a:extLst>
          </p:cNvPr>
          <p:cNvSpPr txBox="1"/>
          <p:nvPr/>
        </p:nvSpPr>
        <p:spPr bwMode="auto">
          <a:xfrm>
            <a:off x="2078529" y="4774264"/>
            <a:ext cx="726481"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1">
                <a:solidFill>
                  <a:schemeClr val="bg1"/>
                </a:solidFill>
                <a:latin typeface="Calibri" panose="020F0502020204030204" pitchFamily="34" charset="0"/>
              </a:rPr>
              <a:t>No. at risk</a:t>
            </a:r>
            <a:br>
              <a:rPr lang="en-US" sz="1000" b="1">
                <a:solidFill>
                  <a:schemeClr val="bg1"/>
                </a:solidFill>
                <a:latin typeface="Calibri" panose="020F0502020204030204" pitchFamily="34" charset="0"/>
              </a:rPr>
            </a:br>
            <a:r>
              <a:rPr lang="en-US" sz="1000" b="0">
                <a:solidFill>
                  <a:schemeClr val="accent3"/>
                </a:solidFill>
                <a:latin typeface="Calibri" panose="020F0502020204030204" pitchFamily="34" charset="0"/>
              </a:rPr>
              <a:t>BR</a:t>
            </a:r>
            <a:br>
              <a:rPr lang="en-US" sz="1000" b="0">
                <a:solidFill>
                  <a:schemeClr val="accent3"/>
                </a:solidFill>
                <a:latin typeface="Calibri" panose="020F0502020204030204" pitchFamily="34" charset="0"/>
              </a:rPr>
            </a:br>
            <a:r>
              <a:rPr lang="en-US" sz="1000" b="0" err="1">
                <a:solidFill>
                  <a:schemeClr val="accent1"/>
                </a:solidFill>
                <a:latin typeface="Calibri" panose="020F0502020204030204" pitchFamily="34" charset="0"/>
              </a:rPr>
              <a:t>Zanu</a:t>
            </a:r>
            <a:endParaRPr lang="en-US" sz="1000" b="0">
              <a:solidFill>
                <a:schemeClr val="accent1"/>
              </a:solidFill>
              <a:latin typeface="Calibri" panose="020F0502020204030204" pitchFamily="34" charset="0"/>
            </a:endParaRPr>
          </a:p>
        </p:txBody>
      </p:sp>
      <p:sp>
        <p:nvSpPr>
          <p:cNvPr id="9813" name="TextBox 9812">
            <a:extLst>
              <a:ext uri="{FF2B5EF4-FFF2-40B4-BE49-F238E27FC236}">
                <a16:creationId xmlns:a16="http://schemas.microsoft.com/office/drawing/2014/main" id="{0B16CA0E-2393-A806-63FD-26FB62A7B76A}"/>
              </a:ext>
            </a:extLst>
          </p:cNvPr>
          <p:cNvSpPr txBox="1"/>
          <p:nvPr/>
        </p:nvSpPr>
        <p:spPr bwMode="auto">
          <a:xfrm>
            <a:off x="2949297"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218</a:t>
            </a:r>
            <a:br>
              <a:rPr lang="en-US" sz="1000">
                <a:solidFill>
                  <a:schemeClr val="bg1"/>
                </a:solidFill>
                <a:latin typeface="Calibri" panose="020F0502020204030204" pitchFamily="34" charset="0"/>
              </a:rPr>
            </a:br>
            <a:r>
              <a:rPr lang="en-US" sz="1000" b="0">
                <a:solidFill>
                  <a:schemeClr val="bg1"/>
                </a:solidFill>
                <a:latin typeface="Calibri" panose="020F0502020204030204" pitchFamily="34" charset="0"/>
              </a:rPr>
              <a:t>238</a:t>
            </a:r>
          </a:p>
        </p:txBody>
      </p:sp>
      <p:sp>
        <p:nvSpPr>
          <p:cNvPr id="9814" name="TextBox 9813">
            <a:extLst>
              <a:ext uri="{FF2B5EF4-FFF2-40B4-BE49-F238E27FC236}">
                <a16:creationId xmlns:a16="http://schemas.microsoft.com/office/drawing/2014/main" id="{BD8D600E-0F9C-B522-1EA6-9086448CA1D0}"/>
              </a:ext>
            </a:extLst>
          </p:cNvPr>
          <p:cNvSpPr txBox="1"/>
          <p:nvPr/>
        </p:nvSpPr>
        <p:spPr bwMode="auto">
          <a:xfrm>
            <a:off x="3194298"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212</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234</a:t>
            </a:r>
            <a:endParaRPr lang="en-US" sz="1000" b="0">
              <a:solidFill>
                <a:schemeClr val="bg1"/>
              </a:solidFill>
              <a:latin typeface="Calibri" panose="020F0502020204030204" pitchFamily="34" charset="0"/>
            </a:endParaRPr>
          </a:p>
        </p:txBody>
      </p:sp>
      <p:sp>
        <p:nvSpPr>
          <p:cNvPr id="9815" name="TextBox 9814">
            <a:extLst>
              <a:ext uri="{FF2B5EF4-FFF2-40B4-BE49-F238E27FC236}">
                <a16:creationId xmlns:a16="http://schemas.microsoft.com/office/drawing/2014/main" id="{3ED9ADCA-38F5-0E10-26D8-258D83E821EC}"/>
              </a:ext>
            </a:extLst>
          </p:cNvPr>
          <p:cNvSpPr txBox="1"/>
          <p:nvPr/>
        </p:nvSpPr>
        <p:spPr bwMode="auto">
          <a:xfrm>
            <a:off x="3439299"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201</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230</a:t>
            </a:r>
            <a:endParaRPr lang="en-US" sz="1000" b="0">
              <a:solidFill>
                <a:schemeClr val="bg1"/>
              </a:solidFill>
              <a:latin typeface="Calibri" panose="020F0502020204030204" pitchFamily="34" charset="0"/>
            </a:endParaRPr>
          </a:p>
        </p:txBody>
      </p:sp>
      <p:sp>
        <p:nvSpPr>
          <p:cNvPr id="9816" name="TextBox 9815">
            <a:extLst>
              <a:ext uri="{FF2B5EF4-FFF2-40B4-BE49-F238E27FC236}">
                <a16:creationId xmlns:a16="http://schemas.microsoft.com/office/drawing/2014/main" id="{20B90CE4-8C0B-0747-A0EE-9264171E99F0}"/>
              </a:ext>
            </a:extLst>
          </p:cNvPr>
          <p:cNvSpPr txBox="1"/>
          <p:nvPr/>
        </p:nvSpPr>
        <p:spPr bwMode="auto">
          <a:xfrm>
            <a:off x="3684300"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192</a:t>
            </a: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228</a:t>
            </a:r>
          </a:p>
        </p:txBody>
      </p:sp>
      <p:sp>
        <p:nvSpPr>
          <p:cNvPr id="9817" name="TextBox 9816">
            <a:extLst>
              <a:ext uri="{FF2B5EF4-FFF2-40B4-BE49-F238E27FC236}">
                <a16:creationId xmlns:a16="http://schemas.microsoft.com/office/drawing/2014/main" id="{9368AF2B-D6CB-C53C-EF85-B5DB92076880}"/>
              </a:ext>
            </a:extLst>
          </p:cNvPr>
          <p:cNvSpPr txBox="1"/>
          <p:nvPr/>
        </p:nvSpPr>
        <p:spPr bwMode="auto">
          <a:xfrm>
            <a:off x="3929301"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187</a:t>
            </a:r>
            <a:br>
              <a:rPr lang="en-US" sz="1000">
                <a:solidFill>
                  <a:schemeClr val="bg1"/>
                </a:solidFill>
                <a:latin typeface="Calibri" panose="020F0502020204030204" pitchFamily="34" charset="0"/>
              </a:rPr>
            </a:br>
            <a:r>
              <a:rPr lang="en-US" sz="1000" b="0">
                <a:solidFill>
                  <a:schemeClr val="bg1"/>
                </a:solidFill>
                <a:latin typeface="Calibri" panose="020F0502020204030204" pitchFamily="34" charset="0"/>
              </a:rPr>
              <a:t>224</a:t>
            </a:r>
          </a:p>
        </p:txBody>
      </p:sp>
      <p:sp>
        <p:nvSpPr>
          <p:cNvPr id="9818" name="TextBox 9817">
            <a:extLst>
              <a:ext uri="{FF2B5EF4-FFF2-40B4-BE49-F238E27FC236}">
                <a16:creationId xmlns:a16="http://schemas.microsoft.com/office/drawing/2014/main" id="{90D933D6-7058-6BBB-D385-F38C6C85B88D}"/>
              </a:ext>
            </a:extLst>
          </p:cNvPr>
          <p:cNvSpPr txBox="1"/>
          <p:nvPr/>
        </p:nvSpPr>
        <p:spPr bwMode="auto">
          <a:xfrm>
            <a:off x="4174302"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180</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219</a:t>
            </a:r>
            <a:endParaRPr lang="en-US" sz="1000" b="0">
              <a:solidFill>
                <a:schemeClr val="bg1"/>
              </a:solidFill>
              <a:latin typeface="Calibri" panose="020F0502020204030204" pitchFamily="34" charset="0"/>
            </a:endParaRPr>
          </a:p>
        </p:txBody>
      </p:sp>
      <p:sp>
        <p:nvSpPr>
          <p:cNvPr id="9819" name="TextBox 9818">
            <a:extLst>
              <a:ext uri="{FF2B5EF4-FFF2-40B4-BE49-F238E27FC236}">
                <a16:creationId xmlns:a16="http://schemas.microsoft.com/office/drawing/2014/main" id="{B1D9409E-D31A-D132-F7DA-539539BE4174}"/>
              </a:ext>
            </a:extLst>
          </p:cNvPr>
          <p:cNvSpPr txBox="1"/>
          <p:nvPr/>
        </p:nvSpPr>
        <p:spPr bwMode="auto">
          <a:xfrm>
            <a:off x="4419303"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174</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214</a:t>
            </a:r>
            <a:endParaRPr lang="en-US" sz="1000" b="0">
              <a:solidFill>
                <a:schemeClr val="bg1"/>
              </a:solidFill>
              <a:latin typeface="Calibri" panose="020F0502020204030204" pitchFamily="34" charset="0"/>
            </a:endParaRPr>
          </a:p>
        </p:txBody>
      </p:sp>
      <p:sp>
        <p:nvSpPr>
          <p:cNvPr id="9820" name="TextBox 9819">
            <a:extLst>
              <a:ext uri="{FF2B5EF4-FFF2-40B4-BE49-F238E27FC236}">
                <a16:creationId xmlns:a16="http://schemas.microsoft.com/office/drawing/2014/main" id="{E9D51056-745D-F3D1-83F7-BE9DD31EF3E6}"/>
              </a:ext>
            </a:extLst>
          </p:cNvPr>
          <p:cNvSpPr txBox="1"/>
          <p:nvPr/>
        </p:nvSpPr>
        <p:spPr bwMode="auto">
          <a:xfrm>
            <a:off x="4664303"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163</a:t>
            </a: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208</a:t>
            </a:r>
          </a:p>
        </p:txBody>
      </p:sp>
      <p:sp>
        <p:nvSpPr>
          <p:cNvPr id="9821" name="TextBox 9820">
            <a:extLst>
              <a:ext uri="{FF2B5EF4-FFF2-40B4-BE49-F238E27FC236}">
                <a16:creationId xmlns:a16="http://schemas.microsoft.com/office/drawing/2014/main" id="{D0B5FF02-3FB0-3448-8765-483F07B5AA3B}"/>
              </a:ext>
            </a:extLst>
          </p:cNvPr>
          <p:cNvSpPr txBox="1"/>
          <p:nvPr/>
        </p:nvSpPr>
        <p:spPr bwMode="auto">
          <a:xfrm>
            <a:off x="4909304"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157</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205</a:t>
            </a:r>
            <a:endParaRPr lang="en-US" sz="1000" b="0">
              <a:solidFill>
                <a:schemeClr val="bg1"/>
              </a:solidFill>
              <a:latin typeface="Calibri" panose="020F0502020204030204" pitchFamily="34" charset="0"/>
            </a:endParaRPr>
          </a:p>
        </p:txBody>
      </p:sp>
      <p:sp>
        <p:nvSpPr>
          <p:cNvPr id="9822" name="TextBox 9821">
            <a:extLst>
              <a:ext uri="{FF2B5EF4-FFF2-40B4-BE49-F238E27FC236}">
                <a16:creationId xmlns:a16="http://schemas.microsoft.com/office/drawing/2014/main" id="{47F3DD3D-31A1-4EC9-E8B7-F97B261C6388}"/>
              </a:ext>
            </a:extLst>
          </p:cNvPr>
          <p:cNvSpPr txBox="1"/>
          <p:nvPr/>
        </p:nvSpPr>
        <p:spPr bwMode="auto">
          <a:xfrm>
            <a:off x="5154305"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141</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201</a:t>
            </a:r>
            <a:endParaRPr lang="en-US" sz="1000" b="0">
              <a:solidFill>
                <a:schemeClr val="bg1"/>
              </a:solidFill>
              <a:latin typeface="Calibri" panose="020F0502020204030204" pitchFamily="34" charset="0"/>
            </a:endParaRPr>
          </a:p>
        </p:txBody>
      </p:sp>
      <p:sp>
        <p:nvSpPr>
          <p:cNvPr id="9823" name="TextBox 9822">
            <a:extLst>
              <a:ext uri="{FF2B5EF4-FFF2-40B4-BE49-F238E27FC236}">
                <a16:creationId xmlns:a16="http://schemas.microsoft.com/office/drawing/2014/main" id="{8DEB260F-B94D-76B5-37FE-4F2F203FAF85}"/>
              </a:ext>
            </a:extLst>
          </p:cNvPr>
          <p:cNvSpPr txBox="1"/>
          <p:nvPr/>
        </p:nvSpPr>
        <p:spPr bwMode="auto">
          <a:xfrm>
            <a:off x="5399301"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134</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200</a:t>
            </a:r>
            <a:endParaRPr lang="en-US" sz="1000" b="0">
              <a:solidFill>
                <a:schemeClr val="bg1"/>
              </a:solidFill>
              <a:latin typeface="Calibri" panose="020F0502020204030204" pitchFamily="34" charset="0"/>
            </a:endParaRPr>
          </a:p>
        </p:txBody>
      </p:sp>
      <p:sp>
        <p:nvSpPr>
          <p:cNvPr id="9824" name="TextBox 9823">
            <a:extLst>
              <a:ext uri="{FF2B5EF4-FFF2-40B4-BE49-F238E27FC236}">
                <a16:creationId xmlns:a16="http://schemas.microsoft.com/office/drawing/2014/main" id="{2CDE3275-E6BA-8DE3-F9FD-DAD8ADA32EBD}"/>
              </a:ext>
            </a:extLst>
          </p:cNvPr>
          <p:cNvSpPr txBox="1"/>
          <p:nvPr/>
        </p:nvSpPr>
        <p:spPr bwMode="auto">
          <a:xfrm>
            <a:off x="5639198"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116</a:t>
            </a: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195</a:t>
            </a:r>
          </a:p>
        </p:txBody>
      </p:sp>
      <p:sp>
        <p:nvSpPr>
          <p:cNvPr id="9825" name="TextBox 9824">
            <a:extLst>
              <a:ext uri="{FF2B5EF4-FFF2-40B4-BE49-F238E27FC236}">
                <a16:creationId xmlns:a16="http://schemas.microsoft.com/office/drawing/2014/main" id="{3837CC7F-5830-FE06-08CC-3A4AE17663DF}"/>
              </a:ext>
            </a:extLst>
          </p:cNvPr>
          <p:cNvSpPr txBox="1"/>
          <p:nvPr/>
        </p:nvSpPr>
        <p:spPr bwMode="auto">
          <a:xfrm>
            <a:off x="5884199"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dirty="0">
                <a:solidFill>
                  <a:schemeClr val="bg1"/>
                </a:solidFill>
                <a:latin typeface="Calibri" panose="020F0502020204030204" pitchFamily="34" charset="0"/>
              </a:rPr>
              <a:t>110</a:t>
            </a:r>
            <a:br>
              <a:rPr lang="en-US" sz="1000" dirty="0">
                <a:solidFill>
                  <a:schemeClr val="bg1"/>
                </a:solidFill>
                <a:latin typeface="Calibri" panose="020F0502020204030204" pitchFamily="34" charset="0"/>
              </a:rPr>
            </a:br>
            <a:r>
              <a:rPr lang="en-US" sz="1000" dirty="0">
                <a:solidFill>
                  <a:schemeClr val="bg1"/>
                </a:solidFill>
                <a:latin typeface="Calibri" panose="020F0502020204030204" pitchFamily="34" charset="0"/>
              </a:rPr>
              <a:t>192</a:t>
            </a:r>
            <a:endParaRPr lang="en-US" sz="1000" b="0" dirty="0">
              <a:solidFill>
                <a:schemeClr val="bg1"/>
              </a:solidFill>
              <a:latin typeface="Calibri" panose="020F0502020204030204" pitchFamily="34" charset="0"/>
            </a:endParaRPr>
          </a:p>
        </p:txBody>
      </p:sp>
      <p:sp>
        <p:nvSpPr>
          <p:cNvPr id="9826" name="TextBox 9825">
            <a:extLst>
              <a:ext uri="{FF2B5EF4-FFF2-40B4-BE49-F238E27FC236}">
                <a16:creationId xmlns:a16="http://schemas.microsoft.com/office/drawing/2014/main" id="{25E5D9AF-D5AE-5352-EC5B-32217AEE7DE6}"/>
              </a:ext>
            </a:extLst>
          </p:cNvPr>
          <p:cNvSpPr txBox="1"/>
          <p:nvPr/>
        </p:nvSpPr>
        <p:spPr bwMode="auto">
          <a:xfrm>
            <a:off x="6129200" y="4920220"/>
            <a:ext cx="381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102</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190</a:t>
            </a:r>
            <a:endParaRPr lang="en-US" sz="1000" b="0">
              <a:solidFill>
                <a:schemeClr val="bg1"/>
              </a:solidFill>
              <a:latin typeface="Calibri" panose="020F0502020204030204" pitchFamily="34" charset="0"/>
            </a:endParaRPr>
          </a:p>
        </p:txBody>
      </p:sp>
      <p:sp>
        <p:nvSpPr>
          <p:cNvPr id="9827" name="TextBox 9826">
            <a:extLst>
              <a:ext uri="{FF2B5EF4-FFF2-40B4-BE49-F238E27FC236}">
                <a16:creationId xmlns:a16="http://schemas.microsoft.com/office/drawing/2014/main" id="{CAE83DB6-01B1-74F7-97A4-DDF7D6709ADE}"/>
              </a:ext>
            </a:extLst>
          </p:cNvPr>
          <p:cNvSpPr txBox="1"/>
          <p:nvPr/>
        </p:nvSpPr>
        <p:spPr bwMode="auto">
          <a:xfrm>
            <a:off x="6374201" y="4920220"/>
            <a:ext cx="3818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92</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183</a:t>
            </a:r>
            <a:endParaRPr lang="en-US" sz="1000" b="0">
              <a:solidFill>
                <a:schemeClr val="bg1"/>
              </a:solidFill>
              <a:latin typeface="Calibri" panose="020F0502020204030204" pitchFamily="34" charset="0"/>
            </a:endParaRPr>
          </a:p>
        </p:txBody>
      </p:sp>
      <p:sp>
        <p:nvSpPr>
          <p:cNvPr id="9828" name="TextBox 9827">
            <a:extLst>
              <a:ext uri="{FF2B5EF4-FFF2-40B4-BE49-F238E27FC236}">
                <a16:creationId xmlns:a16="http://schemas.microsoft.com/office/drawing/2014/main" id="{E502B453-2809-2A43-B29B-2E03F8D95DF1}"/>
              </a:ext>
            </a:extLst>
          </p:cNvPr>
          <p:cNvSpPr txBox="1"/>
          <p:nvPr/>
        </p:nvSpPr>
        <p:spPr bwMode="auto">
          <a:xfrm>
            <a:off x="6619202" y="4920220"/>
            <a:ext cx="3818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91</a:t>
            </a: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178</a:t>
            </a:r>
          </a:p>
        </p:txBody>
      </p:sp>
      <p:sp>
        <p:nvSpPr>
          <p:cNvPr id="9829" name="TextBox 9828">
            <a:extLst>
              <a:ext uri="{FF2B5EF4-FFF2-40B4-BE49-F238E27FC236}">
                <a16:creationId xmlns:a16="http://schemas.microsoft.com/office/drawing/2014/main" id="{0E9D00D9-35CB-07EC-DBD9-3673199FEF5B}"/>
              </a:ext>
            </a:extLst>
          </p:cNvPr>
          <p:cNvSpPr txBox="1"/>
          <p:nvPr/>
        </p:nvSpPr>
        <p:spPr bwMode="auto">
          <a:xfrm>
            <a:off x="6864203" y="4920220"/>
            <a:ext cx="3818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77</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164</a:t>
            </a:r>
            <a:endParaRPr lang="en-US" sz="1000" b="0">
              <a:solidFill>
                <a:schemeClr val="bg1"/>
              </a:solidFill>
              <a:latin typeface="Calibri" panose="020F0502020204030204" pitchFamily="34" charset="0"/>
            </a:endParaRPr>
          </a:p>
        </p:txBody>
      </p:sp>
      <p:sp>
        <p:nvSpPr>
          <p:cNvPr id="9830" name="TextBox 9829">
            <a:extLst>
              <a:ext uri="{FF2B5EF4-FFF2-40B4-BE49-F238E27FC236}">
                <a16:creationId xmlns:a16="http://schemas.microsoft.com/office/drawing/2014/main" id="{60D1961B-7805-AE3E-6412-7FD4EA867F1E}"/>
              </a:ext>
            </a:extLst>
          </p:cNvPr>
          <p:cNvSpPr txBox="1"/>
          <p:nvPr/>
        </p:nvSpPr>
        <p:spPr bwMode="auto">
          <a:xfrm>
            <a:off x="7109204" y="4920220"/>
            <a:ext cx="3818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74</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153</a:t>
            </a:r>
            <a:endParaRPr lang="en-US" sz="1000" b="0">
              <a:solidFill>
                <a:schemeClr val="bg1"/>
              </a:solidFill>
              <a:latin typeface="Calibri" panose="020F0502020204030204" pitchFamily="34" charset="0"/>
            </a:endParaRPr>
          </a:p>
        </p:txBody>
      </p:sp>
      <p:sp>
        <p:nvSpPr>
          <p:cNvPr id="9831" name="TextBox 9830">
            <a:extLst>
              <a:ext uri="{FF2B5EF4-FFF2-40B4-BE49-F238E27FC236}">
                <a16:creationId xmlns:a16="http://schemas.microsoft.com/office/drawing/2014/main" id="{8B44E563-1D68-E2CC-7D88-68E4E89E515A}"/>
              </a:ext>
            </a:extLst>
          </p:cNvPr>
          <p:cNvSpPr txBox="1"/>
          <p:nvPr/>
        </p:nvSpPr>
        <p:spPr bwMode="auto">
          <a:xfrm>
            <a:off x="7387067" y="4920220"/>
            <a:ext cx="316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38</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89</a:t>
            </a:r>
            <a:endParaRPr lang="en-US" sz="1000" b="0">
              <a:solidFill>
                <a:schemeClr val="bg1"/>
              </a:solidFill>
              <a:latin typeface="Calibri" panose="020F0502020204030204" pitchFamily="34" charset="0"/>
            </a:endParaRPr>
          </a:p>
        </p:txBody>
      </p:sp>
      <p:sp>
        <p:nvSpPr>
          <p:cNvPr id="9832" name="TextBox 9831">
            <a:extLst>
              <a:ext uri="{FF2B5EF4-FFF2-40B4-BE49-F238E27FC236}">
                <a16:creationId xmlns:a16="http://schemas.microsoft.com/office/drawing/2014/main" id="{41466174-E4EA-A7EF-131B-DCA08B1ED1CD}"/>
              </a:ext>
            </a:extLst>
          </p:cNvPr>
          <p:cNvSpPr txBox="1"/>
          <p:nvPr/>
        </p:nvSpPr>
        <p:spPr bwMode="auto">
          <a:xfrm>
            <a:off x="7632068" y="4920220"/>
            <a:ext cx="316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a:solidFill>
                  <a:schemeClr val="bg1"/>
                </a:solidFill>
                <a:latin typeface="Calibri" panose="020F0502020204030204" pitchFamily="34" charset="0"/>
              </a:rPr>
              <a:t>32</a:t>
            </a: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81</a:t>
            </a:r>
          </a:p>
        </p:txBody>
      </p:sp>
      <p:sp>
        <p:nvSpPr>
          <p:cNvPr id="9833" name="TextBox 9832">
            <a:extLst>
              <a:ext uri="{FF2B5EF4-FFF2-40B4-BE49-F238E27FC236}">
                <a16:creationId xmlns:a16="http://schemas.microsoft.com/office/drawing/2014/main" id="{AD2D52B8-FF43-B95B-7BB6-1634E7CC2528}"/>
              </a:ext>
            </a:extLst>
          </p:cNvPr>
          <p:cNvSpPr txBox="1"/>
          <p:nvPr/>
        </p:nvSpPr>
        <p:spPr bwMode="auto">
          <a:xfrm>
            <a:off x="7877069" y="4920220"/>
            <a:ext cx="316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8</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19</a:t>
            </a:r>
            <a:endParaRPr lang="en-US" sz="1000" b="0">
              <a:solidFill>
                <a:schemeClr val="bg1"/>
              </a:solidFill>
              <a:latin typeface="Calibri" panose="020F0502020204030204" pitchFamily="34" charset="0"/>
            </a:endParaRPr>
          </a:p>
        </p:txBody>
      </p:sp>
      <p:sp>
        <p:nvSpPr>
          <p:cNvPr id="9834" name="TextBox 9833">
            <a:extLst>
              <a:ext uri="{FF2B5EF4-FFF2-40B4-BE49-F238E27FC236}">
                <a16:creationId xmlns:a16="http://schemas.microsoft.com/office/drawing/2014/main" id="{1A393289-3ABC-48E5-5A71-EDA0275B9E41}"/>
              </a:ext>
            </a:extLst>
          </p:cNvPr>
          <p:cNvSpPr txBox="1"/>
          <p:nvPr/>
        </p:nvSpPr>
        <p:spPr bwMode="auto">
          <a:xfrm>
            <a:off x="8122070" y="4920220"/>
            <a:ext cx="3161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6</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19</a:t>
            </a:r>
            <a:endParaRPr lang="en-US" sz="1000" b="0">
              <a:solidFill>
                <a:schemeClr val="bg1"/>
              </a:solidFill>
              <a:latin typeface="Calibri" panose="020F0502020204030204" pitchFamily="34" charset="0"/>
            </a:endParaRPr>
          </a:p>
        </p:txBody>
      </p:sp>
      <p:sp>
        <p:nvSpPr>
          <p:cNvPr id="9835" name="TextBox 9834">
            <a:extLst>
              <a:ext uri="{FF2B5EF4-FFF2-40B4-BE49-F238E27FC236}">
                <a16:creationId xmlns:a16="http://schemas.microsoft.com/office/drawing/2014/main" id="{91FFF06F-E1FD-E92A-E0A8-31101D5EC522}"/>
              </a:ext>
            </a:extLst>
          </p:cNvPr>
          <p:cNvSpPr txBox="1"/>
          <p:nvPr/>
        </p:nvSpPr>
        <p:spPr bwMode="auto">
          <a:xfrm>
            <a:off x="8399927" y="4920220"/>
            <a:ext cx="2503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a:solidFill>
                  <a:schemeClr val="bg1"/>
                </a:solidFill>
                <a:latin typeface="Calibri" panose="020F0502020204030204" pitchFamily="34" charset="0"/>
              </a:rPr>
              <a:t>0</a:t>
            </a:r>
            <a:br>
              <a:rPr lang="en-US" sz="1000">
                <a:solidFill>
                  <a:schemeClr val="bg1"/>
                </a:solidFill>
                <a:latin typeface="Calibri" panose="020F0502020204030204" pitchFamily="34" charset="0"/>
              </a:rPr>
            </a:br>
            <a:r>
              <a:rPr lang="en-US" sz="1000">
                <a:solidFill>
                  <a:schemeClr val="bg1"/>
                </a:solidFill>
                <a:latin typeface="Calibri" panose="020F0502020204030204" pitchFamily="34" charset="0"/>
              </a:rPr>
              <a:t>2</a:t>
            </a:r>
            <a:endParaRPr lang="en-US" sz="1000" b="0">
              <a:solidFill>
                <a:schemeClr val="bg1"/>
              </a:solidFill>
              <a:latin typeface="Calibri" panose="020F0502020204030204" pitchFamily="34" charset="0"/>
            </a:endParaRPr>
          </a:p>
        </p:txBody>
      </p:sp>
      <p:sp>
        <p:nvSpPr>
          <p:cNvPr id="9836" name="TextBox 9835">
            <a:extLst>
              <a:ext uri="{FF2B5EF4-FFF2-40B4-BE49-F238E27FC236}">
                <a16:creationId xmlns:a16="http://schemas.microsoft.com/office/drawing/2014/main" id="{31D751DE-13B5-BB0A-510A-DD273FA760F5}"/>
              </a:ext>
            </a:extLst>
          </p:cNvPr>
          <p:cNvSpPr txBox="1"/>
          <p:nvPr/>
        </p:nvSpPr>
        <p:spPr bwMode="auto">
          <a:xfrm>
            <a:off x="8643450" y="4920220"/>
            <a:ext cx="2503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1</a:t>
            </a:r>
          </a:p>
        </p:txBody>
      </p:sp>
      <p:sp>
        <p:nvSpPr>
          <p:cNvPr id="9837" name="TextBox 9836">
            <a:extLst>
              <a:ext uri="{FF2B5EF4-FFF2-40B4-BE49-F238E27FC236}">
                <a16:creationId xmlns:a16="http://schemas.microsoft.com/office/drawing/2014/main" id="{EBD52700-3802-A356-9061-CF7A54E99514}"/>
              </a:ext>
            </a:extLst>
          </p:cNvPr>
          <p:cNvSpPr txBox="1"/>
          <p:nvPr/>
        </p:nvSpPr>
        <p:spPr bwMode="auto">
          <a:xfrm>
            <a:off x="8888451" y="4920220"/>
            <a:ext cx="2503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1</a:t>
            </a:r>
          </a:p>
        </p:txBody>
      </p:sp>
      <p:sp>
        <p:nvSpPr>
          <p:cNvPr id="9838" name="TextBox 9837">
            <a:extLst>
              <a:ext uri="{FF2B5EF4-FFF2-40B4-BE49-F238E27FC236}">
                <a16:creationId xmlns:a16="http://schemas.microsoft.com/office/drawing/2014/main" id="{06672591-9334-7121-101A-F46872EB9561}"/>
              </a:ext>
            </a:extLst>
          </p:cNvPr>
          <p:cNvSpPr txBox="1"/>
          <p:nvPr/>
        </p:nvSpPr>
        <p:spPr bwMode="auto">
          <a:xfrm>
            <a:off x="9133447" y="4920220"/>
            <a:ext cx="2503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000" b="0">
                <a:solidFill>
                  <a:schemeClr val="bg1"/>
                </a:solidFill>
                <a:latin typeface="Calibri" panose="020F0502020204030204" pitchFamily="34" charset="0"/>
              </a:rPr>
            </a:br>
            <a:r>
              <a:rPr lang="en-US" sz="1000" b="0">
                <a:solidFill>
                  <a:schemeClr val="bg1"/>
                </a:solidFill>
                <a:latin typeface="Calibri" panose="020F0502020204030204" pitchFamily="34" charset="0"/>
              </a:rPr>
              <a:t>0</a:t>
            </a:r>
          </a:p>
        </p:txBody>
      </p:sp>
    </p:spTree>
    <p:extLst>
      <p:ext uri="{BB962C8B-B14F-4D97-AF65-F5344CB8AC3E}">
        <p14:creationId xmlns:p14="http://schemas.microsoft.com/office/powerpoint/2010/main" val="19887480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2B0282-02B9-D637-D4AE-EE00351001D6}"/>
            </a:ext>
          </a:extLst>
        </p:cNvPr>
        <p:cNvGrpSpPr/>
        <p:nvPr/>
      </p:nvGrpSpPr>
      <p:grpSpPr>
        <a:xfrm>
          <a:off x="0" y="0"/>
          <a:ext cx="0" cy="0"/>
          <a:chOff x="0" y="0"/>
          <a:chExt cx="0" cy="0"/>
        </a:xfrm>
      </p:grpSpPr>
      <p:sp>
        <p:nvSpPr>
          <p:cNvPr id="45" name="Text Box 11">
            <a:extLst>
              <a:ext uri="{FF2B5EF4-FFF2-40B4-BE49-F238E27FC236}">
                <a16:creationId xmlns:a16="http://schemas.microsoft.com/office/drawing/2014/main" id="{B5BDC61A-C020-3548-E573-258C4095650C}"/>
              </a:ext>
            </a:extLst>
          </p:cNvPr>
          <p:cNvSpPr txBox="1">
            <a:spLocks noChangeArrowheads="1"/>
          </p:cNvSpPr>
          <p:nvPr/>
        </p:nvSpPr>
        <p:spPr bwMode="auto">
          <a:xfrm>
            <a:off x="410244" y="636089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Shadman</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JCO. 2024;0:JCO-24-02265.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Rectangle 2">
            <a:extLst>
              <a:ext uri="{FF2B5EF4-FFF2-40B4-BE49-F238E27FC236}">
                <a16:creationId xmlns:a16="http://schemas.microsoft.com/office/drawing/2014/main" id="{6C0AAC71-3181-B16D-2587-B3A4A9B02B5C}"/>
              </a:ext>
            </a:extLst>
          </p:cNvPr>
          <p:cNvSpPr>
            <a:spLocks noGrp="1" noChangeArrowheads="1"/>
          </p:cNvSpPr>
          <p:nvPr>
            <p:ph type="title"/>
          </p:nvPr>
        </p:nvSpPr>
        <p:spPr/>
        <p:txBody>
          <a:bodyPr/>
          <a:lstStyle/>
          <a:p>
            <a:r>
              <a:rPr lang="en-GB" altLang="en-US">
                <a:latin typeface="+mn-lt"/>
              </a:rPr>
              <a:t>SEQUOIA: Safety Analysis Summary</a:t>
            </a:r>
            <a:endParaRPr lang="en-US" altLang="en-US"/>
          </a:p>
        </p:txBody>
      </p:sp>
      <p:graphicFrame>
        <p:nvGraphicFramePr>
          <p:cNvPr id="46" name="Table 6">
            <a:extLst>
              <a:ext uri="{FF2B5EF4-FFF2-40B4-BE49-F238E27FC236}">
                <a16:creationId xmlns:a16="http://schemas.microsoft.com/office/drawing/2014/main" id="{C960889E-FECD-6F4A-31C6-BF776A4BCE24}"/>
              </a:ext>
            </a:extLst>
          </p:cNvPr>
          <p:cNvGraphicFramePr>
            <a:graphicFrameLocks noGrp="1"/>
          </p:cNvGraphicFramePr>
          <p:nvPr>
            <p:ph idx="1"/>
            <p:extLst>
              <p:ext uri="{D42A27DB-BD31-4B8C-83A1-F6EECF244321}">
                <p14:modId xmlns:p14="http://schemas.microsoft.com/office/powerpoint/2010/main" val="2258757093"/>
              </p:ext>
            </p:extLst>
          </p:nvPr>
        </p:nvGraphicFramePr>
        <p:xfrm>
          <a:off x="507978" y="1593491"/>
          <a:ext cx="5943600" cy="4200538"/>
        </p:xfrm>
        <a:graphic>
          <a:graphicData uri="http://schemas.openxmlformats.org/drawingml/2006/table">
            <a:tbl>
              <a:tblPr firstRow="1" bandRow="1">
                <a:tableStyleId>{EB344D84-9AFB-497E-A393-DC336BA19D2E}</a:tableStyleId>
              </a:tblPr>
              <a:tblGrid>
                <a:gridCol w="2286000">
                  <a:extLst>
                    <a:ext uri="{9D8B030D-6E8A-4147-A177-3AD203B41FA5}">
                      <a16:colId xmlns:a16="http://schemas.microsoft.com/office/drawing/2014/main" val="4049538904"/>
                    </a:ext>
                  </a:extLst>
                </a:gridCol>
                <a:gridCol w="914400">
                  <a:extLst>
                    <a:ext uri="{9D8B030D-6E8A-4147-A177-3AD203B41FA5}">
                      <a16:colId xmlns:a16="http://schemas.microsoft.com/office/drawing/2014/main" val="49704103"/>
                    </a:ext>
                  </a:extLst>
                </a:gridCol>
                <a:gridCol w="914400">
                  <a:extLst>
                    <a:ext uri="{9D8B030D-6E8A-4147-A177-3AD203B41FA5}">
                      <a16:colId xmlns:a16="http://schemas.microsoft.com/office/drawing/2014/main" val="2850437108"/>
                    </a:ext>
                  </a:extLst>
                </a:gridCol>
                <a:gridCol w="914400">
                  <a:extLst>
                    <a:ext uri="{9D8B030D-6E8A-4147-A177-3AD203B41FA5}">
                      <a16:colId xmlns:a16="http://schemas.microsoft.com/office/drawing/2014/main" val="2371166563"/>
                    </a:ext>
                  </a:extLst>
                </a:gridCol>
                <a:gridCol w="914400">
                  <a:extLst>
                    <a:ext uri="{9D8B030D-6E8A-4147-A177-3AD203B41FA5}">
                      <a16:colId xmlns:a16="http://schemas.microsoft.com/office/drawing/2014/main" val="632513095"/>
                    </a:ext>
                  </a:extLst>
                </a:gridCol>
              </a:tblGrid>
              <a:tr h="444856">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AEs of Clinical Interest,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400" b="1" dirty="0">
                          <a:solidFill>
                            <a:schemeClr val="tx1"/>
                          </a:solidFill>
                          <a:latin typeface="Calibri" panose="020F0502020204030204" pitchFamily="34" charset="0"/>
                          <a:cs typeface="Calibri" panose="020F0502020204030204" pitchFamily="34" charset="0"/>
                        </a:rPr>
                        <a:t>Zanubrutinib</a:t>
                      </a:r>
                    </a:p>
                    <a:p>
                      <a:pPr algn="ctr"/>
                      <a:r>
                        <a:rPr lang="en-US" sz="1400" b="1" dirty="0">
                          <a:solidFill>
                            <a:schemeClr val="tx1"/>
                          </a:solidFill>
                          <a:latin typeface="Calibri" panose="020F0502020204030204" pitchFamily="34" charset="0"/>
                          <a:cs typeface="Calibri" panose="020F0502020204030204" pitchFamily="34" charset="0"/>
                        </a:rPr>
                        <a:t>(n = 240*)</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p>
                      <a:pPr algn="ctr"/>
                      <a:r>
                        <a:rPr lang="en-US" sz="1400" b="1" dirty="0">
                          <a:solidFill>
                            <a:schemeClr val="tx1"/>
                          </a:solidFill>
                          <a:latin typeface="Calibri" panose="020F0502020204030204" pitchFamily="34" charset="0"/>
                          <a:cs typeface="Calibri" panose="020F0502020204030204" pitchFamily="34" charset="0"/>
                        </a:rPr>
                        <a:t>BR</a:t>
                      </a:r>
                    </a:p>
                    <a:p>
                      <a:pPr algn="ctr"/>
                      <a:r>
                        <a:rPr lang="en-US" sz="1400" b="1" dirty="0">
                          <a:solidFill>
                            <a:schemeClr val="tx1"/>
                          </a:solidFill>
                          <a:latin typeface="Calibri" panose="020F0502020204030204" pitchFamily="34" charset="0"/>
                          <a:cs typeface="Calibri" panose="020F0502020204030204" pitchFamily="34" charset="0"/>
                        </a:rPr>
                        <a:t>(n = 227</a:t>
                      </a:r>
                      <a:r>
                        <a:rPr lang="en-US" sz="1400" b="1" kern="1200" baseline="30000" dirty="0">
                          <a:solidFill>
                            <a:schemeClr val="tx1"/>
                          </a:solidFill>
                          <a:effectLst/>
                          <a:latin typeface="Calibri" panose="020F0502020204030204" pitchFamily="34" charset="0"/>
                          <a:ea typeface="+mn-ea"/>
                          <a:cs typeface="Calibri" panose="020F0502020204030204" pitchFamily="34" charset="0"/>
                        </a:rPr>
                        <a:t>†</a:t>
                      </a:r>
                      <a:r>
                        <a:rPr lang="en-US" sz="1400" b="1" dirty="0">
                          <a:solidFill>
                            <a:schemeClr val="tx1"/>
                          </a:solidFill>
                          <a:latin typeface="Calibri" panose="020F0502020204030204" pitchFamily="34" charset="0"/>
                          <a:cs typeface="Calibri" panose="020F0502020204030204" pitchFamily="34" charset="0"/>
                        </a:rPr>
                        <a:t>)</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2811740197"/>
                  </a:ext>
                </a:extLst>
              </a:tr>
              <a:tr h="280962">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a:solidFill>
                            <a:schemeClr val="tx1"/>
                          </a:solidFill>
                          <a:latin typeface="Calibri" panose="020F0502020204030204" pitchFamily="34" charset="0"/>
                          <a:cs typeface="Calibri" panose="020F0502020204030204" pitchFamily="34" charset="0"/>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a:solidFill>
                            <a:schemeClr val="tx1"/>
                          </a:solidFill>
                          <a:latin typeface="Calibri" panose="020F0502020204030204" pitchFamily="34" charset="0"/>
                          <a:cs typeface="Calibri" panose="020F0502020204030204" pitchFamily="34" charset="0"/>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dirty="0">
                          <a:solidFill>
                            <a:schemeClr val="tx1"/>
                          </a:solidFill>
                          <a:latin typeface="Calibri" panose="020F0502020204030204" pitchFamily="34" charset="0"/>
                          <a:cs typeface="Calibri" panose="020F0502020204030204" pitchFamily="34" charset="0"/>
                        </a:rPr>
                        <a:t>Any Grade</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dirty="0">
                          <a:solidFill>
                            <a:schemeClr val="tx1"/>
                          </a:solidFill>
                          <a:latin typeface="Calibri" panose="020F0502020204030204" pitchFamily="34" charset="0"/>
                          <a:cs typeface="Calibri" panose="020F0502020204030204" pitchFamily="34" charset="0"/>
                        </a:rPr>
                        <a:t>Grade ≥3</a:t>
                      </a:r>
                    </a:p>
                  </a:txBody>
                  <a:tcPr marL="36576" marR="36576"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79962796"/>
                  </a:ext>
                </a:extLst>
              </a:tr>
              <a:tr h="216608">
                <a:tc>
                  <a:txBody>
                    <a:bodyPr/>
                    <a:lstStyle/>
                    <a:p>
                      <a:r>
                        <a:rPr lang="en-US" sz="1400">
                          <a:solidFill>
                            <a:schemeClr val="bg1"/>
                          </a:solidFill>
                          <a:latin typeface="Calibri" panose="020F0502020204030204" pitchFamily="34" charset="0"/>
                          <a:cs typeface="Calibri" panose="020F0502020204030204" pitchFamily="34" charset="0"/>
                        </a:rPr>
                        <a:t>Any</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98 (41)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115 (48)</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37 (16)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169 (74)</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82122810"/>
                  </a:ext>
                </a:extLst>
              </a:tr>
              <a:tr h="216608">
                <a:tc>
                  <a:txBody>
                    <a:bodyPr/>
                    <a:lstStyle/>
                    <a:p>
                      <a:r>
                        <a:rPr lang="en-US" sz="1400">
                          <a:solidFill>
                            <a:schemeClr val="bg1"/>
                          </a:solidFill>
                          <a:latin typeface="Calibri" panose="020F0502020204030204" pitchFamily="34" charset="0"/>
                          <a:cs typeface="Calibri" panose="020F0502020204030204" pitchFamily="34" charset="0"/>
                        </a:rPr>
                        <a:t>Serious</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16 (7)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61 (25)</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12 (5)</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89 (39)</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06698552"/>
                  </a:ext>
                </a:extLst>
              </a:tr>
              <a:tr h="216608">
                <a:tc>
                  <a:txBody>
                    <a:bodyPr/>
                    <a:lstStyle/>
                    <a:p>
                      <a:r>
                        <a:rPr lang="en-US" sz="1400" dirty="0">
                          <a:solidFill>
                            <a:schemeClr val="bg1"/>
                          </a:solidFill>
                          <a:latin typeface="Calibri" panose="020F0502020204030204" pitchFamily="34" charset="0"/>
                          <a:cs typeface="Calibri" panose="020F0502020204030204" pitchFamily="34" charset="0"/>
                        </a:rPr>
                        <a:t>Common AEs</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400" kern="1200">
                        <a:solidFill>
                          <a:schemeClr val="bg1"/>
                        </a:solidFill>
                        <a:latin typeface="Calibri" panose="020F0502020204030204" pitchFamily="34" charset="0"/>
                        <a:ea typeface="+mn-ea"/>
                        <a:cs typeface="Calibri" panose="020F0502020204030204" pitchFamily="34" charset="0"/>
                      </a:endParaRP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kern="1200" noProof="0">
                        <a:solidFill>
                          <a:schemeClr val="bg1"/>
                        </a:solidFill>
                        <a:latin typeface="Calibri" panose="020F0502020204030204" pitchFamily="34" charset="0"/>
                        <a:ea typeface="+mn-ea"/>
                        <a:cs typeface="Calibri" panose="020F0502020204030204" pitchFamily="34" charset="0"/>
                      </a:endParaRP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400" kern="1200">
                        <a:solidFill>
                          <a:schemeClr val="bg1"/>
                        </a:solidFill>
                        <a:latin typeface="Calibri" panose="020F0502020204030204" pitchFamily="34" charset="0"/>
                        <a:ea typeface="+mn-ea"/>
                        <a:cs typeface="Calibri" panose="020F0502020204030204" pitchFamily="34" charset="0"/>
                      </a:endParaRP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endParaRPr lang="en-US" sz="1400" kern="1200">
                        <a:solidFill>
                          <a:schemeClr val="bg1"/>
                        </a:solidFill>
                        <a:latin typeface="Calibri" panose="020F0502020204030204" pitchFamily="34" charset="0"/>
                        <a:ea typeface="+mn-ea"/>
                        <a:cs typeface="Calibri" panose="020F0502020204030204" pitchFamily="34" charset="0"/>
                      </a:endParaRP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81959741"/>
                  </a:ext>
                </a:extLst>
              </a:tr>
              <a:tr h="216608">
                <a:tc>
                  <a:txBody>
                    <a:bodyPr/>
                    <a:lstStyle/>
                    <a:p>
                      <a:pPr marL="285750" indent="-285750">
                        <a:buFont typeface="Wingdings" panose="05000000000000000000" pitchFamily="2" charset="2"/>
                        <a:buChar char="§"/>
                      </a:pPr>
                      <a:r>
                        <a:rPr lang="en-US" sz="1400" dirty="0">
                          <a:solidFill>
                            <a:schemeClr val="bg1"/>
                          </a:solidFill>
                          <a:latin typeface="Calibri" panose="020F0502020204030204" pitchFamily="34" charset="0"/>
                          <a:cs typeface="Calibri" panose="020F0502020204030204" pitchFamily="34" charset="0"/>
                        </a:rPr>
                        <a:t>Contusion</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46 (19)</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8 (4)</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745028136"/>
                  </a:ext>
                </a:extLst>
              </a:tr>
              <a:tr h="216608">
                <a:tc>
                  <a:txBody>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dirty="0">
                          <a:solidFill>
                            <a:schemeClr val="bg1"/>
                          </a:solidFill>
                          <a:latin typeface="Calibri" panose="020F0502020204030204" pitchFamily="34" charset="0"/>
                          <a:cs typeface="Calibri" panose="020F0502020204030204" pitchFamily="34" charset="0"/>
                        </a:rPr>
                        <a:t>Diarrhea </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39 (16)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Calibri" panose="020F0502020204030204" pitchFamily="34" charset="0"/>
                          <a:ea typeface="+mn-ea"/>
                          <a:cs typeface="Calibri" panose="020F0502020204030204" pitchFamily="34" charset="0"/>
                        </a:rPr>
                        <a:t>2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25 (11)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98843362"/>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URTI </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32 (13)</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26 (12)</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42519639"/>
                  </a:ext>
                </a:extLst>
              </a:tr>
              <a:tr h="216608">
                <a:tc>
                  <a:txBody>
                    <a:bodyPr/>
                    <a:lstStyle/>
                    <a:p>
                      <a:pPr marL="285750" indent="-285750">
                        <a:buFont typeface="Wingdings" panose="05000000000000000000" pitchFamily="2" charset="2"/>
                        <a:buChar char="§"/>
                      </a:pPr>
                      <a:r>
                        <a:rPr lang="en-US" sz="1400" dirty="0">
                          <a:solidFill>
                            <a:schemeClr val="bg1"/>
                          </a:solidFill>
                          <a:latin typeface="Calibri" panose="020F0502020204030204" pitchFamily="34" charset="0"/>
                          <a:cs typeface="Calibri" panose="020F0502020204030204" pitchFamily="34" charset="0"/>
                        </a:rPr>
                        <a:t>Hypertension</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30 (13)</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2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19 (8)</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 (&lt;1)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91414612"/>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Arthralgia</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10 (4)</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Calibri" panose="020F0502020204030204" pitchFamily="34" charset="0"/>
                          <a:ea typeface="+mn-ea"/>
                          <a:cs typeface="Calibri" panose="020F0502020204030204" pitchFamily="34" charset="0"/>
                        </a:rPr>
                        <a:t>27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13 (6)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116 (51)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633038550"/>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Rash</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14 (6)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Calibri" panose="020F0502020204030204" pitchFamily="34" charset="0"/>
                          <a:ea typeface="+mn-ea"/>
                          <a:cs typeface="Calibri" panose="020F0502020204030204" pitchFamily="34" charset="0"/>
                        </a:rPr>
                        <a:t>15 (6)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9 (4)</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11 (5)</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184325901"/>
                  </a:ext>
                </a:extLst>
              </a:tr>
              <a:tr h="216608">
                <a:tc>
                  <a:txBody>
                    <a:bodyPr/>
                    <a:lstStyle/>
                    <a:p>
                      <a:pPr marL="285750" indent="-285750">
                        <a:buFont typeface="Wingdings" panose="05000000000000000000" pitchFamily="2" charset="2"/>
                        <a:buChar char="§"/>
                      </a:pPr>
                      <a:r>
                        <a:rPr lang="en-US" sz="1400" dirty="0">
                          <a:solidFill>
                            <a:schemeClr val="bg1"/>
                          </a:solidFill>
                          <a:latin typeface="Calibri" panose="020F0502020204030204" pitchFamily="34" charset="0"/>
                          <a:cs typeface="Calibri" panose="020F0502020204030204" pitchFamily="34" charset="0"/>
                        </a:rPr>
                        <a:t>Nausea</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26 (11)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17 (7)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48864155"/>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Neutropenia </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26 (11)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38 (17)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6 (3)</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80041391"/>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Headache</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24 (10)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71 (31)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Calibri" panose="020F0502020204030204" pitchFamily="34" charset="0"/>
                          <a:ea typeface="+mn-ea"/>
                          <a:cs typeface="Calibri" panose="020F0502020204030204" pitchFamily="34" charset="0"/>
                        </a:rPr>
                        <a:t>3 (1)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429482079"/>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Anemia</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10 (4)</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1 (&lt;1)</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38 (17)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4 (2)</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330313308"/>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Thrombocytopenia</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5 (2)</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4 (2)</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14 (6)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16 (7)</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43573522"/>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IRR</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1 (&lt;1)</a:t>
                      </a:r>
                      <a:r>
                        <a:rPr kumimoji="0" lang="en-US" sz="1400" b="0" i="0" u="none" strike="noStrike" kern="1200" cap="none" spc="0" normalizeH="0" baseline="30000" noProof="0">
                          <a:ln>
                            <a:noFill/>
                          </a:ln>
                          <a:solidFill>
                            <a:srgbClr val="000000"/>
                          </a:solidFill>
                          <a:effectLst/>
                          <a:uLnTx/>
                          <a:uFillTx/>
                          <a:latin typeface="Calibri" panose="020F0502020204030204" pitchFamily="34" charset="0"/>
                          <a:ea typeface="+mn-ea"/>
                          <a:cs typeface="+mn-cs"/>
                        </a:rPr>
                        <a:t>‡</a:t>
                      </a:r>
                      <a:endParaRPr lang="en-US" sz="1400" kern="1200">
                        <a:solidFill>
                          <a:schemeClr val="bg1"/>
                        </a:solidFill>
                        <a:latin typeface="Calibri" panose="020F0502020204030204" pitchFamily="34" charset="0"/>
                        <a:ea typeface="+mn-ea"/>
                        <a:cs typeface="Calibri" panose="020F0502020204030204" pitchFamily="34" charset="0"/>
                      </a:endParaRP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0</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400" kern="1200">
                          <a:solidFill>
                            <a:schemeClr val="bg1"/>
                          </a:solidFill>
                          <a:latin typeface="Calibri" panose="020F0502020204030204" pitchFamily="34" charset="0"/>
                          <a:ea typeface="+mn-ea"/>
                          <a:cs typeface="Calibri" panose="020F0502020204030204" pitchFamily="34" charset="0"/>
                        </a:rPr>
                        <a:t>37 (16)</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buFontTx/>
                        <a:buNone/>
                      </a:pPr>
                      <a:r>
                        <a:rPr lang="en-US" sz="1400" kern="1200" dirty="0">
                          <a:solidFill>
                            <a:schemeClr val="bg1"/>
                          </a:solidFill>
                          <a:latin typeface="Calibri" panose="020F0502020204030204" pitchFamily="34" charset="0"/>
                          <a:ea typeface="+mn-ea"/>
                          <a:cs typeface="Calibri" panose="020F0502020204030204" pitchFamily="34" charset="0"/>
                        </a:rPr>
                        <a:t>6 (3)</a:t>
                      </a:r>
                    </a:p>
                  </a:txBody>
                  <a:tcPr marL="118872" marR="118872"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82668955"/>
                  </a:ext>
                </a:extLst>
              </a:tr>
            </a:tbl>
          </a:graphicData>
        </a:graphic>
      </p:graphicFrame>
      <p:sp>
        <p:nvSpPr>
          <p:cNvPr id="48" name="Content Placeholder 11">
            <a:extLst>
              <a:ext uri="{FF2B5EF4-FFF2-40B4-BE49-F238E27FC236}">
                <a16:creationId xmlns:a16="http://schemas.microsoft.com/office/drawing/2014/main" id="{A11C2BCC-2F39-4A74-9253-B2C9E79CABF2}"/>
              </a:ext>
            </a:extLst>
          </p:cNvPr>
          <p:cNvSpPr txBox="1">
            <a:spLocks/>
          </p:cNvSpPr>
          <p:nvPr/>
        </p:nvSpPr>
        <p:spPr bwMode="auto">
          <a:xfrm>
            <a:off x="402876" y="5794029"/>
            <a:ext cx="5943600" cy="516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 patient did not receive </a:t>
            </a:r>
            <a:r>
              <a:rPr kumimoji="0" lang="en-US" sz="1200" b="0" i="0" u="none" strike="noStrike" kern="1200" cap="none" spc="0" normalizeH="0" baseline="0" noProof="0" dirty="0" err="1">
                <a:ln>
                  <a:noFill/>
                </a:ln>
                <a:solidFill>
                  <a:srgbClr val="000000"/>
                </a:solidFill>
                <a:effectLst/>
                <a:uLnTx/>
                <a:uFillTx/>
                <a:latin typeface="Calibri" panose="020F0502020204030204" pitchFamily="34" charset="0"/>
                <a:ea typeface="+mn-ea"/>
                <a:cs typeface="+mn-cs"/>
              </a:rPr>
              <a:t>zanubrutinib</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and is not included in the safety analysis. </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 patients did not receive BR and are not included in the safety analysis. </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Due to amphotericin B infusion.</a:t>
            </a: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graphicFrame>
        <p:nvGraphicFramePr>
          <p:cNvPr id="2" name="Table 6">
            <a:extLst>
              <a:ext uri="{FF2B5EF4-FFF2-40B4-BE49-F238E27FC236}">
                <a16:creationId xmlns:a16="http://schemas.microsoft.com/office/drawing/2014/main" id="{2D73C2BC-4356-006E-61FC-20D6B565D2E7}"/>
              </a:ext>
            </a:extLst>
          </p:cNvPr>
          <p:cNvGraphicFramePr>
            <a:graphicFrameLocks/>
          </p:cNvGraphicFramePr>
          <p:nvPr>
            <p:extLst>
              <p:ext uri="{D42A27DB-BD31-4B8C-83A1-F6EECF244321}">
                <p14:modId xmlns:p14="http://schemas.microsoft.com/office/powerpoint/2010/main" val="218443476"/>
              </p:ext>
            </p:extLst>
          </p:nvPr>
        </p:nvGraphicFramePr>
        <p:xfrm>
          <a:off x="6819919" y="1593491"/>
          <a:ext cx="4955889" cy="1908048"/>
        </p:xfrm>
        <a:graphic>
          <a:graphicData uri="http://schemas.openxmlformats.org/drawingml/2006/table">
            <a:tbl>
              <a:tblPr firstRow="1" bandRow="1">
                <a:tableStyleId>{EB344D84-9AFB-497E-A393-DC336BA19D2E}</a:tableStyleId>
              </a:tblPr>
              <a:tblGrid>
                <a:gridCol w="2651760">
                  <a:extLst>
                    <a:ext uri="{9D8B030D-6E8A-4147-A177-3AD203B41FA5}">
                      <a16:colId xmlns:a16="http://schemas.microsoft.com/office/drawing/2014/main" val="4049538904"/>
                    </a:ext>
                  </a:extLst>
                </a:gridCol>
                <a:gridCol w="1188720">
                  <a:extLst>
                    <a:ext uri="{9D8B030D-6E8A-4147-A177-3AD203B41FA5}">
                      <a16:colId xmlns:a16="http://schemas.microsoft.com/office/drawing/2014/main" val="49704103"/>
                    </a:ext>
                  </a:extLst>
                </a:gridCol>
                <a:gridCol w="1115409">
                  <a:extLst>
                    <a:ext uri="{9D8B030D-6E8A-4147-A177-3AD203B41FA5}">
                      <a16:colId xmlns:a16="http://schemas.microsoft.com/office/drawing/2014/main" val="2371166563"/>
                    </a:ext>
                  </a:extLst>
                </a:gridCol>
              </a:tblGrid>
              <a:tr h="44485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AEs of Clinical Interest, EAIR (person per 100 person-</a:t>
                      </a:r>
                      <a:r>
                        <a:rPr lang="en-US" sz="1400" dirty="0" err="1">
                          <a:solidFill>
                            <a:schemeClr val="tx1"/>
                          </a:solidFill>
                        </a:rPr>
                        <a:t>mo</a:t>
                      </a:r>
                      <a:r>
                        <a:rPr lang="en-US" sz="1400" dirty="0">
                          <a:solidFill>
                            <a:schemeClr val="tx1"/>
                          </a:solidFill>
                        </a:rPr>
                        <a: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Calibri" panose="020F0502020204030204" pitchFamily="34" charset="0"/>
                          <a:cs typeface="Calibri" panose="020F0502020204030204" pitchFamily="34" charset="0"/>
                        </a:rPr>
                        <a:t>Zanubrutinib</a:t>
                      </a:r>
                    </a:p>
                    <a:p>
                      <a:pPr algn="ctr"/>
                      <a:r>
                        <a:rPr lang="en-US" sz="1400" b="1" dirty="0">
                          <a:solidFill>
                            <a:schemeClr val="tx1"/>
                          </a:solidFill>
                          <a:latin typeface="Calibri" panose="020F0502020204030204" pitchFamily="34" charset="0"/>
                          <a:cs typeface="Calibri" panose="020F0502020204030204" pitchFamily="34" charset="0"/>
                        </a:rPr>
                        <a:t>(n = 240*)</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Calibri" panose="020F0502020204030204" pitchFamily="34" charset="0"/>
                          <a:cs typeface="Calibri" panose="020F0502020204030204" pitchFamily="34" charset="0"/>
                        </a:rPr>
                        <a:t>BR</a:t>
                      </a:r>
                    </a:p>
                    <a:p>
                      <a:pPr algn="ctr"/>
                      <a:r>
                        <a:rPr lang="en-US" sz="1400" b="1" dirty="0">
                          <a:solidFill>
                            <a:schemeClr val="tx1"/>
                          </a:solidFill>
                          <a:latin typeface="Calibri" panose="020F0502020204030204" pitchFamily="34" charset="0"/>
                          <a:cs typeface="Calibri" panose="020F0502020204030204" pitchFamily="34" charset="0"/>
                        </a:rPr>
                        <a:t>(n = 227</a:t>
                      </a:r>
                      <a:r>
                        <a:rPr lang="en-US" sz="1400" b="1" kern="1200" baseline="30000" dirty="0">
                          <a:solidFill>
                            <a:schemeClr val="tx1"/>
                          </a:solidFill>
                          <a:effectLst/>
                          <a:latin typeface="Calibri" panose="020F0502020204030204" pitchFamily="34" charset="0"/>
                          <a:ea typeface="+mn-ea"/>
                          <a:cs typeface="Calibri" panose="020F0502020204030204" pitchFamily="34" charset="0"/>
                        </a:rPr>
                        <a:t>†</a:t>
                      </a:r>
                      <a:r>
                        <a:rPr lang="en-US" sz="1400" b="1" dirty="0">
                          <a:solidFill>
                            <a:schemeClr val="tx1"/>
                          </a:solidFill>
                          <a:latin typeface="Calibri" panose="020F0502020204030204" pitchFamily="34" charset="0"/>
                          <a:cs typeface="Calibri" panose="020F0502020204030204" pitchFamily="34" charset="0"/>
                        </a:rPr>
                        <a:t>)</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11740197"/>
                  </a:ext>
                </a:extLst>
              </a:tr>
              <a:tr h="216608">
                <a:tc>
                  <a:txBody>
                    <a:bodyPr/>
                    <a:lstStyle/>
                    <a:p>
                      <a:pPr algn="l" fontAlgn="ctr"/>
                      <a:r>
                        <a:rPr lang="en-US" sz="1400" b="0" i="0" u="none" strike="noStrike">
                          <a:solidFill>
                            <a:srgbClr val="000000"/>
                          </a:solidFill>
                          <a:effectLst/>
                          <a:latin typeface="+mj-lt"/>
                        </a:rPr>
                        <a:t>Atrial fibrillation and flutter</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0.13</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0.09</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82122810"/>
                  </a:ext>
                </a:extLst>
              </a:tr>
              <a:tr h="216608">
                <a:tc>
                  <a:txBody>
                    <a:bodyPr/>
                    <a:lstStyle/>
                    <a:p>
                      <a:pPr algn="l" fontAlgn="ctr"/>
                      <a:r>
                        <a:rPr lang="en-US" sz="1400" b="0" i="0" u="none" strike="noStrike">
                          <a:solidFill>
                            <a:srgbClr val="000000"/>
                          </a:solidFill>
                          <a:effectLst/>
                          <a:latin typeface="+mj-lt"/>
                        </a:rPr>
                        <a:t>Hemorrhage</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a:solidFill>
                            <a:srgbClr val="000000"/>
                          </a:solidFill>
                          <a:effectLst/>
                          <a:latin typeface="+mj-lt"/>
                        </a:rPr>
                        <a:t>1.66</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a:solidFill>
                            <a:srgbClr val="000000"/>
                          </a:solidFill>
                          <a:effectLst/>
                          <a:latin typeface="+mj-lt"/>
                        </a:rPr>
                        <a:t>0.35</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06698552"/>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Major hemorrhage</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0.18</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0.05</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81959741"/>
                  </a:ext>
                </a:extLst>
              </a:tr>
              <a:tr h="216608">
                <a:tc>
                  <a:txBody>
                    <a:bodyPr/>
                    <a:lstStyle/>
                    <a:p>
                      <a:pPr algn="l" fontAlgn="ctr"/>
                      <a:r>
                        <a:rPr lang="en-US" sz="1400" b="0" i="0" u="none" strike="noStrike">
                          <a:solidFill>
                            <a:srgbClr val="000000"/>
                          </a:solidFill>
                          <a:effectLst/>
                          <a:latin typeface="+mj-lt"/>
                        </a:rPr>
                        <a:t>Hypertension</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a:solidFill>
                            <a:srgbClr val="000000"/>
                          </a:solidFill>
                          <a:effectLst/>
                          <a:latin typeface="+mj-lt"/>
                        </a:rPr>
                        <a:t>0.5</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a:solidFill>
                            <a:srgbClr val="000000"/>
                          </a:solidFill>
                          <a:effectLst/>
                          <a:latin typeface="+mj-lt"/>
                        </a:rPr>
                        <a:t>0.38</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745028136"/>
                  </a:ext>
                </a:extLst>
              </a:tr>
              <a:tr h="216608">
                <a:tc>
                  <a:txBody>
                    <a:bodyPr/>
                    <a:lstStyle/>
                    <a:p>
                      <a:pPr algn="l" fontAlgn="ctr"/>
                      <a:r>
                        <a:rPr lang="en-US" sz="1400" b="0" i="0" u="none" strike="noStrike">
                          <a:solidFill>
                            <a:srgbClr val="000000"/>
                          </a:solidFill>
                          <a:effectLst/>
                          <a:latin typeface="+mj-lt"/>
                        </a:rPr>
                        <a:t>Secondary primary malignancy</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0.5</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400" b="0" i="0" u="none" strike="noStrike">
                          <a:solidFill>
                            <a:srgbClr val="000000"/>
                          </a:solidFill>
                          <a:effectLst/>
                          <a:latin typeface="+mj-lt"/>
                        </a:rPr>
                        <a:t>0.41</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98843362"/>
                  </a:ext>
                </a:extLst>
              </a:tr>
              <a:tr h="216608">
                <a:tc>
                  <a:txBody>
                    <a:bodyPr/>
                    <a:lstStyle/>
                    <a:p>
                      <a:pPr marL="285750" indent="-285750">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Skin cancer</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a:solidFill>
                            <a:srgbClr val="000000"/>
                          </a:solidFill>
                          <a:effectLst/>
                          <a:latin typeface="+mj-lt"/>
                        </a:rPr>
                        <a:t>0.26</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0" i="0" u="none" strike="noStrike" dirty="0">
                          <a:solidFill>
                            <a:srgbClr val="000000"/>
                          </a:solidFill>
                          <a:effectLst/>
                          <a:latin typeface="+mj-lt"/>
                        </a:rPr>
                        <a:t>0.23</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42519639"/>
                  </a:ext>
                </a:extLst>
              </a:tr>
            </a:tbl>
          </a:graphicData>
        </a:graphic>
      </p:graphicFrame>
      <p:sp>
        <p:nvSpPr>
          <p:cNvPr id="5" name="Content Placeholder 11">
            <a:extLst>
              <a:ext uri="{FF2B5EF4-FFF2-40B4-BE49-F238E27FC236}">
                <a16:creationId xmlns:a16="http://schemas.microsoft.com/office/drawing/2014/main" id="{D12D7463-D853-5EB8-DD14-D5F223DCD9A9}"/>
              </a:ext>
            </a:extLst>
          </p:cNvPr>
          <p:cNvSpPr txBox="1">
            <a:spLocks/>
          </p:cNvSpPr>
          <p:nvPr/>
        </p:nvSpPr>
        <p:spPr bwMode="auto">
          <a:xfrm>
            <a:off x="6735839" y="3536580"/>
            <a:ext cx="4955889" cy="516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Exposure-adjusted incidence rate (EAIRC) is calculated as the number of patients divided by the total time from first dose to first event or the exposure time if no event occurred. </a:t>
            </a: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299708123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4" name="Group 443">
            <a:extLst>
              <a:ext uri="{FF2B5EF4-FFF2-40B4-BE49-F238E27FC236}">
                <a16:creationId xmlns:a16="http://schemas.microsoft.com/office/drawing/2014/main" id="{500037E8-0428-365F-98E7-6C937E142E6B}"/>
              </a:ext>
            </a:extLst>
          </p:cNvPr>
          <p:cNvGrpSpPr/>
          <p:nvPr/>
        </p:nvGrpSpPr>
        <p:grpSpPr>
          <a:xfrm>
            <a:off x="9064113" y="2828140"/>
            <a:ext cx="91440" cy="95059"/>
            <a:chOff x="3315957" y="2390634"/>
            <a:chExt cx="91440" cy="95059"/>
          </a:xfrm>
        </p:grpSpPr>
        <p:cxnSp>
          <p:nvCxnSpPr>
            <p:cNvPr id="445" name="Straight Connector 444">
              <a:extLst>
                <a:ext uri="{FF2B5EF4-FFF2-40B4-BE49-F238E27FC236}">
                  <a16:creationId xmlns:a16="http://schemas.microsoft.com/office/drawing/2014/main" id="{F72CEC8B-38FE-726C-0171-3E5E1F78456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2D391198-59A1-075A-4A82-2150EB09180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8" name="Group 437">
            <a:extLst>
              <a:ext uri="{FF2B5EF4-FFF2-40B4-BE49-F238E27FC236}">
                <a16:creationId xmlns:a16="http://schemas.microsoft.com/office/drawing/2014/main" id="{00CDA993-7B8F-EC50-0FFA-362C542AA71B}"/>
              </a:ext>
            </a:extLst>
          </p:cNvPr>
          <p:cNvGrpSpPr/>
          <p:nvPr/>
        </p:nvGrpSpPr>
        <p:grpSpPr>
          <a:xfrm>
            <a:off x="8724174" y="2787782"/>
            <a:ext cx="91440" cy="95059"/>
            <a:chOff x="3315957" y="2390634"/>
            <a:chExt cx="91440" cy="95059"/>
          </a:xfrm>
        </p:grpSpPr>
        <p:cxnSp>
          <p:nvCxnSpPr>
            <p:cNvPr id="439" name="Straight Connector 438">
              <a:extLst>
                <a:ext uri="{FF2B5EF4-FFF2-40B4-BE49-F238E27FC236}">
                  <a16:creationId xmlns:a16="http://schemas.microsoft.com/office/drawing/2014/main" id="{25CF682D-9EB5-CFE9-9298-A5F664873F4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DC22BDF7-074B-7182-BD89-F9442448FAD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sp>
        <p:nvSpPr>
          <p:cNvPr id="619" name="Freeform 618">
            <a:extLst>
              <a:ext uri="{FF2B5EF4-FFF2-40B4-BE49-F238E27FC236}">
                <a16:creationId xmlns:a16="http://schemas.microsoft.com/office/drawing/2014/main" id="{8D408F6F-E81C-47EF-6546-E881541674D2}"/>
              </a:ext>
            </a:extLst>
          </p:cNvPr>
          <p:cNvSpPr/>
          <p:nvPr/>
        </p:nvSpPr>
        <p:spPr bwMode="auto">
          <a:xfrm>
            <a:off x="6780425" y="2578102"/>
            <a:ext cx="4776667" cy="584292"/>
          </a:xfrm>
          <a:custGeom>
            <a:avLst/>
            <a:gdLst>
              <a:gd name="connsiteX0" fmla="*/ 0 w 4776667"/>
              <a:gd name="connsiteY0" fmla="*/ 0 h 584292"/>
              <a:gd name="connsiteX1" fmla="*/ 75924 w 4776667"/>
              <a:gd name="connsiteY1" fmla="*/ 0 h 584292"/>
              <a:gd name="connsiteX2" fmla="*/ 75924 w 4776667"/>
              <a:gd name="connsiteY2" fmla="*/ 39613 h 584292"/>
              <a:gd name="connsiteX3" fmla="*/ 359818 w 4776667"/>
              <a:gd name="connsiteY3" fmla="*/ 39613 h 584292"/>
              <a:gd name="connsiteX4" fmla="*/ 359818 w 4776667"/>
              <a:gd name="connsiteY4" fmla="*/ 82527 h 584292"/>
              <a:gd name="connsiteX5" fmla="*/ 838475 w 4776667"/>
              <a:gd name="connsiteY5" fmla="*/ 82527 h 584292"/>
              <a:gd name="connsiteX6" fmla="*/ 838475 w 4776667"/>
              <a:gd name="connsiteY6" fmla="*/ 132044 h 584292"/>
              <a:gd name="connsiteX7" fmla="*/ 1069550 w 4776667"/>
              <a:gd name="connsiteY7" fmla="*/ 132044 h 584292"/>
              <a:gd name="connsiteX8" fmla="*/ 1069550 w 4776667"/>
              <a:gd name="connsiteY8" fmla="*/ 174958 h 584292"/>
              <a:gd name="connsiteX9" fmla="*/ 1574616 w 4776667"/>
              <a:gd name="connsiteY9" fmla="*/ 174958 h 584292"/>
              <a:gd name="connsiteX10" fmla="*/ 1574616 w 4776667"/>
              <a:gd name="connsiteY10" fmla="*/ 217872 h 584292"/>
              <a:gd name="connsiteX11" fmla="*/ 1832101 w 4776667"/>
              <a:gd name="connsiteY11" fmla="*/ 217872 h 584292"/>
              <a:gd name="connsiteX12" fmla="*/ 1832101 w 4776667"/>
              <a:gd name="connsiteY12" fmla="*/ 260786 h 584292"/>
              <a:gd name="connsiteX13" fmla="*/ 2125897 w 4776667"/>
              <a:gd name="connsiteY13" fmla="*/ 260786 h 584292"/>
              <a:gd name="connsiteX14" fmla="*/ 2125897 w 4776667"/>
              <a:gd name="connsiteY14" fmla="*/ 303700 h 584292"/>
              <a:gd name="connsiteX15" fmla="*/ 2462607 w 4776667"/>
              <a:gd name="connsiteY15" fmla="*/ 303700 h 584292"/>
              <a:gd name="connsiteX16" fmla="*/ 2462607 w 4776667"/>
              <a:gd name="connsiteY16" fmla="*/ 333410 h 584292"/>
              <a:gd name="connsiteX17" fmla="*/ 2881845 w 4776667"/>
              <a:gd name="connsiteY17" fmla="*/ 333410 h 584292"/>
              <a:gd name="connsiteX18" fmla="*/ 2881845 w 4776667"/>
              <a:gd name="connsiteY18" fmla="*/ 376324 h 584292"/>
              <a:gd name="connsiteX19" fmla="*/ 3149233 w 4776667"/>
              <a:gd name="connsiteY19" fmla="*/ 376324 h 584292"/>
              <a:gd name="connsiteX20" fmla="*/ 3149233 w 4776667"/>
              <a:gd name="connsiteY20" fmla="*/ 419238 h 584292"/>
              <a:gd name="connsiteX21" fmla="*/ 3611384 w 4776667"/>
              <a:gd name="connsiteY21" fmla="*/ 419238 h 584292"/>
              <a:gd name="connsiteX22" fmla="*/ 3611384 w 4776667"/>
              <a:gd name="connsiteY22" fmla="*/ 468754 h 584292"/>
              <a:gd name="connsiteX23" fmla="*/ 3842460 w 4776667"/>
              <a:gd name="connsiteY23" fmla="*/ 468754 h 584292"/>
              <a:gd name="connsiteX24" fmla="*/ 3842460 w 4776667"/>
              <a:gd name="connsiteY24" fmla="*/ 501765 h 584292"/>
              <a:gd name="connsiteX25" fmla="*/ 4050428 w 4776667"/>
              <a:gd name="connsiteY25" fmla="*/ 501765 h 584292"/>
              <a:gd name="connsiteX26" fmla="*/ 4050428 w 4776667"/>
              <a:gd name="connsiteY26" fmla="*/ 538077 h 584292"/>
              <a:gd name="connsiteX27" fmla="*/ 4380537 w 4776667"/>
              <a:gd name="connsiteY27" fmla="*/ 538077 h 584292"/>
              <a:gd name="connsiteX28" fmla="*/ 4380537 w 4776667"/>
              <a:gd name="connsiteY28" fmla="*/ 584292 h 584292"/>
              <a:gd name="connsiteX29" fmla="*/ 4776667 w 4776667"/>
              <a:gd name="connsiteY29" fmla="*/ 584292 h 58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76667" h="584292">
                <a:moveTo>
                  <a:pt x="0" y="0"/>
                </a:moveTo>
                <a:lnTo>
                  <a:pt x="75924" y="0"/>
                </a:lnTo>
                <a:lnTo>
                  <a:pt x="75924" y="39613"/>
                </a:lnTo>
                <a:lnTo>
                  <a:pt x="359818" y="39613"/>
                </a:lnTo>
                <a:lnTo>
                  <a:pt x="359818" y="82527"/>
                </a:lnTo>
                <a:lnTo>
                  <a:pt x="838475" y="82527"/>
                </a:lnTo>
                <a:lnTo>
                  <a:pt x="838475" y="132044"/>
                </a:lnTo>
                <a:lnTo>
                  <a:pt x="1069550" y="132044"/>
                </a:lnTo>
                <a:lnTo>
                  <a:pt x="1069550" y="174958"/>
                </a:lnTo>
                <a:lnTo>
                  <a:pt x="1574616" y="174958"/>
                </a:lnTo>
                <a:lnTo>
                  <a:pt x="1574616" y="217872"/>
                </a:lnTo>
                <a:lnTo>
                  <a:pt x="1832101" y="217872"/>
                </a:lnTo>
                <a:lnTo>
                  <a:pt x="1832101" y="260786"/>
                </a:lnTo>
                <a:lnTo>
                  <a:pt x="2125897" y="260786"/>
                </a:lnTo>
                <a:lnTo>
                  <a:pt x="2125897" y="303700"/>
                </a:lnTo>
                <a:lnTo>
                  <a:pt x="2462607" y="303700"/>
                </a:lnTo>
                <a:lnTo>
                  <a:pt x="2462607" y="333410"/>
                </a:lnTo>
                <a:lnTo>
                  <a:pt x="2881845" y="333410"/>
                </a:lnTo>
                <a:lnTo>
                  <a:pt x="2881845" y="376324"/>
                </a:lnTo>
                <a:lnTo>
                  <a:pt x="3149233" y="376324"/>
                </a:lnTo>
                <a:lnTo>
                  <a:pt x="3149233" y="419238"/>
                </a:lnTo>
                <a:lnTo>
                  <a:pt x="3611384" y="419238"/>
                </a:lnTo>
                <a:lnTo>
                  <a:pt x="3611384" y="468754"/>
                </a:lnTo>
                <a:lnTo>
                  <a:pt x="3842460" y="468754"/>
                </a:lnTo>
                <a:lnTo>
                  <a:pt x="3842460" y="501765"/>
                </a:lnTo>
                <a:lnTo>
                  <a:pt x="4050428" y="501765"/>
                </a:lnTo>
                <a:lnTo>
                  <a:pt x="4050428" y="538077"/>
                </a:lnTo>
                <a:lnTo>
                  <a:pt x="4380537" y="538077"/>
                </a:lnTo>
                <a:lnTo>
                  <a:pt x="4380537" y="584292"/>
                </a:lnTo>
                <a:lnTo>
                  <a:pt x="4776667" y="584292"/>
                </a:lnTo>
              </a:path>
            </a:pathLst>
          </a:custGeom>
          <a:noFill/>
          <a:ln w="28575">
            <a:solidFill>
              <a:srgbClr val="015873"/>
            </a:solidFill>
            <a:miter lim="800000"/>
            <a:headEnd/>
            <a:tailEnd/>
          </a:ln>
        </p:spPr>
        <p:txBody>
          <a:bodyPr rtlCol="0" anchor="ctr"/>
          <a:lstStyle/>
          <a:p>
            <a:pPr algn="ctr"/>
            <a:endParaRPr lang="en-US"/>
          </a:p>
        </p:txBody>
      </p:sp>
      <p:sp>
        <p:nvSpPr>
          <p:cNvPr id="474" name="Freeform 473">
            <a:extLst>
              <a:ext uri="{FF2B5EF4-FFF2-40B4-BE49-F238E27FC236}">
                <a16:creationId xmlns:a16="http://schemas.microsoft.com/office/drawing/2014/main" id="{217B87ED-65B7-27E7-AC0B-A58A242AA22F}"/>
              </a:ext>
            </a:extLst>
          </p:cNvPr>
          <p:cNvSpPr/>
          <p:nvPr/>
        </p:nvSpPr>
        <p:spPr bwMode="auto">
          <a:xfrm>
            <a:off x="6773822" y="2564898"/>
            <a:ext cx="4763463" cy="917701"/>
          </a:xfrm>
          <a:custGeom>
            <a:avLst/>
            <a:gdLst>
              <a:gd name="connsiteX0" fmla="*/ 0 w 4763463"/>
              <a:gd name="connsiteY0" fmla="*/ 0 h 917701"/>
              <a:gd name="connsiteX1" fmla="*/ 69323 w 4763463"/>
              <a:gd name="connsiteY1" fmla="*/ 0 h 917701"/>
              <a:gd name="connsiteX2" fmla="*/ 69323 w 4763463"/>
              <a:gd name="connsiteY2" fmla="*/ 29710 h 917701"/>
              <a:gd name="connsiteX3" fmla="*/ 293797 w 4763463"/>
              <a:gd name="connsiteY3" fmla="*/ 29710 h 917701"/>
              <a:gd name="connsiteX4" fmla="*/ 293797 w 4763463"/>
              <a:gd name="connsiteY4" fmla="*/ 72624 h 917701"/>
              <a:gd name="connsiteX5" fmla="*/ 574389 w 4763463"/>
              <a:gd name="connsiteY5" fmla="*/ 72624 h 917701"/>
              <a:gd name="connsiteX6" fmla="*/ 574389 w 4763463"/>
              <a:gd name="connsiteY6" fmla="*/ 105635 h 917701"/>
              <a:gd name="connsiteX7" fmla="*/ 1049745 w 4763463"/>
              <a:gd name="connsiteY7" fmla="*/ 105635 h 917701"/>
              <a:gd name="connsiteX8" fmla="*/ 1049745 w 4763463"/>
              <a:gd name="connsiteY8" fmla="*/ 105635 h 917701"/>
              <a:gd name="connsiteX9" fmla="*/ 1049745 w 4763463"/>
              <a:gd name="connsiteY9" fmla="*/ 135344 h 917701"/>
              <a:gd name="connsiteX10" fmla="*/ 1241208 w 4763463"/>
              <a:gd name="connsiteY10" fmla="*/ 135344 h 917701"/>
              <a:gd name="connsiteX11" fmla="*/ 1241208 w 4763463"/>
              <a:gd name="connsiteY11" fmla="*/ 168355 h 917701"/>
              <a:gd name="connsiteX12" fmla="*/ 1475584 w 4763463"/>
              <a:gd name="connsiteY12" fmla="*/ 168355 h 917701"/>
              <a:gd name="connsiteX13" fmla="*/ 1475584 w 4763463"/>
              <a:gd name="connsiteY13" fmla="*/ 207968 h 917701"/>
              <a:gd name="connsiteX14" fmla="*/ 1700058 w 4763463"/>
              <a:gd name="connsiteY14" fmla="*/ 207968 h 917701"/>
              <a:gd name="connsiteX15" fmla="*/ 1700058 w 4763463"/>
              <a:gd name="connsiteY15" fmla="*/ 240979 h 917701"/>
              <a:gd name="connsiteX16" fmla="*/ 1875016 w 4763463"/>
              <a:gd name="connsiteY16" fmla="*/ 240979 h 917701"/>
              <a:gd name="connsiteX17" fmla="*/ 1875016 w 4763463"/>
              <a:gd name="connsiteY17" fmla="*/ 280592 h 917701"/>
              <a:gd name="connsiteX18" fmla="*/ 2132500 w 4763463"/>
              <a:gd name="connsiteY18" fmla="*/ 280592 h 917701"/>
              <a:gd name="connsiteX19" fmla="*/ 2132500 w 4763463"/>
              <a:gd name="connsiteY19" fmla="*/ 310302 h 917701"/>
              <a:gd name="connsiteX20" fmla="*/ 2310759 w 4763463"/>
              <a:gd name="connsiteY20" fmla="*/ 310302 h 917701"/>
              <a:gd name="connsiteX21" fmla="*/ 2310759 w 4763463"/>
              <a:gd name="connsiteY21" fmla="*/ 353216 h 917701"/>
              <a:gd name="connsiteX22" fmla="*/ 2456006 w 4763463"/>
              <a:gd name="connsiteY22" fmla="*/ 353216 h 917701"/>
              <a:gd name="connsiteX23" fmla="*/ 2456006 w 4763463"/>
              <a:gd name="connsiteY23" fmla="*/ 406033 h 917701"/>
              <a:gd name="connsiteX24" fmla="*/ 2555039 w 4763463"/>
              <a:gd name="connsiteY24" fmla="*/ 409334 h 917701"/>
              <a:gd name="connsiteX25" fmla="*/ 2693684 w 4763463"/>
              <a:gd name="connsiteY25" fmla="*/ 409334 h 917701"/>
              <a:gd name="connsiteX26" fmla="*/ 2693684 w 4763463"/>
              <a:gd name="connsiteY26" fmla="*/ 409334 h 917701"/>
              <a:gd name="connsiteX27" fmla="*/ 2746501 w 4763463"/>
              <a:gd name="connsiteY27" fmla="*/ 409334 h 917701"/>
              <a:gd name="connsiteX28" fmla="*/ 2746501 w 4763463"/>
              <a:gd name="connsiteY28" fmla="*/ 448947 h 917701"/>
              <a:gd name="connsiteX29" fmla="*/ 2895050 w 4763463"/>
              <a:gd name="connsiteY29" fmla="*/ 448947 h 917701"/>
              <a:gd name="connsiteX30" fmla="*/ 2895050 w 4763463"/>
              <a:gd name="connsiteY30" fmla="*/ 491861 h 917701"/>
              <a:gd name="connsiteX31" fmla="*/ 3003986 w 4763463"/>
              <a:gd name="connsiteY31" fmla="*/ 491861 h 917701"/>
              <a:gd name="connsiteX32" fmla="*/ 3083212 w 4763463"/>
              <a:gd name="connsiteY32" fmla="*/ 491861 h 917701"/>
              <a:gd name="connsiteX33" fmla="*/ 3083212 w 4763463"/>
              <a:gd name="connsiteY33" fmla="*/ 531474 h 917701"/>
              <a:gd name="connsiteX34" fmla="*/ 3251567 w 4763463"/>
              <a:gd name="connsiteY34" fmla="*/ 531474 h 917701"/>
              <a:gd name="connsiteX35" fmla="*/ 3251567 w 4763463"/>
              <a:gd name="connsiteY35" fmla="*/ 567786 h 917701"/>
              <a:gd name="connsiteX36" fmla="*/ 3466138 w 4763463"/>
              <a:gd name="connsiteY36" fmla="*/ 567786 h 917701"/>
              <a:gd name="connsiteX37" fmla="*/ 3466138 w 4763463"/>
              <a:gd name="connsiteY37" fmla="*/ 604098 h 917701"/>
              <a:gd name="connsiteX38" fmla="*/ 3588278 w 4763463"/>
              <a:gd name="connsiteY38" fmla="*/ 604098 h 917701"/>
              <a:gd name="connsiteX39" fmla="*/ 3588278 w 4763463"/>
              <a:gd name="connsiteY39" fmla="*/ 643711 h 917701"/>
              <a:gd name="connsiteX40" fmla="*/ 3713719 w 4763463"/>
              <a:gd name="connsiteY40" fmla="*/ 643711 h 917701"/>
              <a:gd name="connsiteX41" fmla="*/ 3713719 w 4763463"/>
              <a:gd name="connsiteY41" fmla="*/ 680023 h 917701"/>
              <a:gd name="connsiteX42" fmla="*/ 3829257 w 4763463"/>
              <a:gd name="connsiteY42" fmla="*/ 680023 h 917701"/>
              <a:gd name="connsiteX43" fmla="*/ 3796246 w 4763463"/>
              <a:gd name="connsiteY43" fmla="*/ 676722 h 917701"/>
              <a:gd name="connsiteX44" fmla="*/ 3796246 w 4763463"/>
              <a:gd name="connsiteY44" fmla="*/ 709733 h 917701"/>
              <a:gd name="connsiteX45" fmla="*/ 3934891 w 4763463"/>
              <a:gd name="connsiteY45" fmla="*/ 709733 h 917701"/>
              <a:gd name="connsiteX46" fmla="*/ 3934891 w 4763463"/>
              <a:gd name="connsiteY46" fmla="*/ 755948 h 917701"/>
              <a:gd name="connsiteX47" fmla="*/ 4165967 w 4763463"/>
              <a:gd name="connsiteY47" fmla="*/ 755948 h 917701"/>
              <a:gd name="connsiteX48" fmla="*/ 4165967 w 4763463"/>
              <a:gd name="connsiteY48" fmla="*/ 812066 h 917701"/>
              <a:gd name="connsiteX49" fmla="*/ 4387140 w 4763463"/>
              <a:gd name="connsiteY49" fmla="*/ 812066 h 917701"/>
              <a:gd name="connsiteX50" fmla="*/ 4387140 w 4763463"/>
              <a:gd name="connsiteY50" fmla="*/ 887991 h 917701"/>
              <a:gd name="connsiteX51" fmla="*/ 4476269 w 4763463"/>
              <a:gd name="connsiteY51" fmla="*/ 887991 h 917701"/>
              <a:gd name="connsiteX52" fmla="*/ 4476269 w 4763463"/>
              <a:gd name="connsiteY52" fmla="*/ 917701 h 917701"/>
              <a:gd name="connsiteX53" fmla="*/ 4763463 w 4763463"/>
              <a:gd name="connsiteY53" fmla="*/ 917701 h 91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763463" h="917701">
                <a:moveTo>
                  <a:pt x="0" y="0"/>
                </a:moveTo>
                <a:lnTo>
                  <a:pt x="69323" y="0"/>
                </a:lnTo>
                <a:lnTo>
                  <a:pt x="69323" y="29710"/>
                </a:lnTo>
                <a:lnTo>
                  <a:pt x="293797" y="29710"/>
                </a:lnTo>
                <a:lnTo>
                  <a:pt x="293797" y="72624"/>
                </a:lnTo>
                <a:lnTo>
                  <a:pt x="574389" y="72624"/>
                </a:lnTo>
                <a:lnTo>
                  <a:pt x="574389" y="105635"/>
                </a:lnTo>
                <a:lnTo>
                  <a:pt x="1049745" y="105635"/>
                </a:lnTo>
                <a:lnTo>
                  <a:pt x="1049745" y="105635"/>
                </a:lnTo>
                <a:lnTo>
                  <a:pt x="1049745" y="135344"/>
                </a:lnTo>
                <a:lnTo>
                  <a:pt x="1241208" y="135344"/>
                </a:lnTo>
                <a:lnTo>
                  <a:pt x="1241208" y="168355"/>
                </a:lnTo>
                <a:lnTo>
                  <a:pt x="1475584" y="168355"/>
                </a:lnTo>
                <a:lnTo>
                  <a:pt x="1475584" y="207968"/>
                </a:lnTo>
                <a:lnTo>
                  <a:pt x="1700058" y="207968"/>
                </a:lnTo>
                <a:lnTo>
                  <a:pt x="1700058" y="240979"/>
                </a:lnTo>
                <a:lnTo>
                  <a:pt x="1875016" y="240979"/>
                </a:lnTo>
                <a:lnTo>
                  <a:pt x="1875016" y="280592"/>
                </a:lnTo>
                <a:lnTo>
                  <a:pt x="2132500" y="280592"/>
                </a:lnTo>
                <a:lnTo>
                  <a:pt x="2132500" y="310302"/>
                </a:lnTo>
                <a:lnTo>
                  <a:pt x="2310759" y="310302"/>
                </a:lnTo>
                <a:lnTo>
                  <a:pt x="2310759" y="353216"/>
                </a:lnTo>
                <a:lnTo>
                  <a:pt x="2456006" y="353216"/>
                </a:lnTo>
                <a:lnTo>
                  <a:pt x="2456006" y="406033"/>
                </a:lnTo>
                <a:cubicBezTo>
                  <a:pt x="2489016" y="407171"/>
                  <a:pt x="2522010" y="409334"/>
                  <a:pt x="2555039" y="409334"/>
                </a:cubicBezTo>
                <a:lnTo>
                  <a:pt x="2693684" y="409334"/>
                </a:lnTo>
                <a:lnTo>
                  <a:pt x="2693684" y="409334"/>
                </a:lnTo>
                <a:lnTo>
                  <a:pt x="2746501" y="409334"/>
                </a:lnTo>
                <a:lnTo>
                  <a:pt x="2746501" y="448947"/>
                </a:lnTo>
                <a:lnTo>
                  <a:pt x="2895050" y="448947"/>
                </a:lnTo>
                <a:lnTo>
                  <a:pt x="2895050" y="491861"/>
                </a:lnTo>
                <a:lnTo>
                  <a:pt x="3003986" y="491861"/>
                </a:lnTo>
                <a:lnTo>
                  <a:pt x="3083212" y="491861"/>
                </a:lnTo>
                <a:lnTo>
                  <a:pt x="3083212" y="531474"/>
                </a:lnTo>
                <a:lnTo>
                  <a:pt x="3251567" y="531474"/>
                </a:lnTo>
                <a:lnTo>
                  <a:pt x="3251567" y="567786"/>
                </a:lnTo>
                <a:lnTo>
                  <a:pt x="3466138" y="567786"/>
                </a:lnTo>
                <a:lnTo>
                  <a:pt x="3466138" y="604098"/>
                </a:lnTo>
                <a:lnTo>
                  <a:pt x="3588278" y="604098"/>
                </a:lnTo>
                <a:lnTo>
                  <a:pt x="3588278" y="643711"/>
                </a:lnTo>
                <a:lnTo>
                  <a:pt x="3713719" y="643711"/>
                </a:lnTo>
                <a:lnTo>
                  <a:pt x="3713719" y="680023"/>
                </a:lnTo>
                <a:lnTo>
                  <a:pt x="3829257" y="680023"/>
                </a:lnTo>
                <a:lnTo>
                  <a:pt x="3796246" y="676722"/>
                </a:lnTo>
                <a:lnTo>
                  <a:pt x="3796246" y="709733"/>
                </a:lnTo>
                <a:lnTo>
                  <a:pt x="3934891" y="709733"/>
                </a:lnTo>
                <a:lnTo>
                  <a:pt x="3934891" y="755948"/>
                </a:lnTo>
                <a:lnTo>
                  <a:pt x="4165967" y="755948"/>
                </a:lnTo>
                <a:lnTo>
                  <a:pt x="4165967" y="812066"/>
                </a:lnTo>
                <a:lnTo>
                  <a:pt x="4387140" y="812066"/>
                </a:lnTo>
                <a:lnTo>
                  <a:pt x="4387140" y="887991"/>
                </a:lnTo>
                <a:lnTo>
                  <a:pt x="4476269" y="887991"/>
                </a:lnTo>
                <a:lnTo>
                  <a:pt x="4476269" y="917701"/>
                </a:lnTo>
                <a:lnTo>
                  <a:pt x="4763463" y="917701"/>
                </a:lnTo>
              </a:path>
            </a:pathLst>
          </a:custGeom>
          <a:noFill/>
          <a:ln w="28575">
            <a:solidFill>
              <a:srgbClr val="E1471D"/>
            </a:solidFill>
            <a:miter lim="800000"/>
            <a:headEnd/>
            <a:tailEnd/>
          </a:ln>
        </p:spPr>
        <p:txBody>
          <a:bodyPr rtlCol="0" anchor="ctr"/>
          <a:lstStyle/>
          <a:p>
            <a:pPr algn="ctr"/>
            <a:endParaRPr lang="en-US"/>
          </a:p>
        </p:txBody>
      </p:sp>
      <p:sp>
        <p:nvSpPr>
          <p:cNvPr id="305" name="Freeform 304">
            <a:extLst>
              <a:ext uri="{FF2B5EF4-FFF2-40B4-BE49-F238E27FC236}">
                <a16:creationId xmlns:a16="http://schemas.microsoft.com/office/drawing/2014/main" id="{A472C3D5-EA19-239B-1D63-5AB82FD04859}"/>
              </a:ext>
            </a:extLst>
          </p:cNvPr>
          <p:cNvSpPr/>
          <p:nvPr/>
        </p:nvSpPr>
        <p:spPr bwMode="auto">
          <a:xfrm>
            <a:off x="1007633" y="2580860"/>
            <a:ext cx="4840941" cy="1466625"/>
          </a:xfrm>
          <a:custGeom>
            <a:avLst/>
            <a:gdLst>
              <a:gd name="connsiteX0" fmla="*/ 0 w 4840941"/>
              <a:gd name="connsiteY0" fmla="*/ 0 h 1466625"/>
              <a:gd name="connsiteX1" fmla="*/ 107576 w 4840941"/>
              <a:gd name="connsiteY1" fmla="*/ 0 h 1466625"/>
              <a:gd name="connsiteX2" fmla="*/ 107576 w 4840941"/>
              <a:gd name="connsiteY2" fmla="*/ 53788 h 1466625"/>
              <a:gd name="connsiteX3" fmla="*/ 304800 w 4840941"/>
              <a:gd name="connsiteY3" fmla="*/ 53788 h 1466625"/>
              <a:gd name="connsiteX4" fmla="*/ 304800 w 4840941"/>
              <a:gd name="connsiteY4" fmla="*/ 93233 h 1466625"/>
              <a:gd name="connsiteX5" fmla="*/ 552226 w 4840941"/>
              <a:gd name="connsiteY5" fmla="*/ 93233 h 1466625"/>
              <a:gd name="connsiteX6" fmla="*/ 552226 w 4840941"/>
              <a:gd name="connsiteY6" fmla="*/ 129091 h 1466625"/>
              <a:gd name="connsiteX7" fmla="*/ 767379 w 4840941"/>
              <a:gd name="connsiteY7" fmla="*/ 129091 h 1466625"/>
              <a:gd name="connsiteX8" fmla="*/ 767379 w 4840941"/>
              <a:gd name="connsiteY8" fmla="*/ 182880 h 1466625"/>
              <a:gd name="connsiteX9" fmla="*/ 964602 w 4840941"/>
              <a:gd name="connsiteY9" fmla="*/ 182880 h 1466625"/>
              <a:gd name="connsiteX10" fmla="*/ 964602 w 4840941"/>
              <a:gd name="connsiteY10" fmla="*/ 222324 h 1466625"/>
              <a:gd name="connsiteX11" fmla="*/ 1097280 w 4840941"/>
              <a:gd name="connsiteY11" fmla="*/ 222324 h 1466625"/>
              <a:gd name="connsiteX12" fmla="*/ 1097280 w 4840941"/>
              <a:gd name="connsiteY12" fmla="*/ 254597 h 1466625"/>
              <a:gd name="connsiteX13" fmla="*/ 1219200 w 4840941"/>
              <a:gd name="connsiteY13" fmla="*/ 254597 h 1466625"/>
              <a:gd name="connsiteX14" fmla="*/ 1219200 w 4840941"/>
              <a:gd name="connsiteY14" fmla="*/ 290456 h 1466625"/>
              <a:gd name="connsiteX15" fmla="*/ 1459454 w 4840941"/>
              <a:gd name="connsiteY15" fmla="*/ 290456 h 1466625"/>
              <a:gd name="connsiteX16" fmla="*/ 1459454 w 4840941"/>
              <a:gd name="connsiteY16" fmla="*/ 290456 h 1466625"/>
              <a:gd name="connsiteX17" fmla="*/ 1459454 w 4840941"/>
              <a:gd name="connsiteY17" fmla="*/ 326315 h 1466625"/>
              <a:gd name="connsiteX18" fmla="*/ 1645920 w 4840941"/>
              <a:gd name="connsiteY18" fmla="*/ 326315 h 1466625"/>
              <a:gd name="connsiteX19" fmla="*/ 1645920 w 4840941"/>
              <a:gd name="connsiteY19" fmla="*/ 365760 h 1466625"/>
              <a:gd name="connsiteX20" fmla="*/ 1828800 w 4840941"/>
              <a:gd name="connsiteY20" fmla="*/ 365760 h 1466625"/>
              <a:gd name="connsiteX21" fmla="*/ 1828800 w 4840941"/>
              <a:gd name="connsiteY21" fmla="*/ 408790 h 1466625"/>
              <a:gd name="connsiteX22" fmla="*/ 1950720 w 4840941"/>
              <a:gd name="connsiteY22" fmla="*/ 408790 h 1466625"/>
              <a:gd name="connsiteX23" fmla="*/ 1950720 w 4840941"/>
              <a:gd name="connsiteY23" fmla="*/ 444649 h 1466625"/>
              <a:gd name="connsiteX24" fmla="*/ 2072640 w 4840941"/>
              <a:gd name="connsiteY24" fmla="*/ 444649 h 1466625"/>
              <a:gd name="connsiteX25" fmla="*/ 2072640 w 4840941"/>
              <a:gd name="connsiteY25" fmla="*/ 444649 h 1466625"/>
              <a:gd name="connsiteX26" fmla="*/ 2226833 w 4840941"/>
              <a:gd name="connsiteY26" fmla="*/ 444649 h 1466625"/>
              <a:gd name="connsiteX27" fmla="*/ 2226833 w 4840941"/>
              <a:gd name="connsiteY27" fmla="*/ 502023 h 1466625"/>
              <a:gd name="connsiteX28" fmla="*/ 2309308 w 4840941"/>
              <a:gd name="connsiteY28" fmla="*/ 502023 h 1466625"/>
              <a:gd name="connsiteX29" fmla="*/ 2309308 w 4840941"/>
              <a:gd name="connsiteY29" fmla="*/ 537882 h 1466625"/>
              <a:gd name="connsiteX30" fmla="*/ 2506532 w 4840941"/>
              <a:gd name="connsiteY30" fmla="*/ 537882 h 1466625"/>
              <a:gd name="connsiteX31" fmla="*/ 2506532 w 4840941"/>
              <a:gd name="connsiteY31" fmla="*/ 570155 h 1466625"/>
              <a:gd name="connsiteX32" fmla="*/ 2632038 w 4840941"/>
              <a:gd name="connsiteY32" fmla="*/ 570155 h 1466625"/>
              <a:gd name="connsiteX33" fmla="*/ 2632038 w 4840941"/>
              <a:gd name="connsiteY33" fmla="*/ 609600 h 1466625"/>
              <a:gd name="connsiteX34" fmla="*/ 2664311 w 4840941"/>
              <a:gd name="connsiteY34" fmla="*/ 613185 h 1466625"/>
              <a:gd name="connsiteX35" fmla="*/ 2707341 w 4840941"/>
              <a:gd name="connsiteY35" fmla="*/ 613185 h 1466625"/>
              <a:gd name="connsiteX36" fmla="*/ 2707341 w 4840941"/>
              <a:gd name="connsiteY36" fmla="*/ 656216 h 1466625"/>
              <a:gd name="connsiteX37" fmla="*/ 2897393 w 4840941"/>
              <a:gd name="connsiteY37" fmla="*/ 656216 h 1466625"/>
              <a:gd name="connsiteX38" fmla="*/ 2897393 w 4840941"/>
              <a:gd name="connsiteY38" fmla="*/ 706418 h 1466625"/>
              <a:gd name="connsiteX39" fmla="*/ 2987040 w 4840941"/>
              <a:gd name="connsiteY39" fmla="*/ 706418 h 1466625"/>
              <a:gd name="connsiteX40" fmla="*/ 2987040 w 4840941"/>
              <a:gd name="connsiteY40" fmla="*/ 749449 h 1466625"/>
              <a:gd name="connsiteX41" fmla="*/ 3019313 w 4840941"/>
              <a:gd name="connsiteY41" fmla="*/ 749449 h 1466625"/>
              <a:gd name="connsiteX42" fmla="*/ 3058758 w 4840941"/>
              <a:gd name="connsiteY42" fmla="*/ 749449 h 1466625"/>
              <a:gd name="connsiteX43" fmla="*/ 3058758 w 4840941"/>
              <a:gd name="connsiteY43" fmla="*/ 796065 h 1466625"/>
              <a:gd name="connsiteX44" fmla="*/ 3184263 w 4840941"/>
              <a:gd name="connsiteY44" fmla="*/ 796065 h 1466625"/>
              <a:gd name="connsiteX45" fmla="*/ 3184263 w 4840941"/>
              <a:gd name="connsiteY45" fmla="*/ 857025 h 1466625"/>
              <a:gd name="connsiteX46" fmla="*/ 3299012 w 4840941"/>
              <a:gd name="connsiteY46" fmla="*/ 857025 h 1466625"/>
              <a:gd name="connsiteX47" fmla="*/ 3299012 w 4840941"/>
              <a:gd name="connsiteY47" fmla="*/ 910814 h 1466625"/>
              <a:gd name="connsiteX48" fmla="*/ 3435275 w 4840941"/>
              <a:gd name="connsiteY48" fmla="*/ 910814 h 1466625"/>
              <a:gd name="connsiteX49" fmla="*/ 3435275 w 4840941"/>
              <a:gd name="connsiteY49" fmla="*/ 946673 h 1466625"/>
              <a:gd name="connsiteX50" fmla="*/ 3593054 w 4840941"/>
              <a:gd name="connsiteY50" fmla="*/ 946673 h 1466625"/>
              <a:gd name="connsiteX51" fmla="*/ 3593054 w 4840941"/>
              <a:gd name="connsiteY51" fmla="*/ 996875 h 1466625"/>
              <a:gd name="connsiteX52" fmla="*/ 3643256 w 4840941"/>
              <a:gd name="connsiteY52" fmla="*/ 996875 h 1466625"/>
              <a:gd name="connsiteX53" fmla="*/ 3643256 w 4840941"/>
              <a:gd name="connsiteY53" fmla="*/ 1043491 h 1466625"/>
              <a:gd name="connsiteX54" fmla="*/ 3915783 w 4840941"/>
              <a:gd name="connsiteY54" fmla="*/ 1043491 h 1466625"/>
              <a:gd name="connsiteX55" fmla="*/ 3915783 w 4840941"/>
              <a:gd name="connsiteY55" fmla="*/ 1118795 h 1466625"/>
              <a:gd name="connsiteX56" fmla="*/ 3980329 w 4840941"/>
              <a:gd name="connsiteY56" fmla="*/ 1122381 h 1466625"/>
              <a:gd name="connsiteX57" fmla="*/ 4127351 w 4840941"/>
              <a:gd name="connsiteY57" fmla="*/ 1122381 h 1466625"/>
              <a:gd name="connsiteX58" fmla="*/ 4127351 w 4840941"/>
              <a:gd name="connsiteY58" fmla="*/ 1168997 h 1466625"/>
              <a:gd name="connsiteX59" fmla="*/ 4260028 w 4840941"/>
              <a:gd name="connsiteY59" fmla="*/ 1168997 h 1466625"/>
              <a:gd name="connsiteX60" fmla="*/ 4260028 w 4840941"/>
              <a:gd name="connsiteY60" fmla="*/ 1272988 h 1466625"/>
              <a:gd name="connsiteX61" fmla="*/ 4320988 w 4840941"/>
              <a:gd name="connsiteY61" fmla="*/ 1272988 h 1466625"/>
              <a:gd name="connsiteX62" fmla="*/ 4320988 w 4840941"/>
              <a:gd name="connsiteY62" fmla="*/ 1326776 h 1466625"/>
              <a:gd name="connsiteX63" fmla="*/ 4453666 w 4840941"/>
              <a:gd name="connsiteY63" fmla="*/ 1326776 h 1466625"/>
              <a:gd name="connsiteX64" fmla="*/ 4453666 w 4840941"/>
              <a:gd name="connsiteY64" fmla="*/ 1362635 h 1466625"/>
              <a:gd name="connsiteX65" fmla="*/ 4643718 w 4840941"/>
              <a:gd name="connsiteY65" fmla="*/ 1362635 h 1466625"/>
              <a:gd name="connsiteX66" fmla="*/ 4643718 w 4840941"/>
              <a:gd name="connsiteY66" fmla="*/ 1466625 h 1466625"/>
              <a:gd name="connsiteX67" fmla="*/ 4840941 w 4840941"/>
              <a:gd name="connsiteY67" fmla="*/ 1466625 h 146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840941" h="1466625">
                <a:moveTo>
                  <a:pt x="0" y="0"/>
                </a:moveTo>
                <a:lnTo>
                  <a:pt x="107576" y="0"/>
                </a:lnTo>
                <a:lnTo>
                  <a:pt x="107576" y="53788"/>
                </a:lnTo>
                <a:lnTo>
                  <a:pt x="304800" y="53788"/>
                </a:lnTo>
                <a:lnTo>
                  <a:pt x="304800" y="93233"/>
                </a:lnTo>
                <a:lnTo>
                  <a:pt x="552226" y="93233"/>
                </a:lnTo>
                <a:lnTo>
                  <a:pt x="552226" y="129091"/>
                </a:lnTo>
                <a:lnTo>
                  <a:pt x="767379" y="129091"/>
                </a:lnTo>
                <a:lnTo>
                  <a:pt x="767379" y="182880"/>
                </a:lnTo>
                <a:lnTo>
                  <a:pt x="964602" y="182880"/>
                </a:lnTo>
                <a:lnTo>
                  <a:pt x="964602" y="222324"/>
                </a:lnTo>
                <a:lnTo>
                  <a:pt x="1097280" y="222324"/>
                </a:lnTo>
                <a:lnTo>
                  <a:pt x="1097280" y="254597"/>
                </a:lnTo>
                <a:lnTo>
                  <a:pt x="1219200" y="254597"/>
                </a:lnTo>
                <a:lnTo>
                  <a:pt x="1219200" y="290456"/>
                </a:lnTo>
                <a:lnTo>
                  <a:pt x="1459454" y="290456"/>
                </a:lnTo>
                <a:lnTo>
                  <a:pt x="1459454" y="290456"/>
                </a:lnTo>
                <a:lnTo>
                  <a:pt x="1459454" y="326315"/>
                </a:lnTo>
                <a:lnTo>
                  <a:pt x="1645920" y="326315"/>
                </a:lnTo>
                <a:lnTo>
                  <a:pt x="1645920" y="365760"/>
                </a:lnTo>
                <a:lnTo>
                  <a:pt x="1828800" y="365760"/>
                </a:lnTo>
                <a:lnTo>
                  <a:pt x="1828800" y="408790"/>
                </a:lnTo>
                <a:lnTo>
                  <a:pt x="1950720" y="408790"/>
                </a:lnTo>
                <a:lnTo>
                  <a:pt x="1950720" y="444649"/>
                </a:lnTo>
                <a:lnTo>
                  <a:pt x="2072640" y="444649"/>
                </a:lnTo>
                <a:lnTo>
                  <a:pt x="2072640" y="444649"/>
                </a:lnTo>
                <a:lnTo>
                  <a:pt x="2226833" y="444649"/>
                </a:lnTo>
                <a:lnTo>
                  <a:pt x="2226833" y="502023"/>
                </a:lnTo>
                <a:lnTo>
                  <a:pt x="2309308" y="502023"/>
                </a:lnTo>
                <a:lnTo>
                  <a:pt x="2309308" y="537882"/>
                </a:lnTo>
                <a:lnTo>
                  <a:pt x="2506532" y="537882"/>
                </a:lnTo>
                <a:lnTo>
                  <a:pt x="2506532" y="570155"/>
                </a:lnTo>
                <a:lnTo>
                  <a:pt x="2632038" y="570155"/>
                </a:lnTo>
                <a:lnTo>
                  <a:pt x="2632038" y="609600"/>
                </a:lnTo>
                <a:lnTo>
                  <a:pt x="2664311" y="613185"/>
                </a:lnTo>
                <a:lnTo>
                  <a:pt x="2707341" y="613185"/>
                </a:lnTo>
                <a:lnTo>
                  <a:pt x="2707341" y="656216"/>
                </a:lnTo>
                <a:lnTo>
                  <a:pt x="2897393" y="656216"/>
                </a:lnTo>
                <a:lnTo>
                  <a:pt x="2897393" y="706418"/>
                </a:lnTo>
                <a:lnTo>
                  <a:pt x="2987040" y="706418"/>
                </a:lnTo>
                <a:lnTo>
                  <a:pt x="2987040" y="749449"/>
                </a:lnTo>
                <a:lnTo>
                  <a:pt x="3019313" y="749449"/>
                </a:lnTo>
                <a:lnTo>
                  <a:pt x="3058758" y="749449"/>
                </a:lnTo>
                <a:lnTo>
                  <a:pt x="3058758" y="796065"/>
                </a:lnTo>
                <a:lnTo>
                  <a:pt x="3184263" y="796065"/>
                </a:lnTo>
                <a:lnTo>
                  <a:pt x="3184263" y="857025"/>
                </a:lnTo>
                <a:lnTo>
                  <a:pt x="3299012" y="857025"/>
                </a:lnTo>
                <a:lnTo>
                  <a:pt x="3299012" y="910814"/>
                </a:lnTo>
                <a:lnTo>
                  <a:pt x="3435275" y="910814"/>
                </a:lnTo>
                <a:lnTo>
                  <a:pt x="3435275" y="946673"/>
                </a:lnTo>
                <a:lnTo>
                  <a:pt x="3593054" y="946673"/>
                </a:lnTo>
                <a:lnTo>
                  <a:pt x="3593054" y="996875"/>
                </a:lnTo>
                <a:lnTo>
                  <a:pt x="3643256" y="996875"/>
                </a:lnTo>
                <a:lnTo>
                  <a:pt x="3643256" y="1043491"/>
                </a:lnTo>
                <a:lnTo>
                  <a:pt x="3915783" y="1043491"/>
                </a:lnTo>
                <a:lnTo>
                  <a:pt x="3915783" y="1118795"/>
                </a:lnTo>
                <a:lnTo>
                  <a:pt x="3980329" y="1122381"/>
                </a:lnTo>
                <a:lnTo>
                  <a:pt x="4127351" y="1122381"/>
                </a:lnTo>
                <a:lnTo>
                  <a:pt x="4127351" y="1168997"/>
                </a:lnTo>
                <a:lnTo>
                  <a:pt x="4260028" y="1168997"/>
                </a:lnTo>
                <a:lnTo>
                  <a:pt x="4260028" y="1272988"/>
                </a:lnTo>
                <a:lnTo>
                  <a:pt x="4320988" y="1272988"/>
                </a:lnTo>
                <a:lnTo>
                  <a:pt x="4320988" y="1326776"/>
                </a:lnTo>
                <a:lnTo>
                  <a:pt x="4453666" y="1326776"/>
                </a:lnTo>
                <a:lnTo>
                  <a:pt x="4453666" y="1362635"/>
                </a:lnTo>
                <a:lnTo>
                  <a:pt x="4643718" y="1362635"/>
                </a:lnTo>
                <a:lnTo>
                  <a:pt x="4643718" y="1466625"/>
                </a:lnTo>
                <a:lnTo>
                  <a:pt x="4840941" y="1466625"/>
                </a:lnTo>
              </a:path>
            </a:pathLst>
          </a:custGeom>
          <a:noFill/>
          <a:ln w="28575">
            <a:solidFill>
              <a:srgbClr val="015873"/>
            </a:solidFill>
            <a:miter lim="800000"/>
            <a:headEnd/>
            <a:tailEnd/>
          </a:ln>
        </p:spPr>
        <p:txBody>
          <a:bodyPr rtlCol="0" anchor="ctr"/>
          <a:lstStyle/>
          <a:p>
            <a:pPr algn="ctr"/>
            <a:endParaRPr lang="en-US"/>
          </a:p>
        </p:txBody>
      </p:sp>
      <p:sp>
        <p:nvSpPr>
          <p:cNvPr id="195" name="Freeform 194">
            <a:extLst>
              <a:ext uri="{FF2B5EF4-FFF2-40B4-BE49-F238E27FC236}">
                <a16:creationId xmlns:a16="http://schemas.microsoft.com/office/drawing/2014/main" id="{414E2C5A-DCDB-9160-A745-31644B64FD25}"/>
              </a:ext>
            </a:extLst>
          </p:cNvPr>
          <p:cNvSpPr/>
          <p:nvPr/>
        </p:nvSpPr>
        <p:spPr bwMode="auto">
          <a:xfrm>
            <a:off x="1004047" y="2584445"/>
            <a:ext cx="4808668" cy="2043953"/>
          </a:xfrm>
          <a:custGeom>
            <a:avLst/>
            <a:gdLst>
              <a:gd name="connsiteX0" fmla="*/ 0 w 4808668"/>
              <a:gd name="connsiteY0" fmla="*/ 0 h 2043953"/>
              <a:gd name="connsiteX1" fmla="*/ 207981 w 4808668"/>
              <a:gd name="connsiteY1" fmla="*/ 0 h 2043953"/>
              <a:gd name="connsiteX2" fmla="*/ 207981 w 4808668"/>
              <a:gd name="connsiteY2" fmla="*/ 46617 h 2043953"/>
              <a:gd name="connsiteX3" fmla="*/ 344245 w 4808668"/>
              <a:gd name="connsiteY3" fmla="*/ 46617 h 2043953"/>
              <a:gd name="connsiteX4" fmla="*/ 344245 w 4808668"/>
              <a:gd name="connsiteY4" fmla="*/ 103991 h 2043953"/>
              <a:gd name="connsiteX5" fmla="*/ 448235 w 4808668"/>
              <a:gd name="connsiteY5" fmla="*/ 103991 h 2043953"/>
              <a:gd name="connsiteX6" fmla="*/ 448235 w 4808668"/>
              <a:gd name="connsiteY6" fmla="*/ 143436 h 2043953"/>
              <a:gd name="connsiteX7" fmla="*/ 638287 w 4808668"/>
              <a:gd name="connsiteY7" fmla="*/ 143436 h 2043953"/>
              <a:gd name="connsiteX8" fmla="*/ 638287 w 4808668"/>
              <a:gd name="connsiteY8" fmla="*/ 190052 h 2043953"/>
              <a:gd name="connsiteX9" fmla="*/ 753035 w 4808668"/>
              <a:gd name="connsiteY9" fmla="*/ 190052 h 2043953"/>
              <a:gd name="connsiteX10" fmla="*/ 753035 w 4808668"/>
              <a:gd name="connsiteY10" fmla="*/ 251012 h 2043953"/>
              <a:gd name="connsiteX11" fmla="*/ 792480 w 4808668"/>
              <a:gd name="connsiteY11" fmla="*/ 251012 h 2043953"/>
              <a:gd name="connsiteX12" fmla="*/ 792480 w 4808668"/>
              <a:gd name="connsiteY12" fmla="*/ 358589 h 2043953"/>
              <a:gd name="connsiteX13" fmla="*/ 839097 w 4808668"/>
              <a:gd name="connsiteY13" fmla="*/ 358589 h 2043953"/>
              <a:gd name="connsiteX14" fmla="*/ 839097 w 4808668"/>
              <a:gd name="connsiteY14" fmla="*/ 441064 h 2043953"/>
              <a:gd name="connsiteX15" fmla="*/ 943087 w 4808668"/>
              <a:gd name="connsiteY15" fmla="*/ 441064 h 2043953"/>
              <a:gd name="connsiteX16" fmla="*/ 943087 w 4808668"/>
              <a:gd name="connsiteY16" fmla="*/ 534297 h 2043953"/>
              <a:gd name="connsiteX17" fmla="*/ 1029148 w 4808668"/>
              <a:gd name="connsiteY17" fmla="*/ 534297 h 2043953"/>
              <a:gd name="connsiteX18" fmla="*/ 1029148 w 4808668"/>
              <a:gd name="connsiteY18" fmla="*/ 609600 h 2043953"/>
              <a:gd name="connsiteX19" fmla="*/ 1111624 w 4808668"/>
              <a:gd name="connsiteY19" fmla="*/ 609600 h 2043953"/>
              <a:gd name="connsiteX20" fmla="*/ 1111624 w 4808668"/>
              <a:gd name="connsiteY20" fmla="*/ 666975 h 2043953"/>
              <a:gd name="connsiteX21" fmla="*/ 1172584 w 4808668"/>
              <a:gd name="connsiteY21" fmla="*/ 666975 h 2043953"/>
              <a:gd name="connsiteX22" fmla="*/ 1172584 w 4808668"/>
              <a:gd name="connsiteY22" fmla="*/ 717177 h 2043953"/>
              <a:gd name="connsiteX23" fmla="*/ 1287332 w 4808668"/>
              <a:gd name="connsiteY23" fmla="*/ 717177 h 2043953"/>
              <a:gd name="connsiteX24" fmla="*/ 1287332 w 4808668"/>
              <a:gd name="connsiteY24" fmla="*/ 821168 h 2043953"/>
              <a:gd name="connsiteX25" fmla="*/ 1373393 w 4808668"/>
              <a:gd name="connsiteY25" fmla="*/ 821168 h 2043953"/>
              <a:gd name="connsiteX26" fmla="*/ 1373393 w 4808668"/>
              <a:gd name="connsiteY26" fmla="*/ 864198 h 2043953"/>
              <a:gd name="connsiteX27" fmla="*/ 1488141 w 4808668"/>
              <a:gd name="connsiteY27" fmla="*/ 864198 h 2043953"/>
              <a:gd name="connsiteX28" fmla="*/ 1488141 w 4808668"/>
              <a:gd name="connsiteY28" fmla="*/ 910815 h 2043953"/>
              <a:gd name="connsiteX29" fmla="*/ 1556273 w 4808668"/>
              <a:gd name="connsiteY29" fmla="*/ 910815 h 2043953"/>
              <a:gd name="connsiteX30" fmla="*/ 1556273 w 4808668"/>
              <a:gd name="connsiteY30" fmla="*/ 953845 h 2043953"/>
              <a:gd name="connsiteX31" fmla="*/ 1667435 w 4808668"/>
              <a:gd name="connsiteY31" fmla="*/ 953845 h 2043953"/>
              <a:gd name="connsiteX32" fmla="*/ 1667435 w 4808668"/>
              <a:gd name="connsiteY32" fmla="*/ 993290 h 2043953"/>
              <a:gd name="connsiteX33" fmla="*/ 1914861 w 4808668"/>
              <a:gd name="connsiteY33" fmla="*/ 993290 h 2043953"/>
              <a:gd name="connsiteX34" fmla="*/ 1914861 w 4808668"/>
              <a:gd name="connsiteY34" fmla="*/ 1075765 h 2043953"/>
              <a:gd name="connsiteX35" fmla="*/ 1979407 w 4808668"/>
              <a:gd name="connsiteY35" fmla="*/ 1075765 h 2043953"/>
              <a:gd name="connsiteX36" fmla="*/ 1979407 w 4808668"/>
              <a:gd name="connsiteY36" fmla="*/ 1158240 h 2043953"/>
              <a:gd name="connsiteX37" fmla="*/ 2029609 w 4808668"/>
              <a:gd name="connsiteY37" fmla="*/ 1158240 h 2043953"/>
              <a:gd name="connsiteX38" fmla="*/ 2029609 w 4808668"/>
              <a:gd name="connsiteY38" fmla="*/ 1204857 h 2043953"/>
              <a:gd name="connsiteX39" fmla="*/ 2126428 w 4808668"/>
              <a:gd name="connsiteY39" fmla="*/ 1204857 h 2043953"/>
              <a:gd name="connsiteX40" fmla="*/ 2126428 w 4808668"/>
              <a:gd name="connsiteY40" fmla="*/ 1244302 h 2043953"/>
              <a:gd name="connsiteX41" fmla="*/ 2226833 w 4808668"/>
              <a:gd name="connsiteY41" fmla="*/ 1244302 h 2043953"/>
              <a:gd name="connsiteX42" fmla="*/ 2226833 w 4808668"/>
              <a:gd name="connsiteY42" fmla="*/ 1294504 h 2043953"/>
              <a:gd name="connsiteX43" fmla="*/ 2291379 w 4808668"/>
              <a:gd name="connsiteY43" fmla="*/ 1294504 h 2043953"/>
              <a:gd name="connsiteX44" fmla="*/ 2291379 w 4808668"/>
              <a:gd name="connsiteY44" fmla="*/ 1398495 h 2043953"/>
              <a:gd name="connsiteX45" fmla="*/ 2348753 w 4808668"/>
              <a:gd name="connsiteY45" fmla="*/ 1398495 h 2043953"/>
              <a:gd name="connsiteX46" fmla="*/ 2348753 w 4808668"/>
              <a:gd name="connsiteY46" fmla="*/ 1455869 h 2043953"/>
              <a:gd name="connsiteX47" fmla="*/ 2574664 w 4808668"/>
              <a:gd name="connsiteY47" fmla="*/ 1455869 h 2043953"/>
              <a:gd name="connsiteX48" fmla="*/ 2574664 w 4808668"/>
              <a:gd name="connsiteY48" fmla="*/ 1491728 h 2043953"/>
              <a:gd name="connsiteX49" fmla="*/ 2678654 w 4808668"/>
              <a:gd name="connsiteY49" fmla="*/ 1491728 h 2043953"/>
              <a:gd name="connsiteX50" fmla="*/ 2678654 w 4808668"/>
              <a:gd name="connsiteY50" fmla="*/ 1531172 h 2043953"/>
              <a:gd name="connsiteX51" fmla="*/ 2893807 w 4808668"/>
              <a:gd name="connsiteY51" fmla="*/ 1531172 h 2043953"/>
              <a:gd name="connsiteX52" fmla="*/ 2893807 w 4808668"/>
              <a:gd name="connsiteY52" fmla="*/ 1570617 h 2043953"/>
              <a:gd name="connsiteX53" fmla="*/ 2958353 w 4808668"/>
              <a:gd name="connsiteY53" fmla="*/ 1570617 h 2043953"/>
              <a:gd name="connsiteX54" fmla="*/ 2958353 w 4808668"/>
              <a:gd name="connsiteY54" fmla="*/ 1620819 h 2043953"/>
              <a:gd name="connsiteX55" fmla="*/ 3033657 w 4808668"/>
              <a:gd name="connsiteY55" fmla="*/ 1620819 h 2043953"/>
              <a:gd name="connsiteX56" fmla="*/ 3033657 w 4808668"/>
              <a:gd name="connsiteY56" fmla="*/ 1656678 h 2043953"/>
              <a:gd name="connsiteX57" fmla="*/ 3255981 w 4808668"/>
              <a:gd name="connsiteY57" fmla="*/ 1656678 h 2043953"/>
              <a:gd name="connsiteX58" fmla="*/ 3255981 w 4808668"/>
              <a:gd name="connsiteY58" fmla="*/ 1703295 h 2043953"/>
              <a:gd name="connsiteX59" fmla="*/ 3331285 w 4808668"/>
              <a:gd name="connsiteY59" fmla="*/ 1703295 h 2043953"/>
              <a:gd name="connsiteX60" fmla="*/ 3331285 w 4808668"/>
              <a:gd name="connsiteY60" fmla="*/ 1735568 h 2043953"/>
              <a:gd name="connsiteX61" fmla="*/ 3489064 w 4808668"/>
              <a:gd name="connsiteY61" fmla="*/ 1735568 h 2043953"/>
              <a:gd name="connsiteX62" fmla="*/ 3489064 w 4808668"/>
              <a:gd name="connsiteY62" fmla="*/ 1771426 h 2043953"/>
              <a:gd name="connsiteX63" fmla="*/ 3632499 w 4808668"/>
              <a:gd name="connsiteY63" fmla="*/ 1771426 h 2043953"/>
              <a:gd name="connsiteX64" fmla="*/ 3632499 w 4808668"/>
              <a:gd name="connsiteY64" fmla="*/ 1771426 h 2043953"/>
              <a:gd name="connsiteX65" fmla="*/ 3826137 w 4808668"/>
              <a:gd name="connsiteY65" fmla="*/ 1771426 h 2043953"/>
              <a:gd name="connsiteX66" fmla="*/ 3826137 w 4808668"/>
              <a:gd name="connsiteY66" fmla="*/ 1810871 h 2043953"/>
              <a:gd name="connsiteX67" fmla="*/ 3944471 w 4808668"/>
              <a:gd name="connsiteY67" fmla="*/ 1810871 h 2043953"/>
              <a:gd name="connsiteX68" fmla="*/ 3944471 w 4808668"/>
              <a:gd name="connsiteY68" fmla="*/ 1846730 h 2043953"/>
              <a:gd name="connsiteX69" fmla="*/ 4001845 w 4808668"/>
              <a:gd name="connsiteY69" fmla="*/ 1846730 h 2043953"/>
              <a:gd name="connsiteX70" fmla="*/ 4001845 w 4808668"/>
              <a:gd name="connsiteY70" fmla="*/ 1846730 h 2043953"/>
              <a:gd name="connsiteX71" fmla="*/ 4159624 w 4808668"/>
              <a:gd name="connsiteY71" fmla="*/ 1846730 h 2043953"/>
              <a:gd name="connsiteX72" fmla="*/ 4159624 w 4808668"/>
              <a:gd name="connsiteY72" fmla="*/ 1886175 h 2043953"/>
              <a:gd name="connsiteX73" fmla="*/ 4256442 w 4808668"/>
              <a:gd name="connsiteY73" fmla="*/ 1886175 h 2043953"/>
              <a:gd name="connsiteX74" fmla="*/ 4256442 w 4808668"/>
              <a:gd name="connsiteY74" fmla="*/ 1936377 h 2043953"/>
              <a:gd name="connsiteX75" fmla="*/ 4367605 w 4808668"/>
              <a:gd name="connsiteY75" fmla="*/ 1936377 h 2043953"/>
              <a:gd name="connsiteX76" fmla="*/ 4367605 w 4808668"/>
              <a:gd name="connsiteY76" fmla="*/ 1968650 h 2043953"/>
              <a:gd name="connsiteX77" fmla="*/ 4615031 w 4808668"/>
              <a:gd name="connsiteY77" fmla="*/ 1968650 h 2043953"/>
              <a:gd name="connsiteX78" fmla="*/ 4615031 w 4808668"/>
              <a:gd name="connsiteY78" fmla="*/ 2043953 h 2043953"/>
              <a:gd name="connsiteX79" fmla="*/ 4808668 w 4808668"/>
              <a:gd name="connsiteY79" fmla="*/ 2043953 h 204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808668" h="2043953">
                <a:moveTo>
                  <a:pt x="0" y="0"/>
                </a:moveTo>
                <a:lnTo>
                  <a:pt x="207981" y="0"/>
                </a:lnTo>
                <a:lnTo>
                  <a:pt x="207981" y="46617"/>
                </a:lnTo>
                <a:lnTo>
                  <a:pt x="344245" y="46617"/>
                </a:lnTo>
                <a:lnTo>
                  <a:pt x="344245" y="103991"/>
                </a:lnTo>
                <a:lnTo>
                  <a:pt x="448235" y="103991"/>
                </a:lnTo>
                <a:lnTo>
                  <a:pt x="448235" y="143436"/>
                </a:lnTo>
                <a:lnTo>
                  <a:pt x="638287" y="143436"/>
                </a:lnTo>
                <a:lnTo>
                  <a:pt x="638287" y="190052"/>
                </a:lnTo>
                <a:lnTo>
                  <a:pt x="753035" y="190052"/>
                </a:lnTo>
                <a:lnTo>
                  <a:pt x="753035" y="251012"/>
                </a:lnTo>
                <a:lnTo>
                  <a:pt x="792480" y="251012"/>
                </a:lnTo>
                <a:lnTo>
                  <a:pt x="792480" y="358589"/>
                </a:lnTo>
                <a:lnTo>
                  <a:pt x="839097" y="358589"/>
                </a:lnTo>
                <a:lnTo>
                  <a:pt x="839097" y="441064"/>
                </a:lnTo>
                <a:lnTo>
                  <a:pt x="943087" y="441064"/>
                </a:lnTo>
                <a:lnTo>
                  <a:pt x="943087" y="534297"/>
                </a:lnTo>
                <a:lnTo>
                  <a:pt x="1029148" y="534297"/>
                </a:lnTo>
                <a:lnTo>
                  <a:pt x="1029148" y="609600"/>
                </a:lnTo>
                <a:lnTo>
                  <a:pt x="1111624" y="609600"/>
                </a:lnTo>
                <a:lnTo>
                  <a:pt x="1111624" y="666975"/>
                </a:lnTo>
                <a:lnTo>
                  <a:pt x="1172584" y="666975"/>
                </a:lnTo>
                <a:lnTo>
                  <a:pt x="1172584" y="717177"/>
                </a:lnTo>
                <a:lnTo>
                  <a:pt x="1287332" y="717177"/>
                </a:lnTo>
                <a:lnTo>
                  <a:pt x="1287332" y="821168"/>
                </a:lnTo>
                <a:lnTo>
                  <a:pt x="1373393" y="821168"/>
                </a:lnTo>
                <a:lnTo>
                  <a:pt x="1373393" y="864198"/>
                </a:lnTo>
                <a:lnTo>
                  <a:pt x="1488141" y="864198"/>
                </a:lnTo>
                <a:lnTo>
                  <a:pt x="1488141" y="910815"/>
                </a:lnTo>
                <a:lnTo>
                  <a:pt x="1556273" y="910815"/>
                </a:lnTo>
                <a:lnTo>
                  <a:pt x="1556273" y="953845"/>
                </a:lnTo>
                <a:lnTo>
                  <a:pt x="1667435" y="953845"/>
                </a:lnTo>
                <a:lnTo>
                  <a:pt x="1667435" y="993290"/>
                </a:lnTo>
                <a:lnTo>
                  <a:pt x="1914861" y="993290"/>
                </a:lnTo>
                <a:lnTo>
                  <a:pt x="1914861" y="1075765"/>
                </a:lnTo>
                <a:lnTo>
                  <a:pt x="1979407" y="1075765"/>
                </a:lnTo>
                <a:lnTo>
                  <a:pt x="1979407" y="1158240"/>
                </a:lnTo>
                <a:lnTo>
                  <a:pt x="2029609" y="1158240"/>
                </a:lnTo>
                <a:lnTo>
                  <a:pt x="2029609" y="1204857"/>
                </a:lnTo>
                <a:lnTo>
                  <a:pt x="2126428" y="1204857"/>
                </a:lnTo>
                <a:lnTo>
                  <a:pt x="2126428" y="1244302"/>
                </a:lnTo>
                <a:lnTo>
                  <a:pt x="2226833" y="1244302"/>
                </a:lnTo>
                <a:lnTo>
                  <a:pt x="2226833" y="1294504"/>
                </a:lnTo>
                <a:lnTo>
                  <a:pt x="2291379" y="1294504"/>
                </a:lnTo>
                <a:lnTo>
                  <a:pt x="2291379" y="1398495"/>
                </a:lnTo>
                <a:lnTo>
                  <a:pt x="2348753" y="1398495"/>
                </a:lnTo>
                <a:lnTo>
                  <a:pt x="2348753" y="1455869"/>
                </a:lnTo>
                <a:lnTo>
                  <a:pt x="2574664" y="1455869"/>
                </a:lnTo>
                <a:lnTo>
                  <a:pt x="2574664" y="1491728"/>
                </a:lnTo>
                <a:lnTo>
                  <a:pt x="2678654" y="1491728"/>
                </a:lnTo>
                <a:lnTo>
                  <a:pt x="2678654" y="1531172"/>
                </a:lnTo>
                <a:lnTo>
                  <a:pt x="2893807" y="1531172"/>
                </a:lnTo>
                <a:lnTo>
                  <a:pt x="2893807" y="1570617"/>
                </a:lnTo>
                <a:lnTo>
                  <a:pt x="2958353" y="1570617"/>
                </a:lnTo>
                <a:lnTo>
                  <a:pt x="2958353" y="1620819"/>
                </a:lnTo>
                <a:lnTo>
                  <a:pt x="3033657" y="1620819"/>
                </a:lnTo>
                <a:lnTo>
                  <a:pt x="3033657" y="1656678"/>
                </a:lnTo>
                <a:lnTo>
                  <a:pt x="3255981" y="1656678"/>
                </a:lnTo>
                <a:lnTo>
                  <a:pt x="3255981" y="1703295"/>
                </a:lnTo>
                <a:lnTo>
                  <a:pt x="3331285" y="1703295"/>
                </a:lnTo>
                <a:lnTo>
                  <a:pt x="3331285" y="1735568"/>
                </a:lnTo>
                <a:lnTo>
                  <a:pt x="3489064" y="1735568"/>
                </a:lnTo>
                <a:lnTo>
                  <a:pt x="3489064" y="1771426"/>
                </a:lnTo>
                <a:lnTo>
                  <a:pt x="3632499" y="1771426"/>
                </a:lnTo>
                <a:lnTo>
                  <a:pt x="3632499" y="1771426"/>
                </a:lnTo>
                <a:lnTo>
                  <a:pt x="3826137" y="1771426"/>
                </a:lnTo>
                <a:lnTo>
                  <a:pt x="3826137" y="1810871"/>
                </a:lnTo>
                <a:lnTo>
                  <a:pt x="3944471" y="1810871"/>
                </a:lnTo>
                <a:lnTo>
                  <a:pt x="3944471" y="1846730"/>
                </a:lnTo>
                <a:lnTo>
                  <a:pt x="4001845" y="1846730"/>
                </a:lnTo>
                <a:lnTo>
                  <a:pt x="4001845" y="1846730"/>
                </a:lnTo>
                <a:lnTo>
                  <a:pt x="4159624" y="1846730"/>
                </a:lnTo>
                <a:lnTo>
                  <a:pt x="4159624" y="1886175"/>
                </a:lnTo>
                <a:lnTo>
                  <a:pt x="4256442" y="1886175"/>
                </a:lnTo>
                <a:lnTo>
                  <a:pt x="4256442" y="1936377"/>
                </a:lnTo>
                <a:lnTo>
                  <a:pt x="4367605" y="1936377"/>
                </a:lnTo>
                <a:lnTo>
                  <a:pt x="4367605" y="1968650"/>
                </a:lnTo>
                <a:lnTo>
                  <a:pt x="4615031" y="1968650"/>
                </a:lnTo>
                <a:lnTo>
                  <a:pt x="4615031" y="2043953"/>
                </a:lnTo>
                <a:lnTo>
                  <a:pt x="4808668" y="2043953"/>
                </a:lnTo>
              </a:path>
            </a:pathLst>
          </a:custGeom>
          <a:noFill/>
          <a:ln w="28575">
            <a:solidFill>
              <a:srgbClr val="E1471D"/>
            </a:solidFill>
            <a:miter lim="800000"/>
            <a:headEnd/>
            <a:tailEnd/>
          </a:ln>
        </p:spPr>
        <p:txBody>
          <a:bodyPr rtlCol="0" anchor="ctr"/>
          <a:lstStyle/>
          <a:p>
            <a:pPr algn="ctr"/>
            <a:endParaRPr lang="en-US"/>
          </a:p>
        </p:txBody>
      </p:sp>
      <p:sp>
        <p:nvSpPr>
          <p:cNvPr id="2" name="Title 1">
            <a:extLst>
              <a:ext uri="{FF2B5EF4-FFF2-40B4-BE49-F238E27FC236}">
                <a16:creationId xmlns:a16="http://schemas.microsoft.com/office/drawing/2014/main" id="{D48232CE-9576-9624-1B0A-CF1D68C4AB28}"/>
              </a:ext>
            </a:extLst>
          </p:cNvPr>
          <p:cNvSpPr>
            <a:spLocks noGrp="1"/>
          </p:cNvSpPr>
          <p:nvPr>
            <p:ph type="title"/>
          </p:nvPr>
        </p:nvSpPr>
        <p:spPr>
          <a:xfrm>
            <a:off x="609759" y="238127"/>
            <a:ext cx="10872444" cy="1103313"/>
          </a:xfrm>
        </p:spPr>
        <p:txBody>
          <a:bodyPr/>
          <a:lstStyle/>
          <a:p>
            <a:r>
              <a:rPr lang="en-US" b="1" dirty="0">
                <a:latin typeface="+mn-lt"/>
              </a:rPr>
              <a:t>CLL14: PFS and OS With 1L </a:t>
            </a:r>
            <a:r>
              <a:rPr lang="en-US" dirty="0"/>
              <a:t>Venetoclax + Obinutuzumab</a:t>
            </a:r>
            <a:r>
              <a:rPr lang="en-US" b="1" dirty="0">
                <a:latin typeface="+mn-lt"/>
              </a:rPr>
              <a:t> </a:t>
            </a:r>
            <a:r>
              <a:rPr lang="en-US" dirty="0">
                <a:latin typeface="+mn-lt"/>
              </a:rPr>
              <a:t>vs </a:t>
            </a:r>
            <a:r>
              <a:rPr lang="en-US" dirty="0"/>
              <a:t>Obinutuzumab +</a:t>
            </a:r>
            <a:r>
              <a:rPr lang="en-US" b="1" dirty="0">
                <a:latin typeface="+mn-lt"/>
              </a:rPr>
              <a:t> Chlorambucil (Time Limited) </a:t>
            </a:r>
            <a:endParaRPr lang="en-US" dirty="0"/>
          </a:p>
        </p:txBody>
      </p:sp>
      <p:sp>
        <p:nvSpPr>
          <p:cNvPr id="4" name="Rectangle 3">
            <a:extLst>
              <a:ext uri="{FF2B5EF4-FFF2-40B4-BE49-F238E27FC236}">
                <a16:creationId xmlns:a16="http://schemas.microsoft.com/office/drawing/2014/main" id="{CA84EE62-1A2C-9B1A-9328-9C980D170B6F}"/>
              </a:ext>
            </a:extLst>
          </p:cNvPr>
          <p:cNvSpPr/>
          <p:nvPr/>
        </p:nvSpPr>
        <p:spPr>
          <a:xfrm>
            <a:off x="1024517" y="2113743"/>
            <a:ext cx="4796444" cy="369332"/>
          </a:xfrm>
          <a:prstGeom prst="rect">
            <a:avLst/>
          </a:prstGeom>
        </p:spPr>
        <p:txBody>
          <a:bodyPr wrap="square">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8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Progression-Free Survival</a:t>
            </a:r>
            <a:endParaRPr kumimoji="0" lang="de-DE" sz="28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5" name="Rectangle 4">
            <a:extLst>
              <a:ext uri="{FF2B5EF4-FFF2-40B4-BE49-F238E27FC236}">
                <a16:creationId xmlns:a16="http://schemas.microsoft.com/office/drawing/2014/main" id="{A7CABF47-C1F5-DEE4-0245-009FAD49A164}"/>
              </a:ext>
            </a:extLst>
          </p:cNvPr>
          <p:cNvSpPr/>
          <p:nvPr/>
        </p:nvSpPr>
        <p:spPr>
          <a:xfrm>
            <a:off x="1370517" y="5246998"/>
            <a:ext cx="4584690"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Mo to Event (PFS) From Randomization</a:t>
            </a:r>
            <a:endParaRPr kumimoji="0" lang="de-DE" sz="24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6" name="Rectangle 5">
            <a:extLst>
              <a:ext uri="{FF2B5EF4-FFF2-40B4-BE49-F238E27FC236}">
                <a16:creationId xmlns:a16="http://schemas.microsoft.com/office/drawing/2014/main" id="{E74A4893-5B17-5542-2145-5AB5304B7392}"/>
              </a:ext>
            </a:extLst>
          </p:cNvPr>
          <p:cNvSpPr/>
          <p:nvPr/>
        </p:nvSpPr>
        <p:spPr>
          <a:xfrm rot="16200000">
            <a:off x="-854418" y="3645658"/>
            <a:ext cx="2488111"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PFS (%)</a:t>
            </a:r>
            <a:endParaRPr kumimoji="0" lang="de-DE" sz="24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nvGrpSpPr>
          <p:cNvPr id="7" name="Group 6">
            <a:extLst>
              <a:ext uri="{FF2B5EF4-FFF2-40B4-BE49-F238E27FC236}">
                <a16:creationId xmlns:a16="http://schemas.microsoft.com/office/drawing/2014/main" id="{25005DFF-0931-7411-111F-5EA4FC4631BF}"/>
              </a:ext>
            </a:extLst>
          </p:cNvPr>
          <p:cNvGrpSpPr/>
          <p:nvPr/>
        </p:nvGrpSpPr>
        <p:grpSpPr>
          <a:xfrm>
            <a:off x="1997667" y="4296371"/>
            <a:ext cx="2988545" cy="584775"/>
            <a:chOff x="1852535" y="4129300"/>
            <a:chExt cx="2988545" cy="584775"/>
          </a:xfrm>
        </p:grpSpPr>
        <p:sp>
          <p:nvSpPr>
            <p:cNvPr id="8" name="Rectangle 7">
              <a:extLst>
                <a:ext uri="{FF2B5EF4-FFF2-40B4-BE49-F238E27FC236}">
                  <a16:creationId xmlns:a16="http://schemas.microsoft.com/office/drawing/2014/main" id="{69D352AC-2A45-6FB4-C81A-FC37E6BBD50B}"/>
                </a:ext>
              </a:extLst>
            </p:cNvPr>
            <p:cNvSpPr/>
            <p:nvPr/>
          </p:nvSpPr>
          <p:spPr>
            <a:xfrm>
              <a:off x="2095624" y="4129300"/>
              <a:ext cx="2745456" cy="584775"/>
            </a:xfrm>
            <a:prstGeom prst="rect">
              <a:avLst/>
            </a:prstGeom>
          </p:spPr>
          <p:txBody>
            <a:bodyPr wrap="square">
              <a:spAutoFit/>
            </a:bodyPr>
            <a:lstStyle/>
            <a:p>
              <a:pPr marL="0" marR="0" lvl="0" indent="0" algn="l"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Ven + Obin</a:t>
              </a:r>
            </a:p>
            <a:p>
              <a:pPr marL="0" marR="0" lvl="0" indent="0" algn="l"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Clb + Obin</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9" name="Straight Connector 8">
              <a:extLst>
                <a:ext uri="{FF2B5EF4-FFF2-40B4-BE49-F238E27FC236}">
                  <a16:creationId xmlns:a16="http://schemas.microsoft.com/office/drawing/2014/main" id="{B334C9F4-4CD4-3E8B-4869-3FDFFD24E890}"/>
                </a:ext>
              </a:extLst>
            </p:cNvPr>
            <p:cNvCxnSpPr>
              <a:cxnSpLocks/>
            </p:cNvCxnSpPr>
            <p:nvPr/>
          </p:nvCxnSpPr>
          <p:spPr bwMode="auto">
            <a:xfrm>
              <a:off x="1852535" y="4299723"/>
              <a:ext cx="262015" cy="0"/>
            </a:xfrm>
            <a:prstGeom prst="line">
              <a:avLst/>
            </a:prstGeom>
            <a:noFill/>
            <a:ln w="28575" cap="flat" cmpd="sng" algn="ctr">
              <a:solidFill>
                <a:schemeClr val="accent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0C70D196-00A2-06D0-B9D9-75568096E84B}"/>
                </a:ext>
              </a:extLst>
            </p:cNvPr>
            <p:cNvCxnSpPr>
              <a:cxnSpLocks/>
            </p:cNvCxnSpPr>
            <p:nvPr/>
          </p:nvCxnSpPr>
          <p:spPr bwMode="auto">
            <a:xfrm>
              <a:off x="1852535" y="4553723"/>
              <a:ext cx="262015"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2" name="Group 11">
            <a:extLst>
              <a:ext uri="{FF2B5EF4-FFF2-40B4-BE49-F238E27FC236}">
                <a16:creationId xmlns:a16="http://schemas.microsoft.com/office/drawing/2014/main" id="{733C3F12-60B5-EAA1-E724-2151DCC22542}"/>
              </a:ext>
            </a:extLst>
          </p:cNvPr>
          <p:cNvGrpSpPr/>
          <p:nvPr/>
        </p:nvGrpSpPr>
        <p:grpSpPr>
          <a:xfrm>
            <a:off x="383129" y="2453976"/>
            <a:ext cx="523871" cy="2630646"/>
            <a:chOff x="394571" y="2329650"/>
            <a:chExt cx="523871" cy="2630646"/>
          </a:xfrm>
        </p:grpSpPr>
        <p:sp>
          <p:nvSpPr>
            <p:cNvPr id="54" name="Rectangle 53">
              <a:extLst>
                <a:ext uri="{FF2B5EF4-FFF2-40B4-BE49-F238E27FC236}">
                  <a16:creationId xmlns:a16="http://schemas.microsoft.com/office/drawing/2014/main" id="{CB4FDE7A-5586-68FB-1D8B-7CF2C70DAE6F}"/>
                </a:ext>
              </a:extLst>
            </p:cNvPr>
            <p:cNvSpPr/>
            <p:nvPr/>
          </p:nvSpPr>
          <p:spPr>
            <a:xfrm>
              <a:off x="394571" y="2329650"/>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100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56" name="Rectangle 55">
              <a:extLst>
                <a:ext uri="{FF2B5EF4-FFF2-40B4-BE49-F238E27FC236}">
                  <a16:creationId xmlns:a16="http://schemas.microsoft.com/office/drawing/2014/main" id="{86373E00-831F-933A-17D8-94426837B06A}"/>
                </a:ext>
              </a:extLst>
            </p:cNvPr>
            <p:cNvSpPr/>
            <p:nvPr/>
          </p:nvSpPr>
          <p:spPr>
            <a:xfrm>
              <a:off x="394571" y="2806534"/>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58" name="Rectangle 57">
              <a:extLst>
                <a:ext uri="{FF2B5EF4-FFF2-40B4-BE49-F238E27FC236}">
                  <a16:creationId xmlns:a16="http://schemas.microsoft.com/office/drawing/2014/main" id="{B2C96367-D3FE-6B68-9117-80D78D9BB8C0}"/>
                </a:ext>
              </a:extLst>
            </p:cNvPr>
            <p:cNvSpPr/>
            <p:nvPr/>
          </p:nvSpPr>
          <p:spPr>
            <a:xfrm>
              <a:off x="394571" y="3283418"/>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60" name="Rectangle 59">
              <a:extLst>
                <a:ext uri="{FF2B5EF4-FFF2-40B4-BE49-F238E27FC236}">
                  <a16:creationId xmlns:a16="http://schemas.microsoft.com/office/drawing/2014/main" id="{EC4A49DD-5806-093A-6503-68D4FF67E1BA}"/>
                </a:ext>
              </a:extLst>
            </p:cNvPr>
            <p:cNvSpPr/>
            <p:nvPr/>
          </p:nvSpPr>
          <p:spPr>
            <a:xfrm>
              <a:off x="394571" y="3760303"/>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62" name="Rectangle 61">
              <a:extLst>
                <a:ext uri="{FF2B5EF4-FFF2-40B4-BE49-F238E27FC236}">
                  <a16:creationId xmlns:a16="http://schemas.microsoft.com/office/drawing/2014/main" id="{B0312A72-CB99-F847-E45A-656EAA28B4EE}"/>
                </a:ext>
              </a:extLst>
            </p:cNvPr>
            <p:cNvSpPr/>
            <p:nvPr/>
          </p:nvSpPr>
          <p:spPr>
            <a:xfrm>
              <a:off x="394571" y="4237188"/>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64" name="Rectangle 63">
              <a:extLst>
                <a:ext uri="{FF2B5EF4-FFF2-40B4-BE49-F238E27FC236}">
                  <a16:creationId xmlns:a16="http://schemas.microsoft.com/office/drawing/2014/main" id="{D18CE689-586B-6E98-151A-048984C5FC04}"/>
                </a:ext>
              </a:extLst>
            </p:cNvPr>
            <p:cNvSpPr/>
            <p:nvPr/>
          </p:nvSpPr>
          <p:spPr>
            <a:xfrm>
              <a:off x="394571" y="4714075"/>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sp>
        <p:nvSpPr>
          <p:cNvPr id="14" name="Freeform 48">
            <a:extLst>
              <a:ext uri="{FF2B5EF4-FFF2-40B4-BE49-F238E27FC236}">
                <a16:creationId xmlns:a16="http://schemas.microsoft.com/office/drawing/2014/main" id="{116ECBA0-6352-9816-032D-2BDBE14CE4B5}"/>
              </a:ext>
            </a:extLst>
          </p:cNvPr>
          <p:cNvSpPr/>
          <p:nvPr/>
        </p:nvSpPr>
        <p:spPr bwMode="auto">
          <a:xfrm>
            <a:off x="1004558" y="2530976"/>
            <a:ext cx="4831758" cy="2432050"/>
          </a:xfrm>
          <a:custGeom>
            <a:avLst/>
            <a:gdLst>
              <a:gd name="connsiteX0" fmla="*/ 0 w 4562475"/>
              <a:gd name="connsiteY0" fmla="*/ 0 h 2432050"/>
              <a:gd name="connsiteX1" fmla="*/ 0 w 4562475"/>
              <a:gd name="connsiteY1" fmla="*/ 2432050 h 2432050"/>
              <a:gd name="connsiteX2" fmla="*/ 4562475 w 4562475"/>
              <a:gd name="connsiteY2" fmla="*/ 2432050 h 2432050"/>
            </a:gdLst>
            <a:ahLst/>
            <a:cxnLst>
              <a:cxn ang="0">
                <a:pos x="connsiteX0" y="connsiteY0"/>
              </a:cxn>
              <a:cxn ang="0">
                <a:pos x="connsiteX1" y="connsiteY1"/>
              </a:cxn>
              <a:cxn ang="0">
                <a:pos x="connsiteX2" y="connsiteY2"/>
              </a:cxn>
            </a:cxnLst>
            <a:rect l="l" t="t" r="r" b="b"/>
            <a:pathLst>
              <a:path w="4562475" h="2432050">
                <a:moveTo>
                  <a:pt x="0" y="0"/>
                </a:moveTo>
                <a:lnTo>
                  <a:pt x="0" y="2432050"/>
                </a:lnTo>
                <a:lnTo>
                  <a:pt x="4562475" y="2432050"/>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grpSp>
        <p:nvGrpSpPr>
          <p:cNvPr id="16" name="Group 15">
            <a:extLst>
              <a:ext uri="{FF2B5EF4-FFF2-40B4-BE49-F238E27FC236}">
                <a16:creationId xmlns:a16="http://schemas.microsoft.com/office/drawing/2014/main" id="{93EC5291-DAED-4895-F76B-665028128F1D}"/>
              </a:ext>
            </a:extLst>
          </p:cNvPr>
          <p:cNvGrpSpPr/>
          <p:nvPr/>
        </p:nvGrpSpPr>
        <p:grpSpPr>
          <a:xfrm rot="16200000">
            <a:off x="-216082" y="3725384"/>
            <a:ext cx="2385103" cy="82296"/>
            <a:chOff x="1697919" y="4832239"/>
            <a:chExt cx="3615971" cy="82296"/>
          </a:xfrm>
        </p:grpSpPr>
        <p:cxnSp>
          <p:nvCxnSpPr>
            <p:cNvPr id="17" name="Straight Connector 16">
              <a:extLst>
                <a:ext uri="{FF2B5EF4-FFF2-40B4-BE49-F238E27FC236}">
                  <a16:creationId xmlns:a16="http://schemas.microsoft.com/office/drawing/2014/main" id="{D993263D-A34C-535F-C06D-B67693B8E1B2}"/>
                </a:ext>
              </a:extLst>
            </p:cNvPr>
            <p:cNvCxnSpPr>
              <a:cxnSpLocks/>
            </p:cNvCxnSpPr>
            <p:nvPr/>
          </p:nvCxnSpPr>
          <p:spPr bwMode="auto">
            <a:xfrm>
              <a:off x="1697919"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A66B2140-CD09-C2B6-32A4-EB6BDAD591FC}"/>
                </a:ext>
              </a:extLst>
            </p:cNvPr>
            <p:cNvCxnSpPr>
              <a:cxnSpLocks/>
            </p:cNvCxnSpPr>
            <p:nvPr/>
          </p:nvCxnSpPr>
          <p:spPr bwMode="auto">
            <a:xfrm>
              <a:off x="2421113"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79077771-0FD3-F84C-0471-9FAF5E849CCA}"/>
                </a:ext>
              </a:extLst>
            </p:cNvPr>
            <p:cNvCxnSpPr>
              <a:cxnSpLocks/>
            </p:cNvCxnSpPr>
            <p:nvPr/>
          </p:nvCxnSpPr>
          <p:spPr bwMode="auto">
            <a:xfrm>
              <a:off x="3144307"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2186DDB2-8362-0834-55DC-77B3978419B3}"/>
                </a:ext>
              </a:extLst>
            </p:cNvPr>
            <p:cNvCxnSpPr>
              <a:cxnSpLocks/>
            </p:cNvCxnSpPr>
            <p:nvPr/>
          </p:nvCxnSpPr>
          <p:spPr bwMode="auto">
            <a:xfrm>
              <a:off x="3867501"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6F52156D-7709-CAB3-52B6-1D37FE18DD87}"/>
                </a:ext>
              </a:extLst>
            </p:cNvPr>
            <p:cNvCxnSpPr>
              <a:cxnSpLocks/>
            </p:cNvCxnSpPr>
            <p:nvPr/>
          </p:nvCxnSpPr>
          <p:spPr bwMode="auto">
            <a:xfrm>
              <a:off x="4590695"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ECBB5032-A605-D5FC-10D3-231DF4A356FE}"/>
                </a:ext>
              </a:extLst>
            </p:cNvPr>
            <p:cNvCxnSpPr>
              <a:cxnSpLocks/>
            </p:cNvCxnSpPr>
            <p:nvPr/>
          </p:nvCxnSpPr>
          <p:spPr bwMode="auto">
            <a:xfrm>
              <a:off x="5313890" y="4832239"/>
              <a:ext cx="0" cy="82296"/>
            </a:xfrm>
            <a:prstGeom prst="line">
              <a:avLst/>
            </a:prstGeom>
            <a:noFill/>
            <a:ln w="28575" cap="flat" cmpd="sng" algn="ctr">
              <a:solidFill>
                <a:schemeClr val="bg1"/>
              </a:solidFill>
              <a:prstDash val="solid"/>
              <a:round/>
              <a:headEnd type="none" w="med" len="med"/>
              <a:tailEnd type="none" w="med" len="med"/>
            </a:ln>
            <a:effectLst/>
          </p:spPr>
        </p:cxnSp>
      </p:grpSp>
      <p:sp>
        <p:nvSpPr>
          <p:cNvPr id="65" name="Rectangle 64">
            <a:extLst>
              <a:ext uri="{FF2B5EF4-FFF2-40B4-BE49-F238E27FC236}">
                <a16:creationId xmlns:a16="http://schemas.microsoft.com/office/drawing/2014/main" id="{2B7D5A10-A2AA-3CF2-71E7-BBF09A3F5236}"/>
              </a:ext>
            </a:extLst>
          </p:cNvPr>
          <p:cNvSpPr/>
          <p:nvPr/>
        </p:nvSpPr>
        <p:spPr>
          <a:xfrm rot="16200000">
            <a:off x="820440" y="3782146"/>
            <a:ext cx="1423557" cy="184666"/>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End of treatment</a:t>
            </a:r>
            <a:endParaRPr kumimoji="0" lang="de-DE" sz="18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66" name="Straight Connector 65">
            <a:extLst>
              <a:ext uri="{FF2B5EF4-FFF2-40B4-BE49-F238E27FC236}">
                <a16:creationId xmlns:a16="http://schemas.microsoft.com/office/drawing/2014/main" id="{286DD548-2AE8-A480-882F-8F0A969B9C8B}"/>
              </a:ext>
            </a:extLst>
          </p:cNvPr>
          <p:cNvCxnSpPr>
            <a:cxnSpLocks/>
          </p:cNvCxnSpPr>
          <p:nvPr/>
        </p:nvCxnSpPr>
        <p:spPr bwMode="auto">
          <a:xfrm flipH="1">
            <a:off x="1676625" y="2530976"/>
            <a:ext cx="1" cy="2425589"/>
          </a:xfrm>
          <a:prstGeom prst="line">
            <a:avLst/>
          </a:prstGeom>
          <a:noFill/>
          <a:ln w="15875" cap="flat" cmpd="sng" algn="ctr">
            <a:solidFill>
              <a:schemeClr val="bg1"/>
            </a:solidFill>
            <a:prstDash val="dash"/>
            <a:round/>
            <a:headEnd type="none" w="med" len="med"/>
            <a:tailEnd type="none" w="med" len="med"/>
          </a:ln>
          <a:effectLst/>
        </p:spPr>
      </p:cxnSp>
      <p:sp>
        <p:nvSpPr>
          <p:cNvPr id="75" name="Rectangle 74">
            <a:extLst>
              <a:ext uri="{FF2B5EF4-FFF2-40B4-BE49-F238E27FC236}">
                <a16:creationId xmlns:a16="http://schemas.microsoft.com/office/drawing/2014/main" id="{9FFDAF8E-FF5A-3D48-5C2C-95A1E221D229}"/>
              </a:ext>
            </a:extLst>
          </p:cNvPr>
          <p:cNvSpPr/>
          <p:nvPr/>
        </p:nvSpPr>
        <p:spPr>
          <a:xfrm>
            <a:off x="6780425" y="2107480"/>
            <a:ext cx="5028446" cy="369332"/>
          </a:xfrm>
          <a:prstGeom prst="rect">
            <a:avLst/>
          </a:prstGeom>
        </p:spPr>
        <p:txBody>
          <a:bodyPr wrap="square">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8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Overall Survival</a:t>
            </a:r>
            <a:endParaRPr kumimoji="0" lang="de-DE" sz="28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76" name="Rectangle 75">
            <a:extLst>
              <a:ext uri="{FF2B5EF4-FFF2-40B4-BE49-F238E27FC236}">
                <a16:creationId xmlns:a16="http://schemas.microsoft.com/office/drawing/2014/main" id="{9CDC3FCA-D0B6-2029-EE0D-FF51CE563702}"/>
              </a:ext>
            </a:extLst>
          </p:cNvPr>
          <p:cNvSpPr/>
          <p:nvPr/>
        </p:nvSpPr>
        <p:spPr>
          <a:xfrm>
            <a:off x="7002635" y="5240785"/>
            <a:ext cx="4584690"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Mo to Event (OS) From Randomization</a:t>
            </a:r>
            <a:endParaRPr kumimoji="0" lang="de-DE" sz="24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77" name="Rectangle 76">
            <a:extLst>
              <a:ext uri="{FF2B5EF4-FFF2-40B4-BE49-F238E27FC236}">
                <a16:creationId xmlns:a16="http://schemas.microsoft.com/office/drawing/2014/main" id="{AC4743F0-063D-0DCA-B066-FD63DA58AA9A}"/>
              </a:ext>
            </a:extLst>
          </p:cNvPr>
          <p:cNvSpPr/>
          <p:nvPr/>
        </p:nvSpPr>
        <p:spPr>
          <a:xfrm rot="16200000">
            <a:off x="4984844" y="3610834"/>
            <a:ext cx="2403755"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OS (%)</a:t>
            </a:r>
            <a:endParaRPr kumimoji="0" lang="de-DE" sz="2400" b="1"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nvGrpSpPr>
          <p:cNvPr id="79" name="Group 78">
            <a:extLst>
              <a:ext uri="{FF2B5EF4-FFF2-40B4-BE49-F238E27FC236}">
                <a16:creationId xmlns:a16="http://schemas.microsoft.com/office/drawing/2014/main" id="{B1659E09-EC21-190F-B09A-AE8A979115A8}"/>
              </a:ext>
            </a:extLst>
          </p:cNvPr>
          <p:cNvGrpSpPr/>
          <p:nvPr/>
        </p:nvGrpSpPr>
        <p:grpSpPr>
          <a:xfrm>
            <a:off x="6140320" y="2447713"/>
            <a:ext cx="523871" cy="2630646"/>
            <a:chOff x="394571" y="2329650"/>
            <a:chExt cx="523871" cy="2630646"/>
          </a:xfrm>
        </p:grpSpPr>
        <p:sp>
          <p:nvSpPr>
            <p:cNvPr id="121" name="Rectangle 120">
              <a:extLst>
                <a:ext uri="{FF2B5EF4-FFF2-40B4-BE49-F238E27FC236}">
                  <a16:creationId xmlns:a16="http://schemas.microsoft.com/office/drawing/2014/main" id="{1DBD2C64-DB27-9CE2-CB83-B2F896D9E4C3}"/>
                </a:ext>
              </a:extLst>
            </p:cNvPr>
            <p:cNvSpPr/>
            <p:nvPr/>
          </p:nvSpPr>
          <p:spPr>
            <a:xfrm>
              <a:off x="394571" y="2329650"/>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100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23" name="Rectangle 122">
              <a:extLst>
                <a:ext uri="{FF2B5EF4-FFF2-40B4-BE49-F238E27FC236}">
                  <a16:creationId xmlns:a16="http://schemas.microsoft.com/office/drawing/2014/main" id="{7AD39718-2FC2-8B62-D733-03D09AE1702A}"/>
                </a:ext>
              </a:extLst>
            </p:cNvPr>
            <p:cNvSpPr/>
            <p:nvPr/>
          </p:nvSpPr>
          <p:spPr>
            <a:xfrm>
              <a:off x="394571" y="2806534"/>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25" name="Rectangle 124">
              <a:extLst>
                <a:ext uri="{FF2B5EF4-FFF2-40B4-BE49-F238E27FC236}">
                  <a16:creationId xmlns:a16="http://schemas.microsoft.com/office/drawing/2014/main" id="{879D9A6A-3723-F8A3-27A0-DC32839559E1}"/>
                </a:ext>
              </a:extLst>
            </p:cNvPr>
            <p:cNvSpPr/>
            <p:nvPr/>
          </p:nvSpPr>
          <p:spPr>
            <a:xfrm>
              <a:off x="394571" y="3283418"/>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27" name="Rectangle 126">
              <a:extLst>
                <a:ext uri="{FF2B5EF4-FFF2-40B4-BE49-F238E27FC236}">
                  <a16:creationId xmlns:a16="http://schemas.microsoft.com/office/drawing/2014/main" id="{3EEF993F-77BD-FBF4-32F6-433646A324A9}"/>
                </a:ext>
              </a:extLst>
            </p:cNvPr>
            <p:cNvSpPr/>
            <p:nvPr/>
          </p:nvSpPr>
          <p:spPr>
            <a:xfrm>
              <a:off x="394571" y="3760303"/>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29" name="Rectangle 128">
              <a:extLst>
                <a:ext uri="{FF2B5EF4-FFF2-40B4-BE49-F238E27FC236}">
                  <a16:creationId xmlns:a16="http://schemas.microsoft.com/office/drawing/2014/main" id="{D2653F3E-F2E1-E5E7-E03E-4EF189235612}"/>
                </a:ext>
              </a:extLst>
            </p:cNvPr>
            <p:cNvSpPr/>
            <p:nvPr/>
          </p:nvSpPr>
          <p:spPr>
            <a:xfrm>
              <a:off x="394571" y="4237188"/>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31" name="Rectangle 130">
              <a:extLst>
                <a:ext uri="{FF2B5EF4-FFF2-40B4-BE49-F238E27FC236}">
                  <a16:creationId xmlns:a16="http://schemas.microsoft.com/office/drawing/2014/main" id="{2B127ABA-E570-B25A-8C54-C74A93040E5A}"/>
                </a:ext>
              </a:extLst>
            </p:cNvPr>
            <p:cNvSpPr/>
            <p:nvPr/>
          </p:nvSpPr>
          <p:spPr>
            <a:xfrm>
              <a:off x="394571" y="4714075"/>
              <a:ext cx="523871" cy="246221"/>
            </a:xfrm>
            <a:prstGeom prst="rect">
              <a:avLst/>
            </a:prstGeom>
          </p:spPr>
          <p:txBody>
            <a:bodyPr wrap="square" lIns="0" tIns="0" rIns="0" bIns="0">
              <a:spAutoFit/>
            </a:bodyPr>
            <a:lstStyle/>
            <a:p>
              <a:pPr marL="0" marR="0" lvl="0" indent="0" algn="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grpSp>
        <p:nvGrpSpPr>
          <p:cNvPr id="168" name="Group 167">
            <a:extLst>
              <a:ext uri="{FF2B5EF4-FFF2-40B4-BE49-F238E27FC236}">
                <a16:creationId xmlns:a16="http://schemas.microsoft.com/office/drawing/2014/main" id="{A5411BDC-12AB-B4EC-0D44-861988E5F725}"/>
              </a:ext>
            </a:extLst>
          </p:cNvPr>
          <p:cNvGrpSpPr/>
          <p:nvPr/>
        </p:nvGrpSpPr>
        <p:grpSpPr>
          <a:xfrm>
            <a:off x="6593909" y="5016753"/>
            <a:ext cx="4966157" cy="246221"/>
            <a:chOff x="6593909" y="4673484"/>
            <a:chExt cx="4966157" cy="246221"/>
          </a:xfrm>
        </p:grpSpPr>
        <p:sp>
          <p:nvSpPr>
            <p:cNvPr id="108" name="Rectangle 107">
              <a:extLst>
                <a:ext uri="{FF2B5EF4-FFF2-40B4-BE49-F238E27FC236}">
                  <a16:creationId xmlns:a16="http://schemas.microsoft.com/office/drawing/2014/main" id="{7A501C68-04EA-E7FB-F546-5003C871B9CE}"/>
                </a:ext>
              </a:extLst>
            </p:cNvPr>
            <p:cNvSpPr/>
            <p:nvPr/>
          </p:nvSpPr>
          <p:spPr>
            <a:xfrm>
              <a:off x="6593909"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0" name="Rectangle 109">
              <a:extLst>
                <a:ext uri="{FF2B5EF4-FFF2-40B4-BE49-F238E27FC236}">
                  <a16:creationId xmlns:a16="http://schemas.microsoft.com/office/drawing/2014/main" id="{81B3EFB5-C62B-FD35-F7EF-D9EEDCDDDF1F}"/>
                </a:ext>
              </a:extLst>
            </p:cNvPr>
            <p:cNvSpPr/>
            <p:nvPr/>
          </p:nvSpPr>
          <p:spPr>
            <a:xfrm>
              <a:off x="7260185"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12</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2" name="Rectangle 111">
              <a:extLst>
                <a:ext uri="{FF2B5EF4-FFF2-40B4-BE49-F238E27FC236}">
                  <a16:creationId xmlns:a16="http://schemas.microsoft.com/office/drawing/2014/main" id="{8A2AA13F-870F-77C9-5F68-F601F880BB21}"/>
                </a:ext>
              </a:extLst>
            </p:cNvPr>
            <p:cNvSpPr/>
            <p:nvPr/>
          </p:nvSpPr>
          <p:spPr>
            <a:xfrm>
              <a:off x="7920885"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24</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4" name="Rectangle 113">
              <a:extLst>
                <a:ext uri="{FF2B5EF4-FFF2-40B4-BE49-F238E27FC236}">
                  <a16:creationId xmlns:a16="http://schemas.microsoft.com/office/drawing/2014/main" id="{9406AAA6-4AA4-A2AA-78A6-1BA051B6A9AA}"/>
                </a:ext>
              </a:extLst>
            </p:cNvPr>
            <p:cNvSpPr/>
            <p:nvPr/>
          </p:nvSpPr>
          <p:spPr>
            <a:xfrm>
              <a:off x="8576009"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36</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6" name="Rectangle 115">
              <a:extLst>
                <a:ext uri="{FF2B5EF4-FFF2-40B4-BE49-F238E27FC236}">
                  <a16:creationId xmlns:a16="http://schemas.microsoft.com/office/drawing/2014/main" id="{825AAEE2-F849-40A0-8875-BFADE0DA3561}"/>
                </a:ext>
              </a:extLst>
            </p:cNvPr>
            <p:cNvSpPr/>
            <p:nvPr/>
          </p:nvSpPr>
          <p:spPr>
            <a:xfrm>
              <a:off x="9242285"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48</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8" name="Rectangle 117">
              <a:extLst>
                <a:ext uri="{FF2B5EF4-FFF2-40B4-BE49-F238E27FC236}">
                  <a16:creationId xmlns:a16="http://schemas.microsoft.com/office/drawing/2014/main" id="{A1154567-7E81-8FEF-9965-4A9FCB7B0517}"/>
                </a:ext>
              </a:extLst>
            </p:cNvPr>
            <p:cNvSpPr/>
            <p:nvPr/>
          </p:nvSpPr>
          <p:spPr>
            <a:xfrm>
              <a:off x="9902985"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19" name="Rectangle 118">
              <a:extLst>
                <a:ext uri="{FF2B5EF4-FFF2-40B4-BE49-F238E27FC236}">
                  <a16:creationId xmlns:a16="http://schemas.microsoft.com/office/drawing/2014/main" id="{54744925-7FC4-50B1-4192-2B333AA9CDDE}"/>
                </a:ext>
              </a:extLst>
            </p:cNvPr>
            <p:cNvSpPr/>
            <p:nvPr/>
          </p:nvSpPr>
          <p:spPr>
            <a:xfrm>
              <a:off x="11224387"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84</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120" name="Rectangle 119">
              <a:extLst>
                <a:ext uri="{FF2B5EF4-FFF2-40B4-BE49-F238E27FC236}">
                  <a16:creationId xmlns:a16="http://schemas.microsoft.com/office/drawing/2014/main" id="{A631156D-30DF-2EA0-4425-677044E7F602}"/>
                </a:ext>
              </a:extLst>
            </p:cNvPr>
            <p:cNvSpPr/>
            <p:nvPr/>
          </p:nvSpPr>
          <p:spPr>
            <a:xfrm>
              <a:off x="10552533" y="4673484"/>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72</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sp>
        <p:nvSpPr>
          <p:cNvPr id="81" name="Freeform 435">
            <a:extLst>
              <a:ext uri="{FF2B5EF4-FFF2-40B4-BE49-F238E27FC236}">
                <a16:creationId xmlns:a16="http://schemas.microsoft.com/office/drawing/2014/main" id="{3807447E-E686-F891-1734-E13BCD68CAF6}"/>
              </a:ext>
            </a:extLst>
          </p:cNvPr>
          <p:cNvSpPr/>
          <p:nvPr/>
        </p:nvSpPr>
        <p:spPr bwMode="auto">
          <a:xfrm>
            <a:off x="6761749" y="2524713"/>
            <a:ext cx="5047122" cy="2432050"/>
          </a:xfrm>
          <a:custGeom>
            <a:avLst/>
            <a:gdLst>
              <a:gd name="connsiteX0" fmla="*/ 0 w 4562475"/>
              <a:gd name="connsiteY0" fmla="*/ 0 h 2432050"/>
              <a:gd name="connsiteX1" fmla="*/ 0 w 4562475"/>
              <a:gd name="connsiteY1" fmla="*/ 2432050 h 2432050"/>
              <a:gd name="connsiteX2" fmla="*/ 4562475 w 4562475"/>
              <a:gd name="connsiteY2" fmla="*/ 2432050 h 2432050"/>
            </a:gdLst>
            <a:ahLst/>
            <a:cxnLst>
              <a:cxn ang="0">
                <a:pos x="connsiteX0" y="connsiteY0"/>
              </a:cxn>
              <a:cxn ang="0">
                <a:pos x="connsiteX1" y="connsiteY1"/>
              </a:cxn>
              <a:cxn ang="0">
                <a:pos x="connsiteX2" y="connsiteY2"/>
              </a:cxn>
            </a:cxnLst>
            <a:rect l="l" t="t" r="r" b="b"/>
            <a:pathLst>
              <a:path w="4562475" h="2432050">
                <a:moveTo>
                  <a:pt x="0" y="0"/>
                </a:moveTo>
                <a:lnTo>
                  <a:pt x="0" y="2432050"/>
                </a:lnTo>
                <a:lnTo>
                  <a:pt x="4562475" y="2432050"/>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grpSp>
        <p:nvGrpSpPr>
          <p:cNvPr id="83" name="Group 82">
            <a:extLst>
              <a:ext uri="{FF2B5EF4-FFF2-40B4-BE49-F238E27FC236}">
                <a16:creationId xmlns:a16="http://schemas.microsoft.com/office/drawing/2014/main" id="{D9AB2929-68A1-1C26-E517-E642644A3773}"/>
              </a:ext>
            </a:extLst>
          </p:cNvPr>
          <p:cNvGrpSpPr/>
          <p:nvPr/>
        </p:nvGrpSpPr>
        <p:grpSpPr>
          <a:xfrm rot="16200000">
            <a:off x="5541109" y="3719121"/>
            <a:ext cx="2385103" cy="82296"/>
            <a:chOff x="1697919" y="4832239"/>
            <a:chExt cx="3615971" cy="82296"/>
          </a:xfrm>
        </p:grpSpPr>
        <p:cxnSp>
          <p:nvCxnSpPr>
            <p:cNvPr id="84" name="Straight Connector 83">
              <a:extLst>
                <a:ext uri="{FF2B5EF4-FFF2-40B4-BE49-F238E27FC236}">
                  <a16:creationId xmlns:a16="http://schemas.microsoft.com/office/drawing/2014/main" id="{0F19E83D-D462-0BFE-C8F7-81712BA0982F}"/>
                </a:ext>
              </a:extLst>
            </p:cNvPr>
            <p:cNvCxnSpPr>
              <a:cxnSpLocks/>
            </p:cNvCxnSpPr>
            <p:nvPr/>
          </p:nvCxnSpPr>
          <p:spPr bwMode="auto">
            <a:xfrm>
              <a:off x="1697919"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3757B4E2-4877-A723-C255-5B5583D6AFA5}"/>
                </a:ext>
              </a:extLst>
            </p:cNvPr>
            <p:cNvCxnSpPr>
              <a:cxnSpLocks/>
            </p:cNvCxnSpPr>
            <p:nvPr/>
          </p:nvCxnSpPr>
          <p:spPr bwMode="auto">
            <a:xfrm>
              <a:off x="2421113"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4818F0F5-49A0-780C-F2A9-FB51668BE288}"/>
                </a:ext>
              </a:extLst>
            </p:cNvPr>
            <p:cNvCxnSpPr>
              <a:cxnSpLocks/>
            </p:cNvCxnSpPr>
            <p:nvPr/>
          </p:nvCxnSpPr>
          <p:spPr bwMode="auto">
            <a:xfrm>
              <a:off x="3144307"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FD90260E-FEB0-818F-374E-C39499ACE60B}"/>
                </a:ext>
              </a:extLst>
            </p:cNvPr>
            <p:cNvCxnSpPr>
              <a:cxnSpLocks/>
            </p:cNvCxnSpPr>
            <p:nvPr/>
          </p:nvCxnSpPr>
          <p:spPr bwMode="auto">
            <a:xfrm>
              <a:off x="3867501"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70905016-0C70-6006-645E-C7C8D54FCE2A}"/>
                </a:ext>
              </a:extLst>
            </p:cNvPr>
            <p:cNvCxnSpPr>
              <a:cxnSpLocks/>
            </p:cNvCxnSpPr>
            <p:nvPr/>
          </p:nvCxnSpPr>
          <p:spPr bwMode="auto">
            <a:xfrm>
              <a:off x="4590695" y="4832239"/>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E9D10515-15C8-6EF2-CED6-272E0FED1E6B}"/>
                </a:ext>
              </a:extLst>
            </p:cNvPr>
            <p:cNvCxnSpPr>
              <a:cxnSpLocks/>
            </p:cNvCxnSpPr>
            <p:nvPr/>
          </p:nvCxnSpPr>
          <p:spPr bwMode="auto">
            <a:xfrm>
              <a:off x="5313890" y="4832239"/>
              <a:ext cx="0" cy="82296"/>
            </a:xfrm>
            <a:prstGeom prst="line">
              <a:avLst/>
            </a:prstGeom>
            <a:noFill/>
            <a:ln w="28575" cap="flat" cmpd="sng" algn="ctr">
              <a:solidFill>
                <a:schemeClr val="bg1"/>
              </a:solidFill>
              <a:prstDash val="solid"/>
              <a:round/>
              <a:headEnd type="none" w="med" len="med"/>
              <a:tailEnd type="none" w="med" len="med"/>
            </a:ln>
            <a:effectLst/>
          </p:spPr>
        </p:cxnSp>
      </p:grpSp>
      <p:sp>
        <p:nvSpPr>
          <p:cNvPr id="132" name="Rectangle 131">
            <a:extLst>
              <a:ext uri="{FF2B5EF4-FFF2-40B4-BE49-F238E27FC236}">
                <a16:creationId xmlns:a16="http://schemas.microsoft.com/office/drawing/2014/main" id="{0E39FD84-3337-A177-9054-69BA22EED442}"/>
              </a:ext>
            </a:extLst>
          </p:cNvPr>
          <p:cNvSpPr/>
          <p:nvPr/>
        </p:nvSpPr>
        <p:spPr>
          <a:xfrm rot="16200000">
            <a:off x="6572244" y="3775883"/>
            <a:ext cx="1423557" cy="184666"/>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End of treatment</a:t>
            </a:r>
            <a:endParaRPr kumimoji="0" lang="de-DE" sz="18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133" name="Straight Connector 132">
            <a:extLst>
              <a:ext uri="{FF2B5EF4-FFF2-40B4-BE49-F238E27FC236}">
                <a16:creationId xmlns:a16="http://schemas.microsoft.com/office/drawing/2014/main" id="{86EAC07A-6D9B-9149-2AFB-795597591082}"/>
              </a:ext>
            </a:extLst>
          </p:cNvPr>
          <p:cNvCxnSpPr>
            <a:cxnSpLocks/>
          </p:cNvCxnSpPr>
          <p:nvPr/>
        </p:nvCxnSpPr>
        <p:spPr bwMode="auto">
          <a:xfrm flipH="1">
            <a:off x="7428429" y="2524713"/>
            <a:ext cx="1" cy="2425589"/>
          </a:xfrm>
          <a:prstGeom prst="line">
            <a:avLst/>
          </a:prstGeom>
          <a:noFill/>
          <a:ln w="15875" cap="flat" cmpd="sng" algn="ctr">
            <a:solidFill>
              <a:schemeClr val="bg1"/>
            </a:solidFill>
            <a:prstDash val="dash"/>
            <a:round/>
            <a:headEnd type="none" w="med" len="med"/>
            <a:tailEnd type="none" w="med" len="med"/>
          </a:ln>
          <a:effectLst/>
        </p:spPr>
      </p:cxnSp>
      <p:graphicFrame>
        <p:nvGraphicFramePr>
          <p:cNvPr id="137" name="Table 4">
            <a:extLst>
              <a:ext uri="{FF2B5EF4-FFF2-40B4-BE49-F238E27FC236}">
                <a16:creationId xmlns:a16="http://schemas.microsoft.com/office/drawing/2014/main" id="{B008FDA5-F155-72AB-3A2B-52603A7EA156}"/>
              </a:ext>
            </a:extLst>
          </p:cNvPr>
          <p:cNvGraphicFramePr>
            <a:graphicFrameLocks noGrp="1"/>
          </p:cNvGraphicFramePr>
          <p:nvPr>
            <p:extLst>
              <p:ext uri="{D42A27DB-BD31-4B8C-83A1-F6EECF244321}">
                <p14:modId xmlns:p14="http://schemas.microsoft.com/office/powerpoint/2010/main" val="2769908064"/>
              </p:ext>
            </p:extLst>
          </p:nvPr>
        </p:nvGraphicFramePr>
        <p:xfrm>
          <a:off x="604674" y="5540385"/>
          <a:ext cx="5292822" cy="694944"/>
        </p:xfrm>
        <a:graphic>
          <a:graphicData uri="http://schemas.openxmlformats.org/drawingml/2006/table">
            <a:tbl>
              <a:tblPr firstRow="1" bandRow="1">
                <a:tableStyleId>{5C22544A-7EE6-4342-B048-85BDC9FD1C3A}</a:tableStyleId>
              </a:tblPr>
              <a:tblGrid>
                <a:gridCol w="1367703">
                  <a:extLst>
                    <a:ext uri="{9D8B030D-6E8A-4147-A177-3AD203B41FA5}">
                      <a16:colId xmlns:a16="http://schemas.microsoft.com/office/drawing/2014/main" val="722792904"/>
                    </a:ext>
                  </a:extLst>
                </a:gridCol>
                <a:gridCol w="999039">
                  <a:extLst>
                    <a:ext uri="{9D8B030D-6E8A-4147-A177-3AD203B41FA5}">
                      <a16:colId xmlns:a16="http://schemas.microsoft.com/office/drawing/2014/main" val="3321880132"/>
                    </a:ext>
                  </a:extLst>
                </a:gridCol>
                <a:gridCol w="950976">
                  <a:extLst>
                    <a:ext uri="{9D8B030D-6E8A-4147-A177-3AD203B41FA5}">
                      <a16:colId xmlns:a16="http://schemas.microsoft.com/office/drawing/2014/main" val="828737573"/>
                    </a:ext>
                  </a:extLst>
                </a:gridCol>
                <a:gridCol w="1115568">
                  <a:extLst>
                    <a:ext uri="{9D8B030D-6E8A-4147-A177-3AD203B41FA5}">
                      <a16:colId xmlns:a16="http://schemas.microsoft.com/office/drawing/2014/main" val="803555293"/>
                    </a:ext>
                  </a:extLst>
                </a:gridCol>
                <a:gridCol w="859536">
                  <a:extLst>
                    <a:ext uri="{9D8B030D-6E8A-4147-A177-3AD203B41FA5}">
                      <a16:colId xmlns:a16="http://schemas.microsoft.com/office/drawing/2014/main" val="1453034713"/>
                    </a:ext>
                  </a:extLst>
                </a:gridCol>
              </a:tblGrid>
              <a:tr h="192479">
                <a:tc>
                  <a:txBody>
                    <a:bodyPr/>
                    <a:lstStyle/>
                    <a:p>
                      <a:r>
                        <a:rPr lang="en-US" sz="1400">
                          <a:latin typeface="Calibri" panose="020F0502020204030204" pitchFamily="34" charset="0"/>
                          <a:cs typeface="Calibri" panose="020F0502020204030204" pitchFamily="34" charset="0"/>
                        </a:rPr>
                        <a:t>PFS</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Ven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Clb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HR (95% CI)</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i="1">
                          <a:latin typeface="Calibri" panose="020F0502020204030204" pitchFamily="34" charset="0"/>
                          <a:cs typeface="Calibri" panose="020F0502020204030204" pitchFamily="34" charset="0"/>
                        </a:rPr>
                        <a:t>P </a:t>
                      </a:r>
                      <a:r>
                        <a:rPr lang="en-US" sz="1400" i="0">
                          <a:latin typeface="Calibri" panose="020F0502020204030204" pitchFamily="34" charset="0"/>
                          <a:cs typeface="Calibri" panose="020F0502020204030204" pitchFamily="34" charset="0"/>
                        </a:rPr>
                        <a:t>Value</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268416527"/>
                  </a:ext>
                </a:extLst>
              </a:tr>
              <a:tr h="192479">
                <a:tc>
                  <a:txBody>
                    <a:bodyPr/>
                    <a:lstStyle/>
                    <a:p>
                      <a:r>
                        <a:rPr lang="en-US" sz="1400">
                          <a:solidFill>
                            <a:schemeClr val="bg1"/>
                          </a:solidFill>
                          <a:latin typeface="Calibri" panose="020F0502020204030204" pitchFamily="34" charset="0"/>
                          <a:cs typeface="Calibri" panose="020F0502020204030204" pitchFamily="34" charset="0"/>
                        </a:rPr>
                        <a:t>Median PFS, mo</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76.2</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36.4</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rowSpan="2">
                  <a:txBody>
                    <a:bodyPr/>
                    <a:lstStyle/>
                    <a:p>
                      <a:pPr algn="ctr"/>
                      <a:r>
                        <a:rPr lang="en-US" sz="1400">
                          <a:solidFill>
                            <a:schemeClr val="bg1"/>
                          </a:solidFill>
                          <a:latin typeface="Calibri" panose="020F0502020204030204" pitchFamily="34" charset="0"/>
                          <a:cs typeface="Calibri" panose="020F0502020204030204" pitchFamily="34" charset="0"/>
                        </a:rPr>
                        <a:t>0.40</a:t>
                      </a:r>
                    </a:p>
                    <a:p>
                      <a:pPr algn="ctr"/>
                      <a:r>
                        <a:rPr lang="en-US" sz="1400">
                          <a:solidFill>
                            <a:schemeClr val="bg1"/>
                          </a:solidFill>
                          <a:latin typeface="Calibri" panose="020F0502020204030204" pitchFamily="34" charset="0"/>
                          <a:cs typeface="Calibri" panose="020F0502020204030204" pitchFamily="34" charset="0"/>
                        </a:rPr>
                        <a:t>(0.31-0.52)</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rowSpan="2">
                  <a:txBody>
                    <a:bodyPr/>
                    <a:lstStyle/>
                    <a:p>
                      <a:pPr algn="ctr"/>
                      <a:r>
                        <a:rPr lang="en-US" sz="1400">
                          <a:solidFill>
                            <a:schemeClr val="bg1"/>
                          </a:solidFill>
                          <a:latin typeface="Calibri" panose="020F0502020204030204" pitchFamily="34" charset="0"/>
                          <a:cs typeface="Calibri" panose="020F0502020204030204" pitchFamily="34" charset="0"/>
                        </a:rPr>
                        <a:t>&lt;.0001</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70464835"/>
                  </a:ext>
                </a:extLst>
              </a:tr>
              <a:tr h="126341">
                <a:tc>
                  <a:txBody>
                    <a:bodyPr/>
                    <a:lstStyle/>
                    <a:p>
                      <a:r>
                        <a:rPr lang="en-US" sz="1400">
                          <a:solidFill>
                            <a:schemeClr val="bg1"/>
                          </a:solidFill>
                          <a:latin typeface="Calibri" panose="020F0502020204030204" pitchFamily="34" charset="0"/>
                          <a:cs typeface="Calibri" panose="020F0502020204030204" pitchFamily="34" charset="0"/>
                        </a:rPr>
                        <a:t>6-yr PFS rate, %</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53.1</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21.7</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vMerge="1">
                  <a:txBody>
                    <a:bodyPr/>
                    <a:lstStyle/>
                    <a:p>
                      <a:pPr algn="ctr"/>
                      <a:endParaRPr lang="en-US" sz="1200">
                        <a:latin typeface="Calibri" panose="020F0502020204030204" pitchFamily="34" charset="0"/>
                        <a:cs typeface="Calibri" panose="020F0502020204030204" pitchFamily="34" charset="0"/>
                      </a:endParaRPr>
                    </a:p>
                  </a:txBody>
                  <a:tcPr anchor="ctr">
                    <a:solidFill>
                      <a:schemeClr val="tx1">
                        <a:lumMod val="95000"/>
                      </a:schemeClr>
                    </a:solidFill>
                  </a:tcPr>
                </a:tc>
                <a:tc vMerge="1">
                  <a:txBody>
                    <a:bodyPr/>
                    <a:lstStyle/>
                    <a:p>
                      <a:pPr algn="ctr"/>
                      <a:endParaRPr lang="en-US" sz="1200">
                        <a:latin typeface="Calibri" panose="020F0502020204030204" pitchFamily="34" charset="0"/>
                        <a:cs typeface="Calibri" panose="020F0502020204030204" pitchFamily="34" charset="0"/>
                      </a:endParaRPr>
                    </a:p>
                  </a:txBody>
                  <a:tcPr anchor="ctr">
                    <a:solidFill>
                      <a:schemeClr val="tx1">
                        <a:lumMod val="95000"/>
                      </a:schemeClr>
                    </a:solidFill>
                  </a:tcPr>
                </a:tc>
                <a:extLst>
                  <a:ext uri="{0D108BD9-81ED-4DB2-BD59-A6C34878D82A}">
                    <a16:rowId xmlns:a16="http://schemas.microsoft.com/office/drawing/2014/main" val="2780158746"/>
                  </a:ext>
                </a:extLst>
              </a:tr>
            </a:tbl>
          </a:graphicData>
        </a:graphic>
      </p:graphicFrame>
      <p:graphicFrame>
        <p:nvGraphicFramePr>
          <p:cNvPr id="138" name="Table 4">
            <a:extLst>
              <a:ext uri="{FF2B5EF4-FFF2-40B4-BE49-F238E27FC236}">
                <a16:creationId xmlns:a16="http://schemas.microsoft.com/office/drawing/2014/main" id="{DCBCDA7D-FDB3-CC10-63A0-BC3667958893}"/>
              </a:ext>
            </a:extLst>
          </p:cNvPr>
          <p:cNvGraphicFramePr>
            <a:graphicFrameLocks noGrp="1"/>
          </p:cNvGraphicFramePr>
          <p:nvPr>
            <p:extLst>
              <p:ext uri="{D42A27DB-BD31-4B8C-83A1-F6EECF244321}">
                <p14:modId xmlns:p14="http://schemas.microsoft.com/office/powerpoint/2010/main" val="4176071204"/>
              </p:ext>
            </p:extLst>
          </p:nvPr>
        </p:nvGraphicFramePr>
        <p:xfrm>
          <a:off x="6440685" y="5540385"/>
          <a:ext cx="5368186" cy="694944"/>
        </p:xfrm>
        <a:graphic>
          <a:graphicData uri="http://schemas.openxmlformats.org/drawingml/2006/table">
            <a:tbl>
              <a:tblPr firstRow="1" bandRow="1">
                <a:tableStyleId>{5C22544A-7EE6-4342-B048-85BDC9FD1C3A}</a:tableStyleId>
              </a:tblPr>
              <a:tblGrid>
                <a:gridCol w="1367703">
                  <a:extLst>
                    <a:ext uri="{9D8B030D-6E8A-4147-A177-3AD203B41FA5}">
                      <a16:colId xmlns:a16="http://schemas.microsoft.com/office/drawing/2014/main" val="722792904"/>
                    </a:ext>
                  </a:extLst>
                </a:gridCol>
                <a:gridCol w="1050039">
                  <a:extLst>
                    <a:ext uri="{9D8B030D-6E8A-4147-A177-3AD203B41FA5}">
                      <a16:colId xmlns:a16="http://schemas.microsoft.com/office/drawing/2014/main" val="3321880132"/>
                    </a:ext>
                  </a:extLst>
                </a:gridCol>
                <a:gridCol w="978795">
                  <a:extLst>
                    <a:ext uri="{9D8B030D-6E8A-4147-A177-3AD203B41FA5}">
                      <a16:colId xmlns:a16="http://schemas.microsoft.com/office/drawing/2014/main" val="828737573"/>
                    </a:ext>
                  </a:extLst>
                </a:gridCol>
                <a:gridCol w="1130401">
                  <a:extLst>
                    <a:ext uri="{9D8B030D-6E8A-4147-A177-3AD203B41FA5}">
                      <a16:colId xmlns:a16="http://schemas.microsoft.com/office/drawing/2014/main" val="803555293"/>
                    </a:ext>
                  </a:extLst>
                </a:gridCol>
                <a:gridCol w="841248">
                  <a:extLst>
                    <a:ext uri="{9D8B030D-6E8A-4147-A177-3AD203B41FA5}">
                      <a16:colId xmlns:a16="http://schemas.microsoft.com/office/drawing/2014/main" val="1453034713"/>
                    </a:ext>
                  </a:extLst>
                </a:gridCol>
              </a:tblGrid>
              <a:tr h="173663">
                <a:tc>
                  <a:txBody>
                    <a:bodyPr/>
                    <a:lstStyle/>
                    <a:p>
                      <a:r>
                        <a:rPr lang="en-US" sz="1400">
                          <a:latin typeface="Calibri" panose="020F0502020204030204" pitchFamily="34" charset="0"/>
                          <a:cs typeface="Calibri" panose="020F0502020204030204" pitchFamily="34" charset="0"/>
                        </a:rPr>
                        <a:t>OS</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Ven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Clb + Obin</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a:latin typeface="Calibri" panose="020F0502020204030204" pitchFamily="34" charset="0"/>
                          <a:cs typeface="Calibri" panose="020F0502020204030204" pitchFamily="34" charset="0"/>
                        </a:rPr>
                        <a:t>HR (95% CI)</a:t>
                      </a: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400" i="1">
                          <a:latin typeface="Calibri" panose="020F0502020204030204" pitchFamily="34" charset="0"/>
                          <a:cs typeface="Calibri" panose="020F0502020204030204" pitchFamily="34" charset="0"/>
                        </a:rPr>
                        <a:t>P </a:t>
                      </a:r>
                      <a:r>
                        <a:rPr lang="en-US" sz="1400" i="0">
                          <a:latin typeface="Calibri" panose="020F0502020204030204" pitchFamily="34" charset="0"/>
                          <a:cs typeface="Calibri" panose="020F0502020204030204" pitchFamily="34" charset="0"/>
                        </a:rPr>
                        <a:t>Value</a:t>
                      </a:r>
                      <a:endParaRPr lang="en-US" sz="1400" i="1">
                        <a:latin typeface="Calibri" panose="020F0502020204030204" pitchFamily="34" charset="0"/>
                        <a:cs typeface="Calibri" panose="020F0502020204030204" pitchFamily="34" charset="0"/>
                      </a:endParaRPr>
                    </a:p>
                  </a:txBody>
                  <a:tcPr marT="9144" marB="914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268416527"/>
                  </a:ext>
                </a:extLst>
              </a:tr>
              <a:tr h="173663">
                <a:tc>
                  <a:txBody>
                    <a:bodyPr/>
                    <a:lstStyle/>
                    <a:p>
                      <a:r>
                        <a:rPr lang="en-US" sz="1400">
                          <a:solidFill>
                            <a:schemeClr val="bg1"/>
                          </a:solidFill>
                          <a:latin typeface="Calibri" panose="020F0502020204030204" pitchFamily="34" charset="0"/>
                          <a:cs typeface="Calibri" panose="020F0502020204030204" pitchFamily="34" charset="0"/>
                        </a:rPr>
                        <a:t>Median OS, </a:t>
                      </a:r>
                      <a:r>
                        <a:rPr lang="en-US" sz="1400" err="1">
                          <a:solidFill>
                            <a:schemeClr val="bg1"/>
                          </a:solidFill>
                          <a:latin typeface="Calibri" panose="020F0502020204030204" pitchFamily="34" charset="0"/>
                          <a:cs typeface="Calibri" panose="020F0502020204030204" pitchFamily="34" charset="0"/>
                        </a:rPr>
                        <a:t>mo</a:t>
                      </a:r>
                      <a:endParaRPr lang="en-US" sz="1400">
                        <a:solidFill>
                          <a:schemeClr val="bg1"/>
                        </a:solidFill>
                        <a:latin typeface="Calibri" panose="020F0502020204030204" pitchFamily="34" charset="0"/>
                        <a:cs typeface="Calibri" panose="020F0502020204030204" pitchFamily="34" charset="0"/>
                      </a:endParaRP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NR</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NR</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rowSpan="2">
                  <a:txBody>
                    <a:bodyPr/>
                    <a:lstStyle/>
                    <a:p>
                      <a:pPr algn="ctr"/>
                      <a:r>
                        <a:rPr lang="en-US" sz="1400">
                          <a:solidFill>
                            <a:schemeClr val="bg1"/>
                          </a:solidFill>
                          <a:latin typeface="Calibri" panose="020F0502020204030204" pitchFamily="34" charset="0"/>
                          <a:cs typeface="Calibri" panose="020F0502020204030204" pitchFamily="34" charset="0"/>
                        </a:rPr>
                        <a:t>0.69 </a:t>
                      </a:r>
                    </a:p>
                    <a:p>
                      <a:pPr algn="ctr"/>
                      <a:r>
                        <a:rPr lang="en-US" sz="1400">
                          <a:solidFill>
                            <a:schemeClr val="bg1"/>
                          </a:solidFill>
                          <a:latin typeface="Calibri" panose="020F0502020204030204" pitchFamily="34" charset="0"/>
                          <a:cs typeface="Calibri" panose="020F0502020204030204" pitchFamily="34" charset="0"/>
                        </a:rPr>
                        <a:t>(0.48-1.01)</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rowSpan="2">
                  <a:txBody>
                    <a:bodyPr/>
                    <a:lstStyle/>
                    <a:p>
                      <a:pPr algn="ctr"/>
                      <a:r>
                        <a:rPr lang="en-US" sz="1400">
                          <a:solidFill>
                            <a:schemeClr val="bg1"/>
                          </a:solidFill>
                          <a:latin typeface="Calibri" panose="020F0502020204030204" pitchFamily="34" charset="0"/>
                          <a:cs typeface="Calibri" panose="020F0502020204030204" pitchFamily="34" charset="0"/>
                        </a:rPr>
                        <a:t>.052</a:t>
                      </a:r>
                    </a:p>
                  </a:txBody>
                  <a:tcPr marT="9144" marB="9144"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70464835"/>
                  </a:ext>
                </a:extLst>
              </a:tr>
              <a:tr h="228600">
                <a:tc>
                  <a:txBody>
                    <a:bodyPr/>
                    <a:lstStyle/>
                    <a:p>
                      <a:r>
                        <a:rPr lang="en-US" sz="1400">
                          <a:solidFill>
                            <a:schemeClr val="bg1"/>
                          </a:solidFill>
                          <a:latin typeface="Calibri" panose="020F0502020204030204" pitchFamily="34" charset="0"/>
                          <a:cs typeface="Calibri" panose="020F0502020204030204" pitchFamily="34" charset="0"/>
                        </a:rPr>
                        <a:t>6-yr OS rate, %</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78.7</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a:solidFill>
                            <a:schemeClr val="bg1"/>
                          </a:solidFill>
                          <a:latin typeface="Calibri" panose="020F0502020204030204" pitchFamily="34" charset="0"/>
                          <a:cs typeface="Calibri" panose="020F0502020204030204" pitchFamily="34" charset="0"/>
                        </a:rPr>
                        <a:t>69.2</a:t>
                      </a:r>
                    </a:p>
                  </a:txBody>
                  <a:tcPr marT="9144" marB="914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vMerge="1">
                  <a:txBody>
                    <a:bodyPr/>
                    <a:lstStyle/>
                    <a:p>
                      <a:pPr algn="ctr"/>
                      <a:endParaRPr lang="en-US" sz="1400">
                        <a:latin typeface="Calibri" panose="020F0502020204030204" pitchFamily="34" charset="0"/>
                        <a:cs typeface="Calibri" panose="020F0502020204030204" pitchFamily="34" charset="0"/>
                      </a:endParaRPr>
                    </a:p>
                  </a:txBody>
                  <a:tcPr anchor="ctr">
                    <a:solidFill>
                      <a:schemeClr val="tx1">
                        <a:lumMod val="95000"/>
                      </a:schemeClr>
                    </a:solidFill>
                  </a:tcPr>
                </a:tc>
                <a:tc vMerge="1">
                  <a:txBody>
                    <a:bodyPr/>
                    <a:lstStyle/>
                    <a:p>
                      <a:pPr algn="ctr"/>
                      <a:endParaRPr lang="en-US" sz="1400">
                        <a:latin typeface="Calibri" panose="020F0502020204030204" pitchFamily="34" charset="0"/>
                        <a:cs typeface="Calibri" panose="020F0502020204030204" pitchFamily="34" charset="0"/>
                      </a:endParaRPr>
                    </a:p>
                  </a:txBody>
                  <a:tcPr anchor="ctr">
                    <a:solidFill>
                      <a:schemeClr val="tx1">
                        <a:lumMod val="95000"/>
                      </a:schemeClr>
                    </a:solidFill>
                  </a:tcPr>
                </a:tc>
                <a:extLst>
                  <a:ext uri="{0D108BD9-81ED-4DB2-BD59-A6C34878D82A}">
                    <a16:rowId xmlns:a16="http://schemas.microsoft.com/office/drawing/2014/main" val="2780158746"/>
                  </a:ext>
                </a:extLst>
              </a:tr>
            </a:tbl>
          </a:graphicData>
        </a:graphic>
      </p:graphicFrame>
      <p:sp>
        <p:nvSpPr>
          <p:cNvPr id="139" name="TextBox 138">
            <a:extLst>
              <a:ext uri="{FF2B5EF4-FFF2-40B4-BE49-F238E27FC236}">
                <a16:creationId xmlns:a16="http://schemas.microsoft.com/office/drawing/2014/main" id="{A3CB9EB3-76E0-7223-D996-FE879A6F429B}"/>
              </a:ext>
            </a:extLst>
          </p:cNvPr>
          <p:cNvSpPr txBox="1"/>
          <p:nvPr/>
        </p:nvSpPr>
        <p:spPr bwMode="auto">
          <a:xfrm>
            <a:off x="2043470" y="2386143"/>
            <a:ext cx="27848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rPr>
              <a:t>Median follow-up: </a:t>
            </a:r>
            <a:r>
              <a:rPr lang="en-US" sz="1400" b="0">
                <a:solidFill>
                  <a:srgbClr val="000000"/>
                </a:solidFill>
                <a:latin typeface="Calibri" panose="020F0502020204030204" pitchFamily="34" charset="0"/>
              </a:rPr>
              <a:t>76</a:t>
            </a:r>
            <a:r>
              <a:rPr kumimoji="0" lang="en-US" sz="1400" b="0" i="0" u="none" strike="noStrike" kern="1200" cap="none" spc="0" normalizeH="0" baseline="0" noProof="0">
                <a:ln>
                  <a:noFill/>
                </a:ln>
                <a:solidFill>
                  <a:srgbClr val="000000"/>
                </a:solidFill>
                <a:effectLst/>
                <a:uLnTx/>
                <a:uFillTx/>
                <a:latin typeface="Calibri" panose="020F0502020204030204" pitchFamily="34" charset="0"/>
              </a:rPr>
              <a:t>.4 </a:t>
            </a:r>
            <a:r>
              <a:rPr kumimoji="0" lang="en-US" sz="1400" b="0" i="0" u="none" strike="noStrike" kern="1200" cap="none" spc="0" normalizeH="0" baseline="0" noProof="0" err="1">
                <a:ln>
                  <a:noFill/>
                </a:ln>
                <a:solidFill>
                  <a:srgbClr val="000000"/>
                </a:solidFill>
                <a:effectLst/>
                <a:uLnTx/>
                <a:uFillTx/>
                <a:latin typeface="Calibri" panose="020F0502020204030204" pitchFamily="34" charset="0"/>
              </a:rPr>
              <a:t>mo</a:t>
            </a:r>
            <a:endParaRPr kumimoji="0" lang="en-US" sz="1400" b="0" i="0" u="none" strike="noStrike" kern="1200" cap="none" spc="0" normalizeH="0" baseline="0" noProof="0">
              <a:ln>
                <a:noFill/>
              </a:ln>
              <a:solidFill>
                <a:srgbClr val="000000"/>
              </a:solidFill>
              <a:effectLst/>
              <a:uLnTx/>
              <a:uFillTx/>
              <a:latin typeface="Calibri" panose="020F0502020204030204" pitchFamily="34" charset="0"/>
            </a:endParaRPr>
          </a:p>
        </p:txBody>
      </p:sp>
      <p:sp>
        <p:nvSpPr>
          <p:cNvPr id="140" name="TextBox 139">
            <a:extLst>
              <a:ext uri="{FF2B5EF4-FFF2-40B4-BE49-F238E27FC236}">
                <a16:creationId xmlns:a16="http://schemas.microsoft.com/office/drawing/2014/main" id="{8CBDE784-9B6C-24F5-5814-E950C524E848}"/>
              </a:ext>
            </a:extLst>
          </p:cNvPr>
          <p:cNvSpPr txBox="1"/>
          <p:nvPr/>
        </p:nvSpPr>
        <p:spPr bwMode="auto">
          <a:xfrm>
            <a:off x="4147279" y="3010766"/>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15873"/>
                </a:solidFill>
                <a:effectLst/>
                <a:uLnTx/>
                <a:uFillTx/>
                <a:latin typeface="Calibri" panose="020F0502020204030204" pitchFamily="34" charset="0"/>
                <a:ea typeface="+mn-ea"/>
                <a:cs typeface="Arial" panose="020B0604020202020204" pitchFamily="34" charset="0"/>
              </a:rPr>
              <a:t>n = 216</a:t>
            </a:r>
          </a:p>
        </p:txBody>
      </p:sp>
      <p:sp>
        <p:nvSpPr>
          <p:cNvPr id="141" name="TextBox 140">
            <a:extLst>
              <a:ext uri="{FF2B5EF4-FFF2-40B4-BE49-F238E27FC236}">
                <a16:creationId xmlns:a16="http://schemas.microsoft.com/office/drawing/2014/main" id="{05CA00F5-EFAC-0EA8-5BE6-794698697FF8}"/>
              </a:ext>
            </a:extLst>
          </p:cNvPr>
          <p:cNvSpPr txBox="1"/>
          <p:nvPr/>
        </p:nvSpPr>
        <p:spPr bwMode="auto">
          <a:xfrm>
            <a:off x="4147279" y="3900976"/>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n = 216</a:t>
            </a:r>
          </a:p>
        </p:txBody>
      </p:sp>
      <p:sp>
        <p:nvSpPr>
          <p:cNvPr id="142" name="TextBox 141">
            <a:extLst>
              <a:ext uri="{FF2B5EF4-FFF2-40B4-BE49-F238E27FC236}">
                <a16:creationId xmlns:a16="http://schemas.microsoft.com/office/drawing/2014/main" id="{14646DD6-37A6-F866-6833-158FE3BB81DE}"/>
              </a:ext>
            </a:extLst>
          </p:cNvPr>
          <p:cNvSpPr txBox="1"/>
          <p:nvPr/>
        </p:nvSpPr>
        <p:spPr bwMode="auto">
          <a:xfrm>
            <a:off x="9899084" y="2594809"/>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15873"/>
                </a:solidFill>
                <a:effectLst/>
                <a:uLnTx/>
                <a:uFillTx/>
                <a:latin typeface="Calibri" panose="020F0502020204030204" pitchFamily="34" charset="0"/>
                <a:ea typeface="+mn-ea"/>
                <a:cs typeface="Arial" panose="020B0604020202020204" pitchFamily="34" charset="0"/>
              </a:rPr>
              <a:t>n = 216</a:t>
            </a:r>
          </a:p>
        </p:txBody>
      </p:sp>
      <p:sp>
        <p:nvSpPr>
          <p:cNvPr id="143" name="TextBox 142">
            <a:extLst>
              <a:ext uri="{FF2B5EF4-FFF2-40B4-BE49-F238E27FC236}">
                <a16:creationId xmlns:a16="http://schemas.microsoft.com/office/drawing/2014/main" id="{2E54A6E5-7FA7-ED32-CC4D-65EA9F0D8BC3}"/>
              </a:ext>
            </a:extLst>
          </p:cNvPr>
          <p:cNvSpPr txBox="1"/>
          <p:nvPr/>
        </p:nvSpPr>
        <p:spPr bwMode="auto">
          <a:xfrm>
            <a:off x="9899084" y="3261642"/>
            <a:ext cx="10170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n = 216</a:t>
            </a:r>
          </a:p>
        </p:txBody>
      </p:sp>
      <p:grpSp>
        <p:nvGrpSpPr>
          <p:cNvPr id="144" name="Group 143">
            <a:extLst>
              <a:ext uri="{FF2B5EF4-FFF2-40B4-BE49-F238E27FC236}">
                <a16:creationId xmlns:a16="http://schemas.microsoft.com/office/drawing/2014/main" id="{9A52A6CD-3B48-AA35-5C80-7624E3165B3E}"/>
              </a:ext>
            </a:extLst>
          </p:cNvPr>
          <p:cNvGrpSpPr/>
          <p:nvPr/>
        </p:nvGrpSpPr>
        <p:grpSpPr>
          <a:xfrm>
            <a:off x="6839990" y="1956596"/>
            <a:ext cx="1190535" cy="507749"/>
            <a:chOff x="6873446" y="1613327"/>
            <a:chExt cx="1190535" cy="507749"/>
          </a:xfrm>
        </p:grpSpPr>
        <p:grpSp>
          <p:nvGrpSpPr>
            <p:cNvPr id="145" name="Group 144">
              <a:extLst>
                <a:ext uri="{FF2B5EF4-FFF2-40B4-BE49-F238E27FC236}">
                  <a16:creationId xmlns:a16="http://schemas.microsoft.com/office/drawing/2014/main" id="{5B709A99-8EFD-D760-5EF4-45F3BB180646}"/>
                </a:ext>
              </a:extLst>
            </p:cNvPr>
            <p:cNvGrpSpPr/>
            <p:nvPr/>
          </p:nvGrpSpPr>
          <p:grpSpPr>
            <a:xfrm>
              <a:off x="7214839" y="1613327"/>
              <a:ext cx="507749" cy="507749"/>
              <a:chOff x="7214839" y="1613327"/>
              <a:chExt cx="507749" cy="507749"/>
            </a:xfrm>
          </p:grpSpPr>
          <p:sp>
            <p:nvSpPr>
              <p:cNvPr id="147" name="Octagon 146">
                <a:extLst>
                  <a:ext uri="{FF2B5EF4-FFF2-40B4-BE49-F238E27FC236}">
                    <a16:creationId xmlns:a16="http://schemas.microsoft.com/office/drawing/2014/main" id="{47E56ABF-8F7E-624A-E736-7BFD62A77DA7}"/>
                  </a:ext>
                </a:extLst>
              </p:cNvPr>
              <p:cNvSpPr/>
              <p:nvPr/>
            </p:nvSpPr>
            <p:spPr bwMode="auto">
              <a:xfrm>
                <a:off x="7214839" y="1613327"/>
                <a:ext cx="507749" cy="507749"/>
              </a:xfrm>
              <a:prstGeom prst="octagon">
                <a:avLst/>
              </a:prstGeom>
              <a:solidFill>
                <a:srgbClr val="FF0000"/>
              </a:solidFill>
              <a:ln w="0">
                <a:solidFill>
                  <a:schemeClr val="bg1"/>
                </a:solidFill>
                <a:miter lim="800000"/>
                <a:headEnd/>
                <a:tailEnd/>
              </a:ln>
            </p:spPr>
            <p:txBody>
              <a:bodyPr rtlCol="0" anchor="ct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5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8" name="Octagon 147">
                <a:extLst>
                  <a:ext uri="{FF2B5EF4-FFF2-40B4-BE49-F238E27FC236}">
                    <a16:creationId xmlns:a16="http://schemas.microsoft.com/office/drawing/2014/main" id="{A37EDD1C-86B7-11BC-4A65-AE5932C1C2E0}"/>
                  </a:ext>
                </a:extLst>
              </p:cNvPr>
              <p:cNvSpPr/>
              <p:nvPr/>
            </p:nvSpPr>
            <p:spPr bwMode="auto">
              <a:xfrm>
                <a:off x="7237584" y="1636072"/>
                <a:ext cx="463842" cy="463842"/>
              </a:xfrm>
              <a:prstGeom prst="octagon">
                <a:avLst/>
              </a:prstGeom>
              <a:noFill/>
              <a:ln w="28575">
                <a:solidFill>
                  <a:schemeClr val="tx1"/>
                </a:solidFill>
                <a:miter lim="800000"/>
                <a:headEnd/>
                <a:tailEnd/>
              </a:ln>
            </p:spPr>
            <p:txBody>
              <a:bodyPr rtlCol="0" anchor="ct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5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46" name="Rectangle 46">
              <a:extLst>
                <a:ext uri="{FF2B5EF4-FFF2-40B4-BE49-F238E27FC236}">
                  <a16:creationId xmlns:a16="http://schemas.microsoft.com/office/drawing/2014/main" id="{FE26CF16-A837-E2D4-6DF6-6D96A70F28C5}"/>
                </a:ext>
              </a:extLst>
            </p:cNvPr>
            <p:cNvSpPr>
              <a:spLocks noChangeArrowheads="1"/>
            </p:cNvSpPr>
            <p:nvPr/>
          </p:nvSpPr>
          <p:spPr bwMode="auto">
            <a:xfrm>
              <a:off x="6873446" y="1712314"/>
              <a:ext cx="11905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STOP</a:t>
              </a:r>
            </a:p>
          </p:txBody>
        </p:sp>
      </p:grpSp>
      <p:grpSp>
        <p:nvGrpSpPr>
          <p:cNvPr id="149" name="Group 148">
            <a:extLst>
              <a:ext uri="{FF2B5EF4-FFF2-40B4-BE49-F238E27FC236}">
                <a16:creationId xmlns:a16="http://schemas.microsoft.com/office/drawing/2014/main" id="{6B9E2208-16E6-8230-A257-E93BC0F8748A}"/>
              </a:ext>
            </a:extLst>
          </p:cNvPr>
          <p:cNvGrpSpPr/>
          <p:nvPr/>
        </p:nvGrpSpPr>
        <p:grpSpPr>
          <a:xfrm>
            <a:off x="1081173" y="1955215"/>
            <a:ext cx="1190535" cy="507749"/>
            <a:chOff x="6873446" y="1613327"/>
            <a:chExt cx="1190535" cy="507749"/>
          </a:xfrm>
        </p:grpSpPr>
        <p:grpSp>
          <p:nvGrpSpPr>
            <p:cNvPr id="150" name="Group 149">
              <a:extLst>
                <a:ext uri="{FF2B5EF4-FFF2-40B4-BE49-F238E27FC236}">
                  <a16:creationId xmlns:a16="http://schemas.microsoft.com/office/drawing/2014/main" id="{1C4F64AC-AC2C-2132-9468-D4E5FA4F86AC}"/>
                </a:ext>
              </a:extLst>
            </p:cNvPr>
            <p:cNvGrpSpPr/>
            <p:nvPr/>
          </p:nvGrpSpPr>
          <p:grpSpPr>
            <a:xfrm>
              <a:off x="7214839" y="1613327"/>
              <a:ext cx="507749" cy="507749"/>
              <a:chOff x="7214839" y="1613327"/>
              <a:chExt cx="507749" cy="507749"/>
            </a:xfrm>
          </p:grpSpPr>
          <p:sp>
            <p:nvSpPr>
              <p:cNvPr id="152" name="Octagon 151">
                <a:extLst>
                  <a:ext uri="{FF2B5EF4-FFF2-40B4-BE49-F238E27FC236}">
                    <a16:creationId xmlns:a16="http://schemas.microsoft.com/office/drawing/2014/main" id="{4BF5C25C-F2B8-FA45-228D-6077F266CDD0}"/>
                  </a:ext>
                </a:extLst>
              </p:cNvPr>
              <p:cNvSpPr/>
              <p:nvPr/>
            </p:nvSpPr>
            <p:spPr bwMode="auto">
              <a:xfrm>
                <a:off x="7214839" y="1613327"/>
                <a:ext cx="507749" cy="507749"/>
              </a:xfrm>
              <a:prstGeom prst="octagon">
                <a:avLst/>
              </a:prstGeom>
              <a:solidFill>
                <a:srgbClr val="FF0000"/>
              </a:solidFill>
              <a:ln w="0">
                <a:solidFill>
                  <a:schemeClr val="bg1"/>
                </a:solidFill>
                <a:miter lim="800000"/>
                <a:headEnd/>
                <a:tailEnd/>
              </a:ln>
            </p:spPr>
            <p:txBody>
              <a:bodyPr rtlCol="0" anchor="ct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5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3" name="Octagon 152">
                <a:extLst>
                  <a:ext uri="{FF2B5EF4-FFF2-40B4-BE49-F238E27FC236}">
                    <a16:creationId xmlns:a16="http://schemas.microsoft.com/office/drawing/2014/main" id="{48411CF4-BEA6-1DDE-0619-6523D0292587}"/>
                  </a:ext>
                </a:extLst>
              </p:cNvPr>
              <p:cNvSpPr/>
              <p:nvPr/>
            </p:nvSpPr>
            <p:spPr bwMode="auto">
              <a:xfrm>
                <a:off x="7237584" y="1636072"/>
                <a:ext cx="463842" cy="463842"/>
              </a:xfrm>
              <a:prstGeom prst="octagon">
                <a:avLst/>
              </a:prstGeom>
              <a:noFill/>
              <a:ln w="28575">
                <a:solidFill>
                  <a:schemeClr val="tx1"/>
                </a:solidFill>
                <a:miter lim="800000"/>
                <a:headEnd/>
                <a:tailEnd/>
              </a:ln>
            </p:spPr>
            <p:txBody>
              <a:bodyPr rtlCol="0" anchor="ct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5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51" name="Rectangle 46">
              <a:extLst>
                <a:ext uri="{FF2B5EF4-FFF2-40B4-BE49-F238E27FC236}">
                  <a16:creationId xmlns:a16="http://schemas.microsoft.com/office/drawing/2014/main" id="{EB46740D-5679-CB88-22B2-CE928F70BDC5}"/>
                </a:ext>
              </a:extLst>
            </p:cNvPr>
            <p:cNvSpPr>
              <a:spLocks noChangeArrowheads="1"/>
            </p:cNvSpPr>
            <p:nvPr/>
          </p:nvSpPr>
          <p:spPr bwMode="auto">
            <a:xfrm>
              <a:off x="6873446" y="1712314"/>
              <a:ext cx="11905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STOP</a:t>
              </a:r>
            </a:p>
          </p:txBody>
        </p:sp>
      </p:grpSp>
      <p:grpSp>
        <p:nvGrpSpPr>
          <p:cNvPr id="154" name="Group 153">
            <a:extLst>
              <a:ext uri="{FF2B5EF4-FFF2-40B4-BE49-F238E27FC236}">
                <a16:creationId xmlns:a16="http://schemas.microsoft.com/office/drawing/2014/main" id="{EA157224-B5A2-DA19-07EB-D04CB12011FC}"/>
              </a:ext>
            </a:extLst>
          </p:cNvPr>
          <p:cNvGrpSpPr/>
          <p:nvPr/>
        </p:nvGrpSpPr>
        <p:grpSpPr>
          <a:xfrm>
            <a:off x="7787642" y="4258807"/>
            <a:ext cx="2988545" cy="584775"/>
            <a:chOff x="1852535" y="4129300"/>
            <a:chExt cx="2988545" cy="584775"/>
          </a:xfrm>
        </p:grpSpPr>
        <p:sp>
          <p:nvSpPr>
            <p:cNvPr id="155" name="Rectangle 154">
              <a:extLst>
                <a:ext uri="{FF2B5EF4-FFF2-40B4-BE49-F238E27FC236}">
                  <a16:creationId xmlns:a16="http://schemas.microsoft.com/office/drawing/2014/main" id="{C00A6861-8A38-D8A9-61C5-690103BD7AA5}"/>
                </a:ext>
              </a:extLst>
            </p:cNvPr>
            <p:cNvSpPr/>
            <p:nvPr/>
          </p:nvSpPr>
          <p:spPr>
            <a:xfrm>
              <a:off x="2095624" y="4129300"/>
              <a:ext cx="2745456" cy="584775"/>
            </a:xfrm>
            <a:prstGeom prst="rect">
              <a:avLst/>
            </a:prstGeom>
          </p:spPr>
          <p:txBody>
            <a:bodyPr wrap="square">
              <a:spAutoFit/>
            </a:bodyPr>
            <a:lstStyle/>
            <a:p>
              <a:pPr marL="0" marR="0" lvl="0" indent="0" algn="l"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Ven + Obin</a:t>
              </a:r>
            </a:p>
            <a:p>
              <a:pPr marL="0" marR="0" lvl="0" indent="0" algn="l"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Clb + Obin</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156" name="Straight Connector 155">
              <a:extLst>
                <a:ext uri="{FF2B5EF4-FFF2-40B4-BE49-F238E27FC236}">
                  <a16:creationId xmlns:a16="http://schemas.microsoft.com/office/drawing/2014/main" id="{1D5A231A-F06E-7528-7FA1-033B1D2F1731}"/>
                </a:ext>
              </a:extLst>
            </p:cNvPr>
            <p:cNvCxnSpPr>
              <a:cxnSpLocks/>
            </p:cNvCxnSpPr>
            <p:nvPr/>
          </p:nvCxnSpPr>
          <p:spPr bwMode="auto">
            <a:xfrm>
              <a:off x="1852535" y="4299723"/>
              <a:ext cx="262015" cy="0"/>
            </a:xfrm>
            <a:prstGeom prst="line">
              <a:avLst/>
            </a:prstGeom>
            <a:noFill/>
            <a:ln w="28575"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8BB3A2BE-EE41-0843-F5F4-9058F6C841BD}"/>
                </a:ext>
              </a:extLst>
            </p:cNvPr>
            <p:cNvCxnSpPr>
              <a:cxnSpLocks/>
            </p:cNvCxnSpPr>
            <p:nvPr/>
          </p:nvCxnSpPr>
          <p:spPr bwMode="auto">
            <a:xfrm>
              <a:off x="1852535" y="4553723"/>
              <a:ext cx="262015" cy="0"/>
            </a:xfrm>
            <a:prstGeom prst="line">
              <a:avLst/>
            </a:prstGeom>
            <a:noFill/>
            <a:ln w="28575" cap="flat" cmpd="sng" algn="ctr">
              <a:solidFill>
                <a:schemeClr val="accent3"/>
              </a:solidFill>
              <a:prstDash val="solid"/>
              <a:round/>
              <a:headEnd type="none" w="med" len="med"/>
              <a:tailEnd type="none" w="med" len="med"/>
            </a:ln>
            <a:effectLst/>
          </p:spPr>
        </p:cxnSp>
      </p:grpSp>
      <p:sp>
        <p:nvSpPr>
          <p:cNvPr id="158" name="Text Box 15">
            <a:extLst>
              <a:ext uri="{FF2B5EF4-FFF2-40B4-BE49-F238E27FC236}">
                <a16:creationId xmlns:a16="http://schemas.microsoft.com/office/drawing/2014/main" id="{09C2BE2C-B0F5-867E-CE8F-2BF139F8BF79}"/>
              </a:ext>
            </a:extLst>
          </p:cNvPr>
          <p:cNvSpPr txBox="1">
            <a:spLocks noChangeArrowheads="1"/>
          </p:cNvSpPr>
          <p:nvPr/>
        </p:nvSpPr>
        <p:spPr bwMode="auto">
          <a:xfrm>
            <a:off x="424013" y="636382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Al-</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Sawaf</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Blood. 2024;144:1924. </a:t>
            </a:r>
            <a:r>
              <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Al-</a:t>
            </a:r>
            <a:r>
              <a:rPr kumimoji="0" lang="en-US" alt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Sawaf</a:t>
            </a:r>
            <a:r>
              <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Nature Commun. 2023;14:2147.</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a:t>
            </a:r>
          </a:p>
        </p:txBody>
      </p:sp>
      <p:grpSp>
        <p:nvGrpSpPr>
          <p:cNvPr id="164" name="Group 163">
            <a:extLst>
              <a:ext uri="{FF2B5EF4-FFF2-40B4-BE49-F238E27FC236}">
                <a16:creationId xmlns:a16="http://schemas.microsoft.com/office/drawing/2014/main" id="{D5E31CB5-18EC-F03B-E84F-CBBD68C1A954}"/>
              </a:ext>
            </a:extLst>
          </p:cNvPr>
          <p:cNvGrpSpPr/>
          <p:nvPr/>
        </p:nvGrpSpPr>
        <p:grpSpPr>
          <a:xfrm>
            <a:off x="836718" y="5023055"/>
            <a:ext cx="5021709" cy="246221"/>
            <a:chOff x="836718" y="4694225"/>
            <a:chExt cx="5021709" cy="246221"/>
          </a:xfrm>
        </p:grpSpPr>
        <p:sp>
          <p:nvSpPr>
            <p:cNvPr id="41" name="Rectangle 40">
              <a:extLst>
                <a:ext uri="{FF2B5EF4-FFF2-40B4-BE49-F238E27FC236}">
                  <a16:creationId xmlns:a16="http://schemas.microsoft.com/office/drawing/2014/main" id="{3B1C9181-F0F0-3D1D-6413-33AC69F7E548}"/>
                </a:ext>
              </a:extLst>
            </p:cNvPr>
            <p:cNvSpPr/>
            <p:nvPr/>
          </p:nvSpPr>
          <p:spPr>
            <a:xfrm>
              <a:off x="836718"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43" name="Rectangle 42">
              <a:extLst>
                <a:ext uri="{FF2B5EF4-FFF2-40B4-BE49-F238E27FC236}">
                  <a16:creationId xmlns:a16="http://schemas.microsoft.com/office/drawing/2014/main" id="{0E6D7864-5645-7B62-81E9-E2192643A93C}"/>
                </a:ext>
              </a:extLst>
            </p:cNvPr>
            <p:cNvSpPr/>
            <p:nvPr/>
          </p:nvSpPr>
          <p:spPr>
            <a:xfrm>
              <a:off x="1509519"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12</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45" name="Rectangle 44">
              <a:extLst>
                <a:ext uri="{FF2B5EF4-FFF2-40B4-BE49-F238E27FC236}">
                  <a16:creationId xmlns:a16="http://schemas.microsoft.com/office/drawing/2014/main" id="{9584560B-C0B9-D41C-D657-C7D08D363D67}"/>
                </a:ext>
              </a:extLst>
            </p:cNvPr>
            <p:cNvSpPr/>
            <p:nvPr/>
          </p:nvSpPr>
          <p:spPr>
            <a:xfrm>
              <a:off x="2177507"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24</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47" name="Rectangle 46">
              <a:extLst>
                <a:ext uri="{FF2B5EF4-FFF2-40B4-BE49-F238E27FC236}">
                  <a16:creationId xmlns:a16="http://schemas.microsoft.com/office/drawing/2014/main" id="{CCE42A04-EBEB-753D-559B-D794659E2ED2}"/>
                </a:ext>
              </a:extLst>
            </p:cNvPr>
            <p:cNvSpPr/>
            <p:nvPr/>
          </p:nvSpPr>
          <p:spPr>
            <a:xfrm>
              <a:off x="2840681"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36</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49" name="Rectangle 48">
              <a:extLst>
                <a:ext uri="{FF2B5EF4-FFF2-40B4-BE49-F238E27FC236}">
                  <a16:creationId xmlns:a16="http://schemas.microsoft.com/office/drawing/2014/main" id="{053A3EE7-68E7-0DB0-2969-F0AE4EBE7BEE}"/>
                </a:ext>
              </a:extLst>
            </p:cNvPr>
            <p:cNvSpPr/>
            <p:nvPr/>
          </p:nvSpPr>
          <p:spPr>
            <a:xfrm>
              <a:off x="3508669"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48</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51" name="Rectangle 50">
              <a:extLst>
                <a:ext uri="{FF2B5EF4-FFF2-40B4-BE49-F238E27FC236}">
                  <a16:creationId xmlns:a16="http://schemas.microsoft.com/office/drawing/2014/main" id="{DDF2D67E-1F7E-BCC9-7DCC-EBFF616E4260}"/>
                </a:ext>
              </a:extLst>
            </p:cNvPr>
            <p:cNvSpPr/>
            <p:nvPr/>
          </p:nvSpPr>
          <p:spPr>
            <a:xfrm>
              <a:off x="4176658"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53" name="Rectangle 52">
              <a:extLst>
                <a:ext uri="{FF2B5EF4-FFF2-40B4-BE49-F238E27FC236}">
                  <a16:creationId xmlns:a16="http://schemas.microsoft.com/office/drawing/2014/main" id="{71C9FDA0-D6C0-AD1C-5706-00DF601F4E14}"/>
                </a:ext>
              </a:extLst>
            </p:cNvPr>
            <p:cNvSpPr/>
            <p:nvPr/>
          </p:nvSpPr>
          <p:spPr>
            <a:xfrm>
              <a:off x="4854278"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72</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sp>
          <p:nvSpPr>
            <p:cNvPr id="3" name="Rectangle 2">
              <a:extLst>
                <a:ext uri="{FF2B5EF4-FFF2-40B4-BE49-F238E27FC236}">
                  <a16:creationId xmlns:a16="http://schemas.microsoft.com/office/drawing/2014/main" id="{A8A54773-733B-A24E-889A-AB169C32CBE5}"/>
                </a:ext>
              </a:extLst>
            </p:cNvPr>
            <p:cNvSpPr/>
            <p:nvPr/>
          </p:nvSpPr>
          <p:spPr>
            <a:xfrm>
              <a:off x="5522748" y="4694225"/>
              <a:ext cx="335679" cy="246221"/>
            </a:xfrm>
            <a:prstGeom prst="rect">
              <a:avLst/>
            </a:prstGeom>
          </p:spPr>
          <p:txBody>
            <a:bodyPr wrap="square" lIns="0" tIns="0" rIns="0" bIns="0">
              <a:spAutoFit/>
            </a:bodyPr>
            <a:lstStyle/>
            <a:p>
              <a:pPr marL="0" marR="0" lvl="0" indent="0" algn="ctr" defTabSz="720072"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84</a:t>
              </a:r>
              <a:endParaRPr kumimoji="0" lang="de-DE" sz="24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grpSp>
      <p:grpSp>
        <p:nvGrpSpPr>
          <p:cNvPr id="163" name="Group 162">
            <a:extLst>
              <a:ext uri="{FF2B5EF4-FFF2-40B4-BE49-F238E27FC236}">
                <a16:creationId xmlns:a16="http://schemas.microsoft.com/office/drawing/2014/main" id="{3E58597B-253A-E6D5-95DC-ACDAF8B2A597}"/>
              </a:ext>
            </a:extLst>
          </p:cNvPr>
          <p:cNvGrpSpPr/>
          <p:nvPr/>
        </p:nvGrpSpPr>
        <p:grpSpPr>
          <a:xfrm>
            <a:off x="1004558" y="4956565"/>
            <a:ext cx="4681086" cy="82296"/>
            <a:chOff x="1004558" y="4613296"/>
            <a:chExt cx="4681086" cy="82296"/>
          </a:xfrm>
        </p:grpSpPr>
        <p:cxnSp>
          <p:nvCxnSpPr>
            <p:cNvPr id="28" name="Straight Connector 27">
              <a:extLst>
                <a:ext uri="{FF2B5EF4-FFF2-40B4-BE49-F238E27FC236}">
                  <a16:creationId xmlns:a16="http://schemas.microsoft.com/office/drawing/2014/main" id="{AB3818FF-F1E9-0670-88E0-24621436B09A}"/>
                </a:ext>
              </a:extLst>
            </p:cNvPr>
            <p:cNvCxnSpPr>
              <a:cxnSpLocks/>
            </p:cNvCxnSpPr>
            <p:nvPr/>
          </p:nvCxnSpPr>
          <p:spPr bwMode="auto">
            <a:xfrm>
              <a:off x="1004558"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C82447A1-EAE0-9865-4AAC-1B296F66E1C9}"/>
                </a:ext>
              </a:extLst>
            </p:cNvPr>
            <p:cNvCxnSpPr>
              <a:cxnSpLocks/>
            </p:cNvCxnSpPr>
            <p:nvPr/>
          </p:nvCxnSpPr>
          <p:spPr bwMode="auto">
            <a:xfrm>
              <a:off x="1673284"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440B433-8C29-E9DD-F026-34BB2C3AD341}"/>
                </a:ext>
              </a:extLst>
            </p:cNvPr>
            <p:cNvCxnSpPr>
              <a:cxnSpLocks/>
            </p:cNvCxnSpPr>
            <p:nvPr/>
          </p:nvCxnSpPr>
          <p:spPr bwMode="auto">
            <a:xfrm>
              <a:off x="2342010"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7639D3B9-C2E9-E723-96F2-43274E06B08E}"/>
                </a:ext>
              </a:extLst>
            </p:cNvPr>
            <p:cNvCxnSpPr>
              <a:cxnSpLocks/>
            </p:cNvCxnSpPr>
            <p:nvPr/>
          </p:nvCxnSpPr>
          <p:spPr bwMode="auto">
            <a:xfrm>
              <a:off x="3010736"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66BD1B28-13FC-3881-D859-E794CE098D6B}"/>
                </a:ext>
              </a:extLst>
            </p:cNvPr>
            <p:cNvCxnSpPr>
              <a:cxnSpLocks/>
            </p:cNvCxnSpPr>
            <p:nvPr/>
          </p:nvCxnSpPr>
          <p:spPr bwMode="auto">
            <a:xfrm>
              <a:off x="3679462"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FF672726-8E1C-11CB-9C47-D033C6971F0E}"/>
                </a:ext>
              </a:extLst>
            </p:cNvPr>
            <p:cNvCxnSpPr>
              <a:cxnSpLocks/>
            </p:cNvCxnSpPr>
            <p:nvPr/>
          </p:nvCxnSpPr>
          <p:spPr bwMode="auto">
            <a:xfrm>
              <a:off x="4348188"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A75DDC59-FFDE-DD31-25A8-13311281179A}"/>
                </a:ext>
              </a:extLst>
            </p:cNvPr>
            <p:cNvCxnSpPr>
              <a:cxnSpLocks/>
            </p:cNvCxnSpPr>
            <p:nvPr/>
          </p:nvCxnSpPr>
          <p:spPr bwMode="auto">
            <a:xfrm>
              <a:off x="5016914" y="4613296"/>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59252BA4-7006-CCE1-4631-2709F819D367}"/>
                </a:ext>
              </a:extLst>
            </p:cNvPr>
            <p:cNvCxnSpPr>
              <a:cxnSpLocks/>
            </p:cNvCxnSpPr>
            <p:nvPr/>
          </p:nvCxnSpPr>
          <p:spPr bwMode="auto">
            <a:xfrm>
              <a:off x="5685644" y="4613296"/>
              <a:ext cx="0" cy="82296"/>
            </a:xfrm>
            <a:prstGeom prst="line">
              <a:avLst/>
            </a:prstGeom>
            <a:noFill/>
            <a:ln w="28575" cap="flat" cmpd="sng" algn="ctr">
              <a:solidFill>
                <a:schemeClr val="bg1"/>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4430AC5F-8329-6559-5589-F425660305E4}"/>
              </a:ext>
            </a:extLst>
          </p:cNvPr>
          <p:cNvGrpSpPr/>
          <p:nvPr/>
        </p:nvGrpSpPr>
        <p:grpSpPr>
          <a:xfrm>
            <a:off x="6761749" y="4950302"/>
            <a:ext cx="4623370" cy="82296"/>
            <a:chOff x="6761749" y="4607033"/>
            <a:chExt cx="4623370" cy="82296"/>
          </a:xfrm>
        </p:grpSpPr>
        <p:cxnSp>
          <p:nvCxnSpPr>
            <p:cNvPr id="95" name="Straight Connector 94">
              <a:extLst>
                <a:ext uri="{FF2B5EF4-FFF2-40B4-BE49-F238E27FC236}">
                  <a16:creationId xmlns:a16="http://schemas.microsoft.com/office/drawing/2014/main" id="{2B245E43-EE18-F13A-3820-A78210EA061C}"/>
                </a:ext>
              </a:extLst>
            </p:cNvPr>
            <p:cNvCxnSpPr>
              <a:cxnSpLocks/>
            </p:cNvCxnSpPr>
            <p:nvPr/>
          </p:nvCxnSpPr>
          <p:spPr bwMode="auto">
            <a:xfrm>
              <a:off x="6761749"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E8A3E3C8-29C0-2A84-CD9E-ED5E33CEB3AA}"/>
                </a:ext>
              </a:extLst>
            </p:cNvPr>
            <p:cNvCxnSpPr>
              <a:cxnSpLocks/>
            </p:cNvCxnSpPr>
            <p:nvPr/>
          </p:nvCxnSpPr>
          <p:spPr bwMode="auto">
            <a:xfrm>
              <a:off x="7422231"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7359DCFB-CB3A-EA0E-8F39-5C57E2761AE0}"/>
                </a:ext>
              </a:extLst>
            </p:cNvPr>
            <p:cNvCxnSpPr>
              <a:cxnSpLocks/>
            </p:cNvCxnSpPr>
            <p:nvPr/>
          </p:nvCxnSpPr>
          <p:spPr bwMode="auto">
            <a:xfrm>
              <a:off x="8082713"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78095093-6083-A8B0-92FC-88607E1DC77D}"/>
                </a:ext>
              </a:extLst>
            </p:cNvPr>
            <p:cNvCxnSpPr>
              <a:cxnSpLocks/>
            </p:cNvCxnSpPr>
            <p:nvPr/>
          </p:nvCxnSpPr>
          <p:spPr bwMode="auto">
            <a:xfrm>
              <a:off x="8743195"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B8B952F7-38FA-136C-72C2-4090B999565B}"/>
                </a:ext>
              </a:extLst>
            </p:cNvPr>
            <p:cNvCxnSpPr>
              <a:cxnSpLocks/>
            </p:cNvCxnSpPr>
            <p:nvPr/>
          </p:nvCxnSpPr>
          <p:spPr bwMode="auto">
            <a:xfrm>
              <a:off x="9403677"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06D6D6C7-C25E-9605-4AFB-8228E0002BB4}"/>
                </a:ext>
              </a:extLst>
            </p:cNvPr>
            <p:cNvCxnSpPr>
              <a:cxnSpLocks/>
            </p:cNvCxnSpPr>
            <p:nvPr/>
          </p:nvCxnSpPr>
          <p:spPr bwMode="auto">
            <a:xfrm>
              <a:off x="10064159"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2679D545-A0A9-792A-C6BD-9CD91733A4E8}"/>
                </a:ext>
              </a:extLst>
            </p:cNvPr>
            <p:cNvCxnSpPr>
              <a:cxnSpLocks/>
            </p:cNvCxnSpPr>
            <p:nvPr/>
          </p:nvCxnSpPr>
          <p:spPr bwMode="auto">
            <a:xfrm>
              <a:off x="10724641" y="4607033"/>
              <a:ext cx="0" cy="82296"/>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42547DCA-EBFB-3151-FAF1-931093B96B87}"/>
                </a:ext>
              </a:extLst>
            </p:cNvPr>
            <p:cNvCxnSpPr>
              <a:cxnSpLocks/>
            </p:cNvCxnSpPr>
            <p:nvPr/>
          </p:nvCxnSpPr>
          <p:spPr bwMode="auto">
            <a:xfrm>
              <a:off x="11385119" y="4607033"/>
              <a:ext cx="0" cy="82296"/>
            </a:xfrm>
            <a:prstGeom prst="line">
              <a:avLst/>
            </a:prstGeom>
            <a:noFill/>
            <a:ln w="28575" cap="flat" cmpd="sng" algn="ctr">
              <a:solidFill>
                <a:schemeClr val="bg1"/>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E893B9FD-B0E8-9186-55AF-8FF20DA03E1D}"/>
              </a:ext>
            </a:extLst>
          </p:cNvPr>
          <p:cNvGrpSpPr/>
          <p:nvPr/>
        </p:nvGrpSpPr>
        <p:grpSpPr>
          <a:xfrm>
            <a:off x="1693762" y="2663033"/>
            <a:ext cx="91440" cy="95059"/>
            <a:chOff x="3315957" y="2390634"/>
            <a:chExt cx="91440" cy="95059"/>
          </a:xfrm>
        </p:grpSpPr>
        <p:cxnSp>
          <p:nvCxnSpPr>
            <p:cNvPr id="170" name="Straight Connector 169">
              <a:extLst>
                <a:ext uri="{FF2B5EF4-FFF2-40B4-BE49-F238E27FC236}">
                  <a16:creationId xmlns:a16="http://schemas.microsoft.com/office/drawing/2014/main" id="{8164A6EF-6221-3698-EBAB-D6211D01C5A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315558B3-9BB7-DF23-04F3-3F8A637633B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4" name="Group 173">
            <a:extLst>
              <a:ext uri="{FF2B5EF4-FFF2-40B4-BE49-F238E27FC236}">
                <a16:creationId xmlns:a16="http://schemas.microsoft.com/office/drawing/2014/main" id="{13A2F78D-CC4F-CF21-CC01-350CF3F4D316}"/>
              </a:ext>
            </a:extLst>
          </p:cNvPr>
          <p:cNvGrpSpPr/>
          <p:nvPr/>
        </p:nvGrpSpPr>
        <p:grpSpPr>
          <a:xfrm>
            <a:off x="2416778" y="2832607"/>
            <a:ext cx="91440" cy="95059"/>
            <a:chOff x="3315957" y="2390634"/>
            <a:chExt cx="91440" cy="95059"/>
          </a:xfrm>
        </p:grpSpPr>
        <p:cxnSp>
          <p:nvCxnSpPr>
            <p:cNvPr id="175" name="Straight Connector 174">
              <a:extLst>
                <a:ext uri="{FF2B5EF4-FFF2-40B4-BE49-F238E27FC236}">
                  <a16:creationId xmlns:a16="http://schemas.microsoft.com/office/drawing/2014/main" id="{F2EB8DEC-8BBB-9FA7-0F1C-BD99A6694FD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43B03079-6689-398E-A1BF-714E7AB439C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7" name="Group 176">
            <a:extLst>
              <a:ext uri="{FF2B5EF4-FFF2-40B4-BE49-F238E27FC236}">
                <a16:creationId xmlns:a16="http://schemas.microsoft.com/office/drawing/2014/main" id="{63580CBF-83A8-1438-A433-B656680E2748}"/>
              </a:ext>
            </a:extLst>
          </p:cNvPr>
          <p:cNvGrpSpPr/>
          <p:nvPr/>
        </p:nvGrpSpPr>
        <p:grpSpPr>
          <a:xfrm>
            <a:off x="1912796" y="2713011"/>
            <a:ext cx="91440" cy="95059"/>
            <a:chOff x="3315957" y="2390634"/>
            <a:chExt cx="91440" cy="95059"/>
          </a:xfrm>
        </p:grpSpPr>
        <p:cxnSp>
          <p:nvCxnSpPr>
            <p:cNvPr id="178" name="Straight Connector 177">
              <a:extLst>
                <a:ext uri="{FF2B5EF4-FFF2-40B4-BE49-F238E27FC236}">
                  <a16:creationId xmlns:a16="http://schemas.microsoft.com/office/drawing/2014/main" id="{367193C7-E49F-0ADE-56B1-D4D5CCA2804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1AA6FCFF-DB90-3232-8444-E934F7E3690C}"/>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0" name="Group 179">
            <a:extLst>
              <a:ext uri="{FF2B5EF4-FFF2-40B4-BE49-F238E27FC236}">
                <a16:creationId xmlns:a16="http://schemas.microsoft.com/office/drawing/2014/main" id="{063020AD-3B26-07D3-4FBD-2BC23C3BFD58}"/>
              </a:ext>
            </a:extLst>
          </p:cNvPr>
          <p:cNvGrpSpPr/>
          <p:nvPr/>
        </p:nvGrpSpPr>
        <p:grpSpPr>
          <a:xfrm>
            <a:off x="2465745" y="2858007"/>
            <a:ext cx="91440" cy="95059"/>
            <a:chOff x="3315957" y="2390634"/>
            <a:chExt cx="91440" cy="95059"/>
          </a:xfrm>
        </p:grpSpPr>
        <p:cxnSp>
          <p:nvCxnSpPr>
            <p:cNvPr id="181" name="Straight Connector 180">
              <a:extLst>
                <a:ext uri="{FF2B5EF4-FFF2-40B4-BE49-F238E27FC236}">
                  <a16:creationId xmlns:a16="http://schemas.microsoft.com/office/drawing/2014/main" id="{92EAFCBA-DE1D-A2A8-647C-ACB4A0A7AF7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139F6DC0-3F20-75F6-2324-8F6D5681DDB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3" name="Group 182">
            <a:extLst>
              <a:ext uri="{FF2B5EF4-FFF2-40B4-BE49-F238E27FC236}">
                <a16:creationId xmlns:a16="http://schemas.microsoft.com/office/drawing/2014/main" id="{A37FEC13-D4E3-4882-BA05-8003685D541F}"/>
              </a:ext>
            </a:extLst>
          </p:cNvPr>
          <p:cNvGrpSpPr/>
          <p:nvPr/>
        </p:nvGrpSpPr>
        <p:grpSpPr>
          <a:xfrm>
            <a:off x="1429917" y="2681985"/>
            <a:ext cx="91440" cy="95059"/>
            <a:chOff x="3315957" y="2390634"/>
            <a:chExt cx="91440" cy="95059"/>
          </a:xfrm>
        </p:grpSpPr>
        <p:cxnSp>
          <p:nvCxnSpPr>
            <p:cNvPr id="184" name="Straight Connector 183">
              <a:extLst>
                <a:ext uri="{FF2B5EF4-FFF2-40B4-BE49-F238E27FC236}">
                  <a16:creationId xmlns:a16="http://schemas.microsoft.com/office/drawing/2014/main" id="{7B49BA82-266D-45E0-0A9A-1BE7CCEBDAC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75049090-E866-7237-D43B-CCF053B901A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6" name="Group 185">
            <a:extLst>
              <a:ext uri="{FF2B5EF4-FFF2-40B4-BE49-F238E27FC236}">
                <a16:creationId xmlns:a16="http://schemas.microsoft.com/office/drawing/2014/main" id="{907EF66E-900D-6711-91F8-B14C5E9647EC}"/>
              </a:ext>
            </a:extLst>
          </p:cNvPr>
          <p:cNvGrpSpPr/>
          <p:nvPr/>
        </p:nvGrpSpPr>
        <p:grpSpPr>
          <a:xfrm>
            <a:off x="1486498" y="2681985"/>
            <a:ext cx="91440" cy="95059"/>
            <a:chOff x="3315957" y="2390634"/>
            <a:chExt cx="91440" cy="95059"/>
          </a:xfrm>
        </p:grpSpPr>
        <p:cxnSp>
          <p:nvCxnSpPr>
            <p:cNvPr id="187" name="Straight Connector 186">
              <a:extLst>
                <a:ext uri="{FF2B5EF4-FFF2-40B4-BE49-F238E27FC236}">
                  <a16:creationId xmlns:a16="http://schemas.microsoft.com/office/drawing/2014/main" id="{35965039-3F82-D078-6D8F-A1A81A88B7A9}"/>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0C2839FC-84D4-0DCF-22C9-3BEBA283CAF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9" name="Group 188">
            <a:extLst>
              <a:ext uri="{FF2B5EF4-FFF2-40B4-BE49-F238E27FC236}">
                <a16:creationId xmlns:a16="http://schemas.microsoft.com/office/drawing/2014/main" id="{79D72EDD-D0D8-1FAA-85B4-AD44BC178CD1}"/>
              </a:ext>
            </a:extLst>
          </p:cNvPr>
          <p:cNvGrpSpPr/>
          <p:nvPr/>
        </p:nvGrpSpPr>
        <p:grpSpPr>
          <a:xfrm>
            <a:off x="1008402" y="2534570"/>
            <a:ext cx="91440" cy="95059"/>
            <a:chOff x="3315957" y="2390634"/>
            <a:chExt cx="91440" cy="95059"/>
          </a:xfrm>
        </p:grpSpPr>
        <p:cxnSp>
          <p:nvCxnSpPr>
            <p:cNvPr id="190" name="Straight Connector 189">
              <a:extLst>
                <a:ext uri="{FF2B5EF4-FFF2-40B4-BE49-F238E27FC236}">
                  <a16:creationId xmlns:a16="http://schemas.microsoft.com/office/drawing/2014/main" id="{4B0F68BD-E6B5-D25A-41EC-CC1FE8868666}"/>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CA0345FD-685A-E9F1-D1D0-48786D6839F5}"/>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92" name="Group 191">
            <a:extLst>
              <a:ext uri="{FF2B5EF4-FFF2-40B4-BE49-F238E27FC236}">
                <a16:creationId xmlns:a16="http://schemas.microsoft.com/office/drawing/2014/main" id="{578C9B45-E2DF-204C-B4AC-DFBBC06BD483}"/>
              </a:ext>
            </a:extLst>
          </p:cNvPr>
          <p:cNvGrpSpPr/>
          <p:nvPr/>
        </p:nvGrpSpPr>
        <p:grpSpPr>
          <a:xfrm>
            <a:off x="1539210" y="2684416"/>
            <a:ext cx="91440" cy="95059"/>
            <a:chOff x="3315957" y="2390634"/>
            <a:chExt cx="91440" cy="95059"/>
          </a:xfrm>
        </p:grpSpPr>
        <p:cxnSp>
          <p:nvCxnSpPr>
            <p:cNvPr id="193" name="Straight Connector 192">
              <a:extLst>
                <a:ext uri="{FF2B5EF4-FFF2-40B4-BE49-F238E27FC236}">
                  <a16:creationId xmlns:a16="http://schemas.microsoft.com/office/drawing/2014/main" id="{E4E8CF3D-B3AB-7BDC-C8DE-AB87AEE2F14B}"/>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9861891A-2034-1D89-F301-3A6FC419675C}"/>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09" name="Group 208">
            <a:extLst>
              <a:ext uri="{FF2B5EF4-FFF2-40B4-BE49-F238E27FC236}">
                <a16:creationId xmlns:a16="http://schemas.microsoft.com/office/drawing/2014/main" id="{906D6206-AAEE-3A58-468D-7A3B508C04C9}"/>
              </a:ext>
            </a:extLst>
          </p:cNvPr>
          <p:cNvGrpSpPr/>
          <p:nvPr/>
        </p:nvGrpSpPr>
        <p:grpSpPr>
          <a:xfrm>
            <a:off x="2904592" y="3615099"/>
            <a:ext cx="91440" cy="95059"/>
            <a:chOff x="3315957" y="2390634"/>
            <a:chExt cx="91440" cy="95059"/>
          </a:xfrm>
        </p:grpSpPr>
        <p:cxnSp>
          <p:nvCxnSpPr>
            <p:cNvPr id="210" name="Straight Connector 209">
              <a:extLst>
                <a:ext uri="{FF2B5EF4-FFF2-40B4-BE49-F238E27FC236}">
                  <a16:creationId xmlns:a16="http://schemas.microsoft.com/office/drawing/2014/main" id="{2F18EEC6-DCB7-AF7D-B88E-A4DCD9197EF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83002351-197C-6D95-049D-4098B0E756C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2" name="Group 211">
            <a:extLst>
              <a:ext uri="{FF2B5EF4-FFF2-40B4-BE49-F238E27FC236}">
                <a16:creationId xmlns:a16="http://schemas.microsoft.com/office/drawing/2014/main" id="{707BE547-49F1-8027-300A-1D7FB9E2EA87}"/>
              </a:ext>
            </a:extLst>
          </p:cNvPr>
          <p:cNvGrpSpPr/>
          <p:nvPr/>
        </p:nvGrpSpPr>
        <p:grpSpPr>
          <a:xfrm>
            <a:off x="3227366" y="3830744"/>
            <a:ext cx="91440" cy="95059"/>
            <a:chOff x="3315957" y="2390634"/>
            <a:chExt cx="91440" cy="95059"/>
          </a:xfrm>
        </p:grpSpPr>
        <p:cxnSp>
          <p:nvCxnSpPr>
            <p:cNvPr id="213" name="Straight Connector 212">
              <a:extLst>
                <a:ext uri="{FF2B5EF4-FFF2-40B4-BE49-F238E27FC236}">
                  <a16:creationId xmlns:a16="http://schemas.microsoft.com/office/drawing/2014/main" id="{805C11DF-273D-FA96-D8C1-FE64A462409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9EC02002-A8F7-A9EE-3847-F577495FBD02}"/>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5" name="Group 214">
            <a:extLst>
              <a:ext uri="{FF2B5EF4-FFF2-40B4-BE49-F238E27FC236}">
                <a16:creationId xmlns:a16="http://schemas.microsoft.com/office/drawing/2014/main" id="{C23EC8EE-6AB0-F016-EA1E-C8C2412102B8}"/>
              </a:ext>
            </a:extLst>
          </p:cNvPr>
          <p:cNvGrpSpPr/>
          <p:nvPr/>
        </p:nvGrpSpPr>
        <p:grpSpPr>
          <a:xfrm>
            <a:off x="1053622" y="2534570"/>
            <a:ext cx="91440" cy="95059"/>
            <a:chOff x="3315957" y="2390634"/>
            <a:chExt cx="91440" cy="95059"/>
          </a:xfrm>
        </p:grpSpPr>
        <p:cxnSp>
          <p:nvCxnSpPr>
            <p:cNvPr id="216" name="Straight Connector 215">
              <a:extLst>
                <a:ext uri="{FF2B5EF4-FFF2-40B4-BE49-F238E27FC236}">
                  <a16:creationId xmlns:a16="http://schemas.microsoft.com/office/drawing/2014/main" id="{7336F6AE-A065-DCB3-18DA-AC3088E0A3C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74DD3B55-E696-3B85-4628-266F6502401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016C3483-B0EE-EF30-2633-9FC5A437EACA}"/>
              </a:ext>
            </a:extLst>
          </p:cNvPr>
          <p:cNvGrpSpPr/>
          <p:nvPr/>
        </p:nvGrpSpPr>
        <p:grpSpPr>
          <a:xfrm>
            <a:off x="1157179" y="2534570"/>
            <a:ext cx="91440" cy="95059"/>
            <a:chOff x="3315957" y="2390634"/>
            <a:chExt cx="91440" cy="95059"/>
          </a:xfrm>
        </p:grpSpPr>
        <p:cxnSp>
          <p:nvCxnSpPr>
            <p:cNvPr id="219" name="Straight Connector 218">
              <a:extLst>
                <a:ext uri="{FF2B5EF4-FFF2-40B4-BE49-F238E27FC236}">
                  <a16:creationId xmlns:a16="http://schemas.microsoft.com/office/drawing/2014/main" id="{A01DFA34-A83C-F7CB-0271-38CFB4A86B1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3028CD03-4076-26E3-7907-D2466048D68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1" name="Group 220">
            <a:extLst>
              <a:ext uri="{FF2B5EF4-FFF2-40B4-BE49-F238E27FC236}">
                <a16:creationId xmlns:a16="http://schemas.microsoft.com/office/drawing/2014/main" id="{62347D72-2A77-3CAA-21B1-3D65E8D749DA}"/>
              </a:ext>
            </a:extLst>
          </p:cNvPr>
          <p:cNvGrpSpPr/>
          <p:nvPr/>
        </p:nvGrpSpPr>
        <p:grpSpPr>
          <a:xfrm>
            <a:off x="3361677" y="3994847"/>
            <a:ext cx="91440" cy="95059"/>
            <a:chOff x="3315957" y="2390634"/>
            <a:chExt cx="91440" cy="95059"/>
          </a:xfrm>
        </p:grpSpPr>
        <p:cxnSp>
          <p:nvCxnSpPr>
            <p:cNvPr id="222" name="Straight Connector 221">
              <a:extLst>
                <a:ext uri="{FF2B5EF4-FFF2-40B4-BE49-F238E27FC236}">
                  <a16:creationId xmlns:a16="http://schemas.microsoft.com/office/drawing/2014/main" id="{EDC3C9F3-36C7-BACD-916B-D3F2D0398756}"/>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F0FCB2B4-09BD-4FB1-D231-E53D157C61F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4" name="Group 223">
            <a:extLst>
              <a:ext uri="{FF2B5EF4-FFF2-40B4-BE49-F238E27FC236}">
                <a16:creationId xmlns:a16="http://schemas.microsoft.com/office/drawing/2014/main" id="{6418A2E1-FD2C-471E-2F41-23B1B09672F4}"/>
              </a:ext>
            </a:extLst>
          </p:cNvPr>
          <p:cNvGrpSpPr/>
          <p:nvPr/>
        </p:nvGrpSpPr>
        <p:grpSpPr>
          <a:xfrm>
            <a:off x="1103634" y="2535812"/>
            <a:ext cx="91440" cy="95059"/>
            <a:chOff x="3315957" y="2390634"/>
            <a:chExt cx="91440" cy="95059"/>
          </a:xfrm>
        </p:grpSpPr>
        <p:cxnSp>
          <p:nvCxnSpPr>
            <p:cNvPr id="225" name="Straight Connector 224">
              <a:extLst>
                <a:ext uri="{FF2B5EF4-FFF2-40B4-BE49-F238E27FC236}">
                  <a16:creationId xmlns:a16="http://schemas.microsoft.com/office/drawing/2014/main" id="{3100BD39-482F-C031-5406-34BA75361886}"/>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E5D2DEFD-8CD6-007C-3435-4B53FC46DEB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7" name="Group 226">
            <a:extLst>
              <a:ext uri="{FF2B5EF4-FFF2-40B4-BE49-F238E27FC236}">
                <a16:creationId xmlns:a16="http://schemas.microsoft.com/office/drawing/2014/main" id="{CBAE305C-8E91-264E-672A-54B77CACA2A3}"/>
              </a:ext>
            </a:extLst>
          </p:cNvPr>
          <p:cNvGrpSpPr/>
          <p:nvPr/>
        </p:nvGrpSpPr>
        <p:grpSpPr>
          <a:xfrm>
            <a:off x="3626011" y="4023327"/>
            <a:ext cx="91440" cy="95059"/>
            <a:chOff x="3315957" y="2390634"/>
            <a:chExt cx="91440" cy="95059"/>
          </a:xfrm>
        </p:grpSpPr>
        <p:cxnSp>
          <p:nvCxnSpPr>
            <p:cNvPr id="228" name="Straight Connector 227">
              <a:extLst>
                <a:ext uri="{FF2B5EF4-FFF2-40B4-BE49-F238E27FC236}">
                  <a16:creationId xmlns:a16="http://schemas.microsoft.com/office/drawing/2014/main" id="{358BA50A-8FB6-6465-F04A-9AC7A2FA53E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C97A2676-2BB5-45B6-B196-69B4197995F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F7C5E470-BE87-C84C-BDB7-9F09B7B42900}"/>
              </a:ext>
            </a:extLst>
          </p:cNvPr>
          <p:cNvGrpSpPr/>
          <p:nvPr/>
        </p:nvGrpSpPr>
        <p:grpSpPr>
          <a:xfrm>
            <a:off x="3665031" y="4067445"/>
            <a:ext cx="91440" cy="95059"/>
            <a:chOff x="3315957" y="2390634"/>
            <a:chExt cx="91440" cy="95059"/>
          </a:xfrm>
        </p:grpSpPr>
        <p:cxnSp>
          <p:nvCxnSpPr>
            <p:cNvPr id="231" name="Straight Connector 230">
              <a:extLst>
                <a:ext uri="{FF2B5EF4-FFF2-40B4-BE49-F238E27FC236}">
                  <a16:creationId xmlns:a16="http://schemas.microsoft.com/office/drawing/2014/main" id="{9CC5A78E-DD4D-E858-DD3C-D169A123EDBE}"/>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0EC85B2B-91DA-F58A-C303-C2AB723C6D9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3" name="Group 232">
            <a:extLst>
              <a:ext uri="{FF2B5EF4-FFF2-40B4-BE49-F238E27FC236}">
                <a16:creationId xmlns:a16="http://schemas.microsoft.com/office/drawing/2014/main" id="{3D43C6FC-B6BC-D9DC-555E-1F91A142D459}"/>
              </a:ext>
            </a:extLst>
          </p:cNvPr>
          <p:cNvGrpSpPr/>
          <p:nvPr/>
        </p:nvGrpSpPr>
        <p:grpSpPr>
          <a:xfrm>
            <a:off x="3271232" y="3942812"/>
            <a:ext cx="91440" cy="95059"/>
            <a:chOff x="3315957" y="2390634"/>
            <a:chExt cx="91440" cy="95059"/>
          </a:xfrm>
        </p:grpSpPr>
        <p:cxnSp>
          <p:nvCxnSpPr>
            <p:cNvPr id="234" name="Straight Connector 233">
              <a:extLst>
                <a:ext uri="{FF2B5EF4-FFF2-40B4-BE49-F238E27FC236}">
                  <a16:creationId xmlns:a16="http://schemas.microsoft.com/office/drawing/2014/main" id="{70EEEE57-68DD-AAF4-C006-9F0EC540A51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C59B7C64-AC50-7B1E-F2FA-21573D91EFA3}"/>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6" name="Group 235">
            <a:extLst>
              <a:ext uri="{FF2B5EF4-FFF2-40B4-BE49-F238E27FC236}">
                <a16:creationId xmlns:a16="http://schemas.microsoft.com/office/drawing/2014/main" id="{D0A7B5E6-C753-CADC-343F-F6BA77DCA9C6}"/>
              </a:ext>
            </a:extLst>
          </p:cNvPr>
          <p:cNvGrpSpPr/>
          <p:nvPr/>
        </p:nvGrpSpPr>
        <p:grpSpPr>
          <a:xfrm>
            <a:off x="4607213" y="4313287"/>
            <a:ext cx="91440" cy="95059"/>
            <a:chOff x="3315957" y="2390634"/>
            <a:chExt cx="91440" cy="95059"/>
          </a:xfrm>
        </p:grpSpPr>
        <p:cxnSp>
          <p:nvCxnSpPr>
            <p:cNvPr id="237" name="Straight Connector 236">
              <a:extLst>
                <a:ext uri="{FF2B5EF4-FFF2-40B4-BE49-F238E27FC236}">
                  <a16:creationId xmlns:a16="http://schemas.microsoft.com/office/drawing/2014/main" id="{D5C35D52-35EA-A5A9-6EBA-EEB8D1BC8EBC}"/>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40C3BE46-A588-BCC2-9CA5-3E10E2AC27C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9" name="Group 238">
            <a:extLst>
              <a:ext uri="{FF2B5EF4-FFF2-40B4-BE49-F238E27FC236}">
                <a16:creationId xmlns:a16="http://schemas.microsoft.com/office/drawing/2014/main" id="{1DC855F7-309F-64F5-1488-27B8290AA38A}"/>
              </a:ext>
            </a:extLst>
          </p:cNvPr>
          <p:cNvGrpSpPr/>
          <p:nvPr/>
        </p:nvGrpSpPr>
        <p:grpSpPr>
          <a:xfrm>
            <a:off x="3308450" y="3940225"/>
            <a:ext cx="91440" cy="95059"/>
            <a:chOff x="3315957" y="2390634"/>
            <a:chExt cx="91440" cy="95059"/>
          </a:xfrm>
        </p:grpSpPr>
        <p:cxnSp>
          <p:nvCxnSpPr>
            <p:cNvPr id="240" name="Straight Connector 239">
              <a:extLst>
                <a:ext uri="{FF2B5EF4-FFF2-40B4-BE49-F238E27FC236}">
                  <a16:creationId xmlns:a16="http://schemas.microsoft.com/office/drawing/2014/main" id="{03809737-EA3B-7987-4AB6-5B898EA2380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FC4D4E8C-0044-1C45-A991-3D4DACD92D0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CB5DDD06-C573-DB4F-DEFD-D40667C262C7}"/>
              </a:ext>
            </a:extLst>
          </p:cNvPr>
          <p:cNvGrpSpPr/>
          <p:nvPr/>
        </p:nvGrpSpPr>
        <p:grpSpPr>
          <a:xfrm>
            <a:off x="4912055" y="4365876"/>
            <a:ext cx="91440" cy="95059"/>
            <a:chOff x="3315957" y="2390634"/>
            <a:chExt cx="91440" cy="95059"/>
          </a:xfrm>
        </p:grpSpPr>
        <p:cxnSp>
          <p:nvCxnSpPr>
            <p:cNvPr id="243" name="Straight Connector 242">
              <a:extLst>
                <a:ext uri="{FF2B5EF4-FFF2-40B4-BE49-F238E27FC236}">
                  <a16:creationId xmlns:a16="http://schemas.microsoft.com/office/drawing/2014/main" id="{1D1810C8-88F8-BAEE-68AF-7E83C09EA1F9}"/>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BDF3E80C-643A-BECE-30BD-CC04047A0A6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5" name="Group 244">
            <a:extLst>
              <a:ext uri="{FF2B5EF4-FFF2-40B4-BE49-F238E27FC236}">
                <a16:creationId xmlns:a16="http://schemas.microsoft.com/office/drawing/2014/main" id="{6F404641-9227-5B78-BB2D-4FD3D217DF88}"/>
              </a:ext>
            </a:extLst>
          </p:cNvPr>
          <p:cNvGrpSpPr/>
          <p:nvPr/>
        </p:nvGrpSpPr>
        <p:grpSpPr>
          <a:xfrm>
            <a:off x="4957775" y="4381022"/>
            <a:ext cx="91440" cy="95059"/>
            <a:chOff x="3315957" y="2390634"/>
            <a:chExt cx="91440" cy="95059"/>
          </a:xfrm>
        </p:grpSpPr>
        <p:cxnSp>
          <p:nvCxnSpPr>
            <p:cNvPr id="246" name="Straight Connector 245">
              <a:extLst>
                <a:ext uri="{FF2B5EF4-FFF2-40B4-BE49-F238E27FC236}">
                  <a16:creationId xmlns:a16="http://schemas.microsoft.com/office/drawing/2014/main" id="{DD3D4596-CC7D-8900-A48F-8E2D7DB779F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4F063F14-A49D-A1C2-5421-7E0387A8DFE0}"/>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6BE58268-1390-1B3E-6CF7-5951AB88ED9B}"/>
              </a:ext>
            </a:extLst>
          </p:cNvPr>
          <p:cNvGrpSpPr/>
          <p:nvPr/>
        </p:nvGrpSpPr>
        <p:grpSpPr>
          <a:xfrm>
            <a:off x="5080752" y="4384197"/>
            <a:ext cx="91440" cy="95059"/>
            <a:chOff x="3315957" y="2390634"/>
            <a:chExt cx="91440" cy="95059"/>
          </a:xfrm>
        </p:grpSpPr>
        <p:cxnSp>
          <p:nvCxnSpPr>
            <p:cNvPr id="249" name="Straight Connector 248">
              <a:extLst>
                <a:ext uri="{FF2B5EF4-FFF2-40B4-BE49-F238E27FC236}">
                  <a16:creationId xmlns:a16="http://schemas.microsoft.com/office/drawing/2014/main" id="{D9D61FC9-1181-459C-B05B-7FB9E116608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69F13747-FB6D-F53F-83EC-C2529CEC3C9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B1417163-C6D5-4AF7-86F5-42E2B2C33795}"/>
              </a:ext>
            </a:extLst>
          </p:cNvPr>
          <p:cNvGrpSpPr/>
          <p:nvPr/>
        </p:nvGrpSpPr>
        <p:grpSpPr>
          <a:xfrm>
            <a:off x="5268645" y="4470702"/>
            <a:ext cx="91440" cy="95059"/>
            <a:chOff x="3315957" y="2390634"/>
            <a:chExt cx="91440" cy="95059"/>
          </a:xfrm>
        </p:grpSpPr>
        <p:cxnSp>
          <p:nvCxnSpPr>
            <p:cNvPr id="252" name="Straight Connector 251">
              <a:extLst>
                <a:ext uri="{FF2B5EF4-FFF2-40B4-BE49-F238E27FC236}">
                  <a16:creationId xmlns:a16="http://schemas.microsoft.com/office/drawing/2014/main" id="{A2695C6B-6061-563D-171E-9F1103CE75BF}"/>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F903FDD4-FA1D-64AB-E17F-723BCAE5FAF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A9E0925D-FF37-679E-63E1-DE88B1434B1A}"/>
              </a:ext>
            </a:extLst>
          </p:cNvPr>
          <p:cNvGrpSpPr/>
          <p:nvPr/>
        </p:nvGrpSpPr>
        <p:grpSpPr>
          <a:xfrm>
            <a:off x="5187963" y="4413648"/>
            <a:ext cx="91440" cy="95059"/>
            <a:chOff x="3315957" y="2390634"/>
            <a:chExt cx="91440" cy="95059"/>
          </a:xfrm>
        </p:grpSpPr>
        <p:cxnSp>
          <p:nvCxnSpPr>
            <p:cNvPr id="255" name="Straight Connector 254">
              <a:extLst>
                <a:ext uri="{FF2B5EF4-FFF2-40B4-BE49-F238E27FC236}">
                  <a16:creationId xmlns:a16="http://schemas.microsoft.com/office/drawing/2014/main" id="{20C6D413-8BAA-9562-69D4-24D6CB5CFEC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452BBA41-AAB2-C787-0ED0-BD510B92404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C748566D-63A1-7140-F3FD-0D0F5BCD6468}"/>
              </a:ext>
            </a:extLst>
          </p:cNvPr>
          <p:cNvGrpSpPr/>
          <p:nvPr/>
        </p:nvGrpSpPr>
        <p:grpSpPr>
          <a:xfrm>
            <a:off x="5126472" y="4400893"/>
            <a:ext cx="91440" cy="95059"/>
            <a:chOff x="3315957" y="2390634"/>
            <a:chExt cx="91440" cy="95059"/>
          </a:xfrm>
        </p:grpSpPr>
        <p:cxnSp>
          <p:nvCxnSpPr>
            <p:cNvPr id="258" name="Straight Connector 257">
              <a:extLst>
                <a:ext uri="{FF2B5EF4-FFF2-40B4-BE49-F238E27FC236}">
                  <a16:creationId xmlns:a16="http://schemas.microsoft.com/office/drawing/2014/main" id="{06EA286F-9113-CF19-F12D-42D4375156E6}"/>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725522F0-E9A9-508B-FE64-FA8EB8A50932}"/>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50BA907A-0ECB-95B8-F2D8-E5CF51F86A4A}"/>
              </a:ext>
            </a:extLst>
          </p:cNvPr>
          <p:cNvGrpSpPr/>
          <p:nvPr/>
        </p:nvGrpSpPr>
        <p:grpSpPr>
          <a:xfrm>
            <a:off x="5345826" y="4497511"/>
            <a:ext cx="91440" cy="95059"/>
            <a:chOff x="3315957" y="2390634"/>
            <a:chExt cx="91440" cy="95059"/>
          </a:xfrm>
        </p:grpSpPr>
        <p:cxnSp>
          <p:nvCxnSpPr>
            <p:cNvPr id="261" name="Straight Connector 260">
              <a:extLst>
                <a:ext uri="{FF2B5EF4-FFF2-40B4-BE49-F238E27FC236}">
                  <a16:creationId xmlns:a16="http://schemas.microsoft.com/office/drawing/2014/main" id="{41335DCF-4B35-234B-DEEB-1D04A76BE0C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8A645A22-CE6A-2CDB-062F-CD838EFA8973}"/>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6AE8DAED-2581-B527-0E6A-67E9FFD4963E}"/>
              </a:ext>
            </a:extLst>
          </p:cNvPr>
          <p:cNvGrpSpPr/>
          <p:nvPr/>
        </p:nvGrpSpPr>
        <p:grpSpPr>
          <a:xfrm>
            <a:off x="5388871" y="4497636"/>
            <a:ext cx="91440" cy="95059"/>
            <a:chOff x="3315957" y="2390634"/>
            <a:chExt cx="91440" cy="95059"/>
          </a:xfrm>
        </p:grpSpPr>
        <p:cxnSp>
          <p:nvCxnSpPr>
            <p:cNvPr id="264" name="Straight Connector 263">
              <a:extLst>
                <a:ext uri="{FF2B5EF4-FFF2-40B4-BE49-F238E27FC236}">
                  <a16:creationId xmlns:a16="http://schemas.microsoft.com/office/drawing/2014/main" id="{69E270E9-9E05-2975-5740-EC56491C791B}"/>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7C41FF16-4198-563A-41D8-5E76DDCF4A4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AE1E48C7-5316-5A4E-B68D-AD1DEA3FDC1A}"/>
              </a:ext>
            </a:extLst>
          </p:cNvPr>
          <p:cNvGrpSpPr/>
          <p:nvPr/>
        </p:nvGrpSpPr>
        <p:grpSpPr>
          <a:xfrm>
            <a:off x="5477018" y="4503437"/>
            <a:ext cx="91440" cy="95059"/>
            <a:chOff x="3315957" y="2390634"/>
            <a:chExt cx="91440" cy="95059"/>
          </a:xfrm>
        </p:grpSpPr>
        <p:cxnSp>
          <p:nvCxnSpPr>
            <p:cNvPr id="267" name="Straight Connector 266">
              <a:extLst>
                <a:ext uri="{FF2B5EF4-FFF2-40B4-BE49-F238E27FC236}">
                  <a16:creationId xmlns:a16="http://schemas.microsoft.com/office/drawing/2014/main" id="{36B61F6D-2449-CBA6-584E-AF625D598E2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0D9F4EA8-1C5D-8933-593E-6C82C4F6965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9" name="Group 268">
            <a:extLst>
              <a:ext uri="{FF2B5EF4-FFF2-40B4-BE49-F238E27FC236}">
                <a16:creationId xmlns:a16="http://schemas.microsoft.com/office/drawing/2014/main" id="{60832B73-3D38-785B-101B-16553FF7DF9E}"/>
              </a:ext>
            </a:extLst>
          </p:cNvPr>
          <p:cNvGrpSpPr/>
          <p:nvPr/>
        </p:nvGrpSpPr>
        <p:grpSpPr>
          <a:xfrm>
            <a:off x="5224831" y="4464352"/>
            <a:ext cx="91440" cy="95059"/>
            <a:chOff x="3315957" y="2390634"/>
            <a:chExt cx="91440" cy="95059"/>
          </a:xfrm>
        </p:grpSpPr>
        <p:cxnSp>
          <p:nvCxnSpPr>
            <p:cNvPr id="270" name="Straight Connector 269">
              <a:extLst>
                <a:ext uri="{FF2B5EF4-FFF2-40B4-BE49-F238E27FC236}">
                  <a16:creationId xmlns:a16="http://schemas.microsoft.com/office/drawing/2014/main" id="{1280E4F6-67BB-D8D7-E266-7A884964F18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5A7C2202-A10F-61AE-63DE-8AE85DFAB72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2" name="Group 271">
            <a:extLst>
              <a:ext uri="{FF2B5EF4-FFF2-40B4-BE49-F238E27FC236}">
                <a16:creationId xmlns:a16="http://schemas.microsoft.com/office/drawing/2014/main" id="{CFAD4C0B-C8E3-F0EE-2581-1180A3B30338}"/>
              </a:ext>
            </a:extLst>
          </p:cNvPr>
          <p:cNvGrpSpPr/>
          <p:nvPr/>
        </p:nvGrpSpPr>
        <p:grpSpPr>
          <a:xfrm>
            <a:off x="5683200" y="4586713"/>
            <a:ext cx="91440" cy="95059"/>
            <a:chOff x="3315957" y="2390634"/>
            <a:chExt cx="91440" cy="95059"/>
          </a:xfrm>
        </p:grpSpPr>
        <p:cxnSp>
          <p:nvCxnSpPr>
            <p:cNvPr id="273" name="Straight Connector 272">
              <a:extLst>
                <a:ext uri="{FF2B5EF4-FFF2-40B4-BE49-F238E27FC236}">
                  <a16:creationId xmlns:a16="http://schemas.microsoft.com/office/drawing/2014/main" id="{F1FF1AC2-AA82-5465-EB7E-B93AF0A42636}"/>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2A50553B-A06A-4C32-BE99-F25EAE32A145}"/>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6CA9B3DA-A636-C2E2-874D-C4572E32539C}"/>
              </a:ext>
            </a:extLst>
          </p:cNvPr>
          <p:cNvGrpSpPr/>
          <p:nvPr/>
        </p:nvGrpSpPr>
        <p:grpSpPr>
          <a:xfrm>
            <a:off x="5611694" y="4579541"/>
            <a:ext cx="91440" cy="95059"/>
            <a:chOff x="3315957" y="2390634"/>
            <a:chExt cx="91440" cy="95059"/>
          </a:xfrm>
        </p:grpSpPr>
        <p:cxnSp>
          <p:nvCxnSpPr>
            <p:cNvPr id="276" name="Straight Connector 275">
              <a:extLst>
                <a:ext uri="{FF2B5EF4-FFF2-40B4-BE49-F238E27FC236}">
                  <a16:creationId xmlns:a16="http://schemas.microsoft.com/office/drawing/2014/main" id="{914FB816-DE09-3017-86CD-741FA169403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B667BACB-AC05-6351-0909-285FDF920FF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17BA0B98-0BD2-B739-692E-4662B86E18D0}"/>
              </a:ext>
            </a:extLst>
          </p:cNvPr>
          <p:cNvGrpSpPr/>
          <p:nvPr/>
        </p:nvGrpSpPr>
        <p:grpSpPr>
          <a:xfrm>
            <a:off x="5745387" y="4585891"/>
            <a:ext cx="91440" cy="95059"/>
            <a:chOff x="3315957" y="2390634"/>
            <a:chExt cx="91440" cy="95059"/>
          </a:xfrm>
        </p:grpSpPr>
        <p:cxnSp>
          <p:nvCxnSpPr>
            <p:cNvPr id="279" name="Straight Connector 278">
              <a:extLst>
                <a:ext uri="{FF2B5EF4-FFF2-40B4-BE49-F238E27FC236}">
                  <a16:creationId xmlns:a16="http://schemas.microsoft.com/office/drawing/2014/main" id="{1B4078A6-E378-BCD5-8042-3A7BA9BB6A48}"/>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6BFCA3A3-E21F-6F84-DB03-59FDBA0B58D0}"/>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43B874F5-1164-D9E0-8F16-3E96D1F8E3C6}"/>
              </a:ext>
            </a:extLst>
          </p:cNvPr>
          <p:cNvGrpSpPr/>
          <p:nvPr/>
        </p:nvGrpSpPr>
        <p:grpSpPr>
          <a:xfrm>
            <a:off x="5575499" y="4532465"/>
            <a:ext cx="91440" cy="95059"/>
            <a:chOff x="3315957" y="2390634"/>
            <a:chExt cx="91440" cy="95059"/>
          </a:xfrm>
        </p:grpSpPr>
        <p:cxnSp>
          <p:nvCxnSpPr>
            <p:cNvPr id="282" name="Straight Connector 281">
              <a:extLst>
                <a:ext uri="{FF2B5EF4-FFF2-40B4-BE49-F238E27FC236}">
                  <a16:creationId xmlns:a16="http://schemas.microsoft.com/office/drawing/2014/main" id="{F3C26E78-A6F8-26CE-1577-FC9FC9005934}"/>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76459BD5-F001-26E5-F2E0-4A648D5AACB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84" name="Group 283">
            <a:extLst>
              <a:ext uri="{FF2B5EF4-FFF2-40B4-BE49-F238E27FC236}">
                <a16:creationId xmlns:a16="http://schemas.microsoft.com/office/drawing/2014/main" id="{5CC50509-A0AA-F2A0-CC4C-7AC753C41065}"/>
              </a:ext>
            </a:extLst>
          </p:cNvPr>
          <p:cNvGrpSpPr/>
          <p:nvPr/>
        </p:nvGrpSpPr>
        <p:grpSpPr>
          <a:xfrm>
            <a:off x="5538680" y="4506612"/>
            <a:ext cx="91440" cy="95059"/>
            <a:chOff x="3315957" y="2390634"/>
            <a:chExt cx="91440" cy="95059"/>
          </a:xfrm>
        </p:grpSpPr>
        <p:cxnSp>
          <p:nvCxnSpPr>
            <p:cNvPr id="285" name="Straight Connector 284">
              <a:extLst>
                <a:ext uri="{FF2B5EF4-FFF2-40B4-BE49-F238E27FC236}">
                  <a16:creationId xmlns:a16="http://schemas.microsoft.com/office/drawing/2014/main" id="{FACDAC18-21DE-4828-283F-7D3CA943BBB1}"/>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32A967B2-B940-F6BD-9D5A-E04F71530D3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87" name="Group 286">
            <a:extLst>
              <a:ext uri="{FF2B5EF4-FFF2-40B4-BE49-F238E27FC236}">
                <a16:creationId xmlns:a16="http://schemas.microsoft.com/office/drawing/2014/main" id="{DBC55A55-8BC8-5656-863D-A106FB80CFE5}"/>
              </a:ext>
            </a:extLst>
          </p:cNvPr>
          <p:cNvGrpSpPr/>
          <p:nvPr/>
        </p:nvGrpSpPr>
        <p:grpSpPr>
          <a:xfrm>
            <a:off x="5431298" y="4502357"/>
            <a:ext cx="91440" cy="95059"/>
            <a:chOff x="3315957" y="2390634"/>
            <a:chExt cx="91440" cy="95059"/>
          </a:xfrm>
        </p:grpSpPr>
        <p:cxnSp>
          <p:nvCxnSpPr>
            <p:cNvPr id="288" name="Straight Connector 287">
              <a:extLst>
                <a:ext uri="{FF2B5EF4-FFF2-40B4-BE49-F238E27FC236}">
                  <a16:creationId xmlns:a16="http://schemas.microsoft.com/office/drawing/2014/main" id="{4141A6DE-30AA-27A5-D9F8-F97032E5FF9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5DCF2F4B-8D4C-2F4B-AFE3-414D63C340F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90" name="Group 289">
            <a:extLst>
              <a:ext uri="{FF2B5EF4-FFF2-40B4-BE49-F238E27FC236}">
                <a16:creationId xmlns:a16="http://schemas.microsoft.com/office/drawing/2014/main" id="{4596C393-09B0-D893-27E0-0F8F077588FD}"/>
              </a:ext>
            </a:extLst>
          </p:cNvPr>
          <p:cNvGrpSpPr/>
          <p:nvPr/>
        </p:nvGrpSpPr>
        <p:grpSpPr>
          <a:xfrm>
            <a:off x="5593925" y="4553518"/>
            <a:ext cx="91440" cy="95059"/>
            <a:chOff x="3315957" y="2390634"/>
            <a:chExt cx="91440" cy="95059"/>
          </a:xfrm>
        </p:grpSpPr>
        <p:cxnSp>
          <p:nvCxnSpPr>
            <p:cNvPr id="291" name="Straight Connector 290">
              <a:extLst>
                <a:ext uri="{FF2B5EF4-FFF2-40B4-BE49-F238E27FC236}">
                  <a16:creationId xmlns:a16="http://schemas.microsoft.com/office/drawing/2014/main" id="{8F969D91-6334-1B13-2E12-DD9B98BB228B}"/>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5AB04E71-A6A9-258F-F31D-0654D7959D7C}"/>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93" name="Group 292">
            <a:extLst>
              <a:ext uri="{FF2B5EF4-FFF2-40B4-BE49-F238E27FC236}">
                <a16:creationId xmlns:a16="http://schemas.microsoft.com/office/drawing/2014/main" id="{09F4E319-491A-537A-2AE3-01918DB13496}"/>
              </a:ext>
            </a:extLst>
          </p:cNvPr>
          <p:cNvGrpSpPr/>
          <p:nvPr/>
        </p:nvGrpSpPr>
        <p:grpSpPr>
          <a:xfrm>
            <a:off x="2975584" y="2973666"/>
            <a:ext cx="91440" cy="95059"/>
            <a:chOff x="3315957" y="2390634"/>
            <a:chExt cx="91440" cy="95059"/>
          </a:xfrm>
        </p:grpSpPr>
        <p:cxnSp>
          <p:nvCxnSpPr>
            <p:cNvPr id="294" name="Straight Connector 293">
              <a:extLst>
                <a:ext uri="{FF2B5EF4-FFF2-40B4-BE49-F238E27FC236}">
                  <a16:creationId xmlns:a16="http://schemas.microsoft.com/office/drawing/2014/main" id="{7B78A1D7-D6EA-6281-BAC1-C76AC167CA4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6257D19A-D1E7-87EF-2B05-876C03E7A12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CD96366C-C9B3-6DBB-FF20-C958C95646FC}"/>
              </a:ext>
            </a:extLst>
          </p:cNvPr>
          <p:cNvGrpSpPr/>
          <p:nvPr/>
        </p:nvGrpSpPr>
        <p:grpSpPr>
          <a:xfrm>
            <a:off x="2788908" y="2918569"/>
            <a:ext cx="91440" cy="95059"/>
            <a:chOff x="3315957" y="2390634"/>
            <a:chExt cx="91440" cy="95059"/>
          </a:xfrm>
        </p:grpSpPr>
        <p:cxnSp>
          <p:nvCxnSpPr>
            <p:cNvPr id="297" name="Straight Connector 296">
              <a:extLst>
                <a:ext uri="{FF2B5EF4-FFF2-40B4-BE49-F238E27FC236}">
                  <a16:creationId xmlns:a16="http://schemas.microsoft.com/office/drawing/2014/main" id="{432CA208-BEE7-7A63-D88B-682B1D01705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5DDE8425-8D3D-D67C-015F-F7FEABEF458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C75BD2CE-FC91-3DB5-A58F-8C5EC875472F}"/>
              </a:ext>
            </a:extLst>
          </p:cNvPr>
          <p:cNvGrpSpPr/>
          <p:nvPr/>
        </p:nvGrpSpPr>
        <p:grpSpPr>
          <a:xfrm>
            <a:off x="2847328" y="2937619"/>
            <a:ext cx="91440" cy="95059"/>
            <a:chOff x="3315957" y="2390634"/>
            <a:chExt cx="91440" cy="95059"/>
          </a:xfrm>
        </p:grpSpPr>
        <p:cxnSp>
          <p:nvCxnSpPr>
            <p:cNvPr id="300" name="Straight Connector 299">
              <a:extLst>
                <a:ext uri="{FF2B5EF4-FFF2-40B4-BE49-F238E27FC236}">
                  <a16:creationId xmlns:a16="http://schemas.microsoft.com/office/drawing/2014/main" id="{BB1FDD6F-D2F1-135A-38F6-AC4A22C6815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BF8FADFF-5E53-5F31-98EA-21985679B49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54C347B5-3538-0750-DF8D-7362090ECCC1}"/>
              </a:ext>
            </a:extLst>
          </p:cNvPr>
          <p:cNvGrpSpPr/>
          <p:nvPr/>
        </p:nvGrpSpPr>
        <p:grpSpPr>
          <a:xfrm>
            <a:off x="2576120" y="2869082"/>
            <a:ext cx="91440" cy="95059"/>
            <a:chOff x="3315957" y="2390634"/>
            <a:chExt cx="91440" cy="95059"/>
          </a:xfrm>
        </p:grpSpPr>
        <p:cxnSp>
          <p:nvCxnSpPr>
            <p:cNvPr id="303" name="Straight Connector 302">
              <a:extLst>
                <a:ext uri="{FF2B5EF4-FFF2-40B4-BE49-F238E27FC236}">
                  <a16:creationId xmlns:a16="http://schemas.microsoft.com/office/drawing/2014/main" id="{6149BF13-9F2C-2D46-FCB0-CA1E06DB38F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A195EB80-64C7-F4BF-2E6B-7E7C57455E1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6" name="Group 305">
            <a:extLst>
              <a:ext uri="{FF2B5EF4-FFF2-40B4-BE49-F238E27FC236}">
                <a16:creationId xmlns:a16="http://schemas.microsoft.com/office/drawing/2014/main" id="{816E29DD-71FB-779D-D909-87DB6A42BFB8}"/>
              </a:ext>
            </a:extLst>
          </p:cNvPr>
          <p:cNvGrpSpPr/>
          <p:nvPr/>
        </p:nvGrpSpPr>
        <p:grpSpPr>
          <a:xfrm>
            <a:off x="3257847" y="3037920"/>
            <a:ext cx="91440" cy="95059"/>
            <a:chOff x="3315957" y="2390634"/>
            <a:chExt cx="91440" cy="95059"/>
          </a:xfrm>
        </p:grpSpPr>
        <p:cxnSp>
          <p:nvCxnSpPr>
            <p:cNvPr id="307" name="Straight Connector 306">
              <a:extLst>
                <a:ext uri="{FF2B5EF4-FFF2-40B4-BE49-F238E27FC236}">
                  <a16:creationId xmlns:a16="http://schemas.microsoft.com/office/drawing/2014/main" id="{109B65EE-2729-5404-175D-73837DE7C5C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F5746D11-512A-C8FD-864D-6BF33180769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9" name="Group 308">
            <a:extLst>
              <a:ext uri="{FF2B5EF4-FFF2-40B4-BE49-F238E27FC236}">
                <a16:creationId xmlns:a16="http://schemas.microsoft.com/office/drawing/2014/main" id="{2A5DA683-F9DB-1DBD-363A-E0DC80302349}"/>
              </a:ext>
            </a:extLst>
          </p:cNvPr>
          <p:cNvGrpSpPr/>
          <p:nvPr/>
        </p:nvGrpSpPr>
        <p:grpSpPr>
          <a:xfrm>
            <a:off x="3217214" y="3035853"/>
            <a:ext cx="91440" cy="95059"/>
            <a:chOff x="3315957" y="2390634"/>
            <a:chExt cx="91440" cy="95059"/>
          </a:xfrm>
        </p:grpSpPr>
        <p:cxnSp>
          <p:nvCxnSpPr>
            <p:cNvPr id="310" name="Straight Connector 309">
              <a:extLst>
                <a:ext uri="{FF2B5EF4-FFF2-40B4-BE49-F238E27FC236}">
                  <a16:creationId xmlns:a16="http://schemas.microsoft.com/office/drawing/2014/main" id="{4D526E6C-59C8-CFB7-D065-630EA60A341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03EE0C13-675F-AEF8-6890-CD325C13C83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2" name="Group 311">
            <a:extLst>
              <a:ext uri="{FF2B5EF4-FFF2-40B4-BE49-F238E27FC236}">
                <a16:creationId xmlns:a16="http://schemas.microsoft.com/office/drawing/2014/main" id="{468C5627-C969-D6EA-2FCD-2A7D6763BAEE}"/>
              </a:ext>
            </a:extLst>
          </p:cNvPr>
          <p:cNvGrpSpPr/>
          <p:nvPr/>
        </p:nvGrpSpPr>
        <p:grpSpPr>
          <a:xfrm>
            <a:off x="3361677" y="3067728"/>
            <a:ext cx="91440" cy="95059"/>
            <a:chOff x="3315957" y="2390634"/>
            <a:chExt cx="91440" cy="95059"/>
          </a:xfrm>
        </p:grpSpPr>
        <p:cxnSp>
          <p:nvCxnSpPr>
            <p:cNvPr id="313" name="Straight Connector 312">
              <a:extLst>
                <a:ext uri="{FF2B5EF4-FFF2-40B4-BE49-F238E27FC236}">
                  <a16:creationId xmlns:a16="http://schemas.microsoft.com/office/drawing/2014/main" id="{D9F6119D-DA9F-9A09-A6F1-45167D81775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7394909E-FE70-469C-8391-A730FCB48EB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5" name="Group 314">
            <a:extLst>
              <a:ext uri="{FF2B5EF4-FFF2-40B4-BE49-F238E27FC236}">
                <a16:creationId xmlns:a16="http://schemas.microsoft.com/office/drawing/2014/main" id="{D25FCEED-25F8-C917-FA98-491965BF397D}"/>
              </a:ext>
            </a:extLst>
          </p:cNvPr>
          <p:cNvGrpSpPr/>
          <p:nvPr/>
        </p:nvGrpSpPr>
        <p:grpSpPr>
          <a:xfrm>
            <a:off x="3316941" y="3067728"/>
            <a:ext cx="91440" cy="95059"/>
            <a:chOff x="3315957" y="2390634"/>
            <a:chExt cx="91440" cy="95059"/>
          </a:xfrm>
        </p:grpSpPr>
        <p:cxnSp>
          <p:nvCxnSpPr>
            <p:cNvPr id="316" name="Straight Connector 315">
              <a:extLst>
                <a:ext uri="{FF2B5EF4-FFF2-40B4-BE49-F238E27FC236}">
                  <a16:creationId xmlns:a16="http://schemas.microsoft.com/office/drawing/2014/main" id="{105AA734-A4D1-86A2-7E8E-ED6F464F4CA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14177A1B-6312-4672-3722-352827C2829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8" name="Group 317">
            <a:extLst>
              <a:ext uri="{FF2B5EF4-FFF2-40B4-BE49-F238E27FC236}">
                <a16:creationId xmlns:a16="http://schemas.microsoft.com/office/drawing/2014/main" id="{112E16C3-8A3B-E7D2-0076-B2EC273D03F6}"/>
              </a:ext>
            </a:extLst>
          </p:cNvPr>
          <p:cNvGrpSpPr/>
          <p:nvPr/>
        </p:nvGrpSpPr>
        <p:grpSpPr>
          <a:xfrm>
            <a:off x="3619311" y="3149742"/>
            <a:ext cx="91440" cy="95059"/>
            <a:chOff x="3315957" y="2390634"/>
            <a:chExt cx="91440" cy="95059"/>
          </a:xfrm>
        </p:grpSpPr>
        <p:cxnSp>
          <p:nvCxnSpPr>
            <p:cNvPr id="319" name="Straight Connector 318">
              <a:extLst>
                <a:ext uri="{FF2B5EF4-FFF2-40B4-BE49-F238E27FC236}">
                  <a16:creationId xmlns:a16="http://schemas.microsoft.com/office/drawing/2014/main" id="{0B68895E-94A3-BBE0-180B-1C5C7DC523B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70F390E5-8DA0-AA09-6C97-34F302B9657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1" name="Group 320">
            <a:extLst>
              <a:ext uri="{FF2B5EF4-FFF2-40B4-BE49-F238E27FC236}">
                <a16:creationId xmlns:a16="http://schemas.microsoft.com/office/drawing/2014/main" id="{AC1F4EB4-FAF2-6505-88C1-C0E4544D1E60}"/>
              </a:ext>
            </a:extLst>
          </p:cNvPr>
          <p:cNvGrpSpPr/>
          <p:nvPr/>
        </p:nvGrpSpPr>
        <p:grpSpPr>
          <a:xfrm>
            <a:off x="3658402" y="3144414"/>
            <a:ext cx="91440" cy="95059"/>
            <a:chOff x="3315957" y="2390634"/>
            <a:chExt cx="91440" cy="95059"/>
          </a:xfrm>
        </p:grpSpPr>
        <p:cxnSp>
          <p:nvCxnSpPr>
            <p:cNvPr id="322" name="Straight Connector 321">
              <a:extLst>
                <a:ext uri="{FF2B5EF4-FFF2-40B4-BE49-F238E27FC236}">
                  <a16:creationId xmlns:a16="http://schemas.microsoft.com/office/drawing/2014/main" id="{F549DEA1-5E00-B39F-66B4-70D48E4C338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104B97BA-4CAD-961C-D802-F8029954293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4" name="Group 323">
            <a:extLst>
              <a:ext uri="{FF2B5EF4-FFF2-40B4-BE49-F238E27FC236}">
                <a16:creationId xmlns:a16="http://schemas.microsoft.com/office/drawing/2014/main" id="{36FBF7CA-A1F2-A1B2-09CA-D5361FC69A5E}"/>
              </a:ext>
            </a:extLst>
          </p:cNvPr>
          <p:cNvGrpSpPr/>
          <p:nvPr/>
        </p:nvGrpSpPr>
        <p:grpSpPr>
          <a:xfrm>
            <a:off x="3894714" y="3237705"/>
            <a:ext cx="91440" cy="95059"/>
            <a:chOff x="3315957" y="2390634"/>
            <a:chExt cx="91440" cy="95059"/>
          </a:xfrm>
        </p:grpSpPr>
        <p:cxnSp>
          <p:nvCxnSpPr>
            <p:cNvPr id="325" name="Straight Connector 324">
              <a:extLst>
                <a:ext uri="{FF2B5EF4-FFF2-40B4-BE49-F238E27FC236}">
                  <a16:creationId xmlns:a16="http://schemas.microsoft.com/office/drawing/2014/main" id="{CE8082F1-CA5F-2FEC-9CEB-25BD502FBFB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CE520E65-346F-F847-EF39-1E8FE9C632A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7" name="Group 326">
            <a:extLst>
              <a:ext uri="{FF2B5EF4-FFF2-40B4-BE49-F238E27FC236}">
                <a16:creationId xmlns:a16="http://schemas.microsoft.com/office/drawing/2014/main" id="{E1BDF0FD-75BA-6DB1-0135-B66EB689E078}"/>
              </a:ext>
            </a:extLst>
          </p:cNvPr>
          <p:cNvGrpSpPr/>
          <p:nvPr/>
        </p:nvGrpSpPr>
        <p:grpSpPr>
          <a:xfrm>
            <a:off x="4445147" y="3475553"/>
            <a:ext cx="91440" cy="95059"/>
            <a:chOff x="3315957" y="2390634"/>
            <a:chExt cx="91440" cy="95059"/>
          </a:xfrm>
        </p:grpSpPr>
        <p:cxnSp>
          <p:nvCxnSpPr>
            <p:cNvPr id="328" name="Straight Connector 327">
              <a:extLst>
                <a:ext uri="{FF2B5EF4-FFF2-40B4-BE49-F238E27FC236}">
                  <a16:creationId xmlns:a16="http://schemas.microsoft.com/office/drawing/2014/main" id="{0A4E9776-A4B2-634E-468A-E0E011AEAE2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B866E3D6-5014-E5DE-AED6-3A5D1CE28A9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0" name="Group 329">
            <a:extLst>
              <a:ext uri="{FF2B5EF4-FFF2-40B4-BE49-F238E27FC236}">
                <a16:creationId xmlns:a16="http://schemas.microsoft.com/office/drawing/2014/main" id="{A92946BF-C212-D557-9062-602211F50D47}"/>
              </a:ext>
            </a:extLst>
          </p:cNvPr>
          <p:cNvGrpSpPr/>
          <p:nvPr/>
        </p:nvGrpSpPr>
        <p:grpSpPr>
          <a:xfrm>
            <a:off x="4361204" y="3444160"/>
            <a:ext cx="91440" cy="95059"/>
            <a:chOff x="3315957" y="2390634"/>
            <a:chExt cx="91440" cy="95059"/>
          </a:xfrm>
        </p:grpSpPr>
        <p:cxnSp>
          <p:nvCxnSpPr>
            <p:cNvPr id="331" name="Straight Connector 330">
              <a:extLst>
                <a:ext uri="{FF2B5EF4-FFF2-40B4-BE49-F238E27FC236}">
                  <a16:creationId xmlns:a16="http://schemas.microsoft.com/office/drawing/2014/main" id="{C31FD87C-A229-B3A7-8602-05A21CD9DED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689DC314-B509-8401-EC3A-3E69FA44FD6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3" name="Group 332">
            <a:extLst>
              <a:ext uri="{FF2B5EF4-FFF2-40B4-BE49-F238E27FC236}">
                <a16:creationId xmlns:a16="http://schemas.microsoft.com/office/drawing/2014/main" id="{EA5C5855-E5E8-4047-1769-44C708969C58}"/>
              </a:ext>
            </a:extLst>
          </p:cNvPr>
          <p:cNvGrpSpPr/>
          <p:nvPr/>
        </p:nvGrpSpPr>
        <p:grpSpPr>
          <a:xfrm>
            <a:off x="4223859" y="3395291"/>
            <a:ext cx="91440" cy="95059"/>
            <a:chOff x="3315957" y="2390634"/>
            <a:chExt cx="91440" cy="95059"/>
          </a:xfrm>
        </p:grpSpPr>
        <p:cxnSp>
          <p:nvCxnSpPr>
            <p:cNvPr id="334" name="Straight Connector 333">
              <a:extLst>
                <a:ext uri="{FF2B5EF4-FFF2-40B4-BE49-F238E27FC236}">
                  <a16:creationId xmlns:a16="http://schemas.microsoft.com/office/drawing/2014/main" id="{8F3EA46F-9568-3B0C-0FC6-043C2C9E988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37684669-71CD-741F-8DE3-D305B7EF19B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6" name="Group 335">
            <a:extLst>
              <a:ext uri="{FF2B5EF4-FFF2-40B4-BE49-F238E27FC236}">
                <a16:creationId xmlns:a16="http://schemas.microsoft.com/office/drawing/2014/main" id="{16EBA2D8-2698-EEE2-707A-39ACA6997DCB}"/>
              </a:ext>
            </a:extLst>
          </p:cNvPr>
          <p:cNvGrpSpPr/>
          <p:nvPr/>
        </p:nvGrpSpPr>
        <p:grpSpPr>
          <a:xfrm>
            <a:off x="4748232" y="3574112"/>
            <a:ext cx="91440" cy="95059"/>
            <a:chOff x="3315957" y="2390634"/>
            <a:chExt cx="91440" cy="95059"/>
          </a:xfrm>
        </p:grpSpPr>
        <p:cxnSp>
          <p:nvCxnSpPr>
            <p:cNvPr id="337" name="Straight Connector 336">
              <a:extLst>
                <a:ext uri="{FF2B5EF4-FFF2-40B4-BE49-F238E27FC236}">
                  <a16:creationId xmlns:a16="http://schemas.microsoft.com/office/drawing/2014/main" id="{92B78402-B449-D2D6-99B3-78809717C1A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D4BA6A57-B02B-6866-F162-39110ACF2F8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9" name="Group 338">
            <a:extLst>
              <a:ext uri="{FF2B5EF4-FFF2-40B4-BE49-F238E27FC236}">
                <a16:creationId xmlns:a16="http://schemas.microsoft.com/office/drawing/2014/main" id="{AA6BDCBE-550F-02A8-C4E1-A91E71D3C55D}"/>
              </a:ext>
            </a:extLst>
          </p:cNvPr>
          <p:cNvGrpSpPr/>
          <p:nvPr/>
        </p:nvGrpSpPr>
        <p:grpSpPr>
          <a:xfrm>
            <a:off x="4572251" y="3523083"/>
            <a:ext cx="91440" cy="95059"/>
            <a:chOff x="3315957" y="2390634"/>
            <a:chExt cx="91440" cy="95059"/>
          </a:xfrm>
        </p:grpSpPr>
        <p:cxnSp>
          <p:nvCxnSpPr>
            <p:cNvPr id="340" name="Straight Connector 339">
              <a:extLst>
                <a:ext uri="{FF2B5EF4-FFF2-40B4-BE49-F238E27FC236}">
                  <a16:creationId xmlns:a16="http://schemas.microsoft.com/office/drawing/2014/main" id="{2DA128B4-674A-1E12-282C-05831965D22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6A4C0DFB-57F4-7410-D47E-9F7A346EDA4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2" name="Group 341">
            <a:extLst>
              <a:ext uri="{FF2B5EF4-FFF2-40B4-BE49-F238E27FC236}">
                <a16:creationId xmlns:a16="http://schemas.microsoft.com/office/drawing/2014/main" id="{81D82906-F56A-F124-43E6-FA6CBB5B1A4E}"/>
              </a:ext>
            </a:extLst>
          </p:cNvPr>
          <p:cNvGrpSpPr/>
          <p:nvPr/>
        </p:nvGrpSpPr>
        <p:grpSpPr>
          <a:xfrm>
            <a:off x="4656792" y="3580759"/>
            <a:ext cx="91440" cy="95059"/>
            <a:chOff x="3315957" y="2390634"/>
            <a:chExt cx="91440" cy="95059"/>
          </a:xfrm>
        </p:grpSpPr>
        <p:cxnSp>
          <p:nvCxnSpPr>
            <p:cNvPr id="343" name="Straight Connector 342">
              <a:extLst>
                <a:ext uri="{FF2B5EF4-FFF2-40B4-BE49-F238E27FC236}">
                  <a16:creationId xmlns:a16="http://schemas.microsoft.com/office/drawing/2014/main" id="{7679E8D0-0C3A-381D-5A82-13FB376F8DF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09842E07-44C1-3514-D427-0D95E74854B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5" name="Group 344">
            <a:extLst>
              <a:ext uri="{FF2B5EF4-FFF2-40B4-BE49-F238E27FC236}">
                <a16:creationId xmlns:a16="http://schemas.microsoft.com/office/drawing/2014/main" id="{E330ECCE-3538-2A3E-4B46-46C134169E15}"/>
              </a:ext>
            </a:extLst>
          </p:cNvPr>
          <p:cNvGrpSpPr/>
          <p:nvPr/>
        </p:nvGrpSpPr>
        <p:grpSpPr>
          <a:xfrm>
            <a:off x="4721035" y="3578264"/>
            <a:ext cx="91440" cy="95059"/>
            <a:chOff x="3315957" y="2390634"/>
            <a:chExt cx="91440" cy="95059"/>
          </a:xfrm>
        </p:grpSpPr>
        <p:cxnSp>
          <p:nvCxnSpPr>
            <p:cNvPr id="346" name="Straight Connector 345">
              <a:extLst>
                <a:ext uri="{FF2B5EF4-FFF2-40B4-BE49-F238E27FC236}">
                  <a16:creationId xmlns:a16="http://schemas.microsoft.com/office/drawing/2014/main" id="{FDC1F248-20B7-8316-D794-338040296E6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16C2E172-0860-1F5E-1014-D642DB4FE1A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8" name="Group 347">
            <a:extLst>
              <a:ext uri="{FF2B5EF4-FFF2-40B4-BE49-F238E27FC236}">
                <a16:creationId xmlns:a16="http://schemas.microsoft.com/office/drawing/2014/main" id="{9ED70111-72E4-5D3B-07E3-C99BE903C218}"/>
              </a:ext>
            </a:extLst>
          </p:cNvPr>
          <p:cNvGrpSpPr/>
          <p:nvPr/>
        </p:nvGrpSpPr>
        <p:grpSpPr>
          <a:xfrm>
            <a:off x="4510848" y="3475553"/>
            <a:ext cx="91440" cy="95059"/>
            <a:chOff x="3315957" y="2390634"/>
            <a:chExt cx="91440" cy="95059"/>
          </a:xfrm>
        </p:grpSpPr>
        <p:cxnSp>
          <p:nvCxnSpPr>
            <p:cNvPr id="349" name="Straight Connector 348">
              <a:extLst>
                <a:ext uri="{FF2B5EF4-FFF2-40B4-BE49-F238E27FC236}">
                  <a16:creationId xmlns:a16="http://schemas.microsoft.com/office/drawing/2014/main" id="{B4FFA900-AE60-6FF1-57A2-9B4D673966A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5E0467A2-5A24-9120-23D1-5CD11535B73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1" name="Group 350">
            <a:extLst>
              <a:ext uri="{FF2B5EF4-FFF2-40B4-BE49-F238E27FC236}">
                <a16:creationId xmlns:a16="http://schemas.microsoft.com/office/drawing/2014/main" id="{B6D69053-4705-61E0-4887-450F27BD78B0}"/>
              </a:ext>
            </a:extLst>
          </p:cNvPr>
          <p:cNvGrpSpPr/>
          <p:nvPr/>
        </p:nvGrpSpPr>
        <p:grpSpPr>
          <a:xfrm>
            <a:off x="4533703" y="3480473"/>
            <a:ext cx="91440" cy="95059"/>
            <a:chOff x="3315957" y="2390634"/>
            <a:chExt cx="91440" cy="95059"/>
          </a:xfrm>
        </p:grpSpPr>
        <p:cxnSp>
          <p:nvCxnSpPr>
            <p:cNvPr id="352" name="Straight Connector 351">
              <a:extLst>
                <a:ext uri="{FF2B5EF4-FFF2-40B4-BE49-F238E27FC236}">
                  <a16:creationId xmlns:a16="http://schemas.microsoft.com/office/drawing/2014/main" id="{DBEA8BD2-0D15-14BE-F12A-0B5F140E43C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3826043F-750A-E38C-90F2-2469D00CDA2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4" name="Group 353">
            <a:extLst>
              <a:ext uri="{FF2B5EF4-FFF2-40B4-BE49-F238E27FC236}">
                <a16:creationId xmlns:a16="http://schemas.microsoft.com/office/drawing/2014/main" id="{BD10BBFB-57F1-505E-AAE8-47F1A82CA8C2}"/>
              </a:ext>
            </a:extLst>
          </p:cNvPr>
          <p:cNvGrpSpPr/>
          <p:nvPr/>
        </p:nvGrpSpPr>
        <p:grpSpPr>
          <a:xfrm>
            <a:off x="4629595" y="3579507"/>
            <a:ext cx="91440" cy="95059"/>
            <a:chOff x="3315957" y="2390634"/>
            <a:chExt cx="91440" cy="95059"/>
          </a:xfrm>
        </p:grpSpPr>
        <p:cxnSp>
          <p:nvCxnSpPr>
            <p:cNvPr id="355" name="Straight Connector 354">
              <a:extLst>
                <a:ext uri="{FF2B5EF4-FFF2-40B4-BE49-F238E27FC236}">
                  <a16:creationId xmlns:a16="http://schemas.microsoft.com/office/drawing/2014/main" id="{FF3A72BB-DE70-3576-35F7-2B4A91802A8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24B32BEB-1E1E-E27C-D852-13BBDEBD3D3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7" name="Group 356">
            <a:extLst>
              <a:ext uri="{FF2B5EF4-FFF2-40B4-BE49-F238E27FC236}">
                <a16:creationId xmlns:a16="http://schemas.microsoft.com/office/drawing/2014/main" id="{F3D05225-E75C-025E-B190-3B91EC27D7B8}"/>
              </a:ext>
            </a:extLst>
          </p:cNvPr>
          <p:cNvGrpSpPr/>
          <p:nvPr/>
        </p:nvGrpSpPr>
        <p:grpSpPr>
          <a:xfrm>
            <a:off x="4982691" y="3651973"/>
            <a:ext cx="91440" cy="95059"/>
            <a:chOff x="3315957" y="2390634"/>
            <a:chExt cx="91440" cy="95059"/>
          </a:xfrm>
        </p:grpSpPr>
        <p:cxnSp>
          <p:nvCxnSpPr>
            <p:cNvPr id="358" name="Straight Connector 357">
              <a:extLst>
                <a:ext uri="{FF2B5EF4-FFF2-40B4-BE49-F238E27FC236}">
                  <a16:creationId xmlns:a16="http://schemas.microsoft.com/office/drawing/2014/main" id="{3D44AF46-81BB-10AE-0D15-9C679CA36F07}"/>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8AD79FCF-02D0-5985-2E6F-BC76A1BC0EC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0" name="Group 359">
            <a:extLst>
              <a:ext uri="{FF2B5EF4-FFF2-40B4-BE49-F238E27FC236}">
                <a16:creationId xmlns:a16="http://schemas.microsoft.com/office/drawing/2014/main" id="{E3D1C378-8F3A-6A4F-E7FA-0534250D02B1}"/>
              </a:ext>
            </a:extLst>
          </p:cNvPr>
          <p:cNvGrpSpPr/>
          <p:nvPr/>
        </p:nvGrpSpPr>
        <p:grpSpPr>
          <a:xfrm>
            <a:off x="5054341" y="3668196"/>
            <a:ext cx="91440" cy="95059"/>
            <a:chOff x="3315957" y="2390634"/>
            <a:chExt cx="91440" cy="95059"/>
          </a:xfrm>
        </p:grpSpPr>
        <p:cxnSp>
          <p:nvCxnSpPr>
            <p:cNvPr id="361" name="Straight Connector 360">
              <a:extLst>
                <a:ext uri="{FF2B5EF4-FFF2-40B4-BE49-F238E27FC236}">
                  <a16:creationId xmlns:a16="http://schemas.microsoft.com/office/drawing/2014/main" id="{2177FF14-ABF3-9574-43AD-A7826303AE0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192E5806-CBE9-60A9-920F-155EBD6E16C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3" name="Group 362">
            <a:extLst>
              <a:ext uri="{FF2B5EF4-FFF2-40B4-BE49-F238E27FC236}">
                <a16:creationId xmlns:a16="http://schemas.microsoft.com/office/drawing/2014/main" id="{59D41333-09EE-B149-54D0-21ABA8B2BE27}"/>
              </a:ext>
            </a:extLst>
          </p:cNvPr>
          <p:cNvGrpSpPr/>
          <p:nvPr/>
        </p:nvGrpSpPr>
        <p:grpSpPr>
          <a:xfrm>
            <a:off x="4957775" y="3651997"/>
            <a:ext cx="91440" cy="95059"/>
            <a:chOff x="3315957" y="2390634"/>
            <a:chExt cx="91440" cy="95059"/>
          </a:xfrm>
        </p:grpSpPr>
        <p:cxnSp>
          <p:nvCxnSpPr>
            <p:cNvPr id="364" name="Straight Connector 363">
              <a:extLst>
                <a:ext uri="{FF2B5EF4-FFF2-40B4-BE49-F238E27FC236}">
                  <a16:creationId xmlns:a16="http://schemas.microsoft.com/office/drawing/2014/main" id="{BAE59742-4422-977C-CEEE-931E44C220E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B5743C9D-1589-F09D-A157-7FA2A308DEF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6" name="Group 365">
            <a:extLst>
              <a:ext uri="{FF2B5EF4-FFF2-40B4-BE49-F238E27FC236}">
                <a16:creationId xmlns:a16="http://schemas.microsoft.com/office/drawing/2014/main" id="{99E2E9C6-FF2F-C8DD-9C15-9E29DEF5F6AE}"/>
              </a:ext>
            </a:extLst>
          </p:cNvPr>
          <p:cNvGrpSpPr/>
          <p:nvPr/>
        </p:nvGrpSpPr>
        <p:grpSpPr>
          <a:xfrm>
            <a:off x="4912318" y="3648457"/>
            <a:ext cx="91440" cy="95059"/>
            <a:chOff x="3315957" y="2390634"/>
            <a:chExt cx="91440" cy="95059"/>
          </a:xfrm>
        </p:grpSpPr>
        <p:cxnSp>
          <p:nvCxnSpPr>
            <p:cNvPr id="367" name="Straight Connector 366">
              <a:extLst>
                <a:ext uri="{FF2B5EF4-FFF2-40B4-BE49-F238E27FC236}">
                  <a16:creationId xmlns:a16="http://schemas.microsoft.com/office/drawing/2014/main" id="{B4A362EC-A02B-31FA-D134-3E84C8A9592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B4938D6C-8F4B-3CBF-BA8C-8CE24E863A1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9" name="Group 368">
            <a:extLst>
              <a:ext uri="{FF2B5EF4-FFF2-40B4-BE49-F238E27FC236}">
                <a16:creationId xmlns:a16="http://schemas.microsoft.com/office/drawing/2014/main" id="{D4577CB7-F416-F1F9-B843-434A9B4495AB}"/>
              </a:ext>
            </a:extLst>
          </p:cNvPr>
          <p:cNvGrpSpPr/>
          <p:nvPr/>
        </p:nvGrpSpPr>
        <p:grpSpPr>
          <a:xfrm>
            <a:off x="5157811" y="3702733"/>
            <a:ext cx="91440" cy="95059"/>
            <a:chOff x="3315957" y="2390634"/>
            <a:chExt cx="91440" cy="95059"/>
          </a:xfrm>
        </p:grpSpPr>
        <p:cxnSp>
          <p:nvCxnSpPr>
            <p:cNvPr id="370" name="Straight Connector 369">
              <a:extLst>
                <a:ext uri="{FF2B5EF4-FFF2-40B4-BE49-F238E27FC236}">
                  <a16:creationId xmlns:a16="http://schemas.microsoft.com/office/drawing/2014/main" id="{722E9D90-666E-6748-D1AD-5E08B149007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032181A1-755E-F0A6-FACE-40007EF9177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2" name="Group 371">
            <a:extLst>
              <a:ext uri="{FF2B5EF4-FFF2-40B4-BE49-F238E27FC236}">
                <a16:creationId xmlns:a16="http://schemas.microsoft.com/office/drawing/2014/main" id="{E18A0545-29D7-02CD-7107-85986D5FCA53}"/>
              </a:ext>
            </a:extLst>
          </p:cNvPr>
          <p:cNvGrpSpPr/>
          <p:nvPr/>
        </p:nvGrpSpPr>
        <p:grpSpPr>
          <a:xfrm>
            <a:off x="5502239" y="3895381"/>
            <a:ext cx="91440" cy="95059"/>
            <a:chOff x="3315957" y="2390634"/>
            <a:chExt cx="91440" cy="95059"/>
          </a:xfrm>
        </p:grpSpPr>
        <p:cxnSp>
          <p:nvCxnSpPr>
            <p:cNvPr id="373" name="Straight Connector 372">
              <a:extLst>
                <a:ext uri="{FF2B5EF4-FFF2-40B4-BE49-F238E27FC236}">
                  <a16:creationId xmlns:a16="http://schemas.microsoft.com/office/drawing/2014/main" id="{B08848C7-99DA-CB32-D859-8A0E5A404B2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A615236A-DE6B-8A3A-2B39-2458570ADBE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5" name="Group 374">
            <a:extLst>
              <a:ext uri="{FF2B5EF4-FFF2-40B4-BE49-F238E27FC236}">
                <a16:creationId xmlns:a16="http://schemas.microsoft.com/office/drawing/2014/main" id="{4EAC8C2F-830C-E2ED-645F-E5943DE10F8D}"/>
              </a:ext>
            </a:extLst>
          </p:cNvPr>
          <p:cNvGrpSpPr/>
          <p:nvPr/>
        </p:nvGrpSpPr>
        <p:grpSpPr>
          <a:xfrm>
            <a:off x="5584400" y="3895381"/>
            <a:ext cx="91440" cy="95059"/>
            <a:chOff x="3315957" y="2390634"/>
            <a:chExt cx="91440" cy="95059"/>
          </a:xfrm>
        </p:grpSpPr>
        <p:cxnSp>
          <p:nvCxnSpPr>
            <p:cNvPr id="376" name="Straight Connector 375">
              <a:extLst>
                <a:ext uri="{FF2B5EF4-FFF2-40B4-BE49-F238E27FC236}">
                  <a16:creationId xmlns:a16="http://schemas.microsoft.com/office/drawing/2014/main" id="{960BFF86-0293-E8D5-A156-5BF21ED7FD8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07DF1E36-756E-A453-0423-8403C9BD0A7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8" name="Group 377">
            <a:extLst>
              <a:ext uri="{FF2B5EF4-FFF2-40B4-BE49-F238E27FC236}">
                <a16:creationId xmlns:a16="http://schemas.microsoft.com/office/drawing/2014/main" id="{A609A8B8-E429-B2F4-52C0-7E8967BCEF51}"/>
              </a:ext>
            </a:extLst>
          </p:cNvPr>
          <p:cNvGrpSpPr/>
          <p:nvPr/>
        </p:nvGrpSpPr>
        <p:grpSpPr>
          <a:xfrm>
            <a:off x="5205025" y="3750176"/>
            <a:ext cx="91440" cy="95059"/>
            <a:chOff x="3315957" y="2390634"/>
            <a:chExt cx="91440" cy="95059"/>
          </a:xfrm>
        </p:grpSpPr>
        <p:cxnSp>
          <p:nvCxnSpPr>
            <p:cNvPr id="379" name="Straight Connector 378">
              <a:extLst>
                <a:ext uri="{FF2B5EF4-FFF2-40B4-BE49-F238E27FC236}">
                  <a16:creationId xmlns:a16="http://schemas.microsoft.com/office/drawing/2014/main" id="{91948989-B443-6B12-0E98-13A14B75B60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F4D609BE-A1D0-73C0-AA35-B9606DA6976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1" name="Group 380">
            <a:extLst>
              <a:ext uri="{FF2B5EF4-FFF2-40B4-BE49-F238E27FC236}">
                <a16:creationId xmlns:a16="http://schemas.microsoft.com/office/drawing/2014/main" id="{EFDE6F00-6DD2-AABE-3A2D-331513E01556}"/>
              </a:ext>
            </a:extLst>
          </p:cNvPr>
          <p:cNvGrpSpPr/>
          <p:nvPr/>
        </p:nvGrpSpPr>
        <p:grpSpPr>
          <a:xfrm>
            <a:off x="5314355" y="3851216"/>
            <a:ext cx="91440" cy="95059"/>
            <a:chOff x="3315957" y="2390634"/>
            <a:chExt cx="91440" cy="95059"/>
          </a:xfrm>
        </p:grpSpPr>
        <p:cxnSp>
          <p:nvCxnSpPr>
            <p:cNvPr id="382" name="Straight Connector 381">
              <a:extLst>
                <a:ext uri="{FF2B5EF4-FFF2-40B4-BE49-F238E27FC236}">
                  <a16:creationId xmlns:a16="http://schemas.microsoft.com/office/drawing/2014/main" id="{8991BE9B-3B9B-6917-4B20-3CD8F2558C9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01131884-271E-3828-B8F1-3452727AB65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4" name="Group 383">
            <a:extLst>
              <a:ext uri="{FF2B5EF4-FFF2-40B4-BE49-F238E27FC236}">
                <a16:creationId xmlns:a16="http://schemas.microsoft.com/office/drawing/2014/main" id="{A0AEEF48-E00B-50A8-1FFC-DFC45188CB4A}"/>
              </a:ext>
            </a:extLst>
          </p:cNvPr>
          <p:cNvGrpSpPr/>
          <p:nvPr/>
        </p:nvGrpSpPr>
        <p:grpSpPr>
          <a:xfrm>
            <a:off x="5464972" y="3895381"/>
            <a:ext cx="91440" cy="95059"/>
            <a:chOff x="3315957" y="2390634"/>
            <a:chExt cx="91440" cy="95059"/>
          </a:xfrm>
        </p:grpSpPr>
        <p:cxnSp>
          <p:nvCxnSpPr>
            <p:cNvPr id="385" name="Straight Connector 384">
              <a:extLst>
                <a:ext uri="{FF2B5EF4-FFF2-40B4-BE49-F238E27FC236}">
                  <a16:creationId xmlns:a16="http://schemas.microsoft.com/office/drawing/2014/main" id="{A3A2F149-E98B-BF33-9516-9A4EA153E30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A5882BDA-1A1B-E5EB-CA04-F19F1C281EE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7" name="Group 386">
            <a:extLst>
              <a:ext uri="{FF2B5EF4-FFF2-40B4-BE49-F238E27FC236}">
                <a16:creationId xmlns:a16="http://schemas.microsoft.com/office/drawing/2014/main" id="{1FAC8E94-4992-D090-FF61-7572434011F8}"/>
              </a:ext>
            </a:extLst>
          </p:cNvPr>
          <p:cNvGrpSpPr/>
          <p:nvPr/>
        </p:nvGrpSpPr>
        <p:grpSpPr>
          <a:xfrm>
            <a:off x="5773348" y="3998022"/>
            <a:ext cx="91440" cy="95059"/>
            <a:chOff x="3315957" y="2390634"/>
            <a:chExt cx="91440" cy="95059"/>
          </a:xfrm>
        </p:grpSpPr>
        <p:cxnSp>
          <p:nvCxnSpPr>
            <p:cNvPr id="388" name="Straight Connector 387">
              <a:extLst>
                <a:ext uri="{FF2B5EF4-FFF2-40B4-BE49-F238E27FC236}">
                  <a16:creationId xmlns:a16="http://schemas.microsoft.com/office/drawing/2014/main" id="{E524B211-B7B6-5274-84C0-BD2367CB425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E248D142-191F-72D9-3AD9-8B9C1D2F94D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0" name="Group 389">
            <a:extLst>
              <a:ext uri="{FF2B5EF4-FFF2-40B4-BE49-F238E27FC236}">
                <a16:creationId xmlns:a16="http://schemas.microsoft.com/office/drawing/2014/main" id="{D927E62A-DF0D-F865-307C-1FD104EEE836}"/>
              </a:ext>
            </a:extLst>
          </p:cNvPr>
          <p:cNvGrpSpPr/>
          <p:nvPr/>
        </p:nvGrpSpPr>
        <p:grpSpPr>
          <a:xfrm>
            <a:off x="5404161" y="3857377"/>
            <a:ext cx="91440" cy="95059"/>
            <a:chOff x="3315957" y="2390634"/>
            <a:chExt cx="91440" cy="95059"/>
          </a:xfrm>
        </p:grpSpPr>
        <p:cxnSp>
          <p:nvCxnSpPr>
            <p:cNvPr id="391" name="Straight Connector 390">
              <a:extLst>
                <a:ext uri="{FF2B5EF4-FFF2-40B4-BE49-F238E27FC236}">
                  <a16:creationId xmlns:a16="http://schemas.microsoft.com/office/drawing/2014/main" id="{94F63CD3-D6FB-0D9E-8B36-E7BBE2D57DF7}"/>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87F583C0-CA89-ECE2-CA19-0684FCB7E83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3" name="Group 392">
            <a:extLst>
              <a:ext uri="{FF2B5EF4-FFF2-40B4-BE49-F238E27FC236}">
                <a16:creationId xmlns:a16="http://schemas.microsoft.com/office/drawing/2014/main" id="{0BEE9914-B5FA-1365-2937-B42F2AA934BB}"/>
              </a:ext>
            </a:extLst>
          </p:cNvPr>
          <p:cNvGrpSpPr/>
          <p:nvPr/>
        </p:nvGrpSpPr>
        <p:grpSpPr>
          <a:xfrm>
            <a:off x="5288285" y="3854202"/>
            <a:ext cx="91440" cy="95059"/>
            <a:chOff x="3315957" y="2390634"/>
            <a:chExt cx="91440" cy="95059"/>
          </a:xfrm>
        </p:grpSpPr>
        <p:cxnSp>
          <p:nvCxnSpPr>
            <p:cNvPr id="394" name="Straight Connector 393">
              <a:extLst>
                <a:ext uri="{FF2B5EF4-FFF2-40B4-BE49-F238E27FC236}">
                  <a16:creationId xmlns:a16="http://schemas.microsoft.com/office/drawing/2014/main" id="{59EE58E7-7F95-CC08-3D3A-C99E375FF7F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108DB394-61C8-4BB7-E4CB-F55BFBBFA2D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6" name="Group 395">
            <a:extLst>
              <a:ext uri="{FF2B5EF4-FFF2-40B4-BE49-F238E27FC236}">
                <a16:creationId xmlns:a16="http://schemas.microsoft.com/office/drawing/2014/main" id="{E7B7D2F7-DDD9-7310-279E-05B2A5BD1974}"/>
              </a:ext>
            </a:extLst>
          </p:cNvPr>
          <p:cNvGrpSpPr/>
          <p:nvPr/>
        </p:nvGrpSpPr>
        <p:grpSpPr>
          <a:xfrm>
            <a:off x="5622475" y="3994675"/>
            <a:ext cx="91440" cy="95059"/>
            <a:chOff x="3315957" y="2390634"/>
            <a:chExt cx="91440" cy="95059"/>
          </a:xfrm>
        </p:grpSpPr>
        <p:cxnSp>
          <p:nvCxnSpPr>
            <p:cNvPr id="397" name="Straight Connector 396">
              <a:extLst>
                <a:ext uri="{FF2B5EF4-FFF2-40B4-BE49-F238E27FC236}">
                  <a16:creationId xmlns:a16="http://schemas.microsoft.com/office/drawing/2014/main" id="{80C6B20C-AA20-15CB-2A8B-B57FE8B1FCD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8758C3C7-3859-5182-3356-30527121CBD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9" name="Group 398">
            <a:extLst>
              <a:ext uri="{FF2B5EF4-FFF2-40B4-BE49-F238E27FC236}">
                <a16:creationId xmlns:a16="http://schemas.microsoft.com/office/drawing/2014/main" id="{BC08FCFD-273C-37B9-C7C2-61E4B9A4A3D9}"/>
              </a:ext>
            </a:extLst>
          </p:cNvPr>
          <p:cNvGrpSpPr/>
          <p:nvPr/>
        </p:nvGrpSpPr>
        <p:grpSpPr>
          <a:xfrm>
            <a:off x="5647695" y="3994847"/>
            <a:ext cx="91440" cy="95059"/>
            <a:chOff x="3315957" y="2390634"/>
            <a:chExt cx="91440" cy="95059"/>
          </a:xfrm>
        </p:grpSpPr>
        <p:cxnSp>
          <p:nvCxnSpPr>
            <p:cNvPr id="400" name="Straight Connector 399">
              <a:extLst>
                <a:ext uri="{FF2B5EF4-FFF2-40B4-BE49-F238E27FC236}">
                  <a16:creationId xmlns:a16="http://schemas.microsoft.com/office/drawing/2014/main" id="{D1C32708-8950-7338-5D43-DB16F0232BD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3D019E0E-26DE-6F81-C54A-306C722B8ED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2" name="Group 401">
            <a:extLst>
              <a:ext uri="{FF2B5EF4-FFF2-40B4-BE49-F238E27FC236}">
                <a16:creationId xmlns:a16="http://schemas.microsoft.com/office/drawing/2014/main" id="{B28A3705-8E48-133E-6080-B57F13445F84}"/>
              </a:ext>
            </a:extLst>
          </p:cNvPr>
          <p:cNvGrpSpPr/>
          <p:nvPr/>
        </p:nvGrpSpPr>
        <p:grpSpPr>
          <a:xfrm>
            <a:off x="5358441" y="3854202"/>
            <a:ext cx="91440" cy="95059"/>
            <a:chOff x="3315957" y="2390634"/>
            <a:chExt cx="91440" cy="95059"/>
          </a:xfrm>
        </p:grpSpPr>
        <p:cxnSp>
          <p:nvCxnSpPr>
            <p:cNvPr id="403" name="Straight Connector 402">
              <a:extLst>
                <a:ext uri="{FF2B5EF4-FFF2-40B4-BE49-F238E27FC236}">
                  <a16:creationId xmlns:a16="http://schemas.microsoft.com/office/drawing/2014/main" id="{A99F0771-F1B0-5EF0-0DE3-EED88DE6A9A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9B86D425-40B3-BB5A-9200-5F61844B374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5" name="Group 404">
            <a:extLst>
              <a:ext uri="{FF2B5EF4-FFF2-40B4-BE49-F238E27FC236}">
                <a16:creationId xmlns:a16="http://schemas.microsoft.com/office/drawing/2014/main" id="{3DE4F6F0-AC57-2A11-1219-2E9294425379}"/>
              </a:ext>
            </a:extLst>
          </p:cNvPr>
          <p:cNvGrpSpPr/>
          <p:nvPr/>
        </p:nvGrpSpPr>
        <p:grpSpPr>
          <a:xfrm>
            <a:off x="5028411" y="3668921"/>
            <a:ext cx="91440" cy="95059"/>
            <a:chOff x="3315957" y="2390634"/>
            <a:chExt cx="91440" cy="95059"/>
          </a:xfrm>
        </p:grpSpPr>
        <p:cxnSp>
          <p:nvCxnSpPr>
            <p:cNvPr id="406" name="Straight Connector 405">
              <a:extLst>
                <a:ext uri="{FF2B5EF4-FFF2-40B4-BE49-F238E27FC236}">
                  <a16:creationId xmlns:a16="http://schemas.microsoft.com/office/drawing/2014/main" id="{87D1EC03-60C8-EAF6-88B0-51498BBFF84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BB11FD6C-A97A-0C02-CC76-06222D9A814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8" name="Group 407">
            <a:extLst>
              <a:ext uri="{FF2B5EF4-FFF2-40B4-BE49-F238E27FC236}">
                <a16:creationId xmlns:a16="http://schemas.microsoft.com/office/drawing/2014/main" id="{77D132CC-3511-B37B-0580-B125C62BCE7E}"/>
              </a:ext>
            </a:extLst>
          </p:cNvPr>
          <p:cNvGrpSpPr/>
          <p:nvPr/>
        </p:nvGrpSpPr>
        <p:grpSpPr>
          <a:xfrm>
            <a:off x="5242565" y="3787034"/>
            <a:ext cx="91440" cy="95059"/>
            <a:chOff x="3315957" y="2390634"/>
            <a:chExt cx="91440" cy="95059"/>
          </a:xfrm>
        </p:grpSpPr>
        <p:cxnSp>
          <p:nvCxnSpPr>
            <p:cNvPr id="409" name="Straight Connector 408">
              <a:extLst>
                <a:ext uri="{FF2B5EF4-FFF2-40B4-BE49-F238E27FC236}">
                  <a16:creationId xmlns:a16="http://schemas.microsoft.com/office/drawing/2014/main" id="{4379AB7B-6ABF-37A4-EEAE-D1DEC0AACC9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C8AAE457-87A7-469E-134E-AD0F7427887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1" name="Group 410">
            <a:extLst>
              <a:ext uri="{FF2B5EF4-FFF2-40B4-BE49-F238E27FC236}">
                <a16:creationId xmlns:a16="http://schemas.microsoft.com/office/drawing/2014/main" id="{331D52C3-0824-CC45-3E3D-70C73064EEB0}"/>
              </a:ext>
            </a:extLst>
          </p:cNvPr>
          <p:cNvGrpSpPr/>
          <p:nvPr/>
        </p:nvGrpSpPr>
        <p:grpSpPr>
          <a:xfrm>
            <a:off x="5601738" y="3994675"/>
            <a:ext cx="91440" cy="95059"/>
            <a:chOff x="3315957" y="2390634"/>
            <a:chExt cx="91440" cy="95059"/>
          </a:xfrm>
        </p:grpSpPr>
        <p:cxnSp>
          <p:nvCxnSpPr>
            <p:cNvPr id="412" name="Straight Connector 411">
              <a:extLst>
                <a:ext uri="{FF2B5EF4-FFF2-40B4-BE49-F238E27FC236}">
                  <a16:creationId xmlns:a16="http://schemas.microsoft.com/office/drawing/2014/main" id="{A16E33DA-EE45-C7CA-EAE1-65134654F93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5CDDE6DC-8C4A-EBD3-E290-89418F332DD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4" name="Group 413">
            <a:extLst>
              <a:ext uri="{FF2B5EF4-FFF2-40B4-BE49-F238E27FC236}">
                <a16:creationId xmlns:a16="http://schemas.microsoft.com/office/drawing/2014/main" id="{9E282268-D723-E323-7C87-8888610FEBDD}"/>
              </a:ext>
            </a:extLst>
          </p:cNvPr>
          <p:cNvGrpSpPr/>
          <p:nvPr/>
        </p:nvGrpSpPr>
        <p:grpSpPr>
          <a:xfrm>
            <a:off x="5186204" y="3705689"/>
            <a:ext cx="91440" cy="95059"/>
            <a:chOff x="3315957" y="2390634"/>
            <a:chExt cx="91440" cy="95059"/>
          </a:xfrm>
        </p:grpSpPr>
        <p:cxnSp>
          <p:nvCxnSpPr>
            <p:cNvPr id="415" name="Straight Connector 414">
              <a:extLst>
                <a:ext uri="{FF2B5EF4-FFF2-40B4-BE49-F238E27FC236}">
                  <a16:creationId xmlns:a16="http://schemas.microsoft.com/office/drawing/2014/main" id="{44ACDD0B-7D13-573C-BA49-A911F8C16C6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16" name="Straight Connector 415">
              <a:extLst>
                <a:ext uri="{FF2B5EF4-FFF2-40B4-BE49-F238E27FC236}">
                  <a16:creationId xmlns:a16="http://schemas.microsoft.com/office/drawing/2014/main" id="{16E3E486-0C54-DEC3-DCC9-6809FF09928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7" name="Group 416">
            <a:extLst>
              <a:ext uri="{FF2B5EF4-FFF2-40B4-BE49-F238E27FC236}">
                <a16:creationId xmlns:a16="http://schemas.microsoft.com/office/drawing/2014/main" id="{06DC99BC-D924-843A-C927-CB7A9EF502BB}"/>
              </a:ext>
            </a:extLst>
          </p:cNvPr>
          <p:cNvGrpSpPr/>
          <p:nvPr/>
        </p:nvGrpSpPr>
        <p:grpSpPr>
          <a:xfrm>
            <a:off x="4936074" y="3650817"/>
            <a:ext cx="91440" cy="95059"/>
            <a:chOff x="3315957" y="2390634"/>
            <a:chExt cx="91440" cy="95059"/>
          </a:xfrm>
        </p:grpSpPr>
        <p:cxnSp>
          <p:nvCxnSpPr>
            <p:cNvPr id="418" name="Straight Connector 417">
              <a:extLst>
                <a:ext uri="{FF2B5EF4-FFF2-40B4-BE49-F238E27FC236}">
                  <a16:creationId xmlns:a16="http://schemas.microsoft.com/office/drawing/2014/main" id="{A1BC011B-2595-4C31-091C-F0619B6F3EC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ABF718E6-F00B-C0D6-1258-E26EA8BD584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0" name="Group 419">
            <a:extLst>
              <a:ext uri="{FF2B5EF4-FFF2-40B4-BE49-F238E27FC236}">
                <a16:creationId xmlns:a16="http://schemas.microsoft.com/office/drawing/2014/main" id="{6659EDF2-A5A7-9974-271F-A4FE7BECCDE8}"/>
              </a:ext>
            </a:extLst>
          </p:cNvPr>
          <p:cNvGrpSpPr/>
          <p:nvPr/>
        </p:nvGrpSpPr>
        <p:grpSpPr>
          <a:xfrm>
            <a:off x="5556412" y="3895381"/>
            <a:ext cx="91440" cy="95059"/>
            <a:chOff x="3315957" y="2390634"/>
            <a:chExt cx="91440" cy="95059"/>
          </a:xfrm>
        </p:grpSpPr>
        <p:cxnSp>
          <p:nvCxnSpPr>
            <p:cNvPr id="421" name="Straight Connector 420">
              <a:extLst>
                <a:ext uri="{FF2B5EF4-FFF2-40B4-BE49-F238E27FC236}">
                  <a16:creationId xmlns:a16="http://schemas.microsoft.com/office/drawing/2014/main" id="{9BC065F1-82C2-109B-A15D-2E61E2DDDDF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75A5F64F-4DCE-1508-6EB7-4967EB29C95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3" name="Group 422">
            <a:extLst>
              <a:ext uri="{FF2B5EF4-FFF2-40B4-BE49-F238E27FC236}">
                <a16:creationId xmlns:a16="http://schemas.microsoft.com/office/drawing/2014/main" id="{FC0E8DDF-4B43-72DA-5583-0227F7CA3D32}"/>
              </a:ext>
            </a:extLst>
          </p:cNvPr>
          <p:cNvGrpSpPr/>
          <p:nvPr/>
        </p:nvGrpSpPr>
        <p:grpSpPr>
          <a:xfrm>
            <a:off x="5529772" y="3895381"/>
            <a:ext cx="91440" cy="95059"/>
            <a:chOff x="3315957" y="2390634"/>
            <a:chExt cx="91440" cy="95059"/>
          </a:xfrm>
        </p:grpSpPr>
        <p:cxnSp>
          <p:nvCxnSpPr>
            <p:cNvPr id="424" name="Straight Connector 423">
              <a:extLst>
                <a:ext uri="{FF2B5EF4-FFF2-40B4-BE49-F238E27FC236}">
                  <a16:creationId xmlns:a16="http://schemas.microsoft.com/office/drawing/2014/main" id="{83CC6BDF-9C2B-88E2-1E93-6C3D4DA39BD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2F420831-7C01-7CB7-0FE1-D900AFF0FF5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6" name="Group 425">
            <a:extLst>
              <a:ext uri="{FF2B5EF4-FFF2-40B4-BE49-F238E27FC236}">
                <a16:creationId xmlns:a16="http://schemas.microsoft.com/office/drawing/2014/main" id="{2102DC91-3256-3CD8-8C8A-8F8A6B391829}"/>
              </a:ext>
            </a:extLst>
          </p:cNvPr>
          <p:cNvGrpSpPr/>
          <p:nvPr/>
        </p:nvGrpSpPr>
        <p:grpSpPr>
          <a:xfrm>
            <a:off x="8572317" y="2781432"/>
            <a:ext cx="91440" cy="95059"/>
            <a:chOff x="3315957" y="2390634"/>
            <a:chExt cx="91440" cy="95059"/>
          </a:xfrm>
        </p:grpSpPr>
        <p:cxnSp>
          <p:nvCxnSpPr>
            <p:cNvPr id="427" name="Straight Connector 426">
              <a:extLst>
                <a:ext uri="{FF2B5EF4-FFF2-40B4-BE49-F238E27FC236}">
                  <a16:creationId xmlns:a16="http://schemas.microsoft.com/office/drawing/2014/main" id="{3BF1621E-7AD0-1899-E28C-72F85CA8835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DF4243F7-1298-B7DF-95A6-FA7C2196C6F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9" name="Group 428">
            <a:extLst>
              <a:ext uri="{FF2B5EF4-FFF2-40B4-BE49-F238E27FC236}">
                <a16:creationId xmlns:a16="http://schemas.microsoft.com/office/drawing/2014/main" id="{14F41AD1-2728-1D1A-809D-3F24CB98713B}"/>
              </a:ext>
            </a:extLst>
          </p:cNvPr>
          <p:cNvGrpSpPr/>
          <p:nvPr/>
        </p:nvGrpSpPr>
        <p:grpSpPr>
          <a:xfrm>
            <a:off x="7799303" y="2684416"/>
            <a:ext cx="91440" cy="95059"/>
            <a:chOff x="3315957" y="2390634"/>
            <a:chExt cx="91440" cy="95059"/>
          </a:xfrm>
        </p:grpSpPr>
        <p:cxnSp>
          <p:nvCxnSpPr>
            <p:cNvPr id="430" name="Straight Connector 429">
              <a:extLst>
                <a:ext uri="{FF2B5EF4-FFF2-40B4-BE49-F238E27FC236}">
                  <a16:creationId xmlns:a16="http://schemas.microsoft.com/office/drawing/2014/main" id="{5562313A-925E-3D24-26E5-93DB73087B0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02C438CA-7119-329A-B65D-432BB00531B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2" name="Group 431">
            <a:extLst>
              <a:ext uri="{FF2B5EF4-FFF2-40B4-BE49-F238E27FC236}">
                <a16:creationId xmlns:a16="http://schemas.microsoft.com/office/drawing/2014/main" id="{704772B0-4501-CD08-0D36-1A459406ED22}"/>
              </a:ext>
            </a:extLst>
          </p:cNvPr>
          <p:cNvGrpSpPr/>
          <p:nvPr/>
        </p:nvGrpSpPr>
        <p:grpSpPr>
          <a:xfrm>
            <a:off x="6807229" y="2540439"/>
            <a:ext cx="91440" cy="95059"/>
            <a:chOff x="3315957" y="2390634"/>
            <a:chExt cx="91440" cy="95059"/>
          </a:xfrm>
        </p:grpSpPr>
        <p:cxnSp>
          <p:nvCxnSpPr>
            <p:cNvPr id="433" name="Straight Connector 432">
              <a:extLst>
                <a:ext uri="{FF2B5EF4-FFF2-40B4-BE49-F238E27FC236}">
                  <a16:creationId xmlns:a16="http://schemas.microsoft.com/office/drawing/2014/main" id="{88902A91-AC7E-D63D-32D5-F2EFF888189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10F99845-9739-AF4E-4AB2-07E96706C35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5" name="Group 434">
            <a:extLst>
              <a:ext uri="{FF2B5EF4-FFF2-40B4-BE49-F238E27FC236}">
                <a16:creationId xmlns:a16="http://schemas.microsoft.com/office/drawing/2014/main" id="{4F7FA970-6D3C-0C78-023E-A9B18239CBD7}"/>
              </a:ext>
            </a:extLst>
          </p:cNvPr>
          <p:cNvGrpSpPr/>
          <p:nvPr/>
        </p:nvGrpSpPr>
        <p:grpSpPr>
          <a:xfrm>
            <a:off x="6780425" y="2543300"/>
            <a:ext cx="91440" cy="95059"/>
            <a:chOff x="3315957" y="2390634"/>
            <a:chExt cx="91440" cy="95059"/>
          </a:xfrm>
        </p:grpSpPr>
        <p:cxnSp>
          <p:nvCxnSpPr>
            <p:cNvPr id="436" name="Straight Connector 435">
              <a:extLst>
                <a:ext uri="{FF2B5EF4-FFF2-40B4-BE49-F238E27FC236}">
                  <a16:creationId xmlns:a16="http://schemas.microsoft.com/office/drawing/2014/main" id="{2177BD7E-163E-8B41-F907-F1B6F720A05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A88BC028-F1CC-E885-8455-6DEA4A42E45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1" name="Group 440">
            <a:extLst>
              <a:ext uri="{FF2B5EF4-FFF2-40B4-BE49-F238E27FC236}">
                <a16:creationId xmlns:a16="http://schemas.microsoft.com/office/drawing/2014/main" id="{DF77FB22-F4F4-2336-EE6B-866AD28A9507}"/>
              </a:ext>
            </a:extLst>
          </p:cNvPr>
          <p:cNvGrpSpPr/>
          <p:nvPr/>
        </p:nvGrpSpPr>
        <p:grpSpPr>
          <a:xfrm>
            <a:off x="6973556" y="2547279"/>
            <a:ext cx="91440" cy="95059"/>
            <a:chOff x="3315957" y="2390634"/>
            <a:chExt cx="91440" cy="95059"/>
          </a:xfrm>
        </p:grpSpPr>
        <p:cxnSp>
          <p:nvCxnSpPr>
            <p:cNvPr id="442" name="Straight Connector 441">
              <a:extLst>
                <a:ext uri="{FF2B5EF4-FFF2-40B4-BE49-F238E27FC236}">
                  <a16:creationId xmlns:a16="http://schemas.microsoft.com/office/drawing/2014/main" id="{9814E946-CEBE-A856-873D-ED1D0C82689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FB3B33A9-1DAB-9B47-374D-98980BF166A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7" name="Group 446">
            <a:extLst>
              <a:ext uri="{FF2B5EF4-FFF2-40B4-BE49-F238E27FC236}">
                <a16:creationId xmlns:a16="http://schemas.microsoft.com/office/drawing/2014/main" id="{F3DD9E38-D412-EBDE-85D6-AA5BAB725466}"/>
              </a:ext>
            </a:extLst>
          </p:cNvPr>
          <p:cNvGrpSpPr/>
          <p:nvPr/>
        </p:nvGrpSpPr>
        <p:grpSpPr>
          <a:xfrm>
            <a:off x="9437137" y="2867412"/>
            <a:ext cx="91440" cy="95059"/>
            <a:chOff x="3315957" y="2390634"/>
            <a:chExt cx="91440" cy="95059"/>
          </a:xfrm>
        </p:grpSpPr>
        <p:cxnSp>
          <p:nvCxnSpPr>
            <p:cNvPr id="448" name="Straight Connector 447">
              <a:extLst>
                <a:ext uri="{FF2B5EF4-FFF2-40B4-BE49-F238E27FC236}">
                  <a16:creationId xmlns:a16="http://schemas.microsoft.com/office/drawing/2014/main" id="{FFFD2A7D-476B-675A-6236-20558F324E9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EBCDDC3C-6A51-A694-68ED-554F40D2BF1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0" name="Group 449">
            <a:extLst>
              <a:ext uri="{FF2B5EF4-FFF2-40B4-BE49-F238E27FC236}">
                <a16:creationId xmlns:a16="http://schemas.microsoft.com/office/drawing/2014/main" id="{521E75E0-69FA-60A1-36F7-FCE14047009A}"/>
              </a:ext>
            </a:extLst>
          </p:cNvPr>
          <p:cNvGrpSpPr/>
          <p:nvPr/>
        </p:nvGrpSpPr>
        <p:grpSpPr>
          <a:xfrm>
            <a:off x="7025923" y="2573875"/>
            <a:ext cx="91440" cy="95059"/>
            <a:chOff x="3315957" y="2390634"/>
            <a:chExt cx="91440" cy="95059"/>
          </a:xfrm>
        </p:grpSpPr>
        <p:cxnSp>
          <p:nvCxnSpPr>
            <p:cNvPr id="451" name="Straight Connector 450">
              <a:extLst>
                <a:ext uri="{FF2B5EF4-FFF2-40B4-BE49-F238E27FC236}">
                  <a16:creationId xmlns:a16="http://schemas.microsoft.com/office/drawing/2014/main" id="{B4A81B2F-68D5-7D10-8C9D-D36FEDD087A4}"/>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B090AB9B-A44B-E604-6561-705CEDEE6FF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53" name="Group 452">
            <a:extLst>
              <a:ext uri="{FF2B5EF4-FFF2-40B4-BE49-F238E27FC236}">
                <a16:creationId xmlns:a16="http://schemas.microsoft.com/office/drawing/2014/main" id="{87BBCA64-0358-3D21-066B-6B7535AC2398}"/>
              </a:ext>
            </a:extLst>
          </p:cNvPr>
          <p:cNvGrpSpPr/>
          <p:nvPr/>
        </p:nvGrpSpPr>
        <p:grpSpPr>
          <a:xfrm>
            <a:off x="8641475" y="2781432"/>
            <a:ext cx="91440" cy="95059"/>
            <a:chOff x="3315957" y="2390634"/>
            <a:chExt cx="91440" cy="95059"/>
          </a:xfrm>
        </p:grpSpPr>
        <p:cxnSp>
          <p:nvCxnSpPr>
            <p:cNvPr id="454" name="Straight Connector 453">
              <a:extLst>
                <a:ext uri="{FF2B5EF4-FFF2-40B4-BE49-F238E27FC236}">
                  <a16:creationId xmlns:a16="http://schemas.microsoft.com/office/drawing/2014/main" id="{EC41EA75-8329-A645-A8D1-69D6B632B65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31A1354F-015B-FB2A-00F4-732D4062B19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56" name="Group 455">
            <a:extLst>
              <a:ext uri="{FF2B5EF4-FFF2-40B4-BE49-F238E27FC236}">
                <a16:creationId xmlns:a16="http://schemas.microsoft.com/office/drawing/2014/main" id="{D4AF3E83-811E-D1A1-A537-040E7307E66A}"/>
              </a:ext>
            </a:extLst>
          </p:cNvPr>
          <p:cNvGrpSpPr/>
          <p:nvPr/>
        </p:nvGrpSpPr>
        <p:grpSpPr>
          <a:xfrm>
            <a:off x="9096629" y="2869082"/>
            <a:ext cx="91440" cy="95059"/>
            <a:chOff x="3315957" y="2390634"/>
            <a:chExt cx="91440" cy="95059"/>
          </a:xfrm>
        </p:grpSpPr>
        <p:cxnSp>
          <p:nvCxnSpPr>
            <p:cNvPr id="457" name="Straight Connector 456">
              <a:extLst>
                <a:ext uri="{FF2B5EF4-FFF2-40B4-BE49-F238E27FC236}">
                  <a16:creationId xmlns:a16="http://schemas.microsoft.com/office/drawing/2014/main" id="{C1306C32-3A9A-AEB0-A041-09138A1203D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F9AD57C6-8BA9-81C5-61FD-7838EE031354}"/>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59" name="Group 458">
            <a:extLst>
              <a:ext uri="{FF2B5EF4-FFF2-40B4-BE49-F238E27FC236}">
                <a16:creationId xmlns:a16="http://schemas.microsoft.com/office/drawing/2014/main" id="{93945213-EC41-68BE-1E87-01A72EA20635}"/>
              </a:ext>
            </a:extLst>
          </p:cNvPr>
          <p:cNvGrpSpPr/>
          <p:nvPr/>
        </p:nvGrpSpPr>
        <p:grpSpPr>
          <a:xfrm>
            <a:off x="9331949" y="2924919"/>
            <a:ext cx="91440" cy="95059"/>
            <a:chOff x="3315957" y="2390634"/>
            <a:chExt cx="91440" cy="95059"/>
          </a:xfrm>
        </p:grpSpPr>
        <p:cxnSp>
          <p:nvCxnSpPr>
            <p:cNvPr id="460" name="Straight Connector 459">
              <a:extLst>
                <a:ext uri="{FF2B5EF4-FFF2-40B4-BE49-F238E27FC236}">
                  <a16:creationId xmlns:a16="http://schemas.microsoft.com/office/drawing/2014/main" id="{759A32BB-BE56-A649-4D3E-0019E1883AD4}"/>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17D7AE53-9AC9-51B5-E3EC-8647AC849B4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62" name="Group 461">
            <a:extLst>
              <a:ext uri="{FF2B5EF4-FFF2-40B4-BE49-F238E27FC236}">
                <a16:creationId xmlns:a16="http://schemas.microsoft.com/office/drawing/2014/main" id="{284034C9-A895-DCE4-FC9C-ECE59869EB2B}"/>
              </a:ext>
            </a:extLst>
          </p:cNvPr>
          <p:cNvGrpSpPr/>
          <p:nvPr/>
        </p:nvGrpSpPr>
        <p:grpSpPr>
          <a:xfrm>
            <a:off x="7100249" y="2588664"/>
            <a:ext cx="91440" cy="95059"/>
            <a:chOff x="3315957" y="2390634"/>
            <a:chExt cx="91440" cy="95059"/>
          </a:xfrm>
        </p:grpSpPr>
        <p:cxnSp>
          <p:nvCxnSpPr>
            <p:cNvPr id="463" name="Straight Connector 462">
              <a:extLst>
                <a:ext uri="{FF2B5EF4-FFF2-40B4-BE49-F238E27FC236}">
                  <a16:creationId xmlns:a16="http://schemas.microsoft.com/office/drawing/2014/main" id="{39810092-71E5-7BAE-8759-63AB40908739}"/>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00D864ED-E18A-F10E-EC2C-F5AEA375CBA0}"/>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65" name="Group 464">
            <a:extLst>
              <a:ext uri="{FF2B5EF4-FFF2-40B4-BE49-F238E27FC236}">
                <a16:creationId xmlns:a16="http://schemas.microsoft.com/office/drawing/2014/main" id="{EC5B4D52-673F-6F57-EEC5-432843193196}"/>
              </a:ext>
            </a:extLst>
          </p:cNvPr>
          <p:cNvGrpSpPr/>
          <p:nvPr/>
        </p:nvGrpSpPr>
        <p:grpSpPr>
          <a:xfrm>
            <a:off x="6937697" y="2543300"/>
            <a:ext cx="91440" cy="95059"/>
            <a:chOff x="3315957" y="2390634"/>
            <a:chExt cx="91440" cy="95059"/>
          </a:xfrm>
        </p:grpSpPr>
        <p:cxnSp>
          <p:nvCxnSpPr>
            <p:cNvPr id="466" name="Straight Connector 465">
              <a:extLst>
                <a:ext uri="{FF2B5EF4-FFF2-40B4-BE49-F238E27FC236}">
                  <a16:creationId xmlns:a16="http://schemas.microsoft.com/office/drawing/2014/main" id="{9968AA05-7A9F-8353-FC20-12327BED41CE}"/>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A957319B-1D43-AB92-337F-3E3DC75AD0BA}"/>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68" name="Group 467">
            <a:extLst>
              <a:ext uri="{FF2B5EF4-FFF2-40B4-BE49-F238E27FC236}">
                <a16:creationId xmlns:a16="http://schemas.microsoft.com/office/drawing/2014/main" id="{93BBBF1E-1025-291A-6B2A-4A864EFEE977}"/>
              </a:ext>
            </a:extLst>
          </p:cNvPr>
          <p:cNvGrpSpPr/>
          <p:nvPr/>
        </p:nvGrpSpPr>
        <p:grpSpPr>
          <a:xfrm>
            <a:off x="9535966" y="2964141"/>
            <a:ext cx="91440" cy="95059"/>
            <a:chOff x="3315957" y="2390634"/>
            <a:chExt cx="91440" cy="95059"/>
          </a:xfrm>
        </p:grpSpPr>
        <p:cxnSp>
          <p:nvCxnSpPr>
            <p:cNvPr id="469" name="Straight Connector 468">
              <a:extLst>
                <a:ext uri="{FF2B5EF4-FFF2-40B4-BE49-F238E27FC236}">
                  <a16:creationId xmlns:a16="http://schemas.microsoft.com/office/drawing/2014/main" id="{750158D3-E9EF-545A-1C92-4CFA4CD684A1}"/>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C82D8007-F3A5-8540-5C95-12B463534A84}"/>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71" name="Group 470">
            <a:extLst>
              <a:ext uri="{FF2B5EF4-FFF2-40B4-BE49-F238E27FC236}">
                <a16:creationId xmlns:a16="http://schemas.microsoft.com/office/drawing/2014/main" id="{B1046E8B-4217-2AA0-CF06-A95447C7D9D9}"/>
              </a:ext>
            </a:extLst>
          </p:cNvPr>
          <p:cNvGrpSpPr/>
          <p:nvPr/>
        </p:nvGrpSpPr>
        <p:grpSpPr>
          <a:xfrm>
            <a:off x="9481490" y="2948837"/>
            <a:ext cx="91440" cy="95059"/>
            <a:chOff x="3315957" y="2390634"/>
            <a:chExt cx="91440" cy="95059"/>
          </a:xfrm>
        </p:grpSpPr>
        <p:cxnSp>
          <p:nvCxnSpPr>
            <p:cNvPr id="472" name="Straight Connector 471">
              <a:extLst>
                <a:ext uri="{FF2B5EF4-FFF2-40B4-BE49-F238E27FC236}">
                  <a16:creationId xmlns:a16="http://schemas.microsoft.com/office/drawing/2014/main" id="{18933D9A-7202-3ABE-45B3-04FCC843730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52AB8777-F167-5C83-0EE3-73AD3B467FC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75" name="Group 474">
            <a:extLst>
              <a:ext uri="{FF2B5EF4-FFF2-40B4-BE49-F238E27FC236}">
                <a16:creationId xmlns:a16="http://schemas.microsoft.com/office/drawing/2014/main" id="{4389F467-A48B-5691-FEDE-28E7463D2427}"/>
              </a:ext>
            </a:extLst>
          </p:cNvPr>
          <p:cNvGrpSpPr/>
          <p:nvPr/>
        </p:nvGrpSpPr>
        <p:grpSpPr>
          <a:xfrm>
            <a:off x="7284022" y="2594809"/>
            <a:ext cx="91440" cy="95059"/>
            <a:chOff x="3315957" y="2390634"/>
            <a:chExt cx="91440" cy="95059"/>
          </a:xfrm>
        </p:grpSpPr>
        <p:cxnSp>
          <p:nvCxnSpPr>
            <p:cNvPr id="476" name="Straight Connector 475">
              <a:extLst>
                <a:ext uri="{FF2B5EF4-FFF2-40B4-BE49-F238E27FC236}">
                  <a16:creationId xmlns:a16="http://schemas.microsoft.com/office/drawing/2014/main" id="{A9947DD3-7AB9-BCDD-D285-4C4D0CE89C99}"/>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07D326B9-530E-C4C3-108E-35023BB95E2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78" name="Group 477">
            <a:extLst>
              <a:ext uri="{FF2B5EF4-FFF2-40B4-BE49-F238E27FC236}">
                <a16:creationId xmlns:a16="http://schemas.microsoft.com/office/drawing/2014/main" id="{66CCE4C4-DF7C-0B4A-C464-40E8A03957DB}"/>
              </a:ext>
            </a:extLst>
          </p:cNvPr>
          <p:cNvGrpSpPr/>
          <p:nvPr/>
        </p:nvGrpSpPr>
        <p:grpSpPr>
          <a:xfrm>
            <a:off x="7496284" y="2610483"/>
            <a:ext cx="91440" cy="95059"/>
            <a:chOff x="3315957" y="2390634"/>
            <a:chExt cx="91440" cy="95059"/>
          </a:xfrm>
        </p:grpSpPr>
        <p:cxnSp>
          <p:nvCxnSpPr>
            <p:cNvPr id="479" name="Straight Connector 478">
              <a:extLst>
                <a:ext uri="{FF2B5EF4-FFF2-40B4-BE49-F238E27FC236}">
                  <a16:creationId xmlns:a16="http://schemas.microsoft.com/office/drawing/2014/main" id="{9969E6C2-5FBC-E2AF-5A42-357B1B0AE2E0}"/>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3DB9AFE5-9A22-4ED8-74F0-9BDBD117A83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81" name="Group 480">
            <a:extLst>
              <a:ext uri="{FF2B5EF4-FFF2-40B4-BE49-F238E27FC236}">
                <a16:creationId xmlns:a16="http://schemas.microsoft.com/office/drawing/2014/main" id="{CF9A3862-EA59-44D0-7A93-C15A4D528F1C}"/>
              </a:ext>
            </a:extLst>
          </p:cNvPr>
          <p:cNvGrpSpPr/>
          <p:nvPr/>
        </p:nvGrpSpPr>
        <p:grpSpPr>
          <a:xfrm>
            <a:off x="9970048" y="3061378"/>
            <a:ext cx="91440" cy="95059"/>
            <a:chOff x="3315957" y="2390634"/>
            <a:chExt cx="91440" cy="95059"/>
          </a:xfrm>
        </p:grpSpPr>
        <p:cxnSp>
          <p:nvCxnSpPr>
            <p:cNvPr id="482" name="Straight Connector 481">
              <a:extLst>
                <a:ext uri="{FF2B5EF4-FFF2-40B4-BE49-F238E27FC236}">
                  <a16:creationId xmlns:a16="http://schemas.microsoft.com/office/drawing/2014/main" id="{158F3713-3FCD-0ED6-8315-A78917D4D5B4}"/>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4ACD13C9-8317-D15A-DF1E-016E064D9DE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84" name="Group 483">
            <a:extLst>
              <a:ext uri="{FF2B5EF4-FFF2-40B4-BE49-F238E27FC236}">
                <a16:creationId xmlns:a16="http://schemas.microsoft.com/office/drawing/2014/main" id="{1D283855-73DC-A3E2-4E6D-021B156F8651}"/>
              </a:ext>
            </a:extLst>
          </p:cNvPr>
          <p:cNvGrpSpPr/>
          <p:nvPr/>
        </p:nvGrpSpPr>
        <p:grpSpPr>
          <a:xfrm>
            <a:off x="9612033" y="2976218"/>
            <a:ext cx="91440" cy="95059"/>
            <a:chOff x="3315957" y="2390634"/>
            <a:chExt cx="91440" cy="95059"/>
          </a:xfrm>
        </p:grpSpPr>
        <p:cxnSp>
          <p:nvCxnSpPr>
            <p:cNvPr id="485" name="Straight Connector 484">
              <a:extLst>
                <a:ext uri="{FF2B5EF4-FFF2-40B4-BE49-F238E27FC236}">
                  <a16:creationId xmlns:a16="http://schemas.microsoft.com/office/drawing/2014/main" id="{9AB9A3AB-38D0-6B01-3740-DE753DCE5870}"/>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196069E3-45D4-6358-077A-8C0D149793C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87" name="Group 486">
            <a:extLst>
              <a:ext uri="{FF2B5EF4-FFF2-40B4-BE49-F238E27FC236}">
                <a16:creationId xmlns:a16="http://schemas.microsoft.com/office/drawing/2014/main" id="{A8A34AE4-651D-7F69-99C3-572BA5633CAB}"/>
              </a:ext>
            </a:extLst>
          </p:cNvPr>
          <p:cNvGrpSpPr/>
          <p:nvPr/>
        </p:nvGrpSpPr>
        <p:grpSpPr>
          <a:xfrm>
            <a:off x="8215530" y="2695521"/>
            <a:ext cx="91440" cy="95059"/>
            <a:chOff x="3315957" y="2390634"/>
            <a:chExt cx="91440" cy="95059"/>
          </a:xfrm>
        </p:grpSpPr>
        <p:cxnSp>
          <p:nvCxnSpPr>
            <p:cNvPr id="488" name="Straight Connector 487">
              <a:extLst>
                <a:ext uri="{FF2B5EF4-FFF2-40B4-BE49-F238E27FC236}">
                  <a16:creationId xmlns:a16="http://schemas.microsoft.com/office/drawing/2014/main" id="{3C05DDC7-0278-AA3E-E600-0A24A1BDF429}"/>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7271F86B-D1E6-E008-F757-2FB8C0A51782}"/>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90" name="Group 489">
            <a:extLst>
              <a:ext uri="{FF2B5EF4-FFF2-40B4-BE49-F238E27FC236}">
                <a16:creationId xmlns:a16="http://schemas.microsoft.com/office/drawing/2014/main" id="{A383ADDF-2D7B-D750-E7B6-15428043ABC7}"/>
              </a:ext>
            </a:extLst>
          </p:cNvPr>
          <p:cNvGrpSpPr/>
          <p:nvPr/>
        </p:nvGrpSpPr>
        <p:grpSpPr>
          <a:xfrm>
            <a:off x="9581686" y="2966098"/>
            <a:ext cx="91440" cy="95059"/>
            <a:chOff x="3315957" y="2390634"/>
            <a:chExt cx="91440" cy="95059"/>
          </a:xfrm>
        </p:grpSpPr>
        <p:cxnSp>
          <p:nvCxnSpPr>
            <p:cNvPr id="491" name="Straight Connector 490">
              <a:extLst>
                <a:ext uri="{FF2B5EF4-FFF2-40B4-BE49-F238E27FC236}">
                  <a16:creationId xmlns:a16="http://schemas.microsoft.com/office/drawing/2014/main" id="{80550A81-17BE-4043-C369-B4CA845C29B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3064108C-8B72-CCCA-0CEC-0BF9B5AEFD67}"/>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93" name="Group 492">
            <a:extLst>
              <a:ext uri="{FF2B5EF4-FFF2-40B4-BE49-F238E27FC236}">
                <a16:creationId xmlns:a16="http://schemas.microsoft.com/office/drawing/2014/main" id="{036C7EC8-690D-E23A-202B-D35820262302}"/>
              </a:ext>
            </a:extLst>
          </p:cNvPr>
          <p:cNvGrpSpPr/>
          <p:nvPr/>
        </p:nvGrpSpPr>
        <p:grpSpPr>
          <a:xfrm>
            <a:off x="9730256" y="3013628"/>
            <a:ext cx="91440" cy="95059"/>
            <a:chOff x="3315957" y="2390634"/>
            <a:chExt cx="91440" cy="95059"/>
          </a:xfrm>
        </p:grpSpPr>
        <p:cxnSp>
          <p:nvCxnSpPr>
            <p:cNvPr id="494" name="Straight Connector 493">
              <a:extLst>
                <a:ext uri="{FF2B5EF4-FFF2-40B4-BE49-F238E27FC236}">
                  <a16:creationId xmlns:a16="http://schemas.microsoft.com/office/drawing/2014/main" id="{AF4A31FE-491C-AFE9-263C-98C89CAC7038}"/>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870E1761-D15B-5FE8-2DEA-0805C986AE6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96" name="Group 495">
            <a:extLst>
              <a:ext uri="{FF2B5EF4-FFF2-40B4-BE49-F238E27FC236}">
                <a16:creationId xmlns:a16="http://schemas.microsoft.com/office/drawing/2014/main" id="{4D44477B-6E06-921E-0C7B-B5344F3F2A70}"/>
              </a:ext>
            </a:extLst>
          </p:cNvPr>
          <p:cNvGrpSpPr/>
          <p:nvPr/>
        </p:nvGrpSpPr>
        <p:grpSpPr>
          <a:xfrm>
            <a:off x="9801042" y="3015596"/>
            <a:ext cx="91440" cy="95059"/>
            <a:chOff x="3315957" y="2390634"/>
            <a:chExt cx="91440" cy="95059"/>
          </a:xfrm>
        </p:grpSpPr>
        <p:cxnSp>
          <p:nvCxnSpPr>
            <p:cNvPr id="497" name="Straight Connector 496">
              <a:extLst>
                <a:ext uri="{FF2B5EF4-FFF2-40B4-BE49-F238E27FC236}">
                  <a16:creationId xmlns:a16="http://schemas.microsoft.com/office/drawing/2014/main" id="{1DDECC88-9C02-6E3B-36E9-714C586AE9E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7DB9DB3C-B63E-2E11-97FF-BB4A7D0B6B5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99" name="Group 498">
            <a:extLst>
              <a:ext uri="{FF2B5EF4-FFF2-40B4-BE49-F238E27FC236}">
                <a16:creationId xmlns:a16="http://schemas.microsoft.com/office/drawing/2014/main" id="{B061DD9B-73B2-6354-E5B5-A4847DA4830D}"/>
              </a:ext>
            </a:extLst>
          </p:cNvPr>
          <p:cNvGrpSpPr/>
          <p:nvPr/>
        </p:nvGrpSpPr>
        <p:grpSpPr>
          <a:xfrm>
            <a:off x="10498608" y="3191692"/>
            <a:ext cx="91440" cy="95059"/>
            <a:chOff x="3315957" y="2390634"/>
            <a:chExt cx="91440" cy="95059"/>
          </a:xfrm>
        </p:grpSpPr>
        <p:cxnSp>
          <p:nvCxnSpPr>
            <p:cNvPr id="500" name="Straight Connector 499">
              <a:extLst>
                <a:ext uri="{FF2B5EF4-FFF2-40B4-BE49-F238E27FC236}">
                  <a16:creationId xmlns:a16="http://schemas.microsoft.com/office/drawing/2014/main" id="{F51BA338-E2E8-31CD-A4CB-FBF379839E51}"/>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01" name="Straight Connector 500">
              <a:extLst>
                <a:ext uri="{FF2B5EF4-FFF2-40B4-BE49-F238E27FC236}">
                  <a16:creationId xmlns:a16="http://schemas.microsoft.com/office/drawing/2014/main" id="{B468B0FE-21E2-AD0E-E740-D11491EB9BE5}"/>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02" name="Group 501">
            <a:extLst>
              <a:ext uri="{FF2B5EF4-FFF2-40B4-BE49-F238E27FC236}">
                <a16:creationId xmlns:a16="http://schemas.microsoft.com/office/drawing/2014/main" id="{0FC2D0A7-2FE9-3255-A588-90DB260B83D0}"/>
              </a:ext>
            </a:extLst>
          </p:cNvPr>
          <p:cNvGrpSpPr/>
          <p:nvPr/>
        </p:nvGrpSpPr>
        <p:grpSpPr>
          <a:xfrm>
            <a:off x="10836718" y="3272992"/>
            <a:ext cx="91440" cy="95059"/>
            <a:chOff x="3315957" y="2390634"/>
            <a:chExt cx="91440" cy="95059"/>
          </a:xfrm>
        </p:grpSpPr>
        <p:cxnSp>
          <p:nvCxnSpPr>
            <p:cNvPr id="503" name="Straight Connector 502">
              <a:extLst>
                <a:ext uri="{FF2B5EF4-FFF2-40B4-BE49-F238E27FC236}">
                  <a16:creationId xmlns:a16="http://schemas.microsoft.com/office/drawing/2014/main" id="{339AA041-F737-2F0E-6D6E-01C41AED17A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04" name="Straight Connector 503">
              <a:extLst>
                <a:ext uri="{FF2B5EF4-FFF2-40B4-BE49-F238E27FC236}">
                  <a16:creationId xmlns:a16="http://schemas.microsoft.com/office/drawing/2014/main" id="{524BF83C-D238-0EEC-495A-662867F5B2B7}"/>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05" name="Group 504">
            <a:extLst>
              <a:ext uri="{FF2B5EF4-FFF2-40B4-BE49-F238E27FC236}">
                <a16:creationId xmlns:a16="http://schemas.microsoft.com/office/drawing/2014/main" id="{D7637BB2-F7F7-EB79-21C3-8E5236653747}"/>
              </a:ext>
            </a:extLst>
          </p:cNvPr>
          <p:cNvGrpSpPr/>
          <p:nvPr/>
        </p:nvGrpSpPr>
        <p:grpSpPr>
          <a:xfrm>
            <a:off x="10252556" y="3123141"/>
            <a:ext cx="91440" cy="95059"/>
            <a:chOff x="3315957" y="2390634"/>
            <a:chExt cx="91440" cy="95059"/>
          </a:xfrm>
        </p:grpSpPr>
        <p:cxnSp>
          <p:nvCxnSpPr>
            <p:cNvPr id="506" name="Straight Connector 505">
              <a:extLst>
                <a:ext uri="{FF2B5EF4-FFF2-40B4-BE49-F238E27FC236}">
                  <a16:creationId xmlns:a16="http://schemas.microsoft.com/office/drawing/2014/main" id="{A39F237C-DAFF-D0E2-F3A2-DB262ED2EB7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0D12A9C5-84F3-EACB-D87B-32405CA326F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08" name="Group 507">
            <a:extLst>
              <a:ext uri="{FF2B5EF4-FFF2-40B4-BE49-F238E27FC236}">
                <a16:creationId xmlns:a16="http://schemas.microsoft.com/office/drawing/2014/main" id="{9D55F451-F305-4CA6-486A-6B157CDE6BAF}"/>
              </a:ext>
            </a:extLst>
          </p:cNvPr>
          <p:cNvGrpSpPr/>
          <p:nvPr/>
        </p:nvGrpSpPr>
        <p:grpSpPr>
          <a:xfrm>
            <a:off x="9833558" y="3043181"/>
            <a:ext cx="91440" cy="95059"/>
            <a:chOff x="3315957" y="2390634"/>
            <a:chExt cx="91440" cy="95059"/>
          </a:xfrm>
        </p:grpSpPr>
        <p:cxnSp>
          <p:nvCxnSpPr>
            <p:cNvPr id="509" name="Straight Connector 508">
              <a:extLst>
                <a:ext uri="{FF2B5EF4-FFF2-40B4-BE49-F238E27FC236}">
                  <a16:creationId xmlns:a16="http://schemas.microsoft.com/office/drawing/2014/main" id="{20BFB77D-3AB8-BED3-231A-7D41AAD4C79F}"/>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FA83897E-667E-3244-0F84-158D8CF420C4}"/>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11" name="Group 510">
            <a:extLst>
              <a:ext uri="{FF2B5EF4-FFF2-40B4-BE49-F238E27FC236}">
                <a16:creationId xmlns:a16="http://schemas.microsoft.com/office/drawing/2014/main" id="{80B8B4E6-BE2E-9EB7-74FD-BD6211957BD1}"/>
              </a:ext>
            </a:extLst>
          </p:cNvPr>
          <p:cNvGrpSpPr/>
          <p:nvPr/>
        </p:nvGrpSpPr>
        <p:grpSpPr>
          <a:xfrm>
            <a:off x="10423935" y="3174361"/>
            <a:ext cx="91440" cy="95059"/>
            <a:chOff x="3315957" y="2390634"/>
            <a:chExt cx="91440" cy="95059"/>
          </a:xfrm>
        </p:grpSpPr>
        <p:cxnSp>
          <p:nvCxnSpPr>
            <p:cNvPr id="512" name="Straight Connector 511">
              <a:extLst>
                <a:ext uri="{FF2B5EF4-FFF2-40B4-BE49-F238E27FC236}">
                  <a16:creationId xmlns:a16="http://schemas.microsoft.com/office/drawing/2014/main" id="{9FDCEA95-1EFE-7140-E1E2-575B4741F27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13" name="Straight Connector 512">
              <a:extLst>
                <a:ext uri="{FF2B5EF4-FFF2-40B4-BE49-F238E27FC236}">
                  <a16:creationId xmlns:a16="http://schemas.microsoft.com/office/drawing/2014/main" id="{4125E4B1-34D8-CA45-556D-05F6D2701182}"/>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14" name="Group 513">
            <a:extLst>
              <a:ext uri="{FF2B5EF4-FFF2-40B4-BE49-F238E27FC236}">
                <a16:creationId xmlns:a16="http://schemas.microsoft.com/office/drawing/2014/main" id="{D63DCACA-8CD7-8A08-3D62-0D92A2B05B21}"/>
              </a:ext>
            </a:extLst>
          </p:cNvPr>
          <p:cNvGrpSpPr/>
          <p:nvPr/>
        </p:nvGrpSpPr>
        <p:grpSpPr>
          <a:xfrm>
            <a:off x="10196331" y="3079496"/>
            <a:ext cx="91440" cy="95059"/>
            <a:chOff x="3315957" y="2390634"/>
            <a:chExt cx="91440" cy="95059"/>
          </a:xfrm>
        </p:grpSpPr>
        <p:cxnSp>
          <p:nvCxnSpPr>
            <p:cNvPr id="515" name="Straight Connector 514">
              <a:extLst>
                <a:ext uri="{FF2B5EF4-FFF2-40B4-BE49-F238E27FC236}">
                  <a16:creationId xmlns:a16="http://schemas.microsoft.com/office/drawing/2014/main" id="{B8D29A96-A318-A4AC-B2C2-327C7E47AB6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859C4681-8DF9-9129-93D6-1BDAF306A5B8}"/>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17" name="Group 516">
            <a:extLst>
              <a:ext uri="{FF2B5EF4-FFF2-40B4-BE49-F238E27FC236}">
                <a16:creationId xmlns:a16="http://schemas.microsoft.com/office/drawing/2014/main" id="{707F63FF-D0DD-6460-0E50-E2CC0D993DDC}"/>
              </a:ext>
            </a:extLst>
          </p:cNvPr>
          <p:cNvGrpSpPr/>
          <p:nvPr/>
        </p:nvGrpSpPr>
        <p:grpSpPr>
          <a:xfrm>
            <a:off x="10057241" y="3084072"/>
            <a:ext cx="91440" cy="95059"/>
            <a:chOff x="3315957" y="2390634"/>
            <a:chExt cx="91440" cy="95059"/>
          </a:xfrm>
        </p:grpSpPr>
        <p:cxnSp>
          <p:nvCxnSpPr>
            <p:cNvPr id="518" name="Straight Connector 517">
              <a:extLst>
                <a:ext uri="{FF2B5EF4-FFF2-40B4-BE49-F238E27FC236}">
                  <a16:creationId xmlns:a16="http://schemas.microsoft.com/office/drawing/2014/main" id="{2305CD0F-D4F6-CFFC-3261-7D4E9F187E5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19" name="Straight Connector 518">
              <a:extLst>
                <a:ext uri="{FF2B5EF4-FFF2-40B4-BE49-F238E27FC236}">
                  <a16:creationId xmlns:a16="http://schemas.microsoft.com/office/drawing/2014/main" id="{5DCED5E6-870E-7E7F-3011-EC9BBAF6707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20" name="Group 519">
            <a:extLst>
              <a:ext uri="{FF2B5EF4-FFF2-40B4-BE49-F238E27FC236}">
                <a16:creationId xmlns:a16="http://schemas.microsoft.com/office/drawing/2014/main" id="{7B3C38DE-96E7-FC2E-259B-B6429CE6630E}"/>
              </a:ext>
            </a:extLst>
          </p:cNvPr>
          <p:cNvGrpSpPr/>
          <p:nvPr/>
        </p:nvGrpSpPr>
        <p:grpSpPr>
          <a:xfrm>
            <a:off x="10015768" y="3069959"/>
            <a:ext cx="91440" cy="95059"/>
            <a:chOff x="3315957" y="2390634"/>
            <a:chExt cx="91440" cy="95059"/>
          </a:xfrm>
        </p:grpSpPr>
        <p:cxnSp>
          <p:nvCxnSpPr>
            <p:cNvPr id="521" name="Straight Connector 520">
              <a:extLst>
                <a:ext uri="{FF2B5EF4-FFF2-40B4-BE49-F238E27FC236}">
                  <a16:creationId xmlns:a16="http://schemas.microsoft.com/office/drawing/2014/main" id="{D365DBE5-E657-927A-B91A-8A3D81956F68}"/>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59291D2E-D7CC-1A7A-0F7F-000A34076947}"/>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23" name="Group 522">
            <a:extLst>
              <a:ext uri="{FF2B5EF4-FFF2-40B4-BE49-F238E27FC236}">
                <a16:creationId xmlns:a16="http://schemas.microsoft.com/office/drawing/2014/main" id="{C40C6D0F-A7CF-23DC-E2E5-E907D2590FC3}"/>
              </a:ext>
            </a:extLst>
          </p:cNvPr>
          <p:cNvGrpSpPr/>
          <p:nvPr/>
        </p:nvGrpSpPr>
        <p:grpSpPr>
          <a:xfrm>
            <a:off x="10387778" y="3163039"/>
            <a:ext cx="91440" cy="95059"/>
            <a:chOff x="3315957" y="2390634"/>
            <a:chExt cx="91440" cy="95059"/>
          </a:xfrm>
        </p:grpSpPr>
        <p:cxnSp>
          <p:nvCxnSpPr>
            <p:cNvPr id="524" name="Straight Connector 523">
              <a:extLst>
                <a:ext uri="{FF2B5EF4-FFF2-40B4-BE49-F238E27FC236}">
                  <a16:creationId xmlns:a16="http://schemas.microsoft.com/office/drawing/2014/main" id="{4F9CB014-44BD-CD1C-B7EE-65E8F4CAA7B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25" name="Straight Connector 524">
              <a:extLst>
                <a:ext uri="{FF2B5EF4-FFF2-40B4-BE49-F238E27FC236}">
                  <a16:creationId xmlns:a16="http://schemas.microsoft.com/office/drawing/2014/main" id="{228679D2-B194-F47A-0719-6E25C084A2F7}"/>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26" name="Group 525">
            <a:extLst>
              <a:ext uri="{FF2B5EF4-FFF2-40B4-BE49-F238E27FC236}">
                <a16:creationId xmlns:a16="http://schemas.microsoft.com/office/drawing/2014/main" id="{5DC90B4C-ADC3-564D-9ECC-48BBD94DAF58}"/>
              </a:ext>
            </a:extLst>
          </p:cNvPr>
          <p:cNvGrpSpPr/>
          <p:nvPr/>
        </p:nvGrpSpPr>
        <p:grpSpPr>
          <a:xfrm>
            <a:off x="10660675" y="3254012"/>
            <a:ext cx="91440" cy="95059"/>
            <a:chOff x="3315957" y="2390634"/>
            <a:chExt cx="91440" cy="95059"/>
          </a:xfrm>
        </p:grpSpPr>
        <p:cxnSp>
          <p:nvCxnSpPr>
            <p:cNvPr id="527" name="Straight Connector 526">
              <a:extLst>
                <a:ext uri="{FF2B5EF4-FFF2-40B4-BE49-F238E27FC236}">
                  <a16:creationId xmlns:a16="http://schemas.microsoft.com/office/drawing/2014/main" id="{472B0030-EDF7-D5BF-279F-384236CA359C}"/>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DF762C8D-1243-BB32-47FF-F7178B5C583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29" name="Group 528">
            <a:extLst>
              <a:ext uri="{FF2B5EF4-FFF2-40B4-BE49-F238E27FC236}">
                <a16:creationId xmlns:a16="http://schemas.microsoft.com/office/drawing/2014/main" id="{ACD27721-AAF4-4A4E-6BFE-1435266AF1DB}"/>
              </a:ext>
            </a:extLst>
          </p:cNvPr>
          <p:cNvGrpSpPr/>
          <p:nvPr/>
        </p:nvGrpSpPr>
        <p:grpSpPr>
          <a:xfrm>
            <a:off x="10361864" y="3154818"/>
            <a:ext cx="91440" cy="95059"/>
            <a:chOff x="3315957" y="2390634"/>
            <a:chExt cx="91440" cy="95059"/>
          </a:xfrm>
        </p:grpSpPr>
        <p:cxnSp>
          <p:nvCxnSpPr>
            <p:cNvPr id="530" name="Straight Connector 529">
              <a:extLst>
                <a:ext uri="{FF2B5EF4-FFF2-40B4-BE49-F238E27FC236}">
                  <a16:creationId xmlns:a16="http://schemas.microsoft.com/office/drawing/2014/main" id="{B1DAA539-C58B-EF80-FA99-F99051DEB29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CFBC8C6B-85C8-1EB7-D7BB-95A7DA118740}"/>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32" name="Group 531">
            <a:extLst>
              <a:ext uri="{FF2B5EF4-FFF2-40B4-BE49-F238E27FC236}">
                <a16:creationId xmlns:a16="http://schemas.microsoft.com/office/drawing/2014/main" id="{372B2282-C865-420F-F6C4-E36625F70015}"/>
              </a:ext>
            </a:extLst>
          </p:cNvPr>
          <p:cNvGrpSpPr/>
          <p:nvPr/>
        </p:nvGrpSpPr>
        <p:grpSpPr>
          <a:xfrm>
            <a:off x="10630212" y="3237674"/>
            <a:ext cx="91440" cy="95059"/>
            <a:chOff x="3315957" y="2390634"/>
            <a:chExt cx="91440" cy="95059"/>
          </a:xfrm>
        </p:grpSpPr>
        <p:cxnSp>
          <p:nvCxnSpPr>
            <p:cNvPr id="533" name="Straight Connector 532">
              <a:extLst>
                <a:ext uri="{FF2B5EF4-FFF2-40B4-BE49-F238E27FC236}">
                  <a16:creationId xmlns:a16="http://schemas.microsoft.com/office/drawing/2014/main" id="{A8BD1F16-1019-FD12-7963-7A83CEAD8D21}"/>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A296735B-B220-A1F6-4A1B-2E185C406F27}"/>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35" name="Group 534">
            <a:extLst>
              <a:ext uri="{FF2B5EF4-FFF2-40B4-BE49-F238E27FC236}">
                <a16:creationId xmlns:a16="http://schemas.microsoft.com/office/drawing/2014/main" id="{54AEF7C9-AE7D-21C9-5DC5-C97BF1905AFF}"/>
              </a:ext>
            </a:extLst>
          </p:cNvPr>
          <p:cNvGrpSpPr/>
          <p:nvPr/>
        </p:nvGrpSpPr>
        <p:grpSpPr>
          <a:xfrm>
            <a:off x="10567497" y="3217092"/>
            <a:ext cx="91440" cy="95059"/>
            <a:chOff x="3315957" y="2390634"/>
            <a:chExt cx="91440" cy="95059"/>
          </a:xfrm>
        </p:grpSpPr>
        <p:cxnSp>
          <p:nvCxnSpPr>
            <p:cNvPr id="536" name="Straight Connector 535">
              <a:extLst>
                <a:ext uri="{FF2B5EF4-FFF2-40B4-BE49-F238E27FC236}">
                  <a16:creationId xmlns:a16="http://schemas.microsoft.com/office/drawing/2014/main" id="{6129B066-A065-E5F2-0D6B-BA5788547AB4}"/>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16F8866C-A433-E1B3-96F5-1F01C84A4D75}"/>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38" name="Group 537">
            <a:extLst>
              <a:ext uri="{FF2B5EF4-FFF2-40B4-BE49-F238E27FC236}">
                <a16:creationId xmlns:a16="http://schemas.microsoft.com/office/drawing/2014/main" id="{D94BE8F8-BB9F-1BC8-CC47-175FCD3BF37A}"/>
              </a:ext>
            </a:extLst>
          </p:cNvPr>
          <p:cNvGrpSpPr/>
          <p:nvPr/>
        </p:nvGrpSpPr>
        <p:grpSpPr>
          <a:xfrm>
            <a:off x="10591441" y="3219113"/>
            <a:ext cx="91440" cy="95059"/>
            <a:chOff x="3315957" y="2390634"/>
            <a:chExt cx="91440" cy="95059"/>
          </a:xfrm>
        </p:grpSpPr>
        <p:cxnSp>
          <p:nvCxnSpPr>
            <p:cNvPr id="539" name="Straight Connector 538">
              <a:extLst>
                <a:ext uri="{FF2B5EF4-FFF2-40B4-BE49-F238E27FC236}">
                  <a16:creationId xmlns:a16="http://schemas.microsoft.com/office/drawing/2014/main" id="{EB0CB4C7-0E21-2FDA-559F-0DF99ED4F1FB}"/>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B898430C-30F2-7883-2843-5EB226741FC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41" name="Group 540">
            <a:extLst>
              <a:ext uri="{FF2B5EF4-FFF2-40B4-BE49-F238E27FC236}">
                <a16:creationId xmlns:a16="http://schemas.microsoft.com/office/drawing/2014/main" id="{5AE9F209-3095-18CC-B655-245527EB752B}"/>
              </a:ext>
            </a:extLst>
          </p:cNvPr>
          <p:cNvGrpSpPr/>
          <p:nvPr/>
        </p:nvGrpSpPr>
        <p:grpSpPr>
          <a:xfrm>
            <a:off x="11187442" y="3427181"/>
            <a:ext cx="91440" cy="95059"/>
            <a:chOff x="3315957" y="2390634"/>
            <a:chExt cx="91440" cy="95059"/>
          </a:xfrm>
        </p:grpSpPr>
        <p:cxnSp>
          <p:nvCxnSpPr>
            <p:cNvPr id="542" name="Straight Connector 541">
              <a:extLst>
                <a:ext uri="{FF2B5EF4-FFF2-40B4-BE49-F238E27FC236}">
                  <a16:creationId xmlns:a16="http://schemas.microsoft.com/office/drawing/2014/main" id="{9A7B874C-67EC-BBCB-847C-B40BE620101F}"/>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2EBA3C9A-86F7-727A-2AC1-7FF3B1060EB4}"/>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44" name="Group 543">
            <a:extLst>
              <a:ext uri="{FF2B5EF4-FFF2-40B4-BE49-F238E27FC236}">
                <a16:creationId xmlns:a16="http://schemas.microsoft.com/office/drawing/2014/main" id="{4460ED01-1822-0C02-9ABD-67F25B5C22B7}"/>
              </a:ext>
            </a:extLst>
          </p:cNvPr>
          <p:cNvGrpSpPr/>
          <p:nvPr/>
        </p:nvGrpSpPr>
        <p:grpSpPr>
          <a:xfrm>
            <a:off x="11211922" y="3425531"/>
            <a:ext cx="91440" cy="95059"/>
            <a:chOff x="3315957" y="2390634"/>
            <a:chExt cx="91440" cy="95059"/>
          </a:xfrm>
        </p:grpSpPr>
        <p:cxnSp>
          <p:nvCxnSpPr>
            <p:cNvPr id="545" name="Straight Connector 544">
              <a:extLst>
                <a:ext uri="{FF2B5EF4-FFF2-40B4-BE49-F238E27FC236}">
                  <a16:creationId xmlns:a16="http://schemas.microsoft.com/office/drawing/2014/main" id="{5C2F5066-1B9F-3F1F-510C-8FEAAA9C90A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46" name="Straight Connector 545">
              <a:extLst>
                <a:ext uri="{FF2B5EF4-FFF2-40B4-BE49-F238E27FC236}">
                  <a16:creationId xmlns:a16="http://schemas.microsoft.com/office/drawing/2014/main" id="{821CF602-4A53-3754-C338-6027347ED79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47" name="Group 546">
            <a:extLst>
              <a:ext uri="{FF2B5EF4-FFF2-40B4-BE49-F238E27FC236}">
                <a16:creationId xmlns:a16="http://schemas.microsoft.com/office/drawing/2014/main" id="{766B5E64-030D-9DCD-4D4D-695E5A045036}"/>
              </a:ext>
            </a:extLst>
          </p:cNvPr>
          <p:cNvGrpSpPr/>
          <p:nvPr/>
        </p:nvGrpSpPr>
        <p:grpSpPr>
          <a:xfrm>
            <a:off x="10923589" y="3314172"/>
            <a:ext cx="91440" cy="95059"/>
            <a:chOff x="3315957" y="2390634"/>
            <a:chExt cx="91440" cy="95059"/>
          </a:xfrm>
        </p:grpSpPr>
        <p:cxnSp>
          <p:nvCxnSpPr>
            <p:cNvPr id="548" name="Straight Connector 547">
              <a:extLst>
                <a:ext uri="{FF2B5EF4-FFF2-40B4-BE49-F238E27FC236}">
                  <a16:creationId xmlns:a16="http://schemas.microsoft.com/office/drawing/2014/main" id="{29135A85-84D8-552B-8B49-676B503F2A51}"/>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4742F714-A596-B266-72B2-154BE9C2622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50" name="Group 549">
            <a:extLst>
              <a:ext uri="{FF2B5EF4-FFF2-40B4-BE49-F238E27FC236}">
                <a16:creationId xmlns:a16="http://schemas.microsoft.com/office/drawing/2014/main" id="{8D7C554A-7BC8-C398-726A-11F19B8F5A37}"/>
              </a:ext>
            </a:extLst>
          </p:cNvPr>
          <p:cNvGrpSpPr/>
          <p:nvPr/>
        </p:nvGrpSpPr>
        <p:grpSpPr>
          <a:xfrm>
            <a:off x="10950535" y="3314172"/>
            <a:ext cx="91440" cy="95059"/>
            <a:chOff x="3315957" y="2390634"/>
            <a:chExt cx="91440" cy="95059"/>
          </a:xfrm>
        </p:grpSpPr>
        <p:cxnSp>
          <p:nvCxnSpPr>
            <p:cNvPr id="551" name="Straight Connector 550">
              <a:extLst>
                <a:ext uri="{FF2B5EF4-FFF2-40B4-BE49-F238E27FC236}">
                  <a16:creationId xmlns:a16="http://schemas.microsoft.com/office/drawing/2014/main" id="{582EF002-1A0D-CCC7-1C49-0A1280E8E67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52" name="Straight Connector 551">
              <a:extLst>
                <a:ext uri="{FF2B5EF4-FFF2-40B4-BE49-F238E27FC236}">
                  <a16:creationId xmlns:a16="http://schemas.microsoft.com/office/drawing/2014/main" id="{A5EDD4FB-2CE4-F6E4-E970-203F1D6A79E2}"/>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53" name="Group 552">
            <a:extLst>
              <a:ext uri="{FF2B5EF4-FFF2-40B4-BE49-F238E27FC236}">
                <a16:creationId xmlns:a16="http://schemas.microsoft.com/office/drawing/2014/main" id="{F3B1035F-ED86-0497-E1A1-860C9C077A7A}"/>
              </a:ext>
            </a:extLst>
          </p:cNvPr>
          <p:cNvGrpSpPr/>
          <p:nvPr/>
        </p:nvGrpSpPr>
        <p:grpSpPr>
          <a:xfrm>
            <a:off x="10880268" y="3268244"/>
            <a:ext cx="91440" cy="95059"/>
            <a:chOff x="3315957" y="2390634"/>
            <a:chExt cx="91440" cy="95059"/>
          </a:xfrm>
        </p:grpSpPr>
        <p:cxnSp>
          <p:nvCxnSpPr>
            <p:cNvPr id="554" name="Straight Connector 553">
              <a:extLst>
                <a:ext uri="{FF2B5EF4-FFF2-40B4-BE49-F238E27FC236}">
                  <a16:creationId xmlns:a16="http://schemas.microsoft.com/office/drawing/2014/main" id="{9F373C1D-D31B-6E82-6C29-CF06B6F3970D}"/>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55" name="Straight Connector 554">
              <a:extLst>
                <a:ext uri="{FF2B5EF4-FFF2-40B4-BE49-F238E27FC236}">
                  <a16:creationId xmlns:a16="http://schemas.microsoft.com/office/drawing/2014/main" id="{8D530BE8-CF7D-5F77-190F-29335440315C}"/>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56" name="Group 555">
            <a:extLst>
              <a:ext uri="{FF2B5EF4-FFF2-40B4-BE49-F238E27FC236}">
                <a16:creationId xmlns:a16="http://schemas.microsoft.com/office/drawing/2014/main" id="{B62E3359-041C-A5C4-BE1B-CD4A6516EF22}"/>
              </a:ext>
            </a:extLst>
          </p:cNvPr>
          <p:cNvGrpSpPr/>
          <p:nvPr/>
        </p:nvGrpSpPr>
        <p:grpSpPr>
          <a:xfrm>
            <a:off x="11297742" y="3435056"/>
            <a:ext cx="91440" cy="95059"/>
            <a:chOff x="3315957" y="2390634"/>
            <a:chExt cx="91440" cy="95059"/>
          </a:xfrm>
        </p:grpSpPr>
        <p:cxnSp>
          <p:nvCxnSpPr>
            <p:cNvPr id="557" name="Straight Connector 556">
              <a:extLst>
                <a:ext uri="{FF2B5EF4-FFF2-40B4-BE49-F238E27FC236}">
                  <a16:creationId xmlns:a16="http://schemas.microsoft.com/office/drawing/2014/main" id="{C400D0EB-2D0B-E0DD-6C57-E33A5B18FAB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58" name="Straight Connector 557">
              <a:extLst>
                <a:ext uri="{FF2B5EF4-FFF2-40B4-BE49-F238E27FC236}">
                  <a16:creationId xmlns:a16="http://schemas.microsoft.com/office/drawing/2014/main" id="{CE812BDF-656F-2F6E-C0C1-C0A96A7625D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59" name="Group 558">
            <a:extLst>
              <a:ext uri="{FF2B5EF4-FFF2-40B4-BE49-F238E27FC236}">
                <a16:creationId xmlns:a16="http://schemas.microsoft.com/office/drawing/2014/main" id="{4571E1BA-BA65-E0A8-FA1D-6566B3744A89}"/>
              </a:ext>
            </a:extLst>
          </p:cNvPr>
          <p:cNvGrpSpPr/>
          <p:nvPr/>
        </p:nvGrpSpPr>
        <p:grpSpPr>
          <a:xfrm>
            <a:off x="11327389" y="3435056"/>
            <a:ext cx="91440" cy="95059"/>
            <a:chOff x="3315957" y="2390634"/>
            <a:chExt cx="91440" cy="95059"/>
          </a:xfrm>
        </p:grpSpPr>
        <p:cxnSp>
          <p:nvCxnSpPr>
            <p:cNvPr id="560" name="Straight Connector 559">
              <a:extLst>
                <a:ext uri="{FF2B5EF4-FFF2-40B4-BE49-F238E27FC236}">
                  <a16:creationId xmlns:a16="http://schemas.microsoft.com/office/drawing/2014/main" id="{3077DF7E-EA63-EA23-A145-2DB9E4CE3CA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61" name="Straight Connector 560">
              <a:extLst>
                <a:ext uri="{FF2B5EF4-FFF2-40B4-BE49-F238E27FC236}">
                  <a16:creationId xmlns:a16="http://schemas.microsoft.com/office/drawing/2014/main" id="{1CE9E744-0C61-3A28-738D-F8A6B81AD48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62" name="Group 561">
            <a:extLst>
              <a:ext uri="{FF2B5EF4-FFF2-40B4-BE49-F238E27FC236}">
                <a16:creationId xmlns:a16="http://schemas.microsoft.com/office/drawing/2014/main" id="{41FA3C6A-FB14-D177-589E-92E21EF68F99}"/>
              </a:ext>
            </a:extLst>
          </p:cNvPr>
          <p:cNvGrpSpPr/>
          <p:nvPr/>
        </p:nvGrpSpPr>
        <p:grpSpPr>
          <a:xfrm>
            <a:off x="11465651" y="3435056"/>
            <a:ext cx="91440" cy="95059"/>
            <a:chOff x="3315957" y="2390634"/>
            <a:chExt cx="91440" cy="95059"/>
          </a:xfrm>
        </p:grpSpPr>
        <p:cxnSp>
          <p:nvCxnSpPr>
            <p:cNvPr id="563" name="Straight Connector 562">
              <a:extLst>
                <a:ext uri="{FF2B5EF4-FFF2-40B4-BE49-F238E27FC236}">
                  <a16:creationId xmlns:a16="http://schemas.microsoft.com/office/drawing/2014/main" id="{DDE38177-71E6-A21F-6FE3-DD1031C65F2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64" name="Straight Connector 563">
              <a:extLst>
                <a:ext uri="{FF2B5EF4-FFF2-40B4-BE49-F238E27FC236}">
                  <a16:creationId xmlns:a16="http://schemas.microsoft.com/office/drawing/2014/main" id="{048D8BDE-85FD-6B8D-A11D-34CC52EA7C96}"/>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65" name="Group 564">
            <a:extLst>
              <a:ext uri="{FF2B5EF4-FFF2-40B4-BE49-F238E27FC236}">
                <a16:creationId xmlns:a16="http://schemas.microsoft.com/office/drawing/2014/main" id="{26518216-05A9-AD31-4B62-502EA2EF5F97}"/>
              </a:ext>
            </a:extLst>
          </p:cNvPr>
          <p:cNvGrpSpPr/>
          <p:nvPr/>
        </p:nvGrpSpPr>
        <p:grpSpPr>
          <a:xfrm>
            <a:off x="11273634" y="3435056"/>
            <a:ext cx="91440" cy="95059"/>
            <a:chOff x="3315957" y="2390634"/>
            <a:chExt cx="91440" cy="95059"/>
          </a:xfrm>
        </p:grpSpPr>
        <p:cxnSp>
          <p:nvCxnSpPr>
            <p:cNvPr id="566" name="Straight Connector 565">
              <a:extLst>
                <a:ext uri="{FF2B5EF4-FFF2-40B4-BE49-F238E27FC236}">
                  <a16:creationId xmlns:a16="http://schemas.microsoft.com/office/drawing/2014/main" id="{879B5D86-0525-590B-B206-613C533FFAAF}"/>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67" name="Straight Connector 566">
              <a:extLst>
                <a:ext uri="{FF2B5EF4-FFF2-40B4-BE49-F238E27FC236}">
                  <a16:creationId xmlns:a16="http://schemas.microsoft.com/office/drawing/2014/main" id="{1B57DC55-F9D6-3453-B4AC-2B3D43A4D64E}"/>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68" name="Group 567">
            <a:extLst>
              <a:ext uri="{FF2B5EF4-FFF2-40B4-BE49-F238E27FC236}">
                <a16:creationId xmlns:a16="http://schemas.microsoft.com/office/drawing/2014/main" id="{D2F41364-DEEC-BB2D-AFEB-AC666E2CED34}"/>
              </a:ext>
            </a:extLst>
          </p:cNvPr>
          <p:cNvGrpSpPr/>
          <p:nvPr/>
        </p:nvGrpSpPr>
        <p:grpSpPr>
          <a:xfrm>
            <a:off x="11235949" y="3435056"/>
            <a:ext cx="91440" cy="95059"/>
            <a:chOff x="3315957" y="2390634"/>
            <a:chExt cx="91440" cy="95059"/>
          </a:xfrm>
        </p:grpSpPr>
        <p:cxnSp>
          <p:nvCxnSpPr>
            <p:cNvPr id="569" name="Straight Connector 568">
              <a:extLst>
                <a:ext uri="{FF2B5EF4-FFF2-40B4-BE49-F238E27FC236}">
                  <a16:creationId xmlns:a16="http://schemas.microsoft.com/office/drawing/2014/main" id="{9F0CD11C-EC79-E27C-4148-782E2432D9C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70" name="Straight Connector 569">
              <a:extLst>
                <a:ext uri="{FF2B5EF4-FFF2-40B4-BE49-F238E27FC236}">
                  <a16:creationId xmlns:a16="http://schemas.microsoft.com/office/drawing/2014/main" id="{217E9CF6-76D1-F8F3-7F9B-6181F1A29DA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71" name="Group 570">
            <a:extLst>
              <a:ext uri="{FF2B5EF4-FFF2-40B4-BE49-F238E27FC236}">
                <a16:creationId xmlns:a16="http://schemas.microsoft.com/office/drawing/2014/main" id="{1415DCFB-508E-3169-440B-162A12E0A2C7}"/>
              </a:ext>
            </a:extLst>
          </p:cNvPr>
          <p:cNvGrpSpPr/>
          <p:nvPr/>
        </p:nvGrpSpPr>
        <p:grpSpPr>
          <a:xfrm>
            <a:off x="11089525" y="3351249"/>
            <a:ext cx="91440" cy="95059"/>
            <a:chOff x="3315957" y="2390634"/>
            <a:chExt cx="91440" cy="95059"/>
          </a:xfrm>
        </p:grpSpPr>
        <p:cxnSp>
          <p:nvCxnSpPr>
            <p:cNvPr id="572" name="Straight Connector 571">
              <a:extLst>
                <a:ext uri="{FF2B5EF4-FFF2-40B4-BE49-F238E27FC236}">
                  <a16:creationId xmlns:a16="http://schemas.microsoft.com/office/drawing/2014/main" id="{0E098D89-9617-BB1E-DCA2-DCBAA7E31F9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73" name="Straight Connector 572">
              <a:extLst>
                <a:ext uri="{FF2B5EF4-FFF2-40B4-BE49-F238E27FC236}">
                  <a16:creationId xmlns:a16="http://schemas.microsoft.com/office/drawing/2014/main" id="{7533F0B8-FBA6-E9C3-917C-4D338FC20849}"/>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74" name="Group 573">
            <a:extLst>
              <a:ext uri="{FF2B5EF4-FFF2-40B4-BE49-F238E27FC236}">
                <a16:creationId xmlns:a16="http://schemas.microsoft.com/office/drawing/2014/main" id="{997EF30B-8A20-B1C7-92F8-0E7C2E86E427}"/>
              </a:ext>
            </a:extLst>
          </p:cNvPr>
          <p:cNvGrpSpPr/>
          <p:nvPr/>
        </p:nvGrpSpPr>
        <p:grpSpPr>
          <a:xfrm>
            <a:off x="10981567" y="3314172"/>
            <a:ext cx="91440" cy="95059"/>
            <a:chOff x="3315957" y="2390634"/>
            <a:chExt cx="91440" cy="95059"/>
          </a:xfrm>
        </p:grpSpPr>
        <p:cxnSp>
          <p:nvCxnSpPr>
            <p:cNvPr id="575" name="Straight Connector 574">
              <a:extLst>
                <a:ext uri="{FF2B5EF4-FFF2-40B4-BE49-F238E27FC236}">
                  <a16:creationId xmlns:a16="http://schemas.microsoft.com/office/drawing/2014/main" id="{6C510075-5EAE-0565-607B-CA1D1169027E}"/>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76" name="Straight Connector 575">
              <a:extLst>
                <a:ext uri="{FF2B5EF4-FFF2-40B4-BE49-F238E27FC236}">
                  <a16:creationId xmlns:a16="http://schemas.microsoft.com/office/drawing/2014/main" id="{99595AD0-CA5F-CF09-1B5F-B5092E86CDC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77" name="Group 576">
            <a:extLst>
              <a:ext uri="{FF2B5EF4-FFF2-40B4-BE49-F238E27FC236}">
                <a16:creationId xmlns:a16="http://schemas.microsoft.com/office/drawing/2014/main" id="{83C12C8F-504D-734D-FA06-657E640BA840}"/>
              </a:ext>
            </a:extLst>
          </p:cNvPr>
          <p:cNvGrpSpPr/>
          <p:nvPr/>
        </p:nvGrpSpPr>
        <p:grpSpPr>
          <a:xfrm>
            <a:off x="11123614" y="3351249"/>
            <a:ext cx="91440" cy="95059"/>
            <a:chOff x="3315957" y="2390634"/>
            <a:chExt cx="91440" cy="95059"/>
          </a:xfrm>
        </p:grpSpPr>
        <p:cxnSp>
          <p:nvCxnSpPr>
            <p:cNvPr id="578" name="Straight Connector 577">
              <a:extLst>
                <a:ext uri="{FF2B5EF4-FFF2-40B4-BE49-F238E27FC236}">
                  <a16:creationId xmlns:a16="http://schemas.microsoft.com/office/drawing/2014/main" id="{2BB4744E-4DCA-FD00-9D1E-D9C526B0879E}"/>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79" name="Straight Connector 578">
              <a:extLst>
                <a:ext uri="{FF2B5EF4-FFF2-40B4-BE49-F238E27FC236}">
                  <a16:creationId xmlns:a16="http://schemas.microsoft.com/office/drawing/2014/main" id="{A56A0A54-4ED8-789A-BC99-CFE527076133}"/>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80" name="Group 579">
            <a:extLst>
              <a:ext uri="{FF2B5EF4-FFF2-40B4-BE49-F238E27FC236}">
                <a16:creationId xmlns:a16="http://schemas.microsoft.com/office/drawing/2014/main" id="{6E18071D-0A40-C83B-2B0E-5413C65F4F77}"/>
              </a:ext>
            </a:extLst>
          </p:cNvPr>
          <p:cNvGrpSpPr/>
          <p:nvPr/>
        </p:nvGrpSpPr>
        <p:grpSpPr>
          <a:xfrm>
            <a:off x="11390763" y="3435056"/>
            <a:ext cx="91440" cy="95059"/>
            <a:chOff x="3315957" y="2390634"/>
            <a:chExt cx="91440" cy="95059"/>
          </a:xfrm>
        </p:grpSpPr>
        <p:cxnSp>
          <p:nvCxnSpPr>
            <p:cNvPr id="581" name="Straight Connector 580">
              <a:extLst>
                <a:ext uri="{FF2B5EF4-FFF2-40B4-BE49-F238E27FC236}">
                  <a16:creationId xmlns:a16="http://schemas.microsoft.com/office/drawing/2014/main" id="{778CC6FD-EBE6-1932-8095-BFA6333F089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82" name="Straight Connector 581">
              <a:extLst>
                <a:ext uri="{FF2B5EF4-FFF2-40B4-BE49-F238E27FC236}">
                  <a16:creationId xmlns:a16="http://schemas.microsoft.com/office/drawing/2014/main" id="{36A34CAF-F240-301D-DEF4-A6AB838F768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83" name="Group 582">
            <a:extLst>
              <a:ext uri="{FF2B5EF4-FFF2-40B4-BE49-F238E27FC236}">
                <a16:creationId xmlns:a16="http://schemas.microsoft.com/office/drawing/2014/main" id="{0D6C267E-8C8C-C5BA-1610-27D6B776EFDE}"/>
              </a:ext>
            </a:extLst>
          </p:cNvPr>
          <p:cNvGrpSpPr/>
          <p:nvPr/>
        </p:nvGrpSpPr>
        <p:grpSpPr>
          <a:xfrm>
            <a:off x="11037800" y="3336205"/>
            <a:ext cx="91440" cy="95059"/>
            <a:chOff x="3315957" y="2390634"/>
            <a:chExt cx="91440" cy="95059"/>
          </a:xfrm>
        </p:grpSpPr>
        <p:cxnSp>
          <p:nvCxnSpPr>
            <p:cNvPr id="584" name="Straight Connector 583">
              <a:extLst>
                <a:ext uri="{FF2B5EF4-FFF2-40B4-BE49-F238E27FC236}">
                  <a16:creationId xmlns:a16="http://schemas.microsoft.com/office/drawing/2014/main" id="{9B47D3E0-1C3F-2DB0-A8EE-A7FEDE63B37A}"/>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85" name="Straight Connector 584">
              <a:extLst>
                <a:ext uri="{FF2B5EF4-FFF2-40B4-BE49-F238E27FC236}">
                  <a16:creationId xmlns:a16="http://schemas.microsoft.com/office/drawing/2014/main" id="{D08EA8AE-BAC2-2209-C8FB-C7CB280A55E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86" name="Group 585">
            <a:extLst>
              <a:ext uri="{FF2B5EF4-FFF2-40B4-BE49-F238E27FC236}">
                <a16:creationId xmlns:a16="http://schemas.microsoft.com/office/drawing/2014/main" id="{A4506B2D-F0C7-FB69-E53C-72DA16D42C69}"/>
              </a:ext>
            </a:extLst>
          </p:cNvPr>
          <p:cNvGrpSpPr/>
          <p:nvPr/>
        </p:nvGrpSpPr>
        <p:grpSpPr>
          <a:xfrm>
            <a:off x="11417213" y="3435056"/>
            <a:ext cx="91440" cy="95059"/>
            <a:chOff x="3315957" y="2390634"/>
            <a:chExt cx="91440" cy="95059"/>
          </a:xfrm>
        </p:grpSpPr>
        <p:cxnSp>
          <p:nvCxnSpPr>
            <p:cNvPr id="587" name="Straight Connector 586">
              <a:extLst>
                <a:ext uri="{FF2B5EF4-FFF2-40B4-BE49-F238E27FC236}">
                  <a16:creationId xmlns:a16="http://schemas.microsoft.com/office/drawing/2014/main" id="{D3BA189D-F1C7-6627-90AF-BE26436269B8}"/>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88" name="Straight Connector 587">
              <a:extLst>
                <a:ext uri="{FF2B5EF4-FFF2-40B4-BE49-F238E27FC236}">
                  <a16:creationId xmlns:a16="http://schemas.microsoft.com/office/drawing/2014/main" id="{F62917F5-C423-6AD9-A322-7026C39D5C8D}"/>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89" name="Group 588">
            <a:extLst>
              <a:ext uri="{FF2B5EF4-FFF2-40B4-BE49-F238E27FC236}">
                <a16:creationId xmlns:a16="http://schemas.microsoft.com/office/drawing/2014/main" id="{6CD6F617-7D21-9FD0-4958-3C75EE309861}"/>
              </a:ext>
            </a:extLst>
          </p:cNvPr>
          <p:cNvGrpSpPr/>
          <p:nvPr/>
        </p:nvGrpSpPr>
        <p:grpSpPr>
          <a:xfrm>
            <a:off x="11429881" y="3435056"/>
            <a:ext cx="91440" cy="95059"/>
            <a:chOff x="3315957" y="2390634"/>
            <a:chExt cx="91440" cy="95059"/>
          </a:xfrm>
        </p:grpSpPr>
        <p:cxnSp>
          <p:nvCxnSpPr>
            <p:cNvPr id="590" name="Straight Connector 589">
              <a:extLst>
                <a:ext uri="{FF2B5EF4-FFF2-40B4-BE49-F238E27FC236}">
                  <a16:creationId xmlns:a16="http://schemas.microsoft.com/office/drawing/2014/main" id="{C2FE6806-A04E-7FB6-D429-F736A85B1017}"/>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91" name="Straight Connector 590">
              <a:extLst>
                <a:ext uri="{FF2B5EF4-FFF2-40B4-BE49-F238E27FC236}">
                  <a16:creationId xmlns:a16="http://schemas.microsoft.com/office/drawing/2014/main" id="{A6819323-8B0B-A970-4FBD-69C725562044}"/>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92" name="Group 591">
            <a:extLst>
              <a:ext uri="{FF2B5EF4-FFF2-40B4-BE49-F238E27FC236}">
                <a16:creationId xmlns:a16="http://schemas.microsoft.com/office/drawing/2014/main" id="{33A2205E-C32C-D803-79DC-F7B9535EFE4B}"/>
              </a:ext>
            </a:extLst>
          </p:cNvPr>
          <p:cNvGrpSpPr/>
          <p:nvPr/>
        </p:nvGrpSpPr>
        <p:grpSpPr>
          <a:xfrm>
            <a:off x="11368002" y="3435056"/>
            <a:ext cx="91440" cy="95059"/>
            <a:chOff x="3315957" y="2390634"/>
            <a:chExt cx="91440" cy="95059"/>
          </a:xfrm>
        </p:grpSpPr>
        <p:cxnSp>
          <p:nvCxnSpPr>
            <p:cNvPr id="593" name="Straight Connector 592">
              <a:extLst>
                <a:ext uri="{FF2B5EF4-FFF2-40B4-BE49-F238E27FC236}">
                  <a16:creationId xmlns:a16="http://schemas.microsoft.com/office/drawing/2014/main" id="{019B5CFE-226A-392F-EC42-755062A9F922}"/>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594" name="Straight Connector 593">
              <a:extLst>
                <a:ext uri="{FF2B5EF4-FFF2-40B4-BE49-F238E27FC236}">
                  <a16:creationId xmlns:a16="http://schemas.microsoft.com/office/drawing/2014/main" id="{BA40ED82-6051-A3F2-F9E1-F80562FED59F}"/>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01" name="Group 600">
            <a:extLst>
              <a:ext uri="{FF2B5EF4-FFF2-40B4-BE49-F238E27FC236}">
                <a16:creationId xmlns:a16="http://schemas.microsoft.com/office/drawing/2014/main" id="{F314333F-79BC-EAB7-CE1B-DF7C1AEC43BA}"/>
              </a:ext>
            </a:extLst>
          </p:cNvPr>
          <p:cNvGrpSpPr/>
          <p:nvPr/>
        </p:nvGrpSpPr>
        <p:grpSpPr>
          <a:xfrm>
            <a:off x="11169334" y="3395603"/>
            <a:ext cx="91440" cy="95059"/>
            <a:chOff x="3315957" y="2390634"/>
            <a:chExt cx="91440" cy="95059"/>
          </a:xfrm>
        </p:grpSpPr>
        <p:cxnSp>
          <p:nvCxnSpPr>
            <p:cNvPr id="602" name="Straight Connector 601">
              <a:extLst>
                <a:ext uri="{FF2B5EF4-FFF2-40B4-BE49-F238E27FC236}">
                  <a16:creationId xmlns:a16="http://schemas.microsoft.com/office/drawing/2014/main" id="{2435CC5A-90D2-E158-0AC6-16694ED8C8B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603" name="Straight Connector 602">
              <a:extLst>
                <a:ext uri="{FF2B5EF4-FFF2-40B4-BE49-F238E27FC236}">
                  <a16:creationId xmlns:a16="http://schemas.microsoft.com/office/drawing/2014/main" id="{58D9940E-9E85-AC16-E7AE-41AE1933272B}"/>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04" name="Group 603">
            <a:extLst>
              <a:ext uri="{FF2B5EF4-FFF2-40B4-BE49-F238E27FC236}">
                <a16:creationId xmlns:a16="http://schemas.microsoft.com/office/drawing/2014/main" id="{FAC19F5B-4B69-9D3D-E3EE-70DDDB34DDDB}"/>
              </a:ext>
            </a:extLst>
          </p:cNvPr>
          <p:cNvGrpSpPr/>
          <p:nvPr/>
        </p:nvGrpSpPr>
        <p:grpSpPr>
          <a:xfrm>
            <a:off x="11141722" y="3398778"/>
            <a:ext cx="91440" cy="95059"/>
            <a:chOff x="3315957" y="2390634"/>
            <a:chExt cx="91440" cy="95059"/>
          </a:xfrm>
        </p:grpSpPr>
        <p:cxnSp>
          <p:nvCxnSpPr>
            <p:cNvPr id="605" name="Straight Connector 604">
              <a:extLst>
                <a:ext uri="{FF2B5EF4-FFF2-40B4-BE49-F238E27FC236}">
                  <a16:creationId xmlns:a16="http://schemas.microsoft.com/office/drawing/2014/main" id="{40E3AE3D-AF35-44D4-9C5C-F24BBC14C575}"/>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606" name="Straight Connector 605">
              <a:extLst>
                <a:ext uri="{FF2B5EF4-FFF2-40B4-BE49-F238E27FC236}">
                  <a16:creationId xmlns:a16="http://schemas.microsoft.com/office/drawing/2014/main" id="{CF12C757-0B92-7DB0-7B17-93CA66713283}"/>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10" name="Group 609">
            <a:extLst>
              <a:ext uri="{FF2B5EF4-FFF2-40B4-BE49-F238E27FC236}">
                <a16:creationId xmlns:a16="http://schemas.microsoft.com/office/drawing/2014/main" id="{4A4A9C42-C53C-EE6E-2216-6E717F7DE389}"/>
              </a:ext>
            </a:extLst>
          </p:cNvPr>
          <p:cNvGrpSpPr/>
          <p:nvPr/>
        </p:nvGrpSpPr>
        <p:grpSpPr>
          <a:xfrm>
            <a:off x="10902096" y="3317063"/>
            <a:ext cx="91440" cy="95059"/>
            <a:chOff x="3315957" y="2390634"/>
            <a:chExt cx="91440" cy="95059"/>
          </a:xfrm>
        </p:grpSpPr>
        <p:cxnSp>
          <p:nvCxnSpPr>
            <p:cNvPr id="611" name="Straight Connector 610">
              <a:extLst>
                <a:ext uri="{FF2B5EF4-FFF2-40B4-BE49-F238E27FC236}">
                  <a16:creationId xmlns:a16="http://schemas.microsoft.com/office/drawing/2014/main" id="{FFC078BC-7970-2EB9-26CD-933E7C9CACD3}"/>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612" name="Straight Connector 611">
              <a:extLst>
                <a:ext uri="{FF2B5EF4-FFF2-40B4-BE49-F238E27FC236}">
                  <a16:creationId xmlns:a16="http://schemas.microsoft.com/office/drawing/2014/main" id="{04FFC7A2-CE2C-C08B-8DBC-80F235F9B491}"/>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16" name="Group 615">
            <a:extLst>
              <a:ext uri="{FF2B5EF4-FFF2-40B4-BE49-F238E27FC236}">
                <a16:creationId xmlns:a16="http://schemas.microsoft.com/office/drawing/2014/main" id="{7311C661-F470-0659-834C-3A4C11C7538F}"/>
              </a:ext>
            </a:extLst>
          </p:cNvPr>
          <p:cNvGrpSpPr/>
          <p:nvPr/>
        </p:nvGrpSpPr>
        <p:grpSpPr>
          <a:xfrm>
            <a:off x="11112507" y="3351249"/>
            <a:ext cx="91440" cy="95059"/>
            <a:chOff x="3315957" y="2390634"/>
            <a:chExt cx="91440" cy="95059"/>
          </a:xfrm>
        </p:grpSpPr>
        <p:cxnSp>
          <p:nvCxnSpPr>
            <p:cNvPr id="617" name="Straight Connector 616">
              <a:extLst>
                <a:ext uri="{FF2B5EF4-FFF2-40B4-BE49-F238E27FC236}">
                  <a16:creationId xmlns:a16="http://schemas.microsoft.com/office/drawing/2014/main" id="{9988910E-34CF-8CD8-45F6-065229358280}"/>
                </a:ext>
              </a:extLst>
            </p:cNvPr>
            <p:cNvCxnSpPr>
              <a:cxnSpLocks/>
            </p:cNvCxnSpPr>
            <p:nvPr/>
          </p:nvCxnSpPr>
          <p:spPr bwMode="auto">
            <a:xfrm>
              <a:off x="3361677" y="2390634"/>
              <a:ext cx="0" cy="95059"/>
            </a:xfrm>
            <a:prstGeom prst="line">
              <a:avLst/>
            </a:prstGeom>
            <a:noFill/>
            <a:ln w="19050" cap="flat" cmpd="sng" algn="ctr">
              <a:solidFill>
                <a:srgbClr val="E1471D"/>
              </a:solidFill>
              <a:prstDash val="solid"/>
              <a:round/>
              <a:headEnd type="none" w="med" len="med"/>
              <a:tailEnd type="none" w="med" len="med"/>
            </a:ln>
            <a:effectLst/>
          </p:spPr>
        </p:cxnSp>
        <p:cxnSp>
          <p:nvCxnSpPr>
            <p:cNvPr id="618" name="Straight Connector 617">
              <a:extLst>
                <a:ext uri="{FF2B5EF4-FFF2-40B4-BE49-F238E27FC236}">
                  <a16:creationId xmlns:a16="http://schemas.microsoft.com/office/drawing/2014/main" id="{14C4CEF5-D0B1-8005-AA09-B745FD0CF198}"/>
                </a:ext>
              </a:extLst>
            </p:cNvPr>
            <p:cNvCxnSpPr>
              <a:cxnSpLocks/>
            </p:cNvCxnSpPr>
            <p:nvPr/>
          </p:nvCxnSpPr>
          <p:spPr bwMode="auto">
            <a:xfrm>
              <a:off x="3315957" y="2438163"/>
              <a:ext cx="91440"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20" name="Group 619">
            <a:extLst>
              <a:ext uri="{FF2B5EF4-FFF2-40B4-BE49-F238E27FC236}">
                <a16:creationId xmlns:a16="http://schemas.microsoft.com/office/drawing/2014/main" id="{BFD4752F-06AA-B594-C920-3EBB13F075B5}"/>
              </a:ext>
            </a:extLst>
          </p:cNvPr>
          <p:cNvGrpSpPr/>
          <p:nvPr/>
        </p:nvGrpSpPr>
        <p:grpSpPr>
          <a:xfrm>
            <a:off x="9535966" y="2867412"/>
            <a:ext cx="91440" cy="95059"/>
            <a:chOff x="3315957" y="2390634"/>
            <a:chExt cx="91440" cy="95059"/>
          </a:xfrm>
        </p:grpSpPr>
        <p:cxnSp>
          <p:nvCxnSpPr>
            <p:cNvPr id="621" name="Straight Connector 620">
              <a:extLst>
                <a:ext uri="{FF2B5EF4-FFF2-40B4-BE49-F238E27FC236}">
                  <a16:creationId xmlns:a16="http://schemas.microsoft.com/office/drawing/2014/main" id="{8C751DF4-BE8C-C7BA-DC0D-2B7142F7169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22" name="Straight Connector 621">
              <a:extLst>
                <a:ext uri="{FF2B5EF4-FFF2-40B4-BE49-F238E27FC236}">
                  <a16:creationId xmlns:a16="http://schemas.microsoft.com/office/drawing/2014/main" id="{41CE1E57-D94A-E76C-5B4F-337ABF9F900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3" name="Group 622">
            <a:extLst>
              <a:ext uri="{FF2B5EF4-FFF2-40B4-BE49-F238E27FC236}">
                <a16:creationId xmlns:a16="http://schemas.microsoft.com/office/drawing/2014/main" id="{570A48EF-D81B-AC3D-27F6-BB59E88F07ED}"/>
              </a:ext>
            </a:extLst>
          </p:cNvPr>
          <p:cNvGrpSpPr/>
          <p:nvPr/>
        </p:nvGrpSpPr>
        <p:grpSpPr>
          <a:xfrm>
            <a:off x="9899084" y="2947685"/>
            <a:ext cx="91440" cy="95059"/>
            <a:chOff x="3315957" y="2390634"/>
            <a:chExt cx="91440" cy="95059"/>
          </a:xfrm>
        </p:grpSpPr>
        <p:cxnSp>
          <p:nvCxnSpPr>
            <p:cNvPr id="624" name="Straight Connector 623">
              <a:extLst>
                <a:ext uri="{FF2B5EF4-FFF2-40B4-BE49-F238E27FC236}">
                  <a16:creationId xmlns:a16="http://schemas.microsoft.com/office/drawing/2014/main" id="{E1635459-5726-EF94-7044-AFA395E43ED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25" name="Straight Connector 624">
              <a:extLst>
                <a:ext uri="{FF2B5EF4-FFF2-40B4-BE49-F238E27FC236}">
                  <a16:creationId xmlns:a16="http://schemas.microsoft.com/office/drawing/2014/main" id="{94994408-A5E6-8C52-819C-2F5ED462F7F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6" name="Group 625">
            <a:extLst>
              <a:ext uri="{FF2B5EF4-FFF2-40B4-BE49-F238E27FC236}">
                <a16:creationId xmlns:a16="http://schemas.microsoft.com/office/drawing/2014/main" id="{729B5541-6609-E294-9646-932BFDB056DC}"/>
              </a:ext>
            </a:extLst>
          </p:cNvPr>
          <p:cNvGrpSpPr/>
          <p:nvPr/>
        </p:nvGrpSpPr>
        <p:grpSpPr>
          <a:xfrm>
            <a:off x="9636931" y="2911137"/>
            <a:ext cx="91440" cy="95059"/>
            <a:chOff x="3315957" y="2390634"/>
            <a:chExt cx="91440" cy="95059"/>
          </a:xfrm>
        </p:grpSpPr>
        <p:cxnSp>
          <p:nvCxnSpPr>
            <p:cNvPr id="627" name="Straight Connector 626">
              <a:extLst>
                <a:ext uri="{FF2B5EF4-FFF2-40B4-BE49-F238E27FC236}">
                  <a16:creationId xmlns:a16="http://schemas.microsoft.com/office/drawing/2014/main" id="{C01AD5D6-90BA-672C-E51A-314B7EE14575}"/>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28" name="Straight Connector 627">
              <a:extLst>
                <a:ext uri="{FF2B5EF4-FFF2-40B4-BE49-F238E27FC236}">
                  <a16:creationId xmlns:a16="http://schemas.microsoft.com/office/drawing/2014/main" id="{F3C23879-6D39-A706-AFD5-0102B6DBE4D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9" name="Group 628">
            <a:extLst>
              <a:ext uri="{FF2B5EF4-FFF2-40B4-BE49-F238E27FC236}">
                <a16:creationId xmlns:a16="http://schemas.microsoft.com/office/drawing/2014/main" id="{063FB52A-271E-9BFE-4895-C4EF4FBBE1AA}"/>
              </a:ext>
            </a:extLst>
          </p:cNvPr>
          <p:cNvGrpSpPr/>
          <p:nvPr/>
        </p:nvGrpSpPr>
        <p:grpSpPr>
          <a:xfrm>
            <a:off x="10219368" y="2956796"/>
            <a:ext cx="91440" cy="95059"/>
            <a:chOff x="3315957" y="2390634"/>
            <a:chExt cx="91440" cy="95059"/>
          </a:xfrm>
        </p:grpSpPr>
        <p:cxnSp>
          <p:nvCxnSpPr>
            <p:cNvPr id="630" name="Straight Connector 629">
              <a:extLst>
                <a:ext uri="{FF2B5EF4-FFF2-40B4-BE49-F238E27FC236}">
                  <a16:creationId xmlns:a16="http://schemas.microsoft.com/office/drawing/2014/main" id="{D837E2E1-5E59-66C9-B611-CB000BFC978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31" name="Straight Connector 630">
              <a:extLst>
                <a:ext uri="{FF2B5EF4-FFF2-40B4-BE49-F238E27FC236}">
                  <a16:creationId xmlns:a16="http://schemas.microsoft.com/office/drawing/2014/main" id="{5B307B42-25ED-7EC7-2467-98063A78BBE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2" name="Group 631">
            <a:extLst>
              <a:ext uri="{FF2B5EF4-FFF2-40B4-BE49-F238E27FC236}">
                <a16:creationId xmlns:a16="http://schemas.microsoft.com/office/drawing/2014/main" id="{426E7B55-8054-F729-076A-BA70B0EC5C85}"/>
              </a:ext>
            </a:extLst>
          </p:cNvPr>
          <p:cNvGrpSpPr/>
          <p:nvPr/>
        </p:nvGrpSpPr>
        <p:grpSpPr>
          <a:xfrm>
            <a:off x="9992167" y="2948329"/>
            <a:ext cx="91440" cy="95059"/>
            <a:chOff x="3315957" y="2390634"/>
            <a:chExt cx="91440" cy="95059"/>
          </a:xfrm>
        </p:grpSpPr>
        <p:cxnSp>
          <p:nvCxnSpPr>
            <p:cNvPr id="633" name="Straight Connector 632">
              <a:extLst>
                <a:ext uri="{FF2B5EF4-FFF2-40B4-BE49-F238E27FC236}">
                  <a16:creationId xmlns:a16="http://schemas.microsoft.com/office/drawing/2014/main" id="{CE55F241-A84D-20E8-FB7C-2D7ADC3933D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34" name="Straight Connector 633">
              <a:extLst>
                <a:ext uri="{FF2B5EF4-FFF2-40B4-BE49-F238E27FC236}">
                  <a16:creationId xmlns:a16="http://schemas.microsoft.com/office/drawing/2014/main" id="{A5409541-FFC6-99AA-F685-06386CA5F80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5" name="Group 634">
            <a:extLst>
              <a:ext uri="{FF2B5EF4-FFF2-40B4-BE49-F238E27FC236}">
                <a16:creationId xmlns:a16="http://schemas.microsoft.com/office/drawing/2014/main" id="{1E35035E-21BF-8746-C70A-1A780C199501}"/>
              </a:ext>
            </a:extLst>
          </p:cNvPr>
          <p:cNvGrpSpPr/>
          <p:nvPr/>
        </p:nvGrpSpPr>
        <p:grpSpPr>
          <a:xfrm>
            <a:off x="10436962" y="3000057"/>
            <a:ext cx="91440" cy="95059"/>
            <a:chOff x="3315957" y="2390634"/>
            <a:chExt cx="91440" cy="95059"/>
          </a:xfrm>
        </p:grpSpPr>
        <p:cxnSp>
          <p:nvCxnSpPr>
            <p:cNvPr id="636" name="Straight Connector 635">
              <a:extLst>
                <a:ext uri="{FF2B5EF4-FFF2-40B4-BE49-F238E27FC236}">
                  <a16:creationId xmlns:a16="http://schemas.microsoft.com/office/drawing/2014/main" id="{5E86C71D-788D-5998-BED9-561BE69DC822}"/>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37" name="Straight Connector 636">
              <a:extLst>
                <a:ext uri="{FF2B5EF4-FFF2-40B4-BE49-F238E27FC236}">
                  <a16:creationId xmlns:a16="http://schemas.microsoft.com/office/drawing/2014/main" id="{2DC87365-FA64-E6B0-17AE-63FFEF39841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8" name="Group 637">
            <a:extLst>
              <a:ext uri="{FF2B5EF4-FFF2-40B4-BE49-F238E27FC236}">
                <a16:creationId xmlns:a16="http://schemas.microsoft.com/office/drawing/2014/main" id="{5DDA6B20-EB5C-6D4D-DBD7-9B9D4762F967}"/>
              </a:ext>
            </a:extLst>
          </p:cNvPr>
          <p:cNvGrpSpPr/>
          <p:nvPr/>
        </p:nvGrpSpPr>
        <p:grpSpPr>
          <a:xfrm>
            <a:off x="10559095" y="3000057"/>
            <a:ext cx="91440" cy="95059"/>
            <a:chOff x="3315957" y="2390634"/>
            <a:chExt cx="91440" cy="95059"/>
          </a:xfrm>
        </p:grpSpPr>
        <p:cxnSp>
          <p:nvCxnSpPr>
            <p:cNvPr id="639" name="Straight Connector 638">
              <a:extLst>
                <a:ext uri="{FF2B5EF4-FFF2-40B4-BE49-F238E27FC236}">
                  <a16:creationId xmlns:a16="http://schemas.microsoft.com/office/drawing/2014/main" id="{03014EE7-66FF-8938-E6F8-7A21192030D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40" name="Straight Connector 639">
              <a:extLst>
                <a:ext uri="{FF2B5EF4-FFF2-40B4-BE49-F238E27FC236}">
                  <a16:creationId xmlns:a16="http://schemas.microsoft.com/office/drawing/2014/main" id="{6DCDA108-C5D1-3A4E-DF49-E31CDA345E7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1" name="Group 640">
            <a:extLst>
              <a:ext uri="{FF2B5EF4-FFF2-40B4-BE49-F238E27FC236}">
                <a16:creationId xmlns:a16="http://schemas.microsoft.com/office/drawing/2014/main" id="{7A669660-E58F-6EA3-F6D0-AD0C38156A80}"/>
              </a:ext>
            </a:extLst>
          </p:cNvPr>
          <p:cNvGrpSpPr/>
          <p:nvPr/>
        </p:nvGrpSpPr>
        <p:grpSpPr>
          <a:xfrm>
            <a:off x="10157198" y="2956796"/>
            <a:ext cx="91440" cy="95059"/>
            <a:chOff x="3315957" y="2390634"/>
            <a:chExt cx="91440" cy="95059"/>
          </a:xfrm>
        </p:grpSpPr>
        <p:cxnSp>
          <p:nvCxnSpPr>
            <p:cNvPr id="642" name="Straight Connector 641">
              <a:extLst>
                <a:ext uri="{FF2B5EF4-FFF2-40B4-BE49-F238E27FC236}">
                  <a16:creationId xmlns:a16="http://schemas.microsoft.com/office/drawing/2014/main" id="{FE941677-9BA9-D739-4EF1-7F3A589EFCD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43" name="Straight Connector 642">
              <a:extLst>
                <a:ext uri="{FF2B5EF4-FFF2-40B4-BE49-F238E27FC236}">
                  <a16:creationId xmlns:a16="http://schemas.microsoft.com/office/drawing/2014/main" id="{DA852DE6-D448-DA64-D222-86E66005CEF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4" name="Group 643">
            <a:extLst>
              <a:ext uri="{FF2B5EF4-FFF2-40B4-BE49-F238E27FC236}">
                <a16:creationId xmlns:a16="http://schemas.microsoft.com/office/drawing/2014/main" id="{0E33D33D-6B14-7452-503C-2EBB4204CB8F}"/>
              </a:ext>
            </a:extLst>
          </p:cNvPr>
          <p:cNvGrpSpPr/>
          <p:nvPr/>
        </p:nvGrpSpPr>
        <p:grpSpPr>
          <a:xfrm>
            <a:off x="9474888" y="2873549"/>
            <a:ext cx="91440" cy="95059"/>
            <a:chOff x="3315957" y="2390634"/>
            <a:chExt cx="91440" cy="95059"/>
          </a:xfrm>
        </p:grpSpPr>
        <p:cxnSp>
          <p:nvCxnSpPr>
            <p:cNvPr id="645" name="Straight Connector 644">
              <a:extLst>
                <a:ext uri="{FF2B5EF4-FFF2-40B4-BE49-F238E27FC236}">
                  <a16:creationId xmlns:a16="http://schemas.microsoft.com/office/drawing/2014/main" id="{112B27E5-1A35-CAE9-C496-01DC88EA1EA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46" name="Straight Connector 645">
              <a:extLst>
                <a:ext uri="{FF2B5EF4-FFF2-40B4-BE49-F238E27FC236}">
                  <a16:creationId xmlns:a16="http://schemas.microsoft.com/office/drawing/2014/main" id="{61F4F299-D990-7957-1DC4-0D9FFD94627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7" name="Group 646">
            <a:extLst>
              <a:ext uri="{FF2B5EF4-FFF2-40B4-BE49-F238E27FC236}">
                <a16:creationId xmlns:a16="http://schemas.microsoft.com/office/drawing/2014/main" id="{3E26BB83-A33D-0B96-8ADC-1293DA7B6766}"/>
              </a:ext>
            </a:extLst>
          </p:cNvPr>
          <p:cNvGrpSpPr/>
          <p:nvPr/>
        </p:nvGrpSpPr>
        <p:grpSpPr>
          <a:xfrm>
            <a:off x="10091467" y="2956796"/>
            <a:ext cx="91440" cy="95059"/>
            <a:chOff x="3315957" y="2390634"/>
            <a:chExt cx="91440" cy="95059"/>
          </a:xfrm>
        </p:grpSpPr>
        <p:cxnSp>
          <p:nvCxnSpPr>
            <p:cNvPr id="648" name="Straight Connector 647">
              <a:extLst>
                <a:ext uri="{FF2B5EF4-FFF2-40B4-BE49-F238E27FC236}">
                  <a16:creationId xmlns:a16="http://schemas.microsoft.com/office/drawing/2014/main" id="{852B67FF-53FE-5A70-EF07-8983DFFACE7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49" name="Straight Connector 648">
              <a:extLst>
                <a:ext uri="{FF2B5EF4-FFF2-40B4-BE49-F238E27FC236}">
                  <a16:creationId xmlns:a16="http://schemas.microsoft.com/office/drawing/2014/main" id="{7546FE4C-954A-30C8-2470-FD69851BB06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0" name="Group 649">
            <a:extLst>
              <a:ext uri="{FF2B5EF4-FFF2-40B4-BE49-F238E27FC236}">
                <a16:creationId xmlns:a16="http://schemas.microsoft.com/office/drawing/2014/main" id="{C6923511-AFB5-FA47-699A-53DFA3EA3240}"/>
              </a:ext>
            </a:extLst>
          </p:cNvPr>
          <p:cNvGrpSpPr/>
          <p:nvPr/>
        </p:nvGrpSpPr>
        <p:grpSpPr>
          <a:xfrm>
            <a:off x="10334135" y="2956796"/>
            <a:ext cx="91440" cy="95059"/>
            <a:chOff x="3315957" y="2390634"/>
            <a:chExt cx="91440" cy="95059"/>
          </a:xfrm>
        </p:grpSpPr>
        <p:cxnSp>
          <p:nvCxnSpPr>
            <p:cNvPr id="651" name="Straight Connector 650">
              <a:extLst>
                <a:ext uri="{FF2B5EF4-FFF2-40B4-BE49-F238E27FC236}">
                  <a16:creationId xmlns:a16="http://schemas.microsoft.com/office/drawing/2014/main" id="{5F00C44C-74B1-0D3D-5907-21F092F7B2A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52" name="Straight Connector 651">
              <a:extLst>
                <a:ext uri="{FF2B5EF4-FFF2-40B4-BE49-F238E27FC236}">
                  <a16:creationId xmlns:a16="http://schemas.microsoft.com/office/drawing/2014/main" id="{FEB86194-9BE9-1133-C975-1055C82FB96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3" name="Group 652">
            <a:extLst>
              <a:ext uri="{FF2B5EF4-FFF2-40B4-BE49-F238E27FC236}">
                <a16:creationId xmlns:a16="http://schemas.microsoft.com/office/drawing/2014/main" id="{97321A02-A477-4835-4EBB-15F0D2B9CD74}"/>
              </a:ext>
            </a:extLst>
          </p:cNvPr>
          <p:cNvGrpSpPr/>
          <p:nvPr/>
        </p:nvGrpSpPr>
        <p:grpSpPr>
          <a:xfrm>
            <a:off x="10489284" y="2997882"/>
            <a:ext cx="91440" cy="95059"/>
            <a:chOff x="3315957" y="2390634"/>
            <a:chExt cx="91440" cy="95059"/>
          </a:xfrm>
        </p:grpSpPr>
        <p:cxnSp>
          <p:nvCxnSpPr>
            <p:cNvPr id="654" name="Straight Connector 653">
              <a:extLst>
                <a:ext uri="{FF2B5EF4-FFF2-40B4-BE49-F238E27FC236}">
                  <a16:creationId xmlns:a16="http://schemas.microsoft.com/office/drawing/2014/main" id="{C8813662-1808-1F3F-9025-D74B863E9AD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55" name="Straight Connector 654">
              <a:extLst>
                <a:ext uri="{FF2B5EF4-FFF2-40B4-BE49-F238E27FC236}">
                  <a16:creationId xmlns:a16="http://schemas.microsoft.com/office/drawing/2014/main" id="{1C539953-603D-EBBD-E14B-B2A36242DF43}"/>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2" name="Group 661">
            <a:extLst>
              <a:ext uri="{FF2B5EF4-FFF2-40B4-BE49-F238E27FC236}">
                <a16:creationId xmlns:a16="http://schemas.microsoft.com/office/drawing/2014/main" id="{68307A8C-945B-28B4-7EBD-AEEC1EC37895}"/>
              </a:ext>
            </a:extLst>
          </p:cNvPr>
          <p:cNvGrpSpPr/>
          <p:nvPr/>
        </p:nvGrpSpPr>
        <p:grpSpPr>
          <a:xfrm>
            <a:off x="10916085" y="3069716"/>
            <a:ext cx="91440" cy="95059"/>
            <a:chOff x="3315957" y="2390634"/>
            <a:chExt cx="91440" cy="95059"/>
          </a:xfrm>
        </p:grpSpPr>
        <p:cxnSp>
          <p:nvCxnSpPr>
            <p:cNvPr id="663" name="Straight Connector 662">
              <a:extLst>
                <a:ext uri="{FF2B5EF4-FFF2-40B4-BE49-F238E27FC236}">
                  <a16:creationId xmlns:a16="http://schemas.microsoft.com/office/drawing/2014/main" id="{EBEB9A1D-FD0C-00B6-9907-46FD5A6444D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64" name="Straight Connector 663">
              <a:extLst>
                <a:ext uri="{FF2B5EF4-FFF2-40B4-BE49-F238E27FC236}">
                  <a16:creationId xmlns:a16="http://schemas.microsoft.com/office/drawing/2014/main" id="{A2CD13C9-B0E3-D144-680C-A78809F77A3B}"/>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5" name="Group 664">
            <a:extLst>
              <a:ext uri="{FF2B5EF4-FFF2-40B4-BE49-F238E27FC236}">
                <a16:creationId xmlns:a16="http://schemas.microsoft.com/office/drawing/2014/main" id="{50EFC328-9731-20A7-692C-7AAA75E143D3}"/>
              </a:ext>
            </a:extLst>
          </p:cNvPr>
          <p:cNvGrpSpPr/>
          <p:nvPr/>
        </p:nvGrpSpPr>
        <p:grpSpPr>
          <a:xfrm>
            <a:off x="10841113" y="3069716"/>
            <a:ext cx="91440" cy="95059"/>
            <a:chOff x="3315957" y="2390634"/>
            <a:chExt cx="91440" cy="95059"/>
          </a:xfrm>
        </p:grpSpPr>
        <p:cxnSp>
          <p:nvCxnSpPr>
            <p:cNvPr id="666" name="Straight Connector 665">
              <a:extLst>
                <a:ext uri="{FF2B5EF4-FFF2-40B4-BE49-F238E27FC236}">
                  <a16:creationId xmlns:a16="http://schemas.microsoft.com/office/drawing/2014/main" id="{B8F160AD-3BD9-9853-BCC3-860E4FD4AFBA}"/>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67" name="Straight Connector 666">
              <a:extLst>
                <a:ext uri="{FF2B5EF4-FFF2-40B4-BE49-F238E27FC236}">
                  <a16:creationId xmlns:a16="http://schemas.microsoft.com/office/drawing/2014/main" id="{30D517C4-614F-0382-DB8B-61A411873EC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1" name="Group 670">
            <a:extLst>
              <a:ext uri="{FF2B5EF4-FFF2-40B4-BE49-F238E27FC236}">
                <a16:creationId xmlns:a16="http://schemas.microsoft.com/office/drawing/2014/main" id="{D361C1C0-98D9-6A0D-7CD8-5A5B15D75708}"/>
              </a:ext>
            </a:extLst>
          </p:cNvPr>
          <p:cNvGrpSpPr/>
          <p:nvPr/>
        </p:nvGrpSpPr>
        <p:grpSpPr>
          <a:xfrm>
            <a:off x="11086325" y="3082533"/>
            <a:ext cx="91440" cy="95059"/>
            <a:chOff x="3315957" y="2390634"/>
            <a:chExt cx="91440" cy="95059"/>
          </a:xfrm>
        </p:grpSpPr>
        <p:cxnSp>
          <p:nvCxnSpPr>
            <p:cNvPr id="672" name="Straight Connector 671">
              <a:extLst>
                <a:ext uri="{FF2B5EF4-FFF2-40B4-BE49-F238E27FC236}">
                  <a16:creationId xmlns:a16="http://schemas.microsoft.com/office/drawing/2014/main" id="{5A1BD005-7E23-97DD-09EC-DEEB6FCDB2D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73" name="Straight Connector 672">
              <a:extLst>
                <a:ext uri="{FF2B5EF4-FFF2-40B4-BE49-F238E27FC236}">
                  <a16:creationId xmlns:a16="http://schemas.microsoft.com/office/drawing/2014/main" id="{9CDB0CE9-4CB2-0BF8-8E9F-D247679B133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4" name="Group 673">
            <a:extLst>
              <a:ext uri="{FF2B5EF4-FFF2-40B4-BE49-F238E27FC236}">
                <a16:creationId xmlns:a16="http://schemas.microsoft.com/office/drawing/2014/main" id="{D06BE5B1-D8CD-7039-E6EB-C5313CE75D87}"/>
              </a:ext>
            </a:extLst>
          </p:cNvPr>
          <p:cNvGrpSpPr/>
          <p:nvPr/>
        </p:nvGrpSpPr>
        <p:grpSpPr>
          <a:xfrm>
            <a:off x="10985485" y="3069716"/>
            <a:ext cx="91440" cy="95059"/>
            <a:chOff x="3315957" y="2390634"/>
            <a:chExt cx="91440" cy="95059"/>
          </a:xfrm>
        </p:grpSpPr>
        <p:cxnSp>
          <p:nvCxnSpPr>
            <p:cNvPr id="675" name="Straight Connector 674">
              <a:extLst>
                <a:ext uri="{FF2B5EF4-FFF2-40B4-BE49-F238E27FC236}">
                  <a16:creationId xmlns:a16="http://schemas.microsoft.com/office/drawing/2014/main" id="{0EFD770A-A9DB-995E-E71C-CD019EDC0D6B}"/>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76" name="Straight Connector 675">
              <a:extLst>
                <a:ext uri="{FF2B5EF4-FFF2-40B4-BE49-F238E27FC236}">
                  <a16:creationId xmlns:a16="http://schemas.microsoft.com/office/drawing/2014/main" id="{E6B778D4-5E91-672F-B54B-1E326DEA6B5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7" name="Group 676">
            <a:extLst>
              <a:ext uri="{FF2B5EF4-FFF2-40B4-BE49-F238E27FC236}">
                <a16:creationId xmlns:a16="http://schemas.microsoft.com/office/drawing/2014/main" id="{A8311D35-D7B7-D22F-6185-AD298CA656F0}"/>
              </a:ext>
            </a:extLst>
          </p:cNvPr>
          <p:cNvGrpSpPr/>
          <p:nvPr/>
        </p:nvGrpSpPr>
        <p:grpSpPr>
          <a:xfrm>
            <a:off x="10643007" y="3037258"/>
            <a:ext cx="91440" cy="95059"/>
            <a:chOff x="3315957" y="2390634"/>
            <a:chExt cx="91440" cy="95059"/>
          </a:xfrm>
        </p:grpSpPr>
        <p:cxnSp>
          <p:nvCxnSpPr>
            <p:cNvPr id="678" name="Straight Connector 677">
              <a:extLst>
                <a:ext uri="{FF2B5EF4-FFF2-40B4-BE49-F238E27FC236}">
                  <a16:creationId xmlns:a16="http://schemas.microsoft.com/office/drawing/2014/main" id="{40E640FC-DD84-A03E-EB92-0CFC9AF505D4}"/>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79" name="Straight Connector 678">
              <a:extLst>
                <a:ext uri="{FF2B5EF4-FFF2-40B4-BE49-F238E27FC236}">
                  <a16:creationId xmlns:a16="http://schemas.microsoft.com/office/drawing/2014/main" id="{27E75CB0-1838-68E2-5F4B-22011968164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3" name="Group 682">
            <a:extLst>
              <a:ext uri="{FF2B5EF4-FFF2-40B4-BE49-F238E27FC236}">
                <a16:creationId xmlns:a16="http://schemas.microsoft.com/office/drawing/2014/main" id="{CC426D3E-FDA2-C6A3-49A0-6A770CAA3D90}"/>
              </a:ext>
            </a:extLst>
          </p:cNvPr>
          <p:cNvGrpSpPr/>
          <p:nvPr/>
        </p:nvGrpSpPr>
        <p:grpSpPr>
          <a:xfrm>
            <a:off x="11059785" y="3083847"/>
            <a:ext cx="91440" cy="95059"/>
            <a:chOff x="3315957" y="2390634"/>
            <a:chExt cx="91440" cy="95059"/>
          </a:xfrm>
        </p:grpSpPr>
        <p:cxnSp>
          <p:nvCxnSpPr>
            <p:cNvPr id="684" name="Straight Connector 683">
              <a:extLst>
                <a:ext uri="{FF2B5EF4-FFF2-40B4-BE49-F238E27FC236}">
                  <a16:creationId xmlns:a16="http://schemas.microsoft.com/office/drawing/2014/main" id="{E33EF95A-2CA7-DD2E-409D-D6A56498FA73}"/>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85" name="Straight Connector 684">
              <a:extLst>
                <a:ext uri="{FF2B5EF4-FFF2-40B4-BE49-F238E27FC236}">
                  <a16:creationId xmlns:a16="http://schemas.microsoft.com/office/drawing/2014/main" id="{D08C0D84-C21A-C542-1004-C41A8129AC59}"/>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6" name="Group 685">
            <a:extLst>
              <a:ext uri="{FF2B5EF4-FFF2-40B4-BE49-F238E27FC236}">
                <a16:creationId xmlns:a16="http://schemas.microsoft.com/office/drawing/2014/main" id="{767D3034-258C-5D1E-EF33-109ACA51F805}"/>
              </a:ext>
            </a:extLst>
          </p:cNvPr>
          <p:cNvGrpSpPr/>
          <p:nvPr/>
        </p:nvGrpSpPr>
        <p:grpSpPr>
          <a:xfrm>
            <a:off x="11002540" y="3069716"/>
            <a:ext cx="91440" cy="95059"/>
            <a:chOff x="3315957" y="2390634"/>
            <a:chExt cx="91440" cy="95059"/>
          </a:xfrm>
        </p:grpSpPr>
        <p:cxnSp>
          <p:nvCxnSpPr>
            <p:cNvPr id="687" name="Straight Connector 686">
              <a:extLst>
                <a:ext uri="{FF2B5EF4-FFF2-40B4-BE49-F238E27FC236}">
                  <a16:creationId xmlns:a16="http://schemas.microsoft.com/office/drawing/2014/main" id="{A92FE28E-B2D1-0829-CC3A-FA0E28274C5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88" name="Straight Connector 687">
              <a:extLst>
                <a:ext uri="{FF2B5EF4-FFF2-40B4-BE49-F238E27FC236}">
                  <a16:creationId xmlns:a16="http://schemas.microsoft.com/office/drawing/2014/main" id="{81CF60B7-88C6-DC25-5235-288FE55C7817}"/>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5" name="Group 694">
            <a:extLst>
              <a:ext uri="{FF2B5EF4-FFF2-40B4-BE49-F238E27FC236}">
                <a16:creationId xmlns:a16="http://schemas.microsoft.com/office/drawing/2014/main" id="{FDA67FA2-B135-8C99-B2D2-156929F3D28B}"/>
              </a:ext>
            </a:extLst>
          </p:cNvPr>
          <p:cNvGrpSpPr/>
          <p:nvPr/>
        </p:nvGrpSpPr>
        <p:grpSpPr>
          <a:xfrm>
            <a:off x="11036677" y="3080539"/>
            <a:ext cx="91440" cy="95059"/>
            <a:chOff x="3315957" y="2390634"/>
            <a:chExt cx="91440" cy="95059"/>
          </a:xfrm>
        </p:grpSpPr>
        <p:cxnSp>
          <p:nvCxnSpPr>
            <p:cNvPr id="696" name="Straight Connector 695">
              <a:extLst>
                <a:ext uri="{FF2B5EF4-FFF2-40B4-BE49-F238E27FC236}">
                  <a16:creationId xmlns:a16="http://schemas.microsoft.com/office/drawing/2014/main" id="{83E40CEF-6587-4C10-E800-DE7BE38B67D1}"/>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97" name="Straight Connector 696">
              <a:extLst>
                <a:ext uri="{FF2B5EF4-FFF2-40B4-BE49-F238E27FC236}">
                  <a16:creationId xmlns:a16="http://schemas.microsoft.com/office/drawing/2014/main" id="{20C812C4-B96C-C86D-184C-68D34E6178C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8" name="Group 697">
            <a:extLst>
              <a:ext uri="{FF2B5EF4-FFF2-40B4-BE49-F238E27FC236}">
                <a16:creationId xmlns:a16="http://schemas.microsoft.com/office/drawing/2014/main" id="{D216B0AA-1654-CE7A-DA83-1AFE6F02AB5A}"/>
              </a:ext>
            </a:extLst>
          </p:cNvPr>
          <p:cNvGrpSpPr/>
          <p:nvPr/>
        </p:nvGrpSpPr>
        <p:grpSpPr>
          <a:xfrm>
            <a:off x="10870365" y="3069716"/>
            <a:ext cx="91440" cy="95059"/>
            <a:chOff x="3315957" y="2390634"/>
            <a:chExt cx="91440" cy="95059"/>
          </a:xfrm>
        </p:grpSpPr>
        <p:cxnSp>
          <p:nvCxnSpPr>
            <p:cNvPr id="699" name="Straight Connector 698">
              <a:extLst>
                <a:ext uri="{FF2B5EF4-FFF2-40B4-BE49-F238E27FC236}">
                  <a16:creationId xmlns:a16="http://schemas.microsoft.com/office/drawing/2014/main" id="{B31C7823-1E50-15D7-8C6D-44794BE7CD4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00" name="Straight Connector 699">
              <a:extLst>
                <a:ext uri="{FF2B5EF4-FFF2-40B4-BE49-F238E27FC236}">
                  <a16:creationId xmlns:a16="http://schemas.microsoft.com/office/drawing/2014/main" id="{FB950520-940A-4BE2-4107-23C5C8FCB9AF}"/>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4" name="Group 703">
            <a:extLst>
              <a:ext uri="{FF2B5EF4-FFF2-40B4-BE49-F238E27FC236}">
                <a16:creationId xmlns:a16="http://schemas.microsoft.com/office/drawing/2014/main" id="{F9115D1B-895D-A529-2CC4-AD97F871389D}"/>
              </a:ext>
            </a:extLst>
          </p:cNvPr>
          <p:cNvGrpSpPr/>
          <p:nvPr/>
        </p:nvGrpSpPr>
        <p:grpSpPr>
          <a:xfrm>
            <a:off x="10805296" y="3069716"/>
            <a:ext cx="91440" cy="95059"/>
            <a:chOff x="3315957" y="2390634"/>
            <a:chExt cx="91440" cy="95059"/>
          </a:xfrm>
        </p:grpSpPr>
        <p:cxnSp>
          <p:nvCxnSpPr>
            <p:cNvPr id="705" name="Straight Connector 704">
              <a:extLst>
                <a:ext uri="{FF2B5EF4-FFF2-40B4-BE49-F238E27FC236}">
                  <a16:creationId xmlns:a16="http://schemas.microsoft.com/office/drawing/2014/main" id="{362F3B61-F814-9418-283B-C6B94E62BFED}"/>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06" name="Straight Connector 705">
              <a:extLst>
                <a:ext uri="{FF2B5EF4-FFF2-40B4-BE49-F238E27FC236}">
                  <a16:creationId xmlns:a16="http://schemas.microsoft.com/office/drawing/2014/main" id="{94E00551-D93B-A6B4-5D0D-663CEB23AD44}"/>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0" name="Group 709">
            <a:extLst>
              <a:ext uri="{FF2B5EF4-FFF2-40B4-BE49-F238E27FC236}">
                <a16:creationId xmlns:a16="http://schemas.microsoft.com/office/drawing/2014/main" id="{6FDF332D-7E15-990F-A3EF-58D264992BA4}"/>
              </a:ext>
            </a:extLst>
          </p:cNvPr>
          <p:cNvGrpSpPr/>
          <p:nvPr/>
        </p:nvGrpSpPr>
        <p:grpSpPr>
          <a:xfrm>
            <a:off x="10950273" y="3069716"/>
            <a:ext cx="91440" cy="95059"/>
            <a:chOff x="3315957" y="2390634"/>
            <a:chExt cx="91440" cy="95059"/>
          </a:xfrm>
        </p:grpSpPr>
        <p:cxnSp>
          <p:nvCxnSpPr>
            <p:cNvPr id="711" name="Straight Connector 710">
              <a:extLst>
                <a:ext uri="{FF2B5EF4-FFF2-40B4-BE49-F238E27FC236}">
                  <a16:creationId xmlns:a16="http://schemas.microsoft.com/office/drawing/2014/main" id="{7706FACE-8FDC-8C92-56D4-5C249D2F11A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12" name="Straight Connector 711">
              <a:extLst>
                <a:ext uri="{FF2B5EF4-FFF2-40B4-BE49-F238E27FC236}">
                  <a16:creationId xmlns:a16="http://schemas.microsoft.com/office/drawing/2014/main" id="{925E3E97-C7A7-618A-33B8-C120DADF440C}"/>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22" name="Group 721">
            <a:extLst>
              <a:ext uri="{FF2B5EF4-FFF2-40B4-BE49-F238E27FC236}">
                <a16:creationId xmlns:a16="http://schemas.microsoft.com/office/drawing/2014/main" id="{B3BBD4FB-229A-DA4D-F2A5-A47FDBF0883C}"/>
              </a:ext>
            </a:extLst>
          </p:cNvPr>
          <p:cNvGrpSpPr/>
          <p:nvPr/>
        </p:nvGrpSpPr>
        <p:grpSpPr>
          <a:xfrm>
            <a:off x="10896279" y="3069716"/>
            <a:ext cx="91440" cy="95059"/>
            <a:chOff x="3315957" y="2390634"/>
            <a:chExt cx="91440" cy="95059"/>
          </a:xfrm>
        </p:grpSpPr>
        <p:cxnSp>
          <p:nvCxnSpPr>
            <p:cNvPr id="723" name="Straight Connector 722">
              <a:extLst>
                <a:ext uri="{FF2B5EF4-FFF2-40B4-BE49-F238E27FC236}">
                  <a16:creationId xmlns:a16="http://schemas.microsoft.com/office/drawing/2014/main" id="{37C94E7A-EF2A-E4E3-FF61-A73898F5E8C8}"/>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24" name="Straight Connector 723">
              <a:extLst>
                <a:ext uri="{FF2B5EF4-FFF2-40B4-BE49-F238E27FC236}">
                  <a16:creationId xmlns:a16="http://schemas.microsoft.com/office/drawing/2014/main" id="{058970C8-0038-2240-76A7-3040E4FC26F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40" name="Group 739">
            <a:extLst>
              <a:ext uri="{FF2B5EF4-FFF2-40B4-BE49-F238E27FC236}">
                <a16:creationId xmlns:a16="http://schemas.microsoft.com/office/drawing/2014/main" id="{C7D223F0-65BB-DB09-F313-E0BAB3229FAE}"/>
              </a:ext>
            </a:extLst>
          </p:cNvPr>
          <p:cNvGrpSpPr/>
          <p:nvPr/>
        </p:nvGrpSpPr>
        <p:grpSpPr>
          <a:xfrm>
            <a:off x="11141722" y="3112048"/>
            <a:ext cx="425319" cy="95059"/>
            <a:chOff x="11141722" y="2831498"/>
            <a:chExt cx="425319" cy="95059"/>
          </a:xfrm>
        </p:grpSpPr>
        <p:grpSp>
          <p:nvGrpSpPr>
            <p:cNvPr id="656" name="Group 655">
              <a:extLst>
                <a:ext uri="{FF2B5EF4-FFF2-40B4-BE49-F238E27FC236}">
                  <a16:creationId xmlns:a16="http://schemas.microsoft.com/office/drawing/2014/main" id="{62A9B7E6-B38C-9DDA-2376-C211101AB3BB}"/>
                </a:ext>
              </a:extLst>
            </p:cNvPr>
            <p:cNvGrpSpPr/>
            <p:nvPr/>
          </p:nvGrpSpPr>
          <p:grpSpPr>
            <a:xfrm>
              <a:off x="11276562" y="2831498"/>
              <a:ext cx="91440" cy="95059"/>
              <a:chOff x="3315957" y="2390634"/>
              <a:chExt cx="91440" cy="95059"/>
            </a:xfrm>
          </p:grpSpPr>
          <p:cxnSp>
            <p:nvCxnSpPr>
              <p:cNvPr id="657" name="Straight Connector 656">
                <a:extLst>
                  <a:ext uri="{FF2B5EF4-FFF2-40B4-BE49-F238E27FC236}">
                    <a16:creationId xmlns:a16="http://schemas.microsoft.com/office/drawing/2014/main" id="{6F29811D-067B-6446-A277-FFDF7394B8B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58" name="Straight Connector 657">
                <a:extLst>
                  <a:ext uri="{FF2B5EF4-FFF2-40B4-BE49-F238E27FC236}">
                    <a16:creationId xmlns:a16="http://schemas.microsoft.com/office/drawing/2014/main" id="{B013F831-DF83-A93E-51F4-D8DBAA4B5D1D}"/>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9" name="Group 658">
              <a:extLst>
                <a:ext uri="{FF2B5EF4-FFF2-40B4-BE49-F238E27FC236}">
                  <a16:creationId xmlns:a16="http://schemas.microsoft.com/office/drawing/2014/main" id="{0E5990EE-04FD-BA7B-0B88-4DFE6C16A25E}"/>
                </a:ext>
              </a:extLst>
            </p:cNvPr>
            <p:cNvGrpSpPr/>
            <p:nvPr/>
          </p:nvGrpSpPr>
          <p:grpSpPr>
            <a:xfrm>
              <a:off x="11187442" y="2831498"/>
              <a:ext cx="91440" cy="95059"/>
              <a:chOff x="3315957" y="2390634"/>
              <a:chExt cx="91440" cy="95059"/>
            </a:xfrm>
          </p:grpSpPr>
          <p:cxnSp>
            <p:nvCxnSpPr>
              <p:cNvPr id="660" name="Straight Connector 659">
                <a:extLst>
                  <a:ext uri="{FF2B5EF4-FFF2-40B4-BE49-F238E27FC236}">
                    <a16:creationId xmlns:a16="http://schemas.microsoft.com/office/drawing/2014/main" id="{BB8FEA09-D059-B692-977B-667E37ECFFE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61" name="Straight Connector 660">
                <a:extLst>
                  <a:ext uri="{FF2B5EF4-FFF2-40B4-BE49-F238E27FC236}">
                    <a16:creationId xmlns:a16="http://schemas.microsoft.com/office/drawing/2014/main" id="{C8ED6DB8-22C8-B0F6-D222-E200B2FB35A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8" name="Group 667">
              <a:extLst>
                <a:ext uri="{FF2B5EF4-FFF2-40B4-BE49-F238E27FC236}">
                  <a16:creationId xmlns:a16="http://schemas.microsoft.com/office/drawing/2014/main" id="{C58B49D4-1477-0C16-37FA-0004E975F04E}"/>
                </a:ext>
              </a:extLst>
            </p:cNvPr>
            <p:cNvGrpSpPr/>
            <p:nvPr/>
          </p:nvGrpSpPr>
          <p:grpSpPr>
            <a:xfrm>
              <a:off x="11248422" y="2831498"/>
              <a:ext cx="91440" cy="95059"/>
              <a:chOff x="3315957" y="2390634"/>
              <a:chExt cx="91440" cy="95059"/>
            </a:xfrm>
          </p:grpSpPr>
          <p:cxnSp>
            <p:nvCxnSpPr>
              <p:cNvPr id="669" name="Straight Connector 668">
                <a:extLst>
                  <a:ext uri="{FF2B5EF4-FFF2-40B4-BE49-F238E27FC236}">
                    <a16:creationId xmlns:a16="http://schemas.microsoft.com/office/drawing/2014/main" id="{F043EB30-353D-C6B7-8764-CFFAAB6A94D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70" name="Straight Connector 669">
                <a:extLst>
                  <a:ext uri="{FF2B5EF4-FFF2-40B4-BE49-F238E27FC236}">
                    <a16:creationId xmlns:a16="http://schemas.microsoft.com/office/drawing/2014/main" id="{24980962-C504-E6BD-A0E8-490E72FE3D52}"/>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0" name="Group 679">
              <a:extLst>
                <a:ext uri="{FF2B5EF4-FFF2-40B4-BE49-F238E27FC236}">
                  <a16:creationId xmlns:a16="http://schemas.microsoft.com/office/drawing/2014/main" id="{955E05D8-17D6-9E6B-467D-57DFC9A9D378}"/>
                </a:ext>
              </a:extLst>
            </p:cNvPr>
            <p:cNvGrpSpPr/>
            <p:nvPr/>
          </p:nvGrpSpPr>
          <p:grpSpPr>
            <a:xfrm>
              <a:off x="11306855" y="2831498"/>
              <a:ext cx="91440" cy="95059"/>
              <a:chOff x="3315957" y="2390634"/>
              <a:chExt cx="91440" cy="95059"/>
            </a:xfrm>
          </p:grpSpPr>
          <p:cxnSp>
            <p:nvCxnSpPr>
              <p:cNvPr id="681" name="Straight Connector 680">
                <a:extLst>
                  <a:ext uri="{FF2B5EF4-FFF2-40B4-BE49-F238E27FC236}">
                    <a16:creationId xmlns:a16="http://schemas.microsoft.com/office/drawing/2014/main" id="{DBE02105-4512-DF5C-6F2B-606FB95BCEB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82" name="Straight Connector 681">
                <a:extLst>
                  <a:ext uri="{FF2B5EF4-FFF2-40B4-BE49-F238E27FC236}">
                    <a16:creationId xmlns:a16="http://schemas.microsoft.com/office/drawing/2014/main" id="{4DD1A24C-2E80-BCD0-ACCE-4C028EB31A5E}"/>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9" name="Group 688">
              <a:extLst>
                <a:ext uri="{FF2B5EF4-FFF2-40B4-BE49-F238E27FC236}">
                  <a16:creationId xmlns:a16="http://schemas.microsoft.com/office/drawing/2014/main" id="{003FE1C0-B52B-0BA5-001A-901B81682C02}"/>
                </a:ext>
              </a:extLst>
            </p:cNvPr>
            <p:cNvGrpSpPr/>
            <p:nvPr/>
          </p:nvGrpSpPr>
          <p:grpSpPr>
            <a:xfrm>
              <a:off x="11400666" y="2831498"/>
              <a:ext cx="91440" cy="95059"/>
              <a:chOff x="3315957" y="2390634"/>
              <a:chExt cx="91440" cy="95059"/>
            </a:xfrm>
          </p:grpSpPr>
          <p:cxnSp>
            <p:nvCxnSpPr>
              <p:cNvPr id="690" name="Straight Connector 689">
                <a:extLst>
                  <a:ext uri="{FF2B5EF4-FFF2-40B4-BE49-F238E27FC236}">
                    <a16:creationId xmlns:a16="http://schemas.microsoft.com/office/drawing/2014/main" id="{256A438A-6E22-191E-A00E-E149B17129A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91" name="Straight Connector 690">
                <a:extLst>
                  <a:ext uri="{FF2B5EF4-FFF2-40B4-BE49-F238E27FC236}">
                    <a16:creationId xmlns:a16="http://schemas.microsoft.com/office/drawing/2014/main" id="{721FECEB-7AE0-ED26-3B3F-7E504298205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2" name="Group 691">
              <a:extLst>
                <a:ext uri="{FF2B5EF4-FFF2-40B4-BE49-F238E27FC236}">
                  <a16:creationId xmlns:a16="http://schemas.microsoft.com/office/drawing/2014/main" id="{3337BBB1-52DD-1BF7-84A5-B7F620B85B9D}"/>
                </a:ext>
              </a:extLst>
            </p:cNvPr>
            <p:cNvGrpSpPr/>
            <p:nvPr/>
          </p:nvGrpSpPr>
          <p:grpSpPr>
            <a:xfrm>
              <a:off x="11358099" y="2831498"/>
              <a:ext cx="91440" cy="95059"/>
              <a:chOff x="3315957" y="2390634"/>
              <a:chExt cx="91440" cy="95059"/>
            </a:xfrm>
          </p:grpSpPr>
          <p:cxnSp>
            <p:nvCxnSpPr>
              <p:cNvPr id="693" name="Straight Connector 692">
                <a:extLst>
                  <a:ext uri="{FF2B5EF4-FFF2-40B4-BE49-F238E27FC236}">
                    <a16:creationId xmlns:a16="http://schemas.microsoft.com/office/drawing/2014/main" id="{23B5D750-BB60-4DDB-5978-C34CC286C5C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694" name="Straight Connector 693">
                <a:extLst>
                  <a:ext uri="{FF2B5EF4-FFF2-40B4-BE49-F238E27FC236}">
                    <a16:creationId xmlns:a16="http://schemas.microsoft.com/office/drawing/2014/main" id="{0EB7A84D-F2CA-4EB4-536C-B77C90770768}"/>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1" name="Group 700">
              <a:extLst>
                <a:ext uri="{FF2B5EF4-FFF2-40B4-BE49-F238E27FC236}">
                  <a16:creationId xmlns:a16="http://schemas.microsoft.com/office/drawing/2014/main" id="{F38A6373-0432-85B1-F523-C55F1E6487A6}"/>
                </a:ext>
              </a:extLst>
            </p:cNvPr>
            <p:cNvGrpSpPr/>
            <p:nvPr/>
          </p:nvGrpSpPr>
          <p:grpSpPr>
            <a:xfrm>
              <a:off x="11165087" y="2831498"/>
              <a:ext cx="91440" cy="95059"/>
              <a:chOff x="3315957" y="2390634"/>
              <a:chExt cx="91440" cy="95059"/>
            </a:xfrm>
          </p:grpSpPr>
          <p:cxnSp>
            <p:nvCxnSpPr>
              <p:cNvPr id="702" name="Straight Connector 701">
                <a:extLst>
                  <a:ext uri="{FF2B5EF4-FFF2-40B4-BE49-F238E27FC236}">
                    <a16:creationId xmlns:a16="http://schemas.microsoft.com/office/drawing/2014/main" id="{F3ECCE04-B56F-874F-4A4B-191957C27BF9}"/>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03" name="Straight Connector 702">
                <a:extLst>
                  <a:ext uri="{FF2B5EF4-FFF2-40B4-BE49-F238E27FC236}">
                    <a16:creationId xmlns:a16="http://schemas.microsoft.com/office/drawing/2014/main" id="{13FBF638-B71B-B4D7-1A50-04ABF7FAC11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7" name="Group 706">
              <a:extLst>
                <a:ext uri="{FF2B5EF4-FFF2-40B4-BE49-F238E27FC236}">
                  <a16:creationId xmlns:a16="http://schemas.microsoft.com/office/drawing/2014/main" id="{5E18BF1A-B88F-C793-A314-58854EFDD776}"/>
                </a:ext>
              </a:extLst>
            </p:cNvPr>
            <p:cNvGrpSpPr/>
            <p:nvPr/>
          </p:nvGrpSpPr>
          <p:grpSpPr>
            <a:xfrm>
              <a:off x="11225318" y="2831498"/>
              <a:ext cx="91440" cy="95059"/>
              <a:chOff x="3315957" y="2390634"/>
              <a:chExt cx="91440" cy="95059"/>
            </a:xfrm>
          </p:grpSpPr>
          <p:cxnSp>
            <p:nvCxnSpPr>
              <p:cNvPr id="708" name="Straight Connector 707">
                <a:extLst>
                  <a:ext uri="{FF2B5EF4-FFF2-40B4-BE49-F238E27FC236}">
                    <a16:creationId xmlns:a16="http://schemas.microsoft.com/office/drawing/2014/main" id="{594830BB-128B-D0C7-B2DB-2877F5A5B290}"/>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09" name="Straight Connector 708">
                <a:extLst>
                  <a:ext uri="{FF2B5EF4-FFF2-40B4-BE49-F238E27FC236}">
                    <a16:creationId xmlns:a16="http://schemas.microsoft.com/office/drawing/2014/main" id="{B9814950-6C92-4F56-5B22-1192FF1943F0}"/>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3" name="Group 712">
              <a:extLst>
                <a:ext uri="{FF2B5EF4-FFF2-40B4-BE49-F238E27FC236}">
                  <a16:creationId xmlns:a16="http://schemas.microsoft.com/office/drawing/2014/main" id="{D5C81632-C5BE-279D-DBC2-C2A554698117}"/>
                </a:ext>
              </a:extLst>
            </p:cNvPr>
            <p:cNvGrpSpPr/>
            <p:nvPr/>
          </p:nvGrpSpPr>
          <p:grpSpPr>
            <a:xfrm>
              <a:off x="11141722" y="2831498"/>
              <a:ext cx="91440" cy="95059"/>
              <a:chOff x="3315957" y="2390634"/>
              <a:chExt cx="91440" cy="95059"/>
            </a:xfrm>
          </p:grpSpPr>
          <p:cxnSp>
            <p:nvCxnSpPr>
              <p:cNvPr id="714" name="Straight Connector 713">
                <a:extLst>
                  <a:ext uri="{FF2B5EF4-FFF2-40B4-BE49-F238E27FC236}">
                    <a16:creationId xmlns:a16="http://schemas.microsoft.com/office/drawing/2014/main" id="{230046AE-8E9D-58DF-B6AC-9A3F695C5B9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15" name="Straight Connector 714">
                <a:extLst>
                  <a:ext uri="{FF2B5EF4-FFF2-40B4-BE49-F238E27FC236}">
                    <a16:creationId xmlns:a16="http://schemas.microsoft.com/office/drawing/2014/main" id="{241C5738-4EC0-8D8F-7502-B5F3BD27D55C}"/>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9" name="Group 718">
              <a:extLst>
                <a:ext uri="{FF2B5EF4-FFF2-40B4-BE49-F238E27FC236}">
                  <a16:creationId xmlns:a16="http://schemas.microsoft.com/office/drawing/2014/main" id="{C4E0740C-A5FB-A370-5B4C-48050B822422}"/>
                </a:ext>
              </a:extLst>
            </p:cNvPr>
            <p:cNvGrpSpPr/>
            <p:nvPr/>
          </p:nvGrpSpPr>
          <p:grpSpPr>
            <a:xfrm>
              <a:off x="11475601" y="2831498"/>
              <a:ext cx="91440" cy="95059"/>
              <a:chOff x="3315957" y="2390634"/>
              <a:chExt cx="91440" cy="95059"/>
            </a:xfrm>
          </p:grpSpPr>
          <p:cxnSp>
            <p:nvCxnSpPr>
              <p:cNvPr id="720" name="Straight Connector 719">
                <a:extLst>
                  <a:ext uri="{FF2B5EF4-FFF2-40B4-BE49-F238E27FC236}">
                    <a16:creationId xmlns:a16="http://schemas.microsoft.com/office/drawing/2014/main" id="{57265EB9-D81C-E50D-0450-638AD51FA5E6}"/>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21" name="Straight Connector 720">
                <a:extLst>
                  <a:ext uri="{FF2B5EF4-FFF2-40B4-BE49-F238E27FC236}">
                    <a16:creationId xmlns:a16="http://schemas.microsoft.com/office/drawing/2014/main" id="{C7D37359-5CF9-65C7-6450-99030ACF8926}"/>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25" name="Group 724">
              <a:extLst>
                <a:ext uri="{FF2B5EF4-FFF2-40B4-BE49-F238E27FC236}">
                  <a16:creationId xmlns:a16="http://schemas.microsoft.com/office/drawing/2014/main" id="{513D887A-9048-6451-DB9F-6D3AC5328A8E}"/>
                </a:ext>
              </a:extLst>
            </p:cNvPr>
            <p:cNvGrpSpPr/>
            <p:nvPr/>
          </p:nvGrpSpPr>
          <p:grpSpPr>
            <a:xfrm>
              <a:off x="11449146" y="2831498"/>
              <a:ext cx="91440" cy="95059"/>
              <a:chOff x="3315957" y="2390634"/>
              <a:chExt cx="91440" cy="95059"/>
            </a:xfrm>
          </p:grpSpPr>
          <p:cxnSp>
            <p:nvCxnSpPr>
              <p:cNvPr id="726" name="Straight Connector 725">
                <a:extLst>
                  <a:ext uri="{FF2B5EF4-FFF2-40B4-BE49-F238E27FC236}">
                    <a16:creationId xmlns:a16="http://schemas.microsoft.com/office/drawing/2014/main" id="{35ABC39E-C34B-EE90-31EF-94146B83CCFE}"/>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27" name="Straight Connector 726">
                <a:extLst>
                  <a:ext uri="{FF2B5EF4-FFF2-40B4-BE49-F238E27FC236}">
                    <a16:creationId xmlns:a16="http://schemas.microsoft.com/office/drawing/2014/main" id="{FA596FE7-C8F7-E85B-3181-7C2BC3759D21}"/>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34" name="Group 733">
              <a:extLst>
                <a:ext uri="{FF2B5EF4-FFF2-40B4-BE49-F238E27FC236}">
                  <a16:creationId xmlns:a16="http://schemas.microsoft.com/office/drawing/2014/main" id="{39A3EB6E-3664-E6CE-0F4D-564FFEF96488}"/>
                </a:ext>
              </a:extLst>
            </p:cNvPr>
            <p:cNvGrpSpPr/>
            <p:nvPr/>
          </p:nvGrpSpPr>
          <p:grpSpPr>
            <a:xfrm>
              <a:off x="11330690" y="2831498"/>
              <a:ext cx="91440" cy="95059"/>
              <a:chOff x="3315957" y="2390634"/>
              <a:chExt cx="91440" cy="95059"/>
            </a:xfrm>
          </p:grpSpPr>
          <p:cxnSp>
            <p:nvCxnSpPr>
              <p:cNvPr id="735" name="Straight Connector 734">
                <a:extLst>
                  <a:ext uri="{FF2B5EF4-FFF2-40B4-BE49-F238E27FC236}">
                    <a16:creationId xmlns:a16="http://schemas.microsoft.com/office/drawing/2014/main" id="{14284303-97F5-85E7-1AF6-FB000EF5530C}"/>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36" name="Straight Connector 735">
                <a:extLst>
                  <a:ext uri="{FF2B5EF4-FFF2-40B4-BE49-F238E27FC236}">
                    <a16:creationId xmlns:a16="http://schemas.microsoft.com/office/drawing/2014/main" id="{3BCEDB3B-5394-5E9B-3060-BA8EF64979B5}"/>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737" name="Group 736">
              <a:extLst>
                <a:ext uri="{FF2B5EF4-FFF2-40B4-BE49-F238E27FC236}">
                  <a16:creationId xmlns:a16="http://schemas.microsoft.com/office/drawing/2014/main" id="{2DB4ADF9-325B-9DE7-F07D-4179CECEE507}"/>
                </a:ext>
              </a:extLst>
            </p:cNvPr>
            <p:cNvGrpSpPr/>
            <p:nvPr/>
          </p:nvGrpSpPr>
          <p:grpSpPr>
            <a:xfrm>
              <a:off x="11426162" y="2831498"/>
              <a:ext cx="91440" cy="95059"/>
              <a:chOff x="3315957" y="2390634"/>
              <a:chExt cx="91440" cy="95059"/>
            </a:xfrm>
          </p:grpSpPr>
          <p:cxnSp>
            <p:nvCxnSpPr>
              <p:cNvPr id="738" name="Straight Connector 737">
                <a:extLst>
                  <a:ext uri="{FF2B5EF4-FFF2-40B4-BE49-F238E27FC236}">
                    <a16:creationId xmlns:a16="http://schemas.microsoft.com/office/drawing/2014/main" id="{B9DE5E4B-78B5-2BE6-085B-94BCD2552DEF}"/>
                  </a:ext>
                </a:extLst>
              </p:cNvPr>
              <p:cNvCxnSpPr>
                <a:cxnSpLocks/>
              </p:cNvCxnSpPr>
              <p:nvPr/>
            </p:nvCxnSpPr>
            <p:spPr bwMode="auto">
              <a:xfrm>
                <a:off x="3361677" y="2390634"/>
                <a:ext cx="0" cy="95059"/>
              </a:xfrm>
              <a:prstGeom prst="line">
                <a:avLst/>
              </a:prstGeom>
              <a:noFill/>
              <a:ln w="19050" cap="flat" cmpd="sng" algn="ctr">
                <a:solidFill>
                  <a:schemeClr val="accent1"/>
                </a:solidFill>
                <a:prstDash val="solid"/>
                <a:round/>
                <a:headEnd type="none" w="med" len="med"/>
                <a:tailEnd type="none" w="med" len="med"/>
              </a:ln>
              <a:effectLst/>
            </p:spPr>
          </p:cxnSp>
          <p:cxnSp>
            <p:nvCxnSpPr>
              <p:cNvPr id="739" name="Straight Connector 738">
                <a:extLst>
                  <a:ext uri="{FF2B5EF4-FFF2-40B4-BE49-F238E27FC236}">
                    <a16:creationId xmlns:a16="http://schemas.microsoft.com/office/drawing/2014/main" id="{4E1DC03B-16DA-F756-43DF-30C20A25283A}"/>
                  </a:ext>
                </a:extLst>
              </p:cNvPr>
              <p:cNvCxnSpPr>
                <a:cxnSpLocks/>
              </p:cNvCxnSpPr>
              <p:nvPr/>
            </p:nvCxnSpPr>
            <p:spPr bwMode="auto">
              <a:xfrm>
                <a:off x="3315957" y="2438163"/>
                <a:ext cx="91440" cy="0"/>
              </a:xfrm>
              <a:prstGeom prst="line">
                <a:avLst/>
              </a:prstGeom>
              <a:noFill/>
              <a:ln w="19050" cap="flat" cmpd="sng" algn="ctr">
                <a:solidFill>
                  <a:schemeClr val="accent1"/>
                </a:solidFill>
                <a:prstDash val="solid"/>
                <a:round/>
                <a:headEnd type="none" w="med" len="med"/>
                <a:tailEnd type="none" w="med" len="med"/>
              </a:ln>
              <a:effectLst/>
            </p:spPr>
          </p:cxnSp>
        </p:grpSp>
      </p:grpSp>
      <p:sp>
        <p:nvSpPr>
          <p:cNvPr id="11" name="Content Placeholder 4">
            <a:extLst>
              <a:ext uri="{FF2B5EF4-FFF2-40B4-BE49-F238E27FC236}">
                <a16:creationId xmlns:a16="http://schemas.microsoft.com/office/drawing/2014/main" id="{73C40A2D-BA0F-C742-B4DB-C4D49479995E}"/>
              </a:ext>
            </a:extLst>
          </p:cNvPr>
          <p:cNvSpPr txBox="1">
            <a:spLocks/>
          </p:cNvSpPr>
          <p:nvPr/>
        </p:nvSpPr>
        <p:spPr>
          <a:xfrm>
            <a:off x="604675" y="1401956"/>
            <a:ext cx="10877529" cy="604721"/>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285750" indent="-285750" eaLnBrk="0" hangingPunct="0">
              <a:lnSpc>
                <a:spcPct val="100000"/>
              </a:lnSpc>
              <a:spcBef>
                <a:spcPct val="50000"/>
              </a:spcBef>
              <a:spcAft>
                <a:spcPct val="0"/>
              </a:spcAft>
              <a:buClrTx/>
              <a:defRPr/>
            </a:pPr>
            <a:r>
              <a:rPr lang="en-US" sz="1600" b="0" kern="1200" dirty="0">
                <a:solidFill>
                  <a:srgbClr val="000000"/>
                </a:solidFill>
                <a:cs typeface="Arial" panose="020B0604020202020204" pitchFamily="34" charset="0"/>
              </a:rPr>
              <a:t>Randomized phase III trial of </a:t>
            </a:r>
            <a:r>
              <a:rPr lang="en-US" sz="1600" b="1" kern="1200" dirty="0">
                <a:solidFill>
                  <a:schemeClr val="accent1"/>
                </a:solidFill>
                <a:cs typeface="Arial" panose="020B0604020202020204" pitchFamily="34" charset="0"/>
              </a:rPr>
              <a:t>venetoclax + obinutuzumab </a:t>
            </a:r>
            <a:r>
              <a:rPr lang="en-US" sz="1600" b="0" kern="1200" dirty="0">
                <a:solidFill>
                  <a:srgbClr val="000000"/>
                </a:solidFill>
                <a:cs typeface="Arial" panose="020B0604020202020204" pitchFamily="34" charset="0"/>
              </a:rPr>
              <a:t>vs </a:t>
            </a:r>
            <a:r>
              <a:rPr lang="en-US" sz="1600" b="1" kern="1200" dirty="0">
                <a:solidFill>
                  <a:schemeClr val="accent3"/>
                </a:solidFill>
                <a:cs typeface="Arial" panose="020B0604020202020204" pitchFamily="34" charset="0"/>
              </a:rPr>
              <a:t>chlorambucil + obinutuzumab </a:t>
            </a:r>
            <a:r>
              <a:rPr lang="en-US" sz="1600" b="0" kern="1200" dirty="0">
                <a:solidFill>
                  <a:srgbClr val="000000"/>
                </a:solidFill>
                <a:cs typeface="Arial" panose="020B0604020202020204" pitchFamily="34" charset="0"/>
              </a:rPr>
              <a:t>for patients with previously untreated CLL and coexisting medical conditions (N = 432) (total 28-day cycles: </a:t>
            </a:r>
            <a:r>
              <a:rPr lang="en-US" sz="1600" dirty="0">
                <a:solidFill>
                  <a:srgbClr val="000000"/>
                </a:solidFill>
                <a:cs typeface="Arial" panose="020B0604020202020204" pitchFamily="34" charset="0"/>
              </a:rPr>
              <a:t>V</a:t>
            </a:r>
            <a:r>
              <a:rPr lang="en-US" sz="1600" b="0" kern="1200" dirty="0">
                <a:solidFill>
                  <a:srgbClr val="000000"/>
                </a:solidFill>
                <a:cs typeface="Arial" panose="020B0604020202020204" pitchFamily="34" charset="0"/>
              </a:rPr>
              <a:t>en or </a:t>
            </a:r>
            <a:r>
              <a:rPr lang="en-US" sz="1600" dirty="0" err="1">
                <a:solidFill>
                  <a:srgbClr val="000000"/>
                </a:solidFill>
                <a:cs typeface="Arial" panose="020B0604020202020204" pitchFamily="34" charset="0"/>
              </a:rPr>
              <a:t>C</a:t>
            </a:r>
            <a:r>
              <a:rPr lang="en-US" sz="1600" b="0" kern="1200" dirty="0" err="1">
                <a:solidFill>
                  <a:srgbClr val="000000"/>
                </a:solidFill>
                <a:cs typeface="Arial" panose="020B0604020202020204" pitchFamily="34" charset="0"/>
              </a:rPr>
              <a:t>lb</a:t>
            </a:r>
            <a:r>
              <a:rPr lang="en-US" sz="1600" b="0" kern="1200" dirty="0">
                <a:solidFill>
                  <a:srgbClr val="000000"/>
                </a:solidFill>
                <a:cs typeface="Arial" panose="020B0604020202020204" pitchFamily="34" charset="0"/>
              </a:rPr>
              <a:t>: 12; Obi: 6)</a:t>
            </a:r>
          </a:p>
        </p:txBody>
      </p:sp>
    </p:spTree>
    <p:custDataLst>
      <p:tags r:id="rId1"/>
    </p:custDataLst>
    <p:extLst>
      <p:ext uri="{BB962C8B-B14F-4D97-AF65-F5344CB8AC3E}">
        <p14:creationId xmlns:p14="http://schemas.microsoft.com/office/powerpoint/2010/main" val="62138907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1C7DEA-0BE6-476B-8066-E58170ED2888}"/>
              </a:ext>
            </a:extLst>
          </p:cNvPr>
          <p:cNvSpPr>
            <a:spLocks noGrp="1"/>
          </p:cNvSpPr>
          <p:nvPr>
            <p:ph type="title"/>
          </p:nvPr>
        </p:nvSpPr>
        <p:spPr/>
        <p:txBody>
          <a:bodyPr/>
          <a:lstStyle/>
          <a:p>
            <a:r>
              <a:rPr lang="en-US"/>
              <a:t>CLL14: PFS by </a:t>
            </a:r>
            <a:r>
              <a:rPr lang="en-US" i="1"/>
              <a:t>TP53</a:t>
            </a:r>
            <a:r>
              <a:rPr lang="en-US"/>
              <a:t> and </a:t>
            </a:r>
            <a:r>
              <a:rPr lang="en-US" i="1"/>
              <a:t>IGHV</a:t>
            </a:r>
            <a:r>
              <a:rPr lang="en-US"/>
              <a:t> Mutation Status</a:t>
            </a:r>
          </a:p>
        </p:txBody>
      </p:sp>
      <p:sp>
        <p:nvSpPr>
          <p:cNvPr id="314" name="Text Box 15">
            <a:extLst>
              <a:ext uri="{FF2B5EF4-FFF2-40B4-BE49-F238E27FC236}">
                <a16:creationId xmlns:a16="http://schemas.microsoft.com/office/drawing/2014/main" id="{9EB9BFFB-3FFB-A18B-2581-5B826C2B7F31}"/>
              </a:ext>
            </a:extLst>
          </p:cNvPr>
          <p:cNvSpPr txBox="1">
            <a:spLocks noChangeArrowheads="1"/>
          </p:cNvSpPr>
          <p:nvPr/>
        </p:nvSpPr>
        <p:spPr bwMode="auto">
          <a:xfrm>
            <a:off x="422082" y="6363029"/>
            <a:ext cx="871268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fontAlgn="base">
              <a:spcBef>
                <a:spcPct val="0"/>
              </a:spcBef>
              <a:spcAft>
                <a:spcPct val="0"/>
              </a:spcAf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Al-</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Sawaf</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Blood. 2024;144:1924. </a:t>
            </a:r>
            <a:endPar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sp>
        <p:nvSpPr>
          <p:cNvPr id="5" name="TextBox 4">
            <a:extLst>
              <a:ext uri="{FF2B5EF4-FFF2-40B4-BE49-F238E27FC236}">
                <a16:creationId xmlns:a16="http://schemas.microsoft.com/office/drawing/2014/main" id="{D2B23C14-29F2-FFD4-1897-D67DC6435159}"/>
              </a:ext>
            </a:extLst>
          </p:cNvPr>
          <p:cNvSpPr txBox="1"/>
          <p:nvPr/>
        </p:nvSpPr>
        <p:spPr bwMode="auto">
          <a:xfrm>
            <a:off x="1160096" y="1482446"/>
            <a:ext cx="44494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by </a:t>
            </a:r>
            <a:r>
              <a:rPr kumimoji="0" lang="en-US" sz="20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TP53</a:t>
            </a: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r>
              <a:rPr lang="en-US" sz="2000" b="1">
                <a:solidFill>
                  <a:srgbClr val="000000"/>
                </a:solidFill>
                <a:latin typeface="Calibri" panose="020F0502020204030204" pitchFamily="34" charset="0"/>
              </a:rPr>
              <a:t>Mutation S</a:t>
            </a: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tatus</a:t>
            </a:r>
          </a:p>
        </p:txBody>
      </p:sp>
      <p:sp>
        <p:nvSpPr>
          <p:cNvPr id="8" name="TextBox 7">
            <a:extLst>
              <a:ext uri="{FF2B5EF4-FFF2-40B4-BE49-F238E27FC236}">
                <a16:creationId xmlns:a16="http://schemas.microsoft.com/office/drawing/2014/main" id="{0A4ED91A-DB00-2088-C4CE-6EAAC2A32D53}"/>
              </a:ext>
            </a:extLst>
          </p:cNvPr>
          <p:cNvSpPr txBox="1"/>
          <p:nvPr/>
        </p:nvSpPr>
        <p:spPr bwMode="auto">
          <a:xfrm>
            <a:off x="7023507" y="1482446"/>
            <a:ext cx="44494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by </a:t>
            </a:r>
            <a:r>
              <a:rPr kumimoji="0" lang="en-US" sz="20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r>
              <a:rPr lang="en-US" sz="2000" b="1">
                <a:solidFill>
                  <a:srgbClr val="000000"/>
                </a:solidFill>
                <a:latin typeface="Calibri" panose="020F0502020204030204" pitchFamily="34" charset="0"/>
              </a:rPr>
              <a:t>Mutation S</a:t>
            </a:r>
            <a:r>
              <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tatus</a:t>
            </a:r>
          </a:p>
        </p:txBody>
      </p:sp>
      <p:sp>
        <p:nvSpPr>
          <p:cNvPr id="11" name="TextBox 10">
            <a:extLst>
              <a:ext uri="{FF2B5EF4-FFF2-40B4-BE49-F238E27FC236}">
                <a16:creationId xmlns:a16="http://schemas.microsoft.com/office/drawing/2014/main" id="{B446BCDE-A507-F113-127D-34C46BB5A3AC}"/>
              </a:ext>
            </a:extLst>
          </p:cNvPr>
          <p:cNvSpPr txBox="1"/>
          <p:nvPr/>
        </p:nvSpPr>
        <p:spPr bwMode="auto">
          <a:xfrm rot="16200000">
            <a:off x="-1117179" y="2853956"/>
            <a:ext cx="3417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Cumulative PFS</a:t>
            </a:r>
          </a:p>
        </p:txBody>
      </p:sp>
      <p:sp>
        <p:nvSpPr>
          <p:cNvPr id="12" name="TextBox 11">
            <a:extLst>
              <a:ext uri="{FF2B5EF4-FFF2-40B4-BE49-F238E27FC236}">
                <a16:creationId xmlns:a16="http://schemas.microsoft.com/office/drawing/2014/main" id="{1E56D218-3FAA-04F5-AF56-1F482FFD99FC}"/>
              </a:ext>
            </a:extLst>
          </p:cNvPr>
          <p:cNvSpPr txBox="1"/>
          <p:nvPr/>
        </p:nvSpPr>
        <p:spPr bwMode="auto">
          <a:xfrm rot="16200000">
            <a:off x="4719108" y="2873701"/>
            <a:ext cx="34170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Cumulative PFS</a:t>
            </a:r>
          </a:p>
        </p:txBody>
      </p:sp>
      <p:sp>
        <p:nvSpPr>
          <p:cNvPr id="13" name="TextBox 12">
            <a:extLst>
              <a:ext uri="{FF2B5EF4-FFF2-40B4-BE49-F238E27FC236}">
                <a16:creationId xmlns:a16="http://schemas.microsoft.com/office/drawing/2014/main" id="{26A77F26-9095-896D-EDE7-03A533E9F6F9}"/>
              </a:ext>
            </a:extLst>
          </p:cNvPr>
          <p:cNvSpPr txBox="1"/>
          <p:nvPr/>
        </p:nvSpPr>
        <p:spPr bwMode="auto">
          <a:xfrm>
            <a:off x="1264316" y="4577365"/>
            <a:ext cx="4419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Time to Event (PFS) from Randomization (Mo)</a:t>
            </a:r>
          </a:p>
        </p:txBody>
      </p:sp>
      <p:sp>
        <p:nvSpPr>
          <p:cNvPr id="14" name="TextBox 13">
            <a:extLst>
              <a:ext uri="{FF2B5EF4-FFF2-40B4-BE49-F238E27FC236}">
                <a16:creationId xmlns:a16="http://schemas.microsoft.com/office/drawing/2014/main" id="{FA5655C2-2F2A-CF41-D34E-0B8814019B2D}"/>
              </a:ext>
            </a:extLst>
          </p:cNvPr>
          <p:cNvSpPr txBox="1"/>
          <p:nvPr/>
        </p:nvSpPr>
        <p:spPr bwMode="auto">
          <a:xfrm>
            <a:off x="7185440" y="4591427"/>
            <a:ext cx="4419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Time to Event (PFS) from Randomization (Mo)</a:t>
            </a:r>
          </a:p>
        </p:txBody>
      </p:sp>
      <p:grpSp>
        <p:nvGrpSpPr>
          <p:cNvPr id="24" name="Group 23">
            <a:extLst>
              <a:ext uri="{FF2B5EF4-FFF2-40B4-BE49-F238E27FC236}">
                <a16:creationId xmlns:a16="http://schemas.microsoft.com/office/drawing/2014/main" id="{E522CF4A-D3F6-0246-F4F8-33AAC9B26F58}"/>
              </a:ext>
            </a:extLst>
          </p:cNvPr>
          <p:cNvGrpSpPr/>
          <p:nvPr/>
        </p:nvGrpSpPr>
        <p:grpSpPr>
          <a:xfrm>
            <a:off x="1055240" y="1797949"/>
            <a:ext cx="75182" cy="2558225"/>
            <a:chOff x="935340" y="2467484"/>
            <a:chExt cx="204315" cy="2558225"/>
          </a:xfrm>
        </p:grpSpPr>
        <p:cxnSp>
          <p:nvCxnSpPr>
            <p:cNvPr id="17" name="Straight Connector 16">
              <a:extLst>
                <a:ext uri="{FF2B5EF4-FFF2-40B4-BE49-F238E27FC236}">
                  <a16:creationId xmlns:a16="http://schemas.microsoft.com/office/drawing/2014/main" id="{28B8C76B-3348-96B8-1144-1ECA35AB9324}"/>
                </a:ext>
              </a:extLst>
            </p:cNvPr>
            <p:cNvCxnSpPr>
              <a:cxnSpLocks/>
            </p:cNvCxnSpPr>
            <p:nvPr/>
          </p:nvCxnSpPr>
          <p:spPr bwMode="auto">
            <a:xfrm>
              <a:off x="935340" y="2467484"/>
              <a:ext cx="204315"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F3BE193D-8B8D-FC7C-0A12-64285EF6A384}"/>
                </a:ext>
              </a:extLst>
            </p:cNvPr>
            <p:cNvCxnSpPr>
              <a:cxnSpLocks/>
            </p:cNvCxnSpPr>
            <p:nvPr/>
          </p:nvCxnSpPr>
          <p:spPr bwMode="auto">
            <a:xfrm>
              <a:off x="935340" y="2979129"/>
              <a:ext cx="204315"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BF49C2EC-73BF-258E-960B-063502D9704B}"/>
                </a:ext>
              </a:extLst>
            </p:cNvPr>
            <p:cNvCxnSpPr>
              <a:cxnSpLocks/>
            </p:cNvCxnSpPr>
            <p:nvPr/>
          </p:nvCxnSpPr>
          <p:spPr bwMode="auto">
            <a:xfrm>
              <a:off x="935340" y="3490774"/>
              <a:ext cx="204315"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72A3DDFF-7E8F-AE22-2CC7-2015273E6D85}"/>
                </a:ext>
              </a:extLst>
            </p:cNvPr>
            <p:cNvCxnSpPr>
              <a:cxnSpLocks/>
            </p:cNvCxnSpPr>
            <p:nvPr/>
          </p:nvCxnSpPr>
          <p:spPr bwMode="auto">
            <a:xfrm>
              <a:off x="935340" y="4002419"/>
              <a:ext cx="204315"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8FD4800F-8A0F-BA0C-B87C-065A49842E85}"/>
                </a:ext>
              </a:extLst>
            </p:cNvPr>
            <p:cNvCxnSpPr>
              <a:cxnSpLocks/>
            </p:cNvCxnSpPr>
            <p:nvPr/>
          </p:nvCxnSpPr>
          <p:spPr bwMode="auto">
            <a:xfrm>
              <a:off x="935340" y="4514064"/>
              <a:ext cx="204315"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F77CB3A7-7AD3-4663-01BE-233D6A5017E0}"/>
                </a:ext>
              </a:extLst>
            </p:cNvPr>
            <p:cNvCxnSpPr>
              <a:cxnSpLocks/>
            </p:cNvCxnSpPr>
            <p:nvPr/>
          </p:nvCxnSpPr>
          <p:spPr bwMode="auto">
            <a:xfrm>
              <a:off x="935340" y="5025709"/>
              <a:ext cx="204315" cy="0"/>
            </a:xfrm>
            <a:prstGeom prst="line">
              <a:avLst/>
            </a:prstGeom>
            <a:noFill/>
            <a:ln w="28575" cap="flat" cmpd="sng" algn="ctr">
              <a:solidFill>
                <a:schemeClr val="bg1"/>
              </a:solidFill>
              <a:prstDash val="solid"/>
              <a:round/>
              <a:headEnd type="none" w="med" len="med"/>
              <a:tailEnd type="none" w="med" len="med"/>
            </a:ln>
            <a:effectLst/>
          </p:spPr>
        </p:cxnSp>
      </p:grpSp>
      <p:grpSp>
        <p:nvGrpSpPr>
          <p:cNvPr id="35" name="Group 34">
            <a:extLst>
              <a:ext uri="{FF2B5EF4-FFF2-40B4-BE49-F238E27FC236}">
                <a16:creationId xmlns:a16="http://schemas.microsoft.com/office/drawing/2014/main" id="{6351E204-8D48-143E-0F5D-59569C96E398}"/>
              </a:ext>
            </a:extLst>
          </p:cNvPr>
          <p:cNvGrpSpPr/>
          <p:nvPr/>
        </p:nvGrpSpPr>
        <p:grpSpPr>
          <a:xfrm>
            <a:off x="1130422" y="4368048"/>
            <a:ext cx="4430652" cy="59911"/>
            <a:chOff x="1139655" y="5037582"/>
            <a:chExt cx="4430652" cy="145181"/>
          </a:xfrm>
        </p:grpSpPr>
        <p:cxnSp>
          <p:nvCxnSpPr>
            <p:cNvPr id="26" name="Straight Connector 25">
              <a:extLst>
                <a:ext uri="{FF2B5EF4-FFF2-40B4-BE49-F238E27FC236}">
                  <a16:creationId xmlns:a16="http://schemas.microsoft.com/office/drawing/2014/main" id="{D8529B7B-0CF8-6907-DE73-AD112BE976B2}"/>
                </a:ext>
              </a:extLst>
            </p:cNvPr>
            <p:cNvCxnSpPr>
              <a:cxnSpLocks/>
            </p:cNvCxnSpPr>
            <p:nvPr/>
          </p:nvCxnSpPr>
          <p:spPr bwMode="auto">
            <a:xfrm>
              <a:off x="113965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D5CA8D1C-6B43-558A-2ED9-1B7A5E71CF9D}"/>
                </a:ext>
              </a:extLst>
            </p:cNvPr>
            <p:cNvCxnSpPr>
              <a:cxnSpLocks/>
            </p:cNvCxnSpPr>
            <p:nvPr/>
          </p:nvCxnSpPr>
          <p:spPr bwMode="auto">
            <a:xfrm>
              <a:off x="177260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D7EC32E1-C66A-1AA8-BE23-30AA4D21E0AE}"/>
                </a:ext>
              </a:extLst>
            </p:cNvPr>
            <p:cNvCxnSpPr>
              <a:cxnSpLocks/>
            </p:cNvCxnSpPr>
            <p:nvPr/>
          </p:nvCxnSpPr>
          <p:spPr bwMode="auto">
            <a:xfrm>
              <a:off x="240555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862788A9-7B88-D923-7C01-FBA6F0008748}"/>
                </a:ext>
              </a:extLst>
            </p:cNvPr>
            <p:cNvCxnSpPr>
              <a:cxnSpLocks/>
            </p:cNvCxnSpPr>
            <p:nvPr/>
          </p:nvCxnSpPr>
          <p:spPr bwMode="auto">
            <a:xfrm>
              <a:off x="303850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DC9B5549-5EF5-ECB5-F05B-57C3E1A53A90}"/>
                </a:ext>
              </a:extLst>
            </p:cNvPr>
            <p:cNvCxnSpPr>
              <a:cxnSpLocks/>
            </p:cNvCxnSpPr>
            <p:nvPr/>
          </p:nvCxnSpPr>
          <p:spPr bwMode="auto">
            <a:xfrm>
              <a:off x="367145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785B01D2-199C-A667-82DC-F54EC0FBDA70}"/>
                </a:ext>
              </a:extLst>
            </p:cNvPr>
            <p:cNvCxnSpPr>
              <a:cxnSpLocks/>
            </p:cNvCxnSpPr>
            <p:nvPr/>
          </p:nvCxnSpPr>
          <p:spPr bwMode="auto">
            <a:xfrm>
              <a:off x="430440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C8D6E3A-4317-3B0F-6E75-33E29684CC67}"/>
                </a:ext>
              </a:extLst>
            </p:cNvPr>
            <p:cNvCxnSpPr>
              <a:cxnSpLocks/>
            </p:cNvCxnSpPr>
            <p:nvPr/>
          </p:nvCxnSpPr>
          <p:spPr bwMode="auto">
            <a:xfrm>
              <a:off x="4937355" y="5037582"/>
              <a:ext cx="0" cy="145181"/>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E7C8457F-57A2-9FCB-E242-0C5D69711B76}"/>
                </a:ext>
              </a:extLst>
            </p:cNvPr>
            <p:cNvCxnSpPr>
              <a:cxnSpLocks/>
            </p:cNvCxnSpPr>
            <p:nvPr/>
          </p:nvCxnSpPr>
          <p:spPr bwMode="auto">
            <a:xfrm>
              <a:off x="5570307" y="5037582"/>
              <a:ext cx="0" cy="145181"/>
            </a:xfrm>
            <a:prstGeom prst="line">
              <a:avLst/>
            </a:prstGeom>
            <a:noFill/>
            <a:ln w="28575" cap="flat" cmpd="sng" algn="ctr">
              <a:solidFill>
                <a:schemeClr val="bg1"/>
              </a:solidFill>
              <a:prstDash val="solid"/>
              <a:round/>
              <a:headEnd type="none" w="med" len="med"/>
              <a:tailEnd type="none" w="med" len="med"/>
            </a:ln>
            <a:effectLst/>
          </p:spPr>
        </p:cxnSp>
      </p:grpSp>
      <p:sp>
        <p:nvSpPr>
          <p:cNvPr id="36" name="TextBox 35">
            <a:extLst>
              <a:ext uri="{FF2B5EF4-FFF2-40B4-BE49-F238E27FC236}">
                <a16:creationId xmlns:a16="http://schemas.microsoft.com/office/drawing/2014/main" id="{320C5D3E-1638-C92F-7A1E-CF479D94CC77}"/>
              </a:ext>
            </a:extLst>
          </p:cNvPr>
          <p:cNvSpPr txBox="1"/>
          <p:nvPr/>
        </p:nvSpPr>
        <p:spPr bwMode="auto">
          <a:xfrm>
            <a:off x="837958" y="4186330"/>
            <a:ext cx="2463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7" name="TextBox 36">
            <a:extLst>
              <a:ext uri="{FF2B5EF4-FFF2-40B4-BE49-F238E27FC236}">
                <a16:creationId xmlns:a16="http://schemas.microsoft.com/office/drawing/2014/main" id="{E7F6DB4F-D1CC-695C-0F70-C62B8F1F3232}"/>
              </a:ext>
            </a:extLst>
          </p:cNvPr>
          <p:cNvSpPr txBox="1"/>
          <p:nvPr/>
        </p:nvSpPr>
        <p:spPr bwMode="auto">
          <a:xfrm>
            <a:off x="739205" y="3668562"/>
            <a:ext cx="4059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8" name="TextBox 37">
            <a:extLst>
              <a:ext uri="{FF2B5EF4-FFF2-40B4-BE49-F238E27FC236}">
                <a16:creationId xmlns:a16="http://schemas.microsoft.com/office/drawing/2014/main" id="{2E781D60-B285-6B48-A011-E8079D70FC87}"/>
              </a:ext>
            </a:extLst>
          </p:cNvPr>
          <p:cNvSpPr txBox="1"/>
          <p:nvPr/>
        </p:nvSpPr>
        <p:spPr bwMode="auto">
          <a:xfrm>
            <a:off x="739205" y="3150794"/>
            <a:ext cx="4059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9" name="TextBox 38">
            <a:extLst>
              <a:ext uri="{FF2B5EF4-FFF2-40B4-BE49-F238E27FC236}">
                <a16:creationId xmlns:a16="http://schemas.microsoft.com/office/drawing/2014/main" id="{41DE5B36-0840-3A81-9B6B-FC418DDE8CEB}"/>
              </a:ext>
            </a:extLst>
          </p:cNvPr>
          <p:cNvSpPr txBox="1"/>
          <p:nvPr/>
        </p:nvSpPr>
        <p:spPr bwMode="auto">
          <a:xfrm>
            <a:off x="739205" y="2651962"/>
            <a:ext cx="4059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0" name="TextBox 39">
            <a:extLst>
              <a:ext uri="{FF2B5EF4-FFF2-40B4-BE49-F238E27FC236}">
                <a16:creationId xmlns:a16="http://schemas.microsoft.com/office/drawing/2014/main" id="{3EFEB863-6F42-8C1E-5002-A767AB6EC421}"/>
              </a:ext>
            </a:extLst>
          </p:cNvPr>
          <p:cNvSpPr txBox="1"/>
          <p:nvPr/>
        </p:nvSpPr>
        <p:spPr bwMode="auto">
          <a:xfrm>
            <a:off x="739205" y="2145873"/>
            <a:ext cx="4059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41" name="TextBox 40">
            <a:extLst>
              <a:ext uri="{FF2B5EF4-FFF2-40B4-BE49-F238E27FC236}">
                <a16:creationId xmlns:a16="http://schemas.microsoft.com/office/drawing/2014/main" id="{AFD52F3A-5F32-8609-89CA-7DCBDE59A8E7}"/>
              </a:ext>
            </a:extLst>
          </p:cNvPr>
          <p:cNvSpPr txBox="1"/>
          <p:nvPr/>
        </p:nvSpPr>
        <p:spPr bwMode="auto">
          <a:xfrm>
            <a:off x="641666" y="1631822"/>
            <a:ext cx="50352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2" name="TextBox 41">
            <a:extLst>
              <a:ext uri="{FF2B5EF4-FFF2-40B4-BE49-F238E27FC236}">
                <a16:creationId xmlns:a16="http://schemas.microsoft.com/office/drawing/2014/main" id="{B31A37B4-BAF0-DD41-03AC-E8D83EAE1432}"/>
              </a:ext>
            </a:extLst>
          </p:cNvPr>
          <p:cNvSpPr txBox="1"/>
          <p:nvPr/>
        </p:nvSpPr>
        <p:spPr bwMode="auto">
          <a:xfrm>
            <a:off x="983528" y="4343028"/>
            <a:ext cx="2463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3" name="TextBox 42">
            <a:extLst>
              <a:ext uri="{FF2B5EF4-FFF2-40B4-BE49-F238E27FC236}">
                <a16:creationId xmlns:a16="http://schemas.microsoft.com/office/drawing/2014/main" id="{A313053E-0F16-D436-D665-97201D16EBF0}"/>
              </a:ext>
            </a:extLst>
          </p:cNvPr>
          <p:cNvSpPr txBox="1"/>
          <p:nvPr/>
        </p:nvSpPr>
        <p:spPr bwMode="auto">
          <a:xfrm>
            <a:off x="1569350"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4" name="TextBox 43">
            <a:extLst>
              <a:ext uri="{FF2B5EF4-FFF2-40B4-BE49-F238E27FC236}">
                <a16:creationId xmlns:a16="http://schemas.microsoft.com/office/drawing/2014/main" id="{388ECFEC-F906-1ADD-1AA3-A401C32A7FF3}"/>
              </a:ext>
            </a:extLst>
          </p:cNvPr>
          <p:cNvSpPr txBox="1"/>
          <p:nvPr/>
        </p:nvSpPr>
        <p:spPr bwMode="auto">
          <a:xfrm>
            <a:off x="2196505"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5" name="TextBox 44">
            <a:extLst>
              <a:ext uri="{FF2B5EF4-FFF2-40B4-BE49-F238E27FC236}">
                <a16:creationId xmlns:a16="http://schemas.microsoft.com/office/drawing/2014/main" id="{E35DA3CF-B865-1EB4-0CFA-E1C9A030CB3E}"/>
              </a:ext>
            </a:extLst>
          </p:cNvPr>
          <p:cNvSpPr txBox="1"/>
          <p:nvPr/>
        </p:nvSpPr>
        <p:spPr bwMode="auto">
          <a:xfrm>
            <a:off x="2829454"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46" name="TextBox 45">
            <a:extLst>
              <a:ext uri="{FF2B5EF4-FFF2-40B4-BE49-F238E27FC236}">
                <a16:creationId xmlns:a16="http://schemas.microsoft.com/office/drawing/2014/main" id="{8379F8DD-6D1E-63C3-BD8B-CE4AD740B50C}"/>
              </a:ext>
            </a:extLst>
          </p:cNvPr>
          <p:cNvSpPr txBox="1"/>
          <p:nvPr/>
        </p:nvSpPr>
        <p:spPr bwMode="auto">
          <a:xfrm>
            <a:off x="3479134"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47" name="TextBox 46">
            <a:extLst>
              <a:ext uri="{FF2B5EF4-FFF2-40B4-BE49-F238E27FC236}">
                <a16:creationId xmlns:a16="http://schemas.microsoft.com/office/drawing/2014/main" id="{F8ECFC81-F6F5-6DA2-9606-A80C070C8D15}"/>
              </a:ext>
            </a:extLst>
          </p:cNvPr>
          <p:cNvSpPr txBox="1"/>
          <p:nvPr/>
        </p:nvSpPr>
        <p:spPr bwMode="auto">
          <a:xfrm>
            <a:off x="4094527"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8" name="TextBox 47">
            <a:extLst>
              <a:ext uri="{FF2B5EF4-FFF2-40B4-BE49-F238E27FC236}">
                <a16:creationId xmlns:a16="http://schemas.microsoft.com/office/drawing/2014/main" id="{0E4EF48D-7575-CC5A-C9F7-026150D8DFE4}"/>
              </a:ext>
            </a:extLst>
          </p:cNvPr>
          <p:cNvSpPr txBox="1"/>
          <p:nvPr/>
        </p:nvSpPr>
        <p:spPr bwMode="auto">
          <a:xfrm>
            <a:off x="4733664"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49" name="TextBox 48">
            <a:extLst>
              <a:ext uri="{FF2B5EF4-FFF2-40B4-BE49-F238E27FC236}">
                <a16:creationId xmlns:a16="http://schemas.microsoft.com/office/drawing/2014/main" id="{BC98FB88-4309-85E8-6D96-8CFFB5FA65FA}"/>
              </a:ext>
            </a:extLst>
          </p:cNvPr>
          <p:cNvSpPr txBox="1"/>
          <p:nvPr/>
        </p:nvSpPr>
        <p:spPr bwMode="auto">
          <a:xfrm>
            <a:off x="5362692" y="4343028"/>
            <a:ext cx="4480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50" name="Freeform: Shape 49">
            <a:extLst>
              <a:ext uri="{FF2B5EF4-FFF2-40B4-BE49-F238E27FC236}">
                <a16:creationId xmlns:a16="http://schemas.microsoft.com/office/drawing/2014/main" id="{2C3F6F36-A478-02D9-BADB-4B64ECEACDAD}"/>
              </a:ext>
            </a:extLst>
          </p:cNvPr>
          <p:cNvSpPr/>
          <p:nvPr/>
        </p:nvSpPr>
        <p:spPr bwMode="auto">
          <a:xfrm>
            <a:off x="1139411" y="1794265"/>
            <a:ext cx="4412545" cy="2000956"/>
          </a:xfrm>
          <a:custGeom>
            <a:avLst/>
            <a:gdLst>
              <a:gd name="connsiteX0" fmla="*/ 4412545 w 4412545"/>
              <a:gd name="connsiteY0" fmla="*/ 2000956 h 2000956"/>
              <a:gd name="connsiteX1" fmla="*/ 3706989 w 4412545"/>
              <a:gd name="connsiteY1" fmla="*/ 2000956 h 2000956"/>
              <a:gd name="connsiteX2" fmla="*/ 3706989 w 4412545"/>
              <a:gd name="connsiteY2" fmla="*/ 1852789 h 2000956"/>
              <a:gd name="connsiteX3" fmla="*/ 3691467 w 4412545"/>
              <a:gd name="connsiteY3" fmla="*/ 1852789 h 2000956"/>
              <a:gd name="connsiteX4" fmla="*/ 3691467 w 4412545"/>
              <a:gd name="connsiteY4" fmla="*/ 1718733 h 2000956"/>
              <a:gd name="connsiteX5" fmla="*/ 3371145 w 4412545"/>
              <a:gd name="connsiteY5" fmla="*/ 1718733 h 2000956"/>
              <a:gd name="connsiteX6" fmla="*/ 3371145 w 4412545"/>
              <a:gd name="connsiteY6" fmla="*/ 1594556 h 2000956"/>
              <a:gd name="connsiteX7" fmla="*/ 2921000 w 4412545"/>
              <a:gd name="connsiteY7" fmla="*/ 1594556 h 2000956"/>
              <a:gd name="connsiteX8" fmla="*/ 2921000 w 4412545"/>
              <a:gd name="connsiteY8" fmla="*/ 1487311 h 2000956"/>
              <a:gd name="connsiteX9" fmla="*/ 2908300 w 4412545"/>
              <a:gd name="connsiteY9" fmla="*/ 1487311 h 2000956"/>
              <a:gd name="connsiteX10" fmla="*/ 2908300 w 4412545"/>
              <a:gd name="connsiteY10" fmla="*/ 1384300 h 2000956"/>
              <a:gd name="connsiteX11" fmla="*/ 2880078 w 4412545"/>
              <a:gd name="connsiteY11" fmla="*/ 1384300 h 2000956"/>
              <a:gd name="connsiteX12" fmla="*/ 2880078 w 4412545"/>
              <a:gd name="connsiteY12" fmla="*/ 1281289 h 2000956"/>
              <a:gd name="connsiteX13" fmla="*/ 2575278 w 4412545"/>
              <a:gd name="connsiteY13" fmla="*/ 1281289 h 2000956"/>
              <a:gd name="connsiteX14" fmla="*/ 2575278 w 4412545"/>
              <a:gd name="connsiteY14" fmla="*/ 1169811 h 2000956"/>
              <a:gd name="connsiteX15" fmla="*/ 2472267 w 4412545"/>
              <a:gd name="connsiteY15" fmla="*/ 1169811 h 2000956"/>
              <a:gd name="connsiteX16" fmla="*/ 2472267 w 4412545"/>
              <a:gd name="connsiteY16" fmla="*/ 1068211 h 2000956"/>
              <a:gd name="connsiteX17" fmla="*/ 1955800 w 4412545"/>
              <a:gd name="connsiteY17" fmla="*/ 1068211 h 2000956"/>
              <a:gd name="connsiteX18" fmla="*/ 1955800 w 4412545"/>
              <a:gd name="connsiteY18" fmla="*/ 956733 h 2000956"/>
              <a:gd name="connsiteX19" fmla="*/ 1840089 w 4412545"/>
              <a:gd name="connsiteY19" fmla="*/ 956733 h 2000956"/>
              <a:gd name="connsiteX20" fmla="*/ 1840089 w 4412545"/>
              <a:gd name="connsiteY20" fmla="*/ 855133 h 2000956"/>
              <a:gd name="connsiteX21" fmla="*/ 1521178 w 4412545"/>
              <a:gd name="connsiteY21" fmla="*/ 855133 h 2000956"/>
              <a:gd name="connsiteX22" fmla="*/ 1521178 w 4412545"/>
              <a:gd name="connsiteY22" fmla="*/ 749300 h 2000956"/>
              <a:gd name="connsiteX23" fmla="*/ 1107723 w 4412545"/>
              <a:gd name="connsiteY23" fmla="*/ 749300 h 2000956"/>
              <a:gd name="connsiteX24" fmla="*/ 1107723 w 4412545"/>
              <a:gd name="connsiteY24" fmla="*/ 635000 h 2000956"/>
              <a:gd name="connsiteX25" fmla="*/ 1093612 w 4412545"/>
              <a:gd name="connsiteY25" fmla="*/ 635000 h 2000956"/>
              <a:gd name="connsiteX26" fmla="*/ 1093612 w 4412545"/>
              <a:gd name="connsiteY26" fmla="*/ 530578 h 2000956"/>
              <a:gd name="connsiteX27" fmla="*/ 874889 w 4412545"/>
              <a:gd name="connsiteY27" fmla="*/ 530578 h 2000956"/>
              <a:gd name="connsiteX28" fmla="*/ 874889 w 4412545"/>
              <a:gd name="connsiteY28" fmla="*/ 428978 h 2000956"/>
              <a:gd name="connsiteX29" fmla="*/ 695678 w 4412545"/>
              <a:gd name="connsiteY29" fmla="*/ 428978 h 2000956"/>
              <a:gd name="connsiteX30" fmla="*/ 695678 w 4412545"/>
              <a:gd name="connsiteY30" fmla="*/ 323144 h 2000956"/>
              <a:gd name="connsiteX31" fmla="*/ 469900 w 4412545"/>
              <a:gd name="connsiteY31" fmla="*/ 323144 h 2000956"/>
              <a:gd name="connsiteX32" fmla="*/ 469900 w 4412545"/>
              <a:gd name="connsiteY32" fmla="*/ 217311 h 2000956"/>
              <a:gd name="connsiteX33" fmla="*/ 55034 w 4412545"/>
              <a:gd name="connsiteY33" fmla="*/ 217311 h 2000956"/>
              <a:gd name="connsiteX34" fmla="*/ 55034 w 4412545"/>
              <a:gd name="connsiteY34" fmla="*/ 108656 h 2000956"/>
              <a:gd name="connsiteX35" fmla="*/ 43745 w 4412545"/>
              <a:gd name="connsiteY35" fmla="*/ 108656 h 2000956"/>
              <a:gd name="connsiteX36" fmla="*/ 43745 w 4412545"/>
              <a:gd name="connsiteY36" fmla="*/ 0 h 2000956"/>
              <a:gd name="connsiteX37" fmla="*/ 0 w 4412545"/>
              <a:gd name="connsiteY37" fmla="*/ 0 h 2000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412545" h="2000956">
                <a:moveTo>
                  <a:pt x="4412545" y="2000956"/>
                </a:moveTo>
                <a:lnTo>
                  <a:pt x="3706989" y="2000956"/>
                </a:lnTo>
                <a:lnTo>
                  <a:pt x="3706989" y="1852789"/>
                </a:lnTo>
                <a:lnTo>
                  <a:pt x="3691467" y="1852789"/>
                </a:lnTo>
                <a:lnTo>
                  <a:pt x="3691467" y="1718733"/>
                </a:lnTo>
                <a:lnTo>
                  <a:pt x="3371145" y="1718733"/>
                </a:lnTo>
                <a:lnTo>
                  <a:pt x="3371145" y="1594556"/>
                </a:lnTo>
                <a:lnTo>
                  <a:pt x="2921000" y="1594556"/>
                </a:lnTo>
                <a:lnTo>
                  <a:pt x="2921000" y="1487311"/>
                </a:lnTo>
                <a:lnTo>
                  <a:pt x="2908300" y="1487311"/>
                </a:lnTo>
                <a:lnTo>
                  <a:pt x="2908300" y="1384300"/>
                </a:lnTo>
                <a:lnTo>
                  <a:pt x="2880078" y="1384300"/>
                </a:lnTo>
                <a:lnTo>
                  <a:pt x="2880078" y="1281289"/>
                </a:lnTo>
                <a:lnTo>
                  <a:pt x="2575278" y="1281289"/>
                </a:lnTo>
                <a:lnTo>
                  <a:pt x="2575278" y="1169811"/>
                </a:lnTo>
                <a:lnTo>
                  <a:pt x="2472267" y="1169811"/>
                </a:lnTo>
                <a:lnTo>
                  <a:pt x="2472267" y="1068211"/>
                </a:lnTo>
                <a:lnTo>
                  <a:pt x="1955800" y="1068211"/>
                </a:lnTo>
                <a:lnTo>
                  <a:pt x="1955800" y="956733"/>
                </a:lnTo>
                <a:lnTo>
                  <a:pt x="1840089" y="956733"/>
                </a:lnTo>
                <a:lnTo>
                  <a:pt x="1840089" y="855133"/>
                </a:lnTo>
                <a:lnTo>
                  <a:pt x="1521178" y="855133"/>
                </a:lnTo>
                <a:lnTo>
                  <a:pt x="1521178" y="749300"/>
                </a:lnTo>
                <a:lnTo>
                  <a:pt x="1107723" y="749300"/>
                </a:lnTo>
                <a:lnTo>
                  <a:pt x="1107723" y="635000"/>
                </a:lnTo>
                <a:lnTo>
                  <a:pt x="1093612" y="635000"/>
                </a:lnTo>
                <a:lnTo>
                  <a:pt x="1093612" y="530578"/>
                </a:lnTo>
                <a:lnTo>
                  <a:pt x="874889" y="530578"/>
                </a:lnTo>
                <a:lnTo>
                  <a:pt x="874889" y="428978"/>
                </a:lnTo>
                <a:lnTo>
                  <a:pt x="695678" y="428978"/>
                </a:lnTo>
                <a:lnTo>
                  <a:pt x="695678" y="323144"/>
                </a:lnTo>
                <a:lnTo>
                  <a:pt x="469900" y="323144"/>
                </a:lnTo>
                <a:lnTo>
                  <a:pt x="469900" y="217311"/>
                </a:lnTo>
                <a:lnTo>
                  <a:pt x="55034" y="217311"/>
                </a:lnTo>
                <a:lnTo>
                  <a:pt x="55034" y="108656"/>
                </a:lnTo>
                <a:lnTo>
                  <a:pt x="43745" y="108656"/>
                </a:lnTo>
                <a:lnTo>
                  <a:pt x="43745"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 name="Freeform: Shape 50">
            <a:extLst>
              <a:ext uri="{FF2B5EF4-FFF2-40B4-BE49-F238E27FC236}">
                <a16:creationId xmlns:a16="http://schemas.microsoft.com/office/drawing/2014/main" id="{9DD9DEA2-5D4F-1459-F215-246DD30D659F}"/>
              </a:ext>
            </a:extLst>
          </p:cNvPr>
          <p:cNvSpPr/>
          <p:nvPr/>
        </p:nvSpPr>
        <p:spPr bwMode="auto">
          <a:xfrm>
            <a:off x="1146467" y="1794265"/>
            <a:ext cx="4542367" cy="1533878"/>
          </a:xfrm>
          <a:custGeom>
            <a:avLst/>
            <a:gdLst>
              <a:gd name="connsiteX0" fmla="*/ 4542367 w 4542367"/>
              <a:gd name="connsiteY0" fmla="*/ 1533878 h 1533878"/>
              <a:gd name="connsiteX1" fmla="*/ 4375856 w 4542367"/>
              <a:gd name="connsiteY1" fmla="*/ 1533878 h 1533878"/>
              <a:gd name="connsiteX2" fmla="*/ 4375856 w 4542367"/>
              <a:gd name="connsiteY2" fmla="*/ 1392767 h 1533878"/>
              <a:gd name="connsiteX3" fmla="*/ 4210756 w 4542367"/>
              <a:gd name="connsiteY3" fmla="*/ 1392767 h 1533878"/>
              <a:gd name="connsiteX4" fmla="*/ 4210756 w 4542367"/>
              <a:gd name="connsiteY4" fmla="*/ 1374422 h 1533878"/>
              <a:gd name="connsiteX5" fmla="*/ 4191000 w 4542367"/>
              <a:gd name="connsiteY5" fmla="*/ 1374422 h 1533878"/>
              <a:gd name="connsiteX6" fmla="*/ 4191000 w 4542367"/>
              <a:gd name="connsiteY6" fmla="*/ 1339144 h 1533878"/>
              <a:gd name="connsiteX7" fmla="*/ 4055533 w 4542367"/>
              <a:gd name="connsiteY7" fmla="*/ 1339144 h 1533878"/>
              <a:gd name="connsiteX8" fmla="*/ 4055533 w 4542367"/>
              <a:gd name="connsiteY8" fmla="*/ 1285522 h 1533878"/>
              <a:gd name="connsiteX9" fmla="*/ 4038600 w 4542367"/>
              <a:gd name="connsiteY9" fmla="*/ 1285522 h 1533878"/>
              <a:gd name="connsiteX10" fmla="*/ 4038600 w 4542367"/>
              <a:gd name="connsiteY10" fmla="*/ 1214967 h 1533878"/>
              <a:gd name="connsiteX11" fmla="*/ 4008967 w 4542367"/>
              <a:gd name="connsiteY11" fmla="*/ 1214967 h 1533878"/>
              <a:gd name="connsiteX12" fmla="*/ 4008967 w 4542367"/>
              <a:gd name="connsiteY12" fmla="*/ 1182511 h 1533878"/>
              <a:gd name="connsiteX13" fmla="*/ 3942644 w 4542367"/>
              <a:gd name="connsiteY13" fmla="*/ 1182511 h 1533878"/>
              <a:gd name="connsiteX14" fmla="*/ 3942644 w 4542367"/>
              <a:gd name="connsiteY14" fmla="*/ 1151467 h 1533878"/>
              <a:gd name="connsiteX15" fmla="*/ 3917244 w 4542367"/>
              <a:gd name="connsiteY15" fmla="*/ 1151467 h 1533878"/>
              <a:gd name="connsiteX16" fmla="*/ 3917244 w 4542367"/>
              <a:gd name="connsiteY16" fmla="*/ 1135944 h 1533878"/>
              <a:gd name="connsiteX17" fmla="*/ 3880556 w 4542367"/>
              <a:gd name="connsiteY17" fmla="*/ 1135944 h 1533878"/>
              <a:gd name="connsiteX18" fmla="*/ 3880556 w 4542367"/>
              <a:gd name="connsiteY18" fmla="*/ 1113367 h 1533878"/>
              <a:gd name="connsiteX19" fmla="*/ 3814233 w 4542367"/>
              <a:gd name="connsiteY19" fmla="*/ 1113367 h 1533878"/>
              <a:gd name="connsiteX20" fmla="*/ 3814233 w 4542367"/>
              <a:gd name="connsiteY20" fmla="*/ 1093611 h 1533878"/>
              <a:gd name="connsiteX21" fmla="*/ 3719689 w 4542367"/>
              <a:gd name="connsiteY21" fmla="*/ 1093611 h 1533878"/>
              <a:gd name="connsiteX22" fmla="*/ 3719689 w 4542367"/>
              <a:gd name="connsiteY22" fmla="*/ 1054100 h 1533878"/>
              <a:gd name="connsiteX23" fmla="*/ 3633611 w 4542367"/>
              <a:gd name="connsiteY23" fmla="*/ 1054100 h 1533878"/>
              <a:gd name="connsiteX24" fmla="*/ 3633611 w 4542367"/>
              <a:gd name="connsiteY24" fmla="*/ 1039989 h 1533878"/>
              <a:gd name="connsiteX25" fmla="*/ 3436056 w 4542367"/>
              <a:gd name="connsiteY25" fmla="*/ 1039989 h 1533878"/>
              <a:gd name="connsiteX26" fmla="*/ 3436056 w 4542367"/>
              <a:gd name="connsiteY26" fmla="*/ 997656 h 1533878"/>
              <a:gd name="connsiteX27" fmla="*/ 3413478 w 4542367"/>
              <a:gd name="connsiteY27" fmla="*/ 997656 h 1533878"/>
              <a:gd name="connsiteX28" fmla="*/ 3413478 w 4542367"/>
              <a:gd name="connsiteY28" fmla="*/ 977900 h 1533878"/>
              <a:gd name="connsiteX29" fmla="*/ 3395133 w 4542367"/>
              <a:gd name="connsiteY29" fmla="*/ 977900 h 1533878"/>
              <a:gd name="connsiteX30" fmla="*/ 3395133 w 4542367"/>
              <a:gd name="connsiteY30" fmla="*/ 956733 h 1533878"/>
              <a:gd name="connsiteX31" fmla="*/ 3369733 w 4542367"/>
              <a:gd name="connsiteY31" fmla="*/ 956733 h 1533878"/>
              <a:gd name="connsiteX32" fmla="*/ 3369733 w 4542367"/>
              <a:gd name="connsiteY32" fmla="*/ 934156 h 1533878"/>
              <a:gd name="connsiteX33" fmla="*/ 3254022 w 4542367"/>
              <a:gd name="connsiteY33" fmla="*/ 934156 h 1533878"/>
              <a:gd name="connsiteX34" fmla="*/ 3254022 w 4542367"/>
              <a:gd name="connsiteY34" fmla="*/ 914400 h 1533878"/>
              <a:gd name="connsiteX35" fmla="*/ 3235678 w 4542367"/>
              <a:gd name="connsiteY35" fmla="*/ 914400 h 1533878"/>
              <a:gd name="connsiteX36" fmla="*/ 3235678 w 4542367"/>
              <a:gd name="connsiteY36" fmla="*/ 901700 h 1533878"/>
              <a:gd name="connsiteX37" fmla="*/ 3141133 w 4542367"/>
              <a:gd name="connsiteY37" fmla="*/ 901700 h 1533878"/>
              <a:gd name="connsiteX38" fmla="*/ 3141133 w 4542367"/>
              <a:gd name="connsiteY38" fmla="*/ 884767 h 1533878"/>
              <a:gd name="connsiteX39" fmla="*/ 3095978 w 4542367"/>
              <a:gd name="connsiteY39" fmla="*/ 884767 h 1533878"/>
              <a:gd name="connsiteX40" fmla="*/ 3095978 w 4542367"/>
              <a:gd name="connsiteY40" fmla="*/ 869244 h 1533878"/>
              <a:gd name="connsiteX41" fmla="*/ 3084689 w 4542367"/>
              <a:gd name="connsiteY41" fmla="*/ 869244 h 1533878"/>
              <a:gd name="connsiteX42" fmla="*/ 3084689 w 4542367"/>
              <a:gd name="connsiteY42" fmla="*/ 839611 h 1533878"/>
              <a:gd name="connsiteX43" fmla="*/ 3042356 w 4542367"/>
              <a:gd name="connsiteY43" fmla="*/ 839611 h 1533878"/>
              <a:gd name="connsiteX44" fmla="*/ 3042356 w 4542367"/>
              <a:gd name="connsiteY44" fmla="*/ 818444 h 1533878"/>
              <a:gd name="connsiteX45" fmla="*/ 3016956 w 4542367"/>
              <a:gd name="connsiteY45" fmla="*/ 818444 h 1533878"/>
              <a:gd name="connsiteX46" fmla="*/ 3016956 w 4542367"/>
              <a:gd name="connsiteY46" fmla="*/ 808567 h 1533878"/>
              <a:gd name="connsiteX47" fmla="*/ 3007078 w 4542367"/>
              <a:gd name="connsiteY47" fmla="*/ 808567 h 1533878"/>
              <a:gd name="connsiteX48" fmla="*/ 3007078 w 4542367"/>
              <a:gd name="connsiteY48" fmla="*/ 781756 h 1533878"/>
              <a:gd name="connsiteX49" fmla="*/ 2977444 w 4542367"/>
              <a:gd name="connsiteY49" fmla="*/ 781756 h 1533878"/>
              <a:gd name="connsiteX50" fmla="*/ 2977444 w 4542367"/>
              <a:gd name="connsiteY50" fmla="*/ 769056 h 1533878"/>
              <a:gd name="connsiteX51" fmla="*/ 2877256 w 4542367"/>
              <a:gd name="connsiteY51" fmla="*/ 769056 h 1533878"/>
              <a:gd name="connsiteX52" fmla="*/ 2877256 w 4542367"/>
              <a:gd name="connsiteY52" fmla="*/ 757767 h 1533878"/>
              <a:gd name="connsiteX53" fmla="*/ 2863144 w 4542367"/>
              <a:gd name="connsiteY53" fmla="*/ 757767 h 1533878"/>
              <a:gd name="connsiteX54" fmla="*/ 2863144 w 4542367"/>
              <a:gd name="connsiteY54" fmla="*/ 740833 h 1533878"/>
              <a:gd name="connsiteX55" fmla="*/ 2841978 w 4542367"/>
              <a:gd name="connsiteY55" fmla="*/ 740833 h 1533878"/>
              <a:gd name="connsiteX56" fmla="*/ 2841978 w 4542367"/>
              <a:gd name="connsiteY56" fmla="*/ 718256 h 1533878"/>
              <a:gd name="connsiteX57" fmla="*/ 2813756 w 4542367"/>
              <a:gd name="connsiteY57" fmla="*/ 718256 h 1533878"/>
              <a:gd name="connsiteX58" fmla="*/ 2813756 w 4542367"/>
              <a:gd name="connsiteY58" fmla="*/ 705556 h 1533878"/>
              <a:gd name="connsiteX59" fmla="*/ 2778478 w 4542367"/>
              <a:gd name="connsiteY59" fmla="*/ 705556 h 1533878"/>
              <a:gd name="connsiteX60" fmla="*/ 2778478 w 4542367"/>
              <a:gd name="connsiteY60" fmla="*/ 691444 h 1533878"/>
              <a:gd name="connsiteX61" fmla="*/ 2746022 w 4542367"/>
              <a:gd name="connsiteY61" fmla="*/ 691444 h 1533878"/>
              <a:gd name="connsiteX62" fmla="*/ 2746022 w 4542367"/>
              <a:gd name="connsiteY62" fmla="*/ 666044 h 1533878"/>
              <a:gd name="connsiteX63" fmla="*/ 2726267 w 4542367"/>
              <a:gd name="connsiteY63" fmla="*/ 666044 h 1533878"/>
              <a:gd name="connsiteX64" fmla="*/ 2726267 w 4542367"/>
              <a:gd name="connsiteY64" fmla="*/ 640644 h 1533878"/>
              <a:gd name="connsiteX65" fmla="*/ 2582333 w 4542367"/>
              <a:gd name="connsiteY65" fmla="*/ 640644 h 1533878"/>
              <a:gd name="connsiteX66" fmla="*/ 2582333 w 4542367"/>
              <a:gd name="connsiteY66" fmla="*/ 618067 h 1533878"/>
              <a:gd name="connsiteX67" fmla="*/ 2540000 w 4542367"/>
              <a:gd name="connsiteY67" fmla="*/ 618067 h 1533878"/>
              <a:gd name="connsiteX68" fmla="*/ 2540000 w 4542367"/>
              <a:gd name="connsiteY68" fmla="*/ 598311 h 1533878"/>
              <a:gd name="connsiteX69" fmla="*/ 2523067 w 4542367"/>
              <a:gd name="connsiteY69" fmla="*/ 598311 h 1533878"/>
              <a:gd name="connsiteX70" fmla="*/ 2523067 w 4542367"/>
              <a:gd name="connsiteY70" fmla="*/ 575733 h 1533878"/>
              <a:gd name="connsiteX71" fmla="*/ 2496256 w 4542367"/>
              <a:gd name="connsiteY71" fmla="*/ 575733 h 1533878"/>
              <a:gd name="connsiteX72" fmla="*/ 2496256 w 4542367"/>
              <a:gd name="connsiteY72" fmla="*/ 557389 h 1533878"/>
              <a:gd name="connsiteX73" fmla="*/ 2470856 w 4542367"/>
              <a:gd name="connsiteY73" fmla="*/ 557389 h 1533878"/>
              <a:gd name="connsiteX74" fmla="*/ 2470856 w 4542367"/>
              <a:gd name="connsiteY74" fmla="*/ 541867 h 1533878"/>
              <a:gd name="connsiteX75" fmla="*/ 2422878 w 4542367"/>
              <a:gd name="connsiteY75" fmla="*/ 541867 h 1533878"/>
              <a:gd name="connsiteX76" fmla="*/ 2422878 w 4542367"/>
              <a:gd name="connsiteY76" fmla="*/ 529167 h 1533878"/>
              <a:gd name="connsiteX77" fmla="*/ 2352322 w 4542367"/>
              <a:gd name="connsiteY77" fmla="*/ 529167 h 1533878"/>
              <a:gd name="connsiteX78" fmla="*/ 2352322 w 4542367"/>
              <a:gd name="connsiteY78" fmla="*/ 506589 h 1533878"/>
              <a:gd name="connsiteX79" fmla="*/ 2325511 w 4542367"/>
              <a:gd name="connsiteY79" fmla="*/ 506589 h 1533878"/>
              <a:gd name="connsiteX80" fmla="*/ 2325511 w 4542367"/>
              <a:gd name="connsiteY80" fmla="*/ 493889 h 1533878"/>
              <a:gd name="connsiteX81" fmla="*/ 2159000 w 4542367"/>
              <a:gd name="connsiteY81" fmla="*/ 493889 h 1533878"/>
              <a:gd name="connsiteX82" fmla="*/ 2159000 w 4542367"/>
              <a:gd name="connsiteY82" fmla="*/ 460022 h 1533878"/>
              <a:gd name="connsiteX83" fmla="*/ 2147711 w 4542367"/>
              <a:gd name="connsiteY83" fmla="*/ 460022 h 1533878"/>
              <a:gd name="connsiteX84" fmla="*/ 2147711 w 4542367"/>
              <a:gd name="connsiteY84" fmla="*/ 443089 h 1533878"/>
              <a:gd name="connsiteX85" fmla="*/ 2106789 w 4542367"/>
              <a:gd name="connsiteY85" fmla="*/ 443089 h 1533878"/>
              <a:gd name="connsiteX86" fmla="*/ 2106789 w 4542367"/>
              <a:gd name="connsiteY86" fmla="*/ 409222 h 1533878"/>
              <a:gd name="connsiteX87" fmla="*/ 2087033 w 4542367"/>
              <a:gd name="connsiteY87" fmla="*/ 409222 h 1533878"/>
              <a:gd name="connsiteX88" fmla="*/ 2087033 w 4542367"/>
              <a:gd name="connsiteY88" fmla="*/ 400756 h 1533878"/>
              <a:gd name="connsiteX89" fmla="*/ 1943100 w 4542367"/>
              <a:gd name="connsiteY89" fmla="*/ 400756 h 1533878"/>
              <a:gd name="connsiteX90" fmla="*/ 1943100 w 4542367"/>
              <a:gd name="connsiteY90" fmla="*/ 383822 h 1533878"/>
              <a:gd name="connsiteX91" fmla="*/ 1803400 w 4542367"/>
              <a:gd name="connsiteY91" fmla="*/ 383822 h 1533878"/>
              <a:gd name="connsiteX92" fmla="*/ 1803400 w 4542367"/>
              <a:gd name="connsiteY92" fmla="*/ 357011 h 1533878"/>
              <a:gd name="connsiteX93" fmla="*/ 1687689 w 4542367"/>
              <a:gd name="connsiteY93" fmla="*/ 357011 h 1533878"/>
              <a:gd name="connsiteX94" fmla="*/ 1687689 w 4542367"/>
              <a:gd name="connsiteY94" fmla="*/ 342900 h 1533878"/>
              <a:gd name="connsiteX95" fmla="*/ 1619956 w 4542367"/>
              <a:gd name="connsiteY95" fmla="*/ 342900 h 1533878"/>
              <a:gd name="connsiteX96" fmla="*/ 1619956 w 4542367"/>
              <a:gd name="connsiteY96" fmla="*/ 318911 h 1533878"/>
              <a:gd name="connsiteX97" fmla="*/ 1604433 w 4542367"/>
              <a:gd name="connsiteY97" fmla="*/ 318911 h 1533878"/>
              <a:gd name="connsiteX98" fmla="*/ 1604433 w 4542367"/>
              <a:gd name="connsiteY98" fmla="*/ 303389 h 1533878"/>
              <a:gd name="connsiteX99" fmla="*/ 1535289 w 4542367"/>
              <a:gd name="connsiteY99" fmla="*/ 303389 h 1533878"/>
              <a:gd name="connsiteX100" fmla="*/ 1535289 w 4542367"/>
              <a:gd name="connsiteY100" fmla="*/ 273756 h 1533878"/>
              <a:gd name="connsiteX101" fmla="*/ 1491544 w 4542367"/>
              <a:gd name="connsiteY101" fmla="*/ 273756 h 1533878"/>
              <a:gd name="connsiteX102" fmla="*/ 1491544 w 4542367"/>
              <a:gd name="connsiteY102" fmla="*/ 265289 h 1533878"/>
              <a:gd name="connsiteX103" fmla="*/ 1391356 w 4542367"/>
              <a:gd name="connsiteY103" fmla="*/ 265289 h 1533878"/>
              <a:gd name="connsiteX104" fmla="*/ 1391356 w 4542367"/>
              <a:gd name="connsiteY104" fmla="*/ 246944 h 1533878"/>
              <a:gd name="connsiteX105" fmla="*/ 1360311 w 4542367"/>
              <a:gd name="connsiteY105" fmla="*/ 246944 h 1533878"/>
              <a:gd name="connsiteX106" fmla="*/ 1360311 w 4542367"/>
              <a:gd name="connsiteY106" fmla="*/ 234244 h 1533878"/>
              <a:gd name="connsiteX107" fmla="*/ 1238956 w 4542367"/>
              <a:gd name="connsiteY107" fmla="*/ 234244 h 1533878"/>
              <a:gd name="connsiteX108" fmla="*/ 1238956 w 4542367"/>
              <a:gd name="connsiteY108" fmla="*/ 221544 h 1533878"/>
              <a:gd name="connsiteX109" fmla="*/ 1144411 w 4542367"/>
              <a:gd name="connsiteY109" fmla="*/ 221544 h 1533878"/>
              <a:gd name="connsiteX110" fmla="*/ 1144411 w 4542367"/>
              <a:gd name="connsiteY110" fmla="*/ 208844 h 1533878"/>
              <a:gd name="connsiteX111" fmla="*/ 1020233 w 4542367"/>
              <a:gd name="connsiteY111" fmla="*/ 208844 h 1533878"/>
              <a:gd name="connsiteX112" fmla="*/ 1020233 w 4542367"/>
              <a:gd name="connsiteY112" fmla="*/ 177800 h 1533878"/>
              <a:gd name="connsiteX113" fmla="*/ 891822 w 4542367"/>
              <a:gd name="connsiteY113" fmla="*/ 177800 h 1533878"/>
              <a:gd name="connsiteX114" fmla="*/ 891822 w 4542367"/>
              <a:gd name="connsiteY114" fmla="*/ 146756 h 1533878"/>
              <a:gd name="connsiteX115" fmla="*/ 774700 w 4542367"/>
              <a:gd name="connsiteY115" fmla="*/ 146756 h 1533878"/>
              <a:gd name="connsiteX116" fmla="*/ 774700 w 4542367"/>
              <a:gd name="connsiteY116" fmla="*/ 127000 h 1533878"/>
              <a:gd name="connsiteX117" fmla="*/ 743656 w 4542367"/>
              <a:gd name="connsiteY117" fmla="*/ 127000 h 1533878"/>
              <a:gd name="connsiteX118" fmla="*/ 743656 w 4542367"/>
              <a:gd name="connsiteY118" fmla="*/ 105833 h 1533878"/>
              <a:gd name="connsiteX119" fmla="*/ 565856 w 4542367"/>
              <a:gd name="connsiteY119" fmla="*/ 105833 h 1533878"/>
              <a:gd name="connsiteX120" fmla="*/ 565856 w 4542367"/>
              <a:gd name="connsiteY120" fmla="*/ 90311 h 1533878"/>
              <a:gd name="connsiteX121" fmla="*/ 309033 w 4542367"/>
              <a:gd name="connsiteY121" fmla="*/ 90311 h 1533878"/>
              <a:gd name="connsiteX122" fmla="*/ 309033 w 4542367"/>
              <a:gd name="connsiteY122" fmla="*/ 79022 h 1533878"/>
              <a:gd name="connsiteX123" fmla="*/ 258233 w 4542367"/>
              <a:gd name="connsiteY123" fmla="*/ 79022 h 1533878"/>
              <a:gd name="connsiteX124" fmla="*/ 258233 w 4542367"/>
              <a:gd name="connsiteY124" fmla="*/ 40922 h 1533878"/>
              <a:gd name="connsiteX125" fmla="*/ 189089 w 4542367"/>
              <a:gd name="connsiteY125" fmla="*/ 40922 h 1533878"/>
              <a:gd name="connsiteX126" fmla="*/ 189089 w 4542367"/>
              <a:gd name="connsiteY126" fmla="*/ 26811 h 1533878"/>
              <a:gd name="connsiteX127" fmla="*/ 90311 w 4542367"/>
              <a:gd name="connsiteY127" fmla="*/ 26811 h 1533878"/>
              <a:gd name="connsiteX128" fmla="*/ 90311 w 4542367"/>
              <a:gd name="connsiteY128" fmla="*/ 8467 h 1533878"/>
              <a:gd name="connsiteX129" fmla="*/ 62089 w 4542367"/>
              <a:gd name="connsiteY129" fmla="*/ 8467 h 1533878"/>
              <a:gd name="connsiteX130" fmla="*/ 62089 w 4542367"/>
              <a:gd name="connsiteY130" fmla="*/ 0 h 1533878"/>
              <a:gd name="connsiteX131" fmla="*/ 0 w 4542367"/>
              <a:gd name="connsiteY131" fmla="*/ 0 h 153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4542367" h="1533878">
                <a:moveTo>
                  <a:pt x="4542367" y="1533878"/>
                </a:moveTo>
                <a:lnTo>
                  <a:pt x="4375856" y="1533878"/>
                </a:lnTo>
                <a:lnTo>
                  <a:pt x="4375856" y="1392767"/>
                </a:lnTo>
                <a:lnTo>
                  <a:pt x="4210756" y="1392767"/>
                </a:lnTo>
                <a:lnTo>
                  <a:pt x="4210756" y="1374422"/>
                </a:lnTo>
                <a:lnTo>
                  <a:pt x="4191000" y="1374422"/>
                </a:lnTo>
                <a:lnTo>
                  <a:pt x="4191000" y="1339144"/>
                </a:lnTo>
                <a:lnTo>
                  <a:pt x="4055533" y="1339144"/>
                </a:lnTo>
                <a:lnTo>
                  <a:pt x="4055533" y="1285522"/>
                </a:lnTo>
                <a:lnTo>
                  <a:pt x="4038600" y="1285522"/>
                </a:lnTo>
                <a:lnTo>
                  <a:pt x="4038600" y="1214967"/>
                </a:lnTo>
                <a:lnTo>
                  <a:pt x="4008967" y="1214967"/>
                </a:lnTo>
                <a:lnTo>
                  <a:pt x="4008967" y="1182511"/>
                </a:lnTo>
                <a:lnTo>
                  <a:pt x="3942644" y="1182511"/>
                </a:lnTo>
                <a:lnTo>
                  <a:pt x="3942644" y="1151467"/>
                </a:lnTo>
                <a:lnTo>
                  <a:pt x="3917244" y="1151467"/>
                </a:lnTo>
                <a:lnTo>
                  <a:pt x="3917244" y="1135944"/>
                </a:lnTo>
                <a:lnTo>
                  <a:pt x="3880556" y="1135944"/>
                </a:lnTo>
                <a:lnTo>
                  <a:pt x="3880556" y="1113367"/>
                </a:lnTo>
                <a:lnTo>
                  <a:pt x="3814233" y="1113367"/>
                </a:lnTo>
                <a:lnTo>
                  <a:pt x="3814233" y="1093611"/>
                </a:lnTo>
                <a:lnTo>
                  <a:pt x="3719689" y="1093611"/>
                </a:lnTo>
                <a:lnTo>
                  <a:pt x="3719689" y="1054100"/>
                </a:lnTo>
                <a:lnTo>
                  <a:pt x="3633611" y="1054100"/>
                </a:lnTo>
                <a:lnTo>
                  <a:pt x="3633611" y="1039989"/>
                </a:lnTo>
                <a:lnTo>
                  <a:pt x="3436056" y="1039989"/>
                </a:lnTo>
                <a:lnTo>
                  <a:pt x="3436056" y="997656"/>
                </a:lnTo>
                <a:lnTo>
                  <a:pt x="3413478" y="997656"/>
                </a:lnTo>
                <a:lnTo>
                  <a:pt x="3413478" y="977900"/>
                </a:lnTo>
                <a:lnTo>
                  <a:pt x="3395133" y="977900"/>
                </a:lnTo>
                <a:lnTo>
                  <a:pt x="3395133" y="956733"/>
                </a:lnTo>
                <a:lnTo>
                  <a:pt x="3369733" y="956733"/>
                </a:lnTo>
                <a:lnTo>
                  <a:pt x="3369733" y="934156"/>
                </a:lnTo>
                <a:lnTo>
                  <a:pt x="3254022" y="934156"/>
                </a:lnTo>
                <a:lnTo>
                  <a:pt x="3254022" y="914400"/>
                </a:lnTo>
                <a:lnTo>
                  <a:pt x="3235678" y="914400"/>
                </a:lnTo>
                <a:lnTo>
                  <a:pt x="3235678" y="901700"/>
                </a:lnTo>
                <a:lnTo>
                  <a:pt x="3141133" y="901700"/>
                </a:lnTo>
                <a:lnTo>
                  <a:pt x="3141133" y="884767"/>
                </a:lnTo>
                <a:lnTo>
                  <a:pt x="3095978" y="884767"/>
                </a:lnTo>
                <a:lnTo>
                  <a:pt x="3095978" y="869244"/>
                </a:lnTo>
                <a:lnTo>
                  <a:pt x="3084689" y="869244"/>
                </a:lnTo>
                <a:lnTo>
                  <a:pt x="3084689" y="839611"/>
                </a:lnTo>
                <a:lnTo>
                  <a:pt x="3042356" y="839611"/>
                </a:lnTo>
                <a:lnTo>
                  <a:pt x="3042356" y="818444"/>
                </a:lnTo>
                <a:lnTo>
                  <a:pt x="3016956" y="818444"/>
                </a:lnTo>
                <a:lnTo>
                  <a:pt x="3016956" y="808567"/>
                </a:lnTo>
                <a:lnTo>
                  <a:pt x="3007078" y="808567"/>
                </a:lnTo>
                <a:lnTo>
                  <a:pt x="3007078" y="781756"/>
                </a:lnTo>
                <a:lnTo>
                  <a:pt x="2977444" y="781756"/>
                </a:lnTo>
                <a:lnTo>
                  <a:pt x="2977444" y="769056"/>
                </a:lnTo>
                <a:lnTo>
                  <a:pt x="2877256" y="769056"/>
                </a:lnTo>
                <a:lnTo>
                  <a:pt x="2877256" y="757767"/>
                </a:lnTo>
                <a:lnTo>
                  <a:pt x="2863144" y="757767"/>
                </a:lnTo>
                <a:lnTo>
                  <a:pt x="2863144" y="740833"/>
                </a:lnTo>
                <a:lnTo>
                  <a:pt x="2841978" y="740833"/>
                </a:lnTo>
                <a:lnTo>
                  <a:pt x="2841978" y="718256"/>
                </a:lnTo>
                <a:lnTo>
                  <a:pt x="2813756" y="718256"/>
                </a:lnTo>
                <a:lnTo>
                  <a:pt x="2813756" y="705556"/>
                </a:lnTo>
                <a:lnTo>
                  <a:pt x="2778478" y="705556"/>
                </a:lnTo>
                <a:lnTo>
                  <a:pt x="2778478" y="691444"/>
                </a:lnTo>
                <a:lnTo>
                  <a:pt x="2746022" y="691444"/>
                </a:lnTo>
                <a:lnTo>
                  <a:pt x="2746022" y="666044"/>
                </a:lnTo>
                <a:lnTo>
                  <a:pt x="2726267" y="666044"/>
                </a:lnTo>
                <a:lnTo>
                  <a:pt x="2726267" y="640644"/>
                </a:lnTo>
                <a:lnTo>
                  <a:pt x="2582333" y="640644"/>
                </a:lnTo>
                <a:lnTo>
                  <a:pt x="2582333" y="618067"/>
                </a:lnTo>
                <a:lnTo>
                  <a:pt x="2540000" y="618067"/>
                </a:lnTo>
                <a:lnTo>
                  <a:pt x="2540000" y="598311"/>
                </a:lnTo>
                <a:lnTo>
                  <a:pt x="2523067" y="598311"/>
                </a:lnTo>
                <a:lnTo>
                  <a:pt x="2523067" y="575733"/>
                </a:lnTo>
                <a:lnTo>
                  <a:pt x="2496256" y="575733"/>
                </a:lnTo>
                <a:lnTo>
                  <a:pt x="2496256" y="557389"/>
                </a:lnTo>
                <a:lnTo>
                  <a:pt x="2470856" y="557389"/>
                </a:lnTo>
                <a:lnTo>
                  <a:pt x="2470856" y="541867"/>
                </a:lnTo>
                <a:lnTo>
                  <a:pt x="2422878" y="541867"/>
                </a:lnTo>
                <a:lnTo>
                  <a:pt x="2422878" y="529167"/>
                </a:lnTo>
                <a:lnTo>
                  <a:pt x="2352322" y="529167"/>
                </a:lnTo>
                <a:lnTo>
                  <a:pt x="2352322" y="506589"/>
                </a:lnTo>
                <a:lnTo>
                  <a:pt x="2325511" y="506589"/>
                </a:lnTo>
                <a:lnTo>
                  <a:pt x="2325511" y="493889"/>
                </a:lnTo>
                <a:lnTo>
                  <a:pt x="2159000" y="493889"/>
                </a:lnTo>
                <a:lnTo>
                  <a:pt x="2159000" y="460022"/>
                </a:lnTo>
                <a:lnTo>
                  <a:pt x="2147711" y="460022"/>
                </a:lnTo>
                <a:lnTo>
                  <a:pt x="2147711" y="443089"/>
                </a:lnTo>
                <a:lnTo>
                  <a:pt x="2106789" y="443089"/>
                </a:lnTo>
                <a:lnTo>
                  <a:pt x="2106789" y="409222"/>
                </a:lnTo>
                <a:lnTo>
                  <a:pt x="2087033" y="409222"/>
                </a:lnTo>
                <a:lnTo>
                  <a:pt x="2087033" y="400756"/>
                </a:lnTo>
                <a:lnTo>
                  <a:pt x="1943100" y="400756"/>
                </a:lnTo>
                <a:lnTo>
                  <a:pt x="1943100" y="383822"/>
                </a:lnTo>
                <a:lnTo>
                  <a:pt x="1803400" y="383822"/>
                </a:lnTo>
                <a:lnTo>
                  <a:pt x="1803400" y="357011"/>
                </a:lnTo>
                <a:lnTo>
                  <a:pt x="1687689" y="357011"/>
                </a:lnTo>
                <a:lnTo>
                  <a:pt x="1687689" y="342900"/>
                </a:lnTo>
                <a:lnTo>
                  <a:pt x="1619956" y="342900"/>
                </a:lnTo>
                <a:lnTo>
                  <a:pt x="1619956" y="318911"/>
                </a:lnTo>
                <a:lnTo>
                  <a:pt x="1604433" y="318911"/>
                </a:lnTo>
                <a:lnTo>
                  <a:pt x="1604433" y="303389"/>
                </a:lnTo>
                <a:lnTo>
                  <a:pt x="1535289" y="303389"/>
                </a:lnTo>
                <a:lnTo>
                  <a:pt x="1535289" y="273756"/>
                </a:lnTo>
                <a:lnTo>
                  <a:pt x="1491544" y="273756"/>
                </a:lnTo>
                <a:lnTo>
                  <a:pt x="1491544" y="265289"/>
                </a:lnTo>
                <a:lnTo>
                  <a:pt x="1391356" y="265289"/>
                </a:lnTo>
                <a:lnTo>
                  <a:pt x="1391356" y="246944"/>
                </a:lnTo>
                <a:lnTo>
                  <a:pt x="1360311" y="246944"/>
                </a:lnTo>
                <a:lnTo>
                  <a:pt x="1360311" y="234244"/>
                </a:lnTo>
                <a:lnTo>
                  <a:pt x="1238956" y="234244"/>
                </a:lnTo>
                <a:lnTo>
                  <a:pt x="1238956" y="221544"/>
                </a:lnTo>
                <a:lnTo>
                  <a:pt x="1144411" y="221544"/>
                </a:lnTo>
                <a:lnTo>
                  <a:pt x="1144411" y="208844"/>
                </a:lnTo>
                <a:lnTo>
                  <a:pt x="1020233" y="208844"/>
                </a:lnTo>
                <a:lnTo>
                  <a:pt x="1020233" y="177800"/>
                </a:lnTo>
                <a:lnTo>
                  <a:pt x="891822" y="177800"/>
                </a:lnTo>
                <a:lnTo>
                  <a:pt x="891822" y="146756"/>
                </a:lnTo>
                <a:lnTo>
                  <a:pt x="774700" y="146756"/>
                </a:lnTo>
                <a:lnTo>
                  <a:pt x="774700" y="127000"/>
                </a:lnTo>
                <a:lnTo>
                  <a:pt x="743656" y="127000"/>
                </a:lnTo>
                <a:lnTo>
                  <a:pt x="743656" y="105833"/>
                </a:lnTo>
                <a:lnTo>
                  <a:pt x="565856" y="105833"/>
                </a:lnTo>
                <a:lnTo>
                  <a:pt x="565856" y="90311"/>
                </a:lnTo>
                <a:lnTo>
                  <a:pt x="309033" y="90311"/>
                </a:lnTo>
                <a:lnTo>
                  <a:pt x="309033" y="79022"/>
                </a:lnTo>
                <a:lnTo>
                  <a:pt x="258233" y="79022"/>
                </a:lnTo>
                <a:lnTo>
                  <a:pt x="258233" y="40922"/>
                </a:lnTo>
                <a:lnTo>
                  <a:pt x="189089" y="40922"/>
                </a:lnTo>
                <a:lnTo>
                  <a:pt x="189089" y="26811"/>
                </a:lnTo>
                <a:lnTo>
                  <a:pt x="90311" y="26811"/>
                </a:lnTo>
                <a:lnTo>
                  <a:pt x="90311" y="8467"/>
                </a:lnTo>
                <a:lnTo>
                  <a:pt x="62089" y="8467"/>
                </a:lnTo>
                <a:lnTo>
                  <a:pt x="62089" y="0"/>
                </a:lnTo>
                <a:lnTo>
                  <a:pt x="0" y="0"/>
                </a:lnTo>
              </a:path>
            </a:pathLst>
          </a:custGeom>
          <a:noFill/>
          <a:ln w="28575">
            <a:solidFill>
              <a:schemeClr val="accent1"/>
            </a:solidFill>
            <a:prstDash val="sysDash"/>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 name="Freeform: Shape 51">
            <a:extLst>
              <a:ext uri="{FF2B5EF4-FFF2-40B4-BE49-F238E27FC236}">
                <a16:creationId xmlns:a16="http://schemas.microsoft.com/office/drawing/2014/main" id="{ED556B98-7D2D-4380-EA17-765BFF8808E1}"/>
              </a:ext>
            </a:extLst>
          </p:cNvPr>
          <p:cNvSpPr/>
          <p:nvPr/>
        </p:nvSpPr>
        <p:spPr bwMode="auto">
          <a:xfrm>
            <a:off x="1143098" y="1793747"/>
            <a:ext cx="4344566" cy="2344316"/>
          </a:xfrm>
          <a:custGeom>
            <a:avLst/>
            <a:gdLst>
              <a:gd name="connsiteX0" fmla="*/ 4344566 w 4344566"/>
              <a:gd name="connsiteY0" fmla="*/ 2344316 h 2344316"/>
              <a:gd name="connsiteX1" fmla="*/ 3998167 w 4344566"/>
              <a:gd name="connsiteY1" fmla="*/ 2344316 h 2344316"/>
              <a:gd name="connsiteX2" fmla="*/ 3998167 w 4344566"/>
              <a:gd name="connsiteY2" fmla="*/ 2132045 h 2344316"/>
              <a:gd name="connsiteX3" fmla="*/ 2735035 w 4344566"/>
              <a:gd name="connsiteY3" fmla="*/ 2132045 h 2344316"/>
              <a:gd name="connsiteX4" fmla="*/ 2735035 w 4344566"/>
              <a:gd name="connsiteY4" fmla="*/ 2023576 h 2344316"/>
              <a:gd name="connsiteX5" fmla="*/ 2185696 w 4344566"/>
              <a:gd name="connsiteY5" fmla="*/ 2023576 h 2344316"/>
              <a:gd name="connsiteX6" fmla="*/ 2185696 w 4344566"/>
              <a:gd name="connsiteY6" fmla="*/ 1912775 h 2344316"/>
              <a:gd name="connsiteX7" fmla="*/ 2169367 w 4344566"/>
              <a:gd name="connsiteY7" fmla="*/ 1912775 h 2344316"/>
              <a:gd name="connsiteX8" fmla="*/ 2169367 w 4344566"/>
              <a:gd name="connsiteY8" fmla="*/ 1815970 h 2344316"/>
              <a:gd name="connsiteX9" fmla="*/ 2140209 w 4344566"/>
              <a:gd name="connsiteY9" fmla="*/ 1815970 h 2344316"/>
              <a:gd name="connsiteX10" fmla="*/ 2140209 w 4344566"/>
              <a:gd name="connsiteY10" fmla="*/ 1704003 h 2344316"/>
              <a:gd name="connsiteX11" fmla="*/ 2072562 w 4344566"/>
              <a:gd name="connsiteY11" fmla="*/ 1704003 h 2344316"/>
              <a:gd name="connsiteX12" fmla="*/ 2072562 w 4344566"/>
              <a:gd name="connsiteY12" fmla="*/ 1595534 h 2344316"/>
              <a:gd name="connsiteX13" fmla="*/ 1279460 w 4344566"/>
              <a:gd name="connsiteY13" fmla="*/ 1595534 h 2344316"/>
              <a:gd name="connsiteX14" fmla="*/ 1279460 w 4344566"/>
              <a:gd name="connsiteY14" fmla="*/ 1492898 h 2344316"/>
              <a:gd name="connsiteX15" fmla="*/ 1221143 w 4344566"/>
              <a:gd name="connsiteY15" fmla="*/ 1492898 h 2344316"/>
              <a:gd name="connsiteX16" fmla="*/ 1221143 w 4344566"/>
              <a:gd name="connsiteY16" fmla="*/ 1389095 h 2344316"/>
              <a:gd name="connsiteX17" fmla="*/ 1137168 w 4344566"/>
              <a:gd name="connsiteY17" fmla="*/ 1389095 h 2344316"/>
              <a:gd name="connsiteX18" fmla="*/ 1137168 w 4344566"/>
              <a:gd name="connsiteY18" fmla="*/ 1278294 h 2344316"/>
              <a:gd name="connsiteX19" fmla="*/ 1032199 w 4344566"/>
              <a:gd name="connsiteY19" fmla="*/ 1278294 h 2344316"/>
              <a:gd name="connsiteX20" fmla="*/ 1032199 w 4344566"/>
              <a:gd name="connsiteY20" fmla="*/ 1174490 h 2344316"/>
              <a:gd name="connsiteX21" fmla="*/ 874745 w 4344566"/>
              <a:gd name="connsiteY21" fmla="*/ 1174490 h 2344316"/>
              <a:gd name="connsiteX22" fmla="*/ 874745 w 4344566"/>
              <a:gd name="connsiteY22" fmla="*/ 1070687 h 2344316"/>
              <a:gd name="connsiteX23" fmla="*/ 860749 w 4344566"/>
              <a:gd name="connsiteY23" fmla="*/ 1070687 h 2344316"/>
              <a:gd name="connsiteX24" fmla="*/ 860749 w 4344566"/>
              <a:gd name="connsiteY24" fmla="*/ 958720 h 2344316"/>
              <a:gd name="connsiteX25" fmla="*/ 822260 w 4344566"/>
              <a:gd name="connsiteY25" fmla="*/ 958720 h 2344316"/>
              <a:gd name="connsiteX26" fmla="*/ 822260 w 4344566"/>
              <a:gd name="connsiteY26" fmla="*/ 854917 h 2344316"/>
              <a:gd name="connsiteX27" fmla="*/ 793102 w 4344566"/>
              <a:gd name="connsiteY27" fmla="*/ 854917 h 2344316"/>
              <a:gd name="connsiteX28" fmla="*/ 793102 w 4344566"/>
              <a:gd name="connsiteY28" fmla="*/ 747615 h 2344316"/>
              <a:gd name="connsiteX29" fmla="*/ 783771 w 4344566"/>
              <a:gd name="connsiteY29" fmla="*/ 747615 h 2344316"/>
              <a:gd name="connsiteX30" fmla="*/ 783771 w 4344566"/>
              <a:gd name="connsiteY30" fmla="*/ 640313 h 2344316"/>
              <a:gd name="connsiteX31" fmla="*/ 755779 w 4344566"/>
              <a:gd name="connsiteY31" fmla="*/ 640313 h 2344316"/>
              <a:gd name="connsiteX32" fmla="*/ 755779 w 4344566"/>
              <a:gd name="connsiteY32" fmla="*/ 534177 h 2344316"/>
              <a:gd name="connsiteX33" fmla="*/ 360395 w 4344566"/>
              <a:gd name="connsiteY33" fmla="*/ 534177 h 2344316"/>
              <a:gd name="connsiteX34" fmla="*/ 360395 w 4344566"/>
              <a:gd name="connsiteY34" fmla="*/ 429208 h 2344316"/>
              <a:gd name="connsiteX35" fmla="*/ 295080 w 4344566"/>
              <a:gd name="connsiteY35" fmla="*/ 429208 h 2344316"/>
              <a:gd name="connsiteX36" fmla="*/ 295080 w 4344566"/>
              <a:gd name="connsiteY36" fmla="*/ 316074 h 2344316"/>
              <a:gd name="connsiteX37" fmla="*/ 289249 w 4344566"/>
              <a:gd name="connsiteY37" fmla="*/ 316074 h 2344316"/>
              <a:gd name="connsiteX38" fmla="*/ 289249 w 4344566"/>
              <a:gd name="connsiteY38" fmla="*/ 215770 h 2344316"/>
              <a:gd name="connsiteX39" fmla="*/ 146957 w 4344566"/>
              <a:gd name="connsiteY39" fmla="*/ 215770 h 2344316"/>
              <a:gd name="connsiteX40" fmla="*/ 146957 w 4344566"/>
              <a:gd name="connsiteY40" fmla="*/ 110801 h 2344316"/>
              <a:gd name="connsiteX41" fmla="*/ 22160 w 4344566"/>
              <a:gd name="connsiteY41" fmla="*/ 110801 h 2344316"/>
              <a:gd name="connsiteX42" fmla="*/ 22160 w 4344566"/>
              <a:gd name="connsiteY42" fmla="*/ 0 h 2344316"/>
              <a:gd name="connsiteX43" fmla="*/ 0 w 4344566"/>
              <a:gd name="connsiteY43" fmla="*/ 0 h 234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44566" h="2344316">
                <a:moveTo>
                  <a:pt x="4344566" y="2344316"/>
                </a:moveTo>
                <a:lnTo>
                  <a:pt x="3998167" y="2344316"/>
                </a:lnTo>
                <a:lnTo>
                  <a:pt x="3998167" y="2132045"/>
                </a:lnTo>
                <a:lnTo>
                  <a:pt x="2735035" y="2132045"/>
                </a:lnTo>
                <a:lnTo>
                  <a:pt x="2735035" y="2023576"/>
                </a:lnTo>
                <a:lnTo>
                  <a:pt x="2185696" y="2023576"/>
                </a:lnTo>
                <a:lnTo>
                  <a:pt x="2185696" y="1912775"/>
                </a:lnTo>
                <a:lnTo>
                  <a:pt x="2169367" y="1912775"/>
                </a:lnTo>
                <a:lnTo>
                  <a:pt x="2169367" y="1815970"/>
                </a:lnTo>
                <a:lnTo>
                  <a:pt x="2140209" y="1815970"/>
                </a:lnTo>
                <a:lnTo>
                  <a:pt x="2140209" y="1704003"/>
                </a:lnTo>
                <a:lnTo>
                  <a:pt x="2072562" y="1704003"/>
                </a:lnTo>
                <a:lnTo>
                  <a:pt x="2072562" y="1595534"/>
                </a:lnTo>
                <a:lnTo>
                  <a:pt x="1279460" y="1595534"/>
                </a:lnTo>
                <a:lnTo>
                  <a:pt x="1279460" y="1492898"/>
                </a:lnTo>
                <a:lnTo>
                  <a:pt x="1221143" y="1492898"/>
                </a:lnTo>
                <a:lnTo>
                  <a:pt x="1221143" y="1389095"/>
                </a:lnTo>
                <a:lnTo>
                  <a:pt x="1137168" y="1389095"/>
                </a:lnTo>
                <a:lnTo>
                  <a:pt x="1137168" y="1278294"/>
                </a:lnTo>
                <a:lnTo>
                  <a:pt x="1032199" y="1278294"/>
                </a:lnTo>
                <a:lnTo>
                  <a:pt x="1032199" y="1174490"/>
                </a:lnTo>
                <a:lnTo>
                  <a:pt x="874745" y="1174490"/>
                </a:lnTo>
                <a:lnTo>
                  <a:pt x="874745" y="1070687"/>
                </a:lnTo>
                <a:lnTo>
                  <a:pt x="860749" y="1070687"/>
                </a:lnTo>
                <a:lnTo>
                  <a:pt x="860749" y="958720"/>
                </a:lnTo>
                <a:lnTo>
                  <a:pt x="822260" y="958720"/>
                </a:lnTo>
                <a:lnTo>
                  <a:pt x="822260" y="854917"/>
                </a:lnTo>
                <a:lnTo>
                  <a:pt x="793102" y="854917"/>
                </a:lnTo>
                <a:lnTo>
                  <a:pt x="793102" y="747615"/>
                </a:lnTo>
                <a:lnTo>
                  <a:pt x="783771" y="747615"/>
                </a:lnTo>
                <a:lnTo>
                  <a:pt x="783771" y="640313"/>
                </a:lnTo>
                <a:lnTo>
                  <a:pt x="755779" y="640313"/>
                </a:lnTo>
                <a:lnTo>
                  <a:pt x="755779" y="534177"/>
                </a:lnTo>
                <a:lnTo>
                  <a:pt x="360395" y="534177"/>
                </a:lnTo>
                <a:lnTo>
                  <a:pt x="360395" y="429208"/>
                </a:lnTo>
                <a:lnTo>
                  <a:pt x="295080" y="429208"/>
                </a:lnTo>
                <a:lnTo>
                  <a:pt x="295080" y="316074"/>
                </a:lnTo>
                <a:lnTo>
                  <a:pt x="289249" y="316074"/>
                </a:lnTo>
                <a:lnTo>
                  <a:pt x="289249" y="215770"/>
                </a:lnTo>
                <a:lnTo>
                  <a:pt x="146957" y="215770"/>
                </a:lnTo>
                <a:lnTo>
                  <a:pt x="146957" y="110801"/>
                </a:lnTo>
                <a:lnTo>
                  <a:pt x="22160" y="110801"/>
                </a:lnTo>
                <a:lnTo>
                  <a:pt x="22160"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 name="Freeform: Shape 52">
            <a:extLst>
              <a:ext uri="{FF2B5EF4-FFF2-40B4-BE49-F238E27FC236}">
                <a16:creationId xmlns:a16="http://schemas.microsoft.com/office/drawing/2014/main" id="{58D58E88-A5E6-18E2-DE25-61288E425FD3}"/>
              </a:ext>
            </a:extLst>
          </p:cNvPr>
          <p:cNvSpPr/>
          <p:nvPr/>
        </p:nvSpPr>
        <p:spPr bwMode="auto">
          <a:xfrm>
            <a:off x="1143098" y="1794913"/>
            <a:ext cx="4509018" cy="2160037"/>
          </a:xfrm>
          <a:custGeom>
            <a:avLst/>
            <a:gdLst>
              <a:gd name="connsiteX0" fmla="*/ 4509018 w 4509018"/>
              <a:gd name="connsiteY0" fmla="*/ 2160037 h 2160037"/>
              <a:gd name="connsiteX1" fmla="*/ 4355063 w 4509018"/>
              <a:gd name="connsiteY1" fmla="*/ 2160037 h 2160037"/>
              <a:gd name="connsiteX2" fmla="*/ 4355063 w 4509018"/>
              <a:gd name="connsiteY2" fmla="*/ 2094722 h 2160037"/>
              <a:gd name="connsiteX3" fmla="*/ 4215104 w 4509018"/>
              <a:gd name="connsiteY3" fmla="*/ 2094722 h 2160037"/>
              <a:gd name="connsiteX4" fmla="*/ 4215104 w 4509018"/>
              <a:gd name="connsiteY4" fmla="*/ 2055067 h 2160037"/>
              <a:gd name="connsiteX5" fmla="*/ 4115966 w 4509018"/>
              <a:gd name="connsiteY5" fmla="*/ 2055067 h 2160037"/>
              <a:gd name="connsiteX6" fmla="*/ 4115966 w 4509018"/>
              <a:gd name="connsiteY6" fmla="*/ 2023576 h 2160037"/>
              <a:gd name="connsiteX7" fmla="*/ 4021493 w 4509018"/>
              <a:gd name="connsiteY7" fmla="*/ 2023576 h 2160037"/>
              <a:gd name="connsiteX8" fmla="*/ 4021493 w 4509018"/>
              <a:gd name="connsiteY8" fmla="*/ 1971092 h 2160037"/>
              <a:gd name="connsiteX9" fmla="*/ 3913025 w 4509018"/>
              <a:gd name="connsiteY9" fmla="*/ 1971092 h 2160037"/>
              <a:gd name="connsiteX10" fmla="*/ 3913025 w 4509018"/>
              <a:gd name="connsiteY10" fmla="*/ 1958262 h 2160037"/>
              <a:gd name="connsiteX11" fmla="*/ 3753238 w 4509018"/>
              <a:gd name="connsiteY11" fmla="*/ 1958262 h 2160037"/>
              <a:gd name="connsiteX12" fmla="*/ 3753238 w 4509018"/>
              <a:gd name="connsiteY12" fmla="*/ 1920940 h 2160037"/>
              <a:gd name="connsiteX13" fmla="*/ 3696088 w 4509018"/>
              <a:gd name="connsiteY13" fmla="*/ 1920940 h 2160037"/>
              <a:gd name="connsiteX14" fmla="*/ 3696088 w 4509018"/>
              <a:gd name="connsiteY14" fmla="*/ 1908110 h 2160037"/>
              <a:gd name="connsiteX15" fmla="*/ 3634273 w 4509018"/>
              <a:gd name="connsiteY15" fmla="*/ 1908110 h 2160037"/>
              <a:gd name="connsiteX16" fmla="*/ 3634273 w 4509018"/>
              <a:gd name="connsiteY16" fmla="*/ 1877786 h 2160037"/>
              <a:gd name="connsiteX17" fmla="*/ 3401008 w 4509018"/>
              <a:gd name="connsiteY17" fmla="*/ 1877786 h 2160037"/>
              <a:gd name="connsiteX18" fmla="*/ 3401008 w 4509018"/>
              <a:gd name="connsiteY18" fmla="*/ 1849794 h 2160037"/>
              <a:gd name="connsiteX19" fmla="*/ 3293706 w 4509018"/>
              <a:gd name="connsiteY19" fmla="*/ 1849794 h 2160037"/>
              <a:gd name="connsiteX20" fmla="*/ 3293706 w 4509018"/>
              <a:gd name="connsiteY20" fmla="*/ 1836964 h 2160037"/>
              <a:gd name="connsiteX21" fmla="*/ 3266880 w 4509018"/>
              <a:gd name="connsiteY21" fmla="*/ 1836964 h 2160037"/>
              <a:gd name="connsiteX22" fmla="*/ 3266880 w 4509018"/>
              <a:gd name="connsiteY22" fmla="*/ 1819469 h 2160037"/>
              <a:gd name="connsiteX23" fmla="*/ 3213229 w 4509018"/>
              <a:gd name="connsiteY23" fmla="*/ 1819469 h 2160037"/>
              <a:gd name="connsiteX24" fmla="*/ 3213229 w 4509018"/>
              <a:gd name="connsiteY24" fmla="*/ 1805473 h 2160037"/>
              <a:gd name="connsiteX25" fmla="*/ 3149081 w 4509018"/>
              <a:gd name="connsiteY25" fmla="*/ 1805473 h 2160037"/>
              <a:gd name="connsiteX26" fmla="*/ 3149081 w 4509018"/>
              <a:gd name="connsiteY26" fmla="*/ 1784480 h 2160037"/>
              <a:gd name="connsiteX27" fmla="*/ 3103595 w 4509018"/>
              <a:gd name="connsiteY27" fmla="*/ 1784480 h 2160037"/>
              <a:gd name="connsiteX28" fmla="*/ 3103595 w 4509018"/>
              <a:gd name="connsiteY28" fmla="*/ 1766985 h 2160037"/>
              <a:gd name="connsiteX29" fmla="*/ 3087266 w 4509018"/>
              <a:gd name="connsiteY29" fmla="*/ 1766985 h 2160037"/>
              <a:gd name="connsiteX30" fmla="*/ 3087266 w 4509018"/>
              <a:gd name="connsiteY30" fmla="*/ 1743658 h 2160037"/>
              <a:gd name="connsiteX31" fmla="*/ 3020785 w 4509018"/>
              <a:gd name="connsiteY31" fmla="*/ 1743658 h 2160037"/>
              <a:gd name="connsiteX32" fmla="*/ 3020785 w 4509018"/>
              <a:gd name="connsiteY32" fmla="*/ 1723831 h 2160037"/>
              <a:gd name="connsiteX33" fmla="*/ 2970633 w 4509018"/>
              <a:gd name="connsiteY33" fmla="*/ 1723831 h 2160037"/>
              <a:gd name="connsiteX34" fmla="*/ 2970633 w 4509018"/>
              <a:gd name="connsiteY34" fmla="*/ 1704003 h 2160037"/>
              <a:gd name="connsiteX35" fmla="*/ 2838838 w 4509018"/>
              <a:gd name="connsiteY35" fmla="*/ 1704003 h 2160037"/>
              <a:gd name="connsiteX36" fmla="*/ 2838838 w 4509018"/>
              <a:gd name="connsiteY36" fmla="*/ 1690007 h 2160037"/>
              <a:gd name="connsiteX37" fmla="*/ 2823676 w 4509018"/>
              <a:gd name="connsiteY37" fmla="*/ 1690007 h 2160037"/>
              <a:gd name="connsiteX38" fmla="*/ 2823676 w 4509018"/>
              <a:gd name="connsiteY38" fmla="*/ 1667847 h 2160037"/>
              <a:gd name="connsiteX39" fmla="*/ 2805015 w 4509018"/>
              <a:gd name="connsiteY39" fmla="*/ 1667847 h 2160037"/>
              <a:gd name="connsiteX40" fmla="*/ 2805015 w 4509018"/>
              <a:gd name="connsiteY40" fmla="*/ 1637522 h 2160037"/>
              <a:gd name="connsiteX41" fmla="*/ 2757196 w 4509018"/>
              <a:gd name="connsiteY41" fmla="*/ 1637522 h 2160037"/>
              <a:gd name="connsiteX42" fmla="*/ 2757196 w 4509018"/>
              <a:gd name="connsiteY42" fmla="*/ 1620028 h 2160037"/>
              <a:gd name="connsiteX43" fmla="*/ 2729204 w 4509018"/>
              <a:gd name="connsiteY43" fmla="*/ 1620028 h 2160037"/>
              <a:gd name="connsiteX44" fmla="*/ 2729204 w 4509018"/>
              <a:gd name="connsiteY44" fmla="*/ 1587370 h 2160037"/>
              <a:gd name="connsiteX45" fmla="*/ 2583413 w 4509018"/>
              <a:gd name="connsiteY45" fmla="*/ 1587370 h 2160037"/>
              <a:gd name="connsiteX46" fmla="*/ 2583413 w 4509018"/>
              <a:gd name="connsiteY46" fmla="*/ 1572208 h 2160037"/>
              <a:gd name="connsiteX47" fmla="*/ 2508768 w 4509018"/>
              <a:gd name="connsiteY47" fmla="*/ 1572208 h 2160037"/>
              <a:gd name="connsiteX48" fmla="*/ 2508768 w 4509018"/>
              <a:gd name="connsiteY48" fmla="*/ 1547715 h 2160037"/>
              <a:gd name="connsiteX49" fmla="*/ 2473778 w 4509018"/>
              <a:gd name="connsiteY49" fmla="*/ 1547715 h 2160037"/>
              <a:gd name="connsiteX50" fmla="*/ 2473778 w 4509018"/>
              <a:gd name="connsiteY50" fmla="*/ 1525555 h 2160037"/>
              <a:gd name="connsiteX51" fmla="*/ 2436456 w 4509018"/>
              <a:gd name="connsiteY51" fmla="*/ 1525555 h 2160037"/>
              <a:gd name="connsiteX52" fmla="*/ 2436456 w 4509018"/>
              <a:gd name="connsiteY52" fmla="*/ 1509226 h 2160037"/>
              <a:gd name="connsiteX53" fmla="*/ 2421293 w 4509018"/>
              <a:gd name="connsiteY53" fmla="*/ 1509226 h 2160037"/>
              <a:gd name="connsiteX54" fmla="*/ 2421293 w 4509018"/>
              <a:gd name="connsiteY54" fmla="*/ 1489399 h 2160037"/>
              <a:gd name="connsiteX55" fmla="*/ 2253342 w 4509018"/>
              <a:gd name="connsiteY55" fmla="*/ 1489399 h 2160037"/>
              <a:gd name="connsiteX56" fmla="*/ 2253342 w 4509018"/>
              <a:gd name="connsiteY56" fmla="*/ 1478902 h 2160037"/>
              <a:gd name="connsiteX57" fmla="*/ 2198525 w 4509018"/>
              <a:gd name="connsiteY57" fmla="*/ 1478902 h 2160037"/>
              <a:gd name="connsiteX58" fmla="*/ 2198525 w 4509018"/>
              <a:gd name="connsiteY58" fmla="*/ 1441580 h 2160037"/>
              <a:gd name="connsiteX59" fmla="*/ 2183363 w 4509018"/>
              <a:gd name="connsiteY59" fmla="*/ 1441580 h 2160037"/>
              <a:gd name="connsiteX60" fmla="*/ 2183363 w 4509018"/>
              <a:gd name="connsiteY60" fmla="*/ 1413588 h 2160037"/>
              <a:gd name="connsiteX61" fmla="*/ 2157704 w 4509018"/>
              <a:gd name="connsiteY61" fmla="*/ 1413588 h 2160037"/>
              <a:gd name="connsiteX62" fmla="*/ 2157704 w 4509018"/>
              <a:gd name="connsiteY62" fmla="*/ 1336610 h 2160037"/>
              <a:gd name="connsiteX63" fmla="*/ 2114550 w 4509018"/>
              <a:gd name="connsiteY63" fmla="*/ 1336610 h 2160037"/>
              <a:gd name="connsiteX64" fmla="*/ 2114550 w 4509018"/>
              <a:gd name="connsiteY64" fmla="*/ 1316783 h 2160037"/>
              <a:gd name="connsiteX65" fmla="*/ 2092389 w 4509018"/>
              <a:gd name="connsiteY65" fmla="*/ 1316783 h 2160037"/>
              <a:gd name="connsiteX66" fmla="*/ 2092389 w 4509018"/>
              <a:gd name="connsiteY66" fmla="*/ 1289957 h 2160037"/>
              <a:gd name="connsiteX67" fmla="*/ 2037572 w 4509018"/>
              <a:gd name="connsiteY67" fmla="*/ 1289957 h 2160037"/>
              <a:gd name="connsiteX68" fmla="*/ 2037572 w 4509018"/>
              <a:gd name="connsiteY68" fmla="*/ 1260799 h 2160037"/>
              <a:gd name="connsiteX69" fmla="*/ 1997917 w 4509018"/>
              <a:gd name="connsiteY69" fmla="*/ 1260799 h 2160037"/>
              <a:gd name="connsiteX70" fmla="*/ 1997917 w 4509018"/>
              <a:gd name="connsiteY70" fmla="*/ 1243304 h 2160037"/>
              <a:gd name="connsiteX71" fmla="*/ 1975757 w 4509018"/>
              <a:gd name="connsiteY71" fmla="*/ 1243304 h 2160037"/>
              <a:gd name="connsiteX72" fmla="*/ 1975757 w 4509018"/>
              <a:gd name="connsiteY72" fmla="*/ 1210647 h 2160037"/>
              <a:gd name="connsiteX73" fmla="*/ 1917440 w 4509018"/>
              <a:gd name="connsiteY73" fmla="*/ 1210647 h 2160037"/>
              <a:gd name="connsiteX74" fmla="*/ 1917440 w 4509018"/>
              <a:gd name="connsiteY74" fmla="*/ 1194318 h 2160037"/>
              <a:gd name="connsiteX75" fmla="*/ 1888282 w 4509018"/>
              <a:gd name="connsiteY75" fmla="*/ 1194318 h 2160037"/>
              <a:gd name="connsiteX76" fmla="*/ 1888282 w 4509018"/>
              <a:gd name="connsiteY76" fmla="*/ 1176823 h 2160037"/>
              <a:gd name="connsiteX77" fmla="*/ 1868455 w 4509018"/>
              <a:gd name="connsiteY77" fmla="*/ 1176823 h 2160037"/>
              <a:gd name="connsiteX78" fmla="*/ 1868455 w 4509018"/>
              <a:gd name="connsiteY78" fmla="*/ 1153497 h 2160037"/>
              <a:gd name="connsiteX79" fmla="*/ 1859124 w 4509018"/>
              <a:gd name="connsiteY79" fmla="*/ 1153497 h 2160037"/>
              <a:gd name="connsiteX80" fmla="*/ 1859124 w 4509018"/>
              <a:gd name="connsiteY80" fmla="*/ 1111509 h 2160037"/>
              <a:gd name="connsiteX81" fmla="*/ 1829966 w 4509018"/>
              <a:gd name="connsiteY81" fmla="*/ 1111509 h 2160037"/>
              <a:gd name="connsiteX82" fmla="*/ 1829966 w 4509018"/>
              <a:gd name="connsiteY82" fmla="*/ 1080018 h 2160037"/>
              <a:gd name="connsiteX83" fmla="*/ 1813637 w 4509018"/>
              <a:gd name="connsiteY83" fmla="*/ 1080018 h 2160037"/>
              <a:gd name="connsiteX84" fmla="*/ 1813637 w 4509018"/>
              <a:gd name="connsiteY84" fmla="*/ 1042696 h 2160037"/>
              <a:gd name="connsiteX85" fmla="*/ 1796142 w 4509018"/>
              <a:gd name="connsiteY85" fmla="*/ 1042696 h 2160037"/>
              <a:gd name="connsiteX86" fmla="*/ 1796142 w 4509018"/>
              <a:gd name="connsiteY86" fmla="*/ 1011205 h 2160037"/>
              <a:gd name="connsiteX87" fmla="*/ 1782147 w 4509018"/>
              <a:gd name="connsiteY87" fmla="*/ 1011205 h 2160037"/>
              <a:gd name="connsiteX88" fmla="*/ 1782147 w 4509018"/>
              <a:gd name="connsiteY88" fmla="*/ 993710 h 2160037"/>
              <a:gd name="connsiteX89" fmla="*/ 1706335 w 4509018"/>
              <a:gd name="connsiteY89" fmla="*/ 993710 h 2160037"/>
              <a:gd name="connsiteX90" fmla="*/ 1690007 w 4509018"/>
              <a:gd name="connsiteY90" fmla="*/ 992544 h 2160037"/>
              <a:gd name="connsiteX91" fmla="*/ 1690007 w 4509018"/>
              <a:gd name="connsiteY91" fmla="*/ 977382 h 2160037"/>
              <a:gd name="connsiteX92" fmla="*/ 1669013 w 4509018"/>
              <a:gd name="connsiteY92" fmla="*/ 977382 h 2160037"/>
              <a:gd name="connsiteX93" fmla="*/ 1669013 w 4509018"/>
              <a:gd name="connsiteY93" fmla="*/ 952889 h 2160037"/>
              <a:gd name="connsiteX94" fmla="*/ 1534885 w 4509018"/>
              <a:gd name="connsiteY94" fmla="*/ 952889 h 2160037"/>
              <a:gd name="connsiteX95" fmla="*/ 1534885 w 4509018"/>
              <a:gd name="connsiteY95" fmla="*/ 924897 h 2160037"/>
              <a:gd name="connsiteX96" fmla="*/ 1475403 w 4509018"/>
              <a:gd name="connsiteY96" fmla="*/ 924897 h 2160037"/>
              <a:gd name="connsiteX97" fmla="*/ 1475403 w 4509018"/>
              <a:gd name="connsiteY97" fmla="*/ 898071 h 2160037"/>
              <a:gd name="connsiteX98" fmla="*/ 1443912 w 4509018"/>
              <a:gd name="connsiteY98" fmla="*/ 898071 h 2160037"/>
              <a:gd name="connsiteX99" fmla="*/ 1443912 w 4509018"/>
              <a:gd name="connsiteY99" fmla="*/ 871246 h 2160037"/>
              <a:gd name="connsiteX100" fmla="*/ 1422918 w 4509018"/>
              <a:gd name="connsiteY100" fmla="*/ 871246 h 2160037"/>
              <a:gd name="connsiteX101" fmla="*/ 1422918 w 4509018"/>
              <a:gd name="connsiteY101" fmla="*/ 833923 h 2160037"/>
              <a:gd name="connsiteX102" fmla="*/ 1375099 w 4509018"/>
              <a:gd name="connsiteY102" fmla="*/ 833923 h 2160037"/>
              <a:gd name="connsiteX103" fmla="*/ 1375099 w 4509018"/>
              <a:gd name="connsiteY103" fmla="*/ 818761 h 2160037"/>
              <a:gd name="connsiteX104" fmla="*/ 1356437 w 4509018"/>
              <a:gd name="connsiteY104" fmla="*/ 818761 h 2160037"/>
              <a:gd name="connsiteX105" fmla="*/ 1356437 w 4509018"/>
              <a:gd name="connsiteY105" fmla="*/ 790769 h 2160037"/>
              <a:gd name="connsiteX106" fmla="*/ 1216478 w 4509018"/>
              <a:gd name="connsiteY106" fmla="*/ 790769 h 2160037"/>
              <a:gd name="connsiteX107" fmla="*/ 1216478 w 4509018"/>
              <a:gd name="connsiteY107" fmla="*/ 765110 h 2160037"/>
              <a:gd name="connsiteX108" fmla="*/ 1196651 w 4509018"/>
              <a:gd name="connsiteY108" fmla="*/ 765110 h 2160037"/>
              <a:gd name="connsiteX109" fmla="*/ 1196651 w 4509018"/>
              <a:gd name="connsiteY109" fmla="*/ 717291 h 2160037"/>
              <a:gd name="connsiteX110" fmla="*/ 1179156 w 4509018"/>
              <a:gd name="connsiteY110" fmla="*/ 717291 h 2160037"/>
              <a:gd name="connsiteX111" fmla="*/ 1179156 w 4509018"/>
              <a:gd name="connsiteY111" fmla="*/ 682301 h 2160037"/>
              <a:gd name="connsiteX112" fmla="*/ 1129004 w 4509018"/>
              <a:gd name="connsiteY112" fmla="*/ 682301 h 2160037"/>
              <a:gd name="connsiteX113" fmla="*/ 1129004 w 4509018"/>
              <a:gd name="connsiteY113" fmla="*/ 667139 h 2160037"/>
              <a:gd name="connsiteX114" fmla="*/ 1081184 w 4509018"/>
              <a:gd name="connsiteY114" fmla="*/ 667139 h 2160037"/>
              <a:gd name="connsiteX115" fmla="*/ 1081184 w 4509018"/>
              <a:gd name="connsiteY115" fmla="*/ 651976 h 2160037"/>
              <a:gd name="connsiteX116" fmla="*/ 1064856 w 4509018"/>
              <a:gd name="connsiteY116" fmla="*/ 651976 h 2160037"/>
              <a:gd name="connsiteX117" fmla="*/ 1064856 w 4509018"/>
              <a:gd name="connsiteY117" fmla="*/ 615820 h 2160037"/>
              <a:gd name="connsiteX118" fmla="*/ 1038030 w 4509018"/>
              <a:gd name="connsiteY118" fmla="*/ 615820 h 2160037"/>
              <a:gd name="connsiteX119" fmla="*/ 1038030 w 4509018"/>
              <a:gd name="connsiteY119" fmla="*/ 591328 h 2160037"/>
              <a:gd name="connsiteX120" fmla="*/ 1015870 w 4509018"/>
              <a:gd name="connsiteY120" fmla="*/ 591328 h 2160037"/>
              <a:gd name="connsiteX121" fmla="*/ 1015870 w 4509018"/>
              <a:gd name="connsiteY121" fmla="*/ 576165 h 2160037"/>
              <a:gd name="connsiteX122" fmla="*/ 973882 w 4509018"/>
              <a:gd name="connsiteY122" fmla="*/ 576165 h 2160037"/>
              <a:gd name="connsiteX123" fmla="*/ 973882 w 4509018"/>
              <a:gd name="connsiteY123" fmla="*/ 559837 h 2160037"/>
              <a:gd name="connsiteX124" fmla="*/ 965718 w 4509018"/>
              <a:gd name="connsiteY124" fmla="*/ 559837 h 2160037"/>
              <a:gd name="connsiteX125" fmla="*/ 965718 w 4509018"/>
              <a:gd name="connsiteY125" fmla="*/ 540009 h 2160037"/>
              <a:gd name="connsiteX126" fmla="*/ 948223 w 4509018"/>
              <a:gd name="connsiteY126" fmla="*/ 540009 h 2160037"/>
              <a:gd name="connsiteX127" fmla="*/ 948223 w 4509018"/>
              <a:gd name="connsiteY127" fmla="*/ 508518 h 2160037"/>
              <a:gd name="connsiteX128" fmla="*/ 928396 w 4509018"/>
              <a:gd name="connsiteY128" fmla="*/ 508518 h 2160037"/>
              <a:gd name="connsiteX129" fmla="*/ 928396 w 4509018"/>
              <a:gd name="connsiteY129" fmla="*/ 495689 h 2160037"/>
              <a:gd name="connsiteX130" fmla="*/ 891073 w 4509018"/>
              <a:gd name="connsiteY130" fmla="*/ 495689 h 2160037"/>
              <a:gd name="connsiteX131" fmla="*/ 891073 w 4509018"/>
              <a:gd name="connsiteY131" fmla="*/ 477028 h 2160037"/>
              <a:gd name="connsiteX132" fmla="*/ 875911 w 4509018"/>
              <a:gd name="connsiteY132" fmla="*/ 477028 h 2160037"/>
              <a:gd name="connsiteX133" fmla="*/ 875911 w 4509018"/>
              <a:gd name="connsiteY133" fmla="*/ 421044 h 2160037"/>
              <a:gd name="connsiteX134" fmla="*/ 858416 w 4509018"/>
              <a:gd name="connsiteY134" fmla="*/ 421044 h 2160037"/>
              <a:gd name="connsiteX135" fmla="*/ 858416 w 4509018"/>
              <a:gd name="connsiteY135" fmla="*/ 405882 h 2160037"/>
              <a:gd name="connsiteX136" fmla="*/ 784937 w 4509018"/>
              <a:gd name="connsiteY136" fmla="*/ 405882 h 2160037"/>
              <a:gd name="connsiteX137" fmla="*/ 784937 w 4509018"/>
              <a:gd name="connsiteY137" fmla="*/ 388387 h 2160037"/>
              <a:gd name="connsiteX138" fmla="*/ 775607 w 4509018"/>
              <a:gd name="connsiteY138" fmla="*/ 388387 h 2160037"/>
              <a:gd name="connsiteX139" fmla="*/ 775607 w 4509018"/>
              <a:gd name="connsiteY139" fmla="*/ 361561 h 2160037"/>
              <a:gd name="connsiteX140" fmla="*/ 762777 w 4509018"/>
              <a:gd name="connsiteY140" fmla="*/ 361561 h 2160037"/>
              <a:gd name="connsiteX141" fmla="*/ 762777 w 4509018"/>
              <a:gd name="connsiteY141" fmla="*/ 325405 h 2160037"/>
              <a:gd name="connsiteX142" fmla="*/ 749948 w 4509018"/>
              <a:gd name="connsiteY142" fmla="*/ 325405 h 2160037"/>
              <a:gd name="connsiteX143" fmla="*/ 749948 w 4509018"/>
              <a:gd name="connsiteY143" fmla="*/ 307910 h 2160037"/>
              <a:gd name="connsiteX144" fmla="*/ 734785 w 4509018"/>
              <a:gd name="connsiteY144" fmla="*/ 307910 h 2160037"/>
              <a:gd name="connsiteX145" fmla="*/ 734785 w 4509018"/>
              <a:gd name="connsiteY145" fmla="*/ 241430 h 2160037"/>
              <a:gd name="connsiteX146" fmla="*/ 725455 w 4509018"/>
              <a:gd name="connsiteY146" fmla="*/ 241430 h 2160037"/>
              <a:gd name="connsiteX147" fmla="*/ 725455 w 4509018"/>
              <a:gd name="connsiteY147" fmla="*/ 229766 h 2160037"/>
              <a:gd name="connsiteX148" fmla="*/ 704461 w 4509018"/>
              <a:gd name="connsiteY148" fmla="*/ 229766 h 2160037"/>
              <a:gd name="connsiteX149" fmla="*/ 704461 w 4509018"/>
              <a:gd name="connsiteY149" fmla="*/ 186612 h 2160037"/>
              <a:gd name="connsiteX150" fmla="*/ 689299 w 4509018"/>
              <a:gd name="connsiteY150" fmla="*/ 186612 h 2160037"/>
              <a:gd name="connsiteX151" fmla="*/ 689299 w 4509018"/>
              <a:gd name="connsiteY151" fmla="*/ 172616 h 2160037"/>
              <a:gd name="connsiteX152" fmla="*/ 640313 w 4509018"/>
              <a:gd name="connsiteY152" fmla="*/ 172616 h 2160037"/>
              <a:gd name="connsiteX153" fmla="*/ 640313 w 4509018"/>
              <a:gd name="connsiteY153" fmla="*/ 139959 h 2160037"/>
              <a:gd name="connsiteX154" fmla="*/ 625151 w 4509018"/>
              <a:gd name="connsiteY154" fmla="*/ 139959 h 2160037"/>
              <a:gd name="connsiteX155" fmla="*/ 625151 w 4509018"/>
              <a:gd name="connsiteY155" fmla="*/ 118965 h 2160037"/>
              <a:gd name="connsiteX156" fmla="*/ 571500 w 4509018"/>
              <a:gd name="connsiteY156" fmla="*/ 118965 h 2160037"/>
              <a:gd name="connsiteX157" fmla="*/ 571500 w 4509018"/>
              <a:gd name="connsiteY157" fmla="*/ 101470 h 2160037"/>
              <a:gd name="connsiteX158" fmla="*/ 543508 w 4509018"/>
              <a:gd name="connsiteY158" fmla="*/ 101470 h 2160037"/>
              <a:gd name="connsiteX159" fmla="*/ 543508 w 4509018"/>
              <a:gd name="connsiteY159" fmla="*/ 88641 h 2160037"/>
              <a:gd name="connsiteX160" fmla="*/ 491023 w 4509018"/>
              <a:gd name="connsiteY160" fmla="*/ 88641 h 2160037"/>
              <a:gd name="connsiteX161" fmla="*/ 491023 w 4509018"/>
              <a:gd name="connsiteY161" fmla="*/ 71146 h 2160037"/>
              <a:gd name="connsiteX162" fmla="*/ 428041 w 4509018"/>
              <a:gd name="connsiteY162" fmla="*/ 71146 h 2160037"/>
              <a:gd name="connsiteX163" fmla="*/ 428041 w 4509018"/>
              <a:gd name="connsiteY163" fmla="*/ 59483 h 2160037"/>
              <a:gd name="connsiteX164" fmla="*/ 330070 w 4509018"/>
              <a:gd name="connsiteY164" fmla="*/ 59483 h 2160037"/>
              <a:gd name="connsiteX165" fmla="*/ 330070 w 4509018"/>
              <a:gd name="connsiteY165" fmla="*/ 44320 h 2160037"/>
              <a:gd name="connsiteX166" fmla="*/ 306743 w 4509018"/>
              <a:gd name="connsiteY166" fmla="*/ 44320 h 2160037"/>
              <a:gd name="connsiteX167" fmla="*/ 306743 w 4509018"/>
              <a:gd name="connsiteY167" fmla="*/ 26825 h 2160037"/>
              <a:gd name="connsiteX168" fmla="*/ 264756 w 4509018"/>
              <a:gd name="connsiteY168" fmla="*/ 26825 h 2160037"/>
              <a:gd name="connsiteX169" fmla="*/ 264756 w 4509018"/>
              <a:gd name="connsiteY169" fmla="*/ 15162 h 2160037"/>
              <a:gd name="connsiteX170" fmla="*/ 206439 w 4509018"/>
              <a:gd name="connsiteY170" fmla="*/ 15162 h 2160037"/>
              <a:gd name="connsiteX171" fmla="*/ 206439 w 4509018"/>
              <a:gd name="connsiteY171" fmla="*/ 0 h 2160037"/>
              <a:gd name="connsiteX172" fmla="*/ 0 w 4509018"/>
              <a:gd name="connsiteY172" fmla="*/ 0 h 2160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09018" h="2160037">
                <a:moveTo>
                  <a:pt x="4509018" y="2160037"/>
                </a:moveTo>
                <a:lnTo>
                  <a:pt x="4355063" y="2160037"/>
                </a:lnTo>
                <a:lnTo>
                  <a:pt x="4355063" y="2094722"/>
                </a:lnTo>
                <a:lnTo>
                  <a:pt x="4215104" y="2094722"/>
                </a:lnTo>
                <a:lnTo>
                  <a:pt x="4215104" y="2055067"/>
                </a:lnTo>
                <a:lnTo>
                  <a:pt x="4115966" y="2055067"/>
                </a:lnTo>
                <a:lnTo>
                  <a:pt x="4115966" y="2023576"/>
                </a:lnTo>
                <a:lnTo>
                  <a:pt x="4021493" y="2023576"/>
                </a:lnTo>
                <a:lnTo>
                  <a:pt x="4021493" y="1971092"/>
                </a:lnTo>
                <a:lnTo>
                  <a:pt x="3913025" y="1971092"/>
                </a:lnTo>
                <a:lnTo>
                  <a:pt x="3913025" y="1958262"/>
                </a:lnTo>
                <a:lnTo>
                  <a:pt x="3753238" y="1958262"/>
                </a:lnTo>
                <a:lnTo>
                  <a:pt x="3753238" y="1920940"/>
                </a:lnTo>
                <a:lnTo>
                  <a:pt x="3696088" y="1920940"/>
                </a:lnTo>
                <a:lnTo>
                  <a:pt x="3696088" y="1908110"/>
                </a:lnTo>
                <a:lnTo>
                  <a:pt x="3634273" y="1908110"/>
                </a:lnTo>
                <a:lnTo>
                  <a:pt x="3634273" y="1877786"/>
                </a:lnTo>
                <a:lnTo>
                  <a:pt x="3401008" y="1877786"/>
                </a:lnTo>
                <a:lnTo>
                  <a:pt x="3401008" y="1849794"/>
                </a:lnTo>
                <a:lnTo>
                  <a:pt x="3293706" y="1849794"/>
                </a:lnTo>
                <a:lnTo>
                  <a:pt x="3293706" y="1836964"/>
                </a:lnTo>
                <a:lnTo>
                  <a:pt x="3266880" y="1836964"/>
                </a:lnTo>
                <a:lnTo>
                  <a:pt x="3266880" y="1819469"/>
                </a:lnTo>
                <a:lnTo>
                  <a:pt x="3213229" y="1819469"/>
                </a:lnTo>
                <a:lnTo>
                  <a:pt x="3213229" y="1805473"/>
                </a:lnTo>
                <a:lnTo>
                  <a:pt x="3149081" y="1805473"/>
                </a:lnTo>
                <a:lnTo>
                  <a:pt x="3149081" y="1784480"/>
                </a:lnTo>
                <a:lnTo>
                  <a:pt x="3103595" y="1784480"/>
                </a:lnTo>
                <a:lnTo>
                  <a:pt x="3103595" y="1766985"/>
                </a:lnTo>
                <a:lnTo>
                  <a:pt x="3087266" y="1766985"/>
                </a:lnTo>
                <a:lnTo>
                  <a:pt x="3087266" y="1743658"/>
                </a:lnTo>
                <a:lnTo>
                  <a:pt x="3020785" y="1743658"/>
                </a:lnTo>
                <a:lnTo>
                  <a:pt x="3020785" y="1723831"/>
                </a:lnTo>
                <a:lnTo>
                  <a:pt x="2970633" y="1723831"/>
                </a:lnTo>
                <a:lnTo>
                  <a:pt x="2970633" y="1704003"/>
                </a:lnTo>
                <a:lnTo>
                  <a:pt x="2838838" y="1704003"/>
                </a:lnTo>
                <a:lnTo>
                  <a:pt x="2838838" y="1690007"/>
                </a:lnTo>
                <a:lnTo>
                  <a:pt x="2823676" y="1690007"/>
                </a:lnTo>
                <a:lnTo>
                  <a:pt x="2823676" y="1667847"/>
                </a:lnTo>
                <a:lnTo>
                  <a:pt x="2805015" y="1667847"/>
                </a:lnTo>
                <a:lnTo>
                  <a:pt x="2805015" y="1637522"/>
                </a:lnTo>
                <a:lnTo>
                  <a:pt x="2757196" y="1637522"/>
                </a:lnTo>
                <a:lnTo>
                  <a:pt x="2757196" y="1620028"/>
                </a:lnTo>
                <a:lnTo>
                  <a:pt x="2729204" y="1620028"/>
                </a:lnTo>
                <a:lnTo>
                  <a:pt x="2729204" y="1587370"/>
                </a:lnTo>
                <a:lnTo>
                  <a:pt x="2583413" y="1587370"/>
                </a:lnTo>
                <a:lnTo>
                  <a:pt x="2583413" y="1572208"/>
                </a:lnTo>
                <a:lnTo>
                  <a:pt x="2508768" y="1572208"/>
                </a:lnTo>
                <a:lnTo>
                  <a:pt x="2508768" y="1547715"/>
                </a:lnTo>
                <a:lnTo>
                  <a:pt x="2473778" y="1547715"/>
                </a:lnTo>
                <a:lnTo>
                  <a:pt x="2473778" y="1525555"/>
                </a:lnTo>
                <a:lnTo>
                  <a:pt x="2436456" y="1525555"/>
                </a:lnTo>
                <a:lnTo>
                  <a:pt x="2436456" y="1509226"/>
                </a:lnTo>
                <a:lnTo>
                  <a:pt x="2421293" y="1509226"/>
                </a:lnTo>
                <a:lnTo>
                  <a:pt x="2421293" y="1489399"/>
                </a:lnTo>
                <a:lnTo>
                  <a:pt x="2253342" y="1489399"/>
                </a:lnTo>
                <a:lnTo>
                  <a:pt x="2253342" y="1478902"/>
                </a:lnTo>
                <a:lnTo>
                  <a:pt x="2198525" y="1478902"/>
                </a:lnTo>
                <a:lnTo>
                  <a:pt x="2198525" y="1441580"/>
                </a:lnTo>
                <a:lnTo>
                  <a:pt x="2183363" y="1441580"/>
                </a:lnTo>
                <a:lnTo>
                  <a:pt x="2183363" y="1413588"/>
                </a:lnTo>
                <a:lnTo>
                  <a:pt x="2157704" y="1413588"/>
                </a:lnTo>
                <a:lnTo>
                  <a:pt x="2157704" y="1336610"/>
                </a:lnTo>
                <a:lnTo>
                  <a:pt x="2114550" y="1336610"/>
                </a:lnTo>
                <a:lnTo>
                  <a:pt x="2114550" y="1316783"/>
                </a:lnTo>
                <a:lnTo>
                  <a:pt x="2092389" y="1316783"/>
                </a:lnTo>
                <a:lnTo>
                  <a:pt x="2092389" y="1289957"/>
                </a:lnTo>
                <a:lnTo>
                  <a:pt x="2037572" y="1289957"/>
                </a:lnTo>
                <a:lnTo>
                  <a:pt x="2037572" y="1260799"/>
                </a:lnTo>
                <a:lnTo>
                  <a:pt x="1997917" y="1260799"/>
                </a:lnTo>
                <a:lnTo>
                  <a:pt x="1997917" y="1243304"/>
                </a:lnTo>
                <a:lnTo>
                  <a:pt x="1975757" y="1243304"/>
                </a:lnTo>
                <a:lnTo>
                  <a:pt x="1975757" y="1210647"/>
                </a:lnTo>
                <a:lnTo>
                  <a:pt x="1917440" y="1210647"/>
                </a:lnTo>
                <a:lnTo>
                  <a:pt x="1917440" y="1194318"/>
                </a:lnTo>
                <a:lnTo>
                  <a:pt x="1888282" y="1194318"/>
                </a:lnTo>
                <a:lnTo>
                  <a:pt x="1888282" y="1176823"/>
                </a:lnTo>
                <a:lnTo>
                  <a:pt x="1868455" y="1176823"/>
                </a:lnTo>
                <a:lnTo>
                  <a:pt x="1868455" y="1153497"/>
                </a:lnTo>
                <a:lnTo>
                  <a:pt x="1859124" y="1153497"/>
                </a:lnTo>
                <a:lnTo>
                  <a:pt x="1859124" y="1111509"/>
                </a:lnTo>
                <a:lnTo>
                  <a:pt x="1829966" y="1111509"/>
                </a:lnTo>
                <a:lnTo>
                  <a:pt x="1829966" y="1080018"/>
                </a:lnTo>
                <a:lnTo>
                  <a:pt x="1813637" y="1080018"/>
                </a:lnTo>
                <a:lnTo>
                  <a:pt x="1813637" y="1042696"/>
                </a:lnTo>
                <a:lnTo>
                  <a:pt x="1796142" y="1042696"/>
                </a:lnTo>
                <a:lnTo>
                  <a:pt x="1796142" y="1011205"/>
                </a:lnTo>
                <a:lnTo>
                  <a:pt x="1782147" y="1011205"/>
                </a:lnTo>
                <a:lnTo>
                  <a:pt x="1782147" y="993710"/>
                </a:lnTo>
                <a:lnTo>
                  <a:pt x="1706335" y="993710"/>
                </a:lnTo>
                <a:lnTo>
                  <a:pt x="1690007" y="992544"/>
                </a:lnTo>
                <a:lnTo>
                  <a:pt x="1690007" y="977382"/>
                </a:lnTo>
                <a:lnTo>
                  <a:pt x="1669013" y="977382"/>
                </a:lnTo>
                <a:lnTo>
                  <a:pt x="1669013" y="952889"/>
                </a:lnTo>
                <a:lnTo>
                  <a:pt x="1534885" y="952889"/>
                </a:lnTo>
                <a:lnTo>
                  <a:pt x="1534885" y="924897"/>
                </a:lnTo>
                <a:lnTo>
                  <a:pt x="1475403" y="924897"/>
                </a:lnTo>
                <a:lnTo>
                  <a:pt x="1475403" y="898071"/>
                </a:lnTo>
                <a:lnTo>
                  <a:pt x="1443912" y="898071"/>
                </a:lnTo>
                <a:lnTo>
                  <a:pt x="1443912" y="871246"/>
                </a:lnTo>
                <a:lnTo>
                  <a:pt x="1422918" y="871246"/>
                </a:lnTo>
                <a:lnTo>
                  <a:pt x="1422918" y="833923"/>
                </a:lnTo>
                <a:lnTo>
                  <a:pt x="1375099" y="833923"/>
                </a:lnTo>
                <a:lnTo>
                  <a:pt x="1375099" y="818761"/>
                </a:lnTo>
                <a:lnTo>
                  <a:pt x="1356437" y="818761"/>
                </a:lnTo>
                <a:lnTo>
                  <a:pt x="1356437" y="790769"/>
                </a:lnTo>
                <a:lnTo>
                  <a:pt x="1216478" y="790769"/>
                </a:lnTo>
                <a:lnTo>
                  <a:pt x="1216478" y="765110"/>
                </a:lnTo>
                <a:lnTo>
                  <a:pt x="1196651" y="765110"/>
                </a:lnTo>
                <a:lnTo>
                  <a:pt x="1196651" y="717291"/>
                </a:lnTo>
                <a:lnTo>
                  <a:pt x="1179156" y="717291"/>
                </a:lnTo>
                <a:lnTo>
                  <a:pt x="1179156" y="682301"/>
                </a:lnTo>
                <a:lnTo>
                  <a:pt x="1129004" y="682301"/>
                </a:lnTo>
                <a:lnTo>
                  <a:pt x="1129004" y="667139"/>
                </a:lnTo>
                <a:lnTo>
                  <a:pt x="1081184" y="667139"/>
                </a:lnTo>
                <a:lnTo>
                  <a:pt x="1081184" y="651976"/>
                </a:lnTo>
                <a:lnTo>
                  <a:pt x="1064856" y="651976"/>
                </a:lnTo>
                <a:lnTo>
                  <a:pt x="1064856" y="615820"/>
                </a:lnTo>
                <a:lnTo>
                  <a:pt x="1038030" y="615820"/>
                </a:lnTo>
                <a:lnTo>
                  <a:pt x="1038030" y="591328"/>
                </a:lnTo>
                <a:lnTo>
                  <a:pt x="1015870" y="591328"/>
                </a:lnTo>
                <a:lnTo>
                  <a:pt x="1015870" y="576165"/>
                </a:lnTo>
                <a:lnTo>
                  <a:pt x="973882" y="576165"/>
                </a:lnTo>
                <a:lnTo>
                  <a:pt x="973882" y="559837"/>
                </a:lnTo>
                <a:lnTo>
                  <a:pt x="965718" y="559837"/>
                </a:lnTo>
                <a:lnTo>
                  <a:pt x="965718" y="540009"/>
                </a:lnTo>
                <a:lnTo>
                  <a:pt x="948223" y="540009"/>
                </a:lnTo>
                <a:lnTo>
                  <a:pt x="948223" y="508518"/>
                </a:lnTo>
                <a:lnTo>
                  <a:pt x="928396" y="508518"/>
                </a:lnTo>
                <a:lnTo>
                  <a:pt x="928396" y="495689"/>
                </a:lnTo>
                <a:lnTo>
                  <a:pt x="891073" y="495689"/>
                </a:lnTo>
                <a:lnTo>
                  <a:pt x="891073" y="477028"/>
                </a:lnTo>
                <a:lnTo>
                  <a:pt x="875911" y="477028"/>
                </a:lnTo>
                <a:lnTo>
                  <a:pt x="875911" y="421044"/>
                </a:lnTo>
                <a:lnTo>
                  <a:pt x="858416" y="421044"/>
                </a:lnTo>
                <a:lnTo>
                  <a:pt x="858416" y="405882"/>
                </a:lnTo>
                <a:lnTo>
                  <a:pt x="784937" y="405882"/>
                </a:lnTo>
                <a:lnTo>
                  <a:pt x="784937" y="388387"/>
                </a:lnTo>
                <a:lnTo>
                  <a:pt x="775607" y="388387"/>
                </a:lnTo>
                <a:lnTo>
                  <a:pt x="775607" y="361561"/>
                </a:lnTo>
                <a:lnTo>
                  <a:pt x="762777" y="361561"/>
                </a:lnTo>
                <a:lnTo>
                  <a:pt x="762777" y="325405"/>
                </a:lnTo>
                <a:lnTo>
                  <a:pt x="749948" y="325405"/>
                </a:lnTo>
                <a:lnTo>
                  <a:pt x="749948" y="307910"/>
                </a:lnTo>
                <a:lnTo>
                  <a:pt x="734785" y="307910"/>
                </a:lnTo>
                <a:lnTo>
                  <a:pt x="734785" y="241430"/>
                </a:lnTo>
                <a:lnTo>
                  <a:pt x="725455" y="241430"/>
                </a:lnTo>
                <a:lnTo>
                  <a:pt x="725455" y="229766"/>
                </a:lnTo>
                <a:lnTo>
                  <a:pt x="704461" y="229766"/>
                </a:lnTo>
                <a:lnTo>
                  <a:pt x="704461" y="186612"/>
                </a:lnTo>
                <a:lnTo>
                  <a:pt x="689299" y="186612"/>
                </a:lnTo>
                <a:lnTo>
                  <a:pt x="689299" y="172616"/>
                </a:lnTo>
                <a:lnTo>
                  <a:pt x="640313" y="172616"/>
                </a:lnTo>
                <a:lnTo>
                  <a:pt x="640313" y="139959"/>
                </a:lnTo>
                <a:lnTo>
                  <a:pt x="625151" y="139959"/>
                </a:lnTo>
                <a:lnTo>
                  <a:pt x="625151" y="118965"/>
                </a:lnTo>
                <a:lnTo>
                  <a:pt x="571500" y="118965"/>
                </a:lnTo>
                <a:lnTo>
                  <a:pt x="571500" y="101470"/>
                </a:lnTo>
                <a:lnTo>
                  <a:pt x="543508" y="101470"/>
                </a:lnTo>
                <a:lnTo>
                  <a:pt x="543508" y="88641"/>
                </a:lnTo>
                <a:lnTo>
                  <a:pt x="491023" y="88641"/>
                </a:lnTo>
                <a:lnTo>
                  <a:pt x="491023" y="71146"/>
                </a:lnTo>
                <a:lnTo>
                  <a:pt x="428041" y="71146"/>
                </a:lnTo>
                <a:lnTo>
                  <a:pt x="428041" y="59483"/>
                </a:lnTo>
                <a:lnTo>
                  <a:pt x="330070" y="59483"/>
                </a:lnTo>
                <a:lnTo>
                  <a:pt x="330070" y="44320"/>
                </a:lnTo>
                <a:lnTo>
                  <a:pt x="306743" y="44320"/>
                </a:lnTo>
                <a:lnTo>
                  <a:pt x="306743" y="26825"/>
                </a:lnTo>
                <a:lnTo>
                  <a:pt x="264756" y="26825"/>
                </a:lnTo>
                <a:lnTo>
                  <a:pt x="264756" y="15162"/>
                </a:lnTo>
                <a:lnTo>
                  <a:pt x="206439" y="15162"/>
                </a:lnTo>
                <a:lnTo>
                  <a:pt x="206439" y="0"/>
                </a:lnTo>
                <a:lnTo>
                  <a:pt x="0" y="0"/>
                </a:lnTo>
              </a:path>
            </a:pathLst>
          </a:custGeom>
          <a:noFill/>
          <a:ln w="28575">
            <a:solidFill>
              <a:schemeClr val="accent3"/>
            </a:solidFill>
            <a:prstDash val="sysDash"/>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55" name="Straight Connector 54">
            <a:extLst>
              <a:ext uri="{FF2B5EF4-FFF2-40B4-BE49-F238E27FC236}">
                <a16:creationId xmlns:a16="http://schemas.microsoft.com/office/drawing/2014/main" id="{0B31D997-2BAC-D28C-DF55-FBB809588E20}"/>
              </a:ext>
            </a:extLst>
          </p:cNvPr>
          <p:cNvCxnSpPr>
            <a:cxnSpLocks/>
          </p:cNvCxnSpPr>
          <p:nvPr/>
        </p:nvCxnSpPr>
        <p:spPr bwMode="auto">
          <a:xfrm>
            <a:off x="1205039" y="3629828"/>
            <a:ext cx="217747" cy="0"/>
          </a:xfrm>
          <a:prstGeom prst="line">
            <a:avLst/>
          </a:prstGeom>
          <a:noFill/>
          <a:ln w="28575"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7E9DEAB4-ADFD-D392-826D-A985C7B012D9}"/>
              </a:ext>
            </a:extLst>
          </p:cNvPr>
          <p:cNvCxnSpPr>
            <a:cxnSpLocks/>
          </p:cNvCxnSpPr>
          <p:nvPr/>
        </p:nvCxnSpPr>
        <p:spPr bwMode="auto">
          <a:xfrm>
            <a:off x="1205039" y="3814932"/>
            <a:ext cx="217747" cy="0"/>
          </a:xfrm>
          <a:prstGeom prst="line">
            <a:avLst/>
          </a:prstGeom>
          <a:noFill/>
          <a:ln w="28575" cap="flat" cmpd="sng" algn="ctr">
            <a:solidFill>
              <a:schemeClr val="accent1"/>
            </a:solidFill>
            <a:prstDash val="sysDash"/>
            <a:round/>
            <a:headEnd type="none" w="med" len="med"/>
            <a:tailEnd type="none" w="med" len="med"/>
          </a:ln>
          <a:effectLst/>
        </p:spPr>
      </p:cxnSp>
      <p:cxnSp>
        <p:nvCxnSpPr>
          <p:cNvPr id="58" name="Straight Connector 57">
            <a:extLst>
              <a:ext uri="{FF2B5EF4-FFF2-40B4-BE49-F238E27FC236}">
                <a16:creationId xmlns:a16="http://schemas.microsoft.com/office/drawing/2014/main" id="{636F603A-786D-9D05-C1C5-15A622BE6783}"/>
              </a:ext>
            </a:extLst>
          </p:cNvPr>
          <p:cNvCxnSpPr>
            <a:cxnSpLocks/>
          </p:cNvCxnSpPr>
          <p:nvPr/>
        </p:nvCxnSpPr>
        <p:spPr bwMode="auto">
          <a:xfrm>
            <a:off x="1205039" y="4000036"/>
            <a:ext cx="217747" cy="0"/>
          </a:xfrm>
          <a:prstGeom prst="line">
            <a:avLst/>
          </a:prstGeom>
          <a:noFill/>
          <a:ln w="28575" cap="flat" cmpd="sng" algn="ctr">
            <a:solidFill>
              <a:schemeClr val="accent3"/>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4745E596-E605-DB88-7344-5E0A5A5FA921}"/>
              </a:ext>
            </a:extLst>
          </p:cNvPr>
          <p:cNvCxnSpPr>
            <a:cxnSpLocks/>
          </p:cNvCxnSpPr>
          <p:nvPr/>
        </p:nvCxnSpPr>
        <p:spPr bwMode="auto">
          <a:xfrm>
            <a:off x="1205039" y="4185140"/>
            <a:ext cx="217747" cy="0"/>
          </a:xfrm>
          <a:prstGeom prst="line">
            <a:avLst/>
          </a:prstGeom>
          <a:noFill/>
          <a:ln w="28575" cap="flat" cmpd="sng" algn="ctr">
            <a:solidFill>
              <a:schemeClr val="accent3"/>
            </a:solidFill>
            <a:prstDash val="sysDash"/>
            <a:round/>
            <a:headEnd type="none" w="med" len="med"/>
            <a:tailEnd type="none" w="med" len="med"/>
          </a:ln>
          <a:effectLst/>
        </p:spPr>
      </p:cxnSp>
      <p:sp>
        <p:nvSpPr>
          <p:cNvPr id="60" name="TextBox 59">
            <a:extLst>
              <a:ext uri="{FF2B5EF4-FFF2-40B4-BE49-F238E27FC236}">
                <a16:creationId xmlns:a16="http://schemas.microsoft.com/office/drawing/2014/main" id="{A3B6716D-2195-C464-3C9A-0F41D0BD2A82}"/>
              </a:ext>
            </a:extLst>
          </p:cNvPr>
          <p:cNvSpPr txBox="1"/>
          <p:nvPr/>
        </p:nvSpPr>
        <p:spPr bwMode="auto">
          <a:xfrm>
            <a:off x="1379139" y="3496886"/>
            <a:ext cx="29006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Ven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TP53</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deletion and/or mutation</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Ven + obi, none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Clb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TP53</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deletion and/or mutation</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Clb + obi, none</a:t>
            </a:r>
          </a:p>
        </p:txBody>
      </p:sp>
      <p:sp>
        <p:nvSpPr>
          <p:cNvPr id="61" name="TextBox 60">
            <a:extLst>
              <a:ext uri="{FF2B5EF4-FFF2-40B4-BE49-F238E27FC236}">
                <a16:creationId xmlns:a16="http://schemas.microsoft.com/office/drawing/2014/main" id="{17071ADD-9958-9583-F709-C06173B53D8F}"/>
              </a:ext>
            </a:extLst>
          </p:cNvPr>
          <p:cNvSpPr txBox="1"/>
          <p:nvPr/>
        </p:nvSpPr>
        <p:spPr bwMode="auto">
          <a:xfrm>
            <a:off x="802586" y="4912098"/>
            <a:ext cx="2859636"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r>
              <a:rPr kumimoji="0" lang="en-US" sz="14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Ven + obi, no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TP53</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del/mut: 76.6</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Ven + obi,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TP53</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del/mut: 51.9</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HR 2.29</a:t>
            </a:r>
            <a:r>
              <a:rPr lang="en-US" sz="1400" dirty="0">
                <a:solidFill>
                  <a:srgbClr val="015873"/>
                </a:solidFill>
                <a:latin typeface="Calibri" panose="020F0502020204030204" pitchFamily="34" charset="0"/>
                <a:cs typeface="Arial" panose="020B0604020202020204" pitchFamily="34" charset="0"/>
              </a:rPr>
              <a:t>;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 .001</a:t>
            </a:r>
          </a:p>
        </p:txBody>
      </p:sp>
      <p:sp>
        <p:nvSpPr>
          <p:cNvPr id="62" name="TextBox 61">
            <a:extLst>
              <a:ext uri="{FF2B5EF4-FFF2-40B4-BE49-F238E27FC236}">
                <a16:creationId xmlns:a16="http://schemas.microsoft.com/office/drawing/2014/main" id="{0702D8C1-E407-F1A8-9FEA-6646F8A9EE36}"/>
              </a:ext>
            </a:extLst>
          </p:cNvPr>
          <p:cNvSpPr txBox="1"/>
          <p:nvPr/>
        </p:nvSpPr>
        <p:spPr bwMode="auto">
          <a:xfrm>
            <a:off x="3344164" y="5115658"/>
            <a:ext cx="285963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err="1">
                <a:ln>
                  <a:noFill/>
                </a:ln>
                <a:solidFill>
                  <a:schemeClr val="accent3"/>
                </a:solidFill>
                <a:effectLst/>
                <a:uLnTx/>
                <a:uFillTx/>
                <a:latin typeface="Calibri" panose="020F0502020204030204" pitchFamily="34" charset="0"/>
                <a:ea typeface="+mn-ea"/>
                <a:cs typeface="Arial" panose="020B0604020202020204" pitchFamily="34" charset="0"/>
              </a:rPr>
              <a:t>Clb</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 obi, no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TP53</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del/mut: 38.9</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err="1">
                <a:ln>
                  <a:noFill/>
                </a:ln>
                <a:solidFill>
                  <a:schemeClr val="accent3"/>
                </a:solidFill>
                <a:effectLst/>
                <a:uLnTx/>
                <a:uFillTx/>
                <a:latin typeface="Calibri" panose="020F0502020204030204" pitchFamily="34" charset="0"/>
                <a:ea typeface="+mn-ea"/>
                <a:cs typeface="Arial" panose="020B0604020202020204" pitchFamily="34" charset="0"/>
              </a:rPr>
              <a:t>Clb</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 obi,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TP53</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del/mut: 20.8</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HR 1.66;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P</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 .03</a:t>
            </a:r>
          </a:p>
        </p:txBody>
      </p:sp>
      <p:grpSp>
        <p:nvGrpSpPr>
          <p:cNvPr id="264" name="Group 263">
            <a:extLst>
              <a:ext uri="{FF2B5EF4-FFF2-40B4-BE49-F238E27FC236}">
                <a16:creationId xmlns:a16="http://schemas.microsoft.com/office/drawing/2014/main" id="{D8D1AA66-05B2-BBEA-3F4B-9B6A8A3FAF0F}"/>
              </a:ext>
            </a:extLst>
          </p:cNvPr>
          <p:cNvGrpSpPr/>
          <p:nvPr/>
        </p:nvGrpSpPr>
        <p:grpSpPr>
          <a:xfrm>
            <a:off x="6893098" y="1828874"/>
            <a:ext cx="72638" cy="2515415"/>
            <a:chOff x="6838451" y="2498409"/>
            <a:chExt cx="136518" cy="2515415"/>
          </a:xfrm>
        </p:grpSpPr>
        <p:cxnSp>
          <p:nvCxnSpPr>
            <p:cNvPr id="257" name="Straight Connector 256">
              <a:extLst>
                <a:ext uri="{FF2B5EF4-FFF2-40B4-BE49-F238E27FC236}">
                  <a16:creationId xmlns:a16="http://schemas.microsoft.com/office/drawing/2014/main" id="{1D0822C1-B2A1-822D-6056-4C7DCEA1F60A}"/>
                </a:ext>
              </a:extLst>
            </p:cNvPr>
            <p:cNvCxnSpPr>
              <a:cxnSpLocks/>
            </p:cNvCxnSpPr>
            <p:nvPr/>
          </p:nvCxnSpPr>
          <p:spPr bwMode="auto">
            <a:xfrm>
              <a:off x="6838451" y="2498409"/>
              <a:ext cx="136518" cy="0"/>
            </a:xfrm>
            <a:prstGeom prst="line">
              <a:avLst/>
            </a:prstGeom>
            <a:noFill/>
            <a:ln w="28575" cap="flat" cmpd="sng" algn="ctr">
              <a:solidFill>
                <a:schemeClr val="bg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D88A7F44-FE45-A89A-5738-57AA26AA829F}"/>
                </a:ext>
              </a:extLst>
            </p:cNvPr>
            <p:cNvCxnSpPr>
              <a:cxnSpLocks/>
            </p:cNvCxnSpPr>
            <p:nvPr/>
          </p:nvCxnSpPr>
          <p:spPr bwMode="auto">
            <a:xfrm>
              <a:off x="6838451" y="3001492"/>
              <a:ext cx="136518" cy="0"/>
            </a:xfrm>
            <a:prstGeom prst="line">
              <a:avLst/>
            </a:prstGeom>
            <a:noFill/>
            <a:ln w="28575" cap="flat" cmpd="sng" algn="ctr">
              <a:solidFill>
                <a:schemeClr val="bg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A8B8628F-EAFF-696E-76D9-1381821FBB43}"/>
                </a:ext>
              </a:extLst>
            </p:cNvPr>
            <p:cNvCxnSpPr>
              <a:cxnSpLocks/>
            </p:cNvCxnSpPr>
            <p:nvPr/>
          </p:nvCxnSpPr>
          <p:spPr bwMode="auto">
            <a:xfrm>
              <a:off x="6838451" y="3504575"/>
              <a:ext cx="136518" cy="0"/>
            </a:xfrm>
            <a:prstGeom prst="line">
              <a:avLst/>
            </a:prstGeom>
            <a:noFill/>
            <a:ln w="28575" cap="flat" cmpd="sng" algn="ctr">
              <a:solidFill>
                <a:schemeClr val="bg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CC611029-4973-4208-6853-9CEE36EA004F}"/>
                </a:ext>
              </a:extLst>
            </p:cNvPr>
            <p:cNvCxnSpPr>
              <a:cxnSpLocks/>
            </p:cNvCxnSpPr>
            <p:nvPr/>
          </p:nvCxnSpPr>
          <p:spPr bwMode="auto">
            <a:xfrm>
              <a:off x="6838451" y="4007658"/>
              <a:ext cx="136518" cy="0"/>
            </a:xfrm>
            <a:prstGeom prst="line">
              <a:avLst/>
            </a:prstGeom>
            <a:noFill/>
            <a:ln w="28575" cap="flat" cmpd="sng" algn="ctr">
              <a:solidFill>
                <a:schemeClr val="bg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93A5AA0F-A278-038F-60F6-4598FD3A3F8E}"/>
                </a:ext>
              </a:extLst>
            </p:cNvPr>
            <p:cNvCxnSpPr>
              <a:cxnSpLocks/>
            </p:cNvCxnSpPr>
            <p:nvPr/>
          </p:nvCxnSpPr>
          <p:spPr bwMode="auto">
            <a:xfrm>
              <a:off x="6838451" y="4510741"/>
              <a:ext cx="136518" cy="0"/>
            </a:xfrm>
            <a:prstGeom prst="line">
              <a:avLst/>
            </a:prstGeom>
            <a:noFill/>
            <a:ln w="28575" cap="flat" cmpd="sng" algn="ctr">
              <a:solidFill>
                <a:schemeClr val="bg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07A29C80-B8A6-4ED5-A847-239A80E6EE97}"/>
                </a:ext>
              </a:extLst>
            </p:cNvPr>
            <p:cNvCxnSpPr>
              <a:cxnSpLocks/>
            </p:cNvCxnSpPr>
            <p:nvPr/>
          </p:nvCxnSpPr>
          <p:spPr bwMode="auto">
            <a:xfrm>
              <a:off x="6838451" y="5013824"/>
              <a:ext cx="136518" cy="0"/>
            </a:xfrm>
            <a:prstGeom prst="line">
              <a:avLst/>
            </a:prstGeom>
            <a:noFill/>
            <a:ln w="28575" cap="flat" cmpd="sng" algn="ctr">
              <a:solidFill>
                <a:schemeClr val="bg1"/>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3C6E050B-F22B-0D52-D857-5EECE190FAF9}"/>
              </a:ext>
            </a:extLst>
          </p:cNvPr>
          <p:cNvGrpSpPr/>
          <p:nvPr/>
        </p:nvGrpSpPr>
        <p:grpSpPr>
          <a:xfrm>
            <a:off x="6976476" y="4343028"/>
            <a:ext cx="4389331" cy="84931"/>
            <a:chOff x="6985709" y="5012563"/>
            <a:chExt cx="4389331" cy="144335"/>
          </a:xfrm>
        </p:grpSpPr>
        <p:cxnSp>
          <p:nvCxnSpPr>
            <p:cNvPr id="266" name="Straight Connector 265">
              <a:extLst>
                <a:ext uri="{FF2B5EF4-FFF2-40B4-BE49-F238E27FC236}">
                  <a16:creationId xmlns:a16="http://schemas.microsoft.com/office/drawing/2014/main" id="{D171DA2E-4335-E10B-7FAA-2EE8783BE691}"/>
                </a:ext>
              </a:extLst>
            </p:cNvPr>
            <p:cNvCxnSpPr>
              <a:cxnSpLocks/>
            </p:cNvCxnSpPr>
            <p:nvPr/>
          </p:nvCxnSpPr>
          <p:spPr bwMode="auto">
            <a:xfrm>
              <a:off x="6985709"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6A7FCA00-3CC9-F380-854A-D294C6F37065}"/>
                </a:ext>
              </a:extLst>
            </p:cNvPr>
            <p:cNvCxnSpPr>
              <a:cxnSpLocks/>
            </p:cNvCxnSpPr>
            <p:nvPr/>
          </p:nvCxnSpPr>
          <p:spPr bwMode="auto">
            <a:xfrm>
              <a:off x="7612756"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0178F279-2C3E-A083-3BDF-2A6DC9B718BE}"/>
                </a:ext>
              </a:extLst>
            </p:cNvPr>
            <p:cNvCxnSpPr>
              <a:cxnSpLocks/>
            </p:cNvCxnSpPr>
            <p:nvPr/>
          </p:nvCxnSpPr>
          <p:spPr bwMode="auto">
            <a:xfrm>
              <a:off x="8239803"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FC905AC6-4BB7-FB54-7F28-8941EBF7CABA}"/>
                </a:ext>
              </a:extLst>
            </p:cNvPr>
            <p:cNvCxnSpPr>
              <a:cxnSpLocks/>
            </p:cNvCxnSpPr>
            <p:nvPr/>
          </p:nvCxnSpPr>
          <p:spPr bwMode="auto">
            <a:xfrm>
              <a:off x="8866850"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EC0C9417-EAF8-D38F-3D0E-B2BD6E1320EE}"/>
                </a:ext>
              </a:extLst>
            </p:cNvPr>
            <p:cNvCxnSpPr>
              <a:cxnSpLocks/>
            </p:cNvCxnSpPr>
            <p:nvPr/>
          </p:nvCxnSpPr>
          <p:spPr bwMode="auto">
            <a:xfrm>
              <a:off x="9493897"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33B2A49D-2953-CBA1-0B34-1E3D1169EE6F}"/>
                </a:ext>
              </a:extLst>
            </p:cNvPr>
            <p:cNvCxnSpPr>
              <a:cxnSpLocks/>
            </p:cNvCxnSpPr>
            <p:nvPr/>
          </p:nvCxnSpPr>
          <p:spPr bwMode="auto">
            <a:xfrm>
              <a:off x="10120944"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D2E79330-58FE-237D-217A-62E3653BF1A2}"/>
                </a:ext>
              </a:extLst>
            </p:cNvPr>
            <p:cNvCxnSpPr>
              <a:cxnSpLocks/>
            </p:cNvCxnSpPr>
            <p:nvPr/>
          </p:nvCxnSpPr>
          <p:spPr bwMode="auto">
            <a:xfrm>
              <a:off x="10747991" y="5012563"/>
              <a:ext cx="0" cy="144335"/>
            </a:xfrm>
            <a:prstGeom prst="line">
              <a:avLst/>
            </a:prstGeom>
            <a:noFill/>
            <a:ln w="28575" cap="flat" cmpd="sng" algn="ctr">
              <a:solidFill>
                <a:schemeClr val="bg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93C111D5-BBC3-ACB9-0ECB-3BA777B9D9A2}"/>
                </a:ext>
              </a:extLst>
            </p:cNvPr>
            <p:cNvCxnSpPr>
              <a:cxnSpLocks/>
            </p:cNvCxnSpPr>
            <p:nvPr/>
          </p:nvCxnSpPr>
          <p:spPr bwMode="auto">
            <a:xfrm>
              <a:off x="11375040" y="5012563"/>
              <a:ext cx="0" cy="144335"/>
            </a:xfrm>
            <a:prstGeom prst="line">
              <a:avLst/>
            </a:prstGeom>
            <a:noFill/>
            <a:ln w="28575" cap="flat" cmpd="sng" algn="ctr">
              <a:solidFill>
                <a:schemeClr val="bg1"/>
              </a:solidFill>
              <a:prstDash val="solid"/>
              <a:round/>
              <a:headEnd type="none" w="med" len="med"/>
              <a:tailEnd type="none" w="med" len="med"/>
            </a:ln>
            <a:effectLst/>
          </p:spPr>
        </p:cxnSp>
      </p:grpSp>
      <p:sp>
        <p:nvSpPr>
          <p:cNvPr id="276" name="TextBox 275">
            <a:extLst>
              <a:ext uri="{FF2B5EF4-FFF2-40B4-BE49-F238E27FC236}">
                <a16:creationId xmlns:a16="http://schemas.microsoft.com/office/drawing/2014/main" id="{B7C70A62-F55B-E5FD-E65F-D2AE0892B553}"/>
              </a:ext>
            </a:extLst>
          </p:cNvPr>
          <p:cNvSpPr txBox="1"/>
          <p:nvPr/>
        </p:nvSpPr>
        <p:spPr bwMode="auto">
          <a:xfrm>
            <a:off x="6834240" y="4354005"/>
            <a:ext cx="29588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77" name="TextBox 276">
            <a:extLst>
              <a:ext uri="{FF2B5EF4-FFF2-40B4-BE49-F238E27FC236}">
                <a16:creationId xmlns:a16="http://schemas.microsoft.com/office/drawing/2014/main" id="{FC008AD1-5636-F552-2828-8995738FEA3A}"/>
              </a:ext>
            </a:extLst>
          </p:cNvPr>
          <p:cNvSpPr txBox="1"/>
          <p:nvPr/>
        </p:nvSpPr>
        <p:spPr bwMode="auto">
          <a:xfrm>
            <a:off x="7416844"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78" name="TextBox 277">
            <a:extLst>
              <a:ext uri="{FF2B5EF4-FFF2-40B4-BE49-F238E27FC236}">
                <a16:creationId xmlns:a16="http://schemas.microsoft.com/office/drawing/2014/main" id="{0CE8D25A-1CEB-9124-6944-912351EE0E8E}"/>
              </a:ext>
            </a:extLst>
          </p:cNvPr>
          <p:cNvSpPr txBox="1"/>
          <p:nvPr/>
        </p:nvSpPr>
        <p:spPr bwMode="auto">
          <a:xfrm>
            <a:off x="8043992"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79" name="TextBox 278">
            <a:extLst>
              <a:ext uri="{FF2B5EF4-FFF2-40B4-BE49-F238E27FC236}">
                <a16:creationId xmlns:a16="http://schemas.microsoft.com/office/drawing/2014/main" id="{5BB941EC-71DE-5E54-725E-E424EA6EE00E}"/>
              </a:ext>
            </a:extLst>
          </p:cNvPr>
          <p:cNvSpPr txBox="1"/>
          <p:nvPr/>
        </p:nvSpPr>
        <p:spPr bwMode="auto">
          <a:xfrm>
            <a:off x="8657572"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80" name="TextBox 279">
            <a:extLst>
              <a:ext uri="{FF2B5EF4-FFF2-40B4-BE49-F238E27FC236}">
                <a16:creationId xmlns:a16="http://schemas.microsoft.com/office/drawing/2014/main" id="{D3756D99-5F31-77DD-B2AA-494AA5DD4085}"/>
              </a:ext>
            </a:extLst>
          </p:cNvPr>
          <p:cNvSpPr txBox="1"/>
          <p:nvPr/>
        </p:nvSpPr>
        <p:spPr bwMode="auto">
          <a:xfrm>
            <a:off x="9293721"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281" name="TextBox 280">
            <a:extLst>
              <a:ext uri="{FF2B5EF4-FFF2-40B4-BE49-F238E27FC236}">
                <a16:creationId xmlns:a16="http://schemas.microsoft.com/office/drawing/2014/main" id="{14E9F5FB-81B0-33E3-2F2C-DC59FEFB13DA}"/>
              </a:ext>
            </a:extLst>
          </p:cNvPr>
          <p:cNvSpPr txBox="1"/>
          <p:nvPr/>
        </p:nvSpPr>
        <p:spPr bwMode="auto">
          <a:xfrm>
            <a:off x="9920933"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82" name="TextBox 281">
            <a:extLst>
              <a:ext uri="{FF2B5EF4-FFF2-40B4-BE49-F238E27FC236}">
                <a16:creationId xmlns:a16="http://schemas.microsoft.com/office/drawing/2014/main" id="{E57C6AD7-D775-BFFA-5DAF-126F858D0883}"/>
              </a:ext>
            </a:extLst>
          </p:cNvPr>
          <p:cNvSpPr txBox="1"/>
          <p:nvPr/>
        </p:nvSpPr>
        <p:spPr bwMode="auto">
          <a:xfrm>
            <a:off x="10547979"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283" name="TextBox 282">
            <a:extLst>
              <a:ext uri="{FF2B5EF4-FFF2-40B4-BE49-F238E27FC236}">
                <a16:creationId xmlns:a16="http://schemas.microsoft.com/office/drawing/2014/main" id="{64DFB50B-D02A-722A-EAFF-9DDD189EBAC3}"/>
              </a:ext>
            </a:extLst>
          </p:cNvPr>
          <p:cNvSpPr txBox="1"/>
          <p:nvPr/>
        </p:nvSpPr>
        <p:spPr bwMode="auto">
          <a:xfrm>
            <a:off x="11169150" y="4354005"/>
            <a:ext cx="44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284" name="TextBox 283">
            <a:extLst>
              <a:ext uri="{FF2B5EF4-FFF2-40B4-BE49-F238E27FC236}">
                <a16:creationId xmlns:a16="http://schemas.microsoft.com/office/drawing/2014/main" id="{EADE806C-E08C-6DC4-BE4B-593AE550E488}"/>
              </a:ext>
            </a:extLst>
          </p:cNvPr>
          <p:cNvSpPr txBox="1"/>
          <p:nvPr/>
        </p:nvSpPr>
        <p:spPr bwMode="auto">
          <a:xfrm>
            <a:off x="6667410" y="4175179"/>
            <a:ext cx="29588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85" name="TextBox 284">
            <a:extLst>
              <a:ext uri="{FF2B5EF4-FFF2-40B4-BE49-F238E27FC236}">
                <a16:creationId xmlns:a16="http://schemas.microsoft.com/office/drawing/2014/main" id="{0F78D24A-3DC7-536F-7EEC-5101E2EEA25A}"/>
              </a:ext>
            </a:extLst>
          </p:cNvPr>
          <p:cNvSpPr txBox="1"/>
          <p:nvPr/>
        </p:nvSpPr>
        <p:spPr bwMode="auto">
          <a:xfrm>
            <a:off x="6565335" y="3668562"/>
            <a:ext cx="412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86" name="TextBox 285">
            <a:extLst>
              <a:ext uri="{FF2B5EF4-FFF2-40B4-BE49-F238E27FC236}">
                <a16:creationId xmlns:a16="http://schemas.microsoft.com/office/drawing/2014/main" id="{5107276B-3695-29FF-4700-2DC2A3A59732}"/>
              </a:ext>
            </a:extLst>
          </p:cNvPr>
          <p:cNvSpPr txBox="1"/>
          <p:nvPr/>
        </p:nvSpPr>
        <p:spPr bwMode="auto">
          <a:xfrm>
            <a:off x="6565335" y="3172214"/>
            <a:ext cx="412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87" name="TextBox 286">
            <a:extLst>
              <a:ext uri="{FF2B5EF4-FFF2-40B4-BE49-F238E27FC236}">
                <a16:creationId xmlns:a16="http://schemas.microsoft.com/office/drawing/2014/main" id="{D019E096-334A-C0C5-9A46-EFABAC816E5C}"/>
              </a:ext>
            </a:extLst>
          </p:cNvPr>
          <p:cNvSpPr txBox="1"/>
          <p:nvPr/>
        </p:nvSpPr>
        <p:spPr bwMode="auto">
          <a:xfrm>
            <a:off x="6565335" y="2654024"/>
            <a:ext cx="412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88" name="TextBox 287">
            <a:extLst>
              <a:ext uri="{FF2B5EF4-FFF2-40B4-BE49-F238E27FC236}">
                <a16:creationId xmlns:a16="http://schemas.microsoft.com/office/drawing/2014/main" id="{40CA9A9C-F31B-F90C-25A8-544D0013F081}"/>
              </a:ext>
            </a:extLst>
          </p:cNvPr>
          <p:cNvSpPr txBox="1"/>
          <p:nvPr/>
        </p:nvSpPr>
        <p:spPr bwMode="auto">
          <a:xfrm>
            <a:off x="6565335" y="2154437"/>
            <a:ext cx="412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90" name="TextBox 289">
            <a:extLst>
              <a:ext uri="{FF2B5EF4-FFF2-40B4-BE49-F238E27FC236}">
                <a16:creationId xmlns:a16="http://schemas.microsoft.com/office/drawing/2014/main" id="{E9F60093-74CE-D8C6-1767-F5D3F7252206}"/>
              </a:ext>
            </a:extLst>
          </p:cNvPr>
          <p:cNvSpPr txBox="1"/>
          <p:nvPr/>
        </p:nvSpPr>
        <p:spPr bwMode="auto">
          <a:xfrm>
            <a:off x="6476826" y="1652500"/>
            <a:ext cx="5647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91" name="Freeform: Shape 290">
            <a:extLst>
              <a:ext uri="{FF2B5EF4-FFF2-40B4-BE49-F238E27FC236}">
                <a16:creationId xmlns:a16="http://schemas.microsoft.com/office/drawing/2014/main" id="{FD7E1F0F-E983-4307-E7D9-EC3FA361D98D}"/>
              </a:ext>
            </a:extLst>
          </p:cNvPr>
          <p:cNvSpPr/>
          <p:nvPr/>
        </p:nvSpPr>
        <p:spPr bwMode="auto">
          <a:xfrm>
            <a:off x="6992700" y="1828132"/>
            <a:ext cx="4498623" cy="897466"/>
          </a:xfrm>
          <a:custGeom>
            <a:avLst/>
            <a:gdLst>
              <a:gd name="connsiteX0" fmla="*/ 4498623 w 4498623"/>
              <a:gd name="connsiteY0" fmla="*/ 897466 h 897466"/>
              <a:gd name="connsiteX1" fmla="*/ 4164189 w 4498623"/>
              <a:gd name="connsiteY1" fmla="*/ 897466 h 897466"/>
              <a:gd name="connsiteX2" fmla="*/ 4164189 w 4498623"/>
              <a:gd name="connsiteY2" fmla="*/ 776111 h 897466"/>
              <a:gd name="connsiteX3" fmla="*/ 4037189 w 4498623"/>
              <a:gd name="connsiteY3" fmla="*/ 776111 h 897466"/>
              <a:gd name="connsiteX4" fmla="*/ 4037189 w 4498623"/>
              <a:gd name="connsiteY4" fmla="*/ 695677 h 897466"/>
              <a:gd name="connsiteX5" fmla="*/ 3395134 w 4498623"/>
              <a:gd name="connsiteY5" fmla="*/ 695677 h 897466"/>
              <a:gd name="connsiteX6" fmla="*/ 3395134 w 4498623"/>
              <a:gd name="connsiteY6" fmla="*/ 654755 h 897466"/>
              <a:gd name="connsiteX7" fmla="*/ 3097389 w 4498623"/>
              <a:gd name="connsiteY7" fmla="*/ 654755 h 897466"/>
              <a:gd name="connsiteX8" fmla="*/ 3097389 w 4498623"/>
              <a:gd name="connsiteY8" fmla="*/ 612422 h 897466"/>
              <a:gd name="connsiteX9" fmla="*/ 3052234 w 4498623"/>
              <a:gd name="connsiteY9" fmla="*/ 612422 h 897466"/>
              <a:gd name="connsiteX10" fmla="*/ 3052234 w 4498623"/>
              <a:gd name="connsiteY10" fmla="*/ 574322 h 897466"/>
              <a:gd name="connsiteX11" fmla="*/ 2987323 w 4498623"/>
              <a:gd name="connsiteY11" fmla="*/ 574322 h 897466"/>
              <a:gd name="connsiteX12" fmla="*/ 2987323 w 4498623"/>
              <a:gd name="connsiteY12" fmla="*/ 537633 h 897466"/>
              <a:gd name="connsiteX13" fmla="*/ 2827867 w 4498623"/>
              <a:gd name="connsiteY13" fmla="*/ 537633 h 897466"/>
              <a:gd name="connsiteX14" fmla="*/ 2827867 w 4498623"/>
              <a:gd name="connsiteY14" fmla="*/ 495300 h 897466"/>
              <a:gd name="connsiteX15" fmla="*/ 2692400 w 4498623"/>
              <a:gd name="connsiteY15" fmla="*/ 495300 h 897466"/>
              <a:gd name="connsiteX16" fmla="*/ 2692400 w 4498623"/>
              <a:gd name="connsiteY16" fmla="*/ 465666 h 897466"/>
              <a:gd name="connsiteX17" fmla="*/ 2544234 w 4498623"/>
              <a:gd name="connsiteY17" fmla="*/ 465666 h 897466"/>
              <a:gd name="connsiteX18" fmla="*/ 2544234 w 4498623"/>
              <a:gd name="connsiteY18" fmla="*/ 424744 h 897466"/>
              <a:gd name="connsiteX19" fmla="*/ 2501900 w 4498623"/>
              <a:gd name="connsiteY19" fmla="*/ 424744 h 897466"/>
              <a:gd name="connsiteX20" fmla="*/ 2501900 w 4498623"/>
              <a:gd name="connsiteY20" fmla="*/ 382411 h 897466"/>
              <a:gd name="connsiteX21" fmla="*/ 2332567 w 4498623"/>
              <a:gd name="connsiteY21" fmla="*/ 382411 h 897466"/>
              <a:gd name="connsiteX22" fmla="*/ 2332567 w 4498623"/>
              <a:gd name="connsiteY22" fmla="*/ 352777 h 897466"/>
              <a:gd name="connsiteX23" fmla="*/ 1587500 w 4498623"/>
              <a:gd name="connsiteY23" fmla="*/ 352777 h 897466"/>
              <a:gd name="connsiteX24" fmla="*/ 1587500 w 4498623"/>
              <a:gd name="connsiteY24" fmla="*/ 310444 h 897466"/>
              <a:gd name="connsiteX25" fmla="*/ 1473200 w 4498623"/>
              <a:gd name="connsiteY25" fmla="*/ 310444 h 897466"/>
              <a:gd name="connsiteX26" fmla="*/ 1473200 w 4498623"/>
              <a:gd name="connsiteY26" fmla="*/ 275166 h 897466"/>
              <a:gd name="connsiteX27" fmla="*/ 1193800 w 4498623"/>
              <a:gd name="connsiteY27" fmla="*/ 275166 h 897466"/>
              <a:gd name="connsiteX28" fmla="*/ 1193800 w 4498623"/>
              <a:gd name="connsiteY28" fmla="*/ 241300 h 897466"/>
              <a:gd name="connsiteX29" fmla="*/ 883356 w 4498623"/>
              <a:gd name="connsiteY29" fmla="*/ 241300 h 897466"/>
              <a:gd name="connsiteX30" fmla="*/ 883356 w 4498623"/>
              <a:gd name="connsiteY30" fmla="*/ 207433 h 897466"/>
              <a:gd name="connsiteX31" fmla="*/ 773289 w 4498623"/>
              <a:gd name="connsiteY31" fmla="*/ 207433 h 897466"/>
              <a:gd name="connsiteX32" fmla="*/ 773289 w 4498623"/>
              <a:gd name="connsiteY32" fmla="*/ 173566 h 897466"/>
              <a:gd name="connsiteX33" fmla="*/ 694267 w 4498623"/>
              <a:gd name="connsiteY33" fmla="*/ 173566 h 897466"/>
              <a:gd name="connsiteX34" fmla="*/ 694267 w 4498623"/>
              <a:gd name="connsiteY34" fmla="*/ 136877 h 897466"/>
              <a:gd name="connsiteX35" fmla="*/ 548923 w 4498623"/>
              <a:gd name="connsiteY35" fmla="*/ 136877 h 897466"/>
              <a:gd name="connsiteX36" fmla="*/ 548923 w 4498623"/>
              <a:gd name="connsiteY36" fmla="*/ 105833 h 897466"/>
              <a:gd name="connsiteX37" fmla="*/ 307623 w 4498623"/>
              <a:gd name="connsiteY37" fmla="*/ 105833 h 897466"/>
              <a:gd name="connsiteX38" fmla="*/ 307623 w 4498623"/>
              <a:gd name="connsiteY38" fmla="*/ 70555 h 897466"/>
              <a:gd name="connsiteX39" fmla="*/ 189089 w 4498623"/>
              <a:gd name="connsiteY39" fmla="*/ 70555 h 897466"/>
              <a:gd name="connsiteX40" fmla="*/ 189089 w 4498623"/>
              <a:gd name="connsiteY40" fmla="*/ 38100 h 897466"/>
              <a:gd name="connsiteX41" fmla="*/ 119945 w 4498623"/>
              <a:gd name="connsiteY41" fmla="*/ 38100 h 897466"/>
              <a:gd name="connsiteX42" fmla="*/ 110067 w 4498623"/>
              <a:gd name="connsiteY42" fmla="*/ 28222 h 897466"/>
              <a:gd name="connsiteX43" fmla="*/ 83256 w 4498623"/>
              <a:gd name="connsiteY43" fmla="*/ 28222 h 897466"/>
              <a:gd name="connsiteX44" fmla="*/ 83256 w 4498623"/>
              <a:gd name="connsiteY44" fmla="*/ 0 h 897466"/>
              <a:gd name="connsiteX45" fmla="*/ 0 w 4498623"/>
              <a:gd name="connsiteY45" fmla="*/ 0 h 89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498623" h="897466">
                <a:moveTo>
                  <a:pt x="4498623" y="897466"/>
                </a:moveTo>
                <a:lnTo>
                  <a:pt x="4164189" y="897466"/>
                </a:lnTo>
                <a:lnTo>
                  <a:pt x="4164189" y="776111"/>
                </a:lnTo>
                <a:lnTo>
                  <a:pt x="4037189" y="776111"/>
                </a:lnTo>
                <a:lnTo>
                  <a:pt x="4037189" y="695677"/>
                </a:lnTo>
                <a:lnTo>
                  <a:pt x="3395134" y="695677"/>
                </a:lnTo>
                <a:lnTo>
                  <a:pt x="3395134" y="654755"/>
                </a:lnTo>
                <a:lnTo>
                  <a:pt x="3097389" y="654755"/>
                </a:lnTo>
                <a:lnTo>
                  <a:pt x="3097389" y="612422"/>
                </a:lnTo>
                <a:lnTo>
                  <a:pt x="3052234" y="612422"/>
                </a:lnTo>
                <a:lnTo>
                  <a:pt x="3052234" y="574322"/>
                </a:lnTo>
                <a:lnTo>
                  <a:pt x="2987323" y="574322"/>
                </a:lnTo>
                <a:lnTo>
                  <a:pt x="2987323" y="537633"/>
                </a:lnTo>
                <a:lnTo>
                  <a:pt x="2827867" y="537633"/>
                </a:lnTo>
                <a:lnTo>
                  <a:pt x="2827867" y="495300"/>
                </a:lnTo>
                <a:lnTo>
                  <a:pt x="2692400" y="495300"/>
                </a:lnTo>
                <a:lnTo>
                  <a:pt x="2692400" y="465666"/>
                </a:lnTo>
                <a:lnTo>
                  <a:pt x="2544234" y="465666"/>
                </a:lnTo>
                <a:lnTo>
                  <a:pt x="2544234" y="424744"/>
                </a:lnTo>
                <a:lnTo>
                  <a:pt x="2501900" y="424744"/>
                </a:lnTo>
                <a:lnTo>
                  <a:pt x="2501900" y="382411"/>
                </a:lnTo>
                <a:lnTo>
                  <a:pt x="2332567" y="382411"/>
                </a:lnTo>
                <a:lnTo>
                  <a:pt x="2332567" y="352777"/>
                </a:lnTo>
                <a:lnTo>
                  <a:pt x="1587500" y="352777"/>
                </a:lnTo>
                <a:lnTo>
                  <a:pt x="1587500" y="310444"/>
                </a:lnTo>
                <a:lnTo>
                  <a:pt x="1473200" y="310444"/>
                </a:lnTo>
                <a:lnTo>
                  <a:pt x="1473200" y="275166"/>
                </a:lnTo>
                <a:lnTo>
                  <a:pt x="1193800" y="275166"/>
                </a:lnTo>
                <a:lnTo>
                  <a:pt x="1193800" y="241300"/>
                </a:lnTo>
                <a:lnTo>
                  <a:pt x="883356" y="241300"/>
                </a:lnTo>
                <a:lnTo>
                  <a:pt x="883356" y="207433"/>
                </a:lnTo>
                <a:lnTo>
                  <a:pt x="773289" y="207433"/>
                </a:lnTo>
                <a:lnTo>
                  <a:pt x="773289" y="173566"/>
                </a:lnTo>
                <a:lnTo>
                  <a:pt x="694267" y="173566"/>
                </a:lnTo>
                <a:lnTo>
                  <a:pt x="694267" y="136877"/>
                </a:lnTo>
                <a:lnTo>
                  <a:pt x="548923" y="136877"/>
                </a:lnTo>
                <a:lnTo>
                  <a:pt x="548923" y="105833"/>
                </a:lnTo>
                <a:lnTo>
                  <a:pt x="307623" y="105833"/>
                </a:lnTo>
                <a:lnTo>
                  <a:pt x="307623" y="70555"/>
                </a:lnTo>
                <a:lnTo>
                  <a:pt x="189089" y="70555"/>
                </a:lnTo>
                <a:lnTo>
                  <a:pt x="189089" y="38100"/>
                </a:lnTo>
                <a:lnTo>
                  <a:pt x="119945" y="38100"/>
                </a:lnTo>
                <a:lnTo>
                  <a:pt x="110067" y="28222"/>
                </a:lnTo>
                <a:lnTo>
                  <a:pt x="83256" y="28222"/>
                </a:lnTo>
                <a:lnTo>
                  <a:pt x="83256"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2" name="Freeform: Shape 291">
            <a:extLst>
              <a:ext uri="{FF2B5EF4-FFF2-40B4-BE49-F238E27FC236}">
                <a16:creationId xmlns:a16="http://schemas.microsoft.com/office/drawing/2014/main" id="{92995697-D56A-A742-847A-8D7812775A1F}"/>
              </a:ext>
            </a:extLst>
          </p:cNvPr>
          <p:cNvSpPr/>
          <p:nvPr/>
        </p:nvSpPr>
        <p:spPr bwMode="auto">
          <a:xfrm>
            <a:off x="6991289" y="1818254"/>
            <a:ext cx="4380089" cy="1945922"/>
          </a:xfrm>
          <a:custGeom>
            <a:avLst/>
            <a:gdLst>
              <a:gd name="connsiteX0" fmla="*/ 4380089 w 4380089"/>
              <a:gd name="connsiteY0" fmla="*/ 1945922 h 1945922"/>
              <a:gd name="connsiteX1" fmla="*/ 4336345 w 4380089"/>
              <a:gd name="connsiteY1" fmla="*/ 1945922 h 1945922"/>
              <a:gd name="connsiteX2" fmla="*/ 4336345 w 4380089"/>
              <a:gd name="connsiteY2" fmla="*/ 1751189 h 1945922"/>
              <a:gd name="connsiteX3" fmla="*/ 4024489 w 4380089"/>
              <a:gd name="connsiteY3" fmla="*/ 1751189 h 1945922"/>
              <a:gd name="connsiteX4" fmla="*/ 4024489 w 4380089"/>
              <a:gd name="connsiteY4" fmla="*/ 1711678 h 1945922"/>
              <a:gd name="connsiteX5" fmla="*/ 3993445 w 4380089"/>
              <a:gd name="connsiteY5" fmla="*/ 1711678 h 1945922"/>
              <a:gd name="connsiteX6" fmla="*/ 3993445 w 4380089"/>
              <a:gd name="connsiteY6" fmla="*/ 1595967 h 1945922"/>
              <a:gd name="connsiteX7" fmla="*/ 3972278 w 4380089"/>
              <a:gd name="connsiteY7" fmla="*/ 1595967 h 1945922"/>
              <a:gd name="connsiteX8" fmla="*/ 3972278 w 4380089"/>
              <a:gd name="connsiteY8" fmla="*/ 1574800 h 1945922"/>
              <a:gd name="connsiteX9" fmla="*/ 3935589 w 4380089"/>
              <a:gd name="connsiteY9" fmla="*/ 1574800 h 1945922"/>
              <a:gd name="connsiteX10" fmla="*/ 3935589 w 4380089"/>
              <a:gd name="connsiteY10" fmla="*/ 1539522 h 1945922"/>
              <a:gd name="connsiteX11" fmla="*/ 3900311 w 4380089"/>
              <a:gd name="connsiteY11" fmla="*/ 1539522 h 1945922"/>
              <a:gd name="connsiteX12" fmla="*/ 3900311 w 4380089"/>
              <a:gd name="connsiteY12" fmla="*/ 1511300 h 1945922"/>
              <a:gd name="connsiteX13" fmla="*/ 3866445 w 4380089"/>
              <a:gd name="connsiteY13" fmla="*/ 1511300 h 1945922"/>
              <a:gd name="connsiteX14" fmla="*/ 3866445 w 4380089"/>
              <a:gd name="connsiteY14" fmla="*/ 1480255 h 1945922"/>
              <a:gd name="connsiteX15" fmla="*/ 3781778 w 4380089"/>
              <a:gd name="connsiteY15" fmla="*/ 1480255 h 1945922"/>
              <a:gd name="connsiteX16" fmla="*/ 3781778 w 4380089"/>
              <a:gd name="connsiteY16" fmla="*/ 1456267 h 1945922"/>
              <a:gd name="connsiteX17" fmla="*/ 3708400 w 4380089"/>
              <a:gd name="connsiteY17" fmla="*/ 1456267 h 1945922"/>
              <a:gd name="connsiteX18" fmla="*/ 3708400 w 4380089"/>
              <a:gd name="connsiteY18" fmla="*/ 1422400 h 1945922"/>
              <a:gd name="connsiteX19" fmla="*/ 3677356 w 4380089"/>
              <a:gd name="connsiteY19" fmla="*/ 1422400 h 1945922"/>
              <a:gd name="connsiteX20" fmla="*/ 3677356 w 4380089"/>
              <a:gd name="connsiteY20" fmla="*/ 1395589 h 1945922"/>
              <a:gd name="connsiteX21" fmla="*/ 3663245 w 4380089"/>
              <a:gd name="connsiteY21" fmla="*/ 1395589 h 1945922"/>
              <a:gd name="connsiteX22" fmla="*/ 3663245 w 4380089"/>
              <a:gd name="connsiteY22" fmla="*/ 1343378 h 1945922"/>
              <a:gd name="connsiteX23" fmla="*/ 3574345 w 4380089"/>
              <a:gd name="connsiteY23" fmla="*/ 1343378 h 1945922"/>
              <a:gd name="connsiteX24" fmla="*/ 3574345 w 4380089"/>
              <a:gd name="connsiteY24" fmla="*/ 1306689 h 1945922"/>
              <a:gd name="connsiteX25" fmla="*/ 3390900 w 4380089"/>
              <a:gd name="connsiteY25" fmla="*/ 1306689 h 1945922"/>
              <a:gd name="connsiteX26" fmla="*/ 3390900 w 4380089"/>
              <a:gd name="connsiteY26" fmla="*/ 1274233 h 1945922"/>
              <a:gd name="connsiteX27" fmla="*/ 3371145 w 4380089"/>
              <a:gd name="connsiteY27" fmla="*/ 1274233 h 1945922"/>
              <a:gd name="connsiteX28" fmla="*/ 3371145 w 4380089"/>
              <a:gd name="connsiteY28" fmla="*/ 1250244 h 1945922"/>
              <a:gd name="connsiteX29" fmla="*/ 3359856 w 4380089"/>
              <a:gd name="connsiteY29" fmla="*/ 1250244 h 1945922"/>
              <a:gd name="connsiteX30" fmla="*/ 3359856 w 4380089"/>
              <a:gd name="connsiteY30" fmla="*/ 1186744 h 1945922"/>
              <a:gd name="connsiteX31" fmla="*/ 3230034 w 4380089"/>
              <a:gd name="connsiteY31" fmla="*/ 1186744 h 1945922"/>
              <a:gd name="connsiteX32" fmla="*/ 3230034 w 4380089"/>
              <a:gd name="connsiteY32" fmla="*/ 1165578 h 1945922"/>
              <a:gd name="connsiteX33" fmla="*/ 3210278 w 4380089"/>
              <a:gd name="connsiteY33" fmla="*/ 1165578 h 1945922"/>
              <a:gd name="connsiteX34" fmla="*/ 3210278 w 4380089"/>
              <a:gd name="connsiteY34" fmla="*/ 1141589 h 1945922"/>
              <a:gd name="connsiteX35" fmla="*/ 3107267 w 4380089"/>
              <a:gd name="connsiteY35" fmla="*/ 1141589 h 1945922"/>
              <a:gd name="connsiteX36" fmla="*/ 3107267 w 4380089"/>
              <a:gd name="connsiteY36" fmla="*/ 1120422 h 1945922"/>
              <a:gd name="connsiteX37" fmla="*/ 3052234 w 4380089"/>
              <a:gd name="connsiteY37" fmla="*/ 1120422 h 1945922"/>
              <a:gd name="connsiteX38" fmla="*/ 3052234 w 4380089"/>
              <a:gd name="connsiteY38" fmla="*/ 1086555 h 1945922"/>
              <a:gd name="connsiteX39" fmla="*/ 3029656 w 4380089"/>
              <a:gd name="connsiteY39" fmla="*/ 1086555 h 1945922"/>
              <a:gd name="connsiteX40" fmla="*/ 3029656 w 4380089"/>
              <a:gd name="connsiteY40" fmla="*/ 1073855 h 1945922"/>
              <a:gd name="connsiteX41" fmla="*/ 2981678 w 4380089"/>
              <a:gd name="connsiteY41" fmla="*/ 1073855 h 1945922"/>
              <a:gd name="connsiteX42" fmla="*/ 2981678 w 4380089"/>
              <a:gd name="connsiteY42" fmla="*/ 1037167 h 1945922"/>
              <a:gd name="connsiteX43" fmla="*/ 2950634 w 4380089"/>
              <a:gd name="connsiteY43" fmla="*/ 1037167 h 1945922"/>
              <a:gd name="connsiteX44" fmla="*/ 2950634 w 4380089"/>
              <a:gd name="connsiteY44" fmla="*/ 1023055 h 1945922"/>
              <a:gd name="connsiteX45" fmla="*/ 2881489 w 4380089"/>
              <a:gd name="connsiteY45" fmla="*/ 1023055 h 1945922"/>
              <a:gd name="connsiteX46" fmla="*/ 2881489 w 4380089"/>
              <a:gd name="connsiteY46" fmla="*/ 968022 h 1945922"/>
              <a:gd name="connsiteX47" fmla="*/ 2864556 w 4380089"/>
              <a:gd name="connsiteY47" fmla="*/ 968022 h 1945922"/>
              <a:gd name="connsiteX48" fmla="*/ 2864556 w 4380089"/>
              <a:gd name="connsiteY48" fmla="*/ 942622 h 1945922"/>
              <a:gd name="connsiteX49" fmla="*/ 2839156 w 4380089"/>
              <a:gd name="connsiteY49" fmla="*/ 942622 h 1945922"/>
              <a:gd name="connsiteX50" fmla="*/ 2839156 w 4380089"/>
              <a:gd name="connsiteY50" fmla="*/ 914400 h 1945922"/>
              <a:gd name="connsiteX51" fmla="*/ 2816578 w 4380089"/>
              <a:gd name="connsiteY51" fmla="*/ 914400 h 1945922"/>
              <a:gd name="connsiteX52" fmla="*/ 2816578 w 4380089"/>
              <a:gd name="connsiteY52" fmla="*/ 894644 h 1945922"/>
              <a:gd name="connsiteX53" fmla="*/ 2734734 w 4380089"/>
              <a:gd name="connsiteY53" fmla="*/ 894644 h 1945922"/>
              <a:gd name="connsiteX54" fmla="*/ 2734734 w 4380089"/>
              <a:gd name="connsiteY54" fmla="*/ 872067 h 1945922"/>
              <a:gd name="connsiteX55" fmla="*/ 2713567 w 4380089"/>
              <a:gd name="connsiteY55" fmla="*/ 872067 h 1945922"/>
              <a:gd name="connsiteX56" fmla="*/ 2713567 w 4380089"/>
              <a:gd name="connsiteY56" fmla="*/ 855133 h 1945922"/>
              <a:gd name="connsiteX57" fmla="*/ 2585156 w 4380089"/>
              <a:gd name="connsiteY57" fmla="*/ 855133 h 1945922"/>
              <a:gd name="connsiteX58" fmla="*/ 2585156 w 4380089"/>
              <a:gd name="connsiteY58" fmla="*/ 821267 h 1945922"/>
              <a:gd name="connsiteX59" fmla="*/ 2521656 w 4380089"/>
              <a:gd name="connsiteY59" fmla="*/ 821267 h 1945922"/>
              <a:gd name="connsiteX60" fmla="*/ 2521656 w 4380089"/>
              <a:gd name="connsiteY60" fmla="*/ 804333 h 1945922"/>
              <a:gd name="connsiteX61" fmla="*/ 2499078 w 4380089"/>
              <a:gd name="connsiteY61" fmla="*/ 804333 h 1945922"/>
              <a:gd name="connsiteX62" fmla="*/ 2499078 w 4380089"/>
              <a:gd name="connsiteY62" fmla="*/ 767644 h 1945922"/>
              <a:gd name="connsiteX63" fmla="*/ 2473678 w 4380089"/>
              <a:gd name="connsiteY63" fmla="*/ 767644 h 1945922"/>
              <a:gd name="connsiteX64" fmla="*/ 2473678 w 4380089"/>
              <a:gd name="connsiteY64" fmla="*/ 753533 h 1945922"/>
              <a:gd name="connsiteX65" fmla="*/ 2455334 w 4380089"/>
              <a:gd name="connsiteY65" fmla="*/ 753533 h 1945922"/>
              <a:gd name="connsiteX66" fmla="*/ 2455334 w 4380089"/>
              <a:gd name="connsiteY66" fmla="*/ 712611 h 1945922"/>
              <a:gd name="connsiteX67" fmla="*/ 2417234 w 4380089"/>
              <a:gd name="connsiteY67" fmla="*/ 712611 h 1945922"/>
              <a:gd name="connsiteX68" fmla="*/ 2417234 w 4380089"/>
              <a:gd name="connsiteY68" fmla="*/ 688622 h 1945922"/>
              <a:gd name="connsiteX69" fmla="*/ 2307167 w 4380089"/>
              <a:gd name="connsiteY69" fmla="*/ 688622 h 1945922"/>
              <a:gd name="connsiteX70" fmla="*/ 2307167 w 4380089"/>
              <a:gd name="connsiteY70" fmla="*/ 664633 h 1945922"/>
              <a:gd name="connsiteX71" fmla="*/ 2280356 w 4380089"/>
              <a:gd name="connsiteY71" fmla="*/ 664633 h 1945922"/>
              <a:gd name="connsiteX72" fmla="*/ 2280356 w 4380089"/>
              <a:gd name="connsiteY72" fmla="*/ 650522 h 1945922"/>
              <a:gd name="connsiteX73" fmla="*/ 2142067 w 4380089"/>
              <a:gd name="connsiteY73" fmla="*/ 650522 h 1945922"/>
              <a:gd name="connsiteX74" fmla="*/ 2142067 w 4380089"/>
              <a:gd name="connsiteY74" fmla="*/ 632178 h 1945922"/>
              <a:gd name="connsiteX75" fmla="*/ 2108200 w 4380089"/>
              <a:gd name="connsiteY75" fmla="*/ 632178 h 1945922"/>
              <a:gd name="connsiteX76" fmla="*/ 2108200 w 4380089"/>
              <a:gd name="connsiteY76" fmla="*/ 567267 h 1945922"/>
              <a:gd name="connsiteX77" fmla="*/ 2072922 w 4380089"/>
              <a:gd name="connsiteY77" fmla="*/ 567267 h 1945922"/>
              <a:gd name="connsiteX78" fmla="*/ 2072922 w 4380089"/>
              <a:gd name="connsiteY78" fmla="*/ 533400 h 1945922"/>
              <a:gd name="connsiteX79" fmla="*/ 2041878 w 4380089"/>
              <a:gd name="connsiteY79" fmla="*/ 533400 h 1945922"/>
              <a:gd name="connsiteX80" fmla="*/ 2041878 w 4380089"/>
              <a:gd name="connsiteY80" fmla="*/ 522111 h 1945922"/>
              <a:gd name="connsiteX81" fmla="*/ 1928989 w 4380089"/>
              <a:gd name="connsiteY81" fmla="*/ 522111 h 1945922"/>
              <a:gd name="connsiteX82" fmla="*/ 1928989 w 4380089"/>
              <a:gd name="connsiteY82" fmla="*/ 476955 h 1945922"/>
              <a:gd name="connsiteX83" fmla="*/ 1803400 w 4380089"/>
              <a:gd name="connsiteY83" fmla="*/ 476955 h 1945922"/>
              <a:gd name="connsiteX84" fmla="*/ 1803400 w 4380089"/>
              <a:gd name="connsiteY84" fmla="*/ 457200 h 1945922"/>
              <a:gd name="connsiteX85" fmla="*/ 1778000 w 4380089"/>
              <a:gd name="connsiteY85" fmla="*/ 457200 h 1945922"/>
              <a:gd name="connsiteX86" fmla="*/ 1778000 w 4380089"/>
              <a:gd name="connsiteY86" fmla="*/ 431800 h 1945922"/>
              <a:gd name="connsiteX87" fmla="*/ 1713089 w 4380089"/>
              <a:gd name="connsiteY87" fmla="*/ 431800 h 1945922"/>
              <a:gd name="connsiteX88" fmla="*/ 1713089 w 4380089"/>
              <a:gd name="connsiteY88" fmla="*/ 412044 h 1945922"/>
              <a:gd name="connsiteX89" fmla="*/ 1607256 w 4380089"/>
              <a:gd name="connsiteY89" fmla="*/ 412044 h 1945922"/>
              <a:gd name="connsiteX90" fmla="*/ 1607256 w 4380089"/>
              <a:gd name="connsiteY90" fmla="*/ 386644 h 1945922"/>
              <a:gd name="connsiteX91" fmla="*/ 1576211 w 4380089"/>
              <a:gd name="connsiteY91" fmla="*/ 386644 h 1945922"/>
              <a:gd name="connsiteX92" fmla="*/ 1576211 w 4380089"/>
              <a:gd name="connsiteY92" fmla="*/ 352778 h 1945922"/>
              <a:gd name="connsiteX93" fmla="*/ 1516945 w 4380089"/>
              <a:gd name="connsiteY93" fmla="*/ 352778 h 1945922"/>
              <a:gd name="connsiteX94" fmla="*/ 1516945 w 4380089"/>
              <a:gd name="connsiteY94" fmla="*/ 335844 h 1945922"/>
              <a:gd name="connsiteX95" fmla="*/ 1504245 w 4380089"/>
              <a:gd name="connsiteY95" fmla="*/ 335844 h 1945922"/>
              <a:gd name="connsiteX96" fmla="*/ 1504245 w 4380089"/>
              <a:gd name="connsiteY96" fmla="*/ 317500 h 1945922"/>
              <a:gd name="connsiteX97" fmla="*/ 1368778 w 4380089"/>
              <a:gd name="connsiteY97" fmla="*/ 317500 h 1945922"/>
              <a:gd name="connsiteX98" fmla="*/ 1368778 w 4380089"/>
              <a:gd name="connsiteY98" fmla="*/ 287867 h 1945922"/>
              <a:gd name="connsiteX99" fmla="*/ 1343378 w 4380089"/>
              <a:gd name="connsiteY99" fmla="*/ 287867 h 1945922"/>
              <a:gd name="connsiteX100" fmla="*/ 1343378 w 4380089"/>
              <a:gd name="connsiteY100" fmla="*/ 266700 h 1945922"/>
              <a:gd name="connsiteX101" fmla="*/ 1126067 w 4380089"/>
              <a:gd name="connsiteY101" fmla="*/ 266700 h 1945922"/>
              <a:gd name="connsiteX102" fmla="*/ 1126067 w 4380089"/>
              <a:gd name="connsiteY102" fmla="*/ 232833 h 1945922"/>
              <a:gd name="connsiteX103" fmla="*/ 891822 w 4380089"/>
              <a:gd name="connsiteY103" fmla="*/ 232833 h 1945922"/>
              <a:gd name="connsiteX104" fmla="*/ 891822 w 4380089"/>
              <a:gd name="connsiteY104" fmla="*/ 210255 h 1945922"/>
              <a:gd name="connsiteX105" fmla="*/ 869245 w 4380089"/>
              <a:gd name="connsiteY105" fmla="*/ 210255 h 1945922"/>
              <a:gd name="connsiteX106" fmla="*/ 869245 w 4380089"/>
              <a:gd name="connsiteY106" fmla="*/ 184855 h 1945922"/>
              <a:gd name="connsiteX107" fmla="*/ 722489 w 4380089"/>
              <a:gd name="connsiteY107" fmla="*/ 184855 h 1945922"/>
              <a:gd name="connsiteX108" fmla="*/ 722489 w 4380089"/>
              <a:gd name="connsiteY108" fmla="*/ 160867 h 1945922"/>
              <a:gd name="connsiteX109" fmla="*/ 687211 w 4380089"/>
              <a:gd name="connsiteY109" fmla="*/ 160867 h 1945922"/>
              <a:gd name="connsiteX110" fmla="*/ 687211 w 4380089"/>
              <a:gd name="connsiteY110" fmla="*/ 118533 h 1945922"/>
              <a:gd name="connsiteX111" fmla="*/ 448734 w 4380089"/>
              <a:gd name="connsiteY111" fmla="*/ 118533 h 1945922"/>
              <a:gd name="connsiteX112" fmla="*/ 448734 w 4380089"/>
              <a:gd name="connsiteY112" fmla="*/ 95955 h 1945922"/>
              <a:gd name="connsiteX113" fmla="*/ 300567 w 4380089"/>
              <a:gd name="connsiteY113" fmla="*/ 95955 h 1945922"/>
              <a:gd name="connsiteX114" fmla="*/ 300567 w 4380089"/>
              <a:gd name="connsiteY114" fmla="*/ 69144 h 1945922"/>
              <a:gd name="connsiteX115" fmla="*/ 244122 w 4380089"/>
              <a:gd name="connsiteY115" fmla="*/ 69144 h 1945922"/>
              <a:gd name="connsiteX116" fmla="*/ 244122 w 4380089"/>
              <a:gd name="connsiteY116" fmla="*/ 55033 h 1945922"/>
              <a:gd name="connsiteX117" fmla="*/ 183445 w 4380089"/>
              <a:gd name="connsiteY117" fmla="*/ 55033 h 1945922"/>
              <a:gd name="connsiteX118" fmla="*/ 183445 w 4380089"/>
              <a:gd name="connsiteY118" fmla="*/ 35278 h 1945922"/>
              <a:gd name="connsiteX119" fmla="*/ 95956 w 4380089"/>
              <a:gd name="connsiteY119" fmla="*/ 35278 h 1945922"/>
              <a:gd name="connsiteX120" fmla="*/ 95956 w 4380089"/>
              <a:gd name="connsiteY120" fmla="*/ 0 h 1945922"/>
              <a:gd name="connsiteX121" fmla="*/ 0 w 4380089"/>
              <a:gd name="connsiteY121" fmla="*/ 0 h 194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4380089" h="1945922">
                <a:moveTo>
                  <a:pt x="4380089" y="1945922"/>
                </a:moveTo>
                <a:lnTo>
                  <a:pt x="4336345" y="1945922"/>
                </a:lnTo>
                <a:lnTo>
                  <a:pt x="4336345" y="1751189"/>
                </a:lnTo>
                <a:lnTo>
                  <a:pt x="4024489" y="1751189"/>
                </a:lnTo>
                <a:lnTo>
                  <a:pt x="4024489" y="1711678"/>
                </a:lnTo>
                <a:lnTo>
                  <a:pt x="3993445" y="1711678"/>
                </a:lnTo>
                <a:lnTo>
                  <a:pt x="3993445" y="1595967"/>
                </a:lnTo>
                <a:lnTo>
                  <a:pt x="3972278" y="1595967"/>
                </a:lnTo>
                <a:lnTo>
                  <a:pt x="3972278" y="1574800"/>
                </a:lnTo>
                <a:lnTo>
                  <a:pt x="3935589" y="1574800"/>
                </a:lnTo>
                <a:lnTo>
                  <a:pt x="3935589" y="1539522"/>
                </a:lnTo>
                <a:lnTo>
                  <a:pt x="3900311" y="1539522"/>
                </a:lnTo>
                <a:lnTo>
                  <a:pt x="3900311" y="1511300"/>
                </a:lnTo>
                <a:lnTo>
                  <a:pt x="3866445" y="1511300"/>
                </a:lnTo>
                <a:lnTo>
                  <a:pt x="3866445" y="1480255"/>
                </a:lnTo>
                <a:lnTo>
                  <a:pt x="3781778" y="1480255"/>
                </a:lnTo>
                <a:lnTo>
                  <a:pt x="3781778" y="1456267"/>
                </a:lnTo>
                <a:lnTo>
                  <a:pt x="3708400" y="1456267"/>
                </a:lnTo>
                <a:lnTo>
                  <a:pt x="3708400" y="1422400"/>
                </a:lnTo>
                <a:lnTo>
                  <a:pt x="3677356" y="1422400"/>
                </a:lnTo>
                <a:lnTo>
                  <a:pt x="3677356" y="1395589"/>
                </a:lnTo>
                <a:lnTo>
                  <a:pt x="3663245" y="1395589"/>
                </a:lnTo>
                <a:lnTo>
                  <a:pt x="3663245" y="1343378"/>
                </a:lnTo>
                <a:lnTo>
                  <a:pt x="3574345" y="1343378"/>
                </a:lnTo>
                <a:lnTo>
                  <a:pt x="3574345" y="1306689"/>
                </a:lnTo>
                <a:lnTo>
                  <a:pt x="3390900" y="1306689"/>
                </a:lnTo>
                <a:lnTo>
                  <a:pt x="3390900" y="1274233"/>
                </a:lnTo>
                <a:lnTo>
                  <a:pt x="3371145" y="1274233"/>
                </a:lnTo>
                <a:lnTo>
                  <a:pt x="3371145" y="1250244"/>
                </a:lnTo>
                <a:lnTo>
                  <a:pt x="3359856" y="1250244"/>
                </a:lnTo>
                <a:lnTo>
                  <a:pt x="3359856" y="1186744"/>
                </a:lnTo>
                <a:lnTo>
                  <a:pt x="3230034" y="1186744"/>
                </a:lnTo>
                <a:lnTo>
                  <a:pt x="3230034" y="1165578"/>
                </a:lnTo>
                <a:lnTo>
                  <a:pt x="3210278" y="1165578"/>
                </a:lnTo>
                <a:lnTo>
                  <a:pt x="3210278" y="1141589"/>
                </a:lnTo>
                <a:lnTo>
                  <a:pt x="3107267" y="1141589"/>
                </a:lnTo>
                <a:lnTo>
                  <a:pt x="3107267" y="1120422"/>
                </a:lnTo>
                <a:lnTo>
                  <a:pt x="3052234" y="1120422"/>
                </a:lnTo>
                <a:lnTo>
                  <a:pt x="3052234" y="1086555"/>
                </a:lnTo>
                <a:lnTo>
                  <a:pt x="3029656" y="1086555"/>
                </a:lnTo>
                <a:lnTo>
                  <a:pt x="3029656" y="1073855"/>
                </a:lnTo>
                <a:lnTo>
                  <a:pt x="2981678" y="1073855"/>
                </a:lnTo>
                <a:lnTo>
                  <a:pt x="2981678" y="1037167"/>
                </a:lnTo>
                <a:lnTo>
                  <a:pt x="2950634" y="1037167"/>
                </a:lnTo>
                <a:lnTo>
                  <a:pt x="2950634" y="1023055"/>
                </a:lnTo>
                <a:lnTo>
                  <a:pt x="2881489" y="1023055"/>
                </a:lnTo>
                <a:lnTo>
                  <a:pt x="2881489" y="968022"/>
                </a:lnTo>
                <a:lnTo>
                  <a:pt x="2864556" y="968022"/>
                </a:lnTo>
                <a:lnTo>
                  <a:pt x="2864556" y="942622"/>
                </a:lnTo>
                <a:lnTo>
                  <a:pt x="2839156" y="942622"/>
                </a:lnTo>
                <a:lnTo>
                  <a:pt x="2839156" y="914400"/>
                </a:lnTo>
                <a:lnTo>
                  <a:pt x="2816578" y="914400"/>
                </a:lnTo>
                <a:lnTo>
                  <a:pt x="2816578" y="894644"/>
                </a:lnTo>
                <a:lnTo>
                  <a:pt x="2734734" y="894644"/>
                </a:lnTo>
                <a:lnTo>
                  <a:pt x="2734734" y="872067"/>
                </a:lnTo>
                <a:lnTo>
                  <a:pt x="2713567" y="872067"/>
                </a:lnTo>
                <a:lnTo>
                  <a:pt x="2713567" y="855133"/>
                </a:lnTo>
                <a:lnTo>
                  <a:pt x="2585156" y="855133"/>
                </a:lnTo>
                <a:lnTo>
                  <a:pt x="2585156" y="821267"/>
                </a:lnTo>
                <a:lnTo>
                  <a:pt x="2521656" y="821267"/>
                </a:lnTo>
                <a:lnTo>
                  <a:pt x="2521656" y="804333"/>
                </a:lnTo>
                <a:lnTo>
                  <a:pt x="2499078" y="804333"/>
                </a:lnTo>
                <a:lnTo>
                  <a:pt x="2499078" y="767644"/>
                </a:lnTo>
                <a:lnTo>
                  <a:pt x="2473678" y="767644"/>
                </a:lnTo>
                <a:lnTo>
                  <a:pt x="2473678" y="753533"/>
                </a:lnTo>
                <a:lnTo>
                  <a:pt x="2455334" y="753533"/>
                </a:lnTo>
                <a:lnTo>
                  <a:pt x="2455334" y="712611"/>
                </a:lnTo>
                <a:lnTo>
                  <a:pt x="2417234" y="712611"/>
                </a:lnTo>
                <a:lnTo>
                  <a:pt x="2417234" y="688622"/>
                </a:lnTo>
                <a:lnTo>
                  <a:pt x="2307167" y="688622"/>
                </a:lnTo>
                <a:lnTo>
                  <a:pt x="2307167" y="664633"/>
                </a:lnTo>
                <a:lnTo>
                  <a:pt x="2280356" y="664633"/>
                </a:lnTo>
                <a:lnTo>
                  <a:pt x="2280356" y="650522"/>
                </a:lnTo>
                <a:lnTo>
                  <a:pt x="2142067" y="650522"/>
                </a:lnTo>
                <a:lnTo>
                  <a:pt x="2142067" y="632178"/>
                </a:lnTo>
                <a:lnTo>
                  <a:pt x="2108200" y="632178"/>
                </a:lnTo>
                <a:lnTo>
                  <a:pt x="2108200" y="567267"/>
                </a:lnTo>
                <a:lnTo>
                  <a:pt x="2072922" y="567267"/>
                </a:lnTo>
                <a:lnTo>
                  <a:pt x="2072922" y="533400"/>
                </a:lnTo>
                <a:lnTo>
                  <a:pt x="2041878" y="533400"/>
                </a:lnTo>
                <a:lnTo>
                  <a:pt x="2041878" y="522111"/>
                </a:lnTo>
                <a:lnTo>
                  <a:pt x="1928989" y="522111"/>
                </a:lnTo>
                <a:lnTo>
                  <a:pt x="1928989" y="476955"/>
                </a:lnTo>
                <a:lnTo>
                  <a:pt x="1803400" y="476955"/>
                </a:lnTo>
                <a:lnTo>
                  <a:pt x="1803400" y="457200"/>
                </a:lnTo>
                <a:lnTo>
                  <a:pt x="1778000" y="457200"/>
                </a:lnTo>
                <a:lnTo>
                  <a:pt x="1778000" y="431800"/>
                </a:lnTo>
                <a:lnTo>
                  <a:pt x="1713089" y="431800"/>
                </a:lnTo>
                <a:lnTo>
                  <a:pt x="1713089" y="412044"/>
                </a:lnTo>
                <a:lnTo>
                  <a:pt x="1607256" y="412044"/>
                </a:lnTo>
                <a:lnTo>
                  <a:pt x="1607256" y="386644"/>
                </a:lnTo>
                <a:lnTo>
                  <a:pt x="1576211" y="386644"/>
                </a:lnTo>
                <a:lnTo>
                  <a:pt x="1576211" y="352778"/>
                </a:lnTo>
                <a:lnTo>
                  <a:pt x="1516945" y="352778"/>
                </a:lnTo>
                <a:lnTo>
                  <a:pt x="1516945" y="335844"/>
                </a:lnTo>
                <a:lnTo>
                  <a:pt x="1504245" y="335844"/>
                </a:lnTo>
                <a:lnTo>
                  <a:pt x="1504245" y="317500"/>
                </a:lnTo>
                <a:lnTo>
                  <a:pt x="1368778" y="317500"/>
                </a:lnTo>
                <a:lnTo>
                  <a:pt x="1368778" y="287867"/>
                </a:lnTo>
                <a:lnTo>
                  <a:pt x="1343378" y="287867"/>
                </a:lnTo>
                <a:lnTo>
                  <a:pt x="1343378" y="266700"/>
                </a:lnTo>
                <a:lnTo>
                  <a:pt x="1126067" y="266700"/>
                </a:lnTo>
                <a:lnTo>
                  <a:pt x="1126067" y="232833"/>
                </a:lnTo>
                <a:lnTo>
                  <a:pt x="891822" y="232833"/>
                </a:lnTo>
                <a:lnTo>
                  <a:pt x="891822" y="210255"/>
                </a:lnTo>
                <a:lnTo>
                  <a:pt x="869245" y="210255"/>
                </a:lnTo>
                <a:lnTo>
                  <a:pt x="869245" y="184855"/>
                </a:lnTo>
                <a:lnTo>
                  <a:pt x="722489" y="184855"/>
                </a:lnTo>
                <a:lnTo>
                  <a:pt x="722489" y="160867"/>
                </a:lnTo>
                <a:lnTo>
                  <a:pt x="687211" y="160867"/>
                </a:lnTo>
                <a:lnTo>
                  <a:pt x="687211" y="118533"/>
                </a:lnTo>
                <a:lnTo>
                  <a:pt x="448734" y="118533"/>
                </a:lnTo>
                <a:lnTo>
                  <a:pt x="448734" y="95955"/>
                </a:lnTo>
                <a:lnTo>
                  <a:pt x="300567" y="95955"/>
                </a:lnTo>
                <a:lnTo>
                  <a:pt x="300567" y="69144"/>
                </a:lnTo>
                <a:lnTo>
                  <a:pt x="244122" y="69144"/>
                </a:lnTo>
                <a:lnTo>
                  <a:pt x="244122" y="55033"/>
                </a:lnTo>
                <a:lnTo>
                  <a:pt x="183445" y="55033"/>
                </a:lnTo>
                <a:lnTo>
                  <a:pt x="183445" y="35278"/>
                </a:lnTo>
                <a:lnTo>
                  <a:pt x="95956" y="35278"/>
                </a:lnTo>
                <a:lnTo>
                  <a:pt x="95956" y="0"/>
                </a:lnTo>
                <a:lnTo>
                  <a:pt x="0" y="0"/>
                </a:lnTo>
              </a:path>
            </a:pathLst>
          </a:custGeom>
          <a:noFill/>
          <a:ln w="28575">
            <a:solidFill>
              <a:schemeClr val="accent1"/>
            </a:solidFill>
            <a:prstDash val="sysDash"/>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3" name="Freeform: Shape 292">
            <a:extLst>
              <a:ext uri="{FF2B5EF4-FFF2-40B4-BE49-F238E27FC236}">
                <a16:creationId xmlns:a16="http://schemas.microsoft.com/office/drawing/2014/main" id="{D92E2587-A4E1-80F0-90F3-005D256BC1A6}"/>
              </a:ext>
            </a:extLst>
          </p:cNvPr>
          <p:cNvSpPr/>
          <p:nvPr/>
        </p:nvSpPr>
        <p:spPr bwMode="auto">
          <a:xfrm>
            <a:off x="6992700" y="1826721"/>
            <a:ext cx="4461934" cy="1744133"/>
          </a:xfrm>
          <a:custGeom>
            <a:avLst/>
            <a:gdLst>
              <a:gd name="connsiteX0" fmla="*/ 4461934 w 4461934"/>
              <a:gd name="connsiteY0" fmla="*/ 1744133 h 1744133"/>
              <a:gd name="connsiteX1" fmla="*/ 4316589 w 4461934"/>
              <a:gd name="connsiteY1" fmla="*/ 1744133 h 1744133"/>
              <a:gd name="connsiteX2" fmla="*/ 4316589 w 4461934"/>
              <a:gd name="connsiteY2" fmla="*/ 1591733 h 1744133"/>
              <a:gd name="connsiteX3" fmla="*/ 3966634 w 4461934"/>
              <a:gd name="connsiteY3" fmla="*/ 1591733 h 1744133"/>
              <a:gd name="connsiteX4" fmla="*/ 3966634 w 4461934"/>
              <a:gd name="connsiteY4" fmla="*/ 1481666 h 1744133"/>
              <a:gd name="connsiteX5" fmla="*/ 3966634 w 4461934"/>
              <a:gd name="connsiteY5" fmla="*/ 1481666 h 1744133"/>
              <a:gd name="connsiteX6" fmla="*/ 3966634 w 4461934"/>
              <a:gd name="connsiteY6" fmla="*/ 1440744 h 1744133"/>
              <a:gd name="connsiteX7" fmla="*/ 3884789 w 4461934"/>
              <a:gd name="connsiteY7" fmla="*/ 1440744 h 1744133"/>
              <a:gd name="connsiteX8" fmla="*/ 3884789 w 4461934"/>
              <a:gd name="connsiteY8" fmla="*/ 1399822 h 1744133"/>
              <a:gd name="connsiteX9" fmla="*/ 3716867 w 4461934"/>
              <a:gd name="connsiteY9" fmla="*/ 1399822 h 1744133"/>
              <a:gd name="connsiteX10" fmla="*/ 3716867 w 4461934"/>
              <a:gd name="connsiteY10" fmla="*/ 1350433 h 1744133"/>
              <a:gd name="connsiteX11" fmla="*/ 3695700 w 4461934"/>
              <a:gd name="connsiteY11" fmla="*/ 1350433 h 1744133"/>
              <a:gd name="connsiteX12" fmla="*/ 3695700 w 4461934"/>
              <a:gd name="connsiteY12" fmla="*/ 1320800 h 1744133"/>
              <a:gd name="connsiteX13" fmla="*/ 3567289 w 4461934"/>
              <a:gd name="connsiteY13" fmla="*/ 1320800 h 1744133"/>
              <a:gd name="connsiteX14" fmla="*/ 3567289 w 4461934"/>
              <a:gd name="connsiteY14" fmla="*/ 1281288 h 1744133"/>
              <a:gd name="connsiteX15" fmla="*/ 3231445 w 4461934"/>
              <a:gd name="connsiteY15" fmla="*/ 1281288 h 1744133"/>
              <a:gd name="connsiteX16" fmla="*/ 3231445 w 4461934"/>
              <a:gd name="connsiteY16" fmla="*/ 1250244 h 1744133"/>
              <a:gd name="connsiteX17" fmla="*/ 3115734 w 4461934"/>
              <a:gd name="connsiteY17" fmla="*/ 1250244 h 1744133"/>
              <a:gd name="connsiteX18" fmla="*/ 3115734 w 4461934"/>
              <a:gd name="connsiteY18" fmla="*/ 1212144 h 1744133"/>
              <a:gd name="connsiteX19" fmla="*/ 3071989 w 4461934"/>
              <a:gd name="connsiteY19" fmla="*/ 1212144 h 1744133"/>
              <a:gd name="connsiteX20" fmla="*/ 3071989 w 4461934"/>
              <a:gd name="connsiteY20" fmla="*/ 1176866 h 1744133"/>
              <a:gd name="connsiteX21" fmla="*/ 2918178 w 4461934"/>
              <a:gd name="connsiteY21" fmla="*/ 1176866 h 1744133"/>
              <a:gd name="connsiteX22" fmla="*/ 2918178 w 4461934"/>
              <a:gd name="connsiteY22" fmla="*/ 1140177 h 1744133"/>
              <a:gd name="connsiteX23" fmla="*/ 2837745 w 4461934"/>
              <a:gd name="connsiteY23" fmla="*/ 1140177 h 1744133"/>
              <a:gd name="connsiteX24" fmla="*/ 2837745 w 4461934"/>
              <a:gd name="connsiteY24" fmla="*/ 1102077 h 1744133"/>
              <a:gd name="connsiteX25" fmla="*/ 2796823 w 4461934"/>
              <a:gd name="connsiteY25" fmla="*/ 1102077 h 1744133"/>
              <a:gd name="connsiteX26" fmla="*/ 2796823 w 4461934"/>
              <a:gd name="connsiteY26" fmla="*/ 1065388 h 1744133"/>
              <a:gd name="connsiteX27" fmla="*/ 2705100 w 4461934"/>
              <a:gd name="connsiteY27" fmla="*/ 1065388 h 1744133"/>
              <a:gd name="connsiteX28" fmla="*/ 2705100 w 4461934"/>
              <a:gd name="connsiteY28" fmla="*/ 1030111 h 1744133"/>
              <a:gd name="connsiteX29" fmla="*/ 2408767 w 4461934"/>
              <a:gd name="connsiteY29" fmla="*/ 1030111 h 1744133"/>
              <a:gd name="connsiteX30" fmla="*/ 2408767 w 4461934"/>
              <a:gd name="connsiteY30" fmla="*/ 987777 h 1744133"/>
              <a:gd name="connsiteX31" fmla="*/ 2381956 w 4461934"/>
              <a:gd name="connsiteY31" fmla="*/ 987777 h 1744133"/>
              <a:gd name="connsiteX32" fmla="*/ 2381956 w 4461934"/>
              <a:gd name="connsiteY32" fmla="*/ 955322 h 1744133"/>
              <a:gd name="connsiteX33" fmla="*/ 2222500 w 4461934"/>
              <a:gd name="connsiteY33" fmla="*/ 955322 h 1744133"/>
              <a:gd name="connsiteX34" fmla="*/ 2222500 w 4461934"/>
              <a:gd name="connsiteY34" fmla="*/ 925688 h 1744133"/>
              <a:gd name="connsiteX35" fmla="*/ 2175934 w 4461934"/>
              <a:gd name="connsiteY35" fmla="*/ 925688 h 1744133"/>
              <a:gd name="connsiteX36" fmla="*/ 2175934 w 4461934"/>
              <a:gd name="connsiteY36" fmla="*/ 890411 h 1744133"/>
              <a:gd name="connsiteX37" fmla="*/ 2135011 w 4461934"/>
              <a:gd name="connsiteY37" fmla="*/ 890411 h 1744133"/>
              <a:gd name="connsiteX38" fmla="*/ 2135011 w 4461934"/>
              <a:gd name="connsiteY38" fmla="*/ 812800 h 1744133"/>
              <a:gd name="connsiteX39" fmla="*/ 2118078 w 4461934"/>
              <a:gd name="connsiteY39" fmla="*/ 812800 h 1744133"/>
              <a:gd name="connsiteX40" fmla="*/ 2118078 w 4461934"/>
              <a:gd name="connsiteY40" fmla="*/ 781755 h 1744133"/>
              <a:gd name="connsiteX41" fmla="*/ 2102556 w 4461934"/>
              <a:gd name="connsiteY41" fmla="*/ 781755 h 1744133"/>
              <a:gd name="connsiteX42" fmla="*/ 2102556 w 4461934"/>
              <a:gd name="connsiteY42" fmla="*/ 757766 h 1744133"/>
              <a:gd name="connsiteX43" fmla="*/ 1993900 w 4461934"/>
              <a:gd name="connsiteY43" fmla="*/ 757766 h 1744133"/>
              <a:gd name="connsiteX44" fmla="*/ 1993900 w 4461934"/>
              <a:gd name="connsiteY44" fmla="*/ 719666 h 1744133"/>
              <a:gd name="connsiteX45" fmla="*/ 1976967 w 4461934"/>
              <a:gd name="connsiteY45" fmla="*/ 719666 h 1744133"/>
              <a:gd name="connsiteX46" fmla="*/ 1976967 w 4461934"/>
              <a:gd name="connsiteY46" fmla="*/ 690033 h 1744133"/>
              <a:gd name="connsiteX47" fmla="*/ 1958623 w 4461934"/>
              <a:gd name="connsiteY47" fmla="*/ 690033 h 1744133"/>
              <a:gd name="connsiteX48" fmla="*/ 1958623 w 4461934"/>
              <a:gd name="connsiteY48" fmla="*/ 654755 h 1744133"/>
              <a:gd name="connsiteX49" fmla="*/ 1890889 w 4461934"/>
              <a:gd name="connsiteY49" fmla="*/ 654755 h 1744133"/>
              <a:gd name="connsiteX50" fmla="*/ 1890889 w 4461934"/>
              <a:gd name="connsiteY50" fmla="*/ 618066 h 1744133"/>
              <a:gd name="connsiteX51" fmla="*/ 1816100 w 4461934"/>
              <a:gd name="connsiteY51" fmla="*/ 618066 h 1744133"/>
              <a:gd name="connsiteX52" fmla="*/ 1816100 w 4461934"/>
              <a:gd name="connsiteY52" fmla="*/ 579966 h 1744133"/>
              <a:gd name="connsiteX53" fmla="*/ 1786467 w 4461934"/>
              <a:gd name="connsiteY53" fmla="*/ 579966 h 1744133"/>
              <a:gd name="connsiteX54" fmla="*/ 1786467 w 4461934"/>
              <a:gd name="connsiteY54" fmla="*/ 557388 h 1744133"/>
              <a:gd name="connsiteX55" fmla="*/ 1533878 w 4461934"/>
              <a:gd name="connsiteY55" fmla="*/ 557388 h 1744133"/>
              <a:gd name="connsiteX56" fmla="*/ 1533878 w 4461934"/>
              <a:gd name="connsiteY56" fmla="*/ 529166 h 1744133"/>
              <a:gd name="connsiteX57" fmla="*/ 1423811 w 4461934"/>
              <a:gd name="connsiteY57" fmla="*/ 529166 h 1744133"/>
              <a:gd name="connsiteX58" fmla="*/ 1423811 w 4461934"/>
              <a:gd name="connsiteY58" fmla="*/ 493888 h 1744133"/>
              <a:gd name="connsiteX59" fmla="*/ 1402645 w 4461934"/>
              <a:gd name="connsiteY59" fmla="*/ 493888 h 1744133"/>
              <a:gd name="connsiteX60" fmla="*/ 1402645 w 4461934"/>
              <a:gd name="connsiteY60" fmla="*/ 450144 h 1744133"/>
              <a:gd name="connsiteX61" fmla="*/ 1384300 w 4461934"/>
              <a:gd name="connsiteY61" fmla="*/ 450144 h 1744133"/>
              <a:gd name="connsiteX62" fmla="*/ 1384300 w 4461934"/>
              <a:gd name="connsiteY62" fmla="*/ 423333 h 1744133"/>
              <a:gd name="connsiteX63" fmla="*/ 1341967 w 4461934"/>
              <a:gd name="connsiteY63" fmla="*/ 423333 h 1744133"/>
              <a:gd name="connsiteX64" fmla="*/ 1341967 w 4461934"/>
              <a:gd name="connsiteY64" fmla="*/ 392288 h 1744133"/>
              <a:gd name="connsiteX65" fmla="*/ 1265767 w 4461934"/>
              <a:gd name="connsiteY65" fmla="*/ 392288 h 1744133"/>
              <a:gd name="connsiteX66" fmla="*/ 1265767 w 4461934"/>
              <a:gd name="connsiteY66" fmla="*/ 364066 h 1744133"/>
              <a:gd name="connsiteX67" fmla="*/ 1048456 w 4461934"/>
              <a:gd name="connsiteY67" fmla="*/ 364066 h 1744133"/>
              <a:gd name="connsiteX68" fmla="*/ 1048456 w 4461934"/>
              <a:gd name="connsiteY68" fmla="*/ 328788 h 1744133"/>
              <a:gd name="connsiteX69" fmla="*/ 1031523 w 4461934"/>
              <a:gd name="connsiteY69" fmla="*/ 328788 h 1744133"/>
              <a:gd name="connsiteX70" fmla="*/ 1031523 w 4461934"/>
              <a:gd name="connsiteY70" fmla="*/ 293511 h 1744133"/>
              <a:gd name="connsiteX71" fmla="*/ 1017411 w 4461934"/>
              <a:gd name="connsiteY71" fmla="*/ 293511 h 1744133"/>
              <a:gd name="connsiteX72" fmla="*/ 1017411 w 4461934"/>
              <a:gd name="connsiteY72" fmla="*/ 262466 h 1744133"/>
              <a:gd name="connsiteX73" fmla="*/ 1000478 w 4461934"/>
              <a:gd name="connsiteY73" fmla="*/ 262466 h 1744133"/>
              <a:gd name="connsiteX74" fmla="*/ 1000478 w 4461934"/>
              <a:gd name="connsiteY74" fmla="*/ 222955 h 1744133"/>
              <a:gd name="connsiteX75" fmla="*/ 955323 w 4461934"/>
              <a:gd name="connsiteY75" fmla="*/ 222955 h 1744133"/>
              <a:gd name="connsiteX76" fmla="*/ 955323 w 4461934"/>
              <a:gd name="connsiteY76" fmla="*/ 198966 h 1744133"/>
              <a:gd name="connsiteX77" fmla="*/ 874889 w 4461934"/>
              <a:gd name="connsiteY77" fmla="*/ 198966 h 1744133"/>
              <a:gd name="connsiteX78" fmla="*/ 874889 w 4461934"/>
              <a:gd name="connsiteY78" fmla="*/ 159455 h 1744133"/>
              <a:gd name="connsiteX79" fmla="*/ 780345 w 4461934"/>
              <a:gd name="connsiteY79" fmla="*/ 159455 h 1744133"/>
              <a:gd name="connsiteX80" fmla="*/ 780345 w 4461934"/>
              <a:gd name="connsiteY80" fmla="*/ 127000 h 1744133"/>
              <a:gd name="connsiteX81" fmla="*/ 763411 w 4461934"/>
              <a:gd name="connsiteY81" fmla="*/ 127000 h 1744133"/>
              <a:gd name="connsiteX82" fmla="*/ 763411 w 4461934"/>
              <a:gd name="connsiteY82" fmla="*/ 93133 h 1744133"/>
              <a:gd name="connsiteX83" fmla="*/ 722489 w 4461934"/>
              <a:gd name="connsiteY83" fmla="*/ 93133 h 1744133"/>
              <a:gd name="connsiteX84" fmla="*/ 722489 w 4461934"/>
              <a:gd name="connsiteY84" fmla="*/ 66322 h 1744133"/>
              <a:gd name="connsiteX85" fmla="*/ 684389 w 4461934"/>
              <a:gd name="connsiteY85" fmla="*/ 66322 h 1744133"/>
              <a:gd name="connsiteX86" fmla="*/ 684389 w 4461934"/>
              <a:gd name="connsiteY86" fmla="*/ 35277 h 1744133"/>
              <a:gd name="connsiteX87" fmla="*/ 259645 w 4461934"/>
              <a:gd name="connsiteY87" fmla="*/ 35277 h 1744133"/>
              <a:gd name="connsiteX88" fmla="*/ 259645 w 4461934"/>
              <a:gd name="connsiteY88" fmla="*/ 0 h 1744133"/>
              <a:gd name="connsiteX89" fmla="*/ 0 w 4461934"/>
              <a:gd name="connsiteY89" fmla="*/ 0 h 174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4461934" h="1744133">
                <a:moveTo>
                  <a:pt x="4461934" y="1744133"/>
                </a:moveTo>
                <a:lnTo>
                  <a:pt x="4316589" y="1744133"/>
                </a:lnTo>
                <a:lnTo>
                  <a:pt x="4316589" y="1591733"/>
                </a:lnTo>
                <a:lnTo>
                  <a:pt x="3966634" y="1591733"/>
                </a:lnTo>
                <a:lnTo>
                  <a:pt x="3966634" y="1481666"/>
                </a:lnTo>
                <a:lnTo>
                  <a:pt x="3966634" y="1481666"/>
                </a:lnTo>
                <a:lnTo>
                  <a:pt x="3966634" y="1440744"/>
                </a:lnTo>
                <a:lnTo>
                  <a:pt x="3884789" y="1440744"/>
                </a:lnTo>
                <a:lnTo>
                  <a:pt x="3884789" y="1399822"/>
                </a:lnTo>
                <a:lnTo>
                  <a:pt x="3716867" y="1399822"/>
                </a:lnTo>
                <a:lnTo>
                  <a:pt x="3716867" y="1350433"/>
                </a:lnTo>
                <a:lnTo>
                  <a:pt x="3695700" y="1350433"/>
                </a:lnTo>
                <a:lnTo>
                  <a:pt x="3695700" y="1320800"/>
                </a:lnTo>
                <a:lnTo>
                  <a:pt x="3567289" y="1320800"/>
                </a:lnTo>
                <a:lnTo>
                  <a:pt x="3567289" y="1281288"/>
                </a:lnTo>
                <a:lnTo>
                  <a:pt x="3231445" y="1281288"/>
                </a:lnTo>
                <a:lnTo>
                  <a:pt x="3231445" y="1250244"/>
                </a:lnTo>
                <a:lnTo>
                  <a:pt x="3115734" y="1250244"/>
                </a:lnTo>
                <a:lnTo>
                  <a:pt x="3115734" y="1212144"/>
                </a:lnTo>
                <a:lnTo>
                  <a:pt x="3071989" y="1212144"/>
                </a:lnTo>
                <a:lnTo>
                  <a:pt x="3071989" y="1176866"/>
                </a:lnTo>
                <a:lnTo>
                  <a:pt x="2918178" y="1176866"/>
                </a:lnTo>
                <a:lnTo>
                  <a:pt x="2918178" y="1140177"/>
                </a:lnTo>
                <a:lnTo>
                  <a:pt x="2837745" y="1140177"/>
                </a:lnTo>
                <a:lnTo>
                  <a:pt x="2837745" y="1102077"/>
                </a:lnTo>
                <a:lnTo>
                  <a:pt x="2796823" y="1102077"/>
                </a:lnTo>
                <a:lnTo>
                  <a:pt x="2796823" y="1065388"/>
                </a:lnTo>
                <a:lnTo>
                  <a:pt x="2705100" y="1065388"/>
                </a:lnTo>
                <a:lnTo>
                  <a:pt x="2705100" y="1030111"/>
                </a:lnTo>
                <a:lnTo>
                  <a:pt x="2408767" y="1030111"/>
                </a:lnTo>
                <a:lnTo>
                  <a:pt x="2408767" y="987777"/>
                </a:lnTo>
                <a:lnTo>
                  <a:pt x="2381956" y="987777"/>
                </a:lnTo>
                <a:lnTo>
                  <a:pt x="2381956" y="955322"/>
                </a:lnTo>
                <a:lnTo>
                  <a:pt x="2222500" y="955322"/>
                </a:lnTo>
                <a:lnTo>
                  <a:pt x="2222500" y="925688"/>
                </a:lnTo>
                <a:lnTo>
                  <a:pt x="2175934" y="925688"/>
                </a:lnTo>
                <a:lnTo>
                  <a:pt x="2175934" y="890411"/>
                </a:lnTo>
                <a:lnTo>
                  <a:pt x="2135011" y="890411"/>
                </a:lnTo>
                <a:lnTo>
                  <a:pt x="2135011" y="812800"/>
                </a:lnTo>
                <a:lnTo>
                  <a:pt x="2118078" y="812800"/>
                </a:lnTo>
                <a:lnTo>
                  <a:pt x="2118078" y="781755"/>
                </a:lnTo>
                <a:lnTo>
                  <a:pt x="2102556" y="781755"/>
                </a:lnTo>
                <a:lnTo>
                  <a:pt x="2102556" y="757766"/>
                </a:lnTo>
                <a:lnTo>
                  <a:pt x="1993900" y="757766"/>
                </a:lnTo>
                <a:lnTo>
                  <a:pt x="1993900" y="719666"/>
                </a:lnTo>
                <a:lnTo>
                  <a:pt x="1976967" y="719666"/>
                </a:lnTo>
                <a:lnTo>
                  <a:pt x="1976967" y="690033"/>
                </a:lnTo>
                <a:lnTo>
                  <a:pt x="1958623" y="690033"/>
                </a:lnTo>
                <a:lnTo>
                  <a:pt x="1958623" y="654755"/>
                </a:lnTo>
                <a:lnTo>
                  <a:pt x="1890889" y="654755"/>
                </a:lnTo>
                <a:lnTo>
                  <a:pt x="1890889" y="618066"/>
                </a:lnTo>
                <a:lnTo>
                  <a:pt x="1816100" y="618066"/>
                </a:lnTo>
                <a:lnTo>
                  <a:pt x="1816100" y="579966"/>
                </a:lnTo>
                <a:lnTo>
                  <a:pt x="1786467" y="579966"/>
                </a:lnTo>
                <a:lnTo>
                  <a:pt x="1786467" y="557388"/>
                </a:lnTo>
                <a:lnTo>
                  <a:pt x="1533878" y="557388"/>
                </a:lnTo>
                <a:lnTo>
                  <a:pt x="1533878" y="529166"/>
                </a:lnTo>
                <a:lnTo>
                  <a:pt x="1423811" y="529166"/>
                </a:lnTo>
                <a:lnTo>
                  <a:pt x="1423811" y="493888"/>
                </a:lnTo>
                <a:lnTo>
                  <a:pt x="1402645" y="493888"/>
                </a:lnTo>
                <a:lnTo>
                  <a:pt x="1402645" y="450144"/>
                </a:lnTo>
                <a:lnTo>
                  <a:pt x="1384300" y="450144"/>
                </a:lnTo>
                <a:lnTo>
                  <a:pt x="1384300" y="423333"/>
                </a:lnTo>
                <a:lnTo>
                  <a:pt x="1341967" y="423333"/>
                </a:lnTo>
                <a:lnTo>
                  <a:pt x="1341967" y="392288"/>
                </a:lnTo>
                <a:lnTo>
                  <a:pt x="1265767" y="392288"/>
                </a:lnTo>
                <a:lnTo>
                  <a:pt x="1265767" y="364066"/>
                </a:lnTo>
                <a:lnTo>
                  <a:pt x="1048456" y="364066"/>
                </a:lnTo>
                <a:lnTo>
                  <a:pt x="1048456" y="328788"/>
                </a:lnTo>
                <a:lnTo>
                  <a:pt x="1031523" y="328788"/>
                </a:lnTo>
                <a:lnTo>
                  <a:pt x="1031523" y="293511"/>
                </a:lnTo>
                <a:lnTo>
                  <a:pt x="1017411" y="293511"/>
                </a:lnTo>
                <a:lnTo>
                  <a:pt x="1017411" y="262466"/>
                </a:lnTo>
                <a:lnTo>
                  <a:pt x="1000478" y="262466"/>
                </a:lnTo>
                <a:lnTo>
                  <a:pt x="1000478" y="222955"/>
                </a:lnTo>
                <a:lnTo>
                  <a:pt x="955323" y="222955"/>
                </a:lnTo>
                <a:lnTo>
                  <a:pt x="955323" y="198966"/>
                </a:lnTo>
                <a:lnTo>
                  <a:pt x="874889" y="198966"/>
                </a:lnTo>
                <a:lnTo>
                  <a:pt x="874889" y="159455"/>
                </a:lnTo>
                <a:lnTo>
                  <a:pt x="780345" y="159455"/>
                </a:lnTo>
                <a:lnTo>
                  <a:pt x="780345" y="127000"/>
                </a:lnTo>
                <a:lnTo>
                  <a:pt x="763411" y="127000"/>
                </a:lnTo>
                <a:lnTo>
                  <a:pt x="763411" y="93133"/>
                </a:lnTo>
                <a:lnTo>
                  <a:pt x="722489" y="93133"/>
                </a:lnTo>
                <a:lnTo>
                  <a:pt x="722489" y="66322"/>
                </a:lnTo>
                <a:lnTo>
                  <a:pt x="684389" y="66322"/>
                </a:lnTo>
                <a:lnTo>
                  <a:pt x="684389" y="35277"/>
                </a:lnTo>
                <a:lnTo>
                  <a:pt x="259645" y="35277"/>
                </a:lnTo>
                <a:lnTo>
                  <a:pt x="259645"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4" name="Freeform: Shape 293">
            <a:extLst>
              <a:ext uri="{FF2B5EF4-FFF2-40B4-BE49-F238E27FC236}">
                <a16:creationId xmlns:a16="http://schemas.microsoft.com/office/drawing/2014/main" id="{CF92D4E5-1EF0-F121-B1A1-616DA5026EF6}"/>
              </a:ext>
            </a:extLst>
          </p:cNvPr>
          <p:cNvSpPr/>
          <p:nvPr/>
        </p:nvSpPr>
        <p:spPr bwMode="auto">
          <a:xfrm>
            <a:off x="6987016" y="1825471"/>
            <a:ext cx="4419600" cy="2447108"/>
          </a:xfrm>
          <a:custGeom>
            <a:avLst/>
            <a:gdLst>
              <a:gd name="connsiteX0" fmla="*/ 4419600 w 4419600"/>
              <a:gd name="connsiteY0" fmla="*/ 2447108 h 2447108"/>
              <a:gd name="connsiteX1" fmla="*/ 4173582 w 4419600"/>
              <a:gd name="connsiteY1" fmla="*/ 2447108 h 2447108"/>
              <a:gd name="connsiteX2" fmla="*/ 4173582 w 4419600"/>
              <a:gd name="connsiteY2" fmla="*/ 2373085 h 2447108"/>
              <a:gd name="connsiteX3" fmla="*/ 4081054 w 4419600"/>
              <a:gd name="connsiteY3" fmla="*/ 2373085 h 2447108"/>
              <a:gd name="connsiteX4" fmla="*/ 4081054 w 4419600"/>
              <a:gd name="connsiteY4" fmla="*/ 2300151 h 2447108"/>
              <a:gd name="connsiteX5" fmla="*/ 3683725 w 4419600"/>
              <a:gd name="connsiteY5" fmla="*/ 2300151 h 2447108"/>
              <a:gd name="connsiteX6" fmla="*/ 3683725 w 4419600"/>
              <a:gd name="connsiteY6" fmla="*/ 2276203 h 2447108"/>
              <a:gd name="connsiteX7" fmla="*/ 3590108 w 4419600"/>
              <a:gd name="connsiteY7" fmla="*/ 2276203 h 2447108"/>
              <a:gd name="connsiteX8" fmla="*/ 3590108 w 4419600"/>
              <a:gd name="connsiteY8" fmla="*/ 2245723 h 2447108"/>
              <a:gd name="connsiteX9" fmla="*/ 3267891 w 4419600"/>
              <a:gd name="connsiteY9" fmla="*/ 2245723 h 2447108"/>
              <a:gd name="connsiteX10" fmla="*/ 3267891 w 4419600"/>
              <a:gd name="connsiteY10" fmla="*/ 2230483 h 2447108"/>
              <a:gd name="connsiteX11" fmla="*/ 3166654 w 4419600"/>
              <a:gd name="connsiteY11" fmla="*/ 2230483 h 2447108"/>
              <a:gd name="connsiteX12" fmla="*/ 3166654 w 4419600"/>
              <a:gd name="connsiteY12" fmla="*/ 2209800 h 2447108"/>
              <a:gd name="connsiteX13" fmla="*/ 3043645 w 4419600"/>
              <a:gd name="connsiteY13" fmla="*/ 2209800 h 2447108"/>
              <a:gd name="connsiteX14" fmla="*/ 3043645 w 4419600"/>
              <a:gd name="connsiteY14" fmla="*/ 2159725 h 2447108"/>
              <a:gd name="connsiteX15" fmla="*/ 2979420 w 4419600"/>
              <a:gd name="connsiteY15" fmla="*/ 2159725 h 2447108"/>
              <a:gd name="connsiteX16" fmla="*/ 2979420 w 4419600"/>
              <a:gd name="connsiteY16" fmla="*/ 2132511 h 2447108"/>
              <a:gd name="connsiteX17" fmla="*/ 2774768 w 4419600"/>
              <a:gd name="connsiteY17" fmla="*/ 2132511 h 2447108"/>
              <a:gd name="connsiteX18" fmla="*/ 2774768 w 4419600"/>
              <a:gd name="connsiteY18" fmla="*/ 2106385 h 2447108"/>
              <a:gd name="connsiteX19" fmla="*/ 2744288 w 4419600"/>
              <a:gd name="connsiteY19" fmla="*/ 2106385 h 2447108"/>
              <a:gd name="connsiteX20" fmla="*/ 2744288 w 4419600"/>
              <a:gd name="connsiteY20" fmla="*/ 2086791 h 2447108"/>
              <a:gd name="connsiteX21" fmla="*/ 2721428 w 4419600"/>
              <a:gd name="connsiteY21" fmla="*/ 2086791 h 2447108"/>
              <a:gd name="connsiteX22" fmla="*/ 2721428 w 4419600"/>
              <a:gd name="connsiteY22" fmla="*/ 2042160 h 2447108"/>
              <a:gd name="connsiteX23" fmla="*/ 2699657 w 4419600"/>
              <a:gd name="connsiteY23" fmla="*/ 2042160 h 2447108"/>
              <a:gd name="connsiteX24" fmla="*/ 2699657 w 4419600"/>
              <a:gd name="connsiteY24" fmla="*/ 2017123 h 2447108"/>
              <a:gd name="connsiteX25" fmla="*/ 2542902 w 4419600"/>
              <a:gd name="connsiteY25" fmla="*/ 2017123 h 2447108"/>
              <a:gd name="connsiteX26" fmla="*/ 2542902 w 4419600"/>
              <a:gd name="connsiteY26" fmla="*/ 1994263 h 2447108"/>
              <a:gd name="connsiteX27" fmla="*/ 2465614 w 4419600"/>
              <a:gd name="connsiteY27" fmla="*/ 1994263 h 2447108"/>
              <a:gd name="connsiteX28" fmla="*/ 2465614 w 4419600"/>
              <a:gd name="connsiteY28" fmla="*/ 1939834 h 2447108"/>
              <a:gd name="connsiteX29" fmla="*/ 2453640 w 4419600"/>
              <a:gd name="connsiteY29" fmla="*/ 1939834 h 2447108"/>
              <a:gd name="connsiteX30" fmla="*/ 2453640 w 4419600"/>
              <a:gd name="connsiteY30" fmla="*/ 1920240 h 2447108"/>
              <a:gd name="connsiteX31" fmla="*/ 2178231 w 4419600"/>
              <a:gd name="connsiteY31" fmla="*/ 1920240 h 2447108"/>
              <a:gd name="connsiteX32" fmla="*/ 2178231 w 4419600"/>
              <a:gd name="connsiteY32" fmla="*/ 1876697 h 2447108"/>
              <a:gd name="connsiteX33" fmla="*/ 2160814 w 4419600"/>
              <a:gd name="connsiteY33" fmla="*/ 1876697 h 2447108"/>
              <a:gd name="connsiteX34" fmla="*/ 2160814 w 4419600"/>
              <a:gd name="connsiteY34" fmla="*/ 1839685 h 2447108"/>
              <a:gd name="connsiteX35" fmla="*/ 2132511 w 4419600"/>
              <a:gd name="connsiteY35" fmla="*/ 1839685 h 2447108"/>
              <a:gd name="connsiteX36" fmla="*/ 2132511 w 4419600"/>
              <a:gd name="connsiteY36" fmla="*/ 1787434 h 2447108"/>
              <a:gd name="connsiteX37" fmla="*/ 2106385 w 4419600"/>
              <a:gd name="connsiteY37" fmla="*/ 1787434 h 2447108"/>
              <a:gd name="connsiteX38" fmla="*/ 2106385 w 4419600"/>
              <a:gd name="connsiteY38" fmla="*/ 1718854 h 2447108"/>
              <a:gd name="connsiteX39" fmla="*/ 2071551 w 4419600"/>
              <a:gd name="connsiteY39" fmla="*/ 1718854 h 2447108"/>
              <a:gd name="connsiteX40" fmla="*/ 2071551 w 4419600"/>
              <a:gd name="connsiteY40" fmla="*/ 1672045 h 2447108"/>
              <a:gd name="connsiteX41" fmla="*/ 2025831 w 4419600"/>
              <a:gd name="connsiteY41" fmla="*/ 1672045 h 2447108"/>
              <a:gd name="connsiteX42" fmla="*/ 2025831 w 4419600"/>
              <a:gd name="connsiteY42" fmla="*/ 1656805 h 2447108"/>
              <a:gd name="connsiteX43" fmla="*/ 1999705 w 4419600"/>
              <a:gd name="connsiteY43" fmla="*/ 1656805 h 2447108"/>
              <a:gd name="connsiteX44" fmla="*/ 1999705 w 4419600"/>
              <a:gd name="connsiteY44" fmla="*/ 1637211 h 2447108"/>
              <a:gd name="connsiteX45" fmla="*/ 1878874 w 4419600"/>
              <a:gd name="connsiteY45" fmla="*/ 1637211 h 2447108"/>
              <a:gd name="connsiteX46" fmla="*/ 1878874 w 4419600"/>
              <a:gd name="connsiteY46" fmla="*/ 1611085 h 2447108"/>
              <a:gd name="connsiteX47" fmla="*/ 1861457 w 4419600"/>
              <a:gd name="connsiteY47" fmla="*/ 1611085 h 2447108"/>
              <a:gd name="connsiteX48" fmla="*/ 1861457 w 4419600"/>
              <a:gd name="connsiteY48" fmla="*/ 1587137 h 2447108"/>
              <a:gd name="connsiteX49" fmla="*/ 1837508 w 4419600"/>
              <a:gd name="connsiteY49" fmla="*/ 1587137 h 2447108"/>
              <a:gd name="connsiteX50" fmla="*/ 1837508 w 4419600"/>
              <a:gd name="connsiteY50" fmla="*/ 1542505 h 2447108"/>
              <a:gd name="connsiteX51" fmla="*/ 1827711 w 4419600"/>
              <a:gd name="connsiteY51" fmla="*/ 1542505 h 2447108"/>
              <a:gd name="connsiteX52" fmla="*/ 1827711 w 4419600"/>
              <a:gd name="connsiteY52" fmla="*/ 1519645 h 2447108"/>
              <a:gd name="connsiteX53" fmla="*/ 1798320 w 4419600"/>
              <a:gd name="connsiteY53" fmla="*/ 1519645 h 2447108"/>
              <a:gd name="connsiteX54" fmla="*/ 1798320 w 4419600"/>
              <a:gd name="connsiteY54" fmla="*/ 1464128 h 2447108"/>
              <a:gd name="connsiteX55" fmla="*/ 1776548 w 4419600"/>
              <a:gd name="connsiteY55" fmla="*/ 1464128 h 2447108"/>
              <a:gd name="connsiteX56" fmla="*/ 1776548 w 4419600"/>
              <a:gd name="connsiteY56" fmla="*/ 1442357 h 2447108"/>
              <a:gd name="connsiteX57" fmla="*/ 1754777 w 4419600"/>
              <a:gd name="connsiteY57" fmla="*/ 1442357 h 2447108"/>
              <a:gd name="connsiteX58" fmla="*/ 1754777 w 4419600"/>
              <a:gd name="connsiteY58" fmla="*/ 1418408 h 2447108"/>
              <a:gd name="connsiteX59" fmla="*/ 1654628 w 4419600"/>
              <a:gd name="connsiteY59" fmla="*/ 1418408 h 2447108"/>
              <a:gd name="connsiteX60" fmla="*/ 1654628 w 4419600"/>
              <a:gd name="connsiteY60" fmla="*/ 1371600 h 2447108"/>
              <a:gd name="connsiteX61" fmla="*/ 1599111 w 4419600"/>
              <a:gd name="connsiteY61" fmla="*/ 1371600 h 2447108"/>
              <a:gd name="connsiteX62" fmla="*/ 1599111 w 4419600"/>
              <a:gd name="connsiteY62" fmla="*/ 1342208 h 2447108"/>
              <a:gd name="connsiteX63" fmla="*/ 1508760 w 4419600"/>
              <a:gd name="connsiteY63" fmla="*/ 1342208 h 2447108"/>
              <a:gd name="connsiteX64" fmla="*/ 1508760 w 4419600"/>
              <a:gd name="connsiteY64" fmla="*/ 1321525 h 2447108"/>
              <a:gd name="connsiteX65" fmla="*/ 1473925 w 4419600"/>
              <a:gd name="connsiteY65" fmla="*/ 1321525 h 2447108"/>
              <a:gd name="connsiteX66" fmla="*/ 1473925 w 4419600"/>
              <a:gd name="connsiteY66" fmla="*/ 1298665 h 2447108"/>
              <a:gd name="connsiteX67" fmla="*/ 1422762 w 4419600"/>
              <a:gd name="connsiteY67" fmla="*/ 1298665 h 2447108"/>
              <a:gd name="connsiteX68" fmla="*/ 1422762 w 4419600"/>
              <a:gd name="connsiteY68" fmla="*/ 1280160 h 2447108"/>
              <a:gd name="connsiteX69" fmla="*/ 1396637 w 4419600"/>
              <a:gd name="connsiteY69" fmla="*/ 1280160 h 2447108"/>
              <a:gd name="connsiteX70" fmla="*/ 1396637 w 4419600"/>
              <a:gd name="connsiteY70" fmla="*/ 1260565 h 2447108"/>
              <a:gd name="connsiteX71" fmla="*/ 1340031 w 4419600"/>
              <a:gd name="connsiteY71" fmla="*/ 1260565 h 2447108"/>
              <a:gd name="connsiteX72" fmla="*/ 1340031 w 4419600"/>
              <a:gd name="connsiteY72" fmla="*/ 1233351 h 2447108"/>
              <a:gd name="connsiteX73" fmla="*/ 1321525 w 4419600"/>
              <a:gd name="connsiteY73" fmla="*/ 1233351 h 2447108"/>
              <a:gd name="connsiteX74" fmla="*/ 1321525 w 4419600"/>
              <a:gd name="connsiteY74" fmla="*/ 1215934 h 2447108"/>
              <a:gd name="connsiteX75" fmla="*/ 1219200 w 4419600"/>
              <a:gd name="connsiteY75" fmla="*/ 1215934 h 2447108"/>
              <a:gd name="connsiteX76" fmla="*/ 1219200 w 4419600"/>
              <a:gd name="connsiteY76" fmla="*/ 1147354 h 2447108"/>
              <a:gd name="connsiteX77" fmla="*/ 1200694 w 4419600"/>
              <a:gd name="connsiteY77" fmla="*/ 1147354 h 2447108"/>
              <a:gd name="connsiteX78" fmla="*/ 1200694 w 4419600"/>
              <a:gd name="connsiteY78" fmla="*/ 1115785 h 2447108"/>
              <a:gd name="connsiteX79" fmla="*/ 1186542 w 4419600"/>
              <a:gd name="connsiteY79" fmla="*/ 1115785 h 2447108"/>
              <a:gd name="connsiteX80" fmla="*/ 1186542 w 4419600"/>
              <a:gd name="connsiteY80" fmla="*/ 1065711 h 2447108"/>
              <a:gd name="connsiteX81" fmla="*/ 1163682 w 4419600"/>
              <a:gd name="connsiteY81" fmla="*/ 1065711 h 2447108"/>
              <a:gd name="connsiteX82" fmla="*/ 1163682 w 4419600"/>
              <a:gd name="connsiteY82" fmla="*/ 1037408 h 2447108"/>
              <a:gd name="connsiteX83" fmla="*/ 1109254 w 4419600"/>
              <a:gd name="connsiteY83" fmla="*/ 1037408 h 2447108"/>
              <a:gd name="connsiteX84" fmla="*/ 1109254 w 4419600"/>
              <a:gd name="connsiteY84" fmla="*/ 1012371 h 2447108"/>
              <a:gd name="connsiteX85" fmla="*/ 1100545 w 4419600"/>
              <a:gd name="connsiteY85" fmla="*/ 1012371 h 2447108"/>
              <a:gd name="connsiteX86" fmla="*/ 1100545 w 4419600"/>
              <a:gd name="connsiteY86" fmla="*/ 992777 h 2447108"/>
              <a:gd name="connsiteX87" fmla="*/ 1080951 w 4419600"/>
              <a:gd name="connsiteY87" fmla="*/ 992777 h 2447108"/>
              <a:gd name="connsiteX88" fmla="*/ 1080951 w 4419600"/>
              <a:gd name="connsiteY88" fmla="*/ 972094 h 2447108"/>
              <a:gd name="connsiteX89" fmla="*/ 1046117 w 4419600"/>
              <a:gd name="connsiteY89" fmla="*/ 972094 h 2447108"/>
              <a:gd name="connsiteX90" fmla="*/ 1046117 w 4419600"/>
              <a:gd name="connsiteY90" fmla="*/ 949234 h 2447108"/>
              <a:gd name="connsiteX91" fmla="*/ 1015637 w 4419600"/>
              <a:gd name="connsiteY91" fmla="*/ 949234 h 2447108"/>
              <a:gd name="connsiteX92" fmla="*/ 1015637 w 4419600"/>
              <a:gd name="connsiteY92" fmla="*/ 923108 h 2447108"/>
              <a:gd name="connsiteX93" fmla="*/ 962297 w 4419600"/>
              <a:gd name="connsiteY93" fmla="*/ 923108 h 2447108"/>
              <a:gd name="connsiteX94" fmla="*/ 962297 w 4419600"/>
              <a:gd name="connsiteY94" fmla="*/ 907868 h 2447108"/>
              <a:gd name="connsiteX95" fmla="*/ 944880 w 4419600"/>
              <a:gd name="connsiteY95" fmla="*/ 907868 h 2447108"/>
              <a:gd name="connsiteX96" fmla="*/ 944880 w 4419600"/>
              <a:gd name="connsiteY96" fmla="*/ 879565 h 2447108"/>
              <a:gd name="connsiteX97" fmla="*/ 930728 w 4419600"/>
              <a:gd name="connsiteY97" fmla="*/ 879565 h 2447108"/>
              <a:gd name="connsiteX98" fmla="*/ 930728 w 4419600"/>
              <a:gd name="connsiteY98" fmla="*/ 836023 h 2447108"/>
              <a:gd name="connsiteX99" fmla="*/ 885008 w 4419600"/>
              <a:gd name="connsiteY99" fmla="*/ 836023 h 2447108"/>
              <a:gd name="connsiteX100" fmla="*/ 885008 w 4419600"/>
              <a:gd name="connsiteY100" fmla="*/ 817517 h 2447108"/>
              <a:gd name="connsiteX101" fmla="*/ 871945 w 4419600"/>
              <a:gd name="connsiteY101" fmla="*/ 817517 h 2447108"/>
              <a:gd name="connsiteX102" fmla="*/ 871945 w 4419600"/>
              <a:gd name="connsiteY102" fmla="*/ 745671 h 2447108"/>
              <a:gd name="connsiteX103" fmla="*/ 866502 w 4419600"/>
              <a:gd name="connsiteY103" fmla="*/ 745671 h 2447108"/>
              <a:gd name="connsiteX104" fmla="*/ 866502 w 4419600"/>
              <a:gd name="connsiteY104" fmla="*/ 707571 h 2447108"/>
              <a:gd name="connsiteX105" fmla="*/ 847997 w 4419600"/>
              <a:gd name="connsiteY105" fmla="*/ 707571 h 2447108"/>
              <a:gd name="connsiteX106" fmla="*/ 847997 w 4419600"/>
              <a:gd name="connsiteY106" fmla="*/ 686888 h 2447108"/>
              <a:gd name="connsiteX107" fmla="*/ 813162 w 4419600"/>
              <a:gd name="connsiteY107" fmla="*/ 686888 h 2447108"/>
              <a:gd name="connsiteX108" fmla="*/ 813162 w 4419600"/>
              <a:gd name="connsiteY108" fmla="*/ 662940 h 2447108"/>
              <a:gd name="connsiteX109" fmla="*/ 780505 w 4419600"/>
              <a:gd name="connsiteY109" fmla="*/ 662940 h 2447108"/>
              <a:gd name="connsiteX110" fmla="*/ 780505 w 4419600"/>
              <a:gd name="connsiteY110" fmla="*/ 638991 h 2447108"/>
              <a:gd name="connsiteX111" fmla="*/ 768531 w 4419600"/>
              <a:gd name="connsiteY111" fmla="*/ 638991 h 2447108"/>
              <a:gd name="connsiteX112" fmla="*/ 768531 w 4419600"/>
              <a:gd name="connsiteY112" fmla="*/ 613954 h 2447108"/>
              <a:gd name="connsiteX113" fmla="*/ 751114 w 4419600"/>
              <a:gd name="connsiteY113" fmla="*/ 613954 h 2447108"/>
              <a:gd name="connsiteX114" fmla="*/ 751114 w 4419600"/>
              <a:gd name="connsiteY114" fmla="*/ 532311 h 2447108"/>
              <a:gd name="connsiteX115" fmla="*/ 739140 w 4419600"/>
              <a:gd name="connsiteY115" fmla="*/ 532311 h 2447108"/>
              <a:gd name="connsiteX116" fmla="*/ 739140 w 4419600"/>
              <a:gd name="connsiteY116" fmla="*/ 511628 h 2447108"/>
              <a:gd name="connsiteX117" fmla="*/ 724988 w 4419600"/>
              <a:gd name="connsiteY117" fmla="*/ 511628 h 2447108"/>
              <a:gd name="connsiteX118" fmla="*/ 724988 w 4419600"/>
              <a:gd name="connsiteY118" fmla="*/ 455023 h 2447108"/>
              <a:gd name="connsiteX119" fmla="*/ 710837 w 4419600"/>
              <a:gd name="connsiteY119" fmla="*/ 455023 h 2447108"/>
              <a:gd name="connsiteX120" fmla="*/ 710837 w 4419600"/>
              <a:gd name="connsiteY120" fmla="*/ 391885 h 2447108"/>
              <a:gd name="connsiteX121" fmla="*/ 699951 w 4419600"/>
              <a:gd name="connsiteY121" fmla="*/ 391885 h 2447108"/>
              <a:gd name="connsiteX122" fmla="*/ 699951 w 4419600"/>
              <a:gd name="connsiteY122" fmla="*/ 366848 h 2447108"/>
              <a:gd name="connsiteX123" fmla="*/ 684711 w 4419600"/>
              <a:gd name="connsiteY123" fmla="*/ 366848 h 2447108"/>
              <a:gd name="connsiteX124" fmla="*/ 684711 w 4419600"/>
              <a:gd name="connsiteY124" fmla="*/ 335280 h 2447108"/>
              <a:gd name="connsiteX125" fmla="*/ 631371 w 4419600"/>
              <a:gd name="connsiteY125" fmla="*/ 335280 h 2447108"/>
              <a:gd name="connsiteX126" fmla="*/ 631371 w 4419600"/>
              <a:gd name="connsiteY126" fmla="*/ 306977 h 2447108"/>
              <a:gd name="connsiteX127" fmla="*/ 607422 w 4419600"/>
              <a:gd name="connsiteY127" fmla="*/ 306977 h 2447108"/>
              <a:gd name="connsiteX128" fmla="*/ 607422 w 4419600"/>
              <a:gd name="connsiteY128" fmla="*/ 272143 h 2447108"/>
              <a:gd name="connsiteX129" fmla="*/ 574765 w 4419600"/>
              <a:gd name="connsiteY129" fmla="*/ 272143 h 2447108"/>
              <a:gd name="connsiteX130" fmla="*/ 574765 w 4419600"/>
              <a:gd name="connsiteY130" fmla="*/ 238397 h 2447108"/>
              <a:gd name="connsiteX131" fmla="*/ 548640 w 4419600"/>
              <a:gd name="connsiteY131" fmla="*/ 238397 h 2447108"/>
              <a:gd name="connsiteX132" fmla="*/ 548640 w 4419600"/>
              <a:gd name="connsiteY132" fmla="*/ 211183 h 2447108"/>
              <a:gd name="connsiteX133" fmla="*/ 481148 w 4419600"/>
              <a:gd name="connsiteY133" fmla="*/ 211183 h 2447108"/>
              <a:gd name="connsiteX134" fmla="*/ 481148 w 4419600"/>
              <a:gd name="connsiteY134" fmla="*/ 195943 h 2447108"/>
              <a:gd name="connsiteX135" fmla="*/ 428897 w 4419600"/>
              <a:gd name="connsiteY135" fmla="*/ 195943 h 2447108"/>
              <a:gd name="connsiteX136" fmla="*/ 428897 w 4419600"/>
              <a:gd name="connsiteY136" fmla="*/ 169817 h 2447108"/>
              <a:gd name="connsiteX137" fmla="*/ 386442 w 4419600"/>
              <a:gd name="connsiteY137" fmla="*/ 169817 h 2447108"/>
              <a:gd name="connsiteX138" fmla="*/ 386442 w 4419600"/>
              <a:gd name="connsiteY138" fmla="*/ 153488 h 2447108"/>
              <a:gd name="connsiteX139" fmla="*/ 330925 w 4419600"/>
              <a:gd name="connsiteY139" fmla="*/ 153488 h 2447108"/>
              <a:gd name="connsiteX140" fmla="*/ 330925 w 4419600"/>
              <a:gd name="connsiteY140" fmla="*/ 131717 h 2447108"/>
              <a:gd name="connsiteX141" fmla="*/ 312420 w 4419600"/>
              <a:gd name="connsiteY141" fmla="*/ 131717 h 2447108"/>
              <a:gd name="connsiteX142" fmla="*/ 312420 w 4419600"/>
              <a:gd name="connsiteY142" fmla="*/ 111034 h 2447108"/>
              <a:gd name="connsiteX143" fmla="*/ 293914 w 4419600"/>
              <a:gd name="connsiteY143" fmla="*/ 111034 h 2447108"/>
              <a:gd name="connsiteX144" fmla="*/ 293914 w 4419600"/>
              <a:gd name="connsiteY144" fmla="*/ 89263 h 2447108"/>
              <a:gd name="connsiteX145" fmla="*/ 285205 w 4419600"/>
              <a:gd name="connsiteY145" fmla="*/ 89263 h 2447108"/>
              <a:gd name="connsiteX146" fmla="*/ 285205 w 4419600"/>
              <a:gd name="connsiteY146" fmla="*/ 66403 h 2447108"/>
              <a:gd name="connsiteX147" fmla="*/ 194854 w 4419600"/>
              <a:gd name="connsiteY147" fmla="*/ 66403 h 2447108"/>
              <a:gd name="connsiteX148" fmla="*/ 194854 w 4419600"/>
              <a:gd name="connsiteY148" fmla="*/ 46808 h 2447108"/>
              <a:gd name="connsiteX149" fmla="*/ 141514 w 4419600"/>
              <a:gd name="connsiteY149" fmla="*/ 46808 h 2447108"/>
              <a:gd name="connsiteX150" fmla="*/ 141514 w 4419600"/>
              <a:gd name="connsiteY150" fmla="*/ 46808 h 2447108"/>
              <a:gd name="connsiteX151" fmla="*/ 104502 w 4419600"/>
              <a:gd name="connsiteY151" fmla="*/ 46808 h 2447108"/>
              <a:gd name="connsiteX152" fmla="*/ 104502 w 4419600"/>
              <a:gd name="connsiteY152" fmla="*/ 18505 h 2447108"/>
              <a:gd name="connsiteX153" fmla="*/ 43542 w 4419600"/>
              <a:gd name="connsiteY153" fmla="*/ 18505 h 2447108"/>
              <a:gd name="connsiteX154" fmla="*/ 43542 w 4419600"/>
              <a:gd name="connsiteY154" fmla="*/ 0 h 2447108"/>
              <a:gd name="connsiteX155" fmla="*/ 0 w 4419600"/>
              <a:gd name="connsiteY155" fmla="*/ 0 h 2447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4419600" h="2447108">
                <a:moveTo>
                  <a:pt x="4419600" y="2447108"/>
                </a:moveTo>
                <a:lnTo>
                  <a:pt x="4173582" y="2447108"/>
                </a:lnTo>
                <a:lnTo>
                  <a:pt x="4173582" y="2373085"/>
                </a:lnTo>
                <a:lnTo>
                  <a:pt x="4081054" y="2373085"/>
                </a:lnTo>
                <a:lnTo>
                  <a:pt x="4081054" y="2300151"/>
                </a:lnTo>
                <a:lnTo>
                  <a:pt x="3683725" y="2300151"/>
                </a:lnTo>
                <a:lnTo>
                  <a:pt x="3683725" y="2276203"/>
                </a:lnTo>
                <a:lnTo>
                  <a:pt x="3590108" y="2276203"/>
                </a:lnTo>
                <a:lnTo>
                  <a:pt x="3590108" y="2245723"/>
                </a:lnTo>
                <a:lnTo>
                  <a:pt x="3267891" y="2245723"/>
                </a:lnTo>
                <a:lnTo>
                  <a:pt x="3267891" y="2230483"/>
                </a:lnTo>
                <a:lnTo>
                  <a:pt x="3166654" y="2230483"/>
                </a:lnTo>
                <a:lnTo>
                  <a:pt x="3166654" y="2209800"/>
                </a:lnTo>
                <a:lnTo>
                  <a:pt x="3043645" y="2209800"/>
                </a:lnTo>
                <a:lnTo>
                  <a:pt x="3043645" y="2159725"/>
                </a:lnTo>
                <a:lnTo>
                  <a:pt x="2979420" y="2159725"/>
                </a:lnTo>
                <a:lnTo>
                  <a:pt x="2979420" y="2132511"/>
                </a:lnTo>
                <a:lnTo>
                  <a:pt x="2774768" y="2132511"/>
                </a:lnTo>
                <a:lnTo>
                  <a:pt x="2774768" y="2106385"/>
                </a:lnTo>
                <a:lnTo>
                  <a:pt x="2744288" y="2106385"/>
                </a:lnTo>
                <a:lnTo>
                  <a:pt x="2744288" y="2086791"/>
                </a:lnTo>
                <a:lnTo>
                  <a:pt x="2721428" y="2086791"/>
                </a:lnTo>
                <a:lnTo>
                  <a:pt x="2721428" y="2042160"/>
                </a:lnTo>
                <a:lnTo>
                  <a:pt x="2699657" y="2042160"/>
                </a:lnTo>
                <a:lnTo>
                  <a:pt x="2699657" y="2017123"/>
                </a:lnTo>
                <a:lnTo>
                  <a:pt x="2542902" y="2017123"/>
                </a:lnTo>
                <a:lnTo>
                  <a:pt x="2542902" y="1994263"/>
                </a:lnTo>
                <a:lnTo>
                  <a:pt x="2465614" y="1994263"/>
                </a:lnTo>
                <a:lnTo>
                  <a:pt x="2465614" y="1939834"/>
                </a:lnTo>
                <a:lnTo>
                  <a:pt x="2453640" y="1939834"/>
                </a:lnTo>
                <a:lnTo>
                  <a:pt x="2453640" y="1920240"/>
                </a:lnTo>
                <a:lnTo>
                  <a:pt x="2178231" y="1920240"/>
                </a:lnTo>
                <a:lnTo>
                  <a:pt x="2178231" y="1876697"/>
                </a:lnTo>
                <a:lnTo>
                  <a:pt x="2160814" y="1876697"/>
                </a:lnTo>
                <a:lnTo>
                  <a:pt x="2160814" y="1839685"/>
                </a:lnTo>
                <a:lnTo>
                  <a:pt x="2132511" y="1839685"/>
                </a:lnTo>
                <a:lnTo>
                  <a:pt x="2132511" y="1787434"/>
                </a:lnTo>
                <a:lnTo>
                  <a:pt x="2106385" y="1787434"/>
                </a:lnTo>
                <a:lnTo>
                  <a:pt x="2106385" y="1718854"/>
                </a:lnTo>
                <a:lnTo>
                  <a:pt x="2071551" y="1718854"/>
                </a:lnTo>
                <a:lnTo>
                  <a:pt x="2071551" y="1672045"/>
                </a:lnTo>
                <a:lnTo>
                  <a:pt x="2025831" y="1672045"/>
                </a:lnTo>
                <a:lnTo>
                  <a:pt x="2025831" y="1656805"/>
                </a:lnTo>
                <a:lnTo>
                  <a:pt x="1999705" y="1656805"/>
                </a:lnTo>
                <a:lnTo>
                  <a:pt x="1999705" y="1637211"/>
                </a:lnTo>
                <a:lnTo>
                  <a:pt x="1878874" y="1637211"/>
                </a:lnTo>
                <a:lnTo>
                  <a:pt x="1878874" y="1611085"/>
                </a:lnTo>
                <a:lnTo>
                  <a:pt x="1861457" y="1611085"/>
                </a:lnTo>
                <a:lnTo>
                  <a:pt x="1861457" y="1587137"/>
                </a:lnTo>
                <a:lnTo>
                  <a:pt x="1837508" y="1587137"/>
                </a:lnTo>
                <a:lnTo>
                  <a:pt x="1837508" y="1542505"/>
                </a:lnTo>
                <a:lnTo>
                  <a:pt x="1827711" y="1542505"/>
                </a:lnTo>
                <a:lnTo>
                  <a:pt x="1827711" y="1519645"/>
                </a:lnTo>
                <a:lnTo>
                  <a:pt x="1798320" y="1519645"/>
                </a:lnTo>
                <a:lnTo>
                  <a:pt x="1798320" y="1464128"/>
                </a:lnTo>
                <a:lnTo>
                  <a:pt x="1776548" y="1464128"/>
                </a:lnTo>
                <a:lnTo>
                  <a:pt x="1776548" y="1442357"/>
                </a:lnTo>
                <a:lnTo>
                  <a:pt x="1754777" y="1442357"/>
                </a:lnTo>
                <a:lnTo>
                  <a:pt x="1754777" y="1418408"/>
                </a:lnTo>
                <a:lnTo>
                  <a:pt x="1654628" y="1418408"/>
                </a:lnTo>
                <a:lnTo>
                  <a:pt x="1654628" y="1371600"/>
                </a:lnTo>
                <a:lnTo>
                  <a:pt x="1599111" y="1371600"/>
                </a:lnTo>
                <a:lnTo>
                  <a:pt x="1599111" y="1342208"/>
                </a:lnTo>
                <a:lnTo>
                  <a:pt x="1508760" y="1342208"/>
                </a:lnTo>
                <a:lnTo>
                  <a:pt x="1508760" y="1321525"/>
                </a:lnTo>
                <a:lnTo>
                  <a:pt x="1473925" y="1321525"/>
                </a:lnTo>
                <a:lnTo>
                  <a:pt x="1473925" y="1298665"/>
                </a:lnTo>
                <a:lnTo>
                  <a:pt x="1422762" y="1298665"/>
                </a:lnTo>
                <a:lnTo>
                  <a:pt x="1422762" y="1280160"/>
                </a:lnTo>
                <a:lnTo>
                  <a:pt x="1396637" y="1280160"/>
                </a:lnTo>
                <a:lnTo>
                  <a:pt x="1396637" y="1260565"/>
                </a:lnTo>
                <a:lnTo>
                  <a:pt x="1340031" y="1260565"/>
                </a:lnTo>
                <a:lnTo>
                  <a:pt x="1340031" y="1233351"/>
                </a:lnTo>
                <a:lnTo>
                  <a:pt x="1321525" y="1233351"/>
                </a:lnTo>
                <a:lnTo>
                  <a:pt x="1321525" y="1215934"/>
                </a:lnTo>
                <a:lnTo>
                  <a:pt x="1219200" y="1215934"/>
                </a:lnTo>
                <a:lnTo>
                  <a:pt x="1219200" y="1147354"/>
                </a:lnTo>
                <a:lnTo>
                  <a:pt x="1200694" y="1147354"/>
                </a:lnTo>
                <a:lnTo>
                  <a:pt x="1200694" y="1115785"/>
                </a:lnTo>
                <a:lnTo>
                  <a:pt x="1186542" y="1115785"/>
                </a:lnTo>
                <a:lnTo>
                  <a:pt x="1186542" y="1065711"/>
                </a:lnTo>
                <a:lnTo>
                  <a:pt x="1163682" y="1065711"/>
                </a:lnTo>
                <a:lnTo>
                  <a:pt x="1163682" y="1037408"/>
                </a:lnTo>
                <a:lnTo>
                  <a:pt x="1109254" y="1037408"/>
                </a:lnTo>
                <a:lnTo>
                  <a:pt x="1109254" y="1012371"/>
                </a:lnTo>
                <a:lnTo>
                  <a:pt x="1100545" y="1012371"/>
                </a:lnTo>
                <a:lnTo>
                  <a:pt x="1100545" y="992777"/>
                </a:lnTo>
                <a:lnTo>
                  <a:pt x="1080951" y="992777"/>
                </a:lnTo>
                <a:lnTo>
                  <a:pt x="1080951" y="972094"/>
                </a:lnTo>
                <a:lnTo>
                  <a:pt x="1046117" y="972094"/>
                </a:lnTo>
                <a:lnTo>
                  <a:pt x="1046117" y="949234"/>
                </a:lnTo>
                <a:lnTo>
                  <a:pt x="1015637" y="949234"/>
                </a:lnTo>
                <a:lnTo>
                  <a:pt x="1015637" y="923108"/>
                </a:lnTo>
                <a:lnTo>
                  <a:pt x="962297" y="923108"/>
                </a:lnTo>
                <a:lnTo>
                  <a:pt x="962297" y="907868"/>
                </a:lnTo>
                <a:lnTo>
                  <a:pt x="944880" y="907868"/>
                </a:lnTo>
                <a:lnTo>
                  <a:pt x="944880" y="879565"/>
                </a:lnTo>
                <a:lnTo>
                  <a:pt x="930728" y="879565"/>
                </a:lnTo>
                <a:lnTo>
                  <a:pt x="930728" y="836023"/>
                </a:lnTo>
                <a:lnTo>
                  <a:pt x="885008" y="836023"/>
                </a:lnTo>
                <a:lnTo>
                  <a:pt x="885008" y="817517"/>
                </a:lnTo>
                <a:lnTo>
                  <a:pt x="871945" y="817517"/>
                </a:lnTo>
                <a:lnTo>
                  <a:pt x="871945" y="745671"/>
                </a:lnTo>
                <a:lnTo>
                  <a:pt x="866502" y="745671"/>
                </a:lnTo>
                <a:lnTo>
                  <a:pt x="866502" y="707571"/>
                </a:lnTo>
                <a:lnTo>
                  <a:pt x="847997" y="707571"/>
                </a:lnTo>
                <a:lnTo>
                  <a:pt x="847997" y="686888"/>
                </a:lnTo>
                <a:lnTo>
                  <a:pt x="813162" y="686888"/>
                </a:lnTo>
                <a:lnTo>
                  <a:pt x="813162" y="662940"/>
                </a:lnTo>
                <a:lnTo>
                  <a:pt x="780505" y="662940"/>
                </a:lnTo>
                <a:lnTo>
                  <a:pt x="780505" y="638991"/>
                </a:lnTo>
                <a:lnTo>
                  <a:pt x="768531" y="638991"/>
                </a:lnTo>
                <a:lnTo>
                  <a:pt x="768531" y="613954"/>
                </a:lnTo>
                <a:lnTo>
                  <a:pt x="751114" y="613954"/>
                </a:lnTo>
                <a:lnTo>
                  <a:pt x="751114" y="532311"/>
                </a:lnTo>
                <a:lnTo>
                  <a:pt x="739140" y="532311"/>
                </a:lnTo>
                <a:lnTo>
                  <a:pt x="739140" y="511628"/>
                </a:lnTo>
                <a:lnTo>
                  <a:pt x="724988" y="511628"/>
                </a:lnTo>
                <a:lnTo>
                  <a:pt x="724988" y="455023"/>
                </a:lnTo>
                <a:lnTo>
                  <a:pt x="710837" y="455023"/>
                </a:lnTo>
                <a:lnTo>
                  <a:pt x="710837" y="391885"/>
                </a:lnTo>
                <a:lnTo>
                  <a:pt x="699951" y="391885"/>
                </a:lnTo>
                <a:lnTo>
                  <a:pt x="699951" y="366848"/>
                </a:lnTo>
                <a:lnTo>
                  <a:pt x="684711" y="366848"/>
                </a:lnTo>
                <a:lnTo>
                  <a:pt x="684711" y="335280"/>
                </a:lnTo>
                <a:lnTo>
                  <a:pt x="631371" y="335280"/>
                </a:lnTo>
                <a:lnTo>
                  <a:pt x="631371" y="306977"/>
                </a:lnTo>
                <a:lnTo>
                  <a:pt x="607422" y="306977"/>
                </a:lnTo>
                <a:lnTo>
                  <a:pt x="607422" y="272143"/>
                </a:lnTo>
                <a:lnTo>
                  <a:pt x="574765" y="272143"/>
                </a:lnTo>
                <a:lnTo>
                  <a:pt x="574765" y="238397"/>
                </a:lnTo>
                <a:lnTo>
                  <a:pt x="548640" y="238397"/>
                </a:lnTo>
                <a:lnTo>
                  <a:pt x="548640" y="211183"/>
                </a:lnTo>
                <a:lnTo>
                  <a:pt x="481148" y="211183"/>
                </a:lnTo>
                <a:lnTo>
                  <a:pt x="481148" y="195943"/>
                </a:lnTo>
                <a:lnTo>
                  <a:pt x="428897" y="195943"/>
                </a:lnTo>
                <a:lnTo>
                  <a:pt x="428897" y="169817"/>
                </a:lnTo>
                <a:lnTo>
                  <a:pt x="386442" y="169817"/>
                </a:lnTo>
                <a:lnTo>
                  <a:pt x="386442" y="153488"/>
                </a:lnTo>
                <a:lnTo>
                  <a:pt x="330925" y="153488"/>
                </a:lnTo>
                <a:lnTo>
                  <a:pt x="330925" y="131717"/>
                </a:lnTo>
                <a:lnTo>
                  <a:pt x="312420" y="131717"/>
                </a:lnTo>
                <a:lnTo>
                  <a:pt x="312420" y="111034"/>
                </a:lnTo>
                <a:lnTo>
                  <a:pt x="293914" y="111034"/>
                </a:lnTo>
                <a:lnTo>
                  <a:pt x="293914" y="89263"/>
                </a:lnTo>
                <a:lnTo>
                  <a:pt x="285205" y="89263"/>
                </a:lnTo>
                <a:lnTo>
                  <a:pt x="285205" y="66403"/>
                </a:lnTo>
                <a:lnTo>
                  <a:pt x="194854" y="66403"/>
                </a:lnTo>
                <a:lnTo>
                  <a:pt x="194854" y="46808"/>
                </a:lnTo>
                <a:lnTo>
                  <a:pt x="141514" y="46808"/>
                </a:lnTo>
                <a:lnTo>
                  <a:pt x="141514" y="46808"/>
                </a:lnTo>
                <a:lnTo>
                  <a:pt x="104502" y="46808"/>
                </a:lnTo>
                <a:lnTo>
                  <a:pt x="104502" y="18505"/>
                </a:lnTo>
                <a:lnTo>
                  <a:pt x="43542" y="18505"/>
                </a:lnTo>
                <a:lnTo>
                  <a:pt x="43542" y="0"/>
                </a:lnTo>
                <a:lnTo>
                  <a:pt x="0" y="0"/>
                </a:lnTo>
              </a:path>
            </a:pathLst>
          </a:custGeom>
          <a:noFill/>
          <a:ln w="28575">
            <a:solidFill>
              <a:schemeClr val="accent3"/>
            </a:solidFill>
            <a:prstDash val="sysDash"/>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295" name="Straight Connector 294">
            <a:extLst>
              <a:ext uri="{FF2B5EF4-FFF2-40B4-BE49-F238E27FC236}">
                <a16:creationId xmlns:a16="http://schemas.microsoft.com/office/drawing/2014/main" id="{38CBF08E-40FC-7305-A49E-E1CD7D99537B}"/>
              </a:ext>
            </a:extLst>
          </p:cNvPr>
          <p:cNvCxnSpPr>
            <a:cxnSpLocks/>
          </p:cNvCxnSpPr>
          <p:nvPr/>
        </p:nvCxnSpPr>
        <p:spPr bwMode="auto">
          <a:xfrm>
            <a:off x="7151902" y="3589869"/>
            <a:ext cx="217747" cy="0"/>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EC2E0D1E-A0DA-6EF8-AB03-1E7BA76F08CC}"/>
              </a:ext>
            </a:extLst>
          </p:cNvPr>
          <p:cNvCxnSpPr>
            <a:cxnSpLocks/>
          </p:cNvCxnSpPr>
          <p:nvPr/>
        </p:nvCxnSpPr>
        <p:spPr bwMode="auto">
          <a:xfrm>
            <a:off x="7151902" y="3774973"/>
            <a:ext cx="217747" cy="0"/>
          </a:xfrm>
          <a:prstGeom prst="line">
            <a:avLst/>
          </a:prstGeom>
          <a:noFill/>
          <a:ln w="28575" cap="flat" cmpd="sng" algn="ctr">
            <a:solidFill>
              <a:schemeClr val="accent1"/>
            </a:solidFill>
            <a:prstDash val="sysDash"/>
            <a:round/>
            <a:headEnd type="none" w="med" len="med"/>
            <a:tailEnd type="none" w="med" len="med"/>
          </a:ln>
          <a:effectLst/>
        </p:spPr>
      </p:cxnSp>
      <p:cxnSp>
        <p:nvCxnSpPr>
          <p:cNvPr id="297" name="Straight Connector 296">
            <a:extLst>
              <a:ext uri="{FF2B5EF4-FFF2-40B4-BE49-F238E27FC236}">
                <a16:creationId xmlns:a16="http://schemas.microsoft.com/office/drawing/2014/main" id="{607D096B-2FB4-295C-ECA5-6E637D51E722}"/>
              </a:ext>
            </a:extLst>
          </p:cNvPr>
          <p:cNvCxnSpPr>
            <a:cxnSpLocks/>
          </p:cNvCxnSpPr>
          <p:nvPr/>
        </p:nvCxnSpPr>
        <p:spPr bwMode="auto">
          <a:xfrm>
            <a:off x="7151902" y="3960077"/>
            <a:ext cx="217747" cy="0"/>
          </a:xfrm>
          <a:prstGeom prst="line">
            <a:avLst/>
          </a:prstGeom>
          <a:noFill/>
          <a:ln w="28575" cap="flat" cmpd="sng" algn="ctr">
            <a:solidFill>
              <a:schemeClr val="accent3"/>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15BCE929-ED5F-B9DD-D1DB-4A5E54C9487B}"/>
              </a:ext>
            </a:extLst>
          </p:cNvPr>
          <p:cNvCxnSpPr>
            <a:cxnSpLocks/>
          </p:cNvCxnSpPr>
          <p:nvPr/>
        </p:nvCxnSpPr>
        <p:spPr bwMode="auto">
          <a:xfrm>
            <a:off x="7151902" y="4145181"/>
            <a:ext cx="217747" cy="0"/>
          </a:xfrm>
          <a:prstGeom prst="line">
            <a:avLst/>
          </a:prstGeom>
          <a:noFill/>
          <a:ln w="28575" cap="flat" cmpd="sng" algn="ctr">
            <a:solidFill>
              <a:schemeClr val="accent3"/>
            </a:solidFill>
            <a:prstDash val="sysDash"/>
            <a:round/>
            <a:headEnd type="none" w="med" len="med"/>
            <a:tailEnd type="none" w="med" len="med"/>
          </a:ln>
          <a:effectLst/>
        </p:spPr>
      </p:cxnSp>
      <p:sp>
        <p:nvSpPr>
          <p:cNvPr id="299" name="TextBox 298">
            <a:extLst>
              <a:ext uri="{FF2B5EF4-FFF2-40B4-BE49-F238E27FC236}">
                <a16:creationId xmlns:a16="http://schemas.microsoft.com/office/drawing/2014/main" id="{C2189A72-5181-15CE-C520-DD9E2A866041}"/>
              </a:ext>
            </a:extLst>
          </p:cNvPr>
          <p:cNvSpPr txBox="1"/>
          <p:nvPr/>
        </p:nvSpPr>
        <p:spPr bwMode="auto">
          <a:xfrm>
            <a:off x="7326002" y="3456927"/>
            <a:ext cx="290063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Ven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mutated</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Ven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unmutated</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Clb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mutated </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Clb + obi, </a:t>
            </a:r>
            <a:r>
              <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IGHV</a:t>
            </a: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unmutated</a:t>
            </a:r>
          </a:p>
        </p:txBody>
      </p:sp>
      <p:sp>
        <p:nvSpPr>
          <p:cNvPr id="300" name="TextBox 299">
            <a:extLst>
              <a:ext uri="{FF2B5EF4-FFF2-40B4-BE49-F238E27FC236}">
                <a16:creationId xmlns:a16="http://schemas.microsoft.com/office/drawing/2014/main" id="{D8A0F83C-4815-FC14-6FDF-64A806A21407}"/>
              </a:ext>
            </a:extLst>
          </p:cNvPr>
          <p:cNvSpPr txBox="1"/>
          <p:nvPr/>
        </p:nvSpPr>
        <p:spPr bwMode="auto">
          <a:xfrm>
            <a:off x="6893098" y="4912098"/>
            <a:ext cx="2859636"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r>
              <a:rPr kumimoji="0" lang="en-US" sz="14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Ven + obi,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IGHV</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mut: NR</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Ven + obi,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IGHV</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a:t>
            </a:r>
            <a:r>
              <a:rPr kumimoji="0" lang="en-US" sz="1400" b="0" i="0" u="none" strike="noStrike" kern="1200" cap="none" spc="0" normalizeH="0" baseline="0" noProof="0" dirty="0" err="1">
                <a:ln>
                  <a:noFill/>
                </a:ln>
                <a:solidFill>
                  <a:srgbClr val="015873"/>
                </a:solidFill>
                <a:effectLst/>
                <a:uLnTx/>
                <a:uFillTx/>
                <a:latin typeface="Calibri" panose="020F0502020204030204" pitchFamily="34" charset="0"/>
                <a:ea typeface="+mn-ea"/>
                <a:cs typeface="Arial" panose="020B0604020202020204" pitchFamily="34" charset="0"/>
              </a:rPr>
              <a:t>unmut</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 64.8</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HR 0.38; </a:t>
            </a:r>
            <a:r>
              <a:rPr kumimoji="0" lang="en-US" sz="1400" b="0" i="1"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&lt;.001</a:t>
            </a:r>
          </a:p>
        </p:txBody>
      </p:sp>
      <p:sp>
        <p:nvSpPr>
          <p:cNvPr id="301" name="TextBox 300">
            <a:extLst>
              <a:ext uri="{FF2B5EF4-FFF2-40B4-BE49-F238E27FC236}">
                <a16:creationId xmlns:a16="http://schemas.microsoft.com/office/drawing/2014/main" id="{CED3C13F-9CCA-3343-F8DD-8B0542F1DEB0}"/>
              </a:ext>
            </a:extLst>
          </p:cNvPr>
          <p:cNvSpPr txBox="1"/>
          <p:nvPr/>
        </p:nvSpPr>
        <p:spPr bwMode="auto">
          <a:xfrm>
            <a:off x="9185264" y="5127541"/>
            <a:ext cx="285963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err="1">
                <a:ln>
                  <a:noFill/>
                </a:ln>
                <a:solidFill>
                  <a:schemeClr val="accent3"/>
                </a:solidFill>
                <a:effectLst/>
                <a:uLnTx/>
                <a:uFillTx/>
                <a:latin typeface="Calibri" panose="020F0502020204030204" pitchFamily="34" charset="0"/>
                <a:ea typeface="+mn-ea"/>
                <a:cs typeface="Arial" panose="020B0604020202020204" pitchFamily="34" charset="0"/>
              </a:rPr>
              <a:t>Clb</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 obi,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IGHV</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mut: 62.2</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err="1">
                <a:ln>
                  <a:noFill/>
                </a:ln>
                <a:solidFill>
                  <a:schemeClr val="accent3"/>
                </a:solidFill>
                <a:effectLst/>
                <a:uLnTx/>
                <a:uFillTx/>
                <a:latin typeface="Calibri" panose="020F0502020204030204" pitchFamily="34" charset="0"/>
                <a:ea typeface="+mn-ea"/>
                <a:cs typeface="Arial" panose="020B0604020202020204" pitchFamily="34" charset="0"/>
              </a:rPr>
              <a:t>Clb</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 obi,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IGHV</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a:t>
            </a:r>
            <a:r>
              <a:rPr kumimoji="0" lang="en-US" sz="1400" b="0" i="0" u="none" strike="noStrike" kern="1200" cap="none" spc="0" normalizeH="0" baseline="0" noProof="0" dirty="0" err="1">
                <a:ln>
                  <a:noFill/>
                </a:ln>
                <a:solidFill>
                  <a:schemeClr val="accent3"/>
                </a:solidFill>
                <a:effectLst/>
                <a:uLnTx/>
                <a:uFillTx/>
                <a:latin typeface="Calibri" panose="020F0502020204030204" pitchFamily="34" charset="0"/>
                <a:ea typeface="+mn-ea"/>
                <a:cs typeface="Arial" panose="020B0604020202020204" pitchFamily="34" charset="0"/>
              </a:rPr>
              <a:t>unmut</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26.9</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HR 0.33; </a:t>
            </a:r>
            <a:r>
              <a:rPr kumimoji="0" lang="en-US" sz="14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&lt;.001</a:t>
            </a:r>
          </a:p>
        </p:txBody>
      </p:sp>
      <p:sp>
        <p:nvSpPr>
          <p:cNvPr id="63" name="Freeform: Shape 62">
            <a:extLst>
              <a:ext uri="{FF2B5EF4-FFF2-40B4-BE49-F238E27FC236}">
                <a16:creationId xmlns:a16="http://schemas.microsoft.com/office/drawing/2014/main" id="{F02DCD73-E7BE-0F5B-763D-2D90C1DB2EC8}"/>
              </a:ext>
            </a:extLst>
          </p:cNvPr>
          <p:cNvSpPr/>
          <p:nvPr/>
        </p:nvSpPr>
        <p:spPr bwMode="auto">
          <a:xfrm>
            <a:off x="6976476" y="1700753"/>
            <a:ext cx="4658843" cy="2643587"/>
          </a:xfrm>
          <a:custGeom>
            <a:avLst/>
            <a:gdLst>
              <a:gd name="connsiteX0" fmla="*/ 0 w 4658843"/>
              <a:gd name="connsiteY0" fmla="*/ 0 h 2643587"/>
              <a:gd name="connsiteX1" fmla="*/ 0 w 4658843"/>
              <a:gd name="connsiteY1" fmla="*/ 2643587 h 2643587"/>
              <a:gd name="connsiteX2" fmla="*/ 4658843 w 4658843"/>
              <a:gd name="connsiteY2" fmla="*/ 2643587 h 2643587"/>
            </a:gdLst>
            <a:ahLst/>
            <a:cxnLst>
              <a:cxn ang="0">
                <a:pos x="connsiteX0" y="connsiteY0"/>
              </a:cxn>
              <a:cxn ang="0">
                <a:pos x="connsiteX1" y="connsiteY1"/>
              </a:cxn>
              <a:cxn ang="0">
                <a:pos x="connsiteX2" y="connsiteY2"/>
              </a:cxn>
            </a:cxnLst>
            <a:rect l="l" t="t" r="r" b="b"/>
            <a:pathLst>
              <a:path w="4658843" h="2643587">
                <a:moveTo>
                  <a:pt x="0" y="0"/>
                </a:moveTo>
                <a:lnTo>
                  <a:pt x="0" y="2643587"/>
                </a:lnTo>
                <a:lnTo>
                  <a:pt x="4658843" y="2643587"/>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5" name="Freeform: Shape 14">
            <a:extLst>
              <a:ext uri="{FF2B5EF4-FFF2-40B4-BE49-F238E27FC236}">
                <a16:creationId xmlns:a16="http://schemas.microsoft.com/office/drawing/2014/main" id="{4606FD3B-6AD8-D9A9-7A7E-D72CD7CAB8EF}"/>
              </a:ext>
            </a:extLst>
          </p:cNvPr>
          <p:cNvSpPr/>
          <p:nvPr/>
        </p:nvSpPr>
        <p:spPr bwMode="auto">
          <a:xfrm>
            <a:off x="1130422" y="1708307"/>
            <a:ext cx="4719196" cy="2647300"/>
          </a:xfrm>
          <a:custGeom>
            <a:avLst/>
            <a:gdLst>
              <a:gd name="connsiteX0" fmla="*/ 0 w 4719196"/>
              <a:gd name="connsiteY0" fmla="*/ 0 h 2647300"/>
              <a:gd name="connsiteX1" fmla="*/ 0 w 4719196"/>
              <a:gd name="connsiteY1" fmla="*/ 2647300 h 2647300"/>
              <a:gd name="connsiteX2" fmla="*/ 4719196 w 4719196"/>
              <a:gd name="connsiteY2" fmla="*/ 2647300 h 2647300"/>
            </a:gdLst>
            <a:ahLst/>
            <a:cxnLst>
              <a:cxn ang="0">
                <a:pos x="connsiteX0" y="connsiteY0"/>
              </a:cxn>
              <a:cxn ang="0">
                <a:pos x="connsiteX1" y="connsiteY1"/>
              </a:cxn>
              <a:cxn ang="0">
                <a:pos x="connsiteX2" y="connsiteY2"/>
              </a:cxn>
            </a:cxnLst>
            <a:rect l="l" t="t" r="r" b="b"/>
            <a:pathLst>
              <a:path w="4719196" h="2647300">
                <a:moveTo>
                  <a:pt x="0" y="0"/>
                </a:moveTo>
                <a:lnTo>
                  <a:pt x="0" y="2647300"/>
                </a:lnTo>
                <a:lnTo>
                  <a:pt x="4719196" y="264730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3741025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C6ED2E-A1AC-1086-4894-558AD6F7D19E}"/>
              </a:ext>
            </a:extLst>
          </p:cNvPr>
          <p:cNvSpPr>
            <a:spLocks noGrp="1"/>
          </p:cNvSpPr>
          <p:nvPr>
            <p:ph type="title"/>
          </p:nvPr>
        </p:nvSpPr>
        <p:spPr/>
        <p:txBody>
          <a:bodyPr/>
          <a:lstStyle/>
          <a:p>
            <a:r>
              <a:rPr lang="en-US" err="1"/>
              <a:t>CLL14</a:t>
            </a:r>
            <a:r>
              <a:rPr lang="en-US"/>
              <a:t>: Safety Analysis</a:t>
            </a:r>
          </a:p>
        </p:txBody>
      </p:sp>
      <p:graphicFrame>
        <p:nvGraphicFramePr>
          <p:cNvPr id="3" name="Table 6">
            <a:extLst>
              <a:ext uri="{FF2B5EF4-FFF2-40B4-BE49-F238E27FC236}">
                <a16:creationId xmlns:a16="http://schemas.microsoft.com/office/drawing/2014/main" id="{98443A4F-9CF3-4709-B776-BC30285B5953}"/>
              </a:ext>
            </a:extLst>
          </p:cNvPr>
          <p:cNvGraphicFramePr>
            <a:graphicFrameLocks/>
          </p:cNvGraphicFramePr>
          <p:nvPr>
            <p:extLst>
              <p:ext uri="{D42A27DB-BD31-4B8C-83A1-F6EECF244321}">
                <p14:modId xmlns:p14="http://schemas.microsoft.com/office/powerpoint/2010/main" val="3365455358"/>
              </p:ext>
            </p:extLst>
          </p:nvPr>
        </p:nvGraphicFramePr>
        <p:xfrm>
          <a:off x="717551" y="1466483"/>
          <a:ext cx="10788650" cy="4740910"/>
        </p:xfrm>
        <a:graphic>
          <a:graphicData uri="http://schemas.openxmlformats.org/drawingml/2006/table">
            <a:tbl>
              <a:tblPr firstRow="1" bandRow="1">
                <a:tableStyleId>{EB344D84-9AFB-497E-A393-DC336BA19D2E}</a:tableStyleId>
              </a:tblPr>
              <a:tblGrid>
                <a:gridCol w="4356928">
                  <a:extLst>
                    <a:ext uri="{9D8B030D-6E8A-4147-A177-3AD203B41FA5}">
                      <a16:colId xmlns:a16="http://schemas.microsoft.com/office/drawing/2014/main" val="4049538904"/>
                    </a:ext>
                  </a:extLst>
                </a:gridCol>
                <a:gridCol w="3215861">
                  <a:extLst>
                    <a:ext uri="{9D8B030D-6E8A-4147-A177-3AD203B41FA5}">
                      <a16:colId xmlns:a16="http://schemas.microsoft.com/office/drawing/2014/main" val="2371166563"/>
                    </a:ext>
                  </a:extLst>
                </a:gridCol>
                <a:gridCol w="3215861">
                  <a:extLst>
                    <a:ext uri="{9D8B030D-6E8A-4147-A177-3AD203B41FA5}">
                      <a16:colId xmlns:a16="http://schemas.microsoft.com/office/drawing/2014/main" val="1898456414"/>
                    </a:ext>
                  </a:extLst>
                </a:gridCol>
              </a:tblGrid>
              <a:tr h="35358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solidFill>
                            <a:schemeClr val="tx1"/>
                          </a:solidFill>
                          <a:latin typeface="+mj-lt"/>
                        </a:rPr>
                        <a:t>TEAEs of Interest,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solidFill>
                            <a:schemeClr val="tx1"/>
                          </a:solidFill>
                          <a:latin typeface="+mj-lt"/>
                          <a:cs typeface="Calibri" panose="020F0502020204030204" pitchFamily="34" charset="0"/>
                        </a:rPr>
                        <a:t>Ven-Obi</a:t>
                      </a:r>
                    </a:p>
                    <a:p>
                      <a:pPr algn="ctr"/>
                      <a:r>
                        <a:rPr lang="en-US" sz="1600" b="1" dirty="0">
                          <a:solidFill>
                            <a:schemeClr val="tx1"/>
                          </a:solidFill>
                          <a:latin typeface="+mj-lt"/>
                          <a:cs typeface="Calibri" panose="020F0502020204030204" pitchFamily="34" charset="0"/>
                        </a:rPr>
                        <a:t>(n = 212)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err="1">
                          <a:solidFill>
                            <a:schemeClr val="tx1"/>
                          </a:solidFill>
                          <a:latin typeface="+mj-lt"/>
                          <a:cs typeface="Calibri" panose="020F0502020204030204" pitchFamily="34" charset="0"/>
                        </a:rPr>
                        <a:t>Clb</a:t>
                      </a:r>
                      <a:r>
                        <a:rPr lang="en-US" sz="1600" b="1" dirty="0">
                          <a:solidFill>
                            <a:schemeClr val="tx1"/>
                          </a:solidFill>
                          <a:latin typeface="+mj-lt"/>
                          <a:cs typeface="Calibri" panose="020F0502020204030204" pitchFamily="34" charset="0"/>
                        </a:rPr>
                        <a:t>-Obi</a:t>
                      </a:r>
                    </a:p>
                    <a:p>
                      <a:pPr algn="ctr"/>
                      <a:r>
                        <a:rPr lang="en-US" sz="1600" b="1" dirty="0">
                          <a:solidFill>
                            <a:schemeClr val="tx1"/>
                          </a:solidFill>
                          <a:latin typeface="+mj-lt"/>
                          <a:cs typeface="Calibri" panose="020F0502020204030204" pitchFamily="34" charset="0"/>
                        </a:rPr>
                        <a:t>(n = 214)</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11740197"/>
                  </a:ext>
                </a:extLst>
              </a:tr>
              <a:tr h="181395">
                <a:tc>
                  <a:txBody>
                    <a:bodyPr/>
                    <a:lstStyle/>
                    <a:p>
                      <a:pPr algn="l" fontAlgn="ctr"/>
                      <a:r>
                        <a:rPr lang="en-US" sz="1600" b="0" i="0" u="none" strike="noStrike" dirty="0">
                          <a:solidFill>
                            <a:srgbClr val="000000"/>
                          </a:solidFill>
                          <a:effectLst/>
                          <a:latin typeface="+mj-lt"/>
                        </a:rPr>
                        <a:t>Total number of patients with ≥1 grade 3/4 AE</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176 (83.0)</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163 (76.2)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82122810"/>
                  </a:ext>
                </a:extLst>
              </a:tr>
              <a:tr h="181395">
                <a:tc>
                  <a:txBody>
                    <a:bodyPr/>
                    <a:lstStyle/>
                    <a:p>
                      <a:pPr algn="l" fontAlgn="ctr"/>
                      <a:r>
                        <a:rPr lang="en-US" sz="1600" b="0" i="0" u="none" strike="noStrike">
                          <a:solidFill>
                            <a:srgbClr val="000000"/>
                          </a:solidFill>
                          <a:effectLst/>
                          <a:latin typeface="+mj-lt"/>
                        </a:rPr>
                        <a:t>Neutropenia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112 (52.8)</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102 (47.7)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5455720"/>
                  </a:ext>
                </a:extLst>
              </a:tr>
              <a:tr h="181395">
                <a:tc>
                  <a:txBody>
                    <a:bodyPr/>
                    <a:lstStyle/>
                    <a:p>
                      <a:pPr algn="l" fontAlgn="ctr"/>
                      <a:r>
                        <a:rPr lang="en-US" sz="1600" b="0" i="0" u="none" strike="noStrike">
                          <a:solidFill>
                            <a:srgbClr val="000000"/>
                          </a:solidFill>
                          <a:effectLst/>
                          <a:latin typeface="+mj-lt"/>
                        </a:rPr>
                        <a:t>Thrombocytopenia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30 (14.2)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32 (15.0)</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445698306"/>
                  </a:ext>
                </a:extLst>
              </a:tr>
              <a:tr h="181395">
                <a:tc>
                  <a:txBody>
                    <a:bodyPr/>
                    <a:lstStyle/>
                    <a:p>
                      <a:pPr algn="l" fontAlgn="ctr"/>
                      <a:r>
                        <a:rPr lang="en-US" sz="1600" b="0" i="0" u="none" strike="noStrike">
                          <a:solidFill>
                            <a:srgbClr val="000000"/>
                          </a:solidFill>
                          <a:effectLst/>
                          <a:latin typeface="+mj-lt"/>
                        </a:rPr>
                        <a:t>IRR</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19 (9.0)</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22 (10.3)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04552140"/>
                  </a:ext>
                </a:extLst>
              </a:tr>
              <a:tr h="181395">
                <a:tc>
                  <a:txBody>
                    <a:bodyPr/>
                    <a:lstStyle/>
                    <a:p>
                      <a:pPr algn="l" fontAlgn="ctr"/>
                      <a:r>
                        <a:rPr lang="en-US" sz="1600" b="0" i="0" u="none" strike="noStrike">
                          <a:solidFill>
                            <a:srgbClr val="000000"/>
                          </a:solidFill>
                          <a:effectLst/>
                          <a:latin typeface="+mj-lt"/>
                        </a:rPr>
                        <a:t>Anemia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18 (8.5)</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14 (6.5)</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39291054"/>
                  </a:ext>
                </a:extLst>
              </a:tr>
              <a:tr h="181395">
                <a:tc>
                  <a:txBody>
                    <a:bodyPr/>
                    <a:lstStyle/>
                    <a:p>
                      <a:pPr algn="l" fontAlgn="ctr"/>
                      <a:r>
                        <a:rPr lang="en-US" sz="1600" b="0" i="0" u="none" strike="noStrike">
                          <a:solidFill>
                            <a:srgbClr val="000000"/>
                          </a:solidFill>
                          <a:effectLst/>
                          <a:latin typeface="+mj-lt"/>
                        </a:rPr>
                        <a:t>Pneumonia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14 (6.6)</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9 (4.2)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2930929"/>
                  </a:ext>
                </a:extLst>
              </a:tr>
              <a:tr h="181395">
                <a:tc>
                  <a:txBody>
                    <a:bodyPr/>
                    <a:lstStyle/>
                    <a:p>
                      <a:pPr algn="l" fontAlgn="ctr"/>
                      <a:r>
                        <a:rPr lang="en-US" sz="1600" b="0" i="0" u="none" strike="noStrike">
                          <a:solidFill>
                            <a:srgbClr val="000000"/>
                          </a:solidFill>
                          <a:effectLst/>
                          <a:latin typeface="+mj-lt"/>
                        </a:rPr>
                        <a:t>Febrile neutropenia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11 (5.2)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8 (3.7)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95103805"/>
                  </a:ext>
                </a:extLst>
              </a:tr>
              <a:tr h="181395">
                <a:tc>
                  <a:txBody>
                    <a:bodyPr/>
                    <a:lstStyle/>
                    <a:p>
                      <a:pPr algn="l" fontAlgn="ctr"/>
                      <a:r>
                        <a:rPr lang="en-US" sz="1600" b="0" i="0" u="none" strike="noStrike">
                          <a:solidFill>
                            <a:srgbClr val="000000"/>
                          </a:solidFill>
                          <a:effectLst/>
                          <a:latin typeface="+mj-lt"/>
                        </a:rPr>
                        <a:t>Neutrophil count decreased</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9 (4.2)</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10 (4.7)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52808719"/>
                  </a:ext>
                </a:extLst>
              </a:tr>
              <a:tr h="181395">
                <a:tc>
                  <a:txBody>
                    <a:bodyPr/>
                    <a:lstStyle/>
                    <a:p>
                      <a:pPr algn="l" fontAlgn="ctr"/>
                      <a:r>
                        <a:rPr lang="en-US" sz="1600" b="0" i="0" u="none" strike="noStrike">
                          <a:solidFill>
                            <a:srgbClr val="000000"/>
                          </a:solidFill>
                          <a:effectLst/>
                          <a:latin typeface="+mj-lt"/>
                        </a:rPr>
                        <a:t>Leukopenia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5 (2.4)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10 (4.7)</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74238267"/>
                  </a:ext>
                </a:extLst>
              </a:tr>
              <a:tr h="181395">
                <a:tc>
                  <a:txBody>
                    <a:bodyPr/>
                    <a:lstStyle/>
                    <a:p>
                      <a:pPr algn="l" fontAlgn="ctr"/>
                      <a:r>
                        <a:rPr lang="en-US" sz="1600" b="0" i="0" u="none" strike="noStrike">
                          <a:solidFill>
                            <a:srgbClr val="000000"/>
                          </a:solidFill>
                          <a:effectLst/>
                          <a:latin typeface="+mj-lt"/>
                        </a:rPr>
                        <a:t>Aspartate aminotransferase increased</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 (2.4)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7 (3.3)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14823234"/>
                  </a:ext>
                </a:extLst>
              </a:tr>
              <a:tr h="181395">
                <a:tc>
                  <a:txBody>
                    <a:bodyPr/>
                    <a:lstStyle/>
                    <a:p>
                      <a:pPr algn="l" fontAlgn="ctr"/>
                      <a:r>
                        <a:rPr lang="en-US" sz="1600" b="0" i="0" u="none" strike="noStrike">
                          <a:solidFill>
                            <a:srgbClr val="000000"/>
                          </a:solidFill>
                          <a:effectLst/>
                          <a:latin typeface="+mj-lt"/>
                        </a:rPr>
                        <a:t>Alanine </a:t>
                      </a:r>
                      <a:r>
                        <a:rPr lang="en-US" sz="1600" b="0" i="0" u="none" strike="noStrike" kern="1200">
                          <a:solidFill>
                            <a:srgbClr val="000000"/>
                          </a:solidFill>
                          <a:effectLst/>
                          <a:latin typeface="+mj-lt"/>
                          <a:ea typeface="+mn-ea"/>
                          <a:cs typeface="+mn-cs"/>
                        </a:rPr>
                        <a:t>aminotransferase increased</a:t>
                      </a:r>
                      <a:endParaRPr lang="en-US" sz="1600" b="0" i="0" u="none" strike="noStrike">
                        <a:solidFill>
                          <a:srgbClr val="000000"/>
                        </a:solidFill>
                        <a:effectLst/>
                        <a:latin typeface="+mj-lt"/>
                      </a:endParaRP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 (1.9)</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(3.3)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00152011"/>
                  </a:ext>
                </a:extLst>
              </a:tr>
              <a:tr h="181395">
                <a:tc>
                  <a:txBody>
                    <a:bodyPr/>
                    <a:lstStyle/>
                    <a:p>
                      <a:pPr algn="l" fontAlgn="ctr"/>
                      <a:r>
                        <a:rPr lang="en-US" sz="1600" b="0" i="0" u="none" strike="noStrike">
                          <a:solidFill>
                            <a:srgbClr val="000000"/>
                          </a:solidFill>
                          <a:effectLst/>
                          <a:latin typeface="+mj-lt"/>
                        </a:rPr>
                        <a:t>Hyperglycemia </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54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8 (3.8)</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30001124"/>
                  </a:ext>
                </a:extLst>
              </a:tr>
              <a:tr h="181395">
                <a:tc>
                  <a:txBody>
                    <a:bodyPr/>
                    <a:lstStyle/>
                    <a:p>
                      <a:pPr algn="l" fontAlgn="ctr"/>
                      <a:r>
                        <a:rPr lang="en-US" sz="1600" b="0" i="0" u="none" strike="noStrike" dirty="0">
                          <a:solidFill>
                            <a:srgbClr val="000000"/>
                          </a:solidFill>
                          <a:effectLst/>
                          <a:latin typeface="+mj-lt"/>
                        </a:rPr>
                        <a:t>Tumor lysis syndrome</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3 (1.4)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7 (3.3)</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06698552"/>
                  </a:ext>
                </a:extLst>
              </a:tr>
              <a:tr h="181395">
                <a:tc>
                  <a:txBody>
                    <a:bodyPr/>
                    <a:lstStyle/>
                    <a:p>
                      <a:pPr algn="l" fontAlgn="ctr"/>
                      <a:r>
                        <a:rPr lang="en-US" sz="1600" b="0" i="0" u="none" strike="noStrike">
                          <a:solidFill>
                            <a:srgbClr val="000000"/>
                          </a:solidFill>
                          <a:effectLst/>
                          <a:latin typeface="+mj-lt"/>
                        </a:rPr>
                        <a:t>Diarrhea</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8 (3.8)</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1 (0.5)</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81959741"/>
                  </a:ext>
                </a:extLst>
              </a:tr>
              <a:tr h="181395">
                <a:tc>
                  <a:txBody>
                    <a:bodyPr/>
                    <a:lstStyle/>
                    <a:p>
                      <a:pPr algn="l" fontAlgn="ctr"/>
                      <a:r>
                        <a:rPr lang="en-US" sz="1600" b="0" i="0" u="none" strike="noStrike">
                          <a:solidFill>
                            <a:srgbClr val="000000"/>
                          </a:solidFill>
                          <a:effectLst/>
                          <a:latin typeface="+mj-lt"/>
                        </a:rPr>
                        <a:t>Syncope </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 (1.9)</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ctr"/>
                      <a:r>
                        <a:rPr lang="en-US" sz="1600" b="0" i="0" u="none" strike="noStrike">
                          <a:solidFill>
                            <a:srgbClr val="000000"/>
                          </a:solidFill>
                          <a:effectLst/>
                          <a:latin typeface="+mj-lt"/>
                        </a:rPr>
                        <a:t>4 (1.9)</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745028136"/>
                  </a:ext>
                </a:extLst>
              </a:tr>
              <a:tr h="181395">
                <a:tc>
                  <a:txBody>
                    <a:bodyPr/>
                    <a:lstStyle/>
                    <a:p>
                      <a:pPr algn="l" fontAlgn="ctr"/>
                      <a:r>
                        <a:rPr lang="en-US" sz="1600" b="0" i="0" u="none" strike="noStrike">
                          <a:solidFill>
                            <a:srgbClr val="000000"/>
                          </a:solidFill>
                          <a:effectLst/>
                          <a:latin typeface="+mj-lt"/>
                        </a:rPr>
                        <a:t>Atrial fibrillation</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5 (2.4)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b="0" i="0" u="none" strike="noStrike">
                          <a:solidFill>
                            <a:srgbClr val="000000"/>
                          </a:solidFill>
                          <a:effectLst/>
                          <a:latin typeface="+mj-lt"/>
                        </a:rPr>
                        <a:t>3 (1.4)</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8843362"/>
                  </a:ext>
                </a:extLst>
              </a:tr>
              <a:tr h="181395">
                <a:tc>
                  <a:txBody>
                    <a:bodyPr/>
                    <a:lstStyle/>
                    <a:p>
                      <a:pPr algn="l" fontAlgn="ctr"/>
                      <a:r>
                        <a:rPr lang="en-US" sz="1600" b="0" i="0" u="none" strike="noStrike">
                          <a:solidFill>
                            <a:srgbClr val="000000"/>
                          </a:solidFill>
                          <a:effectLst/>
                          <a:latin typeface="+mj-lt"/>
                        </a:rPr>
                        <a:t>Hypertension</a:t>
                      </a:r>
                    </a:p>
                  </a:txBody>
                  <a:tcPr marT="635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b"/>
                      <a:r>
                        <a:rPr lang="en-US" sz="1600" b="0" i="0" u="none" strike="noStrike">
                          <a:solidFill>
                            <a:srgbClr val="000000"/>
                          </a:solidFill>
                          <a:effectLst/>
                          <a:latin typeface="+mj-lt"/>
                        </a:rPr>
                        <a:t>7 (3.3)</a:t>
                      </a:r>
                    </a:p>
                  </a:txBody>
                  <a:tcPr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fontAlgn="b"/>
                      <a:r>
                        <a:rPr lang="en-US" sz="1600" b="0" i="0" u="none" strike="noStrike" dirty="0">
                          <a:solidFill>
                            <a:srgbClr val="000000"/>
                          </a:solidFill>
                          <a:effectLst/>
                          <a:latin typeface="+mj-lt"/>
                        </a:rPr>
                        <a:t>1 (0.5)</a:t>
                      </a:r>
                    </a:p>
                  </a:txBody>
                  <a:tcPr marT="635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42519639"/>
                  </a:ext>
                </a:extLst>
              </a:tr>
            </a:tbl>
          </a:graphicData>
        </a:graphic>
      </p:graphicFrame>
      <p:sp>
        <p:nvSpPr>
          <p:cNvPr id="4" name="Text Box 15">
            <a:extLst>
              <a:ext uri="{FF2B5EF4-FFF2-40B4-BE49-F238E27FC236}">
                <a16:creationId xmlns:a16="http://schemas.microsoft.com/office/drawing/2014/main" id="{D5084F74-FC23-F298-5303-BDF736670C83}"/>
              </a:ext>
            </a:extLst>
          </p:cNvPr>
          <p:cNvSpPr txBox="1">
            <a:spLocks noChangeArrowheads="1"/>
          </p:cNvSpPr>
          <p:nvPr/>
        </p:nvSpPr>
        <p:spPr bwMode="auto">
          <a:xfrm>
            <a:off x="422800" y="636445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Al-</a:t>
            </a:r>
            <a:r>
              <a:rPr kumimoji="0" lang="en-US" altLang="en-US" sz="1200" b="0" i="0" u="none" strike="noStrike" kern="1200" cap="none" spc="0" normalizeH="0" baseline="0" noProof="0" err="1">
                <a:ln>
                  <a:noFill/>
                </a:ln>
                <a:solidFill>
                  <a:srgbClr val="455560"/>
                </a:solidFill>
                <a:effectLst/>
                <a:uLnTx/>
                <a:uFillTx/>
                <a:latin typeface="Calibri"/>
                <a:ea typeface="+mn-ea"/>
                <a:cs typeface="Arial" panose="020B0604020202020204" pitchFamily="34" charset="0"/>
              </a:rPr>
              <a:t>Sawaf</a:t>
            </a:r>
            <a:r>
              <a:rPr kumimoji="0" lang="en-US" altLang="en-US"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 Nature Commun. 2023;14:2147.</a:t>
            </a:r>
            <a:r>
              <a:rPr kumimoji="0" lang="en-US"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 </a:t>
            </a:r>
          </a:p>
        </p:txBody>
      </p:sp>
    </p:spTree>
    <p:extLst>
      <p:ext uri="{BB962C8B-B14F-4D97-AF65-F5344CB8AC3E}">
        <p14:creationId xmlns:p14="http://schemas.microsoft.com/office/powerpoint/2010/main" val="226488920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E7BCE7-A36C-E6F8-BE23-A7CB25784B21}"/>
            </a:ext>
          </a:extLst>
        </p:cNvPr>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7B33156B-381F-2A83-5C1D-7E4FFF024C77}"/>
              </a:ext>
            </a:extLst>
          </p:cNvPr>
          <p:cNvGraphicFramePr>
            <a:graphicFrameLocks noGrp="1"/>
          </p:cNvGraphicFramePr>
          <p:nvPr>
            <p:extLst>
              <p:ext uri="{D42A27DB-BD31-4B8C-83A1-F6EECF244321}">
                <p14:modId xmlns:p14="http://schemas.microsoft.com/office/powerpoint/2010/main" val="3840540082"/>
              </p:ext>
            </p:extLst>
          </p:nvPr>
        </p:nvGraphicFramePr>
        <p:xfrm>
          <a:off x="5809274" y="1277894"/>
          <a:ext cx="5934161" cy="4206240"/>
        </p:xfrm>
        <a:graphic>
          <a:graphicData uri="http://schemas.openxmlformats.org/drawingml/2006/table">
            <a:tbl>
              <a:tblPr firstRow="1" bandRow="1">
                <a:tableStyleId>{073A0DAA-6AF3-43AB-8588-CEC1D06C72B9}</a:tableStyleId>
              </a:tblPr>
              <a:tblGrid>
                <a:gridCol w="3895702">
                  <a:extLst>
                    <a:ext uri="{9D8B030D-6E8A-4147-A177-3AD203B41FA5}">
                      <a16:colId xmlns:a16="http://schemas.microsoft.com/office/drawing/2014/main" val="2902504564"/>
                    </a:ext>
                  </a:extLst>
                </a:gridCol>
                <a:gridCol w="941179">
                  <a:extLst>
                    <a:ext uri="{9D8B030D-6E8A-4147-A177-3AD203B41FA5}">
                      <a16:colId xmlns:a16="http://schemas.microsoft.com/office/drawing/2014/main" val="170195429"/>
                    </a:ext>
                  </a:extLst>
                </a:gridCol>
                <a:gridCol w="1097280">
                  <a:extLst>
                    <a:ext uri="{9D8B030D-6E8A-4147-A177-3AD203B41FA5}">
                      <a16:colId xmlns:a16="http://schemas.microsoft.com/office/drawing/2014/main" val="3646802944"/>
                    </a:ext>
                  </a:extLst>
                </a:gridCol>
              </a:tblGrid>
              <a:tr h="223385">
                <a:tc>
                  <a:txBody>
                    <a:bodyPr/>
                    <a:lstStyle/>
                    <a:p>
                      <a:pPr algn="l"/>
                      <a:r>
                        <a:rPr lang="en-US" sz="1800" dirty="0"/>
                        <a:t>Targeted Therapies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800" dirty="0"/>
                        <a:t>Median Age, Yr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800" baseline="0" dirty="0"/>
                        <a:t>~4-Yr PFS Rate</a:t>
                      </a:r>
                      <a:r>
                        <a:rPr lang="en-US" sz="1800" baseline="30000" dirty="0"/>
                        <a:t>†</a:t>
                      </a:r>
                      <a:r>
                        <a:rPr lang="en-US" sz="1800" baseline="0" dirty="0"/>
                        <a:t>, %</a:t>
                      </a:r>
                      <a:endParaRPr lang="en-US" sz="1800"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032031672"/>
                  </a:ext>
                </a:extLst>
              </a:tr>
              <a:tr h="162462">
                <a:tc>
                  <a:txBody>
                    <a:bodyPr/>
                    <a:lstStyle/>
                    <a:p>
                      <a:pPr algn="l"/>
                      <a:r>
                        <a:rPr lang="en-US" sz="1600" baseline="0">
                          <a:solidFill>
                            <a:schemeClr val="bg1"/>
                          </a:solidFill>
                        </a:rPr>
                        <a:t>RESONATE-2: ibrutinib</a:t>
                      </a:r>
                      <a:r>
                        <a:rPr lang="en-US" sz="1600" baseline="30000">
                          <a:solidFill>
                            <a:schemeClr val="bg1"/>
                          </a:solidFill>
                        </a:rPr>
                        <a:t>1</a:t>
                      </a:r>
                      <a:endParaRPr lang="en-US" sz="1600" baseline="0">
                        <a:solidFill>
                          <a:schemeClr val="bg1"/>
                        </a:solidFill>
                      </a:endParaRPr>
                    </a:p>
                  </a:txBody>
                  <a:tcPr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73</a:t>
                      </a:r>
                    </a:p>
                  </a:txBody>
                  <a:tcPr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74*</a:t>
                      </a:r>
                    </a:p>
                  </a:txBody>
                  <a:tcPr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756583439"/>
                  </a:ext>
                </a:extLst>
              </a:tr>
              <a:tr h="162462">
                <a:tc>
                  <a:txBody>
                    <a:bodyPr/>
                    <a:lstStyle/>
                    <a:p>
                      <a:pPr algn="l"/>
                      <a:r>
                        <a:rPr lang="en-US" sz="1600" baseline="0">
                          <a:solidFill>
                            <a:schemeClr val="bg1"/>
                          </a:solidFill>
                        </a:rPr>
                        <a:t>iLLUMINATE: </a:t>
                      </a:r>
                      <a:r>
                        <a:rPr lang="en-US" sz="1600">
                          <a:solidFill>
                            <a:schemeClr val="bg1"/>
                          </a:solidFill>
                        </a:rPr>
                        <a:t>ibrutinib + obinutuzumab</a:t>
                      </a:r>
                      <a:r>
                        <a:rPr lang="en-US" sz="1600" baseline="30000">
                          <a:solidFill>
                            <a:schemeClr val="bg1"/>
                          </a:solidFill>
                        </a:rPr>
                        <a:t>2</a:t>
                      </a:r>
                      <a:endParaRPr lang="en-US" sz="1600" baseline="0">
                        <a:solidFill>
                          <a:schemeClr val="bg1"/>
                        </a:solidFill>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70</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74</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49534098"/>
                  </a:ext>
                </a:extLst>
              </a:tr>
              <a:tr h="162462">
                <a:tc>
                  <a:txBody>
                    <a:bodyPr/>
                    <a:lstStyle/>
                    <a:p>
                      <a:pPr algn="l"/>
                      <a:r>
                        <a:rPr lang="en-US" sz="1600" baseline="0">
                          <a:solidFill>
                            <a:schemeClr val="bg1"/>
                          </a:solidFill>
                        </a:rPr>
                        <a:t>ALLIANCE A041202: </a:t>
                      </a:r>
                      <a:r>
                        <a:rPr lang="en-US" sz="1600">
                          <a:solidFill>
                            <a:schemeClr val="bg1"/>
                          </a:solidFill>
                        </a:rPr>
                        <a:t>ibrutinib</a:t>
                      </a:r>
                      <a:r>
                        <a:rPr lang="en-US" sz="1600" baseline="30000">
                          <a:solidFill>
                            <a:schemeClr val="bg1"/>
                          </a:solidFill>
                        </a:rPr>
                        <a:t>3</a:t>
                      </a:r>
                      <a:endParaRPr lang="en-US" sz="1600" baseline="0">
                        <a:solidFill>
                          <a:schemeClr val="bg1"/>
                        </a:solidFill>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71</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76</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73500859"/>
                  </a:ext>
                </a:extLst>
              </a:tr>
              <a:tr h="162462">
                <a:tc>
                  <a:txBody>
                    <a:bodyPr/>
                    <a:lstStyle/>
                    <a:p>
                      <a:pPr algn="l"/>
                      <a:r>
                        <a:rPr lang="en-US" sz="1600" baseline="0">
                          <a:solidFill>
                            <a:schemeClr val="bg1"/>
                          </a:solidFill>
                        </a:rPr>
                        <a:t>ALLIANCE A041202: ibrutinib </a:t>
                      </a:r>
                      <a:r>
                        <a:rPr lang="en-US" sz="1600">
                          <a:solidFill>
                            <a:schemeClr val="bg1"/>
                          </a:solidFill>
                        </a:rPr>
                        <a:t>+ rituximab</a:t>
                      </a:r>
                      <a:r>
                        <a:rPr lang="en-US" sz="1600" baseline="30000">
                          <a:solidFill>
                            <a:schemeClr val="bg1"/>
                          </a:solidFill>
                        </a:rPr>
                        <a:t>3</a:t>
                      </a:r>
                      <a:endParaRPr lang="en-US" sz="1600" baseline="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a:solidFill>
                            <a:schemeClr val="bg1"/>
                          </a:solidFill>
                        </a:rPr>
                        <a:t>71</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a:solidFill>
                            <a:schemeClr val="bg1"/>
                          </a:solidFill>
                        </a:rPr>
                        <a:t>76</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67389498"/>
                  </a:ext>
                </a:extLst>
              </a:tr>
              <a:tr h="162462">
                <a:tc>
                  <a:txBody>
                    <a:bodyPr/>
                    <a:lstStyle/>
                    <a:p>
                      <a:pPr algn="l"/>
                      <a:r>
                        <a:rPr lang="en-US" sz="1600">
                          <a:solidFill>
                            <a:schemeClr val="bg1"/>
                          </a:solidFill>
                        </a:rPr>
                        <a:t>E1912: ibrutinib + rituximab</a:t>
                      </a:r>
                      <a:r>
                        <a:rPr lang="en-US" sz="1600" baseline="30000">
                          <a:solidFill>
                            <a:schemeClr val="bg1"/>
                          </a:solidFill>
                        </a:rPr>
                        <a:t>4</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58</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83</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78461092"/>
                  </a:ext>
                </a:extLst>
              </a:tr>
              <a:tr h="0">
                <a:tc>
                  <a:txBody>
                    <a:bodyPr/>
                    <a:lstStyle/>
                    <a:p>
                      <a:pPr algn="l"/>
                      <a:r>
                        <a:rPr lang="en-US" sz="1600" baseline="0">
                          <a:solidFill>
                            <a:schemeClr val="bg1"/>
                          </a:solidFill>
                        </a:rPr>
                        <a:t>FLAIR: </a:t>
                      </a:r>
                      <a:r>
                        <a:rPr lang="en-US" sz="1600">
                          <a:solidFill>
                            <a:schemeClr val="bg1"/>
                          </a:solidFill>
                        </a:rPr>
                        <a:t>ibrutinib + rituximab</a:t>
                      </a:r>
                      <a:r>
                        <a:rPr lang="en-US" sz="1600" baseline="30000">
                          <a:solidFill>
                            <a:schemeClr val="bg1"/>
                          </a:solidFill>
                        </a:rPr>
                        <a:t>5</a:t>
                      </a:r>
                      <a:endParaRPr lang="en-US" sz="1600" baseline="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rPr>
                        <a:t>63</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a:solidFill>
                            <a:schemeClr val="bg1"/>
                          </a:solidFill>
                        </a:rPr>
                        <a:t>86</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605843893"/>
                  </a:ext>
                </a:extLst>
              </a:tr>
              <a:tr h="162462">
                <a:tc>
                  <a:txBody>
                    <a:bodyPr/>
                    <a:lstStyle/>
                    <a:p>
                      <a:pPr algn="l"/>
                      <a:r>
                        <a:rPr lang="en-US" altLang="en-US" sz="1600">
                          <a:solidFill>
                            <a:schemeClr val="bg1"/>
                          </a:solidFill>
                        </a:rPr>
                        <a:t>ELEVATE-TN: a</a:t>
                      </a:r>
                      <a:r>
                        <a:rPr lang="en-US" sz="1600">
                          <a:solidFill>
                            <a:schemeClr val="bg1"/>
                          </a:solidFill>
                        </a:rPr>
                        <a:t>calabrutinib</a:t>
                      </a:r>
                      <a:r>
                        <a:rPr lang="en-US" sz="1600" baseline="30000">
                          <a:solidFill>
                            <a:schemeClr val="bg1"/>
                          </a:solidFill>
                        </a:rPr>
                        <a:t>6</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70</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78</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421396011"/>
                  </a:ext>
                </a:extLst>
              </a:tr>
              <a:tr h="194214">
                <a:tc>
                  <a:txBody>
                    <a:bodyPr/>
                    <a:lstStyle/>
                    <a:p>
                      <a:pPr algn="l"/>
                      <a:r>
                        <a:rPr lang="en-US" altLang="en-US" sz="1600">
                          <a:solidFill>
                            <a:schemeClr val="bg1"/>
                          </a:solidFill>
                        </a:rPr>
                        <a:t>ELEVATE-TN: acalabrutinib + obinutuzumab</a:t>
                      </a:r>
                      <a:r>
                        <a:rPr lang="en-US" altLang="en-US" sz="1600" baseline="30000">
                          <a:solidFill>
                            <a:schemeClr val="bg1"/>
                          </a:solidFill>
                        </a:rPr>
                        <a:t>6</a:t>
                      </a:r>
                      <a:endParaRPr lang="en-US" sz="1600" baseline="3000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70</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87</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228253967"/>
                  </a:ext>
                </a:extLst>
              </a:tr>
              <a:tr h="162462">
                <a:tc>
                  <a:txBody>
                    <a:bodyPr/>
                    <a:lstStyle/>
                    <a:p>
                      <a:pPr algn="l"/>
                      <a:r>
                        <a:rPr lang="en-US" sz="1600">
                          <a:solidFill>
                            <a:schemeClr val="bg1"/>
                          </a:solidFill>
                        </a:rPr>
                        <a:t>SEQUOIA: zanubrutinib</a:t>
                      </a:r>
                      <a:r>
                        <a:rPr lang="en-US" sz="1600" baseline="30000">
                          <a:solidFill>
                            <a:schemeClr val="bg1"/>
                          </a:solidFill>
                        </a:rPr>
                        <a:t>7</a:t>
                      </a:r>
                      <a:endParaRPr lang="en-US" sz="160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a:solidFill>
                            <a:schemeClr val="bg1"/>
                          </a:solidFill>
                        </a:rPr>
                        <a:t>70</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a:solidFill>
                            <a:schemeClr val="bg1"/>
                          </a:solidFill>
                        </a:rPr>
                        <a:t>79</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81789345"/>
                  </a:ext>
                </a:extLst>
              </a:tr>
              <a:tr h="162462">
                <a:tc>
                  <a:txBody>
                    <a:bodyPr/>
                    <a:lstStyle/>
                    <a:p>
                      <a:pPr algn="l"/>
                      <a:r>
                        <a:rPr lang="en-US" sz="1600">
                          <a:solidFill>
                            <a:schemeClr val="bg1"/>
                          </a:solidFill>
                        </a:rPr>
                        <a:t>CLL14: venetoclax + obinutuzumab</a:t>
                      </a:r>
                      <a:r>
                        <a:rPr lang="en-US" sz="1600" baseline="30000">
                          <a:solidFill>
                            <a:schemeClr val="bg1"/>
                          </a:solidFill>
                        </a:rPr>
                        <a:t>8</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74</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43764936"/>
                  </a:ext>
                </a:extLst>
              </a:tr>
              <a:tr h="162462">
                <a:tc>
                  <a:txBody>
                    <a:bodyPr/>
                    <a:lstStyle/>
                    <a:p>
                      <a:pPr algn="l"/>
                      <a:r>
                        <a:rPr lang="en-US" sz="1600" baseline="0">
                          <a:solidFill>
                            <a:schemeClr val="bg1"/>
                          </a:solidFill>
                        </a:rPr>
                        <a:t>CLL13: venetoclax + obinutuzumab</a:t>
                      </a:r>
                      <a:r>
                        <a:rPr lang="en-US" sz="1600" baseline="30000">
                          <a:solidFill>
                            <a:schemeClr val="bg1"/>
                          </a:solidFill>
                        </a:rPr>
                        <a:t>9</a:t>
                      </a:r>
                      <a:endParaRPr lang="en-US" sz="1600" baseline="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62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US" sz="1800">
                          <a:solidFill>
                            <a:schemeClr val="bg1"/>
                          </a:solidFill>
                        </a:rPr>
                        <a:t>82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43997683"/>
                  </a:ext>
                </a:extLst>
              </a:tr>
              <a:tr h="162462">
                <a:tc>
                  <a:txBody>
                    <a:bodyPr/>
                    <a:lstStyle/>
                    <a:p>
                      <a:pPr algn="l"/>
                      <a:r>
                        <a:rPr lang="en-US" sz="1600" baseline="0">
                          <a:solidFill>
                            <a:schemeClr val="bg1"/>
                          </a:solidFill>
                        </a:rPr>
                        <a:t>GLOW: </a:t>
                      </a:r>
                      <a:r>
                        <a:rPr lang="en-US" sz="1600">
                          <a:solidFill>
                            <a:schemeClr val="bg1"/>
                          </a:solidFill>
                        </a:rPr>
                        <a:t>ibrutinib + </a:t>
                      </a:r>
                      <a:r>
                        <a:rPr lang="en-US" sz="1600" baseline="0">
                          <a:solidFill>
                            <a:schemeClr val="bg1"/>
                          </a:solidFill>
                        </a:rPr>
                        <a:t>venetoclax</a:t>
                      </a:r>
                      <a:r>
                        <a:rPr lang="en-US" sz="1600" baseline="30000">
                          <a:solidFill>
                            <a:schemeClr val="bg1"/>
                          </a:solidFill>
                        </a:rPr>
                        <a:t>10</a:t>
                      </a:r>
                      <a:endParaRPr lang="en-US" sz="1600" baseline="0" dirty="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a:solidFill>
                            <a:schemeClr val="bg1"/>
                          </a:solidFill>
                        </a:rPr>
                        <a:t>71</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rPr>
                        <a:t>75</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168552611"/>
                  </a:ext>
                </a:extLst>
              </a:tr>
              <a:tr h="162462">
                <a:tc>
                  <a:txBody>
                    <a:bodyPr/>
                    <a:lstStyle/>
                    <a:p>
                      <a:pPr algn="l"/>
                      <a:r>
                        <a:rPr lang="en-US" sz="1600" baseline="0">
                          <a:solidFill>
                            <a:schemeClr val="bg1"/>
                          </a:solidFill>
                        </a:rPr>
                        <a:t>FLAIR: </a:t>
                      </a:r>
                      <a:r>
                        <a:rPr lang="en-US" sz="1600">
                          <a:solidFill>
                            <a:schemeClr val="bg1"/>
                          </a:solidFill>
                        </a:rPr>
                        <a:t>ibrutinib + </a:t>
                      </a:r>
                      <a:r>
                        <a:rPr lang="en-US" sz="1600" baseline="0">
                          <a:solidFill>
                            <a:schemeClr val="bg1"/>
                          </a:solidFill>
                        </a:rPr>
                        <a:t>venetoclax</a:t>
                      </a:r>
                      <a:r>
                        <a:rPr lang="en-US" sz="1600" baseline="30000">
                          <a:solidFill>
                            <a:schemeClr val="bg1"/>
                          </a:solidFill>
                        </a:rPr>
                        <a:t>11</a:t>
                      </a:r>
                      <a:endParaRPr lang="en-US" sz="1600" baseline="0">
                        <a:solidFill>
                          <a:schemeClr val="bg1"/>
                        </a:solidFill>
                      </a:endParaRP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a:solidFill>
                            <a:schemeClr val="bg1"/>
                          </a:solidFill>
                        </a:rPr>
                        <a:t>62</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rPr>
                        <a:t>94</a:t>
                      </a:r>
                    </a:p>
                  </a:txBody>
                  <a:tcPr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499784565"/>
                  </a:ext>
                </a:extLst>
              </a:tr>
            </a:tbl>
          </a:graphicData>
        </a:graphic>
      </p:graphicFrame>
      <p:sp>
        <p:nvSpPr>
          <p:cNvPr id="2" name="Title 4">
            <a:extLst>
              <a:ext uri="{FF2B5EF4-FFF2-40B4-BE49-F238E27FC236}">
                <a16:creationId xmlns:a16="http://schemas.microsoft.com/office/drawing/2014/main" id="{9326CE91-FBE8-8CE2-2B5B-DA8787A71759}"/>
              </a:ext>
            </a:extLst>
          </p:cNvPr>
          <p:cNvSpPr>
            <a:spLocks noGrp="1"/>
          </p:cNvSpPr>
          <p:nvPr>
            <p:ph type="title"/>
          </p:nvPr>
        </p:nvSpPr>
        <p:spPr/>
        <p:txBody>
          <a:bodyPr/>
          <a:lstStyle/>
          <a:p>
            <a:r>
              <a:rPr lang="en-US"/>
              <a:t>Which Therapy Is the Best Initial Therapy in CLL?</a:t>
            </a:r>
          </a:p>
        </p:txBody>
      </p:sp>
      <p:sp>
        <p:nvSpPr>
          <p:cNvPr id="3" name="Content Placeholder 5">
            <a:extLst>
              <a:ext uri="{FF2B5EF4-FFF2-40B4-BE49-F238E27FC236}">
                <a16:creationId xmlns:a16="http://schemas.microsoft.com/office/drawing/2014/main" id="{AC1C3F0D-27D5-2027-7CD3-6CE91425C47B}"/>
              </a:ext>
            </a:extLst>
          </p:cNvPr>
          <p:cNvSpPr>
            <a:spLocks noGrp="1"/>
          </p:cNvSpPr>
          <p:nvPr>
            <p:ph sz="half" idx="1"/>
          </p:nvPr>
        </p:nvSpPr>
        <p:spPr>
          <a:xfrm>
            <a:off x="601820" y="1510730"/>
            <a:ext cx="4995791" cy="4678738"/>
          </a:xfrm>
        </p:spPr>
        <p:txBody>
          <a:bodyPr>
            <a:normAutofit/>
          </a:bodyPr>
          <a:lstStyle/>
          <a:p>
            <a:pPr>
              <a:lnSpc>
                <a:spcPct val="110000"/>
              </a:lnSpc>
              <a:buFont typeface="Wingdings" panose="05000000000000000000" pitchFamily="2" charset="2"/>
              <a:buChar char="§"/>
            </a:pPr>
            <a:r>
              <a:rPr lang="en-US" sz="2400" dirty="0"/>
              <a:t>There is no single best initial therapy</a:t>
            </a:r>
          </a:p>
          <a:p>
            <a:pPr>
              <a:lnSpc>
                <a:spcPct val="110000"/>
              </a:lnSpc>
              <a:buFont typeface="Wingdings" panose="05000000000000000000" pitchFamily="2" charset="2"/>
              <a:buChar char="§"/>
            </a:pPr>
            <a:r>
              <a:rPr lang="en-US" sz="2400" dirty="0"/>
              <a:t>Multiple factors are important in this evaluation: patient preference, comorbid conditions, toxicity, available resources</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400" b="0" i="0" u="none" strike="noStrike" kern="0" cap="none" spc="0" normalizeH="0" baseline="0" noProof="0" dirty="0">
                <a:ln>
                  <a:noFill/>
                </a:ln>
                <a:solidFill>
                  <a:srgbClr val="000000"/>
                </a:solidFill>
                <a:effectLst/>
                <a:uLnTx/>
                <a:uFillTx/>
              </a:rPr>
              <a:t>Efficacy and long-term disease control</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400" b="0" i="0" u="none" strike="noStrike" kern="0" cap="none" spc="0" normalizeH="0" baseline="0" noProof="0" dirty="0">
                <a:ln>
                  <a:noFill/>
                </a:ln>
                <a:solidFill>
                  <a:srgbClr val="000000"/>
                </a:solidFill>
                <a:effectLst/>
                <a:uLnTx/>
                <a:uFillTx/>
              </a:rPr>
              <a:t>Options for salvage</a:t>
            </a:r>
            <a:endParaRPr lang="en-US" sz="2400" dirty="0"/>
          </a:p>
          <a:p>
            <a:pPr>
              <a:lnSpc>
                <a:spcPct val="110000"/>
              </a:lnSpc>
              <a:buFont typeface="Wingdings" panose="05000000000000000000" pitchFamily="2" charset="2"/>
              <a:buChar char="§"/>
            </a:pPr>
            <a:endParaRPr lang="en-US" sz="2400" dirty="0"/>
          </a:p>
        </p:txBody>
      </p:sp>
      <p:sp>
        <p:nvSpPr>
          <p:cNvPr id="5" name="Rectangle 4">
            <a:extLst>
              <a:ext uri="{FF2B5EF4-FFF2-40B4-BE49-F238E27FC236}">
                <a16:creationId xmlns:a16="http://schemas.microsoft.com/office/drawing/2014/main" id="{05E41EEC-9284-C835-9D3E-6C7E318C78D4}"/>
              </a:ext>
            </a:extLst>
          </p:cNvPr>
          <p:cNvSpPr/>
          <p:nvPr/>
        </p:nvSpPr>
        <p:spPr>
          <a:xfrm>
            <a:off x="406192" y="5819503"/>
            <a:ext cx="8257826" cy="830997"/>
          </a:xfrm>
          <a:prstGeom prst="rect">
            <a:avLst/>
          </a:prstGeom>
        </p:spPr>
        <p:txBody>
          <a:bodyPr wrap="square">
            <a:spAutoFit/>
          </a:bodyPr>
          <a:lstStyle/>
          <a:p>
            <a:pPr eaLnBrk="0" fontAlgn="base" hangingPunct="0">
              <a:spcBef>
                <a:spcPct val="0"/>
              </a:spcBef>
              <a:spcAft>
                <a:spcPct val="0"/>
              </a:spcAft>
              <a:defRPr/>
            </a:pPr>
            <a:r>
              <a:rPr lang="en-US" altLang="en-US" sz="1200" dirty="0">
                <a:solidFill>
                  <a:srgbClr val="455560"/>
                </a:solidFill>
                <a:latin typeface="Calibri" panose="020F0502020204030204" pitchFamily="34" charset="0"/>
                <a:cs typeface="Arial" panose="020B0604020202020204" pitchFamily="34" charset="0"/>
              </a:rPr>
              <a:t>1. Barr. Blood Adv. 2022;6:3440. 2. Moreno. </a:t>
            </a:r>
            <a:r>
              <a:rPr lang="en-US" altLang="en-US" sz="1200" dirty="0" err="1">
                <a:solidFill>
                  <a:srgbClr val="455560"/>
                </a:solidFill>
                <a:latin typeface="Calibri" panose="020F0502020204030204" pitchFamily="34" charset="0"/>
                <a:cs typeface="Arial" panose="020B0604020202020204" pitchFamily="34" charset="0"/>
              </a:rPr>
              <a:t>Haematologica</a:t>
            </a:r>
            <a:r>
              <a:rPr lang="en-US" altLang="en-US" sz="1200" dirty="0">
                <a:solidFill>
                  <a:srgbClr val="455560"/>
                </a:solidFill>
                <a:latin typeface="Calibri" panose="020F0502020204030204" pitchFamily="34" charset="0"/>
                <a:cs typeface="Arial" panose="020B0604020202020204" pitchFamily="34" charset="0"/>
              </a:rPr>
              <a:t>. 2022;107:2108.</a:t>
            </a:r>
            <a:r>
              <a:rPr lang="en-US" altLang="en-US" sz="1200" spc="-10" dirty="0">
                <a:solidFill>
                  <a:srgbClr val="455560"/>
                </a:solidFill>
                <a:latin typeface="Calibri" panose="020F0502020204030204" pitchFamily="34" charset="0"/>
                <a:cs typeface="Arial" panose="020B0604020202020204" pitchFamily="34" charset="0"/>
              </a:rPr>
              <a:t> 3. </a:t>
            </a:r>
            <a:r>
              <a:rPr lang="en-US" altLang="en-US" sz="1200" spc="-10" dirty="0" err="1">
                <a:solidFill>
                  <a:srgbClr val="455560"/>
                </a:solidFill>
                <a:latin typeface="Calibri" panose="020F0502020204030204" pitchFamily="34" charset="0"/>
                <a:cs typeface="Arial" panose="020B0604020202020204" pitchFamily="34" charset="0"/>
              </a:rPr>
              <a:t>Woyach</a:t>
            </a:r>
            <a:r>
              <a:rPr lang="en-US" altLang="en-US" sz="1200" spc="-10" dirty="0">
                <a:solidFill>
                  <a:srgbClr val="455560"/>
                </a:solidFill>
                <a:latin typeface="Calibri" panose="020F0502020204030204" pitchFamily="34" charset="0"/>
                <a:cs typeface="Arial" panose="020B0604020202020204" pitchFamily="34" charset="0"/>
              </a:rPr>
              <a:t>. Blood. 2023;143:1616.</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4.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Shanafelt</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Blood. 2022;140:112. 5. Hillmen. Lancet Oncol. 2023;</a:t>
            </a:r>
            <a:r>
              <a:rPr lang="en-US" altLang="en-US" sz="1200" dirty="0">
                <a:solidFill>
                  <a:srgbClr val="455560"/>
                </a:solidFill>
                <a:latin typeface="Calibri" panose="020F0502020204030204" pitchFamily="34" charset="0"/>
                <a:cs typeface="Arial" panose="020B0604020202020204" pitchFamily="34" charset="0"/>
              </a:rPr>
              <a:t>24:535. 6</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Sharman. </a:t>
            </a:r>
            <a:r>
              <a:rPr kumimoji="0" lang="es-E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Leukemia</a:t>
            </a: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2022;36:1171.</a:t>
            </a:r>
            <a:r>
              <a:rPr lang="en-US" altLang="en-US" sz="1200" dirty="0">
                <a:solidFill>
                  <a:srgbClr val="455560"/>
                </a:solidFill>
                <a:latin typeface="Calibri" panose="020F0502020204030204" pitchFamily="34" charset="0"/>
                <a:cs typeface="Arial" panose="020B0604020202020204" pitchFamily="34" charset="0"/>
              </a:rPr>
              <a:t> 7.</a:t>
            </a:r>
            <a:r>
              <a:rPr lang="en-US" altLang="en-US" sz="1200" spc="-10" dirty="0">
                <a:solidFill>
                  <a:srgbClr val="455560"/>
                </a:solidFill>
                <a:latin typeface="Calibri" panose="020F0502020204030204" pitchFamily="34" charset="0"/>
                <a:cs typeface="Arial" panose="020B0604020202020204" pitchFamily="34" charset="0"/>
              </a:rPr>
              <a:t> Tam. Lancet Oncol. 2022;23:1031.</a:t>
            </a: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8.</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r>
              <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Al-</a:t>
            </a:r>
            <a:r>
              <a:rPr kumimoji="0" lang="en-US" alt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Sawaf</a:t>
            </a:r>
            <a:r>
              <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JCO. 2021;39:4049</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9.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Fürstenau</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r>
              <a:rPr lang="en-US" altLang="en-US" sz="1200" dirty="0">
                <a:solidFill>
                  <a:srgbClr val="455560"/>
                </a:solidFill>
                <a:latin typeface="Calibri" panose="020F0502020204030204" pitchFamily="34" charset="0"/>
                <a:cs typeface="Arial" panose="020B0604020202020204" pitchFamily="34" charset="0"/>
              </a:rPr>
              <a:t>Lancet Oncol. 2024;25:744.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10. Niemann. </a:t>
            </a:r>
            <a:r>
              <a:rPr lang="en-US" altLang="en-US" sz="1200" dirty="0">
                <a:solidFill>
                  <a:srgbClr val="455560"/>
                </a:solidFill>
                <a:latin typeface="Calibri" panose="020F0502020204030204" pitchFamily="34" charset="0"/>
                <a:cs typeface="Arial" panose="020B0604020202020204" pitchFamily="34" charset="0"/>
              </a:rPr>
              <a:t>Lancet Oncol. 2023;24:1423. 11. Munir. NEJM. 2023;390:326. 12. </a:t>
            </a:r>
            <a:r>
              <a:rPr kumimoji="0" lang="en-US" sz="1200" b="0" i="0" u="none" strike="noStrike" kern="0" cap="none" spc="0" normalizeH="0" baseline="0" noProof="0" dirty="0">
                <a:ln>
                  <a:noFill/>
                </a:ln>
                <a:solidFill>
                  <a:srgbClr val="455560"/>
                </a:solidFill>
                <a:effectLst/>
                <a:uLnTx/>
                <a:uFillTx/>
                <a:latin typeface="Calibri"/>
                <a:ea typeface="Calibri"/>
                <a:cs typeface="Calibri"/>
              </a:rPr>
              <a:t>Tausch. </a:t>
            </a:r>
            <a:r>
              <a:rPr lang="en-US" sz="1200" kern="0" dirty="0">
                <a:solidFill>
                  <a:srgbClr val="455560"/>
                </a:solidFill>
                <a:latin typeface="Calibri"/>
                <a:ea typeface="Calibri"/>
                <a:cs typeface="Calibri"/>
              </a:rPr>
              <a:t>H</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ematology</a:t>
            </a:r>
            <a:r>
              <a:rPr kumimoji="0" lang="en-US" sz="1200" b="0" i="0" u="none" strike="noStrike" kern="0" cap="none" spc="0" normalizeH="0" baseline="0" noProof="0" dirty="0">
                <a:ln>
                  <a:noFill/>
                </a:ln>
                <a:solidFill>
                  <a:srgbClr val="455560"/>
                </a:solidFill>
                <a:effectLst/>
                <a:uLnTx/>
                <a:uFillTx/>
                <a:latin typeface="Calibri"/>
                <a:ea typeface="Calibri"/>
                <a:cs typeface="Calibri"/>
              </a:rPr>
              <a:t> Am Soc </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Hematol</a:t>
            </a:r>
            <a:r>
              <a:rPr kumimoji="0" lang="en-US" sz="1200" b="0" i="0" u="none" strike="noStrike" kern="0" cap="none" spc="0" normalizeH="0" baseline="0" noProof="0" dirty="0">
                <a:ln>
                  <a:noFill/>
                </a:ln>
                <a:solidFill>
                  <a:srgbClr val="455560"/>
                </a:solidFill>
                <a:effectLst/>
                <a:uLnTx/>
                <a:uFillTx/>
                <a:latin typeface="Calibri"/>
                <a:ea typeface="Calibri"/>
                <a:cs typeface="Calibri"/>
              </a:rPr>
              <a:t> Educ Program. 2024;2024:457.</a:t>
            </a:r>
          </a:p>
        </p:txBody>
      </p:sp>
      <p:sp>
        <p:nvSpPr>
          <p:cNvPr id="9" name="TextBox 8">
            <a:extLst>
              <a:ext uri="{FF2B5EF4-FFF2-40B4-BE49-F238E27FC236}">
                <a16:creationId xmlns:a16="http://schemas.microsoft.com/office/drawing/2014/main" id="{AA724C0E-68EC-4F59-0088-91619822BF15}"/>
              </a:ext>
            </a:extLst>
          </p:cNvPr>
          <p:cNvSpPr txBox="1"/>
          <p:nvPr/>
        </p:nvSpPr>
        <p:spPr bwMode="auto">
          <a:xfrm>
            <a:off x="5809274" y="5484134"/>
            <a:ext cx="59341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*Estimated from survival curve.</a:t>
            </a:r>
            <a:r>
              <a:rPr lang="en-US" sz="1200" b="0" baseline="30000" dirty="0">
                <a:solidFill>
                  <a:schemeClr val="bg1"/>
                </a:solidFill>
                <a:latin typeface="Calibri" panose="020F0502020204030204" pitchFamily="34" charset="0"/>
              </a:rPr>
              <a:t>12</a:t>
            </a:r>
            <a:r>
              <a:rPr lang="en-US" sz="1200" b="0" dirty="0">
                <a:solidFill>
                  <a:schemeClr val="bg1"/>
                </a:solidFill>
                <a:latin typeface="Calibri" panose="020F0502020204030204" pitchFamily="34" charset="0"/>
              </a:rPr>
              <a:t>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2-5 yr PFS data.</a:t>
            </a:r>
          </a:p>
        </p:txBody>
      </p:sp>
    </p:spTree>
    <p:extLst>
      <p:ext uri="{BB962C8B-B14F-4D97-AF65-F5344CB8AC3E}">
        <p14:creationId xmlns:p14="http://schemas.microsoft.com/office/powerpoint/2010/main" val="421427538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EA0993-95CB-8F49-BF3E-C6FB7008C121}"/>
              </a:ext>
            </a:extLst>
          </p:cNvPr>
          <p:cNvSpPr>
            <a:spLocks noGrp="1"/>
          </p:cNvSpPr>
          <p:nvPr>
            <p:ph type="title"/>
          </p:nvPr>
        </p:nvSpPr>
        <p:spPr/>
        <p:txBody>
          <a:bodyPr/>
          <a:lstStyle/>
          <a:p>
            <a:r>
              <a:rPr lang="en-US" dirty="0"/>
              <a:t>Summary of Pivotal Studies With Covalent </a:t>
            </a:r>
            <a:br>
              <a:rPr lang="en-US" dirty="0"/>
            </a:br>
            <a:r>
              <a:rPr lang="en-US" dirty="0"/>
              <a:t>BTK Inhibitors and Venetoclax in R/R CLL </a:t>
            </a:r>
          </a:p>
        </p:txBody>
      </p:sp>
      <p:sp>
        <p:nvSpPr>
          <p:cNvPr id="4" name="Text Box 15">
            <a:extLst>
              <a:ext uri="{FF2B5EF4-FFF2-40B4-BE49-F238E27FC236}">
                <a16:creationId xmlns:a16="http://schemas.microsoft.com/office/drawing/2014/main" id="{C243CE87-21A1-10CD-E6D5-9000F06C20A5}"/>
              </a:ext>
            </a:extLst>
          </p:cNvPr>
          <p:cNvSpPr txBox="1">
            <a:spLocks noChangeArrowheads="1"/>
          </p:cNvSpPr>
          <p:nvPr/>
        </p:nvSpPr>
        <p:spPr bwMode="auto">
          <a:xfrm>
            <a:off x="408123" y="6185587"/>
            <a:ext cx="6486718"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0" fontAlgn="base" hangingPunct="0">
              <a:spcBef>
                <a:spcPct val="0"/>
              </a:spcBef>
              <a:spcAft>
                <a:spcPct val="0"/>
              </a:spcAft>
              <a:defRPr/>
            </a:pP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1. Munir. Am J </a:t>
            </a:r>
            <a:r>
              <a:rPr kumimoji="0" lang="da-DK"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Calibri" panose="020F0502020204030204" pitchFamily="34" charset="0"/>
              </a:rPr>
              <a:t>Hematol</a:t>
            </a: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 2019;94:1353. 2. Byrd. JCO. 2021;39:3441. 3. Ghia. EHA 2022. Abstr P668. 4.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Brown. </a:t>
            </a:r>
            <a:r>
              <a:rPr lang="en-US" altLang="en-US" sz="1200" b="0" dirty="0">
                <a:solidFill>
                  <a:srgbClr val="455560"/>
                </a:solidFill>
                <a:latin typeface="Calibri" panose="020F0502020204030204" pitchFamily="34" charset="0"/>
              </a:rPr>
              <a:t>Blood.</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2024. 144:2706.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5. </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Seymour. Blood. 2022;140:839.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Table 19">
            <a:extLst>
              <a:ext uri="{FF2B5EF4-FFF2-40B4-BE49-F238E27FC236}">
                <a16:creationId xmlns:a16="http://schemas.microsoft.com/office/drawing/2014/main" id="{D0DD4729-4043-1B70-E214-60B88A5FDB20}"/>
              </a:ext>
            </a:extLst>
          </p:cNvPr>
          <p:cNvGraphicFramePr>
            <a:graphicFrameLocks noGrp="1"/>
          </p:cNvGraphicFramePr>
          <p:nvPr>
            <p:extLst>
              <p:ext uri="{D42A27DB-BD31-4B8C-83A1-F6EECF244321}">
                <p14:modId xmlns:p14="http://schemas.microsoft.com/office/powerpoint/2010/main" val="4083398556"/>
              </p:ext>
            </p:extLst>
          </p:nvPr>
        </p:nvGraphicFramePr>
        <p:xfrm>
          <a:off x="723899" y="1608385"/>
          <a:ext cx="10782300" cy="2560320"/>
        </p:xfrm>
        <a:graphic>
          <a:graphicData uri="http://schemas.openxmlformats.org/drawingml/2006/table">
            <a:tbl>
              <a:tblPr firstRow="1" bandRow="1">
                <a:tableStyleId>{5C22544A-7EE6-4342-B048-85BDC9FD1C3A}</a:tableStyleId>
              </a:tblPr>
              <a:tblGrid>
                <a:gridCol w="3594100">
                  <a:extLst>
                    <a:ext uri="{9D8B030D-6E8A-4147-A177-3AD203B41FA5}">
                      <a16:colId xmlns:a16="http://schemas.microsoft.com/office/drawing/2014/main" val="840670376"/>
                    </a:ext>
                  </a:extLst>
                </a:gridCol>
                <a:gridCol w="3268866">
                  <a:extLst>
                    <a:ext uri="{9D8B030D-6E8A-4147-A177-3AD203B41FA5}">
                      <a16:colId xmlns:a16="http://schemas.microsoft.com/office/drawing/2014/main" val="3704740955"/>
                    </a:ext>
                  </a:extLst>
                </a:gridCol>
                <a:gridCol w="3919334">
                  <a:extLst>
                    <a:ext uri="{9D8B030D-6E8A-4147-A177-3AD203B41FA5}">
                      <a16:colId xmlns:a16="http://schemas.microsoft.com/office/drawing/2014/main" val="2454787043"/>
                    </a:ext>
                  </a:extLst>
                </a:gridCol>
              </a:tblGrid>
              <a:tr h="0">
                <a:tc>
                  <a:txBody>
                    <a:bodyPr/>
                    <a:lstStyle/>
                    <a:p>
                      <a:r>
                        <a:rPr lang="en-US" sz="1800"/>
                        <a:t>BTK Inhibitor</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r>
                        <a:rPr lang="en-US" sz="1800"/>
                        <a:t>Trial Name</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r>
                        <a:rPr lang="en-US" sz="1800"/>
                        <a:t>Treatment Arms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72261454"/>
                  </a:ext>
                </a:extLst>
              </a:tr>
              <a:tr h="0">
                <a:tc>
                  <a:txBody>
                    <a:bodyPr/>
                    <a:lstStyle/>
                    <a:p>
                      <a:r>
                        <a:rPr lang="en-US" sz="1800">
                          <a:solidFill>
                            <a:schemeClr val="bg1"/>
                          </a:solidFill>
                        </a:rPr>
                        <a:t>Ibrutinib</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800">
                          <a:solidFill>
                            <a:schemeClr val="bg1"/>
                          </a:solidFill>
                        </a:rPr>
                        <a:t>RESONATE</a:t>
                      </a:r>
                      <a:r>
                        <a:rPr lang="en-US" sz="1800" baseline="30000">
                          <a:solidFill>
                            <a:schemeClr val="bg1"/>
                          </a:solidFill>
                        </a:rPr>
                        <a:t>1</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800">
                          <a:solidFill>
                            <a:schemeClr val="bg1"/>
                          </a:solidFill>
                        </a:rPr>
                        <a:t>Ibrutinib vs ofatumumab</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71783893"/>
                  </a:ext>
                </a:extLst>
              </a:tr>
              <a:tr h="0">
                <a:tc rowSpan="2">
                  <a:txBody>
                    <a:bodyPr/>
                    <a:lstStyle/>
                    <a:p>
                      <a:r>
                        <a:rPr lang="en-US" sz="1800">
                          <a:solidFill>
                            <a:schemeClr val="bg1"/>
                          </a:solidFill>
                        </a:rPr>
                        <a:t>Acalabrutinib</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800">
                          <a:solidFill>
                            <a:schemeClr val="bg1"/>
                          </a:solidFill>
                        </a:rPr>
                        <a:t>ELEVATE-RR</a:t>
                      </a:r>
                      <a:r>
                        <a:rPr lang="en-US" sz="1800" baseline="30000">
                          <a:solidFill>
                            <a:schemeClr val="bg1"/>
                          </a:solidFill>
                        </a:rPr>
                        <a:t>2</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800">
                          <a:solidFill>
                            <a:schemeClr val="bg1"/>
                          </a:solidFill>
                        </a:rPr>
                        <a:t>Acalabrutinib vs ibrutinib</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23199699"/>
                  </a:ext>
                </a:extLst>
              </a:tr>
              <a:tr h="0">
                <a:tc vMerge="1">
                  <a:txBody>
                    <a:bodyPr/>
                    <a:lstStyle/>
                    <a:p>
                      <a:endParaRPr lang="en-US" sz="2000">
                        <a:solidFill>
                          <a:schemeClr val="bg1"/>
                        </a:solidFill>
                      </a:endParaRPr>
                    </a:p>
                  </a:txBody>
                  <a:tcPr anchor="ctr"/>
                </a:tc>
                <a:tc>
                  <a:txBody>
                    <a:bodyPr/>
                    <a:lstStyle/>
                    <a:p>
                      <a:r>
                        <a:rPr lang="en-US" sz="1800" baseline="0">
                          <a:solidFill>
                            <a:schemeClr val="bg1"/>
                          </a:solidFill>
                        </a:rPr>
                        <a:t>ASCEND</a:t>
                      </a:r>
                      <a:r>
                        <a:rPr lang="en-US" sz="1800" baseline="30000">
                          <a:solidFill>
                            <a:schemeClr val="bg1"/>
                          </a:solidFill>
                        </a:rPr>
                        <a:t>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800">
                          <a:solidFill>
                            <a:schemeClr val="bg1"/>
                          </a:solidFill>
                        </a:rPr>
                        <a:t>Acalabrutinib vs BR or </a:t>
                      </a:r>
                      <a:r>
                        <a:rPr lang="en-US" sz="1800" err="1">
                          <a:solidFill>
                            <a:schemeClr val="bg1"/>
                          </a:solidFill>
                        </a:rPr>
                        <a:t>idelalisib</a:t>
                      </a:r>
                      <a:r>
                        <a:rPr lang="en-US" sz="1800">
                          <a:solidFill>
                            <a:schemeClr val="bg1"/>
                          </a:solidFill>
                        </a:rPr>
                        <a:t> + R</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12608412"/>
                  </a:ext>
                </a:extLst>
              </a:tr>
              <a:tr h="0">
                <a:tc>
                  <a:txBody>
                    <a:bodyPr/>
                    <a:lstStyle/>
                    <a:p>
                      <a:r>
                        <a:rPr lang="en-US" sz="1800">
                          <a:solidFill>
                            <a:schemeClr val="bg1"/>
                          </a:solidFill>
                        </a:rPr>
                        <a:t>Zanubrutinib</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800" baseline="0" err="1">
                          <a:solidFill>
                            <a:schemeClr val="bg1"/>
                          </a:solidFill>
                        </a:rPr>
                        <a:t>ALPINE</a:t>
                      </a:r>
                      <a:r>
                        <a:rPr lang="en-US" sz="1800" baseline="30000" err="1">
                          <a:solidFill>
                            <a:schemeClr val="bg1"/>
                          </a:solidFill>
                        </a:rPr>
                        <a:t>4</a:t>
                      </a:r>
                      <a:endParaRPr lang="en-US" sz="1800" baseline="30000">
                        <a:solidFill>
                          <a:schemeClr val="bg1"/>
                        </a:solidFill>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800">
                          <a:solidFill>
                            <a:schemeClr val="bg1"/>
                          </a:solidFill>
                        </a:rPr>
                        <a:t>Zanubrutinib vs ibrutinib</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46924238"/>
                  </a:ext>
                </a:extLst>
              </a:tr>
              <a:tr h="0">
                <a:tc>
                  <a:txBody>
                    <a:bodyPr/>
                    <a:lstStyle/>
                    <a:p>
                      <a:r>
                        <a:rPr lang="en-US" sz="1800" b="1">
                          <a:solidFill>
                            <a:schemeClr val="tx1"/>
                          </a:solidFill>
                        </a:rPr>
                        <a:t>BCL-2 Inhibitor</a:t>
                      </a:r>
                    </a:p>
                  </a:txBody>
                  <a:tcPr anchor="ctr">
                    <a:lnL w="12700" cmpd="sng">
                      <a:noFill/>
                    </a:lnL>
                    <a:lnR w="12700" cmpd="sng">
                      <a:noFill/>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r>
                        <a:rPr lang="en-US" sz="1800" b="1">
                          <a:solidFill>
                            <a:schemeClr val="tx1"/>
                          </a:solidFill>
                        </a:rPr>
                        <a:t>Trial Name</a:t>
                      </a:r>
                    </a:p>
                  </a:txBody>
                  <a:tcPr anchor="ctr">
                    <a:lnL w="12700" cmpd="sng">
                      <a:noFill/>
                    </a:lnL>
                    <a:lnR w="12700" cmpd="sng">
                      <a:noFill/>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r>
                        <a:rPr lang="en-US" sz="1800" b="1">
                          <a:solidFill>
                            <a:schemeClr val="tx1"/>
                          </a:solidFill>
                        </a:rPr>
                        <a:t>Treatment Arms</a:t>
                      </a:r>
                    </a:p>
                  </a:txBody>
                  <a:tcPr anchor="ctr">
                    <a:lnL w="12700" cmpd="sng">
                      <a:noFill/>
                    </a:lnL>
                    <a:lnR w="12700" cmpd="sng">
                      <a:noFill/>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092061311"/>
                  </a:ext>
                </a:extLst>
              </a:tr>
              <a:tr h="0">
                <a:tc>
                  <a:txBody>
                    <a:bodyPr/>
                    <a:lstStyle/>
                    <a:p>
                      <a:r>
                        <a:rPr lang="en-US" sz="1800">
                          <a:solidFill>
                            <a:schemeClr val="bg1"/>
                          </a:solidFill>
                        </a:rPr>
                        <a:t>Venetoclax</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r>
                        <a:rPr lang="en-US" sz="1800" baseline="0">
                          <a:solidFill>
                            <a:schemeClr val="bg1"/>
                          </a:solidFill>
                        </a:rPr>
                        <a:t>MURANO</a:t>
                      </a:r>
                      <a:r>
                        <a:rPr lang="en-US" sz="1800" baseline="30000">
                          <a:solidFill>
                            <a:schemeClr val="bg1"/>
                          </a:solidFill>
                        </a:rPr>
                        <a:t>5</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r>
                        <a:rPr lang="en-US" sz="1800">
                          <a:solidFill>
                            <a:schemeClr val="bg1"/>
                          </a:solidFill>
                        </a:rPr>
                        <a:t>Venetoclax + R vs BR</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38997461"/>
                  </a:ext>
                </a:extLst>
              </a:tr>
            </a:tbl>
          </a:graphicData>
        </a:graphic>
      </p:graphicFrame>
    </p:spTree>
    <p:extLst>
      <p:ext uri="{BB962C8B-B14F-4D97-AF65-F5344CB8AC3E}">
        <p14:creationId xmlns:p14="http://schemas.microsoft.com/office/powerpoint/2010/main" val="190796388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86058-E880-7F0D-2EC9-0D3A4D331C4C}"/>
              </a:ext>
            </a:extLst>
          </p:cNvPr>
          <p:cNvSpPr>
            <a:spLocks noGrp="1"/>
          </p:cNvSpPr>
          <p:nvPr>
            <p:ph type="title"/>
          </p:nvPr>
        </p:nvSpPr>
        <p:spPr/>
        <p:txBody>
          <a:bodyPr/>
          <a:lstStyle/>
          <a:p>
            <a:r>
              <a:rPr lang="en-US"/>
              <a:t>RESONATE: Ibrutinib vs Ofatumumab in R/R CLL</a:t>
            </a:r>
          </a:p>
        </p:txBody>
      </p:sp>
      <p:sp>
        <p:nvSpPr>
          <p:cNvPr id="3" name="Content Placeholder 2">
            <a:extLst>
              <a:ext uri="{FF2B5EF4-FFF2-40B4-BE49-F238E27FC236}">
                <a16:creationId xmlns:a16="http://schemas.microsoft.com/office/drawing/2014/main" id="{45C529C0-36C1-86EA-DEC7-ABFA4ADD1B1C}"/>
              </a:ext>
            </a:extLst>
          </p:cNvPr>
          <p:cNvSpPr>
            <a:spLocks noGrp="1"/>
          </p:cNvSpPr>
          <p:nvPr>
            <p:ph idx="1"/>
          </p:nvPr>
        </p:nvSpPr>
        <p:spPr>
          <a:xfrm>
            <a:off x="604675" y="1349744"/>
            <a:ext cx="10877529" cy="653751"/>
          </a:xfrm>
        </p:spPr>
        <p:txBody>
          <a:bodyPr/>
          <a:lstStyle/>
          <a:p>
            <a:r>
              <a:rPr lang="en-US" sz="2000" dirty="0"/>
              <a:t>Randomized, open-label phase III of ibrutinib vs ofatumumab for patients with R/R CLL/SLL and ≥1 prior treatment for CLL/SLL (N = 391)</a:t>
            </a:r>
          </a:p>
        </p:txBody>
      </p:sp>
      <p:sp>
        <p:nvSpPr>
          <p:cNvPr id="15" name="Text Box 11">
            <a:extLst>
              <a:ext uri="{FF2B5EF4-FFF2-40B4-BE49-F238E27FC236}">
                <a16:creationId xmlns:a16="http://schemas.microsoft.com/office/drawing/2014/main" id="{07860E62-27FA-09B1-BC36-7B9E25E513B7}"/>
              </a:ext>
            </a:extLst>
          </p:cNvPr>
          <p:cNvSpPr txBox="1">
            <a:spLocks noChangeArrowheads="1"/>
          </p:cNvSpPr>
          <p:nvPr/>
        </p:nvSpPr>
        <p:spPr bwMode="auto">
          <a:xfrm>
            <a:off x="403642" y="637158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Munir. Am J Hematol. 2019;94:1353</a:t>
            </a:r>
            <a:r>
              <a:rPr lang="en-US" altLang="en-US" sz="1200" dirty="0">
                <a:solidFill>
                  <a:srgbClr val="455560"/>
                </a:solidFill>
                <a:latin typeface="Calibri" panose="020F0502020204030204" pitchFamily="34" charset="0"/>
                <a:cs typeface="Arial" panose="020B0604020202020204" pitchFamily="34" charset="0"/>
              </a:rPr>
              <a:t>.</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TextBox 3">
            <a:extLst>
              <a:ext uri="{FF2B5EF4-FFF2-40B4-BE49-F238E27FC236}">
                <a16:creationId xmlns:a16="http://schemas.microsoft.com/office/drawing/2014/main" id="{0AED8F64-CC32-AF67-EC80-4B2626DAB16E}"/>
              </a:ext>
            </a:extLst>
          </p:cNvPr>
          <p:cNvSpPr txBox="1"/>
          <p:nvPr/>
        </p:nvSpPr>
        <p:spPr bwMode="auto">
          <a:xfrm>
            <a:off x="69015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191</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183</a:t>
            </a:r>
          </a:p>
        </p:txBody>
      </p:sp>
      <p:sp>
        <p:nvSpPr>
          <p:cNvPr id="5" name="TextBox 4">
            <a:extLst>
              <a:ext uri="{FF2B5EF4-FFF2-40B4-BE49-F238E27FC236}">
                <a16:creationId xmlns:a16="http://schemas.microsoft.com/office/drawing/2014/main" id="{099850E4-C3FE-7CDD-CFA4-0EAFC5B10BBC}"/>
              </a:ext>
            </a:extLst>
          </p:cNvPr>
          <p:cNvSpPr txBox="1"/>
          <p:nvPr/>
        </p:nvSpPr>
        <p:spPr bwMode="auto">
          <a:xfrm>
            <a:off x="1411073"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179</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120</a:t>
            </a:r>
          </a:p>
        </p:txBody>
      </p:sp>
      <p:sp>
        <p:nvSpPr>
          <p:cNvPr id="6" name="Rectangle 5">
            <a:extLst>
              <a:ext uri="{FF2B5EF4-FFF2-40B4-BE49-F238E27FC236}">
                <a16:creationId xmlns:a16="http://schemas.microsoft.com/office/drawing/2014/main" id="{DFFFB3B4-2C8A-9CC4-96AB-B194B669CEF3}"/>
              </a:ext>
            </a:extLst>
          </p:cNvPr>
          <p:cNvSpPr/>
          <p:nvPr/>
        </p:nvSpPr>
        <p:spPr bwMode="auto">
          <a:xfrm>
            <a:off x="6017331" y="1890458"/>
            <a:ext cx="336644" cy="300942"/>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mn-cs"/>
            </a:endParaRPr>
          </a:p>
        </p:txBody>
      </p:sp>
      <p:sp>
        <p:nvSpPr>
          <p:cNvPr id="7" name="Rectangle 6">
            <a:extLst>
              <a:ext uri="{FF2B5EF4-FFF2-40B4-BE49-F238E27FC236}">
                <a16:creationId xmlns:a16="http://schemas.microsoft.com/office/drawing/2014/main" id="{F729CC33-7E20-68F7-DA1B-9C28E7068011}"/>
              </a:ext>
            </a:extLst>
          </p:cNvPr>
          <p:cNvSpPr/>
          <p:nvPr/>
        </p:nvSpPr>
        <p:spPr bwMode="auto">
          <a:xfrm>
            <a:off x="579559" y="2040929"/>
            <a:ext cx="336644" cy="300942"/>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mn-cs"/>
            </a:endParaRPr>
          </a:p>
        </p:txBody>
      </p:sp>
      <p:sp>
        <p:nvSpPr>
          <p:cNvPr id="8" name="TextBox 7">
            <a:extLst>
              <a:ext uri="{FF2B5EF4-FFF2-40B4-BE49-F238E27FC236}">
                <a16:creationId xmlns:a16="http://schemas.microsoft.com/office/drawing/2014/main" id="{18887A6D-FBCC-EE39-DD83-E4B9A1DB4F87}"/>
              </a:ext>
            </a:extLst>
          </p:cNvPr>
          <p:cNvSpPr txBox="1"/>
          <p:nvPr/>
        </p:nvSpPr>
        <p:spPr bwMode="auto">
          <a:xfrm>
            <a:off x="1240570" y="1977177"/>
            <a:ext cx="4773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PFS</a:t>
            </a:r>
          </a:p>
        </p:txBody>
      </p:sp>
      <p:sp>
        <p:nvSpPr>
          <p:cNvPr id="10" name="TextBox 9">
            <a:extLst>
              <a:ext uri="{FF2B5EF4-FFF2-40B4-BE49-F238E27FC236}">
                <a16:creationId xmlns:a16="http://schemas.microsoft.com/office/drawing/2014/main" id="{8080A8C1-1FD3-A363-8D05-C2F3C72A1673}"/>
              </a:ext>
            </a:extLst>
          </p:cNvPr>
          <p:cNvSpPr txBox="1"/>
          <p:nvPr/>
        </p:nvSpPr>
        <p:spPr bwMode="auto">
          <a:xfrm>
            <a:off x="6961517" y="1977177"/>
            <a:ext cx="48051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OS</a:t>
            </a:r>
          </a:p>
        </p:txBody>
      </p:sp>
      <p:cxnSp>
        <p:nvCxnSpPr>
          <p:cNvPr id="11" name="Straight Connector 10">
            <a:extLst>
              <a:ext uri="{FF2B5EF4-FFF2-40B4-BE49-F238E27FC236}">
                <a16:creationId xmlns:a16="http://schemas.microsoft.com/office/drawing/2014/main" id="{A2A94B0F-800C-C27E-294F-544CE6AA6A81}"/>
              </a:ext>
            </a:extLst>
          </p:cNvPr>
          <p:cNvCxnSpPr/>
          <p:nvPr/>
        </p:nvCxnSpPr>
        <p:spPr bwMode="auto">
          <a:xfrm>
            <a:off x="1250096" y="5410200"/>
            <a:ext cx="462206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09FB70D1-EA79-E25C-D2B5-359EE75F2B60}"/>
              </a:ext>
            </a:extLst>
          </p:cNvPr>
          <p:cNvCxnSpPr/>
          <p:nvPr/>
        </p:nvCxnSpPr>
        <p:spPr bwMode="auto">
          <a:xfrm flipV="1">
            <a:off x="1264383" y="2341871"/>
            <a:ext cx="0" cy="3058804"/>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DFC08F1D-C24E-5EEE-440E-B4B09DD139E2}"/>
              </a:ext>
            </a:extLst>
          </p:cNvPr>
          <p:cNvCxnSpPr/>
          <p:nvPr/>
        </p:nvCxnSpPr>
        <p:spPr bwMode="auto">
          <a:xfrm flipH="1">
            <a:off x="1195387" y="2327582"/>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83754E70-0207-6CAD-214B-3A9B282B6ACC}"/>
              </a:ext>
            </a:extLst>
          </p:cNvPr>
          <p:cNvCxnSpPr/>
          <p:nvPr/>
        </p:nvCxnSpPr>
        <p:spPr bwMode="auto">
          <a:xfrm flipH="1">
            <a:off x="1195387" y="2635844"/>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9DD869ED-EB98-4C57-9A00-4AF328B0E3F2}"/>
              </a:ext>
            </a:extLst>
          </p:cNvPr>
          <p:cNvCxnSpPr/>
          <p:nvPr/>
        </p:nvCxnSpPr>
        <p:spPr bwMode="auto">
          <a:xfrm flipH="1">
            <a:off x="1195387" y="2944106"/>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9919A06A-B1C7-D396-55D5-BDCBD4327BE0}"/>
              </a:ext>
            </a:extLst>
          </p:cNvPr>
          <p:cNvCxnSpPr/>
          <p:nvPr/>
        </p:nvCxnSpPr>
        <p:spPr bwMode="auto">
          <a:xfrm flipH="1">
            <a:off x="1195387" y="3252368"/>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90152D42-3D66-CE2A-690A-3F355056250A}"/>
              </a:ext>
            </a:extLst>
          </p:cNvPr>
          <p:cNvCxnSpPr/>
          <p:nvPr/>
        </p:nvCxnSpPr>
        <p:spPr bwMode="auto">
          <a:xfrm flipH="1">
            <a:off x="1195387" y="3560630"/>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E93B10E-BFD6-5BF5-CA3C-D63B273A3C0E}"/>
              </a:ext>
            </a:extLst>
          </p:cNvPr>
          <p:cNvCxnSpPr/>
          <p:nvPr/>
        </p:nvCxnSpPr>
        <p:spPr bwMode="auto">
          <a:xfrm flipH="1">
            <a:off x="1195387" y="3868892"/>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E266CF8D-CF11-9B51-15F7-BB3819DBA6BF}"/>
              </a:ext>
            </a:extLst>
          </p:cNvPr>
          <p:cNvCxnSpPr/>
          <p:nvPr/>
        </p:nvCxnSpPr>
        <p:spPr bwMode="auto">
          <a:xfrm flipH="1">
            <a:off x="1195387" y="4177154"/>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C26122B9-1485-D989-2A1E-AF4C6C416F57}"/>
              </a:ext>
            </a:extLst>
          </p:cNvPr>
          <p:cNvCxnSpPr/>
          <p:nvPr/>
        </p:nvCxnSpPr>
        <p:spPr bwMode="auto">
          <a:xfrm flipH="1">
            <a:off x="1195387" y="4485416"/>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1BC80918-C04A-D587-28D2-697376172C1A}"/>
              </a:ext>
            </a:extLst>
          </p:cNvPr>
          <p:cNvCxnSpPr/>
          <p:nvPr/>
        </p:nvCxnSpPr>
        <p:spPr bwMode="auto">
          <a:xfrm flipH="1">
            <a:off x="1195387" y="4793678"/>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C68CC123-68AB-CE38-2303-89FD7B97F321}"/>
              </a:ext>
            </a:extLst>
          </p:cNvPr>
          <p:cNvCxnSpPr/>
          <p:nvPr/>
        </p:nvCxnSpPr>
        <p:spPr bwMode="auto">
          <a:xfrm flipH="1">
            <a:off x="1195387" y="5101940"/>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27CB6A7-273C-3B88-ED40-CEA2DCB3EDF6}"/>
              </a:ext>
            </a:extLst>
          </p:cNvPr>
          <p:cNvCxnSpPr/>
          <p:nvPr/>
        </p:nvCxnSpPr>
        <p:spPr bwMode="auto">
          <a:xfrm flipH="1">
            <a:off x="1195387" y="5410200"/>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0C17704B-FCE9-6298-2387-20A29AD22A1A}"/>
              </a:ext>
            </a:extLst>
          </p:cNvPr>
          <p:cNvCxnSpPr/>
          <p:nvPr/>
        </p:nvCxnSpPr>
        <p:spPr bwMode="auto">
          <a:xfrm>
            <a:off x="1259622"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2D307E82-D6B5-E894-6824-4DF430151274}"/>
              </a:ext>
            </a:extLst>
          </p:cNvPr>
          <p:cNvCxnSpPr/>
          <p:nvPr/>
        </p:nvCxnSpPr>
        <p:spPr bwMode="auto">
          <a:xfrm>
            <a:off x="1451511"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8F5D267-3DB7-9ABC-EE05-2BA9B3419A63}"/>
              </a:ext>
            </a:extLst>
          </p:cNvPr>
          <p:cNvCxnSpPr/>
          <p:nvPr/>
        </p:nvCxnSpPr>
        <p:spPr bwMode="auto">
          <a:xfrm>
            <a:off x="1643400"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26FC6B6D-A244-E36B-ADAF-D990D99A5A78}"/>
              </a:ext>
            </a:extLst>
          </p:cNvPr>
          <p:cNvCxnSpPr/>
          <p:nvPr/>
        </p:nvCxnSpPr>
        <p:spPr bwMode="auto">
          <a:xfrm>
            <a:off x="1835289"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0A882FB-ED22-8FB9-04F8-900AE6E9EB12}"/>
              </a:ext>
            </a:extLst>
          </p:cNvPr>
          <p:cNvCxnSpPr/>
          <p:nvPr/>
        </p:nvCxnSpPr>
        <p:spPr bwMode="auto">
          <a:xfrm>
            <a:off x="2027178"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52D112EA-5D9C-B450-6C73-9A57AD722C65}"/>
              </a:ext>
            </a:extLst>
          </p:cNvPr>
          <p:cNvCxnSpPr/>
          <p:nvPr/>
        </p:nvCxnSpPr>
        <p:spPr bwMode="auto">
          <a:xfrm>
            <a:off x="2219067"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12624D83-2E7E-A273-CC6A-451E9F9F9155}"/>
              </a:ext>
            </a:extLst>
          </p:cNvPr>
          <p:cNvCxnSpPr/>
          <p:nvPr/>
        </p:nvCxnSpPr>
        <p:spPr bwMode="auto">
          <a:xfrm>
            <a:off x="2410956"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0E66587B-2625-9F65-2773-3BB158CD7D04}"/>
              </a:ext>
            </a:extLst>
          </p:cNvPr>
          <p:cNvCxnSpPr/>
          <p:nvPr/>
        </p:nvCxnSpPr>
        <p:spPr bwMode="auto">
          <a:xfrm>
            <a:off x="2602845"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00E04B3-DE98-1406-AE33-1B50611B199C}"/>
              </a:ext>
            </a:extLst>
          </p:cNvPr>
          <p:cNvCxnSpPr/>
          <p:nvPr/>
        </p:nvCxnSpPr>
        <p:spPr bwMode="auto">
          <a:xfrm>
            <a:off x="2794734"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F3857D52-F828-CDDC-B6D5-BD99028B8B1A}"/>
              </a:ext>
            </a:extLst>
          </p:cNvPr>
          <p:cNvCxnSpPr/>
          <p:nvPr/>
        </p:nvCxnSpPr>
        <p:spPr bwMode="auto">
          <a:xfrm>
            <a:off x="2986623"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A39A65C4-EFD3-0F36-BE0A-98EE63092125}"/>
              </a:ext>
            </a:extLst>
          </p:cNvPr>
          <p:cNvCxnSpPr/>
          <p:nvPr/>
        </p:nvCxnSpPr>
        <p:spPr bwMode="auto">
          <a:xfrm>
            <a:off x="3178512"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DA18FA4A-AEC3-7520-E6C5-A95ACA953A4F}"/>
              </a:ext>
            </a:extLst>
          </p:cNvPr>
          <p:cNvCxnSpPr/>
          <p:nvPr/>
        </p:nvCxnSpPr>
        <p:spPr bwMode="auto">
          <a:xfrm>
            <a:off x="3370401"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BD22FA7D-D2BE-9615-93C0-AAE4FA71053E}"/>
              </a:ext>
            </a:extLst>
          </p:cNvPr>
          <p:cNvCxnSpPr/>
          <p:nvPr/>
        </p:nvCxnSpPr>
        <p:spPr bwMode="auto">
          <a:xfrm>
            <a:off x="3562290"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DE1B88A5-2A8B-4BC6-4DC5-24E87A6B7FD0}"/>
              </a:ext>
            </a:extLst>
          </p:cNvPr>
          <p:cNvCxnSpPr/>
          <p:nvPr/>
        </p:nvCxnSpPr>
        <p:spPr bwMode="auto">
          <a:xfrm>
            <a:off x="3754179"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90AEDB6D-C301-363E-61BD-33BD9D6F02B2}"/>
              </a:ext>
            </a:extLst>
          </p:cNvPr>
          <p:cNvCxnSpPr/>
          <p:nvPr/>
        </p:nvCxnSpPr>
        <p:spPr bwMode="auto">
          <a:xfrm>
            <a:off x="3946068"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4A6583E8-6C19-BF0C-4CCE-16350C9D0D06}"/>
              </a:ext>
            </a:extLst>
          </p:cNvPr>
          <p:cNvCxnSpPr/>
          <p:nvPr/>
        </p:nvCxnSpPr>
        <p:spPr bwMode="auto">
          <a:xfrm>
            <a:off x="4137957"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E462218B-3920-60AB-3995-F4570B7F1069}"/>
              </a:ext>
            </a:extLst>
          </p:cNvPr>
          <p:cNvCxnSpPr/>
          <p:nvPr/>
        </p:nvCxnSpPr>
        <p:spPr bwMode="auto">
          <a:xfrm>
            <a:off x="4329846"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35AE06B6-E6BF-03EE-64F2-7B690A8A060F}"/>
              </a:ext>
            </a:extLst>
          </p:cNvPr>
          <p:cNvCxnSpPr/>
          <p:nvPr/>
        </p:nvCxnSpPr>
        <p:spPr bwMode="auto">
          <a:xfrm>
            <a:off x="4521735"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10D4D792-81D0-81A8-A224-3A81A8508F79}"/>
              </a:ext>
            </a:extLst>
          </p:cNvPr>
          <p:cNvCxnSpPr/>
          <p:nvPr/>
        </p:nvCxnSpPr>
        <p:spPr bwMode="auto">
          <a:xfrm>
            <a:off x="4713624"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20D20A92-A7F5-E652-B726-DB1972E311D5}"/>
              </a:ext>
            </a:extLst>
          </p:cNvPr>
          <p:cNvCxnSpPr/>
          <p:nvPr/>
        </p:nvCxnSpPr>
        <p:spPr bwMode="auto">
          <a:xfrm>
            <a:off x="4905513"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5773FF6D-CDEC-1D23-7B6E-61A943886004}"/>
              </a:ext>
            </a:extLst>
          </p:cNvPr>
          <p:cNvCxnSpPr/>
          <p:nvPr/>
        </p:nvCxnSpPr>
        <p:spPr bwMode="auto">
          <a:xfrm>
            <a:off x="5097402"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876B10F1-67FA-0E82-11DB-4FA49F2BAAAB}"/>
              </a:ext>
            </a:extLst>
          </p:cNvPr>
          <p:cNvCxnSpPr/>
          <p:nvPr/>
        </p:nvCxnSpPr>
        <p:spPr bwMode="auto">
          <a:xfrm>
            <a:off x="5289291"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5931A38B-9529-AF47-ED67-72B17B4BB710}"/>
              </a:ext>
            </a:extLst>
          </p:cNvPr>
          <p:cNvCxnSpPr/>
          <p:nvPr/>
        </p:nvCxnSpPr>
        <p:spPr bwMode="auto">
          <a:xfrm>
            <a:off x="5481180"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8B5FC99-8173-77C7-2B88-DD0874A77D83}"/>
              </a:ext>
            </a:extLst>
          </p:cNvPr>
          <p:cNvCxnSpPr/>
          <p:nvPr/>
        </p:nvCxnSpPr>
        <p:spPr bwMode="auto">
          <a:xfrm>
            <a:off x="5673069" y="540067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A87D5A43-DF68-654A-43BF-8A5530FA2AB4}"/>
              </a:ext>
            </a:extLst>
          </p:cNvPr>
          <p:cNvCxnSpPr/>
          <p:nvPr/>
        </p:nvCxnSpPr>
        <p:spPr bwMode="auto">
          <a:xfrm>
            <a:off x="5864961" y="5400675"/>
            <a:ext cx="0" cy="64008"/>
          </a:xfrm>
          <a:prstGeom prst="line">
            <a:avLst/>
          </a:prstGeom>
          <a:noFill/>
          <a:ln w="28575" cap="flat" cmpd="sng" algn="ctr">
            <a:solidFill>
              <a:schemeClr val="bg1"/>
            </a:solidFill>
            <a:prstDash val="solid"/>
            <a:round/>
            <a:headEnd type="none" w="med" len="med"/>
            <a:tailEnd type="none" w="med" len="med"/>
          </a:ln>
          <a:effectLst/>
        </p:spPr>
      </p:cxnSp>
      <p:sp>
        <p:nvSpPr>
          <p:cNvPr id="58" name="TextBox 57">
            <a:extLst>
              <a:ext uri="{FF2B5EF4-FFF2-40B4-BE49-F238E27FC236}">
                <a16:creationId xmlns:a16="http://schemas.microsoft.com/office/drawing/2014/main" id="{6CDFEF7D-1FEC-3F85-2DFF-82312582CF3F}"/>
              </a:ext>
            </a:extLst>
          </p:cNvPr>
          <p:cNvSpPr txBox="1"/>
          <p:nvPr/>
        </p:nvSpPr>
        <p:spPr bwMode="auto">
          <a:xfrm>
            <a:off x="1259620" y="5600693"/>
            <a:ext cx="46220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Mo</a:t>
            </a:r>
          </a:p>
        </p:txBody>
      </p:sp>
      <p:sp>
        <p:nvSpPr>
          <p:cNvPr id="59" name="TextBox 58">
            <a:extLst>
              <a:ext uri="{FF2B5EF4-FFF2-40B4-BE49-F238E27FC236}">
                <a16:creationId xmlns:a16="http://schemas.microsoft.com/office/drawing/2014/main" id="{241619A5-A264-22B1-0E81-D2E3F929BC34}"/>
              </a:ext>
            </a:extLst>
          </p:cNvPr>
          <p:cNvSpPr txBox="1"/>
          <p:nvPr/>
        </p:nvSpPr>
        <p:spPr bwMode="auto">
          <a:xfrm>
            <a:off x="566560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72</a:t>
            </a:r>
          </a:p>
        </p:txBody>
      </p:sp>
      <p:sp>
        <p:nvSpPr>
          <p:cNvPr id="60" name="TextBox 59">
            <a:extLst>
              <a:ext uri="{FF2B5EF4-FFF2-40B4-BE49-F238E27FC236}">
                <a16:creationId xmlns:a16="http://schemas.microsoft.com/office/drawing/2014/main" id="{844D25E2-00AA-BABE-13E5-394BB2015BD1}"/>
              </a:ext>
            </a:extLst>
          </p:cNvPr>
          <p:cNvSpPr txBox="1"/>
          <p:nvPr/>
        </p:nvSpPr>
        <p:spPr bwMode="auto">
          <a:xfrm>
            <a:off x="106455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a:t>
            </a:r>
          </a:p>
        </p:txBody>
      </p:sp>
      <p:sp>
        <p:nvSpPr>
          <p:cNvPr id="61" name="TextBox 60">
            <a:extLst>
              <a:ext uri="{FF2B5EF4-FFF2-40B4-BE49-F238E27FC236}">
                <a16:creationId xmlns:a16="http://schemas.microsoft.com/office/drawing/2014/main" id="{AB0B2808-92D1-5B58-A12A-B694567A83B5}"/>
              </a:ext>
            </a:extLst>
          </p:cNvPr>
          <p:cNvSpPr txBox="1"/>
          <p:nvPr/>
        </p:nvSpPr>
        <p:spPr bwMode="auto">
          <a:xfrm>
            <a:off x="125626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62" name="TextBox 61">
            <a:extLst>
              <a:ext uri="{FF2B5EF4-FFF2-40B4-BE49-F238E27FC236}">
                <a16:creationId xmlns:a16="http://schemas.microsoft.com/office/drawing/2014/main" id="{602BD679-DA95-D5A1-ED82-CA743EEC1C80}"/>
              </a:ext>
            </a:extLst>
          </p:cNvPr>
          <p:cNvSpPr txBox="1"/>
          <p:nvPr/>
        </p:nvSpPr>
        <p:spPr bwMode="auto">
          <a:xfrm>
            <a:off x="144797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a:t>
            </a:r>
          </a:p>
        </p:txBody>
      </p:sp>
      <p:sp>
        <p:nvSpPr>
          <p:cNvPr id="63" name="TextBox 62">
            <a:extLst>
              <a:ext uri="{FF2B5EF4-FFF2-40B4-BE49-F238E27FC236}">
                <a16:creationId xmlns:a16="http://schemas.microsoft.com/office/drawing/2014/main" id="{DC2F8FF8-A5BC-7A28-83D6-E9222B6C1CFA}"/>
              </a:ext>
            </a:extLst>
          </p:cNvPr>
          <p:cNvSpPr txBox="1"/>
          <p:nvPr/>
        </p:nvSpPr>
        <p:spPr bwMode="auto">
          <a:xfrm>
            <a:off x="163968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a:t>
            </a:r>
          </a:p>
        </p:txBody>
      </p:sp>
      <p:sp>
        <p:nvSpPr>
          <p:cNvPr id="64" name="TextBox 63">
            <a:extLst>
              <a:ext uri="{FF2B5EF4-FFF2-40B4-BE49-F238E27FC236}">
                <a16:creationId xmlns:a16="http://schemas.microsoft.com/office/drawing/2014/main" id="{420B9CAA-6CA3-F330-60A9-F2A6CB437961}"/>
              </a:ext>
            </a:extLst>
          </p:cNvPr>
          <p:cNvSpPr txBox="1"/>
          <p:nvPr/>
        </p:nvSpPr>
        <p:spPr bwMode="auto">
          <a:xfrm>
            <a:off x="1831394" y="5400675"/>
            <a:ext cx="3641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a:t>
            </a:r>
          </a:p>
        </p:txBody>
      </p:sp>
      <p:sp>
        <p:nvSpPr>
          <p:cNvPr id="65" name="TextBox 64">
            <a:extLst>
              <a:ext uri="{FF2B5EF4-FFF2-40B4-BE49-F238E27FC236}">
                <a16:creationId xmlns:a16="http://schemas.microsoft.com/office/drawing/2014/main" id="{7C5DBAF1-7987-E823-718D-D478A7185BAE}"/>
              </a:ext>
            </a:extLst>
          </p:cNvPr>
          <p:cNvSpPr txBox="1"/>
          <p:nvPr/>
        </p:nvSpPr>
        <p:spPr bwMode="auto">
          <a:xfrm>
            <a:off x="202310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a:t>
            </a:r>
          </a:p>
        </p:txBody>
      </p:sp>
      <p:sp>
        <p:nvSpPr>
          <p:cNvPr id="66" name="TextBox 65">
            <a:extLst>
              <a:ext uri="{FF2B5EF4-FFF2-40B4-BE49-F238E27FC236}">
                <a16:creationId xmlns:a16="http://schemas.microsoft.com/office/drawing/2014/main" id="{0C5DD75F-53C9-AD92-5A0E-68A5059BB098}"/>
              </a:ext>
            </a:extLst>
          </p:cNvPr>
          <p:cNvSpPr txBox="1"/>
          <p:nvPr/>
        </p:nvSpPr>
        <p:spPr bwMode="auto">
          <a:xfrm>
            <a:off x="221481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a:t>
            </a:r>
          </a:p>
        </p:txBody>
      </p:sp>
      <p:sp>
        <p:nvSpPr>
          <p:cNvPr id="67" name="TextBox 66">
            <a:extLst>
              <a:ext uri="{FF2B5EF4-FFF2-40B4-BE49-F238E27FC236}">
                <a16:creationId xmlns:a16="http://schemas.microsoft.com/office/drawing/2014/main" id="{697F3C52-9A1D-6985-BF76-FF64A9FC8367}"/>
              </a:ext>
            </a:extLst>
          </p:cNvPr>
          <p:cNvSpPr txBox="1"/>
          <p:nvPr/>
        </p:nvSpPr>
        <p:spPr bwMode="auto">
          <a:xfrm>
            <a:off x="240652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21</a:t>
            </a:r>
          </a:p>
        </p:txBody>
      </p:sp>
      <p:sp>
        <p:nvSpPr>
          <p:cNvPr id="68" name="TextBox 67">
            <a:extLst>
              <a:ext uri="{FF2B5EF4-FFF2-40B4-BE49-F238E27FC236}">
                <a16:creationId xmlns:a16="http://schemas.microsoft.com/office/drawing/2014/main" id="{19915E75-DC84-F85C-19D5-8BA92134534A}"/>
              </a:ext>
            </a:extLst>
          </p:cNvPr>
          <p:cNvSpPr txBox="1"/>
          <p:nvPr/>
        </p:nvSpPr>
        <p:spPr bwMode="auto">
          <a:xfrm>
            <a:off x="259823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24</a:t>
            </a:r>
          </a:p>
        </p:txBody>
      </p:sp>
      <p:sp>
        <p:nvSpPr>
          <p:cNvPr id="69" name="TextBox 68">
            <a:extLst>
              <a:ext uri="{FF2B5EF4-FFF2-40B4-BE49-F238E27FC236}">
                <a16:creationId xmlns:a16="http://schemas.microsoft.com/office/drawing/2014/main" id="{56F0CB6E-4D34-37C2-19AE-1159879E99B6}"/>
              </a:ext>
            </a:extLst>
          </p:cNvPr>
          <p:cNvSpPr txBox="1"/>
          <p:nvPr/>
        </p:nvSpPr>
        <p:spPr bwMode="auto">
          <a:xfrm>
            <a:off x="278994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27</a:t>
            </a:r>
          </a:p>
        </p:txBody>
      </p:sp>
      <p:sp>
        <p:nvSpPr>
          <p:cNvPr id="70" name="TextBox 69">
            <a:extLst>
              <a:ext uri="{FF2B5EF4-FFF2-40B4-BE49-F238E27FC236}">
                <a16:creationId xmlns:a16="http://schemas.microsoft.com/office/drawing/2014/main" id="{15EB589B-6674-D6C4-ACCC-322F2E5ADA71}"/>
              </a:ext>
            </a:extLst>
          </p:cNvPr>
          <p:cNvSpPr txBox="1"/>
          <p:nvPr/>
        </p:nvSpPr>
        <p:spPr bwMode="auto">
          <a:xfrm>
            <a:off x="298165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30</a:t>
            </a:r>
          </a:p>
        </p:txBody>
      </p:sp>
      <p:sp>
        <p:nvSpPr>
          <p:cNvPr id="71" name="TextBox 70">
            <a:extLst>
              <a:ext uri="{FF2B5EF4-FFF2-40B4-BE49-F238E27FC236}">
                <a16:creationId xmlns:a16="http://schemas.microsoft.com/office/drawing/2014/main" id="{DCE519B5-9A53-B1C6-FC72-3A9F4662917C}"/>
              </a:ext>
            </a:extLst>
          </p:cNvPr>
          <p:cNvSpPr txBox="1"/>
          <p:nvPr/>
        </p:nvSpPr>
        <p:spPr bwMode="auto">
          <a:xfrm>
            <a:off x="317336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33</a:t>
            </a:r>
          </a:p>
        </p:txBody>
      </p:sp>
      <p:sp>
        <p:nvSpPr>
          <p:cNvPr id="72" name="TextBox 71">
            <a:extLst>
              <a:ext uri="{FF2B5EF4-FFF2-40B4-BE49-F238E27FC236}">
                <a16:creationId xmlns:a16="http://schemas.microsoft.com/office/drawing/2014/main" id="{6376D330-B2B4-D5BC-DD44-170AE861DE89}"/>
              </a:ext>
            </a:extLst>
          </p:cNvPr>
          <p:cNvSpPr txBox="1"/>
          <p:nvPr/>
        </p:nvSpPr>
        <p:spPr bwMode="auto">
          <a:xfrm>
            <a:off x="336507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36</a:t>
            </a:r>
          </a:p>
        </p:txBody>
      </p:sp>
      <p:sp>
        <p:nvSpPr>
          <p:cNvPr id="73" name="TextBox 72">
            <a:extLst>
              <a:ext uri="{FF2B5EF4-FFF2-40B4-BE49-F238E27FC236}">
                <a16:creationId xmlns:a16="http://schemas.microsoft.com/office/drawing/2014/main" id="{E2A4DCBA-6EC4-D8D9-8F4C-9AF349AA889D}"/>
              </a:ext>
            </a:extLst>
          </p:cNvPr>
          <p:cNvSpPr txBox="1"/>
          <p:nvPr/>
        </p:nvSpPr>
        <p:spPr bwMode="auto">
          <a:xfrm>
            <a:off x="355678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39</a:t>
            </a:r>
          </a:p>
        </p:txBody>
      </p:sp>
      <p:sp>
        <p:nvSpPr>
          <p:cNvPr id="74" name="TextBox 73">
            <a:extLst>
              <a:ext uri="{FF2B5EF4-FFF2-40B4-BE49-F238E27FC236}">
                <a16:creationId xmlns:a16="http://schemas.microsoft.com/office/drawing/2014/main" id="{EBF43461-1430-B8D9-2E4E-4F90DEC6B183}"/>
              </a:ext>
            </a:extLst>
          </p:cNvPr>
          <p:cNvSpPr txBox="1"/>
          <p:nvPr/>
        </p:nvSpPr>
        <p:spPr bwMode="auto">
          <a:xfrm>
            <a:off x="374849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42</a:t>
            </a:r>
          </a:p>
        </p:txBody>
      </p:sp>
      <p:sp>
        <p:nvSpPr>
          <p:cNvPr id="75" name="TextBox 74">
            <a:extLst>
              <a:ext uri="{FF2B5EF4-FFF2-40B4-BE49-F238E27FC236}">
                <a16:creationId xmlns:a16="http://schemas.microsoft.com/office/drawing/2014/main" id="{D79B820F-4183-4CC7-2262-6F76DBCF18CF}"/>
              </a:ext>
            </a:extLst>
          </p:cNvPr>
          <p:cNvSpPr txBox="1"/>
          <p:nvPr/>
        </p:nvSpPr>
        <p:spPr bwMode="auto">
          <a:xfrm>
            <a:off x="394020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45</a:t>
            </a:r>
          </a:p>
        </p:txBody>
      </p:sp>
      <p:sp>
        <p:nvSpPr>
          <p:cNvPr id="76" name="TextBox 75">
            <a:extLst>
              <a:ext uri="{FF2B5EF4-FFF2-40B4-BE49-F238E27FC236}">
                <a16:creationId xmlns:a16="http://schemas.microsoft.com/office/drawing/2014/main" id="{1B7D3710-8123-F12A-D044-384F2435FDCB}"/>
              </a:ext>
            </a:extLst>
          </p:cNvPr>
          <p:cNvSpPr txBox="1"/>
          <p:nvPr/>
        </p:nvSpPr>
        <p:spPr bwMode="auto">
          <a:xfrm>
            <a:off x="413191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48</a:t>
            </a:r>
          </a:p>
        </p:txBody>
      </p:sp>
      <p:sp>
        <p:nvSpPr>
          <p:cNvPr id="77" name="TextBox 76">
            <a:extLst>
              <a:ext uri="{FF2B5EF4-FFF2-40B4-BE49-F238E27FC236}">
                <a16:creationId xmlns:a16="http://schemas.microsoft.com/office/drawing/2014/main" id="{AAB3D6D0-E32C-076B-1020-727FADE1FEB9}"/>
              </a:ext>
            </a:extLst>
          </p:cNvPr>
          <p:cNvSpPr txBox="1"/>
          <p:nvPr/>
        </p:nvSpPr>
        <p:spPr bwMode="auto">
          <a:xfrm>
            <a:off x="432362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51</a:t>
            </a:r>
          </a:p>
        </p:txBody>
      </p:sp>
      <p:sp>
        <p:nvSpPr>
          <p:cNvPr id="78" name="TextBox 77">
            <a:extLst>
              <a:ext uri="{FF2B5EF4-FFF2-40B4-BE49-F238E27FC236}">
                <a16:creationId xmlns:a16="http://schemas.microsoft.com/office/drawing/2014/main" id="{362140CC-E580-E222-26ED-0672333033FC}"/>
              </a:ext>
            </a:extLst>
          </p:cNvPr>
          <p:cNvSpPr txBox="1"/>
          <p:nvPr/>
        </p:nvSpPr>
        <p:spPr bwMode="auto">
          <a:xfrm>
            <a:off x="451533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54</a:t>
            </a:r>
          </a:p>
        </p:txBody>
      </p:sp>
      <p:sp>
        <p:nvSpPr>
          <p:cNvPr id="79" name="TextBox 78">
            <a:extLst>
              <a:ext uri="{FF2B5EF4-FFF2-40B4-BE49-F238E27FC236}">
                <a16:creationId xmlns:a16="http://schemas.microsoft.com/office/drawing/2014/main" id="{5717D4F3-5796-F0B7-F6D4-E0ED2319E059}"/>
              </a:ext>
            </a:extLst>
          </p:cNvPr>
          <p:cNvSpPr txBox="1"/>
          <p:nvPr/>
        </p:nvSpPr>
        <p:spPr bwMode="auto">
          <a:xfrm>
            <a:off x="470704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57</a:t>
            </a:r>
          </a:p>
        </p:txBody>
      </p:sp>
      <p:sp>
        <p:nvSpPr>
          <p:cNvPr id="80" name="TextBox 79">
            <a:extLst>
              <a:ext uri="{FF2B5EF4-FFF2-40B4-BE49-F238E27FC236}">
                <a16:creationId xmlns:a16="http://schemas.microsoft.com/office/drawing/2014/main" id="{59199510-7D4D-6823-0CAA-EF5F52783E5B}"/>
              </a:ext>
            </a:extLst>
          </p:cNvPr>
          <p:cNvSpPr txBox="1"/>
          <p:nvPr/>
        </p:nvSpPr>
        <p:spPr bwMode="auto">
          <a:xfrm>
            <a:off x="489875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60</a:t>
            </a:r>
          </a:p>
        </p:txBody>
      </p:sp>
      <p:sp>
        <p:nvSpPr>
          <p:cNvPr id="81" name="TextBox 80">
            <a:extLst>
              <a:ext uri="{FF2B5EF4-FFF2-40B4-BE49-F238E27FC236}">
                <a16:creationId xmlns:a16="http://schemas.microsoft.com/office/drawing/2014/main" id="{1CE552BB-1941-5B08-EA03-95B401A47095}"/>
              </a:ext>
            </a:extLst>
          </p:cNvPr>
          <p:cNvSpPr txBox="1"/>
          <p:nvPr/>
        </p:nvSpPr>
        <p:spPr bwMode="auto">
          <a:xfrm>
            <a:off x="509046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63</a:t>
            </a:r>
          </a:p>
        </p:txBody>
      </p:sp>
      <p:sp>
        <p:nvSpPr>
          <p:cNvPr id="82" name="TextBox 81">
            <a:extLst>
              <a:ext uri="{FF2B5EF4-FFF2-40B4-BE49-F238E27FC236}">
                <a16:creationId xmlns:a16="http://schemas.microsoft.com/office/drawing/2014/main" id="{C96BAD24-B1AD-437F-E58B-9AB789C57189}"/>
              </a:ext>
            </a:extLst>
          </p:cNvPr>
          <p:cNvSpPr txBox="1"/>
          <p:nvPr/>
        </p:nvSpPr>
        <p:spPr bwMode="auto">
          <a:xfrm>
            <a:off x="528217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66</a:t>
            </a:r>
          </a:p>
        </p:txBody>
      </p:sp>
      <p:sp>
        <p:nvSpPr>
          <p:cNvPr id="83" name="TextBox 82">
            <a:extLst>
              <a:ext uri="{FF2B5EF4-FFF2-40B4-BE49-F238E27FC236}">
                <a16:creationId xmlns:a16="http://schemas.microsoft.com/office/drawing/2014/main" id="{EFCEAC6B-8043-020E-AFDE-A597235AE282}"/>
              </a:ext>
            </a:extLst>
          </p:cNvPr>
          <p:cNvSpPr txBox="1"/>
          <p:nvPr/>
        </p:nvSpPr>
        <p:spPr bwMode="auto">
          <a:xfrm>
            <a:off x="5473884" y="5400675"/>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69</a:t>
            </a:r>
          </a:p>
        </p:txBody>
      </p:sp>
      <p:sp>
        <p:nvSpPr>
          <p:cNvPr id="84" name="TextBox 83">
            <a:extLst>
              <a:ext uri="{FF2B5EF4-FFF2-40B4-BE49-F238E27FC236}">
                <a16:creationId xmlns:a16="http://schemas.microsoft.com/office/drawing/2014/main" id="{6775A169-1585-1C15-2E5E-2766031DB966}"/>
              </a:ext>
            </a:extLst>
          </p:cNvPr>
          <p:cNvSpPr txBox="1"/>
          <p:nvPr/>
        </p:nvSpPr>
        <p:spPr bwMode="auto">
          <a:xfrm rot="16200000">
            <a:off x="-792374" y="3699615"/>
            <a:ext cx="30826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PFS (%)</a:t>
            </a:r>
          </a:p>
        </p:txBody>
      </p:sp>
      <p:sp>
        <p:nvSpPr>
          <p:cNvPr id="85" name="TextBox 84">
            <a:extLst>
              <a:ext uri="{FF2B5EF4-FFF2-40B4-BE49-F238E27FC236}">
                <a16:creationId xmlns:a16="http://schemas.microsoft.com/office/drawing/2014/main" id="{A205EF25-9F7A-182F-FF14-E18E6CD711F8}"/>
              </a:ext>
            </a:extLst>
          </p:cNvPr>
          <p:cNvSpPr txBox="1"/>
          <p:nvPr/>
        </p:nvSpPr>
        <p:spPr bwMode="auto">
          <a:xfrm>
            <a:off x="712333" y="2178942"/>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100</a:t>
            </a:r>
          </a:p>
        </p:txBody>
      </p:sp>
      <p:sp>
        <p:nvSpPr>
          <p:cNvPr id="86" name="TextBox 85">
            <a:extLst>
              <a:ext uri="{FF2B5EF4-FFF2-40B4-BE49-F238E27FC236}">
                <a16:creationId xmlns:a16="http://schemas.microsoft.com/office/drawing/2014/main" id="{FF98383F-7FB4-659B-C706-7747E6BBBE09}"/>
              </a:ext>
            </a:extLst>
          </p:cNvPr>
          <p:cNvSpPr txBox="1"/>
          <p:nvPr/>
        </p:nvSpPr>
        <p:spPr bwMode="auto">
          <a:xfrm>
            <a:off x="712333" y="2486091"/>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90</a:t>
            </a:r>
          </a:p>
        </p:txBody>
      </p:sp>
      <p:sp>
        <p:nvSpPr>
          <p:cNvPr id="87" name="TextBox 86">
            <a:extLst>
              <a:ext uri="{FF2B5EF4-FFF2-40B4-BE49-F238E27FC236}">
                <a16:creationId xmlns:a16="http://schemas.microsoft.com/office/drawing/2014/main" id="{B69B14FB-04AA-5B88-987F-DB8F8911647C}"/>
              </a:ext>
            </a:extLst>
          </p:cNvPr>
          <p:cNvSpPr txBox="1"/>
          <p:nvPr/>
        </p:nvSpPr>
        <p:spPr bwMode="auto">
          <a:xfrm>
            <a:off x="712333" y="2793240"/>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80</a:t>
            </a:r>
          </a:p>
        </p:txBody>
      </p:sp>
      <p:sp>
        <p:nvSpPr>
          <p:cNvPr id="88" name="TextBox 87">
            <a:extLst>
              <a:ext uri="{FF2B5EF4-FFF2-40B4-BE49-F238E27FC236}">
                <a16:creationId xmlns:a16="http://schemas.microsoft.com/office/drawing/2014/main" id="{CD49103E-D86F-265C-219F-326241B6E851}"/>
              </a:ext>
            </a:extLst>
          </p:cNvPr>
          <p:cNvSpPr txBox="1"/>
          <p:nvPr/>
        </p:nvSpPr>
        <p:spPr bwMode="auto">
          <a:xfrm>
            <a:off x="712333" y="3100389"/>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70</a:t>
            </a:r>
          </a:p>
        </p:txBody>
      </p:sp>
      <p:sp>
        <p:nvSpPr>
          <p:cNvPr id="89" name="TextBox 88">
            <a:extLst>
              <a:ext uri="{FF2B5EF4-FFF2-40B4-BE49-F238E27FC236}">
                <a16:creationId xmlns:a16="http://schemas.microsoft.com/office/drawing/2014/main" id="{452929F8-24F6-187A-965B-B2CD6BE2C4C2}"/>
              </a:ext>
            </a:extLst>
          </p:cNvPr>
          <p:cNvSpPr txBox="1"/>
          <p:nvPr/>
        </p:nvSpPr>
        <p:spPr bwMode="auto">
          <a:xfrm>
            <a:off x="712333" y="3407538"/>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60</a:t>
            </a:r>
          </a:p>
        </p:txBody>
      </p:sp>
      <p:sp>
        <p:nvSpPr>
          <p:cNvPr id="90" name="TextBox 89">
            <a:extLst>
              <a:ext uri="{FF2B5EF4-FFF2-40B4-BE49-F238E27FC236}">
                <a16:creationId xmlns:a16="http://schemas.microsoft.com/office/drawing/2014/main" id="{47EDA79E-4125-4130-86D9-04B9D521996F}"/>
              </a:ext>
            </a:extLst>
          </p:cNvPr>
          <p:cNvSpPr txBox="1"/>
          <p:nvPr/>
        </p:nvSpPr>
        <p:spPr bwMode="auto">
          <a:xfrm>
            <a:off x="712333" y="3714687"/>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50</a:t>
            </a:r>
          </a:p>
        </p:txBody>
      </p:sp>
      <p:sp>
        <p:nvSpPr>
          <p:cNvPr id="91" name="TextBox 90">
            <a:extLst>
              <a:ext uri="{FF2B5EF4-FFF2-40B4-BE49-F238E27FC236}">
                <a16:creationId xmlns:a16="http://schemas.microsoft.com/office/drawing/2014/main" id="{79E6747D-3B3B-985F-F0FA-DF2A6BEDDA8F}"/>
              </a:ext>
            </a:extLst>
          </p:cNvPr>
          <p:cNvSpPr txBox="1"/>
          <p:nvPr/>
        </p:nvSpPr>
        <p:spPr bwMode="auto">
          <a:xfrm>
            <a:off x="712333" y="4021836"/>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40</a:t>
            </a:r>
          </a:p>
        </p:txBody>
      </p:sp>
      <p:sp>
        <p:nvSpPr>
          <p:cNvPr id="92" name="TextBox 91">
            <a:extLst>
              <a:ext uri="{FF2B5EF4-FFF2-40B4-BE49-F238E27FC236}">
                <a16:creationId xmlns:a16="http://schemas.microsoft.com/office/drawing/2014/main" id="{1A74C227-A76A-861D-BF9D-D4CD5B2923CE}"/>
              </a:ext>
            </a:extLst>
          </p:cNvPr>
          <p:cNvSpPr txBox="1"/>
          <p:nvPr/>
        </p:nvSpPr>
        <p:spPr bwMode="auto">
          <a:xfrm>
            <a:off x="712333" y="4328985"/>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30</a:t>
            </a:r>
          </a:p>
        </p:txBody>
      </p:sp>
      <p:sp>
        <p:nvSpPr>
          <p:cNvPr id="93" name="TextBox 92">
            <a:extLst>
              <a:ext uri="{FF2B5EF4-FFF2-40B4-BE49-F238E27FC236}">
                <a16:creationId xmlns:a16="http://schemas.microsoft.com/office/drawing/2014/main" id="{A70E5CD8-3BC4-4233-BA07-AFCA6A19F7D0}"/>
              </a:ext>
            </a:extLst>
          </p:cNvPr>
          <p:cNvSpPr txBox="1"/>
          <p:nvPr/>
        </p:nvSpPr>
        <p:spPr bwMode="auto">
          <a:xfrm>
            <a:off x="712333" y="4636134"/>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20</a:t>
            </a:r>
          </a:p>
        </p:txBody>
      </p:sp>
      <p:sp>
        <p:nvSpPr>
          <p:cNvPr id="94" name="TextBox 93">
            <a:extLst>
              <a:ext uri="{FF2B5EF4-FFF2-40B4-BE49-F238E27FC236}">
                <a16:creationId xmlns:a16="http://schemas.microsoft.com/office/drawing/2014/main" id="{2F4B09DE-848E-9D49-A427-9C1249B8A5AF}"/>
              </a:ext>
            </a:extLst>
          </p:cNvPr>
          <p:cNvSpPr txBox="1"/>
          <p:nvPr/>
        </p:nvSpPr>
        <p:spPr bwMode="auto">
          <a:xfrm>
            <a:off x="712333" y="4943283"/>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a:t>
            </a:r>
          </a:p>
        </p:txBody>
      </p:sp>
      <p:sp>
        <p:nvSpPr>
          <p:cNvPr id="95" name="TextBox 94">
            <a:extLst>
              <a:ext uri="{FF2B5EF4-FFF2-40B4-BE49-F238E27FC236}">
                <a16:creationId xmlns:a16="http://schemas.microsoft.com/office/drawing/2014/main" id="{2880FFF6-5059-5493-0663-AA22E8B8DC1E}"/>
              </a:ext>
            </a:extLst>
          </p:cNvPr>
          <p:cNvSpPr txBox="1"/>
          <p:nvPr/>
        </p:nvSpPr>
        <p:spPr bwMode="auto">
          <a:xfrm>
            <a:off x="712333" y="5250436"/>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a:t>
            </a:r>
          </a:p>
        </p:txBody>
      </p:sp>
      <p:sp>
        <p:nvSpPr>
          <p:cNvPr id="96" name="TextBox 95">
            <a:extLst>
              <a:ext uri="{FF2B5EF4-FFF2-40B4-BE49-F238E27FC236}">
                <a16:creationId xmlns:a16="http://schemas.microsoft.com/office/drawing/2014/main" id="{E2401A35-5D95-B7CD-C402-AFF5AE4EC0E5}"/>
              </a:ext>
            </a:extLst>
          </p:cNvPr>
          <p:cNvSpPr txBox="1"/>
          <p:nvPr/>
        </p:nvSpPr>
        <p:spPr bwMode="auto">
          <a:xfrm>
            <a:off x="4140808" y="4420063"/>
            <a:ext cx="120993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Ibrutinib</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Ofatumumab</a:t>
            </a:r>
          </a:p>
        </p:txBody>
      </p:sp>
      <p:cxnSp>
        <p:nvCxnSpPr>
          <p:cNvPr id="97" name="Straight Connector 96">
            <a:extLst>
              <a:ext uri="{FF2B5EF4-FFF2-40B4-BE49-F238E27FC236}">
                <a16:creationId xmlns:a16="http://schemas.microsoft.com/office/drawing/2014/main" id="{1B6020E2-84FF-B155-51CB-4B5A73912D4F}"/>
              </a:ext>
            </a:extLst>
          </p:cNvPr>
          <p:cNvCxnSpPr>
            <a:cxnSpLocks/>
          </p:cNvCxnSpPr>
          <p:nvPr/>
        </p:nvCxnSpPr>
        <p:spPr bwMode="auto">
          <a:xfrm flipH="1">
            <a:off x="3940204" y="4581786"/>
            <a:ext cx="237210" cy="0"/>
          </a:xfrm>
          <a:prstGeom prst="line">
            <a:avLst/>
          </a:prstGeom>
          <a:noFill/>
          <a:ln w="28575"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51B4E499-39FF-02C4-0128-6C91DBA532DD}"/>
              </a:ext>
            </a:extLst>
          </p:cNvPr>
          <p:cNvCxnSpPr>
            <a:cxnSpLocks/>
          </p:cNvCxnSpPr>
          <p:nvPr/>
        </p:nvCxnSpPr>
        <p:spPr bwMode="auto">
          <a:xfrm flipH="1">
            <a:off x="3940204" y="4805627"/>
            <a:ext cx="237210" cy="0"/>
          </a:xfrm>
          <a:prstGeom prst="line">
            <a:avLst/>
          </a:prstGeom>
          <a:noFill/>
          <a:ln w="28575" cap="flat" cmpd="sng" algn="ctr">
            <a:solidFill>
              <a:schemeClr val="accent3"/>
            </a:solidFill>
            <a:prstDash val="solid"/>
            <a:round/>
            <a:headEnd type="none" w="med" len="med"/>
            <a:tailEnd type="none" w="med" len="med"/>
          </a:ln>
          <a:effectLst/>
        </p:spPr>
      </p:cxnSp>
      <p:sp>
        <p:nvSpPr>
          <p:cNvPr id="99" name="TextBox 98">
            <a:extLst>
              <a:ext uri="{FF2B5EF4-FFF2-40B4-BE49-F238E27FC236}">
                <a16:creationId xmlns:a16="http://schemas.microsoft.com/office/drawing/2014/main" id="{BC5B0AA0-6C8D-334E-E6F3-21BBB92681B6}"/>
              </a:ext>
            </a:extLst>
          </p:cNvPr>
          <p:cNvSpPr txBox="1"/>
          <p:nvPr/>
        </p:nvSpPr>
        <p:spPr bwMode="auto">
          <a:xfrm>
            <a:off x="24571" y="5762031"/>
            <a:ext cx="1151326"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9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chemeClr val="accent1"/>
                </a:solidFill>
                <a:effectLst/>
                <a:uLnTx/>
                <a:uFillTx/>
                <a:latin typeface="Calibri" panose="020F0502020204030204" pitchFamily="34" charset="0"/>
                <a:ea typeface="+mn-ea"/>
                <a:cs typeface="+mn-cs"/>
              </a:rPr>
              <a:t>Ibrutinib</a:t>
            </a:r>
            <a:br>
              <a:rPr kumimoji="0" lang="en-US" sz="900" b="0" i="0" u="none" strike="noStrike" kern="1200" cap="none" spc="0" normalizeH="0" baseline="0" noProof="0" dirty="0">
                <a:ln>
                  <a:noFill/>
                </a:ln>
                <a:solidFill>
                  <a:schemeClr val="accent1"/>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chemeClr val="accent3"/>
                </a:solidFill>
                <a:effectLst/>
                <a:uLnTx/>
                <a:uFillTx/>
                <a:latin typeface="Calibri" panose="020F0502020204030204" pitchFamily="34" charset="0"/>
                <a:ea typeface="+mn-ea"/>
                <a:cs typeface="+mn-cs"/>
              </a:rPr>
              <a:t>Ofatumumab</a:t>
            </a:r>
          </a:p>
        </p:txBody>
      </p:sp>
      <p:sp>
        <p:nvSpPr>
          <p:cNvPr id="100" name="TextBox 99">
            <a:extLst>
              <a:ext uri="{FF2B5EF4-FFF2-40B4-BE49-F238E27FC236}">
                <a16:creationId xmlns:a16="http://schemas.microsoft.com/office/drawing/2014/main" id="{87C90191-1907-579D-FC2E-5B3CFFEF5B60}"/>
              </a:ext>
            </a:extLst>
          </p:cNvPr>
          <p:cNvSpPr txBox="1"/>
          <p:nvPr/>
        </p:nvSpPr>
        <p:spPr bwMode="auto">
          <a:xfrm>
            <a:off x="1025897"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195</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196</a:t>
            </a:r>
          </a:p>
        </p:txBody>
      </p:sp>
      <p:sp>
        <p:nvSpPr>
          <p:cNvPr id="101" name="TextBox 100">
            <a:extLst>
              <a:ext uri="{FF2B5EF4-FFF2-40B4-BE49-F238E27FC236}">
                <a16:creationId xmlns:a16="http://schemas.microsoft.com/office/drawing/2014/main" id="{4448F92F-1A53-5B49-1957-4C003E855EF9}"/>
              </a:ext>
            </a:extLst>
          </p:cNvPr>
          <p:cNvSpPr txBox="1"/>
          <p:nvPr/>
        </p:nvSpPr>
        <p:spPr bwMode="auto">
          <a:xfrm>
            <a:off x="1218485"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189</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159</a:t>
            </a:r>
          </a:p>
        </p:txBody>
      </p:sp>
      <p:sp>
        <p:nvSpPr>
          <p:cNvPr id="102" name="TextBox 101">
            <a:extLst>
              <a:ext uri="{FF2B5EF4-FFF2-40B4-BE49-F238E27FC236}">
                <a16:creationId xmlns:a16="http://schemas.microsoft.com/office/drawing/2014/main" id="{A8894DD3-D2B8-FB3E-1C22-92F79A24C468}"/>
              </a:ext>
            </a:extLst>
          </p:cNvPr>
          <p:cNvSpPr txBox="1"/>
          <p:nvPr/>
        </p:nvSpPr>
        <p:spPr bwMode="auto">
          <a:xfrm>
            <a:off x="1603661"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171</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67</a:t>
            </a:r>
          </a:p>
        </p:txBody>
      </p:sp>
      <p:sp>
        <p:nvSpPr>
          <p:cNvPr id="103" name="TextBox 102">
            <a:extLst>
              <a:ext uri="{FF2B5EF4-FFF2-40B4-BE49-F238E27FC236}">
                <a16:creationId xmlns:a16="http://schemas.microsoft.com/office/drawing/2014/main" id="{7520758B-8B7C-A5BC-B249-DE732154A8DC}"/>
              </a:ext>
            </a:extLst>
          </p:cNvPr>
          <p:cNvSpPr txBox="1"/>
          <p:nvPr/>
        </p:nvSpPr>
        <p:spPr bwMode="auto">
          <a:xfrm>
            <a:off x="1796249"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161</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34</a:t>
            </a:r>
          </a:p>
        </p:txBody>
      </p:sp>
      <p:sp>
        <p:nvSpPr>
          <p:cNvPr id="104" name="TextBox 103">
            <a:extLst>
              <a:ext uri="{FF2B5EF4-FFF2-40B4-BE49-F238E27FC236}">
                <a16:creationId xmlns:a16="http://schemas.microsoft.com/office/drawing/2014/main" id="{267F71B1-4B4F-A310-2273-E6C7ACC9FB58}"/>
              </a:ext>
            </a:extLst>
          </p:cNvPr>
          <p:cNvSpPr txBox="1"/>
          <p:nvPr/>
        </p:nvSpPr>
        <p:spPr bwMode="auto">
          <a:xfrm>
            <a:off x="1988837"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22</a:t>
            </a:r>
          </a:p>
        </p:txBody>
      </p:sp>
      <p:sp>
        <p:nvSpPr>
          <p:cNvPr id="105" name="TextBox 104">
            <a:extLst>
              <a:ext uri="{FF2B5EF4-FFF2-40B4-BE49-F238E27FC236}">
                <a16:creationId xmlns:a16="http://schemas.microsoft.com/office/drawing/2014/main" id="{68185AEE-1EB7-D72B-F808-492EC3C9E8C8}"/>
              </a:ext>
            </a:extLst>
          </p:cNvPr>
          <p:cNvSpPr txBox="1"/>
          <p:nvPr/>
        </p:nvSpPr>
        <p:spPr bwMode="auto">
          <a:xfrm>
            <a:off x="2181425"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149</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a:t>
            </a:r>
          </a:p>
        </p:txBody>
      </p:sp>
      <p:sp>
        <p:nvSpPr>
          <p:cNvPr id="106" name="TextBox 105">
            <a:extLst>
              <a:ext uri="{FF2B5EF4-FFF2-40B4-BE49-F238E27FC236}">
                <a16:creationId xmlns:a16="http://schemas.microsoft.com/office/drawing/2014/main" id="{F58FAA9B-F44D-26B0-2C49-E82A47D5E02F}"/>
              </a:ext>
            </a:extLst>
          </p:cNvPr>
          <p:cNvSpPr txBox="1"/>
          <p:nvPr/>
        </p:nvSpPr>
        <p:spPr bwMode="auto">
          <a:xfrm>
            <a:off x="2374013"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146</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a:t>
            </a:r>
          </a:p>
        </p:txBody>
      </p:sp>
      <p:sp>
        <p:nvSpPr>
          <p:cNvPr id="107" name="TextBox 106">
            <a:extLst>
              <a:ext uri="{FF2B5EF4-FFF2-40B4-BE49-F238E27FC236}">
                <a16:creationId xmlns:a16="http://schemas.microsoft.com/office/drawing/2014/main" id="{D6BB38A6-FC2E-AB43-467C-5A1EA2EF523A}"/>
              </a:ext>
            </a:extLst>
          </p:cNvPr>
          <p:cNvSpPr txBox="1"/>
          <p:nvPr/>
        </p:nvSpPr>
        <p:spPr bwMode="auto">
          <a:xfrm>
            <a:off x="2566601"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138</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a:t>
            </a:r>
          </a:p>
        </p:txBody>
      </p:sp>
      <p:sp>
        <p:nvSpPr>
          <p:cNvPr id="108" name="TextBox 107">
            <a:extLst>
              <a:ext uri="{FF2B5EF4-FFF2-40B4-BE49-F238E27FC236}">
                <a16:creationId xmlns:a16="http://schemas.microsoft.com/office/drawing/2014/main" id="{3B29716E-D1E0-BB78-C0A9-3C855EF64DCB}"/>
              </a:ext>
            </a:extLst>
          </p:cNvPr>
          <p:cNvSpPr txBox="1"/>
          <p:nvPr/>
        </p:nvSpPr>
        <p:spPr bwMode="auto">
          <a:xfrm>
            <a:off x="2759189"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123</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a:t>
            </a:r>
          </a:p>
        </p:txBody>
      </p:sp>
      <p:sp>
        <p:nvSpPr>
          <p:cNvPr id="109" name="TextBox 108">
            <a:extLst>
              <a:ext uri="{FF2B5EF4-FFF2-40B4-BE49-F238E27FC236}">
                <a16:creationId xmlns:a16="http://schemas.microsoft.com/office/drawing/2014/main" id="{775777D9-A5E0-E6D1-FCAE-02093600BA03}"/>
              </a:ext>
            </a:extLst>
          </p:cNvPr>
          <p:cNvSpPr txBox="1"/>
          <p:nvPr/>
        </p:nvSpPr>
        <p:spPr bwMode="auto">
          <a:xfrm>
            <a:off x="2951777"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115</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a:t>
            </a:r>
          </a:p>
        </p:txBody>
      </p:sp>
      <p:sp>
        <p:nvSpPr>
          <p:cNvPr id="110" name="TextBox 109">
            <a:extLst>
              <a:ext uri="{FF2B5EF4-FFF2-40B4-BE49-F238E27FC236}">
                <a16:creationId xmlns:a16="http://schemas.microsoft.com/office/drawing/2014/main" id="{016907A6-2B57-6A1A-6EF4-72F0BE9D4BD2}"/>
              </a:ext>
            </a:extLst>
          </p:cNvPr>
          <p:cNvSpPr txBox="1"/>
          <p:nvPr/>
        </p:nvSpPr>
        <p:spPr bwMode="auto">
          <a:xfrm>
            <a:off x="3144365"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a:t>
            </a:r>
          </a:p>
        </p:txBody>
      </p:sp>
      <p:sp>
        <p:nvSpPr>
          <p:cNvPr id="111" name="TextBox 110">
            <a:extLst>
              <a:ext uri="{FF2B5EF4-FFF2-40B4-BE49-F238E27FC236}">
                <a16:creationId xmlns:a16="http://schemas.microsoft.com/office/drawing/2014/main" id="{D63E897F-E0D4-FA21-C760-D7D767F9C55C}"/>
              </a:ext>
            </a:extLst>
          </p:cNvPr>
          <p:cNvSpPr txBox="1"/>
          <p:nvPr/>
        </p:nvSpPr>
        <p:spPr bwMode="auto">
          <a:xfrm>
            <a:off x="3336953"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105</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a:t>
            </a:r>
          </a:p>
        </p:txBody>
      </p:sp>
      <p:sp>
        <p:nvSpPr>
          <p:cNvPr id="112" name="TextBox 111">
            <a:extLst>
              <a:ext uri="{FF2B5EF4-FFF2-40B4-BE49-F238E27FC236}">
                <a16:creationId xmlns:a16="http://schemas.microsoft.com/office/drawing/2014/main" id="{6B230D95-56D2-6CC6-2543-7D690EB83899}"/>
              </a:ext>
            </a:extLst>
          </p:cNvPr>
          <p:cNvSpPr txBox="1"/>
          <p:nvPr/>
        </p:nvSpPr>
        <p:spPr bwMode="auto">
          <a:xfrm>
            <a:off x="3529541"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99</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a:t>
            </a:r>
          </a:p>
        </p:txBody>
      </p:sp>
      <p:sp>
        <p:nvSpPr>
          <p:cNvPr id="113" name="TextBox 112">
            <a:extLst>
              <a:ext uri="{FF2B5EF4-FFF2-40B4-BE49-F238E27FC236}">
                <a16:creationId xmlns:a16="http://schemas.microsoft.com/office/drawing/2014/main" id="{24F54B95-29E6-8B92-98A0-247673936485}"/>
              </a:ext>
            </a:extLst>
          </p:cNvPr>
          <p:cNvSpPr txBox="1"/>
          <p:nvPr/>
        </p:nvSpPr>
        <p:spPr bwMode="auto">
          <a:xfrm>
            <a:off x="3722129"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a:t>
            </a:r>
          </a:p>
        </p:txBody>
      </p:sp>
      <p:sp>
        <p:nvSpPr>
          <p:cNvPr id="114" name="TextBox 113">
            <a:extLst>
              <a:ext uri="{FF2B5EF4-FFF2-40B4-BE49-F238E27FC236}">
                <a16:creationId xmlns:a16="http://schemas.microsoft.com/office/drawing/2014/main" id="{E04BAEA4-CC9D-0AE2-76E9-59CC82D7C80E}"/>
              </a:ext>
            </a:extLst>
          </p:cNvPr>
          <p:cNvSpPr txBox="1"/>
          <p:nvPr/>
        </p:nvSpPr>
        <p:spPr bwMode="auto">
          <a:xfrm>
            <a:off x="3914717"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a:t>
            </a:r>
          </a:p>
        </p:txBody>
      </p:sp>
      <p:sp>
        <p:nvSpPr>
          <p:cNvPr id="115" name="TextBox 114">
            <a:extLst>
              <a:ext uri="{FF2B5EF4-FFF2-40B4-BE49-F238E27FC236}">
                <a16:creationId xmlns:a16="http://schemas.microsoft.com/office/drawing/2014/main" id="{9BCF9CC6-D2CE-4B56-582D-90160DD21FAD}"/>
              </a:ext>
            </a:extLst>
          </p:cNvPr>
          <p:cNvSpPr txBox="1"/>
          <p:nvPr/>
        </p:nvSpPr>
        <p:spPr bwMode="auto">
          <a:xfrm>
            <a:off x="4107305"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a:t>
            </a:r>
          </a:p>
        </p:txBody>
      </p:sp>
      <p:sp>
        <p:nvSpPr>
          <p:cNvPr id="116" name="TextBox 115">
            <a:extLst>
              <a:ext uri="{FF2B5EF4-FFF2-40B4-BE49-F238E27FC236}">
                <a16:creationId xmlns:a16="http://schemas.microsoft.com/office/drawing/2014/main" id="{60B6FA5C-43D8-5206-51E3-4995FC86BB02}"/>
              </a:ext>
            </a:extLst>
          </p:cNvPr>
          <p:cNvSpPr txBox="1"/>
          <p:nvPr/>
        </p:nvSpPr>
        <p:spPr bwMode="auto">
          <a:xfrm>
            <a:off x="4299893"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a:t>
            </a:r>
          </a:p>
        </p:txBody>
      </p:sp>
      <p:sp>
        <p:nvSpPr>
          <p:cNvPr id="117" name="TextBox 116">
            <a:extLst>
              <a:ext uri="{FF2B5EF4-FFF2-40B4-BE49-F238E27FC236}">
                <a16:creationId xmlns:a16="http://schemas.microsoft.com/office/drawing/2014/main" id="{4BC358AE-7E43-B2B6-D40A-902CEE43B85A}"/>
              </a:ext>
            </a:extLst>
          </p:cNvPr>
          <p:cNvSpPr txBox="1"/>
          <p:nvPr/>
        </p:nvSpPr>
        <p:spPr bwMode="auto">
          <a:xfrm>
            <a:off x="4492481"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77</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118" name="TextBox 117">
            <a:extLst>
              <a:ext uri="{FF2B5EF4-FFF2-40B4-BE49-F238E27FC236}">
                <a16:creationId xmlns:a16="http://schemas.microsoft.com/office/drawing/2014/main" id="{4CB9006D-9ACE-2216-05F2-BE2DE3936498}"/>
              </a:ext>
            </a:extLst>
          </p:cNvPr>
          <p:cNvSpPr txBox="1"/>
          <p:nvPr/>
        </p:nvSpPr>
        <p:spPr bwMode="auto">
          <a:xfrm>
            <a:off x="4685069"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119" name="TextBox 118">
            <a:extLst>
              <a:ext uri="{FF2B5EF4-FFF2-40B4-BE49-F238E27FC236}">
                <a16:creationId xmlns:a16="http://schemas.microsoft.com/office/drawing/2014/main" id="{181889A8-E7F6-E162-90F5-9B5347FDBBEF}"/>
              </a:ext>
            </a:extLst>
          </p:cNvPr>
          <p:cNvSpPr txBox="1"/>
          <p:nvPr/>
        </p:nvSpPr>
        <p:spPr bwMode="auto">
          <a:xfrm>
            <a:off x="4877657"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65</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120" name="TextBox 119">
            <a:extLst>
              <a:ext uri="{FF2B5EF4-FFF2-40B4-BE49-F238E27FC236}">
                <a16:creationId xmlns:a16="http://schemas.microsoft.com/office/drawing/2014/main" id="{88CA03EB-05C2-2F60-E44C-799198152705}"/>
              </a:ext>
            </a:extLst>
          </p:cNvPr>
          <p:cNvSpPr txBox="1"/>
          <p:nvPr/>
        </p:nvSpPr>
        <p:spPr bwMode="auto">
          <a:xfrm>
            <a:off x="5070245" y="5900530"/>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56</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121" name="TextBox 120">
            <a:extLst>
              <a:ext uri="{FF2B5EF4-FFF2-40B4-BE49-F238E27FC236}">
                <a16:creationId xmlns:a16="http://schemas.microsoft.com/office/drawing/2014/main" id="{7E3A11A8-76F9-201D-40C6-0229FBAAB48C}"/>
              </a:ext>
            </a:extLst>
          </p:cNvPr>
          <p:cNvSpPr txBox="1"/>
          <p:nvPr/>
        </p:nvSpPr>
        <p:spPr bwMode="auto">
          <a:xfrm>
            <a:off x="5262833" y="5900530"/>
            <a:ext cx="44613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33</a:t>
            </a:r>
          </a:p>
        </p:txBody>
      </p:sp>
      <p:sp>
        <p:nvSpPr>
          <p:cNvPr id="122" name="TextBox 121">
            <a:extLst>
              <a:ext uri="{FF2B5EF4-FFF2-40B4-BE49-F238E27FC236}">
                <a16:creationId xmlns:a16="http://schemas.microsoft.com/office/drawing/2014/main" id="{48B86DDE-1EAE-BFC7-EE3D-2688734CD183}"/>
              </a:ext>
            </a:extLst>
          </p:cNvPr>
          <p:cNvSpPr txBox="1"/>
          <p:nvPr/>
        </p:nvSpPr>
        <p:spPr bwMode="auto">
          <a:xfrm>
            <a:off x="5455416" y="5900530"/>
            <a:ext cx="44613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a:t>
            </a:r>
          </a:p>
        </p:txBody>
      </p:sp>
      <p:grpSp>
        <p:nvGrpSpPr>
          <p:cNvPr id="123" name="Group 122">
            <a:extLst>
              <a:ext uri="{FF2B5EF4-FFF2-40B4-BE49-F238E27FC236}">
                <a16:creationId xmlns:a16="http://schemas.microsoft.com/office/drawing/2014/main" id="{C29C6D7A-D461-489C-8B3B-4A7D8A9195A1}"/>
              </a:ext>
            </a:extLst>
          </p:cNvPr>
          <p:cNvGrpSpPr/>
          <p:nvPr/>
        </p:nvGrpSpPr>
        <p:grpSpPr>
          <a:xfrm>
            <a:off x="3061337" y="2200925"/>
            <a:ext cx="3580951" cy="1248502"/>
            <a:chOff x="2027178" y="3050792"/>
            <a:chExt cx="3580951" cy="1248502"/>
          </a:xfrm>
        </p:grpSpPr>
        <p:sp>
          <p:nvSpPr>
            <p:cNvPr id="124" name="TextBox 123">
              <a:extLst>
                <a:ext uri="{FF2B5EF4-FFF2-40B4-BE49-F238E27FC236}">
                  <a16:creationId xmlns:a16="http://schemas.microsoft.com/office/drawing/2014/main" id="{2D5E8DB4-EBE7-9973-D1ED-6E8133528F70}"/>
                </a:ext>
              </a:extLst>
            </p:cNvPr>
            <p:cNvSpPr txBox="1"/>
            <p:nvPr/>
          </p:nvSpPr>
          <p:spPr bwMode="auto">
            <a:xfrm>
              <a:off x="2027178" y="3560630"/>
              <a:ext cx="175502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Median PFS, mo</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(95% CI)</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HR (95% CI)</a:t>
              </a:r>
            </a:p>
          </p:txBody>
        </p:sp>
        <p:sp>
          <p:nvSpPr>
            <p:cNvPr id="125" name="TextBox 124">
              <a:extLst>
                <a:ext uri="{FF2B5EF4-FFF2-40B4-BE49-F238E27FC236}">
                  <a16:creationId xmlns:a16="http://schemas.microsoft.com/office/drawing/2014/main" id="{ACA16933-30AD-7518-DDDE-35CD459D489F}"/>
                </a:ext>
              </a:extLst>
            </p:cNvPr>
            <p:cNvSpPr txBox="1"/>
            <p:nvPr/>
          </p:nvSpPr>
          <p:spPr bwMode="auto">
            <a:xfrm>
              <a:off x="2860327" y="3050792"/>
              <a:ext cx="175502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t>Ibrutinib</a:t>
              </a:r>
              <a:b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br>
              <a: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t>(n = 195)</a:t>
              </a:r>
            </a:p>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44.1</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(38.5-56.2)</a:t>
              </a:r>
            </a:p>
          </p:txBody>
        </p:sp>
        <p:sp>
          <p:nvSpPr>
            <p:cNvPr id="126" name="TextBox 125">
              <a:extLst>
                <a:ext uri="{FF2B5EF4-FFF2-40B4-BE49-F238E27FC236}">
                  <a16:creationId xmlns:a16="http://schemas.microsoft.com/office/drawing/2014/main" id="{75264060-A453-3D2D-2C9B-0D9DA09DAD02}"/>
                </a:ext>
              </a:extLst>
            </p:cNvPr>
            <p:cNvSpPr txBox="1"/>
            <p:nvPr/>
          </p:nvSpPr>
          <p:spPr bwMode="auto">
            <a:xfrm>
              <a:off x="3853109" y="3050792"/>
              <a:ext cx="175502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t>Ofatumumab </a:t>
              </a:r>
              <a:b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br>
              <a: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t>(n = 196)</a:t>
              </a:r>
              <a:endPar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8.1</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(7.8-8.3)</a:t>
              </a:r>
            </a:p>
          </p:txBody>
        </p:sp>
        <p:sp>
          <p:nvSpPr>
            <p:cNvPr id="127" name="TextBox 126">
              <a:extLst>
                <a:ext uri="{FF2B5EF4-FFF2-40B4-BE49-F238E27FC236}">
                  <a16:creationId xmlns:a16="http://schemas.microsoft.com/office/drawing/2014/main" id="{80229290-5A18-9FCC-78F8-E6E091C6F86C}"/>
                </a:ext>
              </a:extLst>
            </p:cNvPr>
            <p:cNvSpPr txBox="1"/>
            <p:nvPr/>
          </p:nvSpPr>
          <p:spPr bwMode="auto">
            <a:xfrm>
              <a:off x="3378620" y="3982281"/>
              <a:ext cx="1755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0.148 (0.113-0.196)</a:t>
              </a:r>
            </a:p>
          </p:txBody>
        </p:sp>
        <p:cxnSp>
          <p:nvCxnSpPr>
            <p:cNvPr id="128" name="Straight Connector 127">
              <a:extLst>
                <a:ext uri="{FF2B5EF4-FFF2-40B4-BE49-F238E27FC236}">
                  <a16:creationId xmlns:a16="http://schemas.microsoft.com/office/drawing/2014/main" id="{2E166405-166A-91A5-75E9-3E752533E3BB}"/>
                </a:ext>
              </a:extLst>
            </p:cNvPr>
            <p:cNvCxnSpPr/>
            <p:nvPr/>
          </p:nvCxnSpPr>
          <p:spPr bwMode="auto">
            <a:xfrm>
              <a:off x="2115321" y="3545721"/>
              <a:ext cx="3200400" cy="0"/>
            </a:xfrm>
            <a:prstGeom prst="line">
              <a:avLst/>
            </a:prstGeom>
            <a:noFill/>
            <a:ln w="28575" cap="flat" cmpd="sng" algn="ctr">
              <a:solidFill>
                <a:schemeClr val="bg1"/>
              </a:solidFill>
              <a:prstDash val="solid"/>
              <a:round/>
              <a:headEnd type="none" w="med" len="med"/>
              <a:tailEnd type="none" w="med" len="med"/>
            </a:ln>
            <a:effectLst/>
          </p:spPr>
        </p:cxnSp>
      </p:grpSp>
      <p:sp>
        <p:nvSpPr>
          <p:cNvPr id="129" name="TextBox 128">
            <a:extLst>
              <a:ext uri="{FF2B5EF4-FFF2-40B4-BE49-F238E27FC236}">
                <a16:creationId xmlns:a16="http://schemas.microsoft.com/office/drawing/2014/main" id="{8250EC12-A72B-4A87-C455-87E434153BF9}"/>
              </a:ext>
            </a:extLst>
          </p:cNvPr>
          <p:cNvSpPr txBox="1"/>
          <p:nvPr/>
        </p:nvSpPr>
        <p:spPr bwMode="auto">
          <a:xfrm>
            <a:off x="70931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165</a:t>
            </a:r>
          </a:p>
        </p:txBody>
      </p:sp>
      <p:cxnSp>
        <p:nvCxnSpPr>
          <p:cNvPr id="130" name="Straight Connector 129">
            <a:extLst>
              <a:ext uri="{FF2B5EF4-FFF2-40B4-BE49-F238E27FC236}">
                <a16:creationId xmlns:a16="http://schemas.microsoft.com/office/drawing/2014/main" id="{2DF91D59-C8CE-F879-5AAB-12AE5D2768E4}"/>
              </a:ext>
            </a:extLst>
          </p:cNvPr>
          <p:cNvCxnSpPr>
            <a:cxnSpLocks/>
          </p:cNvCxnSpPr>
          <p:nvPr/>
        </p:nvCxnSpPr>
        <p:spPr bwMode="auto">
          <a:xfrm>
            <a:off x="6934134" y="5405946"/>
            <a:ext cx="4824479" cy="0"/>
          </a:xfrm>
          <a:prstGeom prst="line">
            <a:avLst/>
          </a:prstGeom>
          <a:noFill/>
          <a:ln w="28575" cap="flat" cmpd="sng" algn="ctr">
            <a:solidFill>
              <a:schemeClr val="bg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7F0051A6-0F9A-7A71-4885-B854FB097BE5}"/>
              </a:ext>
            </a:extLst>
          </p:cNvPr>
          <p:cNvCxnSpPr/>
          <p:nvPr/>
        </p:nvCxnSpPr>
        <p:spPr bwMode="auto">
          <a:xfrm flipV="1">
            <a:off x="6948421" y="2337617"/>
            <a:ext cx="0" cy="3058804"/>
          </a:xfrm>
          <a:prstGeom prst="line">
            <a:avLst/>
          </a:prstGeom>
          <a:noFill/>
          <a:ln w="28575" cap="flat" cmpd="sng" algn="ctr">
            <a:solidFill>
              <a:schemeClr val="bg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AB0C5BF9-E846-86D2-1DA5-C6FF390EAFDA}"/>
              </a:ext>
            </a:extLst>
          </p:cNvPr>
          <p:cNvCxnSpPr/>
          <p:nvPr/>
        </p:nvCxnSpPr>
        <p:spPr bwMode="auto">
          <a:xfrm flipH="1">
            <a:off x="6879425" y="2323328"/>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68D4060A-EE7F-F6D7-3578-2026AFB31B05}"/>
              </a:ext>
            </a:extLst>
          </p:cNvPr>
          <p:cNvCxnSpPr/>
          <p:nvPr/>
        </p:nvCxnSpPr>
        <p:spPr bwMode="auto">
          <a:xfrm flipH="1">
            <a:off x="6879425" y="2631590"/>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2FBEC1BF-B0E4-335D-D444-A06BB254411F}"/>
              </a:ext>
            </a:extLst>
          </p:cNvPr>
          <p:cNvCxnSpPr/>
          <p:nvPr/>
        </p:nvCxnSpPr>
        <p:spPr bwMode="auto">
          <a:xfrm flipH="1">
            <a:off x="6879425" y="2939852"/>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354E73C3-E05F-7755-17C1-01F7EF5389F1}"/>
              </a:ext>
            </a:extLst>
          </p:cNvPr>
          <p:cNvCxnSpPr/>
          <p:nvPr/>
        </p:nvCxnSpPr>
        <p:spPr bwMode="auto">
          <a:xfrm flipH="1">
            <a:off x="6879425" y="3248114"/>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7ECBD738-B05E-3328-0CBE-213A5B5E14CE}"/>
              </a:ext>
            </a:extLst>
          </p:cNvPr>
          <p:cNvCxnSpPr/>
          <p:nvPr/>
        </p:nvCxnSpPr>
        <p:spPr bwMode="auto">
          <a:xfrm flipH="1">
            <a:off x="6879425" y="3556376"/>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633203D6-8A86-D119-3E1A-BE2AC70E9635}"/>
              </a:ext>
            </a:extLst>
          </p:cNvPr>
          <p:cNvCxnSpPr/>
          <p:nvPr/>
        </p:nvCxnSpPr>
        <p:spPr bwMode="auto">
          <a:xfrm flipH="1">
            <a:off x="6879425" y="3864638"/>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CDE90205-5A65-3C18-30F4-DE16E1C41487}"/>
              </a:ext>
            </a:extLst>
          </p:cNvPr>
          <p:cNvCxnSpPr/>
          <p:nvPr/>
        </p:nvCxnSpPr>
        <p:spPr bwMode="auto">
          <a:xfrm flipH="1">
            <a:off x="6879425" y="4172900"/>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291805E5-067C-587D-C065-7DF964DAF1E4}"/>
              </a:ext>
            </a:extLst>
          </p:cNvPr>
          <p:cNvCxnSpPr/>
          <p:nvPr/>
        </p:nvCxnSpPr>
        <p:spPr bwMode="auto">
          <a:xfrm flipH="1">
            <a:off x="6879425" y="4481162"/>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882E9023-92BF-ABF6-34AB-CEC03BE4696F}"/>
              </a:ext>
            </a:extLst>
          </p:cNvPr>
          <p:cNvCxnSpPr/>
          <p:nvPr/>
        </p:nvCxnSpPr>
        <p:spPr bwMode="auto">
          <a:xfrm flipH="1">
            <a:off x="6879425" y="4789424"/>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B6B8E40B-B67B-2E67-0FFF-FB7A86C5C317}"/>
              </a:ext>
            </a:extLst>
          </p:cNvPr>
          <p:cNvCxnSpPr/>
          <p:nvPr/>
        </p:nvCxnSpPr>
        <p:spPr bwMode="auto">
          <a:xfrm flipH="1">
            <a:off x="6879425" y="5097686"/>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F536162D-B6A9-C502-78C8-8206B132D5E0}"/>
              </a:ext>
            </a:extLst>
          </p:cNvPr>
          <p:cNvCxnSpPr/>
          <p:nvPr/>
        </p:nvCxnSpPr>
        <p:spPr bwMode="auto">
          <a:xfrm flipH="1">
            <a:off x="6879425" y="5405946"/>
            <a:ext cx="64233" cy="0"/>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05C10633-20AD-1720-9F56-BD22259F20B8}"/>
              </a:ext>
            </a:extLst>
          </p:cNvPr>
          <p:cNvCxnSpPr/>
          <p:nvPr/>
        </p:nvCxnSpPr>
        <p:spPr bwMode="auto">
          <a:xfrm>
            <a:off x="6943660"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6911A5BB-AC87-28E2-A68D-053029DCB756}"/>
              </a:ext>
            </a:extLst>
          </p:cNvPr>
          <p:cNvCxnSpPr/>
          <p:nvPr/>
        </p:nvCxnSpPr>
        <p:spPr bwMode="auto">
          <a:xfrm>
            <a:off x="7135549"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D3709885-BB3C-D0C8-C9E8-843C1CE72530}"/>
              </a:ext>
            </a:extLst>
          </p:cNvPr>
          <p:cNvCxnSpPr/>
          <p:nvPr/>
        </p:nvCxnSpPr>
        <p:spPr bwMode="auto">
          <a:xfrm>
            <a:off x="7327438"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7F35EDA1-ED9E-FC37-553F-0D37AC493D06}"/>
              </a:ext>
            </a:extLst>
          </p:cNvPr>
          <p:cNvCxnSpPr/>
          <p:nvPr/>
        </p:nvCxnSpPr>
        <p:spPr bwMode="auto">
          <a:xfrm>
            <a:off x="7519327"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89E3785F-D984-42AA-EE61-A5F2577FA312}"/>
              </a:ext>
            </a:extLst>
          </p:cNvPr>
          <p:cNvCxnSpPr/>
          <p:nvPr/>
        </p:nvCxnSpPr>
        <p:spPr bwMode="auto">
          <a:xfrm>
            <a:off x="7711216"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2BBD5AC0-0751-1C65-50B8-F97891B4C0ED}"/>
              </a:ext>
            </a:extLst>
          </p:cNvPr>
          <p:cNvCxnSpPr/>
          <p:nvPr/>
        </p:nvCxnSpPr>
        <p:spPr bwMode="auto">
          <a:xfrm>
            <a:off x="7903105"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C8014464-372C-864C-181D-84963996DAED}"/>
              </a:ext>
            </a:extLst>
          </p:cNvPr>
          <p:cNvCxnSpPr/>
          <p:nvPr/>
        </p:nvCxnSpPr>
        <p:spPr bwMode="auto">
          <a:xfrm>
            <a:off x="8094994"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F46DBBB8-4447-00CA-AD08-A667A033CAE4}"/>
              </a:ext>
            </a:extLst>
          </p:cNvPr>
          <p:cNvCxnSpPr/>
          <p:nvPr/>
        </p:nvCxnSpPr>
        <p:spPr bwMode="auto">
          <a:xfrm>
            <a:off x="8286883"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61B84DBA-D10D-F262-154C-EA625D41EEF1}"/>
              </a:ext>
            </a:extLst>
          </p:cNvPr>
          <p:cNvCxnSpPr/>
          <p:nvPr/>
        </p:nvCxnSpPr>
        <p:spPr bwMode="auto">
          <a:xfrm>
            <a:off x="8478772"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B24B3D29-16DB-4681-258A-75523285AE6F}"/>
              </a:ext>
            </a:extLst>
          </p:cNvPr>
          <p:cNvCxnSpPr/>
          <p:nvPr/>
        </p:nvCxnSpPr>
        <p:spPr bwMode="auto">
          <a:xfrm>
            <a:off x="8670661"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4662D570-9A14-03D8-1D70-3E16364CE4E5}"/>
              </a:ext>
            </a:extLst>
          </p:cNvPr>
          <p:cNvCxnSpPr/>
          <p:nvPr/>
        </p:nvCxnSpPr>
        <p:spPr bwMode="auto">
          <a:xfrm>
            <a:off x="8862550"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69E5BA53-3F27-BC31-EF73-7F808FCDB879}"/>
              </a:ext>
            </a:extLst>
          </p:cNvPr>
          <p:cNvCxnSpPr/>
          <p:nvPr/>
        </p:nvCxnSpPr>
        <p:spPr bwMode="auto">
          <a:xfrm>
            <a:off x="9054439"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65193F03-673D-8B40-2B86-7E40F1F099C4}"/>
              </a:ext>
            </a:extLst>
          </p:cNvPr>
          <p:cNvCxnSpPr/>
          <p:nvPr/>
        </p:nvCxnSpPr>
        <p:spPr bwMode="auto">
          <a:xfrm>
            <a:off x="9246328"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A550B149-3CD0-72EB-F621-DA233F6D9232}"/>
              </a:ext>
            </a:extLst>
          </p:cNvPr>
          <p:cNvCxnSpPr/>
          <p:nvPr/>
        </p:nvCxnSpPr>
        <p:spPr bwMode="auto">
          <a:xfrm>
            <a:off x="9438217"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8C2D7031-E393-E36A-FCB7-36EA2FED1937}"/>
              </a:ext>
            </a:extLst>
          </p:cNvPr>
          <p:cNvCxnSpPr/>
          <p:nvPr/>
        </p:nvCxnSpPr>
        <p:spPr bwMode="auto">
          <a:xfrm>
            <a:off x="9630106"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6EED8CEA-9777-EDF0-BE0A-81953C8EE660}"/>
              </a:ext>
            </a:extLst>
          </p:cNvPr>
          <p:cNvCxnSpPr/>
          <p:nvPr/>
        </p:nvCxnSpPr>
        <p:spPr bwMode="auto">
          <a:xfrm>
            <a:off x="9821995"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D5FFABB4-DA83-D525-3F69-A39989D33D7E}"/>
              </a:ext>
            </a:extLst>
          </p:cNvPr>
          <p:cNvCxnSpPr/>
          <p:nvPr/>
        </p:nvCxnSpPr>
        <p:spPr bwMode="auto">
          <a:xfrm>
            <a:off x="10013884"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D3247711-28AE-2F54-A974-85A8C8CAF55C}"/>
              </a:ext>
            </a:extLst>
          </p:cNvPr>
          <p:cNvCxnSpPr/>
          <p:nvPr/>
        </p:nvCxnSpPr>
        <p:spPr bwMode="auto">
          <a:xfrm>
            <a:off x="10205773"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C3D19542-1E0B-9B51-57B9-3ED198C4689A}"/>
              </a:ext>
            </a:extLst>
          </p:cNvPr>
          <p:cNvCxnSpPr/>
          <p:nvPr/>
        </p:nvCxnSpPr>
        <p:spPr bwMode="auto">
          <a:xfrm>
            <a:off x="10397662"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B8C46B95-C086-DFCA-4CA9-4B9ACAAA4212}"/>
              </a:ext>
            </a:extLst>
          </p:cNvPr>
          <p:cNvCxnSpPr/>
          <p:nvPr/>
        </p:nvCxnSpPr>
        <p:spPr bwMode="auto">
          <a:xfrm>
            <a:off x="10589551"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E87014B1-DA9D-5C41-6364-4E36A3EA5560}"/>
              </a:ext>
            </a:extLst>
          </p:cNvPr>
          <p:cNvCxnSpPr/>
          <p:nvPr/>
        </p:nvCxnSpPr>
        <p:spPr bwMode="auto">
          <a:xfrm>
            <a:off x="10781440"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8C2C75C4-31AC-58C1-27A7-270B5FD5E2EE}"/>
              </a:ext>
            </a:extLst>
          </p:cNvPr>
          <p:cNvCxnSpPr/>
          <p:nvPr/>
        </p:nvCxnSpPr>
        <p:spPr bwMode="auto">
          <a:xfrm>
            <a:off x="10973329"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9CDF75FB-594D-2E92-65A9-DFFB0D680B50}"/>
              </a:ext>
            </a:extLst>
          </p:cNvPr>
          <p:cNvCxnSpPr/>
          <p:nvPr/>
        </p:nvCxnSpPr>
        <p:spPr bwMode="auto">
          <a:xfrm>
            <a:off x="11165218"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ACD98C58-B293-24AA-DB59-9BC2FB714438}"/>
              </a:ext>
            </a:extLst>
          </p:cNvPr>
          <p:cNvCxnSpPr/>
          <p:nvPr/>
        </p:nvCxnSpPr>
        <p:spPr bwMode="auto">
          <a:xfrm>
            <a:off x="11357107" y="539642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30CC15D1-A060-8041-9397-0DE15FD9B7A9}"/>
              </a:ext>
            </a:extLst>
          </p:cNvPr>
          <p:cNvCxnSpPr/>
          <p:nvPr/>
        </p:nvCxnSpPr>
        <p:spPr bwMode="auto">
          <a:xfrm>
            <a:off x="11548999" y="5396421"/>
            <a:ext cx="0" cy="64008"/>
          </a:xfrm>
          <a:prstGeom prst="line">
            <a:avLst/>
          </a:prstGeom>
          <a:noFill/>
          <a:ln w="28575" cap="flat" cmpd="sng" algn="ctr">
            <a:solidFill>
              <a:schemeClr val="bg1"/>
            </a:solidFill>
            <a:prstDash val="solid"/>
            <a:round/>
            <a:headEnd type="none" w="med" len="med"/>
            <a:tailEnd type="none" w="med" len="med"/>
          </a:ln>
          <a:effectLst/>
        </p:spPr>
      </p:cxnSp>
      <p:sp>
        <p:nvSpPr>
          <p:cNvPr id="168" name="TextBox 167">
            <a:extLst>
              <a:ext uri="{FF2B5EF4-FFF2-40B4-BE49-F238E27FC236}">
                <a16:creationId xmlns:a16="http://schemas.microsoft.com/office/drawing/2014/main" id="{3D0D33B4-3C5E-6BB5-999A-2B3266A9F78E}"/>
              </a:ext>
            </a:extLst>
          </p:cNvPr>
          <p:cNvSpPr txBox="1"/>
          <p:nvPr/>
        </p:nvSpPr>
        <p:spPr bwMode="auto">
          <a:xfrm>
            <a:off x="6943658" y="5596439"/>
            <a:ext cx="46220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Mo</a:t>
            </a:r>
          </a:p>
        </p:txBody>
      </p:sp>
      <p:sp>
        <p:nvSpPr>
          <p:cNvPr id="169" name="TextBox 168">
            <a:extLst>
              <a:ext uri="{FF2B5EF4-FFF2-40B4-BE49-F238E27FC236}">
                <a16:creationId xmlns:a16="http://schemas.microsoft.com/office/drawing/2014/main" id="{2655C61E-C08E-C339-E976-D641BC0BB47D}"/>
              </a:ext>
            </a:extLst>
          </p:cNvPr>
          <p:cNvSpPr txBox="1"/>
          <p:nvPr/>
        </p:nvSpPr>
        <p:spPr bwMode="auto">
          <a:xfrm>
            <a:off x="1134964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72</a:t>
            </a:r>
          </a:p>
        </p:txBody>
      </p:sp>
      <p:sp>
        <p:nvSpPr>
          <p:cNvPr id="170" name="TextBox 169">
            <a:extLst>
              <a:ext uri="{FF2B5EF4-FFF2-40B4-BE49-F238E27FC236}">
                <a16:creationId xmlns:a16="http://schemas.microsoft.com/office/drawing/2014/main" id="{7E83D828-25D0-9A34-04FD-17FC7FCD86B8}"/>
              </a:ext>
            </a:extLst>
          </p:cNvPr>
          <p:cNvSpPr txBox="1"/>
          <p:nvPr/>
        </p:nvSpPr>
        <p:spPr bwMode="auto">
          <a:xfrm>
            <a:off x="674859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a:t>
            </a:r>
          </a:p>
        </p:txBody>
      </p:sp>
      <p:sp>
        <p:nvSpPr>
          <p:cNvPr id="171" name="TextBox 170">
            <a:extLst>
              <a:ext uri="{FF2B5EF4-FFF2-40B4-BE49-F238E27FC236}">
                <a16:creationId xmlns:a16="http://schemas.microsoft.com/office/drawing/2014/main" id="{F4D02DDD-83D3-95E3-5B17-0E4C704A5E16}"/>
              </a:ext>
            </a:extLst>
          </p:cNvPr>
          <p:cNvSpPr txBox="1"/>
          <p:nvPr/>
        </p:nvSpPr>
        <p:spPr bwMode="auto">
          <a:xfrm>
            <a:off x="694030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a:t>
            </a:r>
          </a:p>
        </p:txBody>
      </p:sp>
      <p:sp>
        <p:nvSpPr>
          <p:cNvPr id="172" name="TextBox 171">
            <a:extLst>
              <a:ext uri="{FF2B5EF4-FFF2-40B4-BE49-F238E27FC236}">
                <a16:creationId xmlns:a16="http://schemas.microsoft.com/office/drawing/2014/main" id="{1ACEC679-0444-CF25-CBA1-63C84A4C9568}"/>
              </a:ext>
            </a:extLst>
          </p:cNvPr>
          <p:cNvSpPr txBox="1"/>
          <p:nvPr/>
        </p:nvSpPr>
        <p:spPr bwMode="auto">
          <a:xfrm>
            <a:off x="713201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a:t>
            </a:r>
          </a:p>
        </p:txBody>
      </p:sp>
      <p:sp>
        <p:nvSpPr>
          <p:cNvPr id="173" name="TextBox 172">
            <a:extLst>
              <a:ext uri="{FF2B5EF4-FFF2-40B4-BE49-F238E27FC236}">
                <a16:creationId xmlns:a16="http://schemas.microsoft.com/office/drawing/2014/main" id="{46817288-6A30-45FD-4A9C-C91AAE8C3377}"/>
              </a:ext>
            </a:extLst>
          </p:cNvPr>
          <p:cNvSpPr txBox="1"/>
          <p:nvPr/>
        </p:nvSpPr>
        <p:spPr bwMode="auto">
          <a:xfrm>
            <a:off x="732372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a:t>
            </a:r>
          </a:p>
        </p:txBody>
      </p:sp>
      <p:sp>
        <p:nvSpPr>
          <p:cNvPr id="174" name="TextBox 173">
            <a:extLst>
              <a:ext uri="{FF2B5EF4-FFF2-40B4-BE49-F238E27FC236}">
                <a16:creationId xmlns:a16="http://schemas.microsoft.com/office/drawing/2014/main" id="{4EA5F3F6-8F75-BF08-6E94-B41101BD7512}"/>
              </a:ext>
            </a:extLst>
          </p:cNvPr>
          <p:cNvSpPr txBox="1"/>
          <p:nvPr/>
        </p:nvSpPr>
        <p:spPr bwMode="auto">
          <a:xfrm>
            <a:off x="7515432" y="5396421"/>
            <a:ext cx="3641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a:t>
            </a:r>
          </a:p>
        </p:txBody>
      </p:sp>
      <p:sp>
        <p:nvSpPr>
          <p:cNvPr id="175" name="TextBox 174">
            <a:extLst>
              <a:ext uri="{FF2B5EF4-FFF2-40B4-BE49-F238E27FC236}">
                <a16:creationId xmlns:a16="http://schemas.microsoft.com/office/drawing/2014/main" id="{7BD4A074-74E3-6050-C1CD-65E087F9CE14}"/>
              </a:ext>
            </a:extLst>
          </p:cNvPr>
          <p:cNvSpPr txBox="1"/>
          <p:nvPr/>
        </p:nvSpPr>
        <p:spPr bwMode="auto">
          <a:xfrm>
            <a:off x="770714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a:t>
            </a:r>
          </a:p>
        </p:txBody>
      </p:sp>
      <p:sp>
        <p:nvSpPr>
          <p:cNvPr id="176" name="TextBox 175">
            <a:extLst>
              <a:ext uri="{FF2B5EF4-FFF2-40B4-BE49-F238E27FC236}">
                <a16:creationId xmlns:a16="http://schemas.microsoft.com/office/drawing/2014/main" id="{2FB01316-918A-0C3E-4A37-7FCF3D79CACF}"/>
              </a:ext>
            </a:extLst>
          </p:cNvPr>
          <p:cNvSpPr txBox="1"/>
          <p:nvPr/>
        </p:nvSpPr>
        <p:spPr bwMode="auto">
          <a:xfrm>
            <a:off x="789885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a:t>
            </a:r>
          </a:p>
        </p:txBody>
      </p:sp>
      <p:sp>
        <p:nvSpPr>
          <p:cNvPr id="177" name="TextBox 176">
            <a:extLst>
              <a:ext uri="{FF2B5EF4-FFF2-40B4-BE49-F238E27FC236}">
                <a16:creationId xmlns:a16="http://schemas.microsoft.com/office/drawing/2014/main" id="{DCEC8EDD-3EA8-3AE6-32A5-56A1618EE928}"/>
              </a:ext>
            </a:extLst>
          </p:cNvPr>
          <p:cNvSpPr txBox="1"/>
          <p:nvPr/>
        </p:nvSpPr>
        <p:spPr bwMode="auto">
          <a:xfrm>
            <a:off x="809056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21</a:t>
            </a:r>
          </a:p>
        </p:txBody>
      </p:sp>
      <p:sp>
        <p:nvSpPr>
          <p:cNvPr id="178" name="TextBox 177">
            <a:extLst>
              <a:ext uri="{FF2B5EF4-FFF2-40B4-BE49-F238E27FC236}">
                <a16:creationId xmlns:a16="http://schemas.microsoft.com/office/drawing/2014/main" id="{BF71E308-8C53-FE69-B040-2F19942C39BA}"/>
              </a:ext>
            </a:extLst>
          </p:cNvPr>
          <p:cNvSpPr txBox="1"/>
          <p:nvPr/>
        </p:nvSpPr>
        <p:spPr bwMode="auto">
          <a:xfrm>
            <a:off x="828227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24</a:t>
            </a:r>
          </a:p>
        </p:txBody>
      </p:sp>
      <p:sp>
        <p:nvSpPr>
          <p:cNvPr id="179" name="TextBox 178">
            <a:extLst>
              <a:ext uri="{FF2B5EF4-FFF2-40B4-BE49-F238E27FC236}">
                <a16:creationId xmlns:a16="http://schemas.microsoft.com/office/drawing/2014/main" id="{083AE884-746B-C12F-F766-6799198D9331}"/>
              </a:ext>
            </a:extLst>
          </p:cNvPr>
          <p:cNvSpPr txBox="1"/>
          <p:nvPr/>
        </p:nvSpPr>
        <p:spPr bwMode="auto">
          <a:xfrm>
            <a:off x="847398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27</a:t>
            </a:r>
          </a:p>
        </p:txBody>
      </p:sp>
      <p:sp>
        <p:nvSpPr>
          <p:cNvPr id="180" name="TextBox 179">
            <a:extLst>
              <a:ext uri="{FF2B5EF4-FFF2-40B4-BE49-F238E27FC236}">
                <a16:creationId xmlns:a16="http://schemas.microsoft.com/office/drawing/2014/main" id="{481BB7D7-94A8-3306-634B-8C9EFFC2DEA6}"/>
              </a:ext>
            </a:extLst>
          </p:cNvPr>
          <p:cNvSpPr txBox="1"/>
          <p:nvPr/>
        </p:nvSpPr>
        <p:spPr bwMode="auto">
          <a:xfrm>
            <a:off x="866569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30</a:t>
            </a:r>
          </a:p>
        </p:txBody>
      </p:sp>
      <p:sp>
        <p:nvSpPr>
          <p:cNvPr id="181" name="TextBox 180">
            <a:extLst>
              <a:ext uri="{FF2B5EF4-FFF2-40B4-BE49-F238E27FC236}">
                <a16:creationId xmlns:a16="http://schemas.microsoft.com/office/drawing/2014/main" id="{873B159A-0F34-D9EE-89D8-150DB99F2174}"/>
              </a:ext>
            </a:extLst>
          </p:cNvPr>
          <p:cNvSpPr txBox="1"/>
          <p:nvPr/>
        </p:nvSpPr>
        <p:spPr bwMode="auto">
          <a:xfrm>
            <a:off x="885740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33</a:t>
            </a:r>
          </a:p>
        </p:txBody>
      </p:sp>
      <p:sp>
        <p:nvSpPr>
          <p:cNvPr id="182" name="TextBox 181">
            <a:extLst>
              <a:ext uri="{FF2B5EF4-FFF2-40B4-BE49-F238E27FC236}">
                <a16:creationId xmlns:a16="http://schemas.microsoft.com/office/drawing/2014/main" id="{F26401D0-A763-DFCA-B526-C05E99BD2037}"/>
              </a:ext>
            </a:extLst>
          </p:cNvPr>
          <p:cNvSpPr txBox="1"/>
          <p:nvPr/>
        </p:nvSpPr>
        <p:spPr bwMode="auto">
          <a:xfrm>
            <a:off x="904911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36</a:t>
            </a:r>
          </a:p>
        </p:txBody>
      </p:sp>
      <p:sp>
        <p:nvSpPr>
          <p:cNvPr id="183" name="TextBox 182">
            <a:extLst>
              <a:ext uri="{FF2B5EF4-FFF2-40B4-BE49-F238E27FC236}">
                <a16:creationId xmlns:a16="http://schemas.microsoft.com/office/drawing/2014/main" id="{9A3CAEFE-7300-011A-86DC-69DBCF0A0E6E}"/>
              </a:ext>
            </a:extLst>
          </p:cNvPr>
          <p:cNvSpPr txBox="1"/>
          <p:nvPr/>
        </p:nvSpPr>
        <p:spPr bwMode="auto">
          <a:xfrm>
            <a:off x="924082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39</a:t>
            </a:r>
          </a:p>
        </p:txBody>
      </p:sp>
      <p:sp>
        <p:nvSpPr>
          <p:cNvPr id="184" name="TextBox 183">
            <a:extLst>
              <a:ext uri="{FF2B5EF4-FFF2-40B4-BE49-F238E27FC236}">
                <a16:creationId xmlns:a16="http://schemas.microsoft.com/office/drawing/2014/main" id="{5744BB7A-7966-9A75-D24D-E73E71D14CA3}"/>
              </a:ext>
            </a:extLst>
          </p:cNvPr>
          <p:cNvSpPr txBox="1"/>
          <p:nvPr/>
        </p:nvSpPr>
        <p:spPr bwMode="auto">
          <a:xfrm>
            <a:off x="943253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42</a:t>
            </a:r>
          </a:p>
        </p:txBody>
      </p:sp>
      <p:sp>
        <p:nvSpPr>
          <p:cNvPr id="185" name="TextBox 184">
            <a:extLst>
              <a:ext uri="{FF2B5EF4-FFF2-40B4-BE49-F238E27FC236}">
                <a16:creationId xmlns:a16="http://schemas.microsoft.com/office/drawing/2014/main" id="{316A28ED-BEB3-0D3A-69BF-0E0B5D172354}"/>
              </a:ext>
            </a:extLst>
          </p:cNvPr>
          <p:cNvSpPr txBox="1"/>
          <p:nvPr/>
        </p:nvSpPr>
        <p:spPr bwMode="auto">
          <a:xfrm>
            <a:off x="962424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45</a:t>
            </a:r>
          </a:p>
        </p:txBody>
      </p:sp>
      <p:sp>
        <p:nvSpPr>
          <p:cNvPr id="186" name="TextBox 185">
            <a:extLst>
              <a:ext uri="{FF2B5EF4-FFF2-40B4-BE49-F238E27FC236}">
                <a16:creationId xmlns:a16="http://schemas.microsoft.com/office/drawing/2014/main" id="{AD476F55-9DE7-31D8-BB6D-C5DA962C1478}"/>
              </a:ext>
            </a:extLst>
          </p:cNvPr>
          <p:cNvSpPr txBox="1"/>
          <p:nvPr/>
        </p:nvSpPr>
        <p:spPr bwMode="auto">
          <a:xfrm>
            <a:off x="981595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48</a:t>
            </a:r>
          </a:p>
        </p:txBody>
      </p:sp>
      <p:sp>
        <p:nvSpPr>
          <p:cNvPr id="187" name="TextBox 186">
            <a:extLst>
              <a:ext uri="{FF2B5EF4-FFF2-40B4-BE49-F238E27FC236}">
                <a16:creationId xmlns:a16="http://schemas.microsoft.com/office/drawing/2014/main" id="{55070B99-539E-E39A-01CA-422E1A2BFB1F}"/>
              </a:ext>
            </a:extLst>
          </p:cNvPr>
          <p:cNvSpPr txBox="1"/>
          <p:nvPr/>
        </p:nvSpPr>
        <p:spPr bwMode="auto">
          <a:xfrm>
            <a:off x="1000766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51</a:t>
            </a:r>
          </a:p>
        </p:txBody>
      </p:sp>
      <p:sp>
        <p:nvSpPr>
          <p:cNvPr id="188" name="TextBox 187">
            <a:extLst>
              <a:ext uri="{FF2B5EF4-FFF2-40B4-BE49-F238E27FC236}">
                <a16:creationId xmlns:a16="http://schemas.microsoft.com/office/drawing/2014/main" id="{3E86F314-1450-3933-1D07-0C1C2ED99E45}"/>
              </a:ext>
            </a:extLst>
          </p:cNvPr>
          <p:cNvSpPr txBox="1"/>
          <p:nvPr/>
        </p:nvSpPr>
        <p:spPr bwMode="auto">
          <a:xfrm>
            <a:off x="1019937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54</a:t>
            </a:r>
          </a:p>
        </p:txBody>
      </p:sp>
      <p:sp>
        <p:nvSpPr>
          <p:cNvPr id="189" name="TextBox 188">
            <a:extLst>
              <a:ext uri="{FF2B5EF4-FFF2-40B4-BE49-F238E27FC236}">
                <a16:creationId xmlns:a16="http://schemas.microsoft.com/office/drawing/2014/main" id="{F75A56A7-7B38-6D5B-3547-04F2E8C5EF80}"/>
              </a:ext>
            </a:extLst>
          </p:cNvPr>
          <p:cNvSpPr txBox="1"/>
          <p:nvPr/>
        </p:nvSpPr>
        <p:spPr bwMode="auto">
          <a:xfrm>
            <a:off x="1039108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57</a:t>
            </a:r>
          </a:p>
        </p:txBody>
      </p:sp>
      <p:sp>
        <p:nvSpPr>
          <p:cNvPr id="190" name="TextBox 189">
            <a:extLst>
              <a:ext uri="{FF2B5EF4-FFF2-40B4-BE49-F238E27FC236}">
                <a16:creationId xmlns:a16="http://schemas.microsoft.com/office/drawing/2014/main" id="{F76EF7EB-C14F-23A7-2670-313CB9958F3D}"/>
              </a:ext>
            </a:extLst>
          </p:cNvPr>
          <p:cNvSpPr txBox="1"/>
          <p:nvPr/>
        </p:nvSpPr>
        <p:spPr bwMode="auto">
          <a:xfrm>
            <a:off x="1058279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60</a:t>
            </a:r>
          </a:p>
        </p:txBody>
      </p:sp>
      <p:sp>
        <p:nvSpPr>
          <p:cNvPr id="191" name="TextBox 190">
            <a:extLst>
              <a:ext uri="{FF2B5EF4-FFF2-40B4-BE49-F238E27FC236}">
                <a16:creationId xmlns:a16="http://schemas.microsoft.com/office/drawing/2014/main" id="{FE3047BD-960D-61F0-0110-66D5747634F1}"/>
              </a:ext>
            </a:extLst>
          </p:cNvPr>
          <p:cNvSpPr txBox="1"/>
          <p:nvPr/>
        </p:nvSpPr>
        <p:spPr bwMode="auto">
          <a:xfrm>
            <a:off x="1077450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63</a:t>
            </a:r>
          </a:p>
        </p:txBody>
      </p:sp>
      <p:sp>
        <p:nvSpPr>
          <p:cNvPr id="192" name="TextBox 191">
            <a:extLst>
              <a:ext uri="{FF2B5EF4-FFF2-40B4-BE49-F238E27FC236}">
                <a16:creationId xmlns:a16="http://schemas.microsoft.com/office/drawing/2014/main" id="{8F4E0FA5-C0C8-3AF6-15F0-9D67592AF8C5}"/>
              </a:ext>
            </a:extLst>
          </p:cNvPr>
          <p:cNvSpPr txBox="1"/>
          <p:nvPr/>
        </p:nvSpPr>
        <p:spPr bwMode="auto">
          <a:xfrm>
            <a:off x="1096621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66</a:t>
            </a:r>
          </a:p>
        </p:txBody>
      </p:sp>
      <p:sp>
        <p:nvSpPr>
          <p:cNvPr id="193" name="TextBox 192">
            <a:extLst>
              <a:ext uri="{FF2B5EF4-FFF2-40B4-BE49-F238E27FC236}">
                <a16:creationId xmlns:a16="http://schemas.microsoft.com/office/drawing/2014/main" id="{4E74A157-3AB4-D295-5CC9-900BF3D9DBC9}"/>
              </a:ext>
            </a:extLst>
          </p:cNvPr>
          <p:cNvSpPr txBox="1"/>
          <p:nvPr/>
        </p:nvSpPr>
        <p:spPr bwMode="auto">
          <a:xfrm>
            <a:off x="11157922"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69</a:t>
            </a:r>
          </a:p>
        </p:txBody>
      </p:sp>
      <p:sp>
        <p:nvSpPr>
          <p:cNvPr id="194" name="TextBox 193">
            <a:extLst>
              <a:ext uri="{FF2B5EF4-FFF2-40B4-BE49-F238E27FC236}">
                <a16:creationId xmlns:a16="http://schemas.microsoft.com/office/drawing/2014/main" id="{89D951D6-B906-0D25-6EA7-84AFB6DF0FB6}"/>
              </a:ext>
            </a:extLst>
          </p:cNvPr>
          <p:cNvSpPr txBox="1"/>
          <p:nvPr/>
        </p:nvSpPr>
        <p:spPr bwMode="auto">
          <a:xfrm rot="16200000">
            <a:off x="4891664" y="3695361"/>
            <a:ext cx="30826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mn-cs"/>
              </a:rPr>
              <a:t>OS (%)</a:t>
            </a:r>
          </a:p>
        </p:txBody>
      </p:sp>
      <p:sp>
        <p:nvSpPr>
          <p:cNvPr id="195" name="TextBox 194">
            <a:extLst>
              <a:ext uri="{FF2B5EF4-FFF2-40B4-BE49-F238E27FC236}">
                <a16:creationId xmlns:a16="http://schemas.microsoft.com/office/drawing/2014/main" id="{A0C67784-8FB6-94AE-1908-2DBE239172FC}"/>
              </a:ext>
            </a:extLst>
          </p:cNvPr>
          <p:cNvSpPr txBox="1"/>
          <p:nvPr/>
        </p:nvSpPr>
        <p:spPr bwMode="auto">
          <a:xfrm>
            <a:off x="6396371" y="2174688"/>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100</a:t>
            </a:r>
          </a:p>
        </p:txBody>
      </p:sp>
      <p:sp>
        <p:nvSpPr>
          <p:cNvPr id="196" name="TextBox 195">
            <a:extLst>
              <a:ext uri="{FF2B5EF4-FFF2-40B4-BE49-F238E27FC236}">
                <a16:creationId xmlns:a16="http://schemas.microsoft.com/office/drawing/2014/main" id="{EDEE44D2-E0DE-3BD7-FC17-3D380FC66530}"/>
              </a:ext>
            </a:extLst>
          </p:cNvPr>
          <p:cNvSpPr txBox="1"/>
          <p:nvPr/>
        </p:nvSpPr>
        <p:spPr bwMode="auto">
          <a:xfrm>
            <a:off x="6396371" y="2481837"/>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90</a:t>
            </a:r>
          </a:p>
        </p:txBody>
      </p:sp>
      <p:sp>
        <p:nvSpPr>
          <p:cNvPr id="197" name="TextBox 196">
            <a:extLst>
              <a:ext uri="{FF2B5EF4-FFF2-40B4-BE49-F238E27FC236}">
                <a16:creationId xmlns:a16="http://schemas.microsoft.com/office/drawing/2014/main" id="{BDF1DA5E-BF1C-C906-1F19-AF36286D7AD4}"/>
              </a:ext>
            </a:extLst>
          </p:cNvPr>
          <p:cNvSpPr txBox="1"/>
          <p:nvPr/>
        </p:nvSpPr>
        <p:spPr bwMode="auto">
          <a:xfrm>
            <a:off x="6396371" y="2788986"/>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80</a:t>
            </a:r>
          </a:p>
        </p:txBody>
      </p:sp>
      <p:sp>
        <p:nvSpPr>
          <p:cNvPr id="198" name="TextBox 197">
            <a:extLst>
              <a:ext uri="{FF2B5EF4-FFF2-40B4-BE49-F238E27FC236}">
                <a16:creationId xmlns:a16="http://schemas.microsoft.com/office/drawing/2014/main" id="{86604913-42E2-C94A-9450-8A27BC7EF64A}"/>
              </a:ext>
            </a:extLst>
          </p:cNvPr>
          <p:cNvSpPr txBox="1"/>
          <p:nvPr/>
        </p:nvSpPr>
        <p:spPr bwMode="auto">
          <a:xfrm>
            <a:off x="6396371" y="3096135"/>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70</a:t>
            </a:r>
          </a:p>
        </p:txBody>
      </p:sp>
      <p:sp>
        <p:nvSpPr>
          <p:cNvPr id="199" name="TextBox 198">
            <a:extLst>
              <a:ext uri="{FF2B5EF4-FFF2-40B4-BE49-F238E27FC236}">
                <a16:creationId xmlns:a16="http://schemas.microsoft.com/office/drawing/2014/main" id="{C28A26B2-73A6-AEB0-4C04-2164FF6BBE0D}"/>
              </a:ext>
            </a:extLst>
          </p:cNvPr>
          <p:cNvSpPr txBox="1"/>
          <p:nvPr/>
        </p:nvSpPr>
        <p:spPr bwMode="auto">
          <a:xfrm>
            <a:off x="6396371" y="3403284"/>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60</a:t>
            </a:r>
          </a:p>
        </p:txBody>
      </p:sp>
      <p:sp>
        <p:nvSpPr>
          <p:cNvPr id="200" name="TextBox 199">
            <a:extLst>
              <a:ext uri="{FF2B5EF4-FFF2-40B4-BE49-F238E27FC236}">
                <a16:creationId xmlns:a16="http://schemas.microsoft.com/office/drawing/2014/main" id="{1F5ACF5A-FAE6-08A7-3484-5FD5319B1809}"/>
              </a:ext>
            </a:extLst>
          </p:cNvPr>
          <p:cNvSpPr txBox="1"/>
          <p:nvPr/>
        </p:nvSpPr>
        <p:spPr bwMode="auto">
          <a:xfrm>
            <a:off x="6396371" y="3710433"/>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50</a:t>
            </a:r>
          </a:p>
        </p:txBody>
      </p:sp>
      <p:sp>
        <p:nvSpPr>
          <p:cNvPr id="201" name="TextBox 200">
            <a:extLst>
              <a:ext uri="{FF2B5EF4-FFF2-40B4-BE49-F238E27FC236}">
                <a16:creationId xmlns:a16="http://schemas.microsoft.com/office/drawing/2014/main" id="{64CFED7F-587C-5734-9330-B6EF1EE43E4B}"/>
              </a:ext>
            </a:extLst>
          </p:cNvPr>
          <p:cNvSpPr txBox="1"/>
          <p:nvPr/>
        </p:nvSpPr>
        <p:spPr bwMode="auto">
          <a:xfrm>
            <a:off x="6500409" y="4017582"/>
            <a:ext cx="4416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40</a:t>
            </a:r>
          </a:p>
        </p:txBody>
      </p:sp>
      <p:sp>
        <p:nvSpPr>
          <p:cNvPr id="202" name="TextBox 201">
            <a:extLst>
              <a:ext uri="{FF2B5EF4-FFF2-40B4-BE49-F238E27FC236}">
                <a16:creationId xmlns:a16="http://schemas.microsoft.com/office/drawing/2014/main" id="{0CFDF35C-C763-0F5E-D2CC-24A3E4670554}"/>
              </a:ext>
            </a:extLst>
          </p:cNvPr>
          <p:cNvSpPr txBox="1"/>
          <p:nvPr/>
        </p:nvSpPr>
        <p:spPr bwMode="auto">
          <a:xfrm>
            <a:off x="6396371" y="4324731"/>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30</a:t>
            </a:r>
          </a:p>
        </p:txBody>
      </p:sp>
      <p:sp>
        <p:nvSpPr>
          <p:cNvPr id="203" name="TextBox 202">
            <a:extLst>
              <a:ext uri="{FF2B5EF4-FFF2-40B4-BE49-F238E27FC236}">
                <a16:creationId xmlns:a16="http://schemas.microsoft.com/office/drawing/2014/main" id="{8FECC93E-C64C-ECEF-F374-9C8E2B7FED0F}"/>
              </a:ext>
            </a:extLst>
          </p:cNvPr>
          <p:cNvSpPr txBox="1"/>
          <p:nvPr/>
        </p:nvSpPr>
        <p:spPr bwMode="auto">
          <a:xfrm>
            <a:off x="6396371" y="4631880"/>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20</a:t>
            </a:r>
          </a:p>
        </p:txBody>
      </p:sp>
      <p:sp>
        <p:nvSpPr>
          <p:cNvPr id="204" name="TextBox 203">
            <a:extLst>
              <a:ext uri="{FF2B5EF4-FFF2-40B4-BE49-F238E27FC236}">
                <a16:creationId xmlns:a16="http://schemas.microsoft.com/office/drawing/2014/main" id="{A5EE7048-EACC-B30D-88EB-4DC89872F846}"/>
              </a:ext>
            </a:extLst>
          </p:cNvPr>
          <p:cNvSpPr txBox="1"/>
          <p:nvPr/>
        </p:nvSpPr>
        <p:spPr bwMode="auto">
          <a:xfrm>
            <a:off x="6396371" y="4939029"/>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a:t>
            </a:r>
          </a:p>
        </p:txBody>
      </p:sp>
      <p:sp>
        <p:nvSpPr>
          <p:cNvPr id="205" name="TextBox 204">
            <a:extLst>
              <a:ext uri="{FF2B5EF4-FFF2-40B4-BE49-F238E27FC236}">
                <a16:creationId xmlns:a16="http://schemas.microsoft.com/office/drawing/2014/main" id="{B4F43E39-4B3D-3126-5699-1A808C3682A2}"/>
              </a:ext>
            </a:extLst>
          </p:cNvPr>
          <p:cNvSpPr txBox="1"/>
          <p:nvPr/>
        </p:nvSpPr>
        <p:spPr bwMode="auto">
          <a:xfrm>
            <a:off x="6396371" y="5246182"/>
            <a:ext cx="545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a:t>
            </a:r>
          </a:p>
        </p:txBody>
      </p:sp>
      <p:sp>
        <p:nvSpPr>
          <p:cNvPr id="206" name="TextBox 205">
            <a:extLst>
              <a:ext uri="{FF2B5EF4-FFF2-40B4-BE49-F238E27FC236}">
                <a16:creationId xmlns:a16="http://schemas.microsoft.com/office/drawing/2014/main" id="{DF240073-003B-F700-10F6-770B963EC131}"/>
              </a:ext>
            </a:extLst>
          </p:cNvPr>
          <p:cNvSpPr txBox="1"/>
          <p:nvPr/>
        </p:nvSpPr>
        <p:spPr bwMode="auto">
          <a:xfrm>
            <a:off x="5708609" y="5757777"/>
            <a:ext cx="1151326"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9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a:t>
            </a:r>
            <a:br>
              <a:rPr kumimoji="0" lang="en-US" sz="9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chemeClr val="accent1"/>
                </a:solidFill>
                <a:effectLst/>
                <a:uLnTx/>
                <a:uFillTx/>
                <a:latin typeface="Calibri" panose="020F0502020204030204" pitchFamily="34" charset="0"/>
                <a:ea typeface="+mn-ea"/>
                <a:cs typeface="+mn-cs"/>
              </a:rPr>
              <a:t>Ibrutinib</a:t>
            </a:r>
            <a:br>
              <a:rPr kumimoji="0" lang="en-US" sz="900" b="0" i="0" u="none" strike="noStrike" kern="1200" cap="none" spc="0" normalizeH="0" baseline="0" noProof="0" dirty="0">
                <a:ln>
                  <a:noFill/>
                </a:ln>
                <a:solidFill>
                  <a:schemeClr val="accent3"/>
                </a:solidFill>
                <a:effectLst/>
                <a:uLnTx/>
                <a:uFillTx/>
                <a:latin typeface="Calibri" panose="020F0502020204030204" pitchFamily="34" charset="0"/>
                <a:ea typeface="+mn-ea"/>
                <a:cs typeface="+mn-cs"/>
              </a:rPr>
            </a:br>
            <a:r>
              <a:rPr kumimoji="0" lang="en-US" sz="900" b="0" i="0" u="none" strike="noStrike" kern="1200" cap="none" spc="0" normalizeH="0" baseline="0" noProof="0" dirty="0">
                <a:ln>
                  <a:noFill/>
                </a:ln>
                <a:solidFill>
                  <a:schemeClr val="accent3"/>
                </a:solidFill>
                <a:effectLst/>
                <a:uLnTx/>
                <a:uFillTx/>
                <a:latin typeface="Calibri" panose="020F0502020204030204" pitchFamily="34" charset="0"/>
                <a:ea typeface="+mn-ea"/>
                <a:cs typeface="+mn-cs"/>
              </a:rPr>
              <a:t>Ofatumumab</a:t>
            </a:r>
          </a:p>
        </p:txBody>
      </p:sp>
      <p:sp>
        <p:nvSpPr>
          <p:cNvPr id="207" name="TextBox 206">
            <a:extLst>
              <a:ext uri="{FF2B5EF4-FFF2-40B4-BE49-F238E27FC236}">
                <a16:creationId xmlns:a16="http://schemas.microsoft.com/office/drawing/2014/main" id="{F638A8D2-9C2C-00BC-E282-1C27E4A465C6}"/>
              </a:ext>
            </a:extLst>
          </p:cNvPr>
          <p:cNvSpPr txBox="1"/>
          <p:nvPr/>
        </p:nvSpPr>
        <p:spPr bwMode="auto">
          <a:xfrm>
            <a:off x="67099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195</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196</a:t>
            </a:r>
          </a:p>
        </p:txBody>
      </p:sp>
      <p:sp>
        <p:nvSpPr>
          <p:cNvPr id="208" name="TextBox 207">
            <a:extLst>
              <a:ext uri="{FF2B5EF4-FFF2-40B4-BE49-F238E27FC236}">
                <a16:creationId xmlns:a16="http://schemas.microsoft.com/office/drawing/2014/main" id="{4C09708A-617D-A692-690F-7FBF5AECBE0D}"/>
              </a:ext>
            </a:extLst>
          </p:cNvPr>
          <p:cNvSpPr txBox="1"/>
          <p:nvPr/>
        </p:nvSpPr>
        <p:spPr bwMode="auto">
          <a:xfrm>
            <a:off x="72848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180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154</a:t>
            </a:r>
          </a:p>
        </p:txBody>
      </p:sp>
      <p:sp>
        <p:nvSpPr>
          <p:cNvPr id="209" name="TextBox 208">
            <a:extLst>
              <a:ext uri="{FF2B5EF4-FFF2-40B4-BE49-F238E27FC236}">
                <a16:creationId xmlns:a16="http://schemas.microsoft.com/office/drawing/2014/main" id="{C9FE57C7-BDCD-4BF2-8076-F315409D1154}"/>
              </a:ext>
            </a:extLst>
          </p:cNvPr>
          <p:cNvSpPr txBox="1"/>
          <p:nvPr/>
        </p:nvSpPr>
        <p:spPr bwMode="auto">
          <a:xfrm>
            <a:off x="74764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174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148</a:t>
            </a:r>
          </a:p>
        </p:txBody>
      </p:sp>
      <p:sp>
        <p:nvSpPr>
          <p:cNvPr id="210" name="TextBox 209">
            <a:extLst>
              <a:ext uri="{FF2B5EF4-FFF2-40B4-BE49-F238E27FC236}">
                <a16:creationId xmlns:a16="http://schemas.microsoft.com/office/drawing/2014/main" id="{8E43AD0E-5CE5-3FBA-4418-1F52AF1B7B02}"/>
              </a:ext>
            </a:extLst>
          </p:cNvPr>
          <p:cNvSpPr txBox="1"/>
          <p:nvPr/>
        </p:nvSpPr>
        <p:spPr bwMode="auto">
          <a:xfrm>
            <a:off x="76680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166</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142</a:t>
            </a:r>
          </a:p>
        </p:txBody>
      </p:sp>
      <p:sp>
        <p:nvSpPr>
          <p:cNvPr id="211" name="TextBox 210">
            <a:extLst>
              <a:ext uri="{FF2B5EF4-FFF2-40B4-BE49-F238E27FC236}">
                <a16:creationId xmlns:a16="http://schemas.microsoft.com/office/drawing/2014/main" id="{7C90E07D-F3BE-369B-4DEE-2698E7972A30}"/>
              </a:ext>
            </a:extLst>
          </p:cNvPr>
          <p:cNvSpPr txBox="1"/>
          <p:nvPr/>
        </p:nvSpPr>
        <p:spPr bwMode="auto">
          <a:xfrm>
            <a:off x="78596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138</a:t>
            </a:r>
          </a:p>
        </p:txBody>
      </p:sp>
      <p:sp>
        <p:nvSpPr>
          <p:cNvPr id="212" name="TextBox 211">
            <a:extLst>
              <a:ext uri="{FF2B5EF4-FFF2-40B4-BE49-F238E27FC236}">
                <a16:creationId xmlns:a16="http://schemas.microsoft.com/office/drawing/2014/main" id="{1866275B-831E-1ED6-6384-7FDE87C6B102}"/>
              </a:ext>
            </a:extLst>
          </p:cNvPr>
          <p:cNvSpPr txBox="1"/>
          <p:nvPr/>
        </p:nvSpPr>
        <p:spPr bwMode="auto">
          <a:xfrm>
            <a:off x="80513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135</a:t>
            </a:r>
          </a:p>
        </p:txBody>
      </p:sp>
      <p:sp>
        <p:nvSpPr>
          <p:cNvPr id="213" name="TextBox 212">
            <a:extLst>
              <a:ext uri="{FF2B5EF4-FFF2-40B4-BE49-F238E27FC236}">
                <a16:creationId xmlns:a16="http://schemas.microsoft.com/office/drawing/2014/main" id="{A60391B4-8898-121C-CA71-DD10E665F669}"/>
              </a:ext>
            </a:extLst>
          </p:cNvPr>
          <p:cNvSpPr txBox="1"/>
          <p:nvPr/>
        </p:nvSpPr>
        <p:spPr bwMode="auto">
          <a:xfrm>
            <a:off x="82429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156</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130</a:t>
            </a:r>
          </a:p>
        </p:txBody>
      </p:sp>
      <p:sp>
        <p:nvSpPr>
          <p:cNvPr id="214" name="TextBox 213">
            <a:extLst>
              <a:ext uri="{FF2B5EF4-FFF2-40B4-BE49-F238E27FC236}">
                <a16:creationId xmlns:a16="http://schemas.microsoft.com/office/drawing/2014/main" id="{67B011F0-7A83-F6F9-C8C9-CF10E14336B6}"/>
              </a:ext>
            </a:extLst>
          </p:cNvPr>
          <p:cNvSpPr txBox="1"/>
          <p:nvPr/>
        </p:nvSpPr>
        <p:spPr bwMode="auto">
          <a:xfrm>
            <a:off x="84345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147</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128</a:t>
            </a:r>
          </a:p>
        </p:txBody>
      </p:sp>
      <p:sp>
        <p:nvSpPr>
          <p:cNvPr id="215" name="TextBox 214">
            <a:extLst>
              <a:ext uri="{FF2B5EF4-FFF2-40B4-BE49-F238E27FC236}">
                <a16:creationId xmlns:a16="http://schemas.microsoft.com/office/drawing/2014/main" id="{17DF0F3B-0A58-AC1C-C063-8195CD4BF3EB}"/>
              </a:ext>
            </a:extLst>
          </p:cNvPr>
          <p:cNvSpPr txBox="1"/>
          <p:nvPr/>
        </p:nvSpPr>
        <p:spPr bwMode="auto">
          <a:xfrm>
            <a:off x="86261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142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121</a:t>
            </a:r>
          </a:p>
        </p:txBody>
      </p:sp>
      <p:sp>
        <p:nvSpPr>
          <p:cNvPr id="216" name="TextBox 215">
            <a:extLst>
              <a:ext uri="{FF2B5EF4-FFF2-40B4-BE49-F238E27FC236}">
                <a16:creationId xmlns:a16="http://schemas.microsoft.com/office/drawing/2014/main" id="{701E6539-7993-7951-2C06-0AA32A09A799}"/>
              </a:ext>
            </a:extLst>
          </p:cNvPr>
          <p:cNvSpPr txBox="1"/>
          <p:nvPr/>
        </p:nvSpPr>
        <p:spPr bwMode="auto">
          <a:xfrm>
            <a:off x="88178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139</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115</a:t>
            </a:r>
          </a:p>
        </p:txBody>
      </p:sp>
      <p:sp>
        <p:nvSpPr>
          <p:cNvPr id="217" name="TextBox 216">
            <a:extLst>
              <a:ext uri="{FF2B5EF4-FFF2-40B4-BE49-F238E27FC236}">
                <a16:creationId xmlns:a16="http://schemas.microsoft.com/office/drawing/2014/main" id="{0039ED89-28DD-5A8B-0FA4-523D53D16EBF}"/>
              </a:ext>
            </a:extLst>
          </p:cNvPr>
          <p:cNvSpPr txBox="1"/>
          <p:nvPr/>
        </p:nvSpPr>
        <p:spPr bwMode="auto">
          <a:xfrm>
            <a:off x="90094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132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112</a:t>
            </a:r>
          </a:p>
        </p:txBody>
      </p:sp>
      <p:sp>
        <p:nvSpPr>
          <p:cNvPr id="218" name="TextBox 217">
            <a:extLst>
              <a:ext uri="{FF2B5EF4-FFF2-40B4-BE49-F238E27FC236}">
                <a16:creationId xmlns:a16="http://schemas.microsoft.com/office/drawing/2014/main" id="{DB53F885-3645-C62E-378A-288F8C3E0944}"/>
              </a:ext>
            </a:extLst>
          </p:cNvPr>
          <p:cNvSpPr txBox="1"/>
          <p:nvPr/>
        </p:nvSpPr>
        <p:spPr bwMode="auto">
          <a:xfrm>
            <a:off x="92010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109</a:t>
            </a:r>
          </a:p>
        </p:txBody>
      </p:sp>
      <p:sp>
        <p:nvSpPr>
          <p:cNvPr id="219" name="TextBox 218">
            <a:extLst>
              <a:ext uri="{FF2B5EF4-FFF2-40B4-BE49-F238E27FC236}">
                <a16:creationId xmlns:a16="http://schemas.microsoft.com/office/drawing/2014/main" id="{5B5F594B-97C3-E091-F7D9-76AAA06A3284}"/>
              </a:ext>
            </a:extLst>
          </p:cNvPr>
          <p:cNvSpPr txBox="1"/>
          <p:nvPr/>
        </p:nvSpPr>
        <p:spPr bwMode="auto">
          <a:xfrm>
            <a:off x="93926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120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107</a:t>
            </a:r>
          </a:p>
        </p:txBody>
      </p:sp>
      <p:sp>
        <p:nvSpPr>
          <p:cNvPr id="220" name="TextBox 219">
            <a:extLst>
              <a:ext uri="{FF2B5EF4-FFF2-40B4-BE49-F238E27FC236}">
                <a16:creationId xmlns:a16="http://schemas.microsoft.com/office/drawing/2014/main" id="{E38F4A8D-2B0C-0ECD-17C3-7516E96C2354}"/>
              </a:ext>
            </a:extLst>
          </p:cNvPr>
          <p:cNvSpPr txBox="1"/>
          <p:nvPr/>
        </p:nvSpPr>
        <p:spPr bwMode="auto">
          <a:xfrm>
            <a:off x="95843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117</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103</a:t>
            </a:r>
          </a:p>
        </p:txBody>
      </p:sp>
      <p:sp>
        <p:nvSpPr>
          <p:cNvPr id="221" name="TextBox 220">
            <a:extLst>
              <a:ext uri="{FF2B5EF4-FFF2-40B4-BE49-F238E27FC236}">
                <a16:creationId xmlns:a16="http://schemas.microsoft.com/office/drawing/2014/main" id="{310BD1A2-3859-F391-F58A-7FE43E0726AB}"/>
              </a:ext>
            </a:extLst>
          </p:cNvPr>
          <p:cNvSpPr txBox="1"/>
          <p:nvPr/>
        </p:nvSpPr>
        <p:spPr bwMode="auto">
          <a:xfrm>
            <a:off x="97759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112</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101</a:t>
            </a:r>
          </a:p>
        </p:txBody>
      </p:sp>
      <p:sp>
        <p:nvSpPr>
          <p:cNvPr id="222" name="TextBox 221">
            <a:extLst>
              <a:ext uri="{FF2B5EF4-FFF2-40B4-BE49-F238E27FC236}">
                <a16:creationId xmlns:a16="http://schemas.microsoft.com/office/drawing/2014/main" id="{F746C8C7-70A4-78DF-2F3F-3483D3F5F81F}"/>
              </a:ext>
            </a:extLst>
          </p:cNvPr>
          <p:cNvSpPr txBox="1"/>
          <p:nvPr/>
        </p:nvSpPr>
        <p:spPr bwMode="auto">
          <a:xfrm>
            <a:off x="99675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96</a:t>
            </a:r>
          </a:p>
        </p:txBody>
      </p:sp>
      <p:sp>
        <p:nvSpPr>
          <p:cNvPr id="223" name="TextBox 222">
            <a:extLst>
              <a:ext uri="{FF2B5EF4-FFF2-40B4-BE49-F238E27FC236}">
                <a16:creationId xmlns:a16="http://schemas.microsoft.com/office/drawing/2014/main" id="{F96FC4AC-323D-0AC8-FDB4-5C282CAF209D}"/>
              </a:ext>
            </a:extLst>
          </p:cNvPr>
          <p:cNvSpPr txBox="1"/>
          <p:nvPr/>
        </p:nvSpPr>
        <p:spPr bwMode="auto">
          <a:xfrm>
            <a:off x="101591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108</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93</a:t>
            </a:r>
          </a:p>
        </p:txBody>
      </p:sp>
      <p:sp>
        <p:nvSpPr>
          <p:cNvPr id="224" name="TextBox 223">
            <a:extLst>
              <a:ext uri="{FF2B5EF4-FFF2-40B4-BE49-F238E27FC236}">
                <a16:creationId xmlns:a16="http://schemas.microsoft.com/office/drawing/2014/main" id="{00F6551C-36A8-68A3-2058-BA70B0F1F732}"/>
              </a:ext>
            </a:extLst>
          </p:cNvPr>
          <p:cNvSpPr txBox="1"/>
          <p:nvPr/>
        </p:nvSpPr>
        <p:spPr bwMode="auto">
          <a:xfrm>
            <a:off x="103508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106</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91</a:t>
            </a:r>
          </a:p>
        </p:txBody>
      </p:sp>
      <p:sp>
        <p:nvSpPr>
          <p:cNvPr id="225" name="TextBox 224">
            <a:extLst>
              <a:ext uri="{FF2B5EF4-FFF2-40B4-BE49-F238E27FC236}">
                <a16:creationId xmlns:a16="http://schemas.microsoft.com/office/drawing/2014/main" id="{5F4BF35C-DBB1-1EB4-AAFF-0B9C1538EC14}"/>
              </a:ext>
            </a:extLst>
          </p:cNvPr>
          <p:cNvSpPr txBox="1"/>
          <p:nvPr/>
        </p:nvSpPr>
        <p:spPr bwMode="auto">
          <a:xfrm>
            <a:off x="1054243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100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87</a:t>
            </a:r>
          </a:p>
        </p:txBody>
      </p:sp>
      <p:sp>
        <p:nvSpPr>
          <p:cNvPr id="226" name="TextBox 225">
            <a:extLst>
              <a:ext uri="{FF2B5EF4-FFF2-40B4-BE49-F238E27FC236}">
                <a16:creationId xmlns:a16="http://schemas.microsoft.com/office/drawing/2014/main" id="{70A14A57-6044-BD53-0CB1-FC7CE88094F0}"/>
              </a:ext>
            </a:extLst>
          </p:cNvPr>
          <p:cNvSpPr txBox="1"/>
          <p:nvPr/>
        </p:nvSpPr>
        <p:spPr bwMode="auto">
          <a:xfrm>
            <a:off x="1073406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84</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74</a:t>
            </a:r>
          </a:p>
        </p:txBody>
      </p:sp>
      <p:sp>
        <p:nvSpPr>
          <p:cNvPr id="227" name="TextBox 226">
            <a:extLst>
              <a:ext uri="{FF2B5EF4-FFF2-40B4-BE49-F238E27FC236}">
                <a16:creationId xmlns:a16="http://schemas.microsoft.com/office/drawing/2014/main" id="{D77C70D0-B492-E477-E302-2010D318E329}"/>
              </a:ext>
            </a:extLst>
          </p:cNvPr>
          <p:cNvSpPr txBox="1"/>
          <p:nvPr/>
        </p:nvSpPr>
        <p:spPr bwMode="auto">
          <a:xfrm>
            <a:off x="10925685"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50</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43</a:t>
            </a:r>
          </a:p>
        </p:txBody>
      </p:sp>
      <p:sp>
        <p:nvSpPr>
          <p:cNvPr id="228" name="TextBox 227">
            <a:extLst>
              <a:ext uri="{FF2B5EF4-FFF2-40B4-BE49-F238E27FC236}">
                <a16:creationId xmlns:a16="http://schemas.microsoft.com/office/drawing/2014/main" id="{3F474764-315F-F80E-00BD-7ACE32678691}"/>
              </a:ext>
            </a:extLst>
          </p:cNvPr>
          <p:cNvSpPr txBox="1"/>
          <p:nvPr/>
        </p:nvSpPr>
        <p:spPr bwMode="auto">
          <a:xfrm>
            <a:off x="11117310"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11</a:t>
            </a: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16</a:t>
            </a:r>
          </a:p>
        </p:txBody>
      </p:sp>
      <p:grpSp>
        <p:nvGrpSpPr>
          <p:cNvPr id="229" name="Group 228">
            <a:extLst>
              <a:ext uri="{FF2B5EF4-FFF2-40B4-BE49-F238E27FC236}">
                <a16:creationId xmlns:a16="http://schemas.microsoft.com/office/drawing/2014/main" id="{43DBC695-3AE4-81E3-55ED-9013F26D6CB3}"/>
              </a:ext>
            </a:extLst>
          </p:cNvPr>
          <p:cNvGrpSpPr/>
          <p:nvPr/>
        </p:nvGrpSpPr>
        <p:grpSpPr>
          <a:xfrm>
            <a:off x="7064200" y="4039777"/>
            <a:ext cx="4153601" cy="1276210"/>
            <a:chOff x="2027178" y="3023084"/>
            <a:chExt cx="4153601" cy="1276210"/>
          </a:xfrm>
        </p:grpSpPr>
        <p:sp>
          <p:nvSpPr>
            <p:cNvPr id="230" name="TextBox 229">
              <a:extLst>
                <a:ext uri="{FF2B5EF4-FFF2-40B4-BE49-F238E27FC236}">
                  <a16:creationId xmlns:a16="http://schemas.microsoft.com/office/drawing/2014/main" id="{9415D9E6-D453-4ECA-C3C7-F691F85B9408}"/>
                </a:ext>
              </a:extLst>
            </p:cNvPr>
            <p:cNvSpPr txBox="1"/>
            <p:nvPr/>
          </p:nvSpPr>
          <p:spPr bwMode="auto">
            <a:xfrm>
              <a:off x="2027178" y="3560630"/>
              <a:ext cx="175502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Median OS, mo</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(95% CI)</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HR (95% CI)</a:t>
              </a:r>
            </a:p>
          </p:txBody>
        </p:sp>
        <p:sp>
          <p:nvSpPr>
            <p:cNvPr id="231" name="TextBox 230">
              <a:extLst>
                <a:ext uri="{FF2B5EF4-FFF2-40B4-BE49-F238E27FC236}">
                  <a16:creationId xmlns:a16="http://schemas.microsoft.com/office/drawing/2014/main" id="{F0DD2B21-81B7-25B4-90B4-929CEA206C1A}"/>
                </a:ext>
              </a:extLst>
            </p:cNvPr>
            <p:cNvSpPr txBox="1"/>
            <p:nvPr/>
          </p:nvSpPr>
          <p:spPr bwMode="auto">
            <a:xfrm>
              <a:off x="3183597" y="3023084"/>
              <a:ext cx="175502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t>Ibrutinib</a:t>
              </a:r>
              <a:b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br>
              <a:r>
                <a:rPr kumimoji="0" lang="en-US" sz="1400" i="0" u="none" strike="noStrike" kern="1200" cap="none" spc="0" normalizeH="0" baseline="0" noProof="0">
                  <a:ln>
                    <a:noFill/>
                  </a:ln>
                  <a:solidFill>
                    <a:schemeClr val="accent1"/>
                  </a:solidFill>
                  <a:effectLst/>
                  <a:uLnTx/>
                  <a:uFillTx/>
                  <a:latin typeface="Calibri" panose="020F0502020204030204" pitchFamily="34" charset="0"/>
                  <a:ea typeface="+mn-ea"/>
                  <a:cs typeface="+mn-cs"/>
                </a:rPr>
                <a:t>(n = 195)</a:t>
              </a:r>
              <a:endPar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67.7</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(61.0-NE)</a:t>
              </a:r>
            </a:p>
          </p:txBody>
        </p:sp>
        <p:sp>
          <p:nvSpPr>
            <p:cNvPr id="232" name="TextBox 231">
              <a:extLst>
                <a:ext uri="{FF2B5EF4-FFF2-40B4-BE49-F238E27FC236}">
                  <a16:creationId xmlns:a16="http://schemas.microsoft.com/office/drawing/2014/main" id="{149447F0-9BF9-F177-9F94-35EFFBE68635}"/>
                </a:ext>
              </a:extLst>
            </p:cNvPr>
            <p:cNvSpPr txBox="1"/>
            <p:nvPr/>
          </p:nvSpPr>
          <p:spPr bwMode="auto">
            <a:xfrm>
              <a:off x="4425759" y="3023084"/>
              <a:ext cx="1755020"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t>Ofatumumab </a:t>
              </a:r>
              <a:b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br>
              <a:r>
                <a:rPr kumimoji="0" lang="en-US" sz="1400" i="0" u="none" strike="noStrike" kern="1200" cap="none" spc="0" normalizeH="0" baseline="0" noProof="0">
                  <a:ln>
                    <a:noFill/>
                  </a:ln>
                  <a:solidFill>
                    <a:schemeClr val="accent3"/>
                  </a:solidFill>
                  <a:effectLst/>
                  <a:uLnTx/>
                  <a:uFillTx/>
                  <a:latin typeface="Calibri" panose="020F0502020204030204" pitchFamily="34" charset="0"/>
                  <a:ea typeface="+mn-ea"/>
                  <a:cs typeface="+mn-cs"/>
                </a:rPr>
                <a:t>(n = 196)</a:t>
              </a:r>
              <a:endPar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endParaRPr>
            </a:p>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65.1</a:t>
              </a:r>
              <a:b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(50.6-NE)</a:t>
              </a:r>
            </a:p>
          </p:txBody>
        </p:sp>
        <p:sp>
          <p:nvSpPr>
            <p:cNvPr id="233" name="TextBox 232">
              <a:extLst>
                <a:ext uri="{FF2B5EF4-FFF2-40B4-BE49-F238E27FC236}">
                  <a16:creationId xmlns:a16="http://schemas.microsoft.com/office/drawing/2014/main" id="{6ABA199D-ADBE-A904-B58A-BD72B8D4634C}"/>
                </a:ext>
              </a:extLst>
            </p:cNvPr>
            <p:cNvSpPr txBox="1"/>
            <p:nvPr/>
          </p:nvSpPr>
          <p:spPr bwMode="auto">
            <a:xfrm>
              <a:off x="3774372" y="3991517"/>
              <a:ext cx="1942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0.810 (0.602-1.091)</a:t>
              </a:r>
            </a:p>
          </p:txBody>
        </p:sp>
        <p:cxnSp>
          <p:nvCxnSpPr>
            <p:cNvPr id="234" name="Straight Connector 233">
              <a:extLst>
                <a:ext uri="{FF2B5EF4-FFF2-40B4-BE49-F238E27FC236}">
                  <a16:creationId xmlns:a16="http://schemas.microsoft.com/office/drawing/2014/main" id="{5475752B-61B8-B114-08A0-20154E252C1A}"/>
                </a:ext>
              </a:extLst>
            </p:cNvPr>
            <p:cNvCxnSpPr/>
            <p:nvPr/>
          </p:nvCxnSpPr>
          <p:spPr bwMode="auto">
            <a:xfrm>
              <a:off x="2115321" y="3545721"/>
              <a:ext cx="3752080" cy="0"/>
            </a:xfrm>
            <a:prstGeom prst="line">
              <a:avLst/>
            </a:prstGeom>
            <a:noFill/>
            <a:ln w="28575" cap="flat" cmpd="sng" algn="ctr">
              <a:solidFill>
                <a:schemeClr val="bg1"/>
              </a:solidFill>
              <a:prstDash val="solid"/>
              <a:round/>
              <a:headEnd type="none" w="med" len="med"/>
              <a:tailEnd type="none" w="med" len="med"/>
            </a:ln>
            <a:effectLst/>
          </p:spPr>
        </p:cxnSp>
      </p:grpSp>
      <p:cxnSp>
        <p:nvCxnSpPr>
          <p:cNvPr id="235" name="Straight Connector 234">
            <a:extLst>
              <a:ext uri="{FF2B5EF4-FFF2-40B4-BE49-F238E27FC236}">
                <a16:creationId xmlns:a16="http://schemas.microsoft.com/office/drawing/2014/main" id="{1CFC8D5D-070B-41F6-E8D0-5C4358B66A98}"/>
              </a:ext>
            </a:extLst>
          </p:cNvPr>
          <p:cNvCxnSpPr/>
          <p:nvPr/>
        </p:nvCxnSpPr>
        <p:spPr bwMode="auto">
          <a:xfrm>
            <a:off x="11745123" y="5396421"/>
            <a:ext cx="0" cy="64008"/>
          </a:xfrm>
          <a:prstGeom prst="line">
            <a:avLst/>
          </a:prstGeom>
          <a:noFill/>
          <a:ln w="28575" cap="flat" cmpd="sng" algn="ctr">
            <a:solidFill>
              <a:schemeClr val="bg1"/>
            </a:solidFill>
            <a:prstDash val="solid"/>
            <a:round/>
            <a:headEnd type="none" w="med" len="med"/>
            <a:tailEnd type="none" w="med" len="med"/>
          </a:ln>
          <a:effectLst/>
        </p:spPr>
      </p:cxnSp>
      <p:sp>
        <p:nvSpPr>
          <p:cNvPr id="236" name="TextBox 235">
            <a:extLst>
              <a:ext uri="{FF2B5EF4-FFF2-40B4-BE49-F238E27FC236}">
                <a16:creationId xmlns:a16="http://schemas.microsoft.com/office/drawing/2014/main" id="{E30B7824-976E-2C12-4CF1-47B9D2C92D27}"/>
              </a:ext>
            </a:extLst>
          </p:cNvPr>
          <p:cNvSpPr txBox="1"/>
          <p:nvPr/>
        </p:nvSpPr>
        <p:spPr bwMode="auto">
          <a:xfrm>
            <a:off x="11545766" y="5396421"/>
            <a:ext cx="3837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75</a:t>
            </a:r>
          </a:p>
        </p:txBody>
      </p:sp>
      <p:sp>
        <p:nvSpPr>
          <p:cNvPr id="237" name="TextBox 236">
            <a:extLst>
              <a:ext uri="{FF2B5EF4-FFF2-40B4-BE49-F238E27FC236}">
                <a16:creationId xmlns:a16="http://schemas.microsoft.com/office/drawing/2014/main" id="{4215B254-E698-4F26-99FE-9EBC5BC1BE63}"/>
              </a:ext>
            </a:extLst>
          </p:cNvPr>
          <p:cNvSpPr txBox="1"/>
          <p:nvPr/>
        </p:nvSpPr>
        <p:spPr bwMode="auto">
          <a:xfrm>
            <a:off x="11308924" y="5896276"/>
            <a:ext cx="446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b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br>
            <a:r>
              <a:rPr kumimoji="0" lang="en-US" sz="9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1</a:t>
            </a:r>
          </a:p>
        </p:txBody>
      </p:sp>
      <p:sp>
        <p:nvSpPr>
          <p:cNvPr id="238" name="Freeform: Shape 237">
            <a:extLst>
              <a:ext uri="{FF2B5EF4-FFF2-40B4-BE49-F238E27FC236}">
                <a16:creationId xmlns:a16="http://schemas.microsoft.com/office/drawing/2014/main" id="{A01C8B11-8961-7E6C-14DC-15C3B52CBA68}"/>
              </a:ext>
            </a:extLst>
          </p:cNvPr>
          <p:cNvSpPr/>
          <p:nvPr/>
        </p:nvSpPr>
        <p:spPr bwMode="auto">
          <a:xfrm>
            <a:off x="1281113" y="2328863"/>
            <a:ext cx="4162425" cy="3014662"/>
          </a:xfrm>
          <a:custGeom>
            <a:avLst/>
            <a:gdLst>
              <a:gd name="connsiteX0" fmla="*/ 4162425 w 4162425"/>
              <a:gd name="connsiteY0" fmla="*/ 3014662 h 3014662"/>
              <a:gd name="connsiteX1" fmla="*/ 3400425 w 4162425"/>
              <a:gd name="connsiteY1" fmla="*/ 3014662 h 3014662"/>
              <a:gd name="connsiteX2" fmla="*/ 3409950 w 4162425"/>
              <a:gd name="connsiteY2" fmla="*/ 3005137 h 3014662"/>
              <a:gd name="connsiteX3" fmla="*/ 2014537 w 4162425"/>
              <a:gd name="connsiteY3" fmla="*/ 3005137 h 3014662"/>
              <a:gd name="connsiteX4" fmla="*/ 2014537 w 4162425"/>
              <a:gd name="connsiteY4" fmla="*/ 2976562 h 3014662"/>
              <a:gd name="connsiteX5" fmla="*/ 1847850 w 4162425"/>
              <a:gd name="connsiteY5" fmla="*/ 2976562 h 3014662"/>
              <a:gd name="connsiteX6" fmla="*/ 1847850 w 4162425"/>
              <a:gd name="connsiteY6" fmla="*/ 2928937 h 3014662"/>
              <a:gd name="connsiteX7" fmla="*/ 1447800 w 4162425"/>
              <a:gd name="connsiteY7" fmla="*/ 2928937 h 3014662"/>
              <a:gd name="connsiteX8" fmla="*/ 1447800 w 4162425"/>
              <a:gd name="connsiteY8" fmla="*/ 2852737 h 3014662"/>
              <a:gd name="connsiteX9" fmla="*/ 1290637 w 4162425"/>
              <a:gd name="connsiteY9" fmla="*/ 2852737 h 3014662"/>
              <a:gd name="connsiteX10" fmla="*/ 1290637 w 4162425"/>
              <a:gd name="connsiteY10" fmla="*/ 2776537 h 3014662"/>
              <a:gd name="connsiteX11" fmla="*/ 1066800 w 4162425"/>
              <a:gd name="connsiteY11" fmla="*/ 2776537 h 3014662"/>
              <a:gd name="connsiteX12" fmla="*/ 1066800 w 4162425"/>
              <a:gd name="connsiteY12" fmla="*/ 2738437 h 3014662"/>
              <a:gd name="connsiteX13" fmla="*/ 881062 w 4162425"/>
              <a:gd name="connsiteY13" fmla="*/ 2738437 h 3014662"/>
              <a:gd name="connsiteX14" fmla="*/ 881062 w 4162425"/>
              <a:gd name="connsiteY14" fmla="*/ 2538412 h 3014662"/>
              <a:gd name="connsiteX15" fmla="*/ 738187 w 4162425"/>
              <a:gd name="connsiteY15" fmla="*/ 2538412 h 3014662"/>
              <a:gd name="connsiteX16" fmla="*/ 738187 w 4162425"/>
              <a:gd name="connsiteY16" fmla="*/ 2419350 h 3014662"/>
              <a:gd name="connsiteX17" fmla="*/ 681037 w 4162425"/>
              <a:gd name="connsiteY17" fmla="*/ 2419350 h 3014662"/>
              <a:gd name="connsiteX18" fmla="*/ 681037 w 4162425"/>
              <a:gd name="connsiteY18" fmla="*/ 2128837 h 3014662"/>
              <a:gd name="connsiteX19" fmla="*/ 652462 w 4162425"/>
              <a:gd name="connsiteY19" fmla="*/ 2128837 h 3014662"/>
              <a:gd name="connsiteX20" fmla="*/ 652462 w 4162425"/>
              <a:gd name="connsiteY20" fmla="*/ 2062162 h 3014662"/>
              <a:gd name="connsiteX21" fmla="*/ 585787 w 4162425"/>
              <a:gd name="connsiteY21" fmla="*/ 2062162 h 3014662"/>
              <a:gd name="connsiteX22" fmla="*/ 585787 w 4162425"/>
              <a:gd name="connsiteY22" fmla="*/ 1971675 h 3014662"/>
              <a:gd name="connsiteX23" fmla="*/ 519112 w 4162425"/>
              <a:gd name="connsiteY23" fmla="*/ 1971675 h 3014662"/>
              <a:gd name="connsiteX24" fmla="*/ 519112 w 4162425"/>
              <a:gd name="connsiteY24" fmla="*/ 1328737 h 3014662"/>
              <a:gd name="connsiteX25" fmla="*/ 461962 w 4162425"/>
              <a:gd name="connsiteY25" fmla="*/ 1328737 h 3014662"/>
              <a:gd name="connsiteX26" fmla="*/ 461962 w 4162425"/>
              <a:gd name="connsiteY26" fmla="*/ 1209675 h 3014662"/>
              <a:gd name="connsiteX27" fmla="*/ 395287 w 4162425"/>
              <a:gd name="connsiteY27" fmla="*/ 1209675 h 3014662"/>
              <a:gd name="connsiteX28" fmla="*/ 395287 w 4162425"/>
              <a:gd name="connsiteY28" fmla="*/ 1128712 h 3014662"/>
              <a:gd name="connsiteX29" fmla="*/ 342900 w 4162425"/>
              <a:gd name="connsiteY29" fmla="*/ 1128712 h 3014662"/>
              <a:gd name="connsiteX30" fmla="*/ 342900 w 4162425"/>
              <a:gd name="connsiteY30" fmla="*/ 814387 h 3014662"/>
              <a:gd name="connsiteX31" fmla="*/ 271462 w 4162425"/>
              <a:gd name="connsiteY31" fmla="*/ 814387 h 3014662"/>
              <a:gd name="connsiteX32" fmla="*/ 271462 w 4162425"/>
              <a:gd name="connsiteY32" fmla="*/ 700087 h 3014662"/>
              <a:gd name="connsiteX33" fmla="*/ 219075 w 4162425"/>
              <a:gd name="connsiteY33" fmla="*/ 700087 h 3014662"/>
              <a:gd name="connsiteX34" fmla="*/ 219075 w 4162425"/>
              <a:gd name="connsiteY34" fmla="*/ 590550 h 3014662"/>
              <a:gd name="connsiteX35" fmla="*/ 157162 w 4162425"/>
              <a:gd name="connsiteY35" fmla="*/ 590550 h 3014662"/>
              <a:gd name="connsiteX36" fmla="*/ 157162 w 4162425"/>
              <a:gd name="connsiteY36" fmla="*/ 328612 h 3014662"/>
              <a:gd name="connsiteX37" fmla="*/ 109537 w 4162425"/>
              <a:gd name="connsiteY37" fmla="*/ 328612 h 3014662"/>
              <a:gd name="connsiteX38" fmla="*/ 109537 w 4162425"/>
              <a:gd name="connsiteY38" fmla="*/ 200025 h 3014662"/>
              <a:gd name="connsiteX39" fmla="*/ 66675 w 4162425"/>
              <a:gd name="connsiteY39" fmla="*/ 200025 h 3014662"/>
              <a:gd name="connsiteX40" fmla="*/ 66675 w 4162425"/>
              <a:gd name="connsiteY40" fmla="*/ 76200 h 3014662"/>
              <a:gd name="connsiteX41" fmla="*/ 23812 w 4162425"/>
              <a:gd name="connsiteY41" fmla="*/ 76200 h 3014662"/>
              <a:gd name="connsiteX42" fmla="*/ 23812 w 4162425"/>
              <a:gd name="connsiteY42" fmla="*/ 23812 h 3014662"/>
              <a:gd name="connsiteX43" fmla="*/ 0 w 4162425"/>
              <a:gd name="connsiteY43" fmla="*/ 0 h 301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62425" h="3014662">
                <a:moveTo>
                  <a:pt x="4162425" y="3014662"/>
                </a:moveTo>
                <a:lnTo>
                  <a:pt x="3400425" y="3014662"/>
                </a:lnTo>
                <a:lnTo>
                  <a:pt x="3409950" y="3005137"/>
                </a:lnTo>
                <a:lnTo>
                  <a:pt x="2014537" y="3005137"/>
                </a:lnTo>
                <a:lnTo>
                  <a:pt x="2014537" y="2976562"/>
                </a:lnTo>
                <a:lnTo>
                  <a:pt x="1847850" y="2976562"/>
                </a:lnTo>
                <a:lnTo>
                  <a:pt x="1847850" y="2928937"/>
                </a:lnTo>
                <a:lnTo>
                  <a:pt x="1447800" y="2928937"/>
                </a:lnTo>
                <a:lnTo>
                  <a:pt x="1447800" y="2852737"/>
                </a:lnTo>
                <a:lnTo>
                  <a:pt x="1290637" y="2852737"/>
                </a:lnTo>
                <a:lnTo>
                  <a:pt x="1290637" y="2776537"/>
                </a:lnTo>
                <a:lnTo>
                  <a:pt x="1066800" y="2776537"/>
                </a:lnTo>
                <a:lnTo>
                  <a:pt x="1066800" y="2738437"/>
                </a:lnTo>
                <a:lnTo>
                  <a:pt x="881062" y="2738437"/>
                </a:lnTo>
                <a:lnTo>
                  <a:pt x="881062" y="2538412"/>
                </a:lnTo>
                <a:lnTo>
                  <a:pt x="738187" y="2538412"/>
                </a:lnTo>
                <a:lnTo>
                  <a:pt x="738187" y="2419350"/>
                </a:lnTo>
                <a:lnTo>
                  <a:pt x="681037" y="2419350"/>
                </a:lnTo>
                <a:lnTo>
                  <a:pt x="681037" y="2128837"/>
                </a:lnTo>
                <a:lnTo>
                  <a:pt x="652462" y="2128837"/>
                </a:lnTo>
                <a:lnTo>
                  <a:pt x="652462" y="2062162"/>
                </a:lnTo>
                <a:lnTo>
                  <a:pt x="585787" y="2062162"/>
                </a:lnTo>
                <a:lnTo>
                  <a:pt x="585787" y="1971675"/>
                </a:lnTo>
                <a:lnTo>
                  <a:pt x="519112" y="1971675"/>
                </a:lnTo>
                <a:lnTo>
                  <a:pt x="519112" y="1328737"/>
                </a:lnTo>
                <a:lnTo>
                  <a:pt x="461962" y="1328737"/>
                </a:lnTo>
                <a:lnTo>
                  <a:pt x="461962" y="1209675"/>
                </a:lnTo>
                <a:lnTo>
                  <a:pt x="395287" y="1209675"/>
                </a:lnTo>
                <a:lnTo>
                  <a:pt x="395287" y="1128712"/>
                </a:lnTo>
                <a:lnTo>
                  <a:pt x="342900" y="1128712"/>
                </a:lnTo>
                <a:lnTo>
                  <a:pt x="342900" y="814387"/>
                </a:lnTo>
                <a:lnTo>
                  <a:pt x="271462" y="814387"/>
                </a:lnTo>
                <a:lnTo>
                  <a:pt x="271462" y="700087"/>
                </a:lnTo>
                <a:lnTo>
                  <a:pt x="219075" y="700087"/>
                </a:lnTo>
                <a:lnTo>
                  <a:pt x="219075" y="590550"/>
                </a:lnTo>
                <a:lnTo>
                  <a:pt x="157162" y="590550"/>
                </a:lnTo>
                <a:lnTo>
                  <a:pt x="157162" y="328612"/>
                </a:lnTo>
                <a:lnTo>
                  <a:pt x="109537" y="328612"/>
                </a:lnTo>
                <a:lnTo>
                  <a:pt x="109537" y="200025"/>
                </a:lnTo>
                <a:lnTo>
                  <a:pt x="66675" y="200025"/>
                </a:lnTo>
                <a:lnTo>
                  <a:pt x="66675" y="76200"/>
                </a:lnTo>
                <a:lnTo>
                  <a:pt x="23812" y="76200"/>
                </a:lnTo>
                <a:lnTo>
                  <a:pt x="23812" y="23812"/>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nvGrpSpPr>
          <p:cNvPr id="239" name="Group 238">
            <a:extLst>
              <a:ext uri="{FF2B5EF4-FFF2-40B4-BE49-F238E27FC236}">
                <a16:creationId xmlns:a16="http://schemas.microsoft.com/office/drawing/2014/main" id="{6ADC8600-FDA0-DD17-3E83-DBEC2CB7EDAF}"/>
              </a:ext>
            </a:extLst>
          </p:cNvPr>
          <p:cNvGrpSpPr/>
          <p:nvPr/>
        </p:nvGrpSpPr>
        <p:grpSpPr>
          <a:xfrm>
            <a:off x="1281113" y="2347913"/>
            <a:ext cx="4595812" cy="2109787"/>
            <a:chOff x="1281113" y="2347913"/>
            <a:chExt cx="4595812" cy="2109787"/>
          </a:xfrm>
        </p:grpSpPr>
        <p:sp>
          <p:nvSpPr>
            <p:cNvPr id="240" name="Freeform: Shape 239">
              <a:extLst>
                <a:ext uri="{FF2B5EF4-FFF2-40B4-BE49-F238E27FC236}">
                  <a16:creationId xmlns:a16="http://schemas.microsoft.com/office/drawing/2014/main" id="{94232050-31BA-CBBB-6FB4-CA62E0BAAF1F}"/>
                </a:ext>
              </a:extLst>
            </p:cNvPr>
            <p:cNvSpPr/>
            <p:nvPr/>
          </p:nvSpPr>
          <p:spPr bwMode="auto">
            <a:xfrm>
              <a:off x="3090863" y="3490913"/>
              <a:ext cx="2786062" cy="966787"/>
            </a:xfrm>
            <a:custGeom>
              <a:avLst/>
              <a:gdLst>
                <a:gd name="connsiteX0" fmla="*/ 2786062 w 2786062"/>
                <a:gd name="connsiteY0" fmla="*/ 966787 h 966787"/>
                <a:gd name="connsiteX1" fmla="*/ 2514600 w 2786062"/>
                <a:gd name="connsiteY1" fmla="*/ 966787 h 966787"/>
                <a:gd name="connsiteX2" fmla="*/ 2514600 w 2786062"/>
                <a:gd name="connsiteY2" fmla="*/ 895350 h 966787"/>
                <a:gd name="connsiteX3" fmla="*/ 2490787 w 2786062"/>
                <a:gd name="connsiteY3" fmla="*/ 895350 h 966787"/>
                <a:gd name="connsiteX4" fmla="*/ 2490787 w 2786062"/>
                <a:gd name="connsiteY4" fmla="*/ 804862 h 966787"/>
                <a:gd name="connsiteX5" fmla="*/ 2085975 w 2786062"/>
                <a:gd name="connsiteY5" fmla="*/ 804862 h 966787"/>
                <a:gd name="connsiteX6" fmla="*/ 2085975 w 2786062"/>
                <a:gd name="connsiteY6" fmla="*/ 704850 h 966787"/>
                <a:gd name="connsiteX7" fmla="*/ 1852612 w 2786062"/>
                <a:gd name="connsiteY7" fmla="*/ 704850 h 966787"/>
                <a:gd name="connsiteX8" fmla="*/ 1852612 w 2786062"/>
                <a:gd name="connsiteY8" fmla="*/ 647700 h 966787"/>
                <a:gd name="connsiteX9" fmla="*/ 1766887 w 2786062"/>
                <a:gd name="connsiteY9" fmla="*/ 647700 h 966787"/>
                <a:gd name="connsiteX10" fmla="*/ 1766887 w 2786062"/>
                <a:gd name="connsiteY10" fmla="*/ 600075 h 966787"/>
                <a:gd name="connsiteX11" fmla="*/ 1709737 w 2786062"/>
                <a:gd name="connsiteY11" fmla="*/ 600075 h 966787"/>
                <a:gd name="connsiteX12" fmla="*/ 1709737 w 2786062"/>
                <a:gd name="connsiteY12" fmla="*/ 557212 h 966787"/>
                <a:gd name="connsiteX13" fmla="*/ 1519237 w 2786062"/>
                <a:gd name="connsiteY13" fmla="*/ 557212 h 966787"/>
                <a:gd name="connsiteX14" fmla="*/ 1519237 w 2786062"/>
                <a:gd name="connsiteY14" fmla="*/ 528637 h 966787"/>
                <a:gd name="connsiteX15" fmla="*/ 1357312 w 2786062"/>
                <a:gd name="connsiteY15" fmla="*/ 528637 h 966787"/>
                <a:gd name="connsiteX16" fmla="*/ 1357312 w 2786062"/>
                <a:gd name="connsiteY16" fmla="*/ 519112 h 966787"/>
                <a:gd name="connsiteX17" fmla="*/ 1266825 w 2786062"/>
                <a:gd name="connsiteY17" fmla="*/ 519112 h 966787"/>
                <a:gd name="connsiteX18" fmla="*/ 1266825 w 2786062"/>
                <a:gd name="connsiteY18" fmla="*/ 500062 h 966787"/>
                <a:gd name="connsiteX19" fmla="*/ 1200150 w 2786062"/>
                <a:gd name="connsiteY19" fmla="*/ 500062 h 966787"/>
                <a:gd name="connsiteX20" fmla="*/ 1200150 w 2786062"/>
                <a:gd name="connsiteY20" fmla="*/ 452437 h 966787"/>
                <a:gd name="connsiteX21" fmla="*/ 1038225 w 2786062"/>
                <a:gd name="connsiteY21" fmla="*/ 452437 h 966787"/>
                <a:gd name="connsiteX22" fmla="*/ 1038225 w 2786062"/>
                <a:gd name="connsiteY22" fmla="*/ 400050 h 966787"/>
                <a:gd name="connsiteX23" fmla="*/ 995362 w 2786062"/>
                <a:gd name="connsiteY23" fmla="*/ 400050 h 966787"/>
                <a:gd name="connsiteX24" fmla="*/ 995362 w 2786062"/>
                <a:gd name="connsiteY24" fmla="*/ 366712 h 966787"/>
                <a:gd name="connsiteX25" fmla="*/ 895350 w 2786062"/>
                <a:gd name="connsiteY25" fmla="*/ 366712 h 966787"/>
                <a:gd name="connsiteX26" fmla="*/ 895350 w 2786062"/>
                <a:gd name="connsiteY26" fmla="*/ 314325 h 966787"/>
                <a:gd name="connsiteX27" fmla="*/ 833437 w 2786062"/>
                <a:gd name="connsiteY27" fmla="*/ 314325 h 966787"/>
                <a:gd name="connsiteX28" fmla="*/ 833437 w 2786062"/>
                <a:gd name="connsiteY28" fmla="*/ 285750 h 966787"/>
                <a:gd name="connsiteX29" fmla="*/ 800100 w 2786062"/>
                <a:gd name="connsiteY29" fmla="*/ 285750 h 966787"/>
                <a:gd name="connsiteX30" fmla="*/ 800100 w 2786062"/>
                <a:gd name="connsiteY30" fmla="*/ 219075 h 966787"/>
                <a:gd name="connsiteX31" fmla="*/ 757237 w 2786062"/>
                <a:gd name="connsiteY31" fmla="*/ 219075 h 966787"/>
                <a:gd name="connsiteX32" fmla="*/ 757237 w 2786062"/>
                <a:gd name="connsiteY32" fmla="*/ 195262 h 966787"/>
                <a:gd name="connsiteX33" fmla="*/ 633412 w 2786062"/>
                <a:gd name="connsiteY33" fmla="*/ 195262 h 966787"/>
                <a:gd name="connsiteX34" fmla="*/ 633412 w 2786062"/>
                <a:gd name="connsiteY34" fmla="*/ 138112 h 966787"/>
                <a:gd name="connsiteX35" fmla="*/ 481012 w 2786062"/>
                <a:gd name="connsiteY35" fmla="*/ 138112 h 966787"/>
                <a:gd name="connsiteX36" fmla="*/ 481012 w 2786062"/>
                <a:gd name="connsiteY36" fmla="*/ 104775 h 966787"/>
                <a:gd name="connsiteX37" fmla="*/ 423862 w 2786062"/>
                <a:gd name="connsiteY37" fmla="*/ 104775 h 966787"/>
                <a:gd name="connsiteX38" fmla="*/ 423862 w 2786062"/>
                <a:gd name="connsiteY38" fmla="*/ 66675 h 966787"/>
                <a:gd name="connsiteX39" fmla="*/ 266700 w 2786062"/>
                <a:gd name="connsiteY39" fmla="*/ 66675 h 966787"/>
                <a:gd name="connsiteX40" fmla="*/ 266700 w 2786062"/>
                <a:gd name="connsiteY40" fmla="*/ 52387 h 966787"/>
                <a:gd name="connsiteX41" fmla="*/ 166687 w 2786062"/>
                <a:gd name="connsiteY41" fmla="*/ 52387 h 966787"/>
                <a:gd name="connsiteX42" fmla="*/ 166687 w 2786062"/>
                <a:gd name="connsiteY42" fmla="*/ 0 h 966787"/>
                <a:gd name="connsiteX43" fmla="*/ 0 w 2786062"/>
                <a:gd name="connsiteY43" fmla="*/ 0 h 966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86062" h="966787">
                  <a:moveTo>
                    <a:pt x="2786062" y="966787"/>
                  </a:moveTo>
                  <a:lnTo>
                    <a:pt x="2514600" y="966787"/>
                  </a:lnTo>
                  <a:lnTo>
                    <a:pt x="2514600" y="895350"/>
                  </a:lnTo>
                  <a:lnTo>
                    <a:pt x="2490787" y="895350"/>
                  </a:lnTo>
                  <a:lnTo>
                    <a:pt x="2490787" y="804862"/>
                  </a:lnTo>
                  <a:lnTo>
                    <a:pt x="2085975" y="804862"/>
                  </a:lnTo>
                  <a:lnTo>
                    <a:pt x="2085975" y="704850"/>
                  </a:lnTo>
                  <a:lnTo>
                    <a:pt x="1852612" y="704850"/>
                  </a:lnTo>
                  <a:lnTo>
                    <a:pt x="1852612" y="647700"/>
                  </a:lnTo>
                  <a:lnTo>
                    <a:pt x="1766887" y="647700"/>
                  </a:lnTo>
                  <a:lnTo>
                    <a:pt x="1766887" y="600075"/>
                  </a:lnTo>
                  <a:lnTo>
                    <a:pt x="1709737" y="600075"/>
                  </a:lnTo>
                  <a:lnTo>
                    <a:pt x="1709737" y="557212"/>
                  </a:lnTo>
                  <a:lnTo>
                    <a:pt x="1519237" y="557212"/>
                  </a:lnTo>
                  <a:lnTo>
                    <a:pt x="1519237" y="528637"/>
                  </a:lnTo>
                  <a:lnTo>
                    <a:pt x="1357312" y="528637"/>
                  </a:lnTo>
                  <a:lnTo>
                    <a:pt x="1357312" y="519112"/>
                  </a:lnTo>
                  <a:lnTo>
                    <a:pt x="1266825" y="519112"/>
                  </a:lnTo>
                  <a:lnTo>
                    <a:pt x="1266825" y="500062"/>
                  </a:lnTo>
                  <a:lnTo>
                    <a:pt x="1200150" y="500062"/>
                  </a:lnTo>
                  <a:lnTo>
                    <a:pt x="1200150" y="452437"/>
                  </a:lnTo>
                  <a:lnTo>
                    <a:pt x="1038225" y="452437"/>
                  </a:lnTo>
                  <a:lnTo>
                    <a:pt x="1038225" y="400050"/>
                  </a:lnTo>
                  <a:lnTo>
                    <a:pt x="995362" y="400050"/>
                  </a:lnTo>
                  <a:lnTo>
                    <a:pt x="995362" y="366712"/>
                  </a:lnTo>
                  <a:lnTo>
                    <a:pt x="895350" y="366712"/>
                  </a:lnTo>
                  <a:lnTo>
                    <a:pt x="895350" y="314325"/>
                  </a:lnTo>
                  <a:lnTo>
                    <a:pt x="833437" y="314325"/>
                  </a:lnTo>
                  <a:lnTo>
                    <a:pt x="833437" y="285750"/>
                  </a:lnTo>
                  <a:lnTo>
                    <a:pt x="800100" y="285750"/>
                  </a:lnTo>
                  <a:lnTo>
                    <a:pt x="800100" y="219075"/>
                  </a:lnTo>
                  <a:lnTo>
                    <a:pt x="757237" y="219075"/>
                  </a:lnTo>
                  <a:lnTo>
                    <a:pt x="757237" y="195262"/>
                  </a:lnTo>
                  <a:lnTo>
                    <a:pt x="633412" y="195262"/>
                  </a:lnTo>
                  <a:lnTo>
                    <a:pt x="633412" y="138112"/>
                  </a:lnTo>
                  <a:lnTo>
                    <a:pt x="481012" y="138112"/>
                  </a:lnTo>
                  <a:lnTo>
                    <a:pt x="481012" y="104775"/>
                  </a:lnTo>
                  <a:lnTo>
                    <a:pt x="423862" y="104775"/>
                  </a:lnTo>
                  <a:lnTo>
                    <a:pt x="423862" y="66675"/>
                  </a:lnTo>
                  <a:lnTo>
                    <a:pt x="266700" y="66675"/>
                  </a:lnTo>
                  <a:lnTo>
                    <a:pt x="266700" y="52387"/>
                  </a:lnTo>
                  <a:lnTo>
                    <a:pt x="166687" y="52387"/>
                  </a:lnTo>
                  <a:lnTo>
                    <a:pt x="166687"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41" name="Freeform: Shape 240">
              <a:extLst>
                <a:ext uri="{FF2B5EF4-FFF2-40B4-BE49-F238E27FC236}">
                  <a16:creationId xmlns:a16="http://schemas.microsoft.com/office/drawing/2014/main" id="{6F4948C8-8300-02F6-2F4F-CA756A7FD2E6}"/>
                </a:ext>
              </a:extLst>
            </p:cNvPr>
            <p:cNvSpPr/>
            <p:nvPr/>
          </p:nvSpPr>
          <p:spPr bwMode="auto">
            <a:xfrm>
              <a:off x="1281113" y="2347913"/>
              <a:ext cx="1814512" cy="1138237"/>
            </a:xfrm>
            <a:custGeom>
              <a:avLst/>
              <a:gdLst>
                <a:gd name="connsiteX0" fmla="*/ 0 w 1814512"/>
                <a:gd name="connsiteY0" fmla="*/ 0 h 1138237"/>
                <a:gd name="connsiteX1" fmla="*/ 52387 w 1814512"/>
                <a:gd name="connsiteY1" fmla="*/ 0 h 1138237"/>
                <a:gd name="connsiteX2" fmla="*/ 52387 w 1814512"/>
                <a:gd name="connsiteY2" fmla="*/ 33337 h 1138237"/>
                <a:gd name="connsiteX3" fmla="*/ 100012 w 1814512"/>
                <a:gd name="connsiteY3" fmla="*/ 33337 h 1138237"/>
                <a:gd name="connsiteX4" fmla="*/ 100012 w 1814512"/>
                <a:gd name="connsiteY4" fmla="*/ 66675 h 1138237"/>
                <a:gd name="connsiteX5" fmla="*/ 157162 w 1814512"/>
                <a:gd name="connsiteY5" fmla="*/ 66675 h 1138237"/>
                <a:gd name="connsiteX6" fmla="*/ 157162 w 1814512"/>
                <a:gd name="connsiteY6" fmla="*/ 66675 h 1138237"/>
                <a:gd name="connsiteX7" fmla="*/ 157162 w 1814512"/>
                <a:gd name="connsiteY7" fmla="*/ 66675 h 1138237"/>
                <a:gd name="connsiteX8" fmla="*/ 157162 w 1814512"/>
                <a:gd name="connsiteY8" fmla="*/ 114300 h 1138237"/>
                <a:gd name="connsiteX9" fmla="*/ 261937 w 1814512"/>
                <a:gd name="connsiteY9" fmla="*/ 114300 h 1138237"/>
                <a:gd name="connsiteX10" fmla="*/ 261937 w 1814512"/>
                <a:gd name="connsiteY10" fmla="*/ 157162 h 1138237"/>
                <a:gd name="connsiteX11" fmla="*/ 328612 w 1814512"/>
                <a:gd name="connsiteY11" fmla="*/ 157162 h 1138237"/>
                <a:gd name="connsiteX12" fmla="*/ 328612 w 1814512"/>
                <a:gd name="connsiteY12" fmla="*/ 204787 h 1138237"/>
                <a:gd name="connsiteX13" fmla="*/ 366712 w 1814512"/>
                <a:gd name="connsiteY13" fmla="*/ 204787 h 1138237"/>
                <a:gd name="connsiteX14" fmla="*/ 366712 w 1814512"/>
                <a:gd name="connsiteY14" fmla="*/ 257175 h 1138237"/>
                <a:gd name="connsiteX15" fmla="*/ 414337 w 1814512"/>
                <a:gd name="connsiteY15" fmla="*/ 257175 h 1138237"/>
                <a:gd name="connsiteX16" fmla="*/ 414337 w 1814512"/>
                <a:gd name="connsiteY16" fmla="*/ 300037 h 1138237"/>
                <a:gd name="connsiteX17" fmla="*/ 509587 w 1814512"/>
                <a:gd name="connsiteY17" fmla="*/ 300037 h 1138237"/>
                <a:gd name="connsiteX18" fmla="*/ 509587 w 1814512"/>
                <a:gd name="connsiteY18" fmla="*/ 347662 h 1138237"/>
                <a:gd name="connsiteX19" fmla="*/ 561975 w 1814512"/>
                <a:gd name="connsiteY19" fmla="*/ 347662 h 1138237"/>
                <a:gd name="connsiteX20" fmla="*/ 561975 w 1814512"/>
                <a:gd name="connsiteY20" fmla="*/ 347662 h 1138237"/>
                <a:gd name="connsiteX21" fmla="*/ 604838 w 1814512"/>
                <a:gd name="connsiteY21" fmla="*/ 390525 h 1138237"/>
                <a:gd name="connsiteX22" fmla="*/ 671512 w 1814512"/>
                <a:gd name="connsiteY22" fmla="*/ 390525 h 1138237"/>
                <a:gd name="connsiteX23" fmla="*/ 671512 w 1814512"/>
                <a:gd name="connsiteY23" fmla="*/ 466725 h 1138237"/>
                <a:gd name="connsiteX24" fmla="*/ 704850 w 1814512"/>
                <a:gd name="connsiteY24" fmla="*/ 466725 h 1138237"/>
                <a:gd name="connsiteX25" fmla="*/ 704850 w 1814512"/>
                <a:gd name="connsiteY25" fmla="*/ 495300 h 1138237"/>
                <a:gd name="connsiteX26" fmla="*/ 838200 w 1814512"/>
                <a:gd name="connsiteY26" fmla="*/ 495300 h 1138237"/>
                <a:gd name="connsiteX27" fmla="*/ 838200 w 1814512"/>
                <a:gd name="connsiteY27" fmla="*/ 566737 h 1138237"/>
                <a:gd name="connsiteX28" fmla="*/ 904875 w 1814512"/>
                <a:gd name="connsiteY28" fmla="*/ 566737 h 1138237"/>
                <a:gd name="connsiteX29" fmla="*/ 904875 w 1814512"/>
                <a:gd name="connsiteY29" fmla="*/ 614362 h 1138237"/>
                <a:gd name="connsiteX30" fmla="*/ 1014412 w 1814512"/>
                <a:gd name="connsiteY30" fmla="*/ 614362 h 1138237"/>
                <a:gd name="connsiteX31" fmla="*/ 1028700 w 1814512"/>
                <a:gd name="connsiteY31" fmla="*/ 628650 h 1138237"/>
                <a:gd name="connsiteX32" fmla="*/ 1114425 w 1814512"/>
                <a:gd name="connsiteY32" fmla="*/ 628650 h 1138237"/>
                <a:gd name="connsiteX33" fmla="*/ 1114425 w 1814512"/>
                <a:gd name="connsiteY33" fmla="*/ 628650 h 1138237"/>
                <a:gd name="connsiteX34" fmla="*/ 1114425 w 1814512"/>
                <a:gd name="connsiteY34" fmla="*/ 666750 h 1138237"/>
                <a:gd name="connsiteX35" fmla="*/ 1190625 w 1814512"/>
                <a:gd name="connsiteY35" fmla="*/ 666750 h 1138237"/>
                <a:gd name="connsiteX36" fmla="*/ 1190625 w 1814512"/>
                <a:gd name="connsiteY36" fmla="*/ 700087 h 1138237"/>
                <a:gd name="connsiteX37" fmla="*/ 1290637 w 1814512"/>
                <a:gd name="connsiteY37" fmla="*/ 700087 h 1138237"/>
                <a:gd name="connsiteX38" fmla="*/ 1390650 w 1814512"/>
                <a:gd name="connsiteY38" fmla="*/ 700087 h 1138237"/>
                <a:gd name="connsiteX39" fmla="*/ 1390650 w 1814512"/>
                <a:gd name="connsiteY39" fmla="*/ 785812 h 1138237"/>
                <a:gd name="connsiteX40" fmla="*/ 1538287 w 1814512"/>
                <a:gd name="connsiteY40" fmla="*/ 785812 h 1138237"/>
                <a:gd name="connsiteX41" fmla="*/ 1538287 w 1814512"/>
                <a:gd name="connsiteY41" fmla="*/ 842962 h 1138237"/>
                <a:gd name="connsiteX42" fmla="*/ 1576387 w 1814512"/>
                <a:gd name="connsiteY42" fmla="*/ 842962 h 1138237"/>
                <a:gd name="connsiteX43" fmla="*/ 1576387 w 1814512"/>
                <a:gd name="connsiteY43" fmla="*/ 909637 h 1138237"/>
                <a:gd name="connsiteX44" fmla="*/ 1619250 w 1814512"/>
                <a:gd name="connsiteY44" fmla="*/ 909637 h 1138237"/>
                <a:gd name="connsiteX45" fmla="*/ 1619250 w 1814512"/>
                <a:gd name="connsiteY45" fmla="*/ 942975 h 1138237"/>
                <a:gd name="connsiteX46" fmla="*/ 1657350 w 1814512"/>
                <a:gd name="connsiteY46" fmla="*/ 942975 h 1138237"/>
                <a:gd name="connsiteX47" fmla="*/ 1657350 w 1814512"/>
                <a:gd name="connsiteY47" fmla="*/ 1023937 h 1138237"/>
                <a:gd name="connsiteX48" fmla="*/ 1747837 w 1814512"/>
                <a:gd name="connsiteY48" fmla="*/ 1023937 h 1138237"/>
                <a:gd name="connsiteX49" fmla="*/ 1747837 w 1814512"/>
                <a:gd name="connsiteY49" fmla="*/ 1071562 h 1138237"/>
                <a:gd name="connsiteX50" fmla="*/ 1776412 w 1814512"/>
                <a:gd name="connsiteY50" fmla="*/ 1071562 h 1138237"/>
                <a:gd name="connsiteX51" fmla="*/ 1776412 w 1814512"/>
                <a:gd name="connsiteY51" fmla="*/ 1114425 h 1138237"/>
                <a:gd name="connsiteX52" fmla="*/ 1814512 w 1814512"/>
                <a:gd name="connsiteY52" fmla="*/ 1114425 h 1138237"/>
                <a:gd name="connsiteX53" fmla="*/ 1814512 w 1814512"/>
                <a:gd name="connsiteY53" fmla="*/ 1138237 h 113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14512" h="1138237">
                  <a:moveTo>
                    <a:pt x="0" y="0"/>
                  </a:moveTo>
                  <a:lnTo>
                    <a:pt x="52387" y="0"/>
                  </a:lnTo>
                  <a:lnTo>
                    <a:pt x="52387" y="33337"/>
                  </a:lnTo>
                  <a:lnTo>
                    <a:pt x="100012" y="33337"/>
                  </a:lnTo>
                  <a:lnTo>
                    <a:pt x="100012" y="66675"/>
                  </a:lnTo>
                  <a:lnTo>
                    <a:pt x="157162" y="66675"/>
                  </a:lnTo>
                  <a:lnTo>
                    <a:pt x="157162" y="66675"/>
                  </a:lnTo>
                  <a:lnTo>
                    <a:pt x="157162" y="66675"/>
                  </a:lnTo>
                  <a:lnTo>
                    <a:pt x="157162" y="114300"/>
                  </a:lnTo>
                  <a:lnTo>
                    <a:pt x="261937" y="114300"/>
                  </a:lnTo>
                  <a:lnTo>
                    <a:pt x="261937" y="157162"/>
                  </a:lnTo>
                  <a:lnTo>
                    <a:pt x="328612" y="157162"/>
                  </a:lnTo>
                  <a:lnTo>
                    <a:pt x="328612" y="204787"/>
                  </a:lnTo>
                  <a:lnTo>
                    <a:pt x="366712" y="204787"/>
                  </a:lnTo>
                  <a:lnTo>
                    <a:pt x="366712" y="257175"/>
                  </a:lnTo>
                  <a:lnTo>
                    <a:pt x="414337" y="257175"/>
                  </a:lnTo>
                  <a:lnTo>
                    <a:pt x="414337" y="300037"/>
                  </a:lnTo>
                  <a:lnTo>
                    <a:pt x="509587" y="300037"/>
                  </a:lnTo>
                  <a:lnTo>
                    <a:pt x="509587" y="347662"/>
                  </a:lnTo>
                  <a:lnTo>
                    <a:pt x="561975" y="347662"/>
                  </a:lnTo>
                  <a:lnTo>
                    <a:pt x="561975" y="347662"/>
                  </a:lnTo>
                  <a:lnTo>
                    <a:pt x="604838" y="390525"/>
                  </a:lnTo>
                  <a:lnTo>
                    <a:pt x="671512" y="390525"/>
                  </a:lnTo>
                  <a:lnTo>
                    <a:pt x="671512" y="466725"/>
                  </a:lnTo>
                  <a:lnTo>
                    <a:pt x="704850" y="466725"/>
                  </a:lnTo>
                  <a:lnTo>
                    <a:pt x="704850" y="495300"/>
                  </a:lnTo>
                  <a:lnTo>
                    <a:pt x="838200" y="495300"/>
                  </a:lnTo>
                  <a:lnTo>
                    <a:pt x="838200" y="566737"/>
                  </a:lnTo>
                  <a:lnTo>
                    <a:pt x="904875" y="566737"/>
                  </a:lnTo>
                  <a:lnTo>
                    <a:pt x="904875" y="614362"/>
                  </a:lnTo>
                  <a:lnTo>
                    <a:pt x="1014412" y="614362"/>
                  </a:lnTo>
                  <a:lnTo>
                    <a:pt x="1028700" y="628650"/>
                  </a:lnTo>
                  <a:lnTo>
                    <a:pt x="1114425" y="628650"/>
                  </a:lnTo>
                  <a:lnTo>
                    <a:pt x="1114425" y="628650"/>
                  </a:lnTo>
                  <a:lnTo>
                    <a:pt x="1114425" y="666750"/>
                  </a:lnTo>
                  <a:lnTo>
                    <a:pt x="1190625" y="666750"/>
                  </a:lnTo>
                  <a:lnTo>
                    <a:pt x="1190625" y="700087"/>
                  </a:lnTo>
                  <a:lnTo>
                    <a:pt x="1290637" y="700087"/>
                  </a:lnTo>
                  <a:lnTo>
                    <a:pt x="1390650" y="700087"/>
                  </a:lnTo>
                  <a:lnTo>
                    <a:pt x="1390650" y="785812"/>
                  </a:lnTo>
                  <a:lnTo>
                    <a:pt x="1538287" y="785812"/>
                  </a:lnTo>
                  <a:lnTo>
                    <a:pt x="1538287" y="842962"/>
                  </a:lnTo>
                  <a:lnTo>
                    <a:pt x="1576387" y="842962"/>
                  </a:lnTo>
                  <a:lnTo>
                    <a:pt x="1576387" y="909637"/>
                  </a:lnTo>
                  <a:lnTo>
                    <a:pt x="1619250" y="909637"/>
                  </a:lnTo>
                  <a:lnTo>
                    <a:pt x="1619250" y="942975"/>
                  </a:lnTo>
                  <a:lnTo>
                    <a:pt x="1657350" y="942975"/>
                  </a:lnTo>
                  <a:lnTo>
                    <a:pt x="1657350" y="1023937"/>
                  </a:lnTo>
                  <a:lnTo>
                    <a:pt x="1747837" y="1023937"/>
                  </a:lnTo>
                  <a:lnTo>
                    <a:pt x="1747837" y="1071562"/>
                  </a:lnTo>
                  <a:lnTo>
                    <a:pt x="1776412" y="1071562"/>
                  </a:lnTo>
                  <a:lnTo>
                    <a:pt x="1776412" y="1114425"/>
                  </a:lnTo>
                  <a:lnTo>
                    <a:pt x="1814512" y="1114425"/>
                  </a:lnTo>
                  <a:lnTo>
                    <a:pt x="1814512" y="1138237"/>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pSp>
      <p:sp>
        <p:nvSpPr>
          <p:cNvPr id="242" name="Freeform: Shape 241">
            <a:extLst>
              <a:ext uri="{FF2B5EF4-FFF2-40B4-BE49-F238E27FC236}">
                <a16:creationId xmlns:a16="http://schemas.microsoft.com/office/drawing/2014/main" id="{2D553098-0198-BF0C-5BB2-5D548A0E3224}"/>
              </a:ext>
            </a:extLst>
          </p:cNvPr>
          <p:cNvSpPr/>
          <p:nvPr/>
        </p:nvSpPr>
        <p:spPr bwMode="auto">
          <a:xfrm>
            <a:off x="6977063" y="2347913"/>
            <a:ext cx="4662487" cy="1609725"/>
          </a:xfrm>
          <a:custGeom>
            <a:avLst/>
            <a:gdLst>
              <a:gd name="connsiteX0" fmla="*/ 4662487 w 4662487"/>
              <a:gd name="connsiteY0" fmla="*/ 1609725 h 1609725"/>
              <a:gd name="connsiteX1" fmla="*/ 4662487 w 4662487"/>
              <a:gd name="connsiteY1" fmla="*/ 1609725 h 1609725"/>
              <a:gd name="connsiteX2" fmla="*/ 4186237 w 4662487"/>
              <a:gd name="connsiteY2" fmla="*/ 1609725 h 1609725"/>
              <a:gd name="connsiteX3" fmla="*/ 4186237 w 4662487"/>
              <a:gd name="connsiteY3" fmla="*/ 1509712 h 1609725"/>
              <a:gd name="connsiteX4" fmla="*/ 4133850 w 4662487"/>
              <a:gd name="connsiteY4" fmla="*/ 1509712 h 1609725"/>
              <a:gd name="connsiteX5" fmla="*/ 4133850 w 4662487"/>
              <a:gd name="connsiteY5" fmla="*/ 1490662 h 1609725"/>
              <a:gd name="connsiteX6" fmla="*/ 4029075 w 4662487"/>
              <a:gd name="connsiteY6" fmla="*/ 1490662 h 1609725"/>
              <a:gd name="connsiteX7" fmla="*/ 4029075 w 4662487"/>
              <a:gd name="connsiteY7" fmla="*/ 1457325 h 1609725"/>
              <a:gd name="connsiteX8" fmla="*/ 3952875 w 4662487"/>
              <a:gd name="connsiteY8" fmla="*/ 1457325 h 1609725"/>
              <a:gd name="connsiteX9" fmla="*/ 3952875 w 4662487"/>
              <a:gd name="connsiteY9" fmla="*/ 1404937 h 1609725"/>
              <a:gd name="connsiteX10" fmla="*/ 3738562 w 4662487"/>
              <a:gd name="connsiteY10" fmla="*/ 1404937 h 1609725"/>
              <a:gd name="connsiteX11" fmla="*/ 3738562 w 4662487"/>
              <a:gd name="connsiteY11" fmla="*/ 1362075 h 1609725"/>
              <a:gd name="connsiteX12" fmla="*/ 3438525 w 4662487"/>
              <a:gd name="connsiteY12" fmla="*/ 1362075 h 1609725"/>
              <a:gd name="connsiteX13" fmla="*/ 3438525 w 4662487"/>
              <a:gd name="connsiteY13" fmla="*/ 1300162 h 1609725"/>
              <a:gd name="connsiteX14" fmla="*/ 3200400 w 4662487"/>
              <a:gd name="connsiteY14" fmla="*/ 1300162 h 1609725"/>
              <a:gd name="connsiteX15" fmla="*/ 3200400 w 4662487"/>
              <a:gd name="connsiteY15" fmla="*/ 1257300 h 1609725"/>
              <a:gd name="connsiteX16" fmla="*/ 3081337 w 4662487"/>
              <a:gd name="connsiteY16" fmla="*/ 1257300 h 1609725"/>
              <a:gd name="connsiteX17" fmla="*/ 3081337 w 4662487"/>
              <a:gd name="connsiteY17" fmla="*/ 1204912 h 1609725"/>
              <a:gd name="connsiteX18" fmla="*/ 2995612 w 4662487"/>
              <a:gd name="connsiteY18" fmla="*/ 1204912 h 1609725"/>
              <a:gd name="connsiteX19" fmla="*/ 2995612 w 4662487"/>
              <a:gd name="connsiteY19" fmla="*/ 1176337 h 1609725"/>
              <a:gd name="connsiteX20" fmla="*/ 2681287 w 4662487"/>
              <a:gd name="connsiteY20" fmla="*/ 1176337 h 1609725"/>
              <a:gd name="connsiteX21" fmla="*/ 2681287 w 4662487"/>
              <a:gd name="connsiteY21" fmla="*/ 1128712 h 1609725"/>
              <a:gd name="connsiteX22" fmla="*/ 2457450 w 4662487"/>
              <a:gd name="connsiteY22" fmla="*/ 1128712 h 1609725"/>
              <a:gd name="connsiteX23" fmla="*/ 2457450 w 4662487"/>
              <a:gd name="connsiteY23" fmla="*/ 1071562 h 1609725"/>
              <a:gd name="connsiteX24" fmla="*/ 2295525 w 4662487"/>
              <a:gd name="connsiteY24" fmla="*/ 1071562 h 1609725"/>
              <a:gd name="connsiteX25" fmla="*/ 2295525 w 4662487"/>
              <a:gd name="connsiteY25" fmla="*/ 1028700 h 1609725"/>
              <a:gd name="connsiteX26" fmla="*/ 2176462 w 4662487"/>
              <a:gd name="connsiteY26" fmla="*/ 1028700 h 1609725"/>
              <a:gd name="connsiteX27" fmla="*/ 2028825 w 4662487"/>
              <a:gd name="connsiteY27" fmla="*/ 1028700 h 1609725"/>
              <a:gd name="connsiteX28" fmla="*/ 2028825 w 4662487"/>
              <a:gd name="connsiteY28" fmla="*/ 985837 h 1609725"/>
              <a:gd name="connsiteX29" fmla="*/ 1885950 w 4662487"/>
              <a:gd name="connsiteY29" fmla="*/ 985837 h 1609725"/>
              <a:gd name="connsiteX30" fmla="*/ 1885950 w 4662487"/>
              <a:gd name="connsiteY30" fmla="*/ 947737 h 1609725"/>
              <a:gd name="connsiteX31" fmla="*/ 1785937 w 4662487"/>
              <a:gd name="connsiteY31" fmla="*/ 947737 h 1609725"/>
              <a:gd name="connsiteX32" fmla="*/ 1785937 w 4662487"/>
              <a:gd name="connsiteY32" fmla="*/ 895350 h 1609725"/>
              <a:gd name="connsiteX33" fmla="*/ 1733550 w 4662487"/>
              <a:gd name="connsiteY33" fmla="*/ 895350 h 1609725"/>
              <a:gd name="connsiteX34" fmla="*/ 1733550 w 4662487"/>
              <a:gd name="connsiteY34" fmla="*/ 842962 h 1609725"/>
              <a:gd name="connsiteX35" fmla="*/ 1433512 w 4662487"/>
              <a:gd name="connsiteY35" fmla="*/ 842962 h 1609725"/>
              <a:gd name="connsiteX36" fmla="*/ 1433512 w 4662487"/>
              <a:gd name="connsiteY36" fmla="*/ 790575 h 1609725"/>
              <a:gd name="connsiteX37" fmla="*/ 1376362 w 4662487"/>
              <a:gd name="connsiteY37" fmla="*/ 790575 h 1609725"/>
              <a:gd name="connsiteX38" fmla="*/ 1376362 w 4662487"/>
              <a:gd name="connsiteY38" fmla="*/ 742950 h 1609725"/>
              <a:gd name="connsiteX39" fmla="*/ 1176337 w 4662487"/>
              <a:gd name="connsiteY39" fmla="*/ 742950 h 1609725"/>
              <a:gd name="connsiteX40" fmla="*/ 1176337 w 4662487"/>
              <a:gd name="connsiteY40" fmla="*/ 742950 h 1609725"/>
              <a:gd name="connsiteX41" fmla="*/ 995362 w 4662487"/>
              <a:gd name="connsiteY41" fmla="*/ 742950 h 1609725"/>
              <a:gd name="connsiteX42" fmla="*/ 995362 w 4662487"/>
              <a:gd name="connsiteY42" fmla="*/ 666750 h 1609725"/>
              <a:gd name="connsiteX43" fmla="*/ 747712 w 4662487"/>
              <a:gd name="connsiteY43" fmla="*/ 666750 h 1609725"/>
              <a:gd name="connsiteX44" fmla="*/ 747712 w 4662487"/>
              <a:gd name="connsiteY44" fmla="*/ 547687 h 1609725"/>
              <a:gd name="connsiteX45" fmla="*/ 533400 w 4662487"/>
              <a:gd name="connsiteY45" fmla="*/ 547687 h 1609725"/>
              <a:gd name="connsiteX46" fmla="*/ 533400 w 4662487"/>
              <a:gd name="connsiteY46" fmla="*/ 490537 h 1609725"/>
              <a:gd name="connsiteX47" fmla="*/ 442912 w 4662487"/>
              <a:gd name="connsiteY47" fmla="*/ 490537 h 1609725"/>
              <a:gd name="connsiteX48" fmla="*/ 442912 w 4662487"/>
              <a:gd name="connsiteY48" fmla="*/ 409575 h 1609725"/>
              <a:gd name="connsiteX49" fmla="*/ 385762 w 4662487"/>
              <a:gd name="connsiteY49" fmla="*/ 409575 h 1609725"/>
              <a:gd name="connsiteX50" fmla="*/ 385762 w 4662487"/>
              <a:gd name="connsiteY50" fmla="*/ 347662 h 1609725"/>
              <a:gd name="connsiteX51" fmla="*/ 338137 w 4662487"/>
              <a:gd name="connsiteY51" fmla="*/ 347662 h 1609725"/>
              <a:gd name="connsiteX52" fmla="*/ 338137 w 4662487"/>
              <a:gd name="connsiteY52" fmla="*/ 300037 h 1609725"/>
              <a:gd name="connsiteX53" fmla="*/ 280987 w 4662487"/>
              <a:gd name="connsiteY53" fmla="*/ 300037 h 1609725"/>
              <a:gd name="connsiteX54" fmla="*/ 280987 w 4662487"/>
              <a:gd name="connsiteY54" fmla="*/ 242887 h 1609725"/>
              <a:gd name="connsiteX55" fmla="*/ 219075 w 4662487"/>
              <a:gd name="connsiteY55" fmla="*/ 242887 h 1609725"/>
              <a:gd name="connsiteX56" fmla="*/ 219075 w 4662487"/>
              <a:gd name="connsiteY56" fmla="*/ 157162 h 1609725"/>
              <a:gd name="connsiteX57" fmla="*/ 171450 w 4662487"/>
              <a:gd name="connsiteY57" fmla="*/ 157162 h 1609725"/>
              <a:gd name="connsiteX58" fmla="*/ 171450 w 4662487"/>
              <a:gd name="connsiteY58" fmla="*/ 66675 h 1609725"/>
              <a:gd name="connsiteX59" fmla="*/ 61912 w 4662487"/>
              <a:gd name="connsiteY59" fmla="*/ 66675 h 1609725"/>
              <a:gd name="connsiteX60" fmla="*/ 61912 w 4662487"/>
              <a:gd name="connsiteY60" fmla="*/ 0 h 1609725"/>
              <a:gd name="connsiteX61" fmla="*/ 0 w 4662487"/>
              <a:gd name="connsiteY61" fmla="*/ 0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662487" h="1609725">
                <a:moveTo>
                  <a:pt x="4662487" y="1609725"/>
                </a:moveTo>
                <a:lnTo>
                  <a:pt x="4662487" y="1609725"/>
                </a:lnTo>
                <a:lnTo>
                  <a:pt x="4186237" y="1609725"/>
                </a:lnTo>
                <a:lnTo>
                  <a:pt x="4186237" y="1509712"/>
                </a:lnTo>
                <a:lnTo>
                  <a:pt x="4133850" y="1509712"/>
                </a:lnTo>
                <a:lnTo>
                  <a:pt x="4133850" y="1490662"/>
                </a:lnTo>
                <a:lnTo>
                  <a:pt x="4029075" y="1490662"/>
                </a:lnTo>
                <a:lnTo>
                  <a:pt x="4029075" y="1457325"/>
                </a:lnTo>
                <a:lnTo>
                  <a:pt x="3952875" y="1457325"/>
                </a:lnTo>
                <a:lnTo>
                  <a:pt x="3952875" y="1404937"/>
                </a:lnTo>
                <a:lnTo>
                  <a:pt x="3738562" y="1404937"/>
                </a:lnTo>
                <a:lnTo>
                  <a:pt x="3738562" y="1362075"/>
                </a:lnTo>
                <a:lnTo>
                  <a:pt x="3438525" y="1362075"/>
                </a:lnTo>
                <a:lnTo>
                  <a:pt x="3438525" y="1300162"/>
                </a:lnTo>
                <a:lnTo>
                  <a:pt x="3200400" y="1300162"/>
                </a:lnTo>
                <a:lnTo>
                  <a:pt x="3200400" y="1257300"/>
                </a:lnTo>
                <a:lnTo>
                  <a:pt x="3081337" y="1257300"/>
                </a:lnTo>
                <a:lnTo>
                  <a:pt x="3081337" y="1204912"/>
                </a:lnTo>
                <a:lnTo>
                  <a:pt x="2995612" y="1204912"/>
                </a:lnTo>
                <a:lnTo>
                  <a:pt x="2995612" y="1176337"/>
                </a:lnTo>
                <a:lnTo>
                  <a:pt x="2681287" y="1176337"/>
                </a:lnTo>
                <a:lnTo>
                  <a:pt x="2681287" y="1128712"/>
                </a:lnTo>
                <a:lnTo>
                  <a:pt x="2457450" y="1128712"/>
                </a:lnTo>
                <a:lnTo>
                  <a:pt x="2457450" y="1071562"/>
                </a:lnTo>
                <a:lnTo>
                  <a:pt x="2295525" y="1071562"/>
                </a:lnTo>
                <a:lnTo>
                  <a:pt x="2295525" y="1028700"/>
                </a:lnTo>
                <a:lnTo>
                  <a:pt x="2176462" y="1028700"/>
                </a:lnTo>
                <a:lnTo>
                  <a:pt x="2028825" y="1028700"/>
                </a:lnTo>
                <a:lnTo>
                  <a:pt x="2028825" y="985837"/>
                </a:lnTo>
                <a:lnTo>
                  <a:pt x="1885950" y="985837"/>
                </a:lnTo>
                <a:lnTo>
                  <a:pt x="1885950" y="947737"/>
                </a:lnTo>
                <a:lnTo>
                  <a:pt x="1785937" y="947737"/>
                </a:lnTo>
                <a:lnTo>
                  <a:pt x="1785937" y="895350"/>
                </a:lnTo>
                <a:lnTo>
                  <a:pt x="1733550" y="895350"/>
                </a:lnTo>
                <a:lnTo>
                  <a:pt x="1733550" y="842962"/>
                </a:lnTo>
                <a:lnTo>
                  <a:pt x="1433512" y="842962"/>
                </a:lnTo>
                <a:lnTo>
                  <a:pt x="1433512" y="790575"/>
                </a:lnTo>
                <a:lnTo>
                  <a:pt x="1376362" y="790575"/>
                </a:lnTo>
                <a:lnTo>
                  <a:pt x="1376362" y="742950"/>
                </a:lnTo>
                <a:lnTo>
                  <a:pt x="1176337" y="742950"/>
                </a:lnTo>
                <a:lnTo>
                  <a:pt x="1176337" y="742950"/>
                </a:lnTo>
                <a:lnTo>
                  <a:pt x="995362" y="742950"/>
                </a:lnTo>
                <a:lnTo>
                  <a:pt x="995362" y="666750"/>
                </a:lnTo>
                <a:lnTo>
                  <a:pt x="747712" y="666750"/>
                </a:lnTo>
                <a:lnTo>
                  <a:pt x="747712" y="547687"/>
                </a:lnTo>
                <a:lnTo>
                  <a:pt x="533400" y="547687"/>
                </a:lnTo>
                <a:lnTo>
                  <a:pt x="533400" y="490537"/>
                </a:lnTo>
                <a:lnTo>
                  <a:pt x="442912" y="490537"/>
                </a:lnTo>
                <a:lnTo>
                  <a:pt x="442912" y="409575"/>
                </a:lnTo>
                <a:lnTo>
                  <a:pt x="385762" y="409575"/>
                </a:lnTo>
                <a:lnTo>
                  <a:pt x="385762" y="347662"/>
                </a:lnTo>
                <a:lnTo>
                  <a:pt x="338137" y="347662"/>
                </a:lnTo>
                <a:lnTo>
                  <a:pt x="338137" y="300037"/>
                </a:lnTo>
                <a:lnTo>
                  <a:pt x="280987" y="300037"/>
                </a:lnTo>
                <a:lnTo>
                  <a:pt x="280987" y="242887"/>
                </a:lnTo>
                <a:lnTo>
                  <a:pt x="219075" y="242887"/>
                </a:lnTo>
                <a:lnTo>
                  <a:pt x="219075" y="157162"/>
                </a:lnTo>
                <a:lnTo>
                  <a:pt x="171450" y="157162"/>
                </a:lnTo>
                <a:lnTo>
                  <a:pt x="171450" y="66675"/>
                </a:lnTo>
                <a:lnTo>
                  <a:pt x="61912" y="66675"/>
                </a:lnTo>
                <a:lnTo>
                  <a:pt x="61912"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43" name="Freeform: Shape 242">
            <a:extLst>
              <a:ext uri="{FF2B5EF4-FFF2-40B4-BE49-F238E27FC236}">
                <a16:creationId xmlns:a16="http://schemas.microsoft.com/office/drawing/2014/main" id="{5F7C13D4-17B5-C5C0-713A-C183EE84F16A}"/>
              </a:ext>
            </a:extLst>
          </p:cNvPr>
          <p:cNvSpPr/>
          <p:nvPr/>
        </p:nvSpPr>
        <p:spPr bwMode="auto">
          <a:xfrm>
            <a:off x="6948488" y="2347913"/>
            <a:ext cx="4567237" cy="1578249"/>
          </a:xfrm>
          <a:custGeom>
            <a:avLst/>
            <a:gdLst>
              <a:gd name="connsiteX0" fmla="*/ 4567237 w 4567237"/>
              <a:gd name="connsiteY0" fmla="*/ 1562100 h 1562100"/>
              <a:gd name="connsiteX1" fmla="*/ 4329112 w 4567237"/>
              <a:gd name="connsiteY1" fmla="*/ 1562100 h 1562100"/>
              <a:gd name="connsiteX2" fmla="*/ 4329112 w 4567237"/>
              <a:gd name="connsiteY2" fmla="*/ 1509712 h 1562100"/>
              <a:gd name="connsiteX3" fmla="*/ 4286250 w 4567237"/>
              <a:gd name="connsiteY3" fmla="*/ 1509712 h 1562100"/>
              <a:gd name="connsiteX4" fmla="*/ 4286250 w 4567237"/>
              <a:gd name="connsiteY4" fmla="*/ 1366837 h 1562100"/>
              <a:gd name="connsiteX5" fmla="*/ 4171950 w 4567237"/>
              <a:gd name="connsiteY5" fmla="*/ 1366837 h 1562100"/>
              <a:gd name="connsiteX6" fmla="*/ 4171950 w 4567237"/>
              <a:gd name="connsiteY6" fmla="*/ 1328737 h 1562100"/>
              <a:gd name="connsiteX7" fmla="*/ 4062412 w 4567237"/>
              <a:gd name="connsiteY7" fmla="*/ 1328737 h 1562100"/>
              <a:gd name="connsiteX8" fmla="*/ 4062412 w 4567237"/>
              <a:gd name="connsiteY8" fmla="*/ 1290637 h 1562100"/>
              <a:gd name="connsiteX9" fmla="*/ 3900487 w 4567237"/>
              <a:gd name="connsiteY9" fmla="*/ 1290637 h 1562100"/>
              <a:gd name="connsiteX10" fmla="*/ 3900487 w 4567237"/>
              <a:gd name="connsiteY10" fmla="*/ 1262062 h 1562100"/>
              <a:gd name="connsiteX11" fmla="*/ 3843337 w 4567237"/>
              <a:gd name="connsiteY11" fmla="*/ 1262062 h 1562100"/>
              <a:gd name="connsiteX12" fmla="*/ 3843337 w 4567237"/>
              <a:gd name="connsiteY12" fmla="*/ 1228725 h 1562100"/>
              <a:gd name="connsiteX13" fmla="*/ 3776662 w 4567237"/>
              <a:gd name="connsiteY13" fmla="*/ 1228725 h 1562100"/>
              <a:gd name="connsiteX14" fmla="*/ 3776662 w 4567237"/>
              <a:gd name="connsiteY14" fmla="*/ 1195387 h 1562100"/>
              <a:gd name="connsiteX15" fmla="*/ 3662362 w 4567237"/>
              <a:gd name="connsiteY15" fmla="*/ 1195387 h 1562100"/>
              <a:gd name="connsiteX16" fmla="*/ 3662362 w 4567237"/>
              <a:gd name="connsiteY16" fmla="*/ 1171575 h 1562100"/>
              <a:gd name="connsiteX17" fmla="*/ 3590925 w 4567237"/>
              <a:gd name="connsiteY17" fmla="*/ 1171575 h 1562100"/>
              <a:gd name="connsiteX18" fmla="*/ 3590925 w 4567237"/>
              <a:gd name="connsiteY18" fmla="*/ 1143000 h 1562100"/>
              <a:gd name="connsiteX19" fmla="*/ 3238500 w 4567237"/>
              <a:gd name="connsiteY19" fmla="*/ 1143000 h 1562100"/>
              <a:gd name="connsiteX20" fmla="*/ 3238500 w 4567237"/>
              <a:gd name="connsiteY20" fmla="*/ 1128712 h 1562100"/>
              <a:gd name="connsiteX21" fmla="*/ 3095625 w 4567237"/>
              <a:gd name="connsiteY21" fmla="*/ 1128712 h 1562100"/>
              <a:gd name="connsiteX22" fmla="*/ 3095625 w 4567237"/>
              <a:gd name="connsiteY22" fmla="*/ 1100137 h 1562100"/>
              <a:gd name="connsiteX23" fmla="*/ 3019425 w 4567237"/>
              <a:gd name="connsiteY23" fmla="*/ 1100137 h 1562100"/>
              <a:gd name="connsiteX24" fmla="*/ 3019425 w 4567237"/>
              <a:gd name="connsiteY24" fmla="*/ 1057275 h 1562100"/>
              <a:gd name="connsiteX25" fmla="*/ 2981325 w 4567237"/>
              <a:gd name="connsiteY25" fmla="*/ 1057275 h 1562100"/>
              <a:gd name="connsiteX26" fmla="*/ 2981325 w 4567237"/>
              <a:gd name="connsiteY26" fmla="*/ 1028700 h 1562100"/>
              <a:gd name="connsiteX27" fmla="*/ 2890837 w 4567237"/>
              <a:gd name="connsiteY27" fmla="*/ 1028700 h 1562100"/>
              <a:gd name="connsiteX28" fmla="*/ 2890837 w 4567237"/>
              <a:gd name="connsiteY28" fmla="*/ 1004887 h 1562100"/>
              <a:gd name="connsiteX29" fmla="*/ 2809875 w 4567237"/>
              <a:gd name="connsiteY29" fmla="*/ 1004887 h 1562100"/>
              <a:gd name="connsiteX30" fmla="*/ 2809875 w 4567237"/>
              <a:gd name="connsiteY30" fmla="*/ 985837 h 1562100"/>
              <a:gd name="connsiteX31" fmla="*/ 2719387 w 4567237"/>
              <a:gd name="connsiteY31" fmla="*/ 985837 h 1562100"/>
              <a:gd name="connsiteX32" fmla="*/ 2719387 w 4567237"/>
              <a:gd name="connsiteY32" fmla="*/ 962025 h 1562100"/>
              <a:gd name="connsiteX33" fmla="*/ 2605087 w 4567237"/>
              <a:gd name="connsiteY33" fmla="*/ 962025 h 1562100"/>
              <a:gd name="connsiteX34" fmla="*/ 2605087 w 4567237"/>
              <a:gd name="connsiteY34" fmla="*/ 942975 h 1562100"/>
              <a:gd name="connsiteX35" fmla="*/ 2500312 w 4567237"/>
              <a:gd name="connsiteY35" fmla="*/ 942975 h 1562100"/>
              <a:gd name="connsiteX36" fmla="*/ 2500312 w 4567237"/>
              <a:gd name="connsiteY36" fmla="*/ 895350 h 1562100"/>
              <a:gd name="connsiteX37" fmla="*/ 2428875 w 4567237"/>
              <a:gd name="connsiteY37" fmla="*/ 895350 h 1562100"/>
              <a:gd name="connsiteX38" fmla="*/ 2428875 w 4567237"/>
              <a:gd name="connsiteY38" fmla="*/ 838200 h 1562100"/>
              <a:gd name="connsiteX39" fmla="*/ 2409825 w 4567237"/>
              <a:gd name="connsiteY39" fmla="*/ 838200 h 1562100"/>
              <a:gd name="connsiteX40" fmla="*/ 2409825 w 4567237"/>
              <a:gd name="connsiteY40" fmla="*/ 809625 h 1562100"/>
              <a:gd name="connsiteX41" fmla="*/ 2309812 w 4567237"/>
              <a:gd name="connsiteY41" fmla="*/ 809625 h 1562100"/>
              <a:gd name="connsiteX42" fmla="*/ 2309812 w 4567237"/>
              <a:gd name="connsiteY42" fmla="*/ 809625 h 1562100"/>
              <a:gd name="connsiteX43" fmla="*/ 2271712 w 4567237"/>
              <a:gd name="connsiteY43" fmla="*/ 809625 h 1562100"/>
              <a:gd name="connsiteX44" fmla="*/ 2271712 w 4567237"/>
              <a:gd name="connsiteY44" fmla="*/ 757237 h 1562100"/>
              <a:gd name="connsiteX45" fmla="*/ 2190750 w 4567237"/>
              <a:gd name="connsiteY45" fmla="*/ 757237 h 1562100"/>
              <a:gd name="connsiteX46" fmla="*/ 2190750 w 4567237"/>
              <a:gd name="connsiteY46" fmla="*/ 742950 h 1562100"/>
              <a:gd name="connsiteX47" fmla="*/ 2105025 w 4567237"/>
              <a:gd name="connsiteY47" fmla="*/ 742950 h 1562100"/>
              <a:gd name="connsiteX48" fmla="*/ 2105025 w 4567237"/>
              <a:gd name="connsiteY48" fmla="*/ 700087 h 1562100"/>
              <a:gd name="connsiteX49" fmla="*/ 2052637 w 4567237"/>
              <a:gd name="connsiteY49" fmla="*/ 700087 h 1562100"/>
              <a:gd name="connsiteX50" fmla="*/ 2052637 w 4567237"/>
              <a:gd name="connsiteY50" fmla="*/ 681037 h 1562100"/>
              <a:gd name="connsiteX51" fmla="*/ 1919287 w 4567237"/>
              <a:gd name="connsiteY51" fmla="*/ 681037 h 1562100"/>
              <a:gd name="connsiteX52" fmla="*/ 1919287 w 4567237"/>
              <a:gd name="connsiteY52" fmla="*/ 657225 h 1562100"/>
              <a:gd name="connsiteX53" fmla="*/ 1862137 w 4567237"/>
              <a:gd name="connsiteY53" fmla="*/ 657225 h 1562100"/>
              <a:gd name="connsiteX54" fmla="*/ 1862137 w 4567237"/>
              <a:gd name="connsiteY54" fmla="*/ 628650 h 1562100"/>
              <a:gd name="connsiteX55" fmla="*/ 1800225 w 4567237"/>
              <a:gd name="connsiteY55" fmla="*/ 628650 h 1562100"/>
              <a:gd name="connsiteX56" fmla="*/ 1800225 w 4567237"/>
              <a:gd name="connsiteY56" fmla="*/ 604837 h 1562100"/>
              <a:gd name="connsiteX57" fmla="*/ 1695450 w 4567237"/>
              <a:gd name="connsiteY57" fmla="*/ 604837 h 1562100"/>
              <a:gd name="connsiteX58" fmla="*/ 1695450 w 4567237"/>
              <a:gd name="connsiteY58" fmla="*/ 576262 h 1562100"/>
              <a:gd name="connsiteX59" fmla="*/ 1662112 w 4567237"/>
              <a:gd name="connsiteY59" fmla="*/ 576262 h 1562100"/>
              <a:gd name="connsiteX60" fmla="*/ 1662112 w 4567237"/>
              <a:gd name="connsiteY60" fmla="*/ 542925 h 1562100"/>
              <a:gd name="connsiteX61" fmla="*/ 1638300 w 4567237"/>
              <a:gd name="connsiteY61" fmla="*/ 542925 h 1562100"/>
              <a:gd name="connsiteX62" fmla="*/ 1638300 w 4567237"/>
              <a:gd name="connsiteY62" fmla="*/ 504825 h 1562100"/>
              <a:gd name="connsiteX63" fmla="*/ 1557337 w 4567237"/>
              <a:gd name="connsiteY63" fmla="*/ 504825 h 1562100"/>
              <a:gd name="connsiteX64" fmla="*/ 1557337 w 4567237"/>
              <a:gd name="connsiteY64" fmla="*/ 476250 h 1562100"/>
              <a:gd name="connsiteX65" fmla="*/ 1471612 w 4567237"/>
              <a:gd name="connsiteY65" fmla="*/ 476250 h 1562100"/>
              <a:gd name="connsiteX66" fmla="*/ 1471612 w 4567237"/>
              <a:gd name="connsiteY66" fmla="*/ 457200 h 1562100"/>
              <a:gd name="connsiteX67" fmla="*/ 1447800 w 4567237"/>
              <a:gd name="connsiteY67" fmla="*/ 457200 h 1562100"/>
              <a:gd name="connsiteX68" fmla="*/ 1447800 w 4567237"/>
              <a:gd name="connsiteY68" fmla="*/ 433387 h 1562100"/>
              <a:gd name="connsiteX69" fmla="*/ 1285875 w 4567237"/>
              <a:gd name="connsiteY69" fmla="*/ 433387 h 1562100"/>
              <a:gd name="connsiteX70" fmla="*/ 1271587 w 4567237"/>
              <a:gd name="connsiteY70" fmla="*/ 419099 h 1562100"/>
              <a:gd name="connsiteX71" fmla="*/ 1190625 w 4567237"/>
              <a:gd name="connsiteY71" fmla="*/ 419099 h 1562100"/>
              <a:gd name="connsiteX72" fmla="*/ 1190625 w 4567237"/>
              <a:gd name="connsiteY72" fmla="*/ 376237 h 1562100"/>
              <a:gd name="connsiteX73" fmla="*/ 1057275 w 4567237"/>
              <a:gd name="connsiteY73" fmla="*/ 376237 h 1562100"/>
              <a:gd name="connsiteX74" fmla="*/ 942975 w 4567237"/>
              <a:gd name="connsiteY74" fmla="*/ 376237 h 1562100"/>
              <a:gd name="connsiteX75" fmla="*/ 942975 w 4567237"/>
              <a:gd name="connsiteY75" fmla="*/ 352425 h 1562100"/>
              <a:gd name="connsiteX76" fmla="*/ 862012 w 4567237"/>
              <a:gd name="connsiteY76" fmla="*/ 352425 h 1562100"/>
              <a:gd name="connsiteX77" fmla="*/ 862012 w 4567237"/>
              <a:gd name="connsiteY77" fmla="*/ 300037 h 1562100"/>
              <a:gd name="connsiteX78" fmla="*/ 781050 w 4567237"/>
              <a:gd name="connsiteY78" fmla="*/ 300037 h 1562100"/>
              <a:gd name="connsiteX79" fmla="*/ 781050 w 4567237"/>
              <a:gd name="connsiteY79" fmla="*/ 276225 h 1562100"/>
              <a:gd name="connsiteX80" fmla="*/ 728662 w 4567237"/>
              <a:gd name="connsiteY80" fmla="*/ 276225 h 1562100"/>
              <a:gd name="connsiteX81" fmla="*/ 728662 w 4567237"/>
              <a:gd name="connsiteY81" fmla="*/ 242887 h 1562100"/>
              <a:gd name="connsiteX82" fmla="*/ 695325 w 4567237"/>
              <a:gd name="connsiteY82" fmla="*/ 242887 h 1562100"/>
              <a:gd name="connsiteX83" fmla="*/ 695325 w 4567237"/>
              <a:gd name="connsiteY83" fmla="*/ 204787 h 1562100"/>
              <a:gd name="connsiteX84" fmla="*/ 614362 w 4567237"/>
              <a:gd name="connsiteY84" fmla="*/ 204787 h 1562100"/>
              <a:gd name="connsiteX85" fmla="*/ 576262 w 4567237"/>
              <a:gd name="connsiteY85" fmla="*/ 204787 h 1562100"/>
              <a:gd name="connsiteX86" fmla="*/ 576262 w 4567237"/>
              <a:gd name="connsiteY86" fmla="*/ 180975 h 1562100"/>
              <a:gd name="connsiteX87" fmla="*/ 433387 w 4567237"/>
              <a:gd name="connsiteY87" fmla="*/ 180975 h 1562100"/>
              <a:gd name="connsiteX88" fmla="*/ 433387 w 4567237"/>
              <a:gd name="connsiteY88" fmla="*/ 133350 h 1562100"/>
              <a:gd name="connsiteX89" fmla="*/ 381000 w 4567237"/>
              <a:gd name="connsiteY89" fmla="*/ 133350 h 1562100"/>
              <a:gd name="connsiteX90" fmla="*/ 381000 w 4567237"/>
              <a:gd name="connsiteY90" fmla="*/ 76200 h 1562100"/>
              <a:gd name="connsiteX91" fmla="*/ 271462 w 4567237"/>
              <a:gd name="connsiteY91" fmla="*/ 76200 h 1562100"/>
              <a:gd name="connsiteX92" fmla="*/ 271462 w 4567237"/>
              <a:gd name="connsiteY92" fmla="*/ 28575 h 1562100"/>
              <a:gd name="connsiteX93" fmla="*/ 176212 w 4567237"/>
              <a:gd name="connsiteY93" fmla="*/ 28575 h 1562100"/>
              <a:gd name="connsiteX94" fmla="*/ 176212 w 4567237"/>
              <a:gd name="connsiteY94" fmla="*/ 0 h 1562100"/>
              <a:gd name="connsiteX95" fmla="*/ 128587 w 4567237"/>
              <a:gd name="connsiteY95" fmla="*/ 0 h 1562100"/>
              <a:gd name="connsiteX96" fmla="*/ 128587 w 4567237"/>
              <a:gd name="connsiteY96" fmla="*/ 0 h 1562100"/>
              <a:gd name="connsiteX97" fmla="*/ 61912 w 4567237"/>
              <a:gd name="connsiteY97" fmla="*/ 0 h 1562100"/>
              <a:gd name="connsiteX98" fmla="*/ 0 w 4567237"/>
              <a:gd name="connsiteY98" fmla="*/ 0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4567237" h="1562100">
                <a:moveTo>
                  <a:pt x="4567237" y="1562100"/>
                </a:moveTo>
                <a:lnTo>
                  <a:pt x="4329112" y="1562100"/>
                </a:lnTo>
                <a:lnTo>
                  <a:pt x="4329112" y="1509712"/>
                </a:lnTo>
                <a:lnTo>
                  <a:pt x="4286250" y="1509712"/>
                </a:lnTo>
                <a:lnTo>
                  <a:pt x="4286250" y="1366837"/>
                </a:lnTo>
                <a:lnTo>
                  <a:pt x="4171950" y="1366837"/>
                </a:lnTo>
                <a:lnTo>
                  <a:pt x="4171950" y="1328737"/>
                </a:lnTo>
                <a:lnTo>
                  <a:pt x="4062412" y="1328737"/>
                </a:lnTo>
                <a:lnTo>
                  <a:pt x="4062412" y="1290637"/>
                </a:lnTo>
                <a:lnTo>
                  <a:pt x="3900487" y="1290637"/>
                </a:lnTo>
                <a:lnTo>
                  <a:pt x="3900487" y="1262062"/>
                </a:lnTo>
                <a:lnTo>
                  <a:pt x="3843337" y="1262062"/>
                </a:lnTo>
                <a:lnTo>
                  <a:pt x="3843337" y="1228725"/>
                </a:lnTo>
                <a:lnTo>
                  <a:pt x="3776662" y="1228725"/>
                </a:lnTo>
                <a:lnTo>
                  <a:pt x="3776662" y="1195387"/>
                </a:lnTo>
                <a:lnTo>
                  <a:pt x="3662362" y="1195387"/>
                </a:lnTo>
                <a:lnTo>
                  <a:pt x="3662362" y="1171575"/>
                </a:lnTo>
                <a:lnTo>
                  <a:pt x="3590925" y="1171575"/>
                </a:lnTo>
                <a:lnTo>
                  <a:pt x="3590925" y="1143000"/>
                </a:lnTo>
                <a:lnTo>
                  <a:pt x="3238500" y="1143000"/>
                </a:lnTo>
                <a:lnTo>
                  <a:pt x="3238500" y="1128712"/>
                </a:lnTo>
                <a:lnTo>
                  <a:pt x="3095625" y="1128712"/>
                </a:lnTo>
                <a:lnTo>
                  <a:pt x="3095625" y="1100137"/>
                </a:lnTo>
                <a:lnTo>
                  <a:pt x="3019425" y="1100137"/>
                </a:lnTo>
                <a:lnTo>
                  <a:pt x="3019425" y="1057275"/>
                </a:lnTo>
                <a:lnTo>
                  <a:pt x="2981325" y="1057275"/>
                </a:lnTo>
                <a:lnTo>
                  <a:pt x="2981325" y="1028700"/>
                </a:lnTo>
                <a:lnTo>
                  <a:pt x="2890837" y="1028700"/>
                </a:lnTo>
                <a:lnTo>
                  <a:pt x="2890837" y="1004887"/>
                </a:lnTo>
                <a:lnTo>
                  <a:pt x="2809875" y="1004887"/>
                </a:lnTo>
                <a:lnTo>
                  <a:pt x="2809875" y="985837"/>
                </a:lnTo>
                <a:lnTo>
                  <a:pt x="2719387" y="985837"/>
                </a:lnTo>
                <a:lnTo>
                  <a:pt x="2719387" y="962025"/>
                </a:lnTo>
                <a:lnTo>
                  <a:pt x="2605087" y="962025"/>
                </a:lnTo>
                <a:lnTo>
                  <a:pt x="2605087" y="942975"/>
                </a:lnTo>
                <a:lnTo>
                  <a:pt x="2500312" y="942975"/>
                </a:lnTo>
                <a:lnTo>
                  <a:pt x="2500312" y="895350"/>
                </a:lnTo>
                <a:lnTo>
                  <a:pt x="2428875" y="895350"/>
                </a:lnTo>
                <a:lnTo>
                  <a:pt x="2428875" y="838200"/>
                </a:lnTo>
                <a:lnTo>
                  <a:pt x="2409825" y="838200"/>
                </a:lnTo>
                <a:lnTo>
                  <a:pt x="2409825" y="809625"/>
                </a:lnTo>
                <a:lnTo>
                  <a:pt x="2309812" y="809625"/>
                </a:lnTo>
                <a:lnTo>
                  <a:pt x="2309812" y="809625"/>
                </a:lnTo>
                <a:lnTo>
                  <a:pt x="2271712" y="809625"/>
                </a:lnTo>
                <a:lnTo>
                  <a:pt x="2271712" y="757237"/>
                </a:lnTo>
                <a:lnTo>
                  <a:pt x="2190750" y="757237"/>
                </a:lnTo>
                <a:lnTo>
                  <a:pt x="2190750" y="742950"/>
                </a:lnTo>
                <a:lnTo>
                  <a:pt x="2105025" y="742950"/>
                </a:lnTo>
                <a:lnTo>
                  <a:pt x="2105025" y="700087"/>
                </a:lnTo>
                <a:lnTo>
                  <a:pt x="2052637" y="700087"/>
                </a:lnTo>
                <a:lnTo>
                  <a:pt x="2052637" y="681037"/>
                </a:lnTo>
                <a:lnTo>
                  <a:pt x="1919287" y="681037"/>
                </a:lnTo>
                <a:lnTo>
                  <a:pt x="1919287" y="657225"/>
                </a:lnTo>
                <a:lnTo>
                  <a:pt x="1862137" y="657225"/>
                </a:lnTo>
                <a:lnTo>
                  <a:pt x="1862137" y="628650"/>
                </a:lnTo>
                <a:lnTo>
                  <a:pt x="1800225" y="628650"/>
                </a:lnTo>
                <a:lnTo>
                  <a:pt x="1800225" y="604837"/>
                </a:lnTo>
                <a:lnTo>
                  <a:pt x="1695450" y="604837"/>
                </a:lnTo>
                <a:lnTo>
                  <a:pt x="1695450" y="576262"/>
                </a:lnTo>
                <a:lnTo>
                  <a:pt x="1662112" y="576262"/>
                </a:lnTo>
                <a:lnTo>
                  <a:pt x="1662112" y="542925"/>
                </a:lnTo>
                <a:lnTo>
                  <a:pt x="1638300" y="542925"/>
                </a:lnTo>
                <a:lnTo>
                  <a:pt x="1638300" y="504825"/>
                </a:lnTo>
                <a:lnTo>
                  <a:pt x="1557337" y="504825"/>
                </a:lnTo>
                <a:lnTo>
                  <a:pt x="1557337" y="476250"/>
                </a:lnTo>
                <a:lnTo>
                  <a:pt x="1471612" y="476250"/>
                </a:lnTo>
                <a:lnTo>
                  <a:pt x="1471612" y="457200"/>
                </a:lnTo>
                <a:lnTo>
                  <a:pt x="1447800" y="457200"/>
                </a:lnTo>
                <a:lnTo>
                  <a:pt x="1447800" y="433387"/>
                </a:lnTo>
                <a:lnTo>
                  <a:pt x="1285875" y="433387"/>
                </a:lnTo>
                <a:lnTo>
                  <a:pt x="1271587" y="419099"/>
                </a:lnTo>
                <a:lnTo>
                  <a:pt x="1190625" y="419099"/>
                </a:lnTo>
                <a:lnTo>
                  <a:pt x="1190625" y="376237"/>
                </a:lnTo>
                <a:lnTo>
                  <a:pt x="1057275" y="376237"/>
                </a:lnTo>
                <a:lnTo>
                  <a:pt x="942975" y="376237"/>
                </a:lnTo>
                <a:lnTo>
                  <a:pt x="942975" y="352425"/>
                </a:lnTo>
                <a:lnTo>
                  <a:pt x="862012" y="352425"/>
                </a:lnTo>
                <a:lnTo>
                  <a:pt x="862012" y="300037"/>
                </a:lnTo>
                <a:lnTo>
                  <a:pt x="781050" y="300037"/>
                </a:lnTo>
                <a:lnTo>
                  <a:pt x="781050" y="276225"/>
                </a:lnTo>
                <a:lnTo>
                  <a:pt x="728662" y="276225"/>
                </a:lnTo>
                <a:lnTo>
                  <a:pt x="728662" y="242887"/>
                </a:lnTo>
                <a:lnTo>
                  <a:pt x="695325" y="242887"/>
                </a:lnTo>
                <a:lnTo>
                  <a:pt x="695325" y="204787"/>
                </a:lnTo>
                <a:lnTo>
                  <a:pt x="614362" y="204787"/>
                </a:lnTo>
                <a:lnTo>
                  <a:pt x="576262" y="204787"/>
                </a:lnTo>
                <a:lnTo>
                  <a:pt x="576262" y="180975"/>
                </a:lnTo>
                <a:lnTo>
                  <a:pt x="433387" y="180975"/>
                </a:lnTo>
                <a:lnTo>
                  <a:pt x="433387" y="133350"/>
                </a:lnTo>
                <a:lnTo>
                  <a:pt x="381000" y="133350"/>
                </a:lnTo>
                <a:lnTo>
                  <a:pt x="381000" y="76200"/>
                </a:lnTo>
                <a:lnTo>
                  <a:pt x="271462" y="76200"/>
                </a:lnTo>
                <a:lnTo>
                  <a:pt x="271462" y="28575"/>
                </a:lnTo>
                <a:lnTo>
                  <a:pt x="176212" y="28575"/>
                </a:lnTo>
                <a:lnTo>
                  <a:pt x="176212" y="0"/>
                </a:lnTo>
                <a:lnTo>
                  <a:pt x="128587" y="0"/>
                </a:lnTo>
                <a:lnTo>
                  <a:pt x="128587" y="0"/>
                </a:lnTo>
                <a:lnTo>
                  <a:pt x="61912"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Tree>
    <p:extLst>
      <p:ext uri="{BB962C8B-B14F-4D97-AF65-F5344CB8AC3E}">
        <p14:creationId xmlns:p14="http://schemas.microsoft.com/office/powerpoint/2010/main" val="4589950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D740C4-F5ED-9303-CA6D-00823FE8D958}"/>
              </a:ext>
            </a:extLst>
          </p:cNvPr>
          <p:cNvSpPr>
            <a:spLocks noGrp="1"/>
          </p:cNvSpPr>
          <p:nvPr>
            <p:ph type="title"/>
          </p:nvPr>
        </p:nvSpPr>
        <p:spPr/>
        <p:txBody>
          <a:bodyPr/>
          <a:lstStyle/>
          <a:p>
            <a:r>
              <a:rPr lang="en-US" dirty="0"/>
              <a:t>BTK Inhibitor Head-to-Head Comparisons: </a:t>
            </a:r>
            <a:br>
              <a:rPr lang="en-US" dirty="0"/>
            </a:br>
            <a:r>
              <a:rPr lang="en-US" dirty="0"/>
              <a:t>Acalabrutinib vs Ibrutinib (ELEVATE-RR)</a:t>
            </a:r>
          </a:p>
        </p:txBody>
      </p:sp>
      <p:sp>
        <p:nvSpPr>
          <p:cNvPr id="3" name="Content Placeholder 2">
            <a:extLst>
              <a:ext uri="{FF2B5EF4-FFF2-40B4-BE49-F238E27FC236}">
                <a16:creationId xmlns:a16="http://schemas.microsoft.com/office/drawing/2014/main" id="{316D1306-7C87-91A7-7585-2AB26A7A49B3}"/>
              </a:ext>
            </a:extLst>
          </p:cNvPr>
          <p:cNvSpPr>
            <a:spLocks noGrp="1"/>
          </p:cNvSpPr>
          <p:nvPr>
            <p:ph idx="1"/>
          </p:nvPr>
        </p:nvSpPr>
        <p:spPr/>
        <p:txBody>
          <a:bodyPr/>
          <a:lstStyle/>
          <a:p>
            <a:r>
              <a:rPr lang="en-US" sz="2000" dirty="0"/>
              <a:t>Randomized, noninferiority phase III trial of acalabrutinib vs ibrutinib for patients with previously treated CLL; presence of del(17p) or del(11q); no significant CV disease; no prior BTK, PI3K, </a:t>
            </a:r>
            <a:r>
              <a:rPr lang="en-US" sz="2000" dirty="0" err="1"/>
              <a:t>Syk</a:t>
            </a:r>
            <a:r>
              <a:rPr lang="en-US" sz="2000" dirty="0"/>
              <a:t>, or BCL-2 inhibitors (N = 533)  </a:t>
            </a:r>
          </a:p>
        </p:txBody>
      </p:sp>
      <p:sp>
        <p:nvSpPr>
          <p:cNvPr id="5" name="Text Box 11">
            <a:extLst>
              <a:ext uri="{FF2B5EF4-FFF2-40B4-BE49-F238E27FC236}">
                <a16:creationId xmlns:a16="http://schemas.microsoft.com/office/drawing/2014/main" id="{C3BC09FD-254E-F717-FCD7-FA1C80D1AE61}"/>
              </a:ext>
            </a:extLst>
          </p:cNvPr>
          <p:cNvSpPr txBox="1">
            <a:spLocks noChangeArrowheads="1"/>
          </p:cNvSpPr>
          <p:nvPr/>
        </p:nvSpPr>
        <p:spPr bwMode="auto">
          <a:xfrm>
            <a:off x="398978" y="6366320"/>
            <a:ext cx="36504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Byrd. ASCO 2021. Abstr 7500. Byrd. JCO. 2021;39:3441.</a:t>
            </a:r>
            <a:endParaRPr kumimoji="0" lang="en-US"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CB9E0CA3-DBE3-069E-9C81-CC61F55A2EBE}"/>
              </a:ext>
            </a:extLst>
          </p:cNvPr>
          <p:cNvSpPr txBox="1"/>
          <p:nvPr/>
        </p:nvSpPr>
        <p:spPr>
          <a:xfrm>
            <a:off x="4442032" y="2477009"/>
            <a:ext cx="4780079" cy="369332"/>
          </a:xfrm>
          <a:prstGeom prst="rect">
            <a:avLst/>
          </a:prstGeom>
          <a:solidFill>
            <a:srgbClr val="FFFFFF"/>
          </a:solidFill>
        </p:spPr>
        <p:txBody>
          <a:bodyPr wrap="square" anchor="t">
            <a:spAutoFit/>
          </a:bodyPr>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HR: 1.00 (95% CI: 0.79-1.27; noninferiority met)</a:t>
            </a:r>
            <a:endParaRPr kumimoji="0" lang="en-GB" sz="1800" b="0" i="0" u="none" strike="noStrike" kern="0" cap="none" spc="0" normalizeH="0" baseline="3000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3" name="Freeform 434">
            <a:extLst>
              <a:ext uri="{FF2B5EF4-FFF2-40B4-BE49-F238E27FC236}">
                <a16:creationId xmlns:a16="http://schemas.microsoft.com/office/drawing/2014/main" id="{30BC9B3E-EEBA-0665-0213-1087F9EC2288}"/>
              </a:ext>
            </a:extLst>
          </p:cNvPr>
          <p:cNvSpPr/>
          <p:nvPr/>
        </p:nvSpPr>
        <p:spPr>
          <a:xfrm>
            <a:off x="2797428" y="2561166"/>
            <a:ext cx="6133977" cy="3127525"/>
          </a:xfrm>
          <a:custGeom>
            <a:avLst/>
            <a:gdLst>
              <a:gd name="connsiteX0" fmla="*/ 0 w 6797253"/>
              <a:gd name="connsiteY0" fmla="*/ 0 h 3408218"/>
              <a:gd name="connsiteX1" fmla="*/ 0 w 6797253"/>
              <a:gd name="connsiteY1" fmla="*/ 3408218 h 3408218"/>
              <a:gd name="connsiteX2" fmla="*/ 6797253 w 6797253"/>
              <a:gd name="connsiteY2" fmla="*/ 3408218 h 3408218"/>
            </a:gdLst>
            <a:ahLst/>
            <a:cxnLst>
              <a:cxn ang="0">
                <a:pos x="connsiteX0" y="connsiteY0"/>
              </a:cxn>
              <a:cxn ang="0">
                <a:pos x="connsiteX1" y="connsiteY1"/>
              </a:cxn>
              <a:cxn ang="0">
                <a:pos x="connsiteX2" y="connsiteY2"/>
              </a:cxn>
            </a:cxnLst>
            <a:rect l="l" t="t" r="r" b="b"/>
            <a:pathLst>
              <a:path w="6797253" h="3408218">
                <a:moveTo>
                  <a:pt x="0" y="0"/>
                </a:moveTo>
                <a:lnTo>
                  <a:pt x="0" y="3408218"/>
                </a:lnTo>
                <a:lnTo>
                  <a:pt x="6797253" y="3408218"/>
                </a:lnTo>
              </a:path>
            </a:pathLst>
          </a:custGeom>
          <a:noFill/>
          <a:ln w="28575" cap="flat" cmpd="sng" algn="ctr">
            <a:solidFill>
              <a:srgbClr val="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ea typeface="+mn-ea"/>
              <a:cs typeface="Arial" panose="020B0604020202020204" pitchFamily="34" charset="0"/>
            </a:endParaRPr>
          </a:p>
        </p:txBody>
      </p:sp>
      <p:sp>
        <p:nvSpPr>
          <p:cNvPr id="14" name="TextBox 13">
            <a:extLst>
              <a:ext uri="{FF2B5EF4-FFF2-40B4-BE49-F238E27FC236}">
                <a16:creationId xmlns:a16="http://schemas.microsoft.com/office/drawing/2014/main" id="{757F7F24-57BE-6A69-9F77-AEF3352D96A1}"/>
              </a:ext>
            </a:extLst>
          </p:cNvPr>
          <p:cNvSpPr txBox="1"/>
          <p:nvPr/>
        </p:nvSpPr>
        <p:spPr>
          <a:xfrm>
            <a:off x="2382037" y="2417159"/>
            <a:ext cx="420996"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100</a:t>
            </a:r>
          </a:p>
        </p:txBody>
      </p:sp>
      <p:cxnSp>
        <p:nvCxnSpPr>
          <p:cNvPr id="15" name="Straight Connector 14">
            <a:extLst>
              <a:ext uri="{FF2B5EF4-FFF2-40B4-BE49-F238E27FC236}">
                <a16:creationId xmlns:a16="http://schemas.microsoft.com/office/drawing/2014/main" id="{E51ADF44-BA4D-7779-EE83-E161E6665245}"/>
              </a:ext>
            </a:extLst>
          </p:cNvPr>
          <p:cNvCxnSpPr/>
          <p:nvPr/>
        </p:nvCxnSpPr>
        <p:spPr>
          <a:xfrm>
            <a:off x="2732497" y="2561166"/>
            <a:ext cx="70413" cy="0"/>
          </a:xfrm>
          <a:prstGeom prst="line">
            <a:avLst/>
          </a:prstGeom>
          <a:noFill/>
          <a:ln w="28575" cap="flat" cmpd="sng" algn="ctr">
            <a:solidFill>
              <a:srgbClr val="000000"/>
            </a:solidFill>
            <a:prstDash val="solid"/>
          </a:ln>
          <a:effectLst/>
        </p:spPr>
      </p:cxnSp>
      <p:sp>
        <p:nvSpPr>
          <p:cNvPr id="16" name="TextBox 15">
            <a:extLst>
              <a:ext uri="{FF2B5EF4-FFF2-40B4-BE49-F238E27FC236}">
                <a16:creationId xmlns:a16="http://schemas.microsoft.com/office/drawing/2014/main" id="{584973A2-5A0D-5A2C-2625-84FF32078D3C}"/>
              </a:ext>
            </a:extLst>
          </p:cNvPr>
          <p:cNvSpPr txBox="1"/>
          <p:nvPr/>
        </p:nvSpPr>
        <p:spPr>
          <a:xfrm>
            <a:off x="2465884" y="3050879"/>
            <a:ext cx="337149"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80</a:t>
            </a:r>
          </a:p>
        </p:txBody>
      </p:sp>
      <p:cxnSp>
        <p:nvCxnSpPr>
          <p:cNvPr id="17" name="Straight Connector 16">
            <a:extLst>
              <a:ext uri="{FF2B5EF4-FFF2-40B4-BE49-F238E27FC236}">
                <a16:creationId xmlns:a16="http://schemas.microsoft.com/office/drawing/2014/main" id="{3D89B18C-0AC1-4A90-3596-DFC9122A3BC3}"/>
              </a:ext>
            </a:extLst>
          </p:cNvPr>
          <p:cNvCxnSpPr/>
          <p:nvPr/>
        </p:nvCxnSpPr>
        <p:spPr>
          <a:xfrm>
            <a:off x="2732497" y="3194887"/>
            <a:ext cx="70413" cy="0"/>
          </a:xfrm>
          <a:prstGeom prst="line">
            <a:avLst/>
          </a:prstGeom>
          <a:noFill/>
          <a:ln w="28575" cap="flat" cmpd="sng" algn="ctr">
            <a:solidFill>
              <a:srgbClr val="000000"/>
            </a:solidFill>
            <a:prstDash val="solid"/>
          </a:ln>
          <a:effectLst/>
        </p:spPr>
      </p:cxnSp>
      <p:sp>
        <p:nvSpPr>
          <p:cNvPr id="18" name="TextBox 17">
            <a:extLst>
              <a:ext uri="{FF2B5EF4-FFF2-40B4-BE49-F238E27FC236}">
                <a16:creationId xmlns:a16="http://schemas.microsoft.com/office/drawing/2014/main" id="{8B49364A-DE09-75DF-D866-E93885C0F938}"/>
              </a:ext>
            </a:extLst>
          </p:cNvPr>
          <p:cNvSpPr txBox="1"/>
          <p:nvPr/>
        </p:nvSpPr>
        <p:spPr>
          <a:xfrm>
            <a:off x="2465884" y="3666995"/>
            <a:ext cx="337149"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60</a:t>
            </a:r>
          </a:p>
        </p:txBody>
      </p:sp>
      <p:cxnSp>
        <p:nvCxnSpPr>
          <p:cNvPr id="19" name="Straight Connector 18">
            <a:extLst>
              <a:ext uri="{FF2B5EF4-FFF2-40B4-BE49-F238E27FC236}">
                <a16:creationId xmlns:a16="http://schemas.microsoft.com/office/drawing/2014/main" id="{8CA5BF20-C8A7-B982-1FFE-CDE3FC666712}"/>
              </a:ext>
            </a:extLst>
          </p:cNvPr>
          <p:cNvCxnSpPr/>
          <p:nvPr/>
        </p:nvCxnSpPr>
        <p:spPr>
          <a:xfrm>
            <a:off x="2732497" y="3811003"/>
            <a:ext cx="70413" cy="0"/>
          </a:xfrm>
          <a:prstGeom prst="line">
            <a:avLst/>
          </a:prstGeom>
          <a:noFill/>
          <a:ln w="28575" cap="flat" cmpd="sng" algn="ctr">
            <a:solidFill>
              <a:srgbClr val="000000"/>
            </a:solidFill>
            <a:prstDash val="solid"/>
          </a:ln>
          <a:effectLst/>
        </p:spPr>
      </p:cxnSp>
      <p:sp>
        <p:nvSpPr>
          <p:cNvPr id="20" name="TextBox 19">
            <a:extLst>
              <a:ext uri="{FF2B5EF4-FFF2-40B4-BE49-F238E27FC236}">
                <a16:creationId xmlns:a16="http://schemas.microsoft.com/office/drawing/2014/main" id="{C2B7139B-53CA-0E93-90D4-562DB2A9B8E0}"/>
              </a:ext>
            </a:extLst>
          </p:cNvPr>
          <p:cNvSpPr txBox="1"/>
          <p:nvPr/>
        </p:nvSpPr>
        <p:spPr>
          <a:xfrm>
            <a:off x="2465884" y="4294848"/>
            <a:ext cx="337149"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40</a:t>
            </a:r>
          </a:p>
        </p:txBody>
      </p:sp>
      <p:cxnSp>
        <p:nvCxnSpPr>
          <p:cNvPr id="21" name="Straight Connector 20">
            <a:extLst>
              <a:ext uri="{FF2B5EF4-FFF2-40B4-BE49-F238E27FC236}">
                <a16:creationId xmlns:a16="http://schemas.microsoft.com/office/drawing/2014/main" id="{173518C2-881C-926E-863B-169F19CA1B90}"/>
              </a:ext>
            </a:extLst>
          </p:cNvPr>
          <p:cNvCxnSpPr/>
          <p:nvPr/>
        </p:nvCxnSpPr>
        <p:spPr>
          <a:xfrm>
            <a:off x="2732497" y="4438856"/>
            <a:ext cx="70413" cy="0"/>
          </a:xfrm>
          <a:prstGeom prst="line">
            <a:avLst/>
          </a:prstGeom>
          <a:noFill/>
          <a:ln w="28575" cap="flat" cmpd="sng" algn="ctr">
            <a:solidFill>
              <a:srgbClr val="000000"/>
            </a:solidFill>
            <a:prstDash val="solid"/>
          </a:ln>
          <a:effectLst/>
        </p:spPr>
      </p:cxnSp>
      <p:sp>
        <p:nvSpPr>
          <p:cNvPr id="22" name="TextBox 21">
            <a:extLst>
              <a:ext uri="{FF2B5EF4-FFF2-40B4-BE49-F238E27FC236}">
                <a16:creationId xmlns:a16="http://schemas.microsoft.com/office/drawing/2014/main" id="{9D710B38-FD94-15B1-37F3-509C1231F68E}"/>
              </a:ext>
            </a:extLst>
          </p:cNvPr>
          <p:cNvSpPr txBox="1"/>
          <p:nvPr/>
        </p:nvSpPr>
        <p:spPr>
          <a:xfrm>
            <a:off x="2465884" y="4910965"/>
            <a:ext cx="337149"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20</a:t>
            </a:r>
          </a:p>
        </p:txBody>
      </p:sp>
      <p:cxnSp>
        <p:nvCxnSpPr>
          <p:cNvPr id="23" name="Straight Connector 22">
            <a:extLst>
              <a:ext uri="{FF2B5EF4-FFF2-40B4-BE49-F238E27FC236}">
                <a16:creationId xmlns:a16="http://schemas.microsoft.com/office/drawing/2014/main" id="{B868EB81-DEFE-92C1-5C82-72D45739CA20}"/>
              </a:ext>
            </a:extLst>
          </p:cNvPr>
          <p:cNvCxnSpPr/>
          <p:nvPr/>
        </p:nvCxnSpPr>
        <p:spPr>
          <a:xfrm>
            <a:off x="2732497" y="5054973"/>
            <a:ext cx="70413" cy="0"/>
          </a:xfrm>
          <a:prstGeom prst="line">
            <a:avLst/>
          </a:prstGeom>
          <a:noFill/>
          <a:ln w="28575" cap="flat" cmpd="sng" algn="ctr">
            <a:solidFill>
              <a:srgbClr val="000000"/>
            </a:solidFill>
            <a:prstDash val="solid"/>
          </a:ln>
          <a:effectLst/>
        </p:spPr>
      </p:cxnSp>
      <p:sp>
        <p:nvSpPr>
          <p:cNvPr id="24" name="TextBox 23">
            <a:extLst>
              <a:ext uri="{FF2B5EF4-FFF2-40B4-BE49-F238E27FC236}">
                <a16:creationId xmlns:a16="http://schemas.microsoft.com/office/drawing/2014/main" id="{AA9A3F5A-8737-BF84-E10E-77E5F90D5F04}"/>
              </a:ext>
            </a:extLst>
          </p:cNvPr>
          <p:cNvSpPr txBox="1"/>
          <p:nvPr/>
        </p:nvSpPr>
        <p:spPr>
          <a:xfrm>
            <a:off x="2549729" y="5538817"/>
            <a:ext cx="253304" cy="282429"/>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0</a:t>
            </a:r>
          </a:p>
        </p:txBody>
      </p:sp>
      <p:cxnSp>
        <p:nvCxnSpPr>
          <p:cNvPr id="25" name="Straight Connector 24">
            <a:extLst>
              <a:ext uri="{FF2B5EF4-FFF2-40B4-BE49-F238E27FC236}">
                <a16:creationId xmlns:a16="http://schemas.microsoft.com/office/drawing/2014/main" id="{B1FA6F17-DEB7-2E51-5873-334E0CE72E07}"/>
              </a:ext>
            </a:extLst>
          </p:cNvPr>
          <p:cNvCxnSpPr>
            <a:cxnSpLocks/>
          </p:cNvCxnSpPr>
          <p:nvPr/>
        </p:nvCxnSpPr>
        <p:spPr>
          <a:xfrm>
            <a:off x="2732497" y="5688692"/>
            <a:ext cx="70413" cy="0"/>
          </a:xfrm>
          <a:prstGeom prst="line">
            <a:avLst/>
          </a:prstGeom>
          <a:noFill/>
          <a:ln w="28575" cap="flat" cmpd="sng" algn="ctr">
            <a:solidFill>
              <a:srgbClr val="000000"/>
            </a:solidFill>
            <a:prstDash val="solid"/>
          </a:ln>
          <a:effectLst/>
        </p:spPr>
      </p:cxnSp>
      <p:sp>
        <p:nvSpPr>
          <p:cNvPr id="26" name="TextBox 25">
            <a:extLst>
              <a:ext uri="{FF2B5EF4-FFF2-40B4-BE49-F238E27FC236}">
                <a16:creationId xmlns:a16="http://schemas.microsoft.com/office/drawing/2014/main" id="{FB570732-3E5F-251A-AF57-CDCC7BF921CA}"/>
              </a:ext>
            </a:extLst>
          </p:cNvPr>
          <p:cNvSpPr txBox="1"/>
          <p:nvPr/>
        </p:nvSpPr>
        <p:spPr>
          <a:xfrm rot="16200000">
            <a:off x="758292" y="3940264"/>
            <a:ext cx="312752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PFS (%)</a:t>
            </a:r>
          </a:p>
        </p:txBody>
      </p:sp>
      <p:sp>
        <p:nvSpPr>
          <p:cNvPr id="27" name="TextBox 26">
            <a:extLst>
              <a:ext uri="{FF2B5EF4-FFF2-40B4-BE49-F238E27FC236}">
                <a16:creationId xmlns:a16="http://schemas.microsoft.com/office/drawing/2014/main" id="{D12FDB1A-438E-96B6-404F-8505A006423C}"/>
              </a:ext>
            </a:extLst>
          </p:cNvPr>
          <p:cNvSpPr txBox="1"/>
          <p:nvPr/>
        </p:nvSpPr>
        <p:spPr>
          <a:xfrm>
            <a:off x="2660725" y="5717372"/>
            <a:ext cx="253304"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0</a:t>
            </a:r>
          </a:p>
        </p:txBody>
      </p:sp>
      <p:cxnSp>
        <p:nvCxnSpPr>
          <p:cNvPr id="28" name="Straight Connector 27">
            <a:extLst>
              <a:ext uri="{FF2B5EF4-FFF2-40B4-BE49-F238E27FC236}">
                <a16:creationId xmlns:a16="http://schemas.microsoft.com/office/drawing/2014/main" id="{AD78BCBB-B1C1-B7F8-A01A-F24E7EBE0031}"/>
              </a:ext>
            </a:extLst>
          </p:cNvPr>
          <p:cNvCxnSpPr>
            <a:cxnSpLocks/>
          </p:cNvCxnSpPr>
          <p:nvPr/>
        </p:nvCxnSpPr>
        <p:spPr>
          <a:xfrm rot="5400000">
            <a:off x="2762220" y="5715918"/>
            <a:ext cx="70413" cy="0"/>
          </a:xfrm>
          <a:prstGeom prst="line">
            <a:avLst/>
          </a:prstGeom>
          <a:noFill/>
          <a:ln w="28575" cap="flat" cmpd="sng" algn="ctr">
            <a:solidFill>
              <a:srgbClr val="000000"/>
            </a:solidFill>
            <a:prstDash val="solid"/>
          </a:ln>
          <a:effectLst/>
        </p:spPr>
      </p:cxnSp>
      <p:sp>
        <p:nvSpPr>
          <p:cNvPr id="29" name="TextBox 28">
            <a:extLst>
              <a:ext uri="{FF2B5EF4-FFF2-40B4-BE49-F238E27FC236}">
                <a16:creationId xmlns:a16="http://schemas.microsoft.com/office/drawing/2014/main" id="{23F61242-2E62-F672-4310-39483E8DA1E4}"/>
              </a:ext>
            </a:extLst>
          </p:cNvPr>
          <p:cNvSpPr txBox="1"/>
          <p:nvPr/>
        </p:nvSpPr>
        <p:spPr>
          <a:xfrm>
            <a:off x="3003733" y="5714782"/>
            <a:ext cx="253304"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3</a:t>
            </a:r>
          </a:p>
        </p:txBody>
      </p:sp>
      <p:cxnSp>
        <p:nvCxnSpPr>
          <p:cNvPr id="30" name="Straight Connector 29">
            <a:extLst>
              <a:ext uri="{FF2B5EF4-FFF2-40B4-BE49-F238E27FC236}">
                <a16:creationId xmlns:a16="http://schemas.microsoft.com/office/drawing/2014/main" id="{2AA78621-630E-8F9B-2A65-448FC722959B}"/>
              </a:ext>
            </a:extLst>
          </p:cNvPr>
          <p:cNvCxnSpPr>
            <a:cxnSpLocks/>
          </p:cNvCxnSpPr>
          <p:nvPr/>
        </p:nvCxnSpPr>
        <p:spPr>
          <a:xfrm rot="5400000">
            <a:off x="3087099" y="5715918"/>
            <a:ext cx="70413" cy="0"/>
          </a:xfrm>
          <a:prstGeom prst="line">
            <a:avLst/>
          </a:prstGeom>
          <a:noFill/>
          <a:ln w="28575" cap="flat" cmpd="sng" algn="ctr">
            <a:solidFill>
              <a:srgbClr val="000000"/>
            </a:solidFill>
            <a:prstDash val="solid"/>
          </a:ln>
          <a:effectLst/>
        </p:spPr>
      </p:cxnSp>
      <p:sp>
        <p:nvSpPr>
          <p:cNvPr id="31" name="TextBox 30">
            <a:extLst>
              <a:ext uri="{FF2B5EF4-FFF2-40B4-BE49-F238E27FC236}">
                <a16:creationId xmlns:a16="http://schemas.microsoft.com/office/drawing/2014/main" id="{2FF319A4-4BC6-E33F-83A1-FDE7914E7F51}"/>
              </a:ext>
            </a:extLst>
          </p:cNvPr>
          <p:cNvSpPr txBox="1"/>
          <p:nvPr/>
        </p:nvSpPr>
        <p:spPr>
          <a:xfrm>
            <a:off x="3326461" y="5707012"/>
            <a:ext cx="253304"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6</a:t>
            </a:r>
          </a:p>
        </p:txBody>
      </p:sp>
      <p:cxnSp>
        <p:nvCxnSpPr>
          <p:cNvPr id="32" name="Straight Connector 31">
            <a:extLst>
              <a:ext uri="{FF2B5EF4-FFF2-40B4-BE49-F238E27FC236}">
                <a16:creationId xmlns:a16="http://schemas.microsoft.com/office/drawing/2014/main" id="{55A656A5-C9E5-71F4-7AC0-8B7ECDB5FBA9}"/>
              </a:ext>
            </a:extLst>
          </p:cNvPr>
          <p:cNvCxnSpPr>
            <a:cxnSpLocks/>
          </p:cNvCxnSpPr>
          <p:nvPr/>
        </p:nvCxnSpPr>
        <p:spPr>
          <a:xfrm rot="5400000">
            <a:off x="3409827" y="5715918"/>
            <a:ext cx="70413" cy="0"/>
          </a:xfrm>
          <a:prstGeom prst="line">
            <a:avLst/>
          </a:prstGeom>
          <a:noFill/>
          <a:ln w="28575" cap="flat" cmpd="sng" algn="ctr">
            <a:solidFill>
              <a:srgbClr val="000000"/>
            </a:solidFill>
            <a:prstDash val="solid"/>
          </a:ln>
          <a:effectLst/>
        </p:spPr>
      </p:cxnSp>
      <p:sp>
        <p:nvSpPr>
          <p:cNvPr id="33" name="TextBox 32">
            <a:extLst>
              <a:ext uri="{FF2B5EF4-FFF2-40B4-BE49-F238E27FC236}">
                <a16:creationId xmlns:a16="http://schemas.microsoft.com/office/drawing/2014/main" id="{DDF7952C-2F8F-D4F5-70B7-A9E380CBDBCB}"/>
              </a:ext>
            </a:extLst>
          </p:cNvPr>
          <p:cNvSpPr txBox="1"/>
          <p:nvPr/>
        </p:nvSpPr>
        <p:spPr>
          <a:xfrm>
            <a:off x="3639519" y="5701832"/>
            <a:ext cx="253304"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9</a:t>
            </a:r>
          </a:p>
        </p:txBody>
      </p:sp>
      <p:cxnSp>
        <p:nvCxnSpPr>
          <p:cNvPr id="34" name="Straight Connector 33">
            <a:extLst>
              <a:ext uri="{FF2B5EF4-FFF2-40B4-BE49-F238E27FC236}">
                <a16:creationId xmlns:a16="http://schemas.microsoft.com/office/drawing/2014/main" id="{E043298E-83A5-84DC-01FE-7BE4D70B17F5}"/>
              </a:ext>
            </a:extLst>
          </p:cNvPr>
          <p:cNvCxnSpPr>
            <a:cxnSpLocks/>
          </p:cNvCxnSpPr>
          <p:nvPr/>
        </p:nvCxnSpPr>
        <p:spPr>
          <a:xfrm rot="5400000">
            <a:off x="3738423" y="5715918"/>
            <a:ext cx="70413" cy="0"/>
          </a:xfrm>
          <a:prstGeom prst="line">
            <a:avLst/>
          </a:prstGeom>
          <a:noFill/>
          <a:ln w="28575" cap="flat" cmpd="sng" algn="ctr">
            <a:solidFill>
              <a:srgbClr val="000000"/>
            </a:solidFill>
            <a:prstDash val="solid"/>
          </a:ln>
          <a:effectLst/>
        </p:spPr>
      </p:cxnSp>
      <p:sp>
        <p:nvSpPr>
          <p:cNvPr id="35" name="TextBox 34">
            <a:extLst>
              <a:ext uri="{FF2B5EF4-FFF2-40B4-BE49-F238E27FC236}">
                <a16:creationId xmlns:a16="http://schemas.microsoft.com/office/drawing/2014/main" id="{ED35A0F6-7BC8-B32F-B448-CFD395136D88}"/>
              </a:ext>
            </a:extLst>
          </p:cNvPr>
          <p:cNvSpPr txBox="1"/>
          <p:nvPr/>
        </p:nvSpPr>
        <p:spPr>
          <a:xfrm>
            <a:off x="3935862" y="570183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12</a:t>
            </a:r>
          </a:p>
        </p:txBody>
      </p:sp>
      <p:cxnSp>
        <p:nvCxnSpPr>
          <p:cNvPr id="36" name="Straight Connector 35">
            <a:extLst>
              <a:ext uri="{FF2B5EF4-FFF2-40B4-BE49-F238E27FC236}">
                <a16:creationId xmlns:a16="http://schemas.microsoft.com/office/drawing/2014/main" id="{E1D62144-6D0C-F153-B30A-97BCC1AD3841}"/>
              </a:ext>
            </a:extLst>
          </p:cNvPr>
          <p:cNvCxnSpPr>
            <a:cxnSpLocks/>
          </p:cNvCxnSpPr>
          <p:nvPr/>
        </p:nvCxnSpPr>
        <p:spPr>
          <a:xfrm rot="5400000">
            <a:off x="4061151" y="5715918"/>
            <a:ext cx="70413" cy="0"/>
          </a:xfrm>
          <a:prstGeom prst="line">
            <a:avLst/>
          </a:prstGeom>
          <a:noFill/>
          <a:ln w="28575" cap="flat" cmpd="sng" algn="ctr">
            <a:solidFill>
              <a:srgbClr val="000000"/>
            </a:solidFill>
            <a:prstDash val="solid"/>
          </a:ln>
          <a:effectLst/>
        </p:spPr>
      </p:cxnSp>
      <p:sp>
        <p:nvSpPr>
          <p:cNvPr id="37" name="TextBox 36">
            <a:extLst>
              <a:ext uri="{FF2B5EF4-FFF2-40B4-BE49-F238E27FC236}">
                <a16:creationId xmlns:a16="http://schemas.microsoft.com/office/drawing/2014/main" id="{2ADFE180-9962-2E2F-3172-96E895466DE8}"/>
              </a:ext>
            </a:extLst>
          </p:cNvPr>
          <p:cNvSpPr txBox="1"/>
          <p:nvPr/>
        </p:nvSpPr>
        <p:spPr>
          <a:xfrm>
            <a:off x="4252722" y="570960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15</a:t>
            </a:r>
          </a:p>
        </p:txBody>
      </p:sp>
      <p:cxnSp>
        <p:nvCxnSpPr>
          <p:cNvPr id="38" name="Straight Connector 37">
            <a:extLst>
              <a:ext uri="{FF2B5EF4-FFF2-40B4-BE49-F238E27FC236}">
                <a16:creationId xmlns:a16="http://schemas.microsoft.com/office/drawing/2014/main" id="{F596D037-6155-62F4-B258-0825EDEFFC3C}"/>
              </a:ext>
            </a:extLst>
          </p:cNvPr>
          <p:cNvCxnSpPr>
            <a:cxnSpLocks/>
          </p:cNvCxnSpPr>
          <p:nvPr/>
        </p:nvCxnSpPr>
        <p:spPr>
          <a:xfrm rot="5400000">
            <a:off x="4378011" y="5715918"/>
            <a:ext cx="70413" cy="0"/>
          </a:xfrm>
          <a:prstGeom prst="line">
            <a:avLst/>
          </a:prstGeom>
          <a:noFill/>
          <a:ln w="28575" cap="flat" cmpd="sng" algn="ctr">
            <a:solidFill>
              <a:srgbClr val="000000"/>
            </a:solidFill>
            <a:prstDash val="solid"/>
          </a:ln>
          <a:effectLst/>
        </p:spPr>
      </p:cxnSp>
      <p:sp>
        <p:nvSpPr>
          <p:cNvPr id="39" name="TextBox 38">
            <a:extLst>
              <a:ext uri="{FF2B5EF4-FFF2-40B4-BE49-F238E27FC236}">
                <a16:creationId xmlns:a16="http://schemas.microsoft.com/office/drawing/2014/main" id="{338570BD-61B2-14EE-BDEA-81D94DCCDFB2}"/>
              </a:ext>
            </a:extLst>
          </p:cNvPr>
          <p:cNvSpPr txBox="1"/>
          <p:nvPr/>
        </p:nvSpPr>
        <p:spPr>
          <a:xfrm>
            <a:off x="4575450" y="570960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18</a:t>
            </a:r>
          </a:p>
        </p:txBody>
      </p:sp>
      <p:cxnSp>
        <p:nvCxnSpPr>
          <p:cNvPr id="40" name="Straight Connector 39">
            <a:extLst>
              <a:ext uri="{FF2B5EF4-FFF2-40B4-BE49-F238E27FC236}">
                <a16:creationId xmlns:a16="http://schemas.microsoft.com/office/drawing/2014/main" id="{BB33FD4D-69B9-8EE9-E0CD-446A2776C1D8}"/>
              </a:ext>
            </a:extLst>
          </p:cNvPr>
          <p:cNvCxnSpPr>
            <a:cxnSpLocks/>
          </p:cNvCxnSpPr>
          <p:nvPr/>
        </p:nvCxnSpPr>
        <p:spPr>
          <a:xfrm rot="5400000">
            <a:off x="4700738" y="5715918"/>
            <a:ext cx="70413" cy="0"/>
          </a:xfrm>
          <a:prstGeom prst="line">
            <a:avLst/>
          </a:prstGeom>
          <a:noFill/>
          <a:ln w="28575" cap="flat" cmpd="sng" algn="ctr">
            <a:solidFill>
              <a:srgbClr val="000000"/>
            </a:solidFill>
            <a:prstDash val="solid"/>
          </a:ln>
          <a:effectLst/>
        </p:spPr>
      </p:cxnSp>
      <p:sp>
        <p:nvSpPr>
          <p:cNvPr id="41" name="TextBox 40">
            <a:extLst>
              <a:ext uri="{FF2B5EF4-FFF2-40B4-BE49-F238E27FC236}">
                <a16:creationId xmlns:a16="http://schemas.microsoft.com/office/drawing/2014/main" id="{DE2650F7-D858-69F4-CB2D-FFFCEAB77BB2}"/>
              </a:ext>
            </a:extLst>
          </p:cNvPr>
          <p:cNvSpPr txBox="1"/>
          <p:nvPr/>
        </p:nvSpPr>
        <p:spPr>
          <a:xfrm>
            <a:off x="4892310" y="570442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21</a:t>
            </a:r>
          </a:p>
        </p:txBody>
      </p:sp>
      <p:cxnSp>
        <p:nvCxnSpPr>
          <p:cNvPr id="42" name="Straight Connector 41">
            <a:extLst>
              <a:ext uri="{FF2B5EF4-FFF2-40B4-BE49-F238E27FC236}">
                <a16:creationId xmlns:a16="http://schemas.microsoft.com/office/drawing/2014/main" id="{DD6CA7B4-4DA1-E09D-77CB-EB2A1B3EC540}"/>
              </a:ext>
            </a:extLst>
          </p:cNvPr>
          <p:cNvCxnSpPr>
            <a:cxnSpLocks/>
          </p:cNvCxnSpPr>
          <p:nvPr/>
        </p:nvCxnSpPr>
        <p:spPr>
          <a:xfrm rot="5400000">
            <a:off x="5017598" y="5715918"/>
            <a:ext cx="70413" cy="0"/>
          </a:xfrm>
          <a:prstGeom prst="line">
            <a:avLst/>
          </a:prstGeom>
          <a:noFill/>
          <a:ln w="28575" cap="flat" cmpd="sng" algn="ctr">
            <a:solidFill>
              <a:srgbClr val="000000"/>
            </a:solidFill>
            <a:prstDash val="solid"/>
          </a:ln>
          <a:effectLst/>
        </p:spPr>
      </p:cxnSp>
      <p:sp>
        <p:nvSpPr>
          <p:cNvPr id="43" name="TextBox 42">
            <a:extLst>
              <a:ext uri="{FF2B5EF4-FFF2-40B4-BE49-F238E27FC236}">
                <a16:creationId xmlns:a16="http://schemas.microsoft.com/office/drawing/2014/main" id="{0DDCA8D5-317D-0411-1E6D-DF740D48413A}"/>
              </a:ext>
            </a:extLst>
          </p:cNvPr>
          <p:cNvSpPr txBox="1"/>
          <p:nvPr/>
        </p:nvSpPr>
        <p:spPr>
          <a:xfrm>
            <a:off x="5226774" y="569924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24</a:t>
            </a:r>
          </a:p>
        </p:txBody>
      </p:sp>
      <p:cxnSp>
        <p:nvCxnSpPr>
          <p:cNvPr id="44" name="Straight Connector 43">
            <a:extLst>
              <a:ext uri="{FF2B5EF4-FFF2-40B4-BE49-F238E27FC236}">
                <a16:creationId xmlns:a16="http://schemas.microsoft.com/office/drawing/2014/main" id="{1155C3C4-89C6-E024-861D-D9DCA2AF91DF}"/>
              </a:ext>
            </a:extLst>
          </p:cNvPr>
          <p:cNvCxnSpPr>
            <a:cxnSpLocks/>
          </p:cNvCxnSpPr>
          <p:nvPr/>
        </p:nvCxnSpPr>
        <p:spPr>
          <a:xfrm rot="5400000">
            <a:off x="5352063" y="5715918"/>
            <a:ext cx="70413" cy="0"/>
          </a:xfrm>
          <a:prstGeom prst="line">
            <a:avLst/>
          </a:prstGeom>
          <a:noFill/>
          <a:ln w="28575" cap="flat" cmpd="sng" algn="ctr">
            <a:solidFill>
              <a:srgbClr val="000000"/>
            </a:solidFill>
            <a:prstDash val="solid"/>
          </a:ln>
          <a:effectLst/>
        </p:spPr>
      </p:cxnSp>
      <p:sp>
        <p:nvSpPr>
          <p:cNvPr id="45" name="TextBox 44">
            <a:extLst>
              <a:ext uri="{FF2B5EF4-FFF2-40B4-BE49-F238E27FC236}">
                <a16:creationId xmlns:a16="http://schemas.microsoft.com/office/drawing/2014/main" id="{1A1724C1-BEB6-5913-0F33-22B41348A371}"/>
              </a:ext>
            </a:extLst>
          </p:cNvPr>
          <p:cNvSpPr txBox="1"/>
          <p:nvPr/>
        </p:nvSpPr>
        <p:spPr>
          <a:xfrm>
            <a:off x="5543634" y="5714781"/>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27</a:t>
            </a:r>
          </a:p>
        </p:txBody>
      </p:sp>
      <p:cxnSp>
        <p:nvCxnSpPr>
          <p:cNvPr id="46" name="Straight Connector 45">
            <a:extLst>
              <a:ext uri="{FF2B5EF4-FFF2-40B4-BE49-F238E27FC236}">
                <a16:creationId xmlns:a16="http://schemas.microsoft.com/office/drawing/2014/main" id="{8D0B06FC-3E8B-E182-032D-32547422CA18}"/>
              </a:ext>
            </a:extLst>
          </p:cNvPr>
          <p:cNvCxnSpPr>
            <a:cxnSpLocks/>
          </p:cNvCxnSpPr>
          <p:nvPr/>
        </p:nvCxnSpPr>
        <p:spPr>
          <a:xfrm rot="5400000">
            <a:off x="5668923" y="5715918"/>
            <a:ext cx="70413" cy="0"/>
          </a:xfrm>
          <a:prstGeom prst="line">
            <a:avLst/>
          </a:prstGeom>
          <a:noFill/>
          <a:ln w="28575" cap="flat" cmpd="sng" algn="ctr">
            <a:solidFill>
              <a:srgbClr val="000000"/>
            </a:solidFill>
            <a:prstDash val="solid"/>
          </a:ln>
          <a:effectLst/>
        </p:spPr>
      </p:cxnSp>
      <p:sp>
        <p:nvSpPr>
          <p:cNvPr id="47" name="TextBox 46">
            <a:extLst>
              <a:ext uri="{FF2B5EF4-FFF2-40B4-BE49-F238E27FC236}">
                <a16:creationId xmlns:a16="http://schemas.microsoft.com/office/drawing/2014/main" id="{44C04637-EB4A-8366-7235-24AA7997558E}"/>
              </a:ext>
            </a:extLst>
          </p:cNvPr>
          <p:cNvSpPr txBox="1"/>
          <p:nvPr/>
        </p:nvSpPr>
        <p:spPr>
          <a:xfrm>
            <a:off x="5866362" y="570701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30</a:t>
            </a:r>
          </a:p>
        </p:txBody>
      </p:sp>
      <p:cxnSp>
        <p:nvCxnSpPr>
          <p:cNvPr id="48" name="Straight Connector 47">
            <a:extLst>
              <a:ext uri="{FF2B5EF4-FFF2-40B4-BE49-F238E27FC236}">
                <a16:creationId xmlns:a16="http://schemas.microsoft.com/office/drawing/2014/main" id="{CD7BCDC3-E3B1-71E6-0785-1C671953535C}"/>
              </a:ext>
            </a:extLst>
          </p:cNvPr>
          <p:cNvCxnSpPr>
            <a:cxnSpLocks/>
          </p:cNvCxnSpPr>
          <p:nvPr/>
        </p:nvCxnSpPr>
        <p:spPr>
          <a:xfrm rot="5400000">
            <a:off x="5991650" y="5715918"/>
            <a:ext cx="70413" cy="0"/>
          </a:xfrm>
          <a:prstGeom prst="line">
            <a:avLst/>
          </a:prstGeom>
          <a:noFill/>
          <a:ln w="28575" cap="flat" cmpd="sng" algn="ctr">
            <a:solidFill>
              <a:srgbClr val="000000"/>
            </a:solidFill>
            <a:prstDash val="solid"/>
          </a:ln>
          <a:effectLst/>
        </p:spPr>
      </p:cxnSp>
      <p:sp>
        <p:nvSpPr>
          <p:cNvPr id="49" name="TextBox 48">
            <a:extLst>
              <a:ext uri="{FF2B5EF4-FFF2-40B4-BE49-F238E27FC236}">
                <a16:creationId xmlns:a16="http://schemas.microsoft.com/office/drawing/2014/main" id="{47B04352-5768-1AC0-421C-AA960D0D3D7C}"/>
              </a:ext>
            </a:extLst>
          </p:cNvPr>
          <p:cNvSpPr txBox="1"/>
          <p:nvPr/>
        </p:nvSpPr>
        <p:spPr>
          <a:xfrm>
            <a:off x="6181319" y="5699243"/>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33</a:t>
            </a:r>
          </a:p>
        </p:txBody>
      </p:sp>
      <p:cxnSp>
        <p:nvCxnSpPr>
          <p:cNvPr id="50" name="Straight Connector 49">
            <a:extLst>
              <a:ext uri="{FF2B5EF4-FFF2-40B4-BE49-F238E27FC236}">
                <a16:creationId xmlns:a16="http://schemas.microsoft.com/office/drawing/2014/main" id="{EF8507DD-D2F9-D99D-D701-FD617379E935}"/>
              </a:ext>
            </a:extLst>
          </p:cNvPr>
          <p:cNvCxnSpPr>
            <a:cxnSpLocks/>
          </p:cNvCxnSpPr>
          <p:nvPr/>
        </p:nvCxnSpPr>
        <p:spPr>
          <a:xfrm rot="5400000">
            <a:off x="6314378" y="5715918"/>
            <a:ext cx="70413" cy="0"/>
          </a:xfrm>
          <a:prstGeom prst="line">
            <a:avLst/>
          </a:prstGeom>
          <a:noFill/>
          <a:ln w="28575" cap="flat" cmpd="sng" algn="ctr">
            <a:solidFill>
              <a:srgbClr val="000000"/>
            </a:solidFill>
            <a:prstDash val="solid"/>
          </a:ln>
          <a:effectLst/>
        </p:spPr>
      </p:cxnSp>
      <p:sp>
        <p:nvSpPr>
          <p:cNvPr id="51" name="TextBox 50">
            <a:extLst>
              <a:ext uri="{FF2B5EF4-FFF2-40B4-BE49-F238E27FC236}">
                <a16:creationId xmlns:a16="http://schemas.microsoft.com/office/drawing/2014/main" id="{05C19DFA-9749-2272-414B-A5C821B1DBF5}"/>
              </a:ext>
            </a:extLst>
          </p:cNvPr>
          <p:cNvSpPr txBox="1"/>
          <p:nvPr/>
        </p:nvSpPr>
        <p:spPr>
          <a:xfrm>
            <a:off x="6506636" y="5691474"/>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36</a:t>
            </a:r>
          </a:p>
        </p:txBody>
      </p:sp>
      <p:cxnSp>
        <p:nvCxnSpPr>
          <p:cNvPr id="52" name="Straight Connector 51">
            <a:extLst>
              <a:ext uri="{FF2B5EF4-FFF2-40B4-BE49-F238E27FC236}">
                <a16:creationId xmlns:a16="http://schemas.microsoft.com/office/drawing/2014/main" id="{AD8EBC69-2802-622C-D5B5-12DEB5C0F6AF}"/>
              </a:ext>
            </a:extLst>
          </p:cNvPr>
          <p:cNvCxnSpPr>
            <a:cxnSpLocks/>
          </p:cNvCxnSpPr>
          <p:nvPr/>
        </p:nvCxnSpPr>
        <p:spPr>
          <a:xfrm rot="5400000">
            <a:off x="6637104" y="5715918"/>
            <a:ext cx="70413" cy="0"/>
          </a:xfrm>
          <a:prstGeom prst="line">
            <a:avLst/>
          </a:prstGeom>
          <a:noFill/>
          <a:ln w="28575" cap="flat" cmpd="sng" algn="ctr">
            <a:solidFill>
              <a:srgbClr val="000000"/>
            </a:solidFill>
            <a:prstDash val="solid"/>
          </a:ln>
          <a:effectLst/>
        </p:spPr>
      </p:cxnSp>
      <p:sp>
        <p:nvSpPr>
          <p:cNvPr id="53" name="TextBox 52">
            <a:extLst>
              <a:ext uri="{FF2B5EF4-FFF2-40B4-BE49-F238E27FC236}">
                <a16:creationId xmlns:a16="http://schemas.microsoft.com/office/drawing/2014/main" id="{34CD5782-1F3C-07B0-9801-05FD747C2837}"/>
              </a:ext>
            </a:extLst>
          </p:cNvPr>
          <p:cNvSpPr txBox="1"/>
          <p:nvPr/>
        </p:nvSpPr>
        <p:spPr>
          <a:xfrm>
            <a:off x="6826086" y="5694063"/>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39</a:t>
            </a:r>
          </a:p>
        </p:txBody>
      </p:sp>
      <p:cxnSp>
        <p:nvCxnSpPr>
          <p:cNvPr id="54" name="Straight Connector 53">
            <a:extLst>
              <a:ext uri="{FF2B5EF4-FFF2-40B4-BE49-F238E27FC236}">
                <a16:creationId xmlns:a16="http://schemas.microsoft.com/office/drawing/2014/main" id="{A8E0D598-C471-0522-8627-E8BDEEE8F3CD}"/>
              </a:ext>
            </a:extLst>
          </p:cNvPr>
          <p:cNvCxnSpPr>
            <a:cxnSpLocks/>
          </p:cNvCxnSpPr>
          <p:nvPr/>
        </p:nvCxnSpPr>
        <p:spPr>
          <a:xfrm rot="5400000">
            <a:off x="6953964" y="5715918"/>
            <a:ext cx="70413" cy="0"/>
          </a:xfrm>
          <a:prstGeom prst="line">
            <a:avLst/>
          </a:prstGeom>
          <a:noFill/>
          <a:ln w="28575" cap="flat" cmpd="sng" algn="ctr">
            <a:solidFill>
              <a:srgbClr val="000000"/>
            </a:solidFill>
            <a:prstDash val="solid"/>
          </a:ln>
          <a:effectLst/>
        </p:spPr>
      </p:cxnSp>
      <p:sp>
        <p:nvSpPr>
          <p:cNvPr id="55" name="TextBox 54">
            <a:extLst>
              <a:ext uri="{FF2B5EF4-FFF2-40B4-BE49-F238E27FC236}">
                <a16:creationId xmlns:a16="http://schemas.microsoft.com/office/drawing/2014/main" id="{54055F9E-91DA-B851-2A3C-FF6BC85E8320}"/>
              </a:ext>
            </a:extLst>
          </p:cNvPr>
          <p:cNvSpPr txBox="1"/>
          <p:nvPr/>
        </p:nvSpPr>
        <p:spPr>
          <a:xfrm>
            <a:off x="7135865" y="5699243"/>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42</a:t>
            </a:r>
          </a:p>
        </p:txBody>
      </p:sp>
      <p:cxnSp>
        <p:nvCxnSpPr>
          <p:cNvPr id="56" name="Straight Connector 55">
            <a:extLst>
              <a:ext uri="{FF2B5EF4-FFF2-40B4-BE49-F238E27FC236}">
                <a16:creationId xmlns:a16="http://schemas.microsoft.com/office/drawing/2014/main" id="{74EB628E-D4DC-0998-2897-678F3DB92A67}"/>
              </a:ext>
            </a:extLst>
          </p:cNvPr>
          <p:cNvCxnSpPr>
            <a:cxnSpLocks/>
          </p:cNvCxnSpPr>
          <p:nvPr/>
        </p:nvCxnSpPr>
        <p:spPr>
          <a:xfrm rot="5400000">
            <a:off x="7276692" y="5715918"/>
            <a:ext cx="70413" cy="0"/>
          </a:xfrm>
          <a:prstGeom prst="line">
            <a:avLst/>
          </a:prstGeom>
          <a:noFill/>
          <a:ln w="28575" cap="flat" cmpd="sng" algn="ctr">
            <a:solidFill>
              <a:srgbClr val="000000"/>
            </a:solidFill>
            <a:prstDash val="solid"/>
          </a:ln>
          <a:effectLst/>
        </p:spPr>
      </p:cxnSp>
      <p:sp>
        <p:nvSpPr>
          <p:cNvPr id="57" name="TextBox 56">
            <a:extLst>
              <a:ext uri="{FF2B5EF4-FFF2-40B4-BE49-F238E27FC236}">
                <a16:creationId xmlns:a16="http://schemas.microsoft.com/office/drawing/2014/main" id="{37B14DE8-9D71-5D9A-74D9-DBDBF0337134}"/>
              </a:ext>
            </a:extLst>
          </p:cNvPr>
          <p:cNvSpPr txBox="1"/>
          <p:nvPr/>
        </p:nvSpPr>
        <p:spPr>
          <a:xfrm>
            <a:off x="7466362" y="5714781"/>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45</a:t>
            </a:r>
          </a:p>
        </p:txBody>
      </p:sp>
      <p:cxnSp>
        <p:nvCxnSpPr>
          <p:cNvPr id="58" name="Straight Connector 57">
            <a:extLst>
              <a:ext uri="{FF2B5EF4-FFF2-40B4-BE49-F238E27FC236}">
                <a16:creationId xmlns:a16="http://schemas.microsoft.com/office/drawing/2014/main" id="{D5CBD837-F9C1-C5C0-74C5-FB6AFAC06DF7}"/>
              </a:ext>
            </a:extLst>
          </p:cNvPr>
          <p:cNvCxnSpPr>
            <a:cxnSpLocks/>
          </p:cNvCxnSpPr>
          <p:nvPr/>
        </p:nvCxnSpPr>
        <p:spPr>
          <a:xfrm rot="5400000">
            <a:off x="7599419" y="5715918"/>
            <a:ext cx="70413" cy="0"/>
          </a:xfrm>
          <a:prstGeom prst="line">
            <a:avLst/>
          </a:prstGeom>
          <a:noFill/>
          <a:ln w="28575" cap="flat" cmpd="sng" algn="ctr">
            <a:solidFill>
              <a:srgbClr val="000000"/>
            </a:solidFill>
            <a:prstDash val="solid"/>
          </a:ln>
          <a:effectLst/>
        </p:spPr>
      </p:cxnSp>
      <p:sp>
        <p:nvSpPr>
          <p:cNvPr id="59" name="TextBox 58">
            <a:extLst>
              <a:ext uri="{FF2B5EF4-FFF2-40B4-BE49-F238E27FC236}">
                <a16:creationId xmlns:a16="http://schemas.microsoft.com/office/drawing/2014/main" id="{DBEC7B1A-F29A-8BFC-0081-3A3BFB49B96C}"/>
              </a:ext>
            </a:extLst>
          </p:cNvPr>
          <p:cNvSpPr txBox="1"/>
          <p:nvPr/>
        </p:nvSpPr>
        <p:spPr>
          <a:xfrm>
            <a:off x="7796860" y="570442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48</a:t>
            </a:r>
          </a:p>
        </p:txBody>
      </p:sp>
      <p:cxnSp>
        <p:nvCxnSpPr>
          <p:cNvPr id="60" name="Straight Connector 59">
            <a:extLst>
              <a:ext uri="{FF2B5EF4-FFF2-40B4-BE49-F238E27FC236}">
                <a16:creationId xmlns:a16="http://schemas.microsoft.com/office/drawing/2014/main" id="{C9DAD55E-0869-8BA8-D602-D8F00493E49B}"/>
              </a:ext>
            </a:extLst>
          </p:cNvPr>
          <p:cNvCxnSpPr>
            <a:cxnSpLocks/>
          </p:cNvCxnSpPr>
          <p:nvPr/>
        </p:nvCxnSpPr>
        <p:spPr>
          <a:xfrm rot="5400000">
            <a:off x="7922149" y="5715918"/>
            <a:ext cx="70413" cy="0"/>
          </a:xfrm>
          <a:prstGeom prst="line">
            <a:avLst/>
          </a:prstGeom>
          <a:noFill/>
          <a:ln w="28575" cap="flat" cmpd="sng" algn="ctr">
            <a:solidFill>
              <a:srgbClr val="000000"/>
            </a:solidFill>
            <a:prstDash val="solid"/>
          </a:ln>
          <a:effectLst/>
        </p:spPr>
      </p:cxnSp>
      <p:sp>
        <p:nvSpPr>
          <p:cNvPr id="61" name="TextBox 60">
            <a:extLst>
              <a:ext uri="{FF2B5EF4-FFF2-40B4-BE49-F238E27FC236}">
                <a16:creationId xmlns:a16="http://schemas.microsoft.com/office/drawing/2014/main" id="{2F2D0181-DDA7-90CC-7104-18B59C147F08}"/>
              </a:ext>
            </a:extLst>
          </p:cNvPr>
          <p:cNvSpPr txBox="1"/>
          <p:nvPr/>
        </p:nvSpPr>
        <p:spPr>
          <a:xfrm>
            <a:off x="8125455" y="5699243"/>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51</a:t>
            </a:r>
          </a:p>
        </p:txBody>
      </p:sp>
      <p:cxnSp>
        <p:nvCxnSpPr>
          <p:cNvPr id="62" name="Straight Connector 61">
            <a:extLst>
              <a:ext uri="{FF2B5EF4-FFF2-40B4-BE49-F238E27FC236}">
                <a16:creationId xmlns:a16="http://schemas.microsoft.com/office/drawing/2014/main" id="{12EE0040-A6D3-7466-1433-6DA3B8FAC9A2}"/>
              </a:ext>
            </a:extLst>
          </p:cNvPr>
          <p:cNvCxnSpPr>
            <a:cxnSpLocks/>
          </p:cNvCxnSpPr>
          <p:nvPr/>
        </p:nvCxnSpPr>
        <p:spPr>
          <a:xfrm rot="5400000">
            <a:off x="8250744" y="5715918"/>
            <a:ext cx="70413" cy="0"/>
          </a:xfrm>
          <a:prstGeom prst="line">
            <a:avLst/>
          </a:prstGeom>
          <a:noFill/>
          <a:ln w="28575" cap="flat" cmpd="sng" algn="ctr">
            <a:solidFill>
              <a:srgbClr val="000000"/>
            </a:solidFill>
            <a:prstDash val="solid"/>
          </a:ln>
          <a:effectLst/>
        </p:spPr>
      </p:cxnSp>
      <p:sp>
        <p:nvSpPr>
          <p:cNvPr id="63" name="TextBox 62">
            <a:extLst>
              <a:ext uri="{FF2B5EF4-FFF2-40B4-BE49-F238E27FC236}">
                <a16:creationId xmlns:a16="http://schemas.microsoft.com/office/drawing/2014/main" id="{46E59332-1BBB-B83B-2AE7-4C98459EB438}"/>
              </a:ext>
            </a:extLst>
          </p:cNvPr>
          <p:cNvSpPr txBox="1"/>
          <p:nvPr/>
        </p:nvSpPr>
        <p:spPr>
          <a:xfrm>
            <a:off x="8440413" y="570701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54</a:t>
            </a:r>
          </a:p>
        </p:txBody>
      </p:sp>
      <p:cxnSp>
        <p:nvCxnSpPr>
          <p:cNvPr id="192" name="Straight Connector 191">
            <a:extLst>
              <a:ext uri="{FF2B5EF4-FFF2-40B4-BE49-F238E27FC236}">
                <a16:creationId xmlns:a16="http://schemas.microsoft.com/office/drawing/2014/main" id="{7AE76C26-71C6-96FC-0B33-47DB016E37CC}"/>
              </a:ext>
            </a:extLst>
          </p:cNvPr>
          <p:cNvCxnSpPr>
            <a:cxnSpLocks/>
          </p:cNvCxnSpPr>
          <p:nvPr/>
        </p:nvCxnSpPr>
        <p:spPr>
          <a:xfrm rot="5400000">
            <a:off x="8573471" y="5715918"/>
            <a:ext cx="70413" cy="0"/>
          </a:xfrm>
          <a:prstGeom prst="line">
            <a:avLst/>
          </a:prstGeom>
          <a:noFill/>
          <a:ln w="28575" cap="flat" cmpd="sng" algn="ctr">
            <a:solidFill>
              <a:srgbClr val="000000"/>
            </a:solidFill>
            <a:prstDash val="solid"/>
          </a:ln>
          <a:effectLst/>
        </p:spPr>
      </p:cxnSp>
      <p:sp>
        <p:nvSpPr>
          <p:cNvPr id="193" name="TextBox 192">
            <a:extLst>
              <a:ext uri="{FF2B5EF4-FFF2-40B4-BE49-F238E27FC236}">
                <a16:creationId xmlns:a16="http://schemas.microsoft.com/office/drawing/2014/main" id="{B386AD29-599F-E6EA-ECE6-9A19AB2C8404}"/>
              </a:ext>
            </a:extLst>
          </p:cNvPr>
          <p:cNvSpPr txBox="1"/>
          <p:nvPr/>
        </p:nvSpPr>
        <p:spPr>
          <a:xfrm>
            <a:off x="8760551" y="5701832"/>
            <a:ext cx="337150" cy="2824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57</a:t>
            </a:r>
          </a:p>
        </p:txBody>
      </p:sp>
      <p:cxnSp>
        <p:nvCxnSpPr>
          <p:cNvPr id="194" name="Straight Connector 193">
            <a:extLst>
              <a:ext uri="{FF2B5EF4-FFF2-40B4-BE49-F238E27FC236}">
                <a16:creationId xmlns:a16="http://schemas.microsoft.com/office/drawing/2014/main" id="{6EC61DBE-A652-259C-857C-B5A7D9133BC0}"/>
              </a:ext>
            </a:extLst>
          </p:cNvPr>
          <p:cNvCxnSpPr>
            <a:cxnSpLocks/>
          </p:cNvCxnSpPr>
          <p:nvPr/>
        </p:nvCxnSpPr>
        <p:spPr>
          <a:xfrm rot="5400000">
            <a:off x="8896199" y="5715918"/>
            <a:ext cx="70413" cy="0"/>
          </a:xfrm>
          <a:prstGeom prst="line">
            <a:avLst/>
          </a:prstGeom>
          <a:noFill/>
          <a:ln w="28575" cap="flat" cmpd="sng" algn="ctr">
            <a:solidFill>
              <a:srgbClr val="000000"/>
            </a:solidFill>
            <a:prstDash val="solid"/>
          </a:ln>
          <a:effectLst/>
        </p:spPr>
      </p:cxnSp>
      <p:sp>
        <p:nvSpPr>
          <p:cNvPr id="195" name="TextBox 194">
            <a:extLst>
              <a:ext uri="{FF2B5EF4-FFF2-40B4-BE49-F238E27FC236}">
                <a16:creationId xmlns:a16="http://schemas.microsoft.com/office/drawing/2014/main" id="{A24A4AA1-0E9A-0A2D-E3D6-F8DD7D898CB7}"/>
              </a:ext>
            </a:extLst>
          </p:cNvPr>
          <p:cNvSpPr txBox="1"/>
          <p:nvPr/>
        </p:nvSpPr>
        <p:spPr>
          <a:xfrm>
            <a:off x="2796447" y="5972304"/>
            <a:ext cx="61339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Mo</a:t>
            </a:r>
          </a:p>
        </p:txBody>
      </p:sp>
      <p:grpSp>
        <p:nvGrpSpPr>
          <p:cNvPr id="197" name="Group 146">
            <a:extLst>
              <a:ext uri="{FF2B5EF4-FFF2-40B4-BE49-F238E27FC236}">
                <a16:creationId xmlns:a16="http://schemas.microsoft.com/office/drawing/2014/main" id="{30AD4FED-A79B-A64B-B072-91727512532B}"/>
              </a:ext>
            </a:extLst>
          </p:cNvPr>
          <p:cNvGrpSpPr>
            <a:grpSpLocks noChangeAspect="1"/>
          </p:cNvGrpSpPr>
          <p:nvPr/>
        </p:nvGrpSpPr>
        <p:grpSpPr bwMode="auto">
          <a:xfrm>
            <a:off x="2806436" y="2529038"/>
            <a:ext cx="5945840" cy="2717310"/>
            <a:chOff x="663" y="562"/>
            <a:chExt cx="4094" cy="1871"/>
          </a:xfrm>
        </p:grpSpPr>
        <p:sp>
          <p:nvSpPr>
            <p:cNvPr id="198" name="Freeform 147">
              <a:extLst>
                <a:ext uri="{FF2B5EF4-FFF2-40B4-BE49-F238E27FC236}">
                  <a16:creationId xmlns:a16="http://schemas.microsoft.com/office/drawing/2014/main" id="{0C239F6D-C9E1-BCBF-87E6-E2A3A5C22F0F}"/>
                </a:ext>
              </a:extLst>
            </p:cNvPr>
            <p:cNvSpPr>
              <a:spLocks/>
            </p:cNvSpPr>
            <p:nvPr/>
          </p:nvSpPr>
          <p:spPr bwMode="auto">
            <a:xfrm>
              <a:off x="668" y="590"/>
              <a:ext cx="4062" cy="1813"/>
            </a:xfrm>
            <a:custGeom>
              <a:avLst/>
              <a:gdLst>
                <a:gd name="T0" fmla="*/ 90 w 6762"/>
                <a:gd name="T1" fmla="*/ 0 h 3006"/>
                <a:gd name="T2" fmla="*/ 215 w 6762"/>
                <a:gd name="T3" fmla="*/ 53 h 3006"/>
                <a:gd name="T4" fmla="*/ 277 w 6762"/>
                <a:gd name="T5" fmla="*/ 70 h 3006"/>
                <a:gd name="T6" fmla="*/ 374 w 6762"/>
                <a:gd name="T7" fmla="*/ 85 h 3006"/>
                <a:gd name="T8" fmla="*/ 421 w 6762"/>
                <a:gd name="T9" fmla="*/ 115 h 3006"/>
                <a:gd name="T10" fmla="*/ 487 w 6762"/>
                <a:gd name="T11" fmla="*/ 129 h 3006"/>
                <a:gd name="T12" fmla="*/ 520 w 6762"/>
                <a:gd name="T13" fmla="*/ 182 h 3006"/>
                <a:gd name="T14" fmla="*/ 657 w 6762"/>
                <a:gd name="T15" fmla="*/ 196 h 3006"/>
                <a:gd name="T16" fmla="*/ 669 w 6762"/>
                <a:gd name="T17" fmla="*/ 249 h 3006"/>
                <a:gd name="T18" fmla="*/ 801 w 6762"/>
                <a:gd name="T19" fmla="*/ 276 h 3006"/>
                <a:gd name="T20" fmla="*/ 944 w 6762"/>
                <a:gd name="T21" fmla="*/ 316 h 3006"/>
                <a:gd name="T22" fmla="*/ 1016 w 6762"/>
                <a:gd name="T23" fmla="*/ 364 h 3006"/>
                <a:gd name="T24" fmla="*/ 1332 w 6762"/>
                <a:gd name="T25" fmla="*/ 417 h 3006"/>
                <a:gd name="T26" fmla="*/ 1375 w 6762"/>
                <a:gd name="T27" fmla="*/ 443 h 3006"/>
                <a:gd name="T28" fmla="*/ 1453 w 6762"/>
                <a:gd name="T29" fmla="*/ 474 h 3006"/>
                <a:gd name="T30" fmla="*/ 1585 w 6762"/>
                <a:gd name="T31" fmla="*/ 488 h 3006"/>
                <a:gd name="T32" fmla="*/ 1597 w 6762"/>
                <a:gd name="T33" fmla="*/ 520 h 3006"/>
                <a:gd name="T34" fmla="*/ 1681 w 6762"/>
                <a:gd name="T35" fmla="*/ 562 h 3006"/>
                <a:gd name="T36" fmla="*/ 1986 w 6762"/>
                <a:gd name="T37" fmla="*/ 636 h 3006"/>
                <a:gd name="T38" fmla="*/ 2092 w 6762"/>
                <a:gd name="T39" fmla="*/ 674 h 3006"/>
                <a:gd name="T40" fmla="*/ 2237 w 6762"/>
                <a:gd name="T41" fmla="*/ 713 h 3006"/>
                <a:gd name="T42" fmla="*/ 2382 w 6762"/>
                <a:gd name="T43" fmla="*/ 745 h 3006"/>
                <a:gd name="T44" fmla="*/ 2615 w 6762"/>
                <a:gd name="T45" fmla="*/ 799 h 3006"/>
                <a:gd name="T46" fmla="*/ 2688 w 6762"/>
                <a:gd name="T47" fmla="*/ 834 h 3006"/>
                <a:gd name="T48" fmla="*/ 2708 w 6762"/>
                <a:gd name="T49" fmla="*/ 970 h 3006"/>
                <a:gd name="T50" fmla="*/ 2748 w 6762"/>
                <a:gd name="T51" fmla="*/ 995 h 3006"/>
                <a:gd name="T52" fmla="*/ 2862 w 6762"/>
                <a:gd name="T53" fmla="*/ 1038 h 3006"/>
                <a:gd name="T54" fmla="*/ 3078 w 6762"/>
                <a:gd name="T55" fmla="*/ 1077 h 3006"/>
                <a:gd name="T56" fmla="*/ 3341 w 6762"/>
                <a:gd name="T57" fmla="*/ 1113 h 3006"/>
                <a:gd name="T58" fmla="*/ 3391 w 6762"/>
                <a:gd name="T59" fmla="*/ 1223 h 3006"/>
                <a:gd name="T60" fmla="*/ 3625 w 6762"/>
                <a:gd name="T61" fmla="*/ 1267 h 3006"/>
                <a:gd name="T62" fmla="*/ 3727 w 6762"/>
                <a:gd name="T63" fmla="*/ 1290 h 3006"/>
                <a:gd name="T64" fmla="*/ 4026 w 6762"/>
                <a:gd name="T65" fmla="*/ 1375 h 3006"/>
                <a:gd name="T66" fmla="*/ 4058 w 6762"/>
                <a:gd name="T67" fmla="*/ 1508 h 3006"/>
                <a:gd name="T68" fmla="*/ 4079 w 6762"/>
                <a:gd name="T69" fmla="*/ 1639 h 3006"/>
                <a:gd name="T70" fmla="*/ 4163 w 6762"/>
                <a:gd name="T71" fmla="*/ 1652 h 3006"/>
                <a:gd name="T72" fmla="*/ 4326 w 6762"/>
                <a:gd name="T73" fmla="*/ 1698 h 3006"/>
                <a:gd name="T74" fmla="*/ 4692 w 6762"/>
                <a:gd name="T75" fmla="*/ 1727 h 3006"/>
                <a:gd name="T76" fmla="*/ 4724 w 6762"/>
                <a:gd name="T77" fmla="*/ 1947 h 3006"/>
                <a:gd name="T78" fmla="*/ 4747 w 6762"/>
                <a:gd name="T79" fmla="*/ 2002 h 3006"/>
                <a:gd name="T80" fmla="*/ 4760 w 6762"/>
                <a:gd name="T81" fmla="*/ 2126 h 3006"/>
                <a:gd name="T82" fmla="*/ 5024 w 6762"/>
                <a:gd name="T83" fmla="*/ 2153 h 3006"/>
                <a:gd name="T84" fmla="*/ 5071 w 6762"/>
                <a:gd name="T85" fmla="*/ 2214 h 3006"/>
                <a:gd name="T86" fmla="*/ 5391 w 6762"/>
                <a:gd name="T87" fmla="*/ 2251 h 3006"/>
                <a:gd name="T88" fmla="*/ 5414 w 6762"/>
                <a:gd name="T89" fmla="*/ 2388 h 3006"/>
                <a:gd name="T90" fmla="*/ 5464 w 6762"/>
                <a:gd name="T91" fmla="*/ 2441 h 3006"/>
                <a:gd name="T92" fmla="*/ 6087 w 6762"/>
                <a:gd name="T93" fmla="*/ 2730 h 3006"/>
                <a:gd name="T94" fmla="*/ 6762 w 6762"/>
                <a:gd name="T95" fmla="*/ 3006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62" h="3006">
                  <a:moveTo>
                    <a:pt x="0" y="0"/>
                  </a:moveTo>
                  <a:lnTo>
                    <a:pt x="0" y="0"/>
                  </a:lnTo>
                  <a:lnTo>
                    <a:pt x="90" y="0"/>
                  </a:lnTo>
                  <a:lnTo>
                    <a:pt x="90" y="39"/>
                  </a:lnTo>
                  <a:lnTo>
                    <a:pt x="215" y="39"/>
                  </a:lnTo>
                  <a:lnTo>
                    <a:pt x="215" y="53"/>
                  </a:lnTo>
                  <a:lnTo>
                    <a:pt x="215" y="58"/>
                  </a:lnTo>
                  <a:lnTo>
                    <a:pt x="277" y="58"/>
                  </a:lnTo>
                  <a:lnTo>
                    <a:pt x="277" y="70"/>
                  </a:lnTo>
                  <a:lnTo>
                    <a:pt x="318" y="70"/>
                  </a:lnTo>
                  <a:lnTo>
                    <a:pt x="318" y="85"/>
                  </a:lnTo>
                  <a:lnTo>
                    <a:pt x="374" y="85"/>
                  </a:lnTo>
                  <a:lnTo>
                    <a:pt x="374" y="98"/>
                  </a:lnTo>
                  <a:lnTo>
                    <a:pt x="421" y="98"/>
                  </a:lnTo>
                  <a:lnTo>
                    <a:pt x="421" y="115"/>
                  </a:lnTo>
                  <a:lnTo>
                    <a:pt x="444" y="115"/>
                  </a:lnTo>
                  <a:lnTo>
                    <a:pt x="444" y="129"/>
                  </a:lnTo>
                  <a:lnTo>
                    <a:pt x="487" y="129"/>
                  </a:lnTo>
                  <a:lnTo>
                    <a:pt x="487" y="139"/>
                  </a:lnTo>
                  <a:lnTo>
                    <a:pt x="520" y="139"/>
                  </a:lnTo>
                  <a:lnTo>
                    <a:pt x="520" y="182"/>
                  </a:lnTo>
                  <a:lnTo>
                    <a:pt x="641" y="182"/>
                  </a:lnTo>
                  <a:lnTo>
                    <a:pt x="641" y="196"/>
                  </a:lnTo>
                  <a:lnTo>
                    <a:pt x="657" y="196"/>
                  </a:lnTo>
                  <a:lnTo>
                    <a:pt x="657" y="212"/>
                  </a:lnTo>
                  <a:lnTo>
                    <a:pt x="669" y="212"/>
                  </a:lnTo>
                  <a:lnTo>
                    <a:pt x="669" y="249"/>
                  </a:lnTo>
                  <a:lnTo>
                    <a:pt x="735" y="249"/>
                  </a:lnTo>
                  <a:lnTo>
                    <a:pt x="735" y="276"/>
                  </a:lnTo>
                  <a:lnTo>
                    <a:pt x="801" y="276"/>
                  </a:lnTo>
                  <a:lnTo>
                    <a:pt x="801" y="297"/>
                  </a:lnTo>
                  <a:lnTo>
                    <a:pt x="944" y="297"/>
                  </a:lnTo>
                  <a:lnTo>
                    <a:pt x="944" y="316"/>
                  </a:lnTo>
                  <a:lnTo>
                    <a:pt x="998" y="316"/>
                  </a:lnTo>
                  <a:lnTo>
                    <a:pt x="998" y="364"/>
                  </a:lnTo>
                  <a:lnTo>
                    <a:pt x="1016" y="364"/>
                  </a:lnTo>
                  <a:lnTo>
                    <a:pt x="1016" y="377"/>
                  </a:lnTo>
                  <a:lnTo>
                    <a:pt x="1332" y="377"/>
                  </a:lnTo>
                  <a:lnTo>
                    <a:pt x="1332" y="417"/>
                  </a:lnTo>
                  <a:lnTo>
                    <a:pt x="1366" y="417"/>
                  </a:lnTo>
                  <a:lnTo>
                    <a:pt x="1366" y="443"/>
                  </a:lnTo>
                  <a:lnTo>
                    <a:pt x="1375" y="443"/>
                  </a:lnTo>
                  <a:lnTo>
                    <a:pt x="1375" y="458"/>
                  </a:lnTo>
                  <a:lnTo>
                    <a:pt x="1453" y="458"/>
                  </a:lnTo>
                  <a:lnTo>
                    <a:pt x="1453" y="474"/>
                  </a:lnTo>
                  <a:lnTo>
                    <a:pt x="1503" y="474"/>
                  </a:lnTo>
                  <a:lnTo>
                    <a:pt x="1503" y="488"/>
                  </a:lnTo>
                  <a:lnTo>
                    <a:pt x="1585" y="488"/>
                  </a:lnTo>
                  <a:lnTo>
                    <a:pt x="1585" y="505"/>
                  </a:lnTo>
                  <a:lnTo>
                    <a:pt x="1597" y="505"/>
                  </a:lnTo>
                  <a:lnTo>
                    <a:pt x="1597" y="520"/>
                  </a:lnTo>
                  <a:lnTo>
                    <a:pt x="1671" y="520"/>
                  </a:lnTo>
                  <a:lnTo>
                    <a:pt x="1671" y="562"/>
                  </a:lnTo>
                  <a:lnTo>
                    <a:pt x="1681" y="562"/>
                  </a:lnTo>
                  <a:lnTo>
                    <a:pt x="1681" y="609"/>
                  </a:lnTo>
                  <a:lnTo>
                    <a:pt x="1986" y="609"/>
                  </a:lnTo>
                  <a:lnTo>
                    <a:pt x="1986" y="636"/>
                  </a:lnTo>
                  <a:lnTo>
                    <a:pt x="2020" y="636"/>
                  </a:lnTo>
                  <a:lnTo>
                    <a:pt x="2020" y="674"/>
                  </a:lnTo>
                  <a:lnTo>
                    <a:pt x="2092" y="674"/>
                  </a:lnTo>
                  <a:lnTo>
                    <a:pt x="2092" y="689"/>
                  </a:lnTo>
                  <a:lnTo>
                    <a:pt x="2237" y="689"/>
                  </a:lnTo>
                  <a:lnTo>
                    <a:pt x="2237" y="713"/>
                  </a:lnTo>
                  <a:lnTo>
                    <a:pt x="2348" y="713"/>
                  </a:lnTo>
                  <a:lnTo>
                    <a:pt x="2348" y="745"/>
                  </a:lnTo>
                  <a:lnTo>
                    <a:pt x="2382" y="745"/>
                  </a:lnTo>
                  <a:lnTo>
                    <a:pt x="2382" y="774"/>
                  </a:lnTo>
                  <a:lnTo>
                    <a:pt x="2615" y="774"/>
                  </a:lnTo>
                  <a:lnTo>
                    <a:pt x="2615" y="799"/>
                  </a:lnTo>
                  <a:lnTo>
                    <a:pt x="2671" y="799"/>
                  </a:lnTo>
                  <a:lnTo>
                    <a:pt x="2671" y="834"/>
                  </a:lnTo>
                  <a:lnTo>
                    <a:pt x="2688" y="834"/>
                  </a:lnTo>
                  <a:lnTo>
                    <a:pt x="2688" y="930"/>
                  </a:lnTo>
                  <a:lnTo>
                    <a:pt x="2708" y="930"/>
                  </a:lnTo>
                  <a:lnTo>
                    <a:pt x="2708" y="970"/>
                  </a:lnTo>
                  <a:lnTo>
                    <a:pt x="2717" y="970"/>
                  </a:lnTo>
                  <a:lnTo>
                    <a:pt x="2717" y="995"/>
                  </a:lnTo>
                  <a:lnTo>
                    <a:pt x="2748" y="995"/>
                  </a:lnTo>
                  <a:lnTo>
                    <a:pt x="2748" y="1020"/>
                  </a:lnTo>
                  <a:lnTo>
                    <a:pt x="2862" y="1020"/>
                  </a:lnTo>
                  <a:lnTo>
                    <a:pt x="2862" y="1038"/>
                  </a:lnTo>
                  <a:lnTo>
                    <a:pt x="3042" y="1038"/>
                  </a:lnTo>
                  <a:lnTo>
                    <a:pt x="3042" y="1077"/>
                  </a:lnTo>
                  <a:lnTo>
                    <a:pt x="3078" y="1077"/>
                  </a:lnTo>
                  <a:lnTo>
                    <a:pt x="3078" y="1092"/>
                  </a:lnTo>
                  <a:lnTo>
                    <a:pt x="3341" y="1092"/>
                  </a:lnTo>
                  <a:lnTo>
                    <a:pt x="3341" y="1113"/>
                  </a:lnTo>
                  <a:lnTo>
                    <a:pt x="3370" y="1113"/>
                  </a:lnTo>
                  <a:lnTo>
                    <a:pt x="3370" y="1223"/>
                  </a:lnTo>
                  <a:lnTo>
                    <a:pt x="3391" y="1223"/>
                  </a:lnTo>
                  <a:lnTo>
                    <a:pt x="3391" y="1248"/>
                  </a:lnTo>
                  <a:lnTo>
                    <a:pt x="3625" y="1248"/>
                  </a:lnTo>
                  <a:lnTo>
                    <a:pt x="3625" y="1267"/>
                  </a:lnTo>
                  <a:lnTo>
                    <a:pt x="3711" y="1267"/>
                  </a:lnTo>
                  <a:lnTo>
                    <a:pt x="3711" y="1290"/>
                  </a:lnTo>
                  <a:lnTo>
                    <a:pt x="3727" y="1290"/>
                  </a:lnTo>
                  <a:lnTo>
                    <a:pt x="3727" y="1316"/>
                  </a:lnTo>
                  <a:lnTo>
                    <a:pt x="4026" y="1316"/>
                  </a:lnTo>
                  <a:lnTo>
                    <a:pt x="4026" y="1375"/>
                  </a:lnTo>
                  <a:lnTo>
                    <a:pt x="4037" y="1375"/>
                  </a:lnTo>
                  <a:lnTo>
                    <a:pt x="4037" y="1508"/>
                  </a:lnTo>
                  <a:lnTo>
                    <a:pt x="4058" y="1508"/>
                  </a:lnTo>
                  <a:lnTo>
                    <a:pt x="4058" y="1609"/>
                  </a:lnTo>
                  <a:lnTo>
                    <a:pt x="4079" y="1609"/>
                  </a:lnTo>
                  <a:lnTo>
                    <a:pt x="4079" y="1639"/>
                  </a:lnTo>
                  <a:lnTo>
                    <a:pt x="4131" y="1639"/>
                  </a:lnTo>
                  <a:lnTo>
                    <a:pt x="4131" y="1652"/>
                  </a:lnTo>
                  <a:lnTo>
                    <a:pt x="4163" y="1652"/>
                  </a:lnTo>
                  <a:lnTo>
                    <a:pt x="4163" y="1678"/>
                  </a:lnTo>
                  <a:lnTo>
                    <a:pt x="4326" y="1678"/>
                  </a:lnTo>
                  <a:lnTo>
                    <a:pt x="4326" y="1698"/>
                  </a:lnTo>
                  <a:lnTo>
                    <a:pt x="4388" y="1698"/>
                  </a:lnTo>
                  <a:lnTo>
                    <a:pt x="4388" y="1727"/>
                  </a:lnTo>
                  <a:lnTo>
                    <a:pt x="4692" y="1727"/>
                  </a:lnTo>
                  <a:lnTo>
                    <a:pt x="4692" y="1767"/>
                  </a:lnTo>
                  <a:lnTo>
                    <a:pt x="4724" y="1767"/>
                  </a:lnTo>
                  <a:lnTo>
                    <a:pt x="4724" y="1947"/>
                  </a:lnTo>
                  <a:lnTo>
                    <a:pt x="4733" y="1947"/>
                  </a:lnTo>
                  <a:lnTo>
                    <a:pt x="4733" y="2002"/>
                  </a:lnTo>
                  <a:lnTo>
                    <a:pt x="4747" y="2002"/>
                  </a:lnTo>
                  <a:lnTo>
                    <a:pt x="4747" y="2060"/>
                  </a:lnTo>
                  <a:lnTo>
                    <a:pt x="4760" y="2060"/>
                  </a:lnTo>
                  <a:lnTo>
                    <a:pt x="4760" y="2126"/>
                  </a:lnTo>
                  <a:lnTo>
                    <a:pt x="4777" y="2126"/>
                  </a:lnTo>
                  <a:lnTo>
                    <a:pt x="4777" y="2153"/>
                  </a:lnTo>
                  <a:lnTo>
                    <a:pt x="5024" y="2153"/>
                  </a:lnTo>
                  <a:lnTo>
                    <a:pt x="5024" y="2180"/>
                  </a:lnTo>
                  <a:lnTo>
                    <a:pt x="5071" y="2180"/>
                  </a:lnTo>
                  <a:lnTo>
                    <a:pt x="5071" y="2214"/>
                  </a:lnTo>
                  <a:lnTo>
                    <a:pt x="5129" y="2214"/>
                  </a:lnTo>
                  <a:lnTo>
                    <a:pt x="5129" y="2251"/>
                  </a:lnTo>
                  <a:lnTo>
                    <a:pt x="5391" y="2251"/>
                  </a:lnTo>
                  <a:lnTo>
                    <a:pt x="5391" y="2277"/>
                  </a:lnTo>
                  <a:lnTo>
                    <a:pt x="5414" y="2277"/>
                  </a:lnTo>
                  <a:lnTo>
                    <a:pt x="5414" y="2388"/>
                  </a:lnTo>
                  <a:lnTo>
                    <a:pt x="5430" y="2388"/>
                  </a:lnTo>
                  <a:lnTo>
                    <a:pt x="5430" y="2441"/>
                  </a:lnTo>
                  <a:lnTo>
                    <a:pt x="5464" y="2441"/>
                  </a:lnTo>
                  <a:lnTo>
                    <a:pt x="5464" y="2491"/>
                  </a:lnTo>
                  <a:lnTo>
                    <a:pt x="6087" y="2491"/>
                  </a:lnTo>
                  <a:lnTo>
                    <a:pt x="6087" y="2730"/>
                  </a:lnTo>
                  <a:lnTo>
                    <a:pt x="6298" y="2730"/>
                  </a:lnTo>
                  <a:lnTo>
                    <a:pt x="6298" y="3006"/>
                  </a:lnTo>
                  <a:lnTo>
                    <a:pt x="6762" y="3006"/>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199" name="Freeform 148">
              <a:extLst>
                <a:ext uri="{FF2B5EF4-FFF2-40B4-BE49-F238E27FC236}">
                  <a16:creationId xmlns:a16="http://schemas.microsoft.com/office/drawing/2014/main" id="{3549B90C-5CA0-DB46-EC56-64E703C72E31}"/>
                </a:ext>
              </a:extLst>
            </p:cNvPr>
            <p:cNvSpPr>
              <a:spLocks/>
            </p:cNvSpPr>
            <p:nvPr/>
          </p:nvSpPr>
          <p:spPr bwMode="auto">
            <a:xfrm>
              <a:off x="4727" y="237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0" name="Freeform 149">
              <a:extLst>
                <a:ext uri="{FF2B5EF4-FFF2-40B4-BE49-F238E27FC236}">
                  <a16:creationId xmlns:a16="http://schemas.microsoft.com/office/drawing/2014/main" id="{A75235B0-442F-524E-16B8-48F50C7CDCD7}"/>
                </a:ext>
              </a:extLst>
            </p:cNvPr>
            <p:cNvSpPr>
              <a:spLocks/>
            </p:cNvSpPr>
            <p:nvPr/>
          </p:nvSpPr>
          <p:spPr bwMode="auto">
            <a:xfrm>
              <a:off x="4698" y="240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1" name="Freeform 150">
              <a:extLst>
                <a:ext uri="{FF2B5EF4-FFF2-40B4-BE49-F238E27FC236}">
                  <a16:creationId xmlns:a16="http://schemas.microsoft.com/office/drawing/2014/main" id="{7D000F2C-2917-2D9B-0017-73FDC6E41AF3}"/>
                </a:ext>
              </a:extLst>
            </p:cNvPr>
            <p:cNvSpPr>
              <a:spLocks/>
            </p:cNvSpPr>
            <p:nvPr/>
          </p:nvSpPr>
          <p:spPr bwMode="auto">
            <a:xfrm>
              <a:off x="4359" y="220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2" name="Freeform 151">
              <a:extLst>
                <a:ext uri="{FF2B5EF4-FFF2-40B4-BE49-F238E27FC236}">
                  <a16:creationId xmlns:a16="http://schemas.microsoft.com/office/drawing/2014/main" id="{8B01F4E2-E8B1-1820-10D4-04B68DC109CA}"/>
                </a:ext>
              </a:extLst>
            </p:cNvPr>
            <p:cNvSpPr>
              <a:spLocks/>
            </p:cNvSpPr>
            <p:nvPr/>
          </p:nvSpPr>
          <p:spPr bwMode="auto">
            <a:xfrm>
              <a:off x="4330" y="2236"/>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3" name="Freeform 152">
              <a:extLst>
                <a:ext uri="{FF2B5EF4-FFF2-40B4-BE49-F238E27FC236}">
                  <a16:creationId xmlns:a16="http://schemas.microsoft.com/office/drawing/2014/main" id="{67AC960F-ABA9-FF7B-0DAA-DFBAF722CBCA}"/>
                </a:ext>
              </a:extLst>
            </p:cNvPr>
            <p:cNvSpPr>
              <a:spLocks/>
            </p:cNvSpPr>
            <p:nvPr/>
          </p:nvSpPr>
          <p:spPr bwMode="auto">
            <a:xfrm>
              <a:off x="4325" y="220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4" name="Freeform 153">
              <a:extLst>
                <a:ext uri="{FF2B5EF4-FFF2-40B4-BE49-F238E27FC236}">
                  <a16:creationId xmlns:a16="http://schemas.microsoft.com/office/drawing/2014/main" id="{D49353F7-ED86-13D7-F03A-6FA5EA869BEE}"/>
                </a:ext>
              </a:extLst>
            </p:cNvPr>
            <p:cNvSpPr>
              <a:spLocks/>
            </p:cNvSpPr>
            <p:nvPr/>
          </p:nvSpPr>
          <p:spPr bwMode="auto">
            <a:xfrm>
              <a:off x="4295" y="2236"/>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5" name="Freeform 154">
              <a:extLst>
                <a:ext uri="{FF2B5EF4-FFF2-40B4-BE49-F238E27FC236}">
                  <a16:creationId xmlns:a16="http://schemas.microsoft.com/office/drawing/2014/main" id="{2D3E8CFF-98CC-908A-8A9A-C7F014D7EAD9}"/>
                </a:ext>
              </a:extLst>
            </p:cNvPr>
            <p:cNvSpPr>
              <a:spLocks/>
            </p:cNvSpPr>
            <p:nvPr/>
          </p:nvSpPr>
          <p:spPr bwMode="auto">
            <a:xfrm>
              <a:off x="4325" y="212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6" name="Freeform 155">
              <a:extLst>
                <a:ext uri="{FF2B5EF4-FFF2-40B4-BE49-F238E27FC236}">
                  <a16:creationId xmlns:a16="http://schemas.microsoft.com/office/drawing/2014/main" id="{64074073-38E2-C157-2C70-1DF42AB6FD26}"/>
                </a:ext>
              </a:extLst>
            </p:cNvPr>
            <p:cNvSpPr>
              <a:spLocks/>
            </p:cNvSpPr>
            <p:nvPr/>
          </p:nvSpPr>
          <p:spPr bwMode="auto">
            <a:xfrm>
              <a:off x="4295" y="214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7" name="Freeform 156">
              <a:extLst>
                <a:ext uri="{FF2B5EF4-FFF2-40B4-BE49-F238E27FC236}">
                  <a16:creationId xmlns:a16="http://schemas.microsoft.com/office/drawing/2014/main" id="{23D1E532-83EF-4B16-CAC4-213FED9AA786}"/>
                </a:ext>
              </a:extLst>
            </p:cNvPr>
            <p:cNvSpPr>
              <a:spLocks/>
            </p:cNvSpPr>
            <p:nvPr/>
          </p:nvSpPr>
          <p:spPr bwMode="auto">
            <a:xfrm>
              <a:off x="4319"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8" name="Freeform 157">
              <a:extLst>
                <a:ext uri="{FF2B5EF4-FFF2-40B4-BE49-F238E27FC236}">
                  <a16:creationId xmlns:a16="http://schemas.microsoft.com/office/drawing/2014/main" id="{23B32F41-ADFC-2775-D618-1BBCD81B2706}"/>
                </a:ext>
              </a:extLst>
            </p:cNvPr>
            <p:cNvSpPr>
              <a:spLocks/>
            </p:cNvSpPr>
            <p:nvPr/>
          </p:nvSpPr>
          <p:spPr bwMode="auto">
            <a:xfrm>
              <a:off x="4289"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09" name="Freeform 158">
              <a:extLst>
                <a:ext uri="{FF2B5EF4-FFF2-40B4-BE49-F238E27FC236}">
                  <a16:creationId xmlns:a16="http://schemas.microsoft.com/office/drawing/2014/main" id="{8B6EA551-A138-2C05-B057-22314E96F59F}"/>
                </a:ext>
              </a:extLst>
            </p:cNvPr>
            <p:cNvSpPr>
              <a:spLocks/>
            </p:cNvSpPr>
            <p:nvPr/>
          </p:nvSpPr>
          <p:spPr bwMode="auto">
            <a:xfrm>
              <a:off x="4247"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0" name="Freeform 159">
              <a:extLst>
                <a:ext uri="{FF2B5EF4-FFF2-40B4-BE49-F238E27FC236}">
                  <a16:creationId xmlns:a16="http://schemas.microsoft.com/office/drawing/2014/main" id="{C6ED8598-05B0-5621-EAA3-D825158CDA87}"/>
                </a:ext>
              </a:extLst>
            </p:cNvPr>
            <p:cNvSpPr>
              <a:spLocks/>
            </p:cNvSpPr>
            <p:nvPr/>
          </p:nvSpPr>
          <p:spPr bwMode="auto">
            <a:xfrm>
              <a:off x="4218"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1" name="Freeform 160">
              <a:extLst>
                <a:ext uri="{FF2B5EF4-FFF2-40B4-BE49-F238E27FC236}">
                  <a16:creationId xmlns:a16="http://schemas.microsoft.com/office/drawing/2014/main" id="{64786729-57BC-0B0F-8E3B-BBFCA83D4B08}"/>
                </a:ext>
              </a:extLst>
            </p:cNvPr>
            <p:cNvSpPr>
              <a:spLocks/>
            </p:cNvSpPr>
            <p:nvPr/>
          </p:nvSpPr>
          <p:spPr bwMode="auto">
            <a:xfrm>
              <a:off x="4134"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2" name="Freeform 161">
              <a:extLst>
                <a:ext uri="{FF2B5EF4-FFF2-40B4-BE49-F238E27FC236}">
                  <a16:creationId xmlns:a16="http://schemas.microsoft.com/office/drawing/2014/main" id="{97946E0B-95AB-FA80-11E0-DC029BF92D09}"/>
                </a:ext>
              </a:extLst>
            </p:cNvPr>
            <p:cNvSpPr>
              <a:spLocks/>
            </p:cNvSpPr>
            <p:nvPr/>
          </p:nvSpPr>
          <p:spPr bwMode="auto">
            <a:xfrm>
              <a:off x="4105"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3" name="Freeform 162">
              <a:extLst>
                <a:ext uri="{FF2B5EF4-FFF2-40B4-BE49-F238E27FC236}">
                  <a16:creationId xmlns:a16="http://schemas.microsoft.com/office/drawing/2014/main" id="{575D3DD9-243C-D5B8-6C3F-CE194230F5E7}"/>
                </a:ext>
              </a:extLst>
            </p:cNvPr>
            <p:cNvSpPr>
              <a:spLocks/>
            </p:cNvSpPr>
            <p:nvPr/>
          </p:nvSpPr>
          <p:spPr bwMode="auto">
            <a:xfrm>
              <a:off x="4114"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4" name="Freeform 163">
              <a:extLst>
                <a:ext uri="{FF2B5EF4-FFF2-40B4-BE49-F238E27FC236}">
                  <a16:creationId xmlns:a16="http://schemas.microsoft.com/office/drawing/2014/main" id="{574EC003-CDD9-B56F-0574-3C81A773FC16}"/>
                </a:ext>
              </a:extLst>
            </p:cNvPr>
            <p:cNvSpPr>
              <a:spLocks/>
            </p:cNvSpPr>
            <p:nvPr/>
          </p:nvSpPr>
          <p:spPr bwMode="auto">
            <a:xfrm>
              <a:off x="4084"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5" name="Freeform 164">
              <a:extLst>
                <a:ext uri="{FF2B5EF4-FFF2-40B4-BE49-F238E27FC236}">
                  <a16:creationId xmlns:a16="http://schemas.microsoft.com/office/drawing/2014/main" id="{4C7AABAE-8A97-12AF-48AA-7D993BFB1901}"/>
                </a:ext>
              </a:extLst>
            </p:cNvPr>
            <p:cNvSpPr>
              <a:spLocks/>
            </p:cNvSpPr>
            <p:nvPr/>
          </p:nvSpPr>
          <p:spPr bwMode="auto">
            <a:xfrm>
              <a:off x="3932" y="203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6" name="Freeform 165">
              <a:extLst>
                <a:ext uri="{FF2B5EF4-FFF2-40B4-BE49-F238E27FC236}">
                  <a16:creationId xmlns:a16="http://schemas.microsoft.com/office/drawing/2014/main" id="{E2BB1751-EC6D-F7CF-292D-5210B058FC00}"/>
                </a:ext>
              </a:extLst>
            </p:cNvPr>
            <p:cNvSpPr>
              <a:spLocks/>
            </p:cNvSpPr>
            <p:nvPr/>
          </p:nvSpPr>
          <p:spPr bwMode="auto">
            <a:xfrm>
              <a:off x="3903" y="20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7" name="Freeform 166">
              <a:extLst>
                <a:ext uri="{FF2B5EF4-FFF2-40B4-BE49-F238E27FC236}">
                  <a16:creationId xmlns:a16="http://schemas.microsoft.com/office/drawing/2014/main" id="{CCADEFB1-6819-9BB6-A264-1F379DA2F0CA}"/>
                </a:ext>
              </a:extLst>
            </p:cNvPr>
            <p:cNvSpPr>
              <a:spLocks/>
            </p:cNvSpPr>
            <p:nvPr/>
          </p:nvSpPr>
          <p:spPr bwMode="auto">
            <a:xfrm>
              <a:off x="3920" y="1965"/>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8" name="Freeform 167">
              <a:extLst>
                <a:ext uri="{FF2B5EF4-FFF2-40B4-BE49-F238E27FC236}">
                  <a16:creationId xmlns:a16="http://schemas.microsoft.com/office/drawing/2014/main" id="{163B23E3-6206-2670-6CC2-6CDED4AA3414}"/>
                </a:ext>
              </a:extLst>
            </p:cNvPr>
            <p:cNvSpPr>
              <a:spLocks/>
            </p:cNvSpPr>
            <p:nvPr/>
          </p:nvSpPr>
          <p:spPr bwMode="auto">
            <a:xfrm>
              <a:off x="3891" y="1994"/>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19" name="Freeform 168">
              <a:extLst>
                <a:ext uri="{FF2B5EF4-FFF2-40B4-BE49-F238E27FC236}">
                  <a16:creationId xmlns:a16="http://schemas.microsoft.com/office/drawing/2014/main" id="{C420C68F-A00E-0F5D-9425-ACBA2CFF823E}"/>
                </a:ext>
              </a:extLst>
            </p:cNvPr>
            <p:cNvSpPr>
              <a:spLocks/>
            </p:cNvSpPr>
            <p:nvPr/>
          </p:nvSpPr>
          <p:spPr bwMode="auto">
            <a:xfrm>
              <a:off x="3920" y="194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220" name="Freeform 169">
              <a:extLst>
                <a:ext uri="{FF2B5EF4-FFF2-40B4-BE49-F238E27FC236}">
                  <a16:creationId xmlns:a16="http://schemas.microsoft.com/office/drawing/2014/main" id="{325F1B64-51E8-F748-7B9D-D1ABADDCB796}"/>
                </a:ext>
              </a:extLst>
            </p:cNvPr>
            <p:cNvSpPr>
              <a:spLocks/>
            </p:cNvSpPr>
            <p:nvPr/>
          </p:nvSpPr>
          <p:spPr bwMode="auto">
            <a:xfrm>
              <a:off x="3891" y="197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1" name="Freeform 170">
              <a:extLst>
                <a:ext uri="{FF2B5EF4-FFF2-40B4-BE49-F238E27FC236}">
                  <a16:creationId xmlns:a16="http://schemas.microsoft.com/office/drawing/2014/main" id="{FE731B0C-E090-7462-3770-DC97747CDE94}"/>
                </a:ext>
              </a:extLst>
            </p:cNvPr>
            <p:cNvSpPr>
              <a:spLocks/>
            </p:cNvSpPr>
            <p:nvPr/>
          </p:nvSpPr>
          <p:spPr bwMode="auto">
            <a:xfrm>
              <a:off x="3903" y="191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2" name="Freeform 171">
              <a:extLst>
                <a:ext uri="{FF2B5EF4-FFF2-40B4-BE49-F238E27FC236}">
                  <a16:creationId xmlns:a16="http://schemas.microsoft.com/office/drawing/2014/main" id="{D36587D0-71A1-F45B-9304-5C0BE8FD714A}"/>
                </a:ext>
              </a:extLst>
            </p:cNvPr>
            <p:cNvSpPr>
              <a:spLocks/>
            </p:cNvSpPr>
            <p:nvPr/>
          </p:nvSpPr>
          <p:spPr bwMode="auto">
            <a:xfrm>
              <a:off x="3873" y="194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3" name="Freeform 172">
              <a:extLst>
                <a:ext uri="{FF2B5EF4-FFF2-40B4-BE49-F238E27FC236}">
                  <a16:creationId xmlns:a16="http://schemas.microsoft.com/office/drawing/2014/main" id="{C8005199-20E0-A2A8-F8B5-E90921356C77}"/>
                </a:ext>
              </a:extLst>
            </p:cNvPr>
            <p:cNvSpPr>
              <a:spLocks/>
            </p:cNvSpPr>
            <p:nvPr/>
          </p:nvSpPr>
          <p:spPr bwMode="auto">
            <a:xfrm>
              <a:off x="3766" y="191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4" name="Freeform 173">
              <a:extLst>
                <a:ext uri="{FF2B5EF4-FFF2-40B4-BE49-F238E27FC236}">
                  <a16:creationId xmlns:a16="http://schemas.microsoft.com/office/drawing/2014/main" id="{E3BECD59-D810-DF9A-CDE8-F79F12D9DE47}"/>
                </a:ext>
              </a:extLst>
            </p:cNvPr>
            <p:cNvSpPr>
              <a:spLocks/>
            </p:cNvSpPr>
            <p:nvPr/>
          </p:nvSpPr>
          <p:spPr bwMode="auto">
            <a:xfrm>
              <a:off x="3737" y="194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5" name="Freeform 174">
              <a:extLst>
                <a:ext uri="{FF2B5EF4-FFF2-40B4-BE49-F238E27FC236}">
                  <a16:creationId xmlns:a16="http://schemas.microsoft.com/office/drawing/2014/main" id="{C094FFED-7555-134D-B369-2A4890376661}"/>
                </a:ext>
              </a:extLst>
            </p:cNvPr>
            <p:cNvSpPr>
              <a:spLocks/>
            </p:cNvSpPr>
            <p:nvPr/>
          </p:nvSpPr>
          <p:spPr bwMode="auto">
            <a:xfrm>
              <a:off x="3751" y="191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6" name="Freeform 175">
              <a:extLst>
                <a:ext uri="{FF2B5EF4-FFF2-40B4-BE49-F238E27FC236}">
                  <a16:creationId xmlns:a16="http://schemas.microsoft.com/office/drawing/2014/main" id="{415A635C-EA98-5C8F-C9EC-20197B28A1CE}"/>
                </a:ext>
              </a:extLst>
            </p:cNvPr>
            <p:cNvSpPr>
              <a:spLocks/>
            </p:cNvSpPr>
            <p:nvPr/>
          </p:nvSpPr>
          <p:spPr bwMode="auto">
            <a:xfrm>
              <a:off x="3722" y="194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7" name="Freeform 176">
              <a:extLst>
                <a:ext uri="{FF2B5EF4-FFF2-40B4-BE49-F238E27FC236}">
                  <a16:creationId xmlns:a16="http://schemas.microsoft.com/office/drawing/2014/main" id="{108506AA-F834-7BC6-455A-F310B3A2FEED}"/>
                </a:ext>
              </a:extLst>
            </p:cNvPr>
            <p:cNvSpPr>
              <a:spLocks/>
            </p:cNvSpPr>
            <p:nvPr/>
          </p:nvSpPr>
          <p:spPr bwMode="auto">
            <a:xfrm>
              <a:off x="3742" y="189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8" name="Freeform 177">
              <a:extLst>
                <a:ext uri="{FF2B5EF4-FFF2-40B4-BE49-F238E27FC236}">
                  <a16:creationId xmlns:a16="http://schemas.microsoft.com/office/drawing/2014/main" id="{A33DCBDF-3B80-6460-BD8A-EF7724B20055}"/>
                </a:ext>
              </a:extLst>
            </p:cNvPr>
            <p:cNvSpPr>
              <a:spLocks/>
            </p:cNvSpPr>
            <p:nvPr/>
          </p:nvSpPr>
          <p:spPr bwMode="auto">
            <a:xfrm>
              <a:off x="3713" y="192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89" name="Freeform 178">
              <a:extLst>
                <a:ext uri="{FF2B5EF4-FFF2-40B4-BE49-F238E27FC236}">
                  <a16:creationId xmlns:a16="http://schemas.microsoft.com/office/drawing/2014/main" id="{BC9A0EDE-9ECC-98DA-E0E2-4999F119C11E}"/>
                </a:ext>
              </a:extLst>
            </p:cNvPr>
            <p:cNvSpPr>
              <a:spLocks/>
            </p:cNvSpPr>
            <p:nvPr/>
          </p:nvSpPr>
          <p:spPr bwMode="auto">
            <a:xfrm>
              <a:off x="3726" y="189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0" name="Freeform 179">
              <a:extLst>
                <a:ext uri="{FF2B5EF4-FFF2-40B4-BE49-F238E27FC236}">
                  <a16:creationId xmlns:a16="http://schemas.microsoft.com/office/drawing/2014/main" id="{945C4C79-B569-B5CC-BB24-5915E68B6E20}"/>
                </a:ext>
              </a:extLst>
            </p:cNvPr>
            <p:cNvSpPr>
              <a:spLocks/>
            </p:cNvSpPr>
            <p:nvPr/>
          </p:nvSpPr>
          <p:spPr bwMode="auto">
            <a:xfrm>
              <a:off x="3697" y="192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1" name="Freeform 180">
              <a:extLst>
                <a:ext uri="{FF2B5EF4-FFF2-40B4-BE49-F238E27FC236}">
                  <a16:creationId xmlns:a16="http://schemas.microsoft.com/office/drawing/2014/main" id="{6CD4F05E-84C6-DB5C-F458-69B0BF1AC54A}"/>
                </a:ext>
              </a:extLst>
            </p:cNvPr>
            <p:cNvSpPr>
              <a:spLocks/>
            </p:cNvSpPr>
            <p:nvPr/>
          </p:nvSpPr>
          <p:spPr bwMode="auto">
            <a:xfrm>
              <a:off x="3712" y="189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2" name="Freeform 181">
              <a:extLst>
                <a:ext uri="{FF2B5EF4-FFF2-40B4-BE49-F238E27FC236}">
                  <a16:creationId xmlns:a16="http://schemas.microsoft.com/office/drawing/2014/main" id="{91AF252E-219A-EF88-FB80-09636F612F6F}"/>
                </a:ext>
              </a:extLst>
            </p:cNvPr>
            <p:cNvSpPr>
              <a:spLocks/>
            </p:cNvSpPr>
            <p:nvPr/>
          </p:nvSpPr>
          <p:spPr bwMode="auto">
            <a:xfrm>
              <a:off x="3682" y="192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3" name="Freeform 182">
              <a:extLst>
                <a:ext uri="{FF2B5EF4-FFF2-40B4-BE49-F238E27FC236}">
                  <a16:creationId xmlns:a16="http://schemas.microsoft.com/office/drawing/2014/main" id="{B8694848-E8A9-38C1-2690-F00CBC8BFA72}"/>
                </a:ext>
              </a:extLst>
            </p:cNvPr>
            <p:cNvSpPr>
              <a:spLocks/>
            </p:cNvSpPr>
            <p:nvPr/>
          </p:nvSpPr>
          <p:spPr bwMode="auto">
            <a:xfrm>
              <a:off x="3719" y="189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4" name="Freeform 183">
              <a:extLst>
                <a:ext uri="{FF2B5EF4-FFF2-40B4-BE49-F238E27FC236}">
                  <a16:creationId xmlns:a16="http://schemas.microsoft.com/office/drawing/2014/main" id="{0A897FDC-B137-19A2-8FBB-C53E9153B2CB}"/>
                </a:ext>
              </a:extLst>
            </p:cNvPr>
            <p:cNvSpPr>
              <a:spLocks/>
            </p:cNvSpPr>
            <p:nvPr/>
          </p:nvSpPr>
          <p:spPr bwMode="auto">
            <a:xfrm>
              <a:off x="3690" y="1925"/>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5" name="Freeform 184">
              <a:extLst>
                <a:ext uri="{FF2B5EF4-FFF2-40B4-BE49-F238E27FC236}">
                  <a16:creationId xmlns:a16="http://schemas.microsoft.com/office/drawing/2014/main" id="{9AEE07C5-44B8-189D-C928-5C9647B490C8}"/>
                </a:ext>
              </a:extLst>
            </p:cNvPr>
            <p:cNvSpPr>
              <a:spLocks/>
            </p:cNvSpPr>
            <p:nvPr/>
          </p:nvSpPr>
          <p:spPr bwMode="auto">
            <a:xfrm>
              <a:off x="3709" y="187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6" name="Freeform 185">
              <a:extLst>
                <a:ext uri="{FF2B5EF4-FFF2-40B4-BE49-F238E27FC236}">
                  <a16:creationId xmlns:a16="http://schemas.microsoft.com/office/drawing/2014/main" id="{4AAC25F4-7B09-81FC-0A0D-DD15468F82AC}"/>
                </a:ext>
              </a:extLst>
            </p:cNvPr>
            <p:cNvSpPr>
              <a:spLocks/>
            </p:cNvSpPr>
            <p:nvPr/>
          </p:nvSpPr>
          <p:spPr bwMode="auto">
            <a:xfrm>
              <a:off x="3681" y="1905"/>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7" name="Freeform 186">
              <a:extLst>
                <a:ext uri="{FF2B5EF4-FFF2-40B4-BE49-F238E27FC236}">
                  <a16:creationId xmlns:a16="http://schemas.microsoft.com/office/drawing/2014/main" id="{CAA10582-4333-E2B9-0FFF-EE8C57A4B8CE}"/>
                </a:ext>
              </a:extLst>
            </p:cNvPr>
            <p:cNvSpPr>
              <a:spLocks/>
            </p:cNvSpPr>
            <p:nvPr/>
          </p:nvSpPr>
          <p:spPr bwMode="auto">
            <a:xfrm>
              <a:off x="3703" y="187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8" name="Freeform 187">
              <a:extLst>
                <a:ext uri="{FF2B5EF4-FFF2-40B4-BE49-F238E27FC236}">
                  <a16:creationId xmlns:a16="http://schemas.microsoft.com/office/drawing/2014/main" id="{EDFEEDD7-9D69-1F51-2C4C-0BCAEF0D9455}"/>
                </a:ext>
              </a:extLst>
            </p:cNvPr>
            <p:cNvSpPr>
              <a:spLocks/>
            </p:cNvSpPr>
            <p:nvPr/>
          </p:nvSpPr>
          <p:spPr bwMode="auto">
            <a:xfrm>
              <a:off x="3673" y="190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399" name="Freeform 188">
              <a:extLst>
                <a:ext uri="{FF2B5EF4-FFF2-40B4-BE49-F238E27FC236}">
                  <a16:creationId xmlns:a16="http://schemas.microsoft.com/office/drawing/2014/main" id="{C2B1A832-4478-C3B2-61DF-3AE1D13DEB39}"/>
                </a:ext>
              </a:extLst>
            </p:cNvPr>
            <p:cNvSpPr>
              <a:spLocks/>
            </p:cNvSpPr>
            <p:nvPr/>
          </p:nvSpPr>
          <p:spPr bwMode="auto">
            <a:xfrm>
              <a:off x="3687" y="187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0" name="Freeform 189">
              <a:extLst>
                <a:ext uri="{FF2B5EF4-FFF2-40B4-BE49-F238E27FC236}">
                  <a16:creationId xmlns:a16="http://schemas.microsoft.com/office/drawing/2014/main" id="{77516E0A-1F82-EC98-B6CE-936A374B7701}"/>
                </a:ext>
              </a:extLst>
            </p:cNvPr>
            <p:cNvSpPr>
              <a:spLocks/>
            </p:cNvSpPr>
            <p:nvPr/>
          </p:nvSpPr>
          <p:spPr bwMode="auto">
            <a:xfrm>
              <a:off x="3657" y="190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1" name="Freeform 190">
              <a:extLst>
                <a:ext uri="{FF2B5EF4-FFF2-40B4-BE49-F238E27FC236}">
                  <a16:creationId xmlns:a16="http://schemas.microsoft.com/office/drawing/2014/main" id="{5EE98BA8-2D7D-0E39-6712-DED0873C3AB3}"/>
                </a:ext>
              </a:extLst>
            </p:cNvPr>
            <p:cNvSpPr>
              <a:spLocks/>
            </p:cNvSpPr>
            <p:nvPr/>
          </p:nvSpPr>
          <p:spPr bwMode="auto">
            <a:xfrm>
              <a:off x="3512" y="174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2" name="Freeform 191">
              <a:extLst>
                <a:ext uri="{FF2B5EF4-FFF2-40B4-BE49-F238E27FC236}">
                  <a16:creationId xmlns:a16="http://schemas.microsoft.com/office/drawing/2014/main" id="{502D9295-9EB3-4405-F015-4871F3473342}"/>
                </a:ext>
              </a:extLst>
            </p:cNvPr>
            <p:cNvSpPr>
              <a:spLocks/>
            </p:cNvSpPr>
            <p:nvPr/>
          </p:nvSpPr>
          <p:spPr bwMode="auto">
            <a:xfrm>
              <a:off x="3483" y="177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3" name="Freeform 192">
              <a:extLst>
                <a:ext uri="{FF2B5EF4-FFF2-40B4-BE49-F238E27FC236}">
                  <a16:creationId xmlns:a16="http://schemas.microsoft.com/office/drawing/2014/main" id="{1AA50741-D62F-7A96-016D-82FD31396B73}"/>
                </a:ext>
              </a:extLst>
            </p:cNvPr>
            <p:cNvSpPr>
              <a:spLocks/>
            </p:cNvSpPr>
            <p:nvPr/>
          </p:nvSpPr>
          <p:spPr bwMode="auto">
            <a:xfrm>
              <a:off x="3506" y="17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4" name="Freeform 193">
              <a:extLst>
                <a:ext uri="{FF2B5EF4-FFF2-40B4-BE49-F238E27FC236}">
                  <a16:creationId xmlns:a16="http://schemas.microsoft.com/office/drawing/2014/main" id="{921F1A50-26F1-F5DD-122F-4EB9B8DEAB02}"/>
                </a:ext>
              </a:extLst>
            </p:cNvPr>
            <p:cNvSpPr>
              <a:spLocks/>
            </p:cNvSpPr>
            <p:nvPr/>
          </p:nvSpPr>
          <p:spPr bwMode="auto">
            <a:xfrm>
              <a:off x="3476" y="173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5" name="Freeform 194">
              <a:extLst>
                <a:ext uri="{FF2B5EF4-FFF2-40B4-BE49-F238E27FC236}">
                  <a16:creationId xmlns:a16="http://schemas.microsoft.com/office/drawing/2014/main" id="{AE5AE30C-0AC4-DC00-6D93-C2FE6EDB3040}"/>
                </a:ext>
              </a:extLst>
            </p:cNvPr>
            <p:cNvSpPr>
              <a:spLocks/>
            </p:cNvSpPr>
            <p:nvPr/>
          </p:nvSpPr>
          <p:spPr bwMode="auto">
            <a:xfrm>
              <a:off x="3498" y="162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6" name="Freeform 195">
              <a:extLst>
                <a:ext uri="{FF2B5EF4-FFF2-40B4-BE49-F238E27FC236}">
                  <a16:creationId xmlns:a16="http://schemas.microsoft.com/office/drawing/2014/main" id="{EBB3E9DB-061C-700D-F8B4-1D5234E7445F}"/>
                </a:ext>
              </a:extLst>
            </p:cNvPr>
            <p:cNvSpPr>
              <a:spLocks/>
            </p:cNvSpPr>
            <p:nvPr/>
          </p:nvSpPr>
          <p:spPr bwMode="auto">
            <a:xfrm>
              <a:off x="3469" y="1657"/>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7" name="Freeform 196">
              <a:extLst>
                <a:ext uri="{FF2B5EF4-FFF2-40B4-BE49-F238E27FC236}">
                  <a16:creationId xmlns:a16="http://schemas.microsoft.com/office/drawing/2014/main" id="{7A9F2F24-2158-7B02-B477-6A0253C91098}"/>
                </a:ext>
              </a:extLst>
            </p:cNvPr>
            <p:cNvSpPr>
              <a:spLocks/>
            </p:cNvSpPr>
            <p:nvPr/>
          </p:nvSpPr>
          <p:spPr bwMode="auto">
            <a:xfrm>
              <a:off x="3422"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8" name="Freeform 197">
              <a:extLst>
                <a:ext uri="{FF2B5EF4-FFF2-40B4-BE49-F238E27FC236}">
                  <a16:creationId xmlns:a16="http://schemas.microsoft.com/office/drawing/2014/main" id="{37485244-05C1-8300-45DC-9EE916714DF9}"/>
                </a:ext>
              </a:extLst>
            </p:cNvPr>
            <p:cNvSpPr>
              <a:spLocks/>
            </p:cNvSpPr>
            <p:nvPr/>
          </p:nvSpPr>
          <p:spPr bwMode="auto">
            <a:xfrm>
              <a:off x="3393" y="163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09" name="Freeform 198">
              <a:extLst>
                <a:ext uri="{FF2B5EF4-FFF2-40B4-BE49-F238E27FC236}">
                  <a16:creationId xmlns:a16="http://schemas.microsoft.com/office/drawing/2014/main" id="{60A36C0C-941F-36F0-8D2D-638922A0E404}"/>
                </a:ext>
              </a:extLst>
            </p:cNvPr>
            <p:cNvSpPr>
              <a:spLocks/>
            </p:cNvSpPr>
            <p:nvPr/>
          </p:nvSpPr>
          <p:spPr bwMode="auto">
            <a:xfrm>
              <a:off x="3333"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0" name="Freeform 199">
              <a:extLst>
                <a:ext uri="{FF2B5EF4-FFF2-40B4-BE49-F238E27FC236}">
                  <a16:creationId xmlns:a16="http://schemas.microsoft.com/office/drawing/2014/main" id="{90FDC6FD-0B14-FB1D-C67D-7D6A3E32A5E9}"/>
                </a:ext>
              </a:extLst>
            </p:cNvPr>
            <p:cNvSpPr>
              <a:spLocks/>
            </p:cNvSpPr>
            <p:nvPr/>
          </p:nvSpPr>
          <p:spPr bwMode="auto">
            <a:xfrm>
              <a:off x="3304" y="163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1" name="Freeform 200">
              <a:extLst>
                <a:ext uri="{FF2B5EF4-FFF2-40B4-BE49-F238E27FC236}">
                  <a16:creationId xmlns:a16="http://schemas.microsoft.com/office/drawing/2014/main" id="{3148ECC1-321B-3808-078D-E47593E268D3}"/>
                </a:ext>
              </a:extLst>
            </p:cNvPr>
            <p:cNvSpPr>
              <a:spLocks/>
            </p:cNvSpPr>
            <p:nvPr/>
          </p:nvSpPr>
          <p:spPr bwMode="auto">
            <a:xfrm>
              <a:off x="3326"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2" name="Freeform 201">
              <a:extLst>
                <a:ext uri="{FF2B5EF4-FFF2-40B4-BE49-F238E27FC236}">
                  <a16:creationId xmlns:a16="http://schemas.microsoft.com/office/drawing/2014/main" id="{AE77F3F1-5E6B-1036-35A5-60C8D05BBF7B}"/>
                </a:ext>
              </a:extLst>
            </p:cNvPr>
            <p:cNvSpPr>
              <a:spLocks/>
            </p:cNvSpPr>
            <p:nvPr/>
          </p:nvSpPr>
          <p:spPr bwMode="auto">
            <a:xfrm>
              <a:off x="3297" y="1632"/>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3" name="Freeform 202">
              <a:extLst>
                <a:ext uri="{FF2B5EF4-FFF2-40B4-BE49-F238E27FC236}">
                  <a16:creationId xmlns:a16="http://schemas.microsoft.com/office/drawing/2014/main" id="{AA914FDE-4B0A-EC04-B93A-926DCA0AC25A}"/>
                </a:ext>
              </a:extLst>
            </p:cNvPr>
            <p:cNvSpPr>
              <a:spLocks/>
            </p:cNvSpPr>
            <p:nvPr/>
          </p:nvSpPr>
          <p:spPr bwMode="auto">
            <a:xfrm>
              <a:off x="3304"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4" name="Freeform 203">
              <a:extLst>
                <a:ext uri="{FF2B5EF4-FFF2-40B4-BE49-F238E27FC236}">
                  <a16:creationId xmlns:a16="http://schemas.microsoft.com/office/drawing/2014/main" id="{13DE4F66-540F-AFB6-F287-A09E903EE0F1}"/>
                </a:ext>
              </a:extLst>
            </p:cNvPr>
            <p:cNvSpPr>
              <a:spLocks/>
            </p:cNvSpPr>
            <p:nvPr/>
          </p:nvSpPr>
          <p:spPr bwMode="auto">
            <a:xfrm>
              <a:off x="3274" y="163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5" name="Freeform 204">
              <a:extLst>
                <a:ext uri="{FF2B5EF4-FFF2-40B4-BE49-F238E27FC236}">
                  <a16:creationId xmlns:a16="http://schemas.microsoft.com/office/drawing/2014/main" id="{61219F0D-4513-B178-B337-2B4E2B60E583}"/>
                </a:ext>
              </a:extLst>
            </p:cNvPr>
            <p:cNvSpPr>
              <a:spLocks/>
            </p:cNvSpPr>
            <p:nvPr/>
          </p:nvSpPr>
          <p:spPr bwMode="auto">
            <a:xfrm>
              <a:off x="3311"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6" name="Freeform 205">
              <a:extLst>
                <a:ext uri="{FF2B5EF4-FFF2-40B4-BE49-F238E27FC236}">
                  <a16:creationId xmlns:a16="http://schemas.microsoft.com/office/drawing/2014/main" id="{F61B48F4-4C28-A728-7AC5-ADE902F1D07F}"/>
                </a:ext>
              </a:extLst>
            </p:cNvPr>
            <p:cNvSpPr>
              <a:spLocks/>
            </p:cNvSpPr>
            <p:nvPr/>
          </p:nvSpPr>
          <p:spPr bwMode="auto">
            <a:xfrm>
              <a:off x="3282" y="163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7" name="Freeform 206">
              <a:extLst>
                <a:ext uri="{FF2B5EF4-FFF2-40B4-BE49-F238E27FC236}">
                  <a16:creationId xmlns:a16="http://schemas.microsoft.com/office/drawing/2014/main" id="{61F2C783-85B1-59BD-71EB-0FAC6334112D}"/>
                </a:ext>
              </a:extLst>
            </p:cNvPr>
            <p:cNvSpPr>
              <a:spLocks/>
            </p:cNvSpPr>
            <p:nvPr/>
          </p:nvSpPr>
          <p:spPr bwMode="auto">
            <a:xfrm>
              <a:off x="3318" y="16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8" name="Freeform 207">
              <a:extLst>
                <a:ext uri="{FF2B5EF4-FFF2-40B4-BE49-F238E27FC236}">
                  <a16:creationId xmlns:a16="http://schemas.microsoft.com/office/drawing/2014/main" id="{21754135-2A24-BF56-13C2-B41F65691EC9}"/>
                </a:ext>
              </a:extLst>
            </p:cNvPr>
            <p:cNvSpPr>
              <a:spLocks/>
            </p:cNvSpPr>
            <p:nvPr/>
          </p:nvSpPr>
          <p:spPr bwMode="auto">
            <a:xfrm>
              <a:off x="3289" y="163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19" name="Freeform 208">
              <a:extLst>
                <a:ext uri="{FF2B5EF4-FFF2-40B4-BE49-F238E27FC236}">
                  <a16:creationId xmlns:a16="http://schemas.microsoft.com/office/drawing/2014/main" id="{7346445B-5062-AE1F-3B42-2DF6A21AD5C8}"/>
                </a:ext>
              </a:extLst>
            </p:cNvPr>
            <p:cNvSpPr>
              <a:spLocks/>
            </p:cNvSpPr>
            <p:nvPr/>
          </p:nvSpPr>
          <p:spPr bwMode="auto">
            <a:xfrm>
              <a:off x="3302" y="1585"/>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0" name="Freeform 209">
              <a:extLst>
                <a:ext uri="{FF2B5EF4-FFF2-40B4-BE49-F238E27FC236}">
                  <a16:creationId xmlns:a16="http://schemas.microsoft.com/office/drawing/2014/main" id="{9D5EE0E8-2241-778B-3BAC-4615E27E3BF1}"/>
                </a:ext>
              </a:extLst>
            </p:cNvPr>
            <p:cNvSpPr>
              <a:spLocks/>
            </p:cNvSpPr>
            <p:nvPr/>
          </p:nvSpPr>
          <p:spPr bwMode="auto">
            <a:xfrm>
              <a:off x="3273" y="1614"/>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1" name="Freeform 210">
              <a:extLst>
                <a:ext uri="{FF2B5EF4-FFF2-40B4-BE49-F238E27FC236}">
                  <a16:creationId xmlns:a16="http://schemas.microsoft.com/office/drawing/2014/main" id="{5C42DB67-4362-721D-93A4-E051B2719F87}"/>
                </a:ext>
              </a:extLst>
            </p:cNvPr>
            <p:cNvSpPr>
              <a:spLocks/>
            </p:cNvSpPr>
            <p:nvPr/>
          </p:nvSpPr>
          <p:spPr bwMode="auto">
            <a:xfrm>
              <a:off x="3265" y="158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2" name="Freeform 211">
              <a:extLst>
                <a:ext uri="{FF2B5EF4-FFF2-40B4-BE49-F238E27FC236}">
                  <a16:creationId xmlns:a16="http://schemas.microsoft.com/office/drawing/2014/main" id="{35DE05E9-FFE7-E62D-9C1E-9A378E374E6A}"/>
                </a:ext>
              </a:extLst>
            </p:cNvPr>
            <p:cNvSpPr>
              <a:spLocks/>
            </p:cNvSpPr>
            <p:nvPr/>
          </p:nvSpPr>
          <p:spPr bwMode="auto">
            <a:xfrm>
              <a:off x="3236" y="161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3" name="Freeform 212">
              <a:extLst>
                <a:ext uri="{FF2B5EF4-FFF2-40B4-BE49-F238E27FC236}">
                  <a16:creationId xmlns:a16="http://schemas.microsoft.com/office/drawing/2014/main" id="{A5814918-CA4A-86C8-BE7A-F8FBCC51F802}"/>
                </a:ext>
              </a:extLst>
            </p:cNvPr>
            <p:cNvSpPr>
              <a:spLocks/>
            </p:cNvSpPr>
            <p:nvPr/>
          </p:nvSpPr>
          <p:spPr bwMode="auto">
            <a:xfrm>
              <a:off x="3118" y="153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4" name="Freeform 213">
              <a:extLst>
                <a:ext uri="{FF2B5EF4-FFF2-40B4-BE49-F238E27FC236}">
                  <a16:creationId xmlns:a16="http://schemas.microsoft.com/office/drawing/2014/main" id="{8C9CB628-AD56-1716-E3FB-C9841CBAD7EE}"/>
                </a:ext>
              </a:extLst>
            </p:cNvPr>
            <p:cNvSpPr>
              <a:spLocks/>
            </p:cNvSpPr>
            <p:nvPr/>
          </p:nvSpPr>
          <p:spPr bwMode="auto">
            <a:xfrm>
              <a:off x="3088" y="156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5" name="Freeform 214">
              <a:extLst>
                <a:ext uri="{FF2B5EF4-FFF2-40B4-BE49-F238E27FC236}">
                  <a16:creationId xmlns:a16="http://schemas.microsoft.com/office/drawing/2014/main" id="{1B87796D-92F1-2B17-A975-C845C29FF30B}"/>
                </a:ext>
              </a:extLst>
            </p:cNvPr>
            <p:cNvSpPr>
              <a:spLocks/>
            </p:cNvSpPr>
            <p:nvPr/>
          </p:nvSpPr>
          <p:spPr bwMode="auto">
            <a:xfrm>
              <a:off x="2936" y="135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6" name="Freeform 215">
              <a:extLst>
                <a:ext uri="{FF2B5EF4-FFF2-40B4-BE49-F238E27FC236}">
                  <a16:creationId xmlns:a16="http://schemas.microsoft.com/office/drawing/2014/main" id="{E0C52362-16B7-FFBB-66D8-493EE6FE227C}"/>
                </a:ext>
              </a:extLst>
            </p:cNvPr>
            <p:cNvSpPr>
              <a:spLocks/>
            </p:cNvSpPr>
            <p:nvPr/>
          </p:nvSpPr>
          <p:spPr bwMode="auto">
            <a:xfrm>
              <a:off x="2907" y="138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7" name="Freeform 216">
              <a:extLst>
                <a:ext uri="{FF2B5EF4-FFF2-40B4-BE49-F238E27FC236}">
                  <a16:creationId xmlns:a16="http://schemas.microsoft.com/office/drawing/2014/main" id="{0348CF6E-2262-B28A-F32F-8A130C1ECB94}"/>
                </a:ext>
              </a:extLst>
            </p:cNvPr>
            <p:cNvSpPr>
              <a:spLocks/>
            </p:cNvSpPr>
            <p:nvPr/>
          </p:nvSpPr>
          <p:spPr bwMode="auto">
            <a:xfrm>
              <a:off x="2917" y="135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8" name="Freeform 217">
              <a:extLst>
                <a:ext uri="{FF2B5EF4-FFF2-40B4-BE49-F238E27FC236}">
                  <a16:creationId xmlns:a16="http://schemas.microsoft.com/office/drawing/2014/main" id="{31407544-E68E-0E3D-A5F6-66B987220E56}"/>
                </a:ext>
              </a:extLst>
            </p:cNvPr>
            <p:cNvSpPr>
              <a:spLocks/>
            </p:cNvSpPr>
            <p:nvPr/>
          </p:nvSpPr>
          <p:spPr bwMode="auto">
            <a:xfrm>
              <a:off x="2888" y="1383"/>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29" name="Freeform 218">
              <a:extLst>
                <a:ext uri="{FF2B5EF4-FFF2-40B4-BE49-F238E27FC236}">
                  <a16:creationId xmlns:a16="http://schemas.microsoft.com/office/drawing/2014/main" id="{FC2DE1EF-C6E3-D400-7D39-5BF46BCD2FF4}"/>
                </a:ext>
              </a:extLst>
            </p:cNvPr>
            <p:cNvSpPr>
              <a:spLocks/>
            </p:cNvSpPr>
            <p:nvPr/>
          </p:nvSpPr>
          <p:spPr bwMode="auto">
            <a:xfrm>
              <a:off x="2911" y="135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0" name="Freeform 219">
              <a:extLst>
                <a:ext uri="{FF2B5EF4-FFF2-40B4-BE49-F238E27FC236}">
                  <a16:creationId xmlns:a16="http://schemas.microsoft.com/office/drawing/2014/main" id="{43A15780-B430-3991-FC08-664F6CA24F27}"/>
                </a:ext>
              </a:extLst>
            </p:cNvPr>
            <p:cNvSpPr>
              <a:spLocks/>
            </p:cNvSpPr>
            <p:nvPr/>
          </p:nvSpPr>
          <p:spPr bwMode="auto">
            <a:xfrm>
              <a:off x="2882" y="1383"/>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1" name="Freeform 220">
              <a:extLst>
                <a:ext uri="{FF2B5EF4-FFF2-40B4-BE49-F238E27FC236}">
                  <a16:creationId xmlns:a16="http://schemas.microsoft.com/office/drawing/2014/main" id="{67AFE636-C84E-AABA-3EDB-B5F816C763C8}"/>
                </a:ext>
              </a:extLst>
            </p:cNvPr>
            <p:cNvSpPr>
              <a:spLocks/>
            </p:cNvSpPr>
            <p:nvPr/>
          </p:nvSpPr>
          <p:spPr bwMode="auto">
            <a:xfrm>
              <a:off x="2904" y="1354"/>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2" name="Freeform 221">
              <a:extLst>
                <a:ext uri="{FF2B5EF4-FFF2-40B4-BE49-F238E27FC236}">
                  <a16:creationId xmlns:a16="http://schemas.microsoft.com/office/drawing/2014/main" id="{FB421AA9-7FCD-D065-0FBD-BE59FF46E9DA}"/>
                </a:ext>
              </a:extLst>
            </p:cNvPr>
            <p:cNvSpPr>
              <a:spLocks/>
            </p:cNvSpPr>
            <p:nvPr/>
          </p:nvSpPr>
          <p:spPr bwMode="auto">
            <a:xfrm>
              <a:off x="2874" y="138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3" name="Freeform 222">
              <a:extLst>
                <a:ext uri="{FF2B5EF4-FFF2-40B4-BE49-F238E27FC236}">
                  <a16:creationId xmlns:a16="http://schemas.microsoft.com/office/drawing/2014/main" id="{9838681F-DE03-A901-0E2F-E298E3EBFFFA}"/>
                </a:ext>
              </a:extLst>
            </p:cNvPr>
            <p:cNvSpPr>
              <a:spLocks/>
            </p:cNvSpPr>
            <p:nvPr/>
          </p:nvSpPr>
          <p:spPr bwMode="auto">
            <a:xfrm>
              <a:off x="2894" y="132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4" name="Freeform 223">
              <a:extLst>
                <a:ext uri="{FF2B5EF4-FFF2-40B4-BE49-F238E27FC236}">
                  <a16:creationId xmlns:a16="http://schemas.microsoft.com/office/drawing/2014/main" id="{5A7D8931-1444-3912-4FE6-16565440600F}"/>
                </a:ext>
              </a:extLst>
            </p:cNvPr>
            <p:cNvSpPr>
              <a:spLocks/>
            </p:cNvSpPr>
            <p:nvPr/>
          </p:nvSpPr>
          <p:spPr bwMode="auto">
            <a:xfrm>
              <a:off x="2865" y="135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5" name="Freeform 224">
              <a:extLst>
                <a:ext uri="{FF2B5EF4-FFF2-40B4-BE49-F238E27FC236}">
                  <a16:creationId xmlns:a16="http://schemas.microsoft.com/office/drawing/2014/main" id="{C5958351-29B6-AD83-71BA-5C3E2B443D34}"/>
                </a:ext>
              </a:extLst>
            </p:cNvPr>
            <p:cNvSpPr>
              <a:spLocks/>
            </p:cNvSpPr>
            <p:nvPr/>
          </p:nvSpPr>
          <p:spPr bwMode="auto">
            <a:xfrm>
              <a:off x="2901" y="132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6" name="Freeform 225">
              <a:extLst>
                <a:ext uri="{FF2B5EF4-FFF2-40B4-BE49-F238E27FC236}">
                  <a16:creationId xmlns:a16="http://schemas.microsoft.com/office/drawing/2014/main" id="{6355CE70-0A5D-3E04-427F-31F93E7998E5}"/>
                </a:ext>
              </a:extLst>
            </p:cNvPr>
            <p:cNvSpPr>
              <a:spLocks/>
            </p:cNvSpPr>
            <p:nvPr/>
          </p:nvSpPr>
          <p:spPr bwMode="auto">
            <a:xfrm>
              <a:off x="2873" y="1359"/>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7" name="Freeform 226">
              <a:extLst>
                <a:ext uri="{FF2B5EF4-FFF2-40B4-BE49-F238E27FC236}">
                  <a16:creationId xmlns:a16="http://schemas.microsoft.com/office/drawing/2014/main" id="{E6CF2FC1-B8E4-518B-5E30-5C206DBA514E}"/>
                </a:ext>
              </a:extLst>
            </p:cNvPr>
            <p:cNvSpPr>
              <a:spLocks/>
            </p:cNvSpPr>
            <p:nvPr/>
          </p:nvSpPr>
          <p:spPr bwMode="auto">
            <a:xfrm>
              <a:off x="2846" y="1322"/>
              <a:ext cx="0" cy="60"/>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8" name="Freeform 227">
              <a:extLst>
                <a:ext uri="{FF2B5EF4-FFF2-40B4-BE49-F238E27FC236}">
                  <a16:creationId xmlns:a16="http://schemas.microsoft.com/office/drawing/2014/main" id="{529C31F7-27F8-DCFD-B81F-1635440B449A}"/>
                </a:ext>
              </a:extLst>
            </p:cNvPr>
            <p:cNvSpPr>
              <a:spLocks/>
            </p:cNvSpPr>
            <p:nvPr/>
          </p:nvSpPr>
          <p:spPr bwMode="auto">
            <a:xfrm>
              <a:off x="2816" y="1352"/>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39" name="Freeform 228">
              <a:extLst>
                <a:ext uri="{FF2B5EF4-FFF2-40B4-BE49-F238E27FC236}">
                  <a16:creationId xmlns:a16="http://schemas.microsoft.com/office/drawing/2014/main" id="{39C97CC0-F1CD-8546-1DAC-7607D5039C86}"/>
                </a:ext>
              </a:extLst>
            </p:cNvPr>
            <p:cNvSpPr>
              <a:spLocks/>
            </p:cNvSpPr>
            <p:nvPr/>
          </p:nvSpPr>
          <p:spPr bwMode="auto">
            <a:xfrm>
              <a:off x="2694" y="129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0" name="Freeform 229">
              <a:extLst>
                <a:ext uri="{FF2B5EF4-FFF2-40B4-BE49-F238E27FC236}">
                  <a16:creationId xmlns:a16="http://schemas.microsoft.com/office/drawing/2014/main" id="{0082A835-4C74-C5AB-318A-E3844DCBD3AB}"/>
                </a:ext>
              </a:extLst>
            </p:cNvPr>
            <p:cNvSpPr>
              <a:spLocks/>
            </p:cNvSpPr>
            <p:nvPr/>
          </p:nvSpPr>
          <p:spPr bwMode="auto">
            <a:xfrm>
              <a:off x="2664" y="1328"/>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1" name="Freeform 230">
              <a:extLst>
                <a:ext uri="{FF2B5EF4-FFF2-40B4-BE49-F238E27FC236}">
                  <a16:creationId xmlns:a16="http://schemas.microsoft.com/office/drawing/2014/main" id="{2BCFE91E-21C0-806A-49EB-02034816D060}"/>
                </a:ext>
              </a:extLst>
            </p:cNvPr>
            <p:cNvSpPr>
              <a:spLocks/>
            </p:cNvSpPr>
            <p:nvPr/>
          </p:nvSpPr>
          <p:spPr bwMode="auto">
            <a:xfrm>
              <a:off x="2677" y="122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2" name="Freeform 231">
              <a:extLst>
                <a:ext uri="{FF2B5EF4-FFF2-40B4-BE49-F238E27FC236}">
                  <a16:creationId xmlns:a16="http://schemas.microsoft.com/office/drawing/2014/main" id="{75592712-4B57-F2F9-7B52-3A57359E9D8B}"/>
                </a:ext>
              </a:extLst>
            </p:cNvPr>
            <p:cNvSpPr>
              <a:spLocks/>
            </p:cNvSpPr>
            <p:nvPr/>
          </p:nvSpPr>
          <p:spPr bwMode="auto">
            <a:xfrm>
              <a:off x="2648" y="1259"/>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3" name="Freeform 232">
              <a:extLst>
                <a:ext uri="{FF2B5EF4-FFF2-40B4-BE49-F238E27FC236}">
                  <a16:creationId xmlns:a16="http://schemas.microsoft.com/office/drawing/2014/main" id="{4BAC2A1E-52DC-68C0-3A7E-2452FEE653F1}"/>
                </a:ext>
              </a:extLst>
            </p:cNvPr>
            <p:cNvSpPr>
              <a:spLocks/>
            </p:cNvSpPr>
            <p:nvPr/>
          </p:nvSpPr>
          <p:spPr bwMode="auto">
            <a:xfrm>
              <a:off x="2533" y="1220"/>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4" name="Freeform 233">
              <a:extLst>
                <a:ext uri="{FF2B5EF4-FFF2-40B4-BE49-F238E27FC236}">
                  <a16:creationId xmlns:a16="http://schemas.microsoft.com/office/drawing/2014/main" id="{BDC8B7AB-B4ED-5D8B-1B57-516EBE518C59}"/>
                </a:ext>
              </a:extLst>
            </p:cNvPr>
            <p:cNvSpPr>
              <a:spLocks/>
            </p:cNvSpPr>
            <p:nvPr/>
          </p:nvSpPr>
          <p:spPr bwMode="auto">
            <a:xfrm>
              <a:off x="2504" y="1249"/>
              <a:ext cx="59"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5" name="Freeform 234">
              <a:extLst>
                <a:ext uri="{FF2B5EF4-FFF2-40B4-BE49-F238E27FC236}">
                  <a16:creationId xmlns:a16="http://schemas.microsoft.com/office/drawing/2014/main" id="{8DD75E76-725A-7BEC-0167-02AEC4D79747}"/>
                </a:ext>
              </a:extLst>
            </p:cNvPr>
            <p:cNvSpPr>
              <a:spLocks/>
            </p:cNvSpPr>
            <p:nvPr/>
          </p:nvSpPr>
          <p:spPr bwMode="auto">
            <a:xfrm>
              <a:off x="2525" y="121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6" name="Freeform 235">
              <a:extLst>
                <a:ext uri="{FF2B5EF4-FFF2-40B4-BE49-F238E27FC236}">
                  <a16:creationId xmlns:a16="http://schemas.microsoft.com/office/drawing/2014/main" id="{6C0BF020-4261-A16E-45E8-70438805D90D}"/>
                </a:ext>
              </a:extLst>
            </p:cNvPr>
            <p:cNvSpPr>
              <a:spLocks/>
            </p:cNvSpPr>
            <p:nvPr/>
          </p:nvSpPr>
          <p:spPr bwMode="auto">
            <a:xfrm>
              <a:off x="2495" y="124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7" name="Freeform 236">
              <a:extLst>
                <a:ext uri="{FF2B5EF4-FFF2-40B4-BE49-F238E27FC236}">
                  <a16:creationId xmlns:a16="http://schemas.microsoft.com/office/drawing/2014/main" id="{185B94EA-04DC-AC91-D6D6-C778A2DDB281}"/>
                </a:ext>
              </a:extLst>
            </p:cNvPr>
            <p:cNvSpPr>
              <a:spLocks/>
            </p:cNvSpPr>
            <p:nvPr/>
          </p:nvSpPr>
          <p:spPr bwMode="auto">
            <a:xfrm>
              <a:off x="2484" y="118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8" name="Freeform 237">
              <a:extLst>
                <a:ext uri="{FF2B5EF4-FFF2-40B4-BE49-F238E27FC236}">
                  <a16:creationId xmlns:a16="http://schemas.microsoft.com/office/drawing/2014/main" id="{4D2EF28C-A5A1-F4A9-2658-E13E41904C2B}"/>
                </a:ext>
              </a:extLst>
            </p:cNvPr>
            <p:cNvSpPr>
              <a:spLocks/>
            </p:cNvSpPr>
            <p:nvPr/>
          </p:nvSpPr>
          <p:spPr bwMode="auto">
            <a:xfrm>
              <a:off x="2456" y="1216"/>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49" name="Freeform 238">
              <a:extLst>
                <a:ext uri="{FF2B5EF4-FFF2-40B4-BE49-F238E27FC236}">
                  <a16:creationId xmlns:a16="http://schemas.microsoft.com/office/drawing/2014/main" id="{BA84F93E-2FCA-9448-D861-E6CB6CF75B65}"/>
                </a:ext>
              </a:extLst>
            </p:cNvPr>
            <p:cNvSpPr>
              <a:spLocks/>
            </p:cNvSpPr>
            <p:nvPr/>
          </p:nvSpPr>
          <p:spPr bwMode="auto">
            <a:xfrm>
              <a:off x="2493" y="1193"/>
              <a:ext cx="0" cy="60"/>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0" name="Freeform 239">
              <a:extLst>
                <a:ext uri="{FF2B5EF4-FFF2-40B4-BE49-F238E27FC236}">
                  <a16:creationId xmlns:a16="http://schemas.microsoft.com/office/drawing/2014/main" id="{418B11A6-D0E6-69FE-1FC5-E83080629107}"/>
                </a:ext>
              </a:extLst>
            </p:cNvPr>
            <p:cNvSpPr>
              <a:spLocks/>
            </p:cNvSpPr>
            <p:nvPr/>
          </p:nvSpPr>
          <p:spPr bwMode="auto">
            <a:xfrm>
              <a:off x="2463" y="122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1" name="Freeform 240">
              <a:extLst>
                <a:ext uri="{FF2B5EF4-FFF2-40B4-BE49-F238E27FC236}">
                  <a16:creationId xmlns:a16="http://schemas.microsoft.com/office/drawing/2014/main" id="{2A9B1D49-11E8-EF54-6697-9FDC36B18CA0}"/>
                </a:ext>
              </a:extLst>
            </p:cNvPr>
            <p:cNvSpPr>
              <a:spLocks/>
            </p:cNvSpPr>
            <p:nvPr/>
          </p:nvSpPr>
          <p:spPr bwMode="auto">
            <a:xfrm>
              <a:off x="2278" y="106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2" name="Freeform 241">
              <a:extLst>
                <a:ext uri="{FF2B5EF4-FFF2-40B4-BE49-F238E27FC236}">
                  <a16:creationId xmlns:a16="http://schemas.microsoft.com/office/drawing/2014/main" id="{0EAC98EB-1831-DCDD-DF88-8B95FEC8CE85}"/>
                </a:ext>
              </a:extLst>
            </p:cNvPr>
            <p:cNvSpPr>
              <a:spLocks/>
            </p:cNvSpPr>
            <p:nvPr/>
          </p:nvSpPr>
          <p:spPr bwMode="auto">
            <a:xfrm>
              <a:off x="2249" y="1098"/>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3" name="Freeform 242">
              <a:extLst>
                <a:ext uri="{FF2B5EF4-FFF2-40B4-BE49-F238E27FC236}">
                  <a16:creationId xmlns:a16="http://schemas.microsoft.com/office/drawing/2014/main" id="{EE0907E1-F7E5-5B58-5107-6ACE3E74E636}"/>
                </a:ext>
              </a:extLst>
            </p:cNvPr>
            <p:cNvSpPr>
              <a:spLocks/>
            </p:cNvSpPr>
            <p:nvPr/>
          </p:nvSpPr>
          <p:spPr bwMode="auto">
            <a:xfrm>
              <a:off x="2082" y="1009"/>
              <a:ext cx="0" cy="60"/>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4" name="Freeform 243">
              <a:extLst>
                <a:ext uri="{FF2B5EF4-FFF2-40B4-BE49-F238E27FC236}">
                  <a16:creationId xmlns:a16="http://schemas.microsoft.com/office/drawing/2014/main" id="{8AA57917-70BC-C710-4B62-2393DF5E4214}"/>
                </a:ext>
              </a:extLst>
            </p:cNvPr>
            <p:cNvSpPr>
              <a:spLocks/>
            </p:cNvSpPr>
            <p:nvPr/>
          </p:nvSpPr>
          <p:spPr bwMode="auto">
            <a:xfrm>
              <a:off x="2053" y="1039"/>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5" name="Freeform 244">
              <a:extLst>
                <a:ext uri="{FF2B5EF4-FFF2-40B4-BE49-F238E27FC236}">
                  <a16:creationId xmlns:a16="http://schemas.microsoft.com/office/drawing/2014/main" id="{A8B69EA5-E9BF-90B6-699E-CC66EF1F9B16}"/>
                </a:ext>
              </a:extLst>
            </p:cNvPr>
            <p:cNvSpPr>
              <a:spLocks/>
            </p:cNvSpPr>
            <p:nvPr/>
          </p:nvSpPr>
          <p:spPr bwMode="auto">
            <a:xfrm>
              <a:off x="1885" y="96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6" name="Freeform 245">
              <a:extLst>
                <a:ext uri="{FF2B5EF4-FFF2-40B4-BE49-F238E27FC236}">
                  <a16:creationId xmlns:a16="http://schemas.microsoft.com/office/drawing/2014/main" id="{5DA3D7EF-5ACD-B711-902E-B4818DDBAD5F}"/>
                </a:ext>
              </a:extLst>
            </p:cNvPr>
            <p:cNvSpPr>
              <a:spLocks/>
            </p:cNvSpPr>
            <p:nvPr/>
          </p:nvSpPr>
          <p:spPr bwMode="auto">
            <a:xfrm>
              <a:off x="1856" y="996"/>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7" name="Freeform 246">
              <a:extLst>
                <a:ext uri="{FF2B5EF4-FFF2-40B4-BE49-F238E27FC236}">
                  <a16:creationId xmlns:a16="http://schemas.microsoft.com/office/drawing/2014/main" id="{56CEC7E6-C45B-2CCB-42C6-59A4C289969B}"/>
                </a:ext>
              </a:extLst>
            </p:cNvPr>
            <p:cNvSpPr>
              <a:spLocks/>
            </p:cNvSpPr>
            <p:nvPr/>
          </p:nvSpPr>
          <p:spPr bwMode="auto">
            <a:xfrm>
              <a:off x="1877" y="942"/>
              <a:ext cx="0" cy="60"/>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8" name="Freeform 247">
              <a:extLst>
                <a:ext uri="{FF2B5EF4-FFF2-40B4-BE49-F238E27FC236}">
                  <a16:creationId xmlns:a16="http://schemas.microsoft.com/office/drawing/2014/main" id="{6D3B4E7D-C1DF-71AC-2B9B-E01E469DF9B0}"/>
                </a:ext>
              </a:extLst>
            </p:cNvPr>
            <p:cNvSpPr>
              <a:spLocks/>
            </p:cNvSpPr>
            <p:nvPr/>
          </p:nvSpPr>
          <p:spPr bwMode="auto">
            <a:xfrm>
              <a:off x="1847" y="97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59" name="Freeform 248">
              <a:extLst>
                <a:ext uri="{FF2B5EF4-FFF2-40B4-BE49-F238E27FC236}">
                  <a16:creationId xmlns:a16="http://schemas.microsoft.com/office/drawing/2014/main" id="{3623E65B-85B8-6CFB-69CE-479C25AA7CA8}"/>
                </a:ext>
              </a:extLst>
            </p:cNvPr>
            <p:cNvSpPr>
              <a:spLocks/>
            </p:cNvSpPr>
            <p:nvPr/>
          </p:nvSpPr>
          <p:spPr bwMode="auto">
            <a:xfrm>
              <a:off x="1883" y="95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0" name="Freeform 249">
              <a:extLst>
                <a:ext uri="{FF2B5EF4-FFF2-40B4-BE49-F238E27FC236}">
                  <a16:creationId xmlns:a16="http://schemas.microsoft.com/office/drawing/2014/main" id="{3B277EAC-3716-7115-62FC-E15D90F82F75}"/>
                </a:ext>
              </a:extLst>
            </p:cNvPr>
            <p:cNvSpPr>
              <a:spLocks/>
            </p:cNvSpPr>
            <p:nvPr/>
          </p:nvSpPr>
          <p:spPr bwMode="auto">
            <a:xfrm>
              <a:off x="1854" y="97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1" name="Freeform 250">
              <a:extLst>
                <a:ext uri="{FF2B5EF4-FFF2-40B4-BE49-F238E27FC236}">
                  <a16:creationId xmlns:a16="http://schemas.microsoft.com/office/drawing/2014/main" id="{139A30A8-CED7-2648-DCD0-A9AC9F8A1F9D}"/>
                </a:ext>
              </a:extLst>
            </p:cNvPr>
            <p:cNvSpPr>
              <a:spLocks/>
            </p:cNvSpPr>
            <p:nvPr/>
          </p:nvSpPr>
          <p:spPr bwMode="auto">
            <a:xfrm>
              <a:off x="1729" y="92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2" name="Freeform 251">
              <a:extLst>
                <a:ext uri="{FF2B5EF4-FFF2-40B4-BE49-F238E27FC236}">
                  <a16:creationId xmlns:a16="http://schemas.microsoft.com/office/drawing/2014/main" id="{CBA2BCD7-6646-1FA2-10AC-F2E91A11A1AB}"/>
                </a:ext>
              </a:extLst>
            </p:cNvPr>
            <p:cNvSpPr>
              <a:spLocks/>
            </p:cNvSpPr>
            <p:nvPr/>
          </p:nvSpPr>
          <p:spPr bwMode="auto">
            <a:xfrm>
              <a:off x="1700" y="958"/>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3" name="Freeform 252">
              <a:extLst>
                <a:ext uri="{FF2B5EF4-FFF2-40B4-BE49-F238E27FC236}">
                  <a16:creationId xmlns:a16="http://schemas.microsoft.com/office/drawing/2014/main" id="{BFEA651E-52CD-8199-8277-25FBA5175ED2}"/>
                </a:ext>
              </a:extLst>
            </p:cNvPr>
            <p:cNvSpPr>
              <a:spLocks/>
            </p:cNvSpPr>
            <p:nvPr/>
          </p:nvSpPr>
          <p:spPr bwMode="auto">
            <a:xfrm>
              <a:off x="1672" y="89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4" name="Freeform 253">
              <a:extLst>
                <a:ext uri="{FF2B5EF4-FFF2-40B4-BE49-F238E27FC236}">
                  <a16:creationId xmlns:a16="http://schemas.microsoft.com/office/drawing/2014/main" id="{79C7FC7F-A011-0AB9-203F-D05DFCA413D6}"/>
                </a:ext>
              </a:extLst>
            </p:cNvPr>
            <p:cNvSpPr>
              <a:spLocks/>
            </p:cNvSpPr>
            <p:nvPr/>
          </p:nvSpPr>
          <p:spPr bwMode="auto">
            <a:xfrm>
              <a:off x="1642" y="92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5" name="Freeform 254">
              <a:extLst>
                <a:ext uri="{FF2B5EF4-FFF2-40B4-BE49-F238E27FC236}">
                  <a16:creationId xmlns:a16="http://schemas.microsoft.com/office/drawing/2014/main" id="{49A2538A-9697-7215-F079-55B73CD6EB40}"/>
                </a:ext>
              </a:extLst>
            </p:cNvPr>
            <p:cNvSpPr>
              <a:spLocks/>
            </p:cNvSpPr>
            <p:nvPr/>
          </p:nvSpPr>
          <p:spPr bwMode="auto">
            <a:xfrm>
              <a:off x="1672" y="89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6" name="Freeform 255">
              <a:extLst>
                <a:ext uri="{FF2B5EF4-FFF2-40B4-BE49-F238E27FC236}">
                  <a16:creationId xmlns:a16="http://schemas.microsoft.com/office/drawing/2014/main" id="{799BEC19-7300-B704-B12E-701600187EE2}"/>
                </a:ext>
              </a:extLst>
            </p:cNvPr>
            <p:cNvSpPr>
              <a:spLocks/>
            </p:cNvSpPr>
            <p:nvPr/>
          </p:nvSpPr>
          <p:spPr bwMode="auto">
            <a:xfrm>
              <a:off x="1642" y="926"/>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7" name="Freeform 256">
              <a:extLst>
                <a:ext uri="{FF2B5EF4-FFF2-40B4-BE49-F238E27FC236}">
                  <a16:creationId xmlns:a16="http://schemas.microsoft.com/office/drawing/2014/main" id="{37C46A15-8FC9-3194-300E-CB91052B6F0B}"/>
                </a:ext>
              </a:extLst>
            </p:cNvPr>
            <p:cNvSpPr>
              <a:spLocks/>
            </p:cNvSpPr>
            <p:nvPr/>
          </p:nvSpPr>
          <p:spPr bwMode="auto">
            <a:xfrm>
              <a:off x="1469" y="81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8" name="Freeform 257">
              <a:extLst>
                <a:ext uri="{FF2B5EF4-FFF2-40B4-BE49-F238E27FC236}">
                  <a16:creationId xmlns:a16="http://schemas.microsoft.com/office/drawing/2014/main" id="{5D060364-CCB7-AC72-CEB2-AC40DB7728E4}"/>
                </a:ext>
              </a:extLst>
            </p:cNvPr>
            <p:cNvSpPr>
              <a:spLocks/>
            </p:cNvSpPr>
            <p:nvPr/>
          </p:nvSpPr>
          <p:spPr bwMode="auto">
            <a:xfrm>
              <a:off x="1439" y="84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69" name="Freeform 258">
              <a:extLst>
                <a:ext uri="{FF2B5EF4-FFF2-40B4-BE49-F238E27FC236}">
                  <a16:creationId xmlns:a16="http://schemas.microsoft.com/office/drawing/2014/main" id="{998BE578-1942-DDE8-D365-D4825DDCE8FA}"/>
                </a:ext>
              </a:extLst>
            </p:cNvPr>
            <p:cNvSpPr>
              <a:spLocks/>
            </p:cNvSpPr>
            <p:nvPr/>
          </p:nvSpPr>
          <p:spPr bwMode="auto">
            <a:xfrm>
              <a:off x="1252" y="752"/>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0" name="Freeform 259">
              <a:extLst>
                <a:ext uri="{FF2B5EF4-FFF2-40B4-BE49-F238E27FC236}">
                  <a16:creationId xmlns:a16="http://schemas.microsoft.com/office/drawing/2014/main" id="{C83720A1-DA1E-46D6-01E9-B0C03F7BC4CE}"/>
                </a:ext>
              </a:extLst>
            </p:cNvPr>
            <p:cNvSpPr>
              <a:spLocks/>
            </p:cNvSpPr>
            <p:nvPr/>
          </p:nvSpPr>
          <p:spPr bwMode="auto">
            <a:xfrm>
              <a:off x="1222" y="781"/>
              <a:ext cx="59"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1" name="Freeform 260">
              <a:extLst>
                <a:ext uri="{FF2B5EF4-FFF2-40B4-BE49-F238E27FC236}">
                  <a16:creationId xmlns:a16="http://schemas.microsoft.com/office/drawing/2014/main" id="{44B5DD1B-33BD-F844-C8AB-1C29723E1DD5}"/>
                </a:ext>
              </a:extLst>
            </p:cNvPr>
            <p:cNvSpPr>
              <a:spLocks/>
            </p:cNvSpPr>
            <p:nvPr/>
          </p:nvSpPr>
          <p:spPr bwMode="auto">
            <a:xfrm>
              <a:off x="692" y="562"/>
              <a:ext cx="0" cy="58"/>
            </a:xfrm>
            <a:custGeom>
              <a:avLst/>
              <a:gdLst>
                <a:gd name="T0" fmla="*/ 0 h 96"/>
                <a:gd name="T1" fmla="*/ 0 h 96"/>
                <a:gd name="T2" fmla="*/ 96 h 96"/>
              </a:gdLst>
              <a:ahLst/>
              <a:cxnLst>
                <a:cxn ang="0">
                  <a:pos x="0" y="T0"/>
                </a:cxn>
                <a:cxn ang="0">
                  <a:pos x="0" y="T1"/>
                </a:cxn>
                <a:cxn ang="0">
                  <a:pos x="0" y="T2"/>
                </a:cxn>
              </a:cxnLst>
              <a:rect l="0" t="0" r="r" b="b"/>
              <a:pathLst>
                <a:path h="96">
                  <a:moveTo>
                    <a:pt x="0" y="0"/>
                  </a:moveTo>
                  <a:lnTo>
                    <a:pt x="0" y="0"/>
                  </a:lnTo>
                  <a:lnTo>
                    <a:pt x="0" y="96"/>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2" name="Freeform 261">
              <a:extLst>
                <a:ext uri="{FF2B5EF4-FFF2-40B4-BE49-F238E27FC236}">
                  <a16:creationId xmlns:a16="http://schemas.microsoft.com/office/drawing/2014/main" id="{CB9B753A-B274-31BB-E954-04D5B8698742}"/>
                </a:ext>
              </a:extLst>
            </p:cNvPr>
            <p:cNvSpPr>
              <a:spLocks/>
            </p:cNvSpPr>
            <p:nvPr/>
          </p:nvSpPr>
          <p:spPr bwMode="auto">
            <a:xfrm>
              <a:off x="663" y="590"/>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3" name="Freeform 262">
              <a:extLst>
                <a:ext uri="{FF2B5EF4-FFF2-40B4-BE49-F238E27FC236}">
                  <a16:creationId xmlns:a16="http://schemas.microsoft.com/office/drawing/2014/main" id="{D1E87C20-D93E-C355-61EA-0D49594FC12A}"/>
                </a:ext>
              </a:extLst>
            </p:cNvPr>
            <p:cNvSpPr>
              <a:spLocks/>
            </p:cNvSpPr>
            <p:nvPr/>
          </p:nvSpPr>
          <p:spPr bwMode="auto">
            <a:xfrm>
              <a:off x="698" y="562"/>
              <a:ext cx="0" cy="58"/>
            </a:xfrm>
            <a:custGeom>
              <a:avLst/>
              <a:gdLst>
                <a:gd name="T0" fmla="*/ 0 h 96"/>
                <a:gd name="T1" fmla="*/ 0 h 96"/>
                <a:gd name="T2" fmla="*/ 96 h 96"/>
              </a:gdLst>
              <a:ahLst/>
              <a:cxnLst>
                <a:cxn ang="0">
                  <a:pos x="0" y="T0"/>
                </a:cxn>
                <a:cxn ang="0">
                  <a:pos x="0" y="T1"/>
                </a:cxn>
                <a:cxn ang="0">
                  <a:pos x="0" y="T2"/>
                </a:cxn>
              </a:cxnLst>
              <a:rect l="0" t="0" r="r" b="b"/>
              <a:pathLst>
                <a:path h="96">
                  <a:moveTo>
                    <a:pt x="0" y="0"/>
                  </a:moveTo>
                  <a:lnTo>
                    <a:pt x="0" y="0"/>
                  </a:lnTo>
                  <a:lnTo>
                    <a:pt x="0" y="96"/>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4" name="Freeform 263">
              <a:extLst>
                <a:ext uri="{FF2B5EF4-FFF2-40B4-BE49-F238E27FC236}">
                  <a16:creationId xmlns:a16="http://schemas.microsoft.com/office/drawing/2014/main" id="{25DB166E-CF23-9A1E-07D5-1F0116DA23D3}"/>
                </a:ext>
              </a:extLst>
            </p:cNvPr>
            <p:cNvSpPr>
              <a:spLocks/>
            </p:cNvSpPr>
            <p:nvPr/>
          </p:nvSpPr>
          <p:spPr bwMode="auto">
            <a:xfrm>
              <a:off x="669" y="590"/>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5" name="Freeform 264">
              <a:extLst>
                <a:ext uri="{FF2B5EF4-FFF2-40B4-BE49-F238E27FC236}">
                  <a16:creationId xmlns:a16="http://schemas.microsoft.com/office/drawing/2014/main" id="{3F94CEDB-695E-8230-E8CB-B293E18F69A0}"/>
                </a:ext>
              </a:extLst>
            </p:cNvPr>
            <p:cNvSpPr>
              <a:spLocks/>
            </p:cNvSpPr>
            <p:nvPr/>
          </p:nvSpPr>
          <p:spPr bwMode="auto">
            <a:xfrm>
              <a:off x="4121"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6" name="Freeform 265">
              <a:extLst>
                <a:ext uri="{FF2B5EF4-FFF2-40B4-BE49-F238E27FC236}">
                  <a16:creationId xmlns:a16="http://schemas.microsoft.com/office/drawing/2014/main" id="{5F2AD517-DAB5-E221-CB58-D3062240EBC8}"/>
                </a:ext>
              </a:extLst>
            </p:cNvPr>
            <p:cNvSpPr>
              <a:spLocks/>
            </p:cNvSpPr>
            <p:nvPr/>
          </p:nvSpPr>
          <p:spPr bwMode="auto">
            <a:xfrm>
              <a:off x="4091"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7" name="Freeform 266">
              <a:extLst>
                <a:ext uri="{FF2B5EF4-FFF2-40B4-BE49-F238E27FC236}">
                  <a16:creationId xmlns:a16="http://schemas.microsoft.com/office/drawing/2014/main" id="{F3418720-7813-C86A-683E-F400A15BAB7A}"/>
                </a:ext>
              </a:extLst>
            </p:cNvPr>
            <p:cNvSpPr>
              <a:spLocks/>
            </p:cNvSpPr>
            <p:nvPr/>
          </p:nvSpPr>
          <p:spPr bwMode="auto">
            <a:xfrm>
              <a:off x="4129" y="20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78" name="Freeform 267">
              <a:extLst>
                <a:ext uri="{FF2B5EF4-FFF2-40B4-BE49-F238E27FC236}">
                  <a16:creationId xmlns:a16="http://schemas.microsoft.com/office/drawing/2014/main" id="{30222CE8-5A02-FD6A-D24E-3C984510759B}"/>
                </a:ext>
              </a:extLst>
            </p:cNvPr>
            <p:cNvSpPr>
              <a:spLocks/>
            </p:cNvSpPr>
            <p:nvPr/>
          </p:nvSpPr>
          <p:spPr bwMode="auto">
            <a:xfrm>
              <a:off x="4099" y="20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grpSp>
      <p:grpSp>
        <p:nvGrpSpPr>
          <p:cNvPr id="479" name="Group 4">
            <a:extLst>
              <a:ext uri="{FF2B5EF4-FFF2-40B4-BE49-F238E27FC236}">
                <a16:creationId xmlns:a16="http://schemas.microsoft.com/office/drawing/2014/main" id="{2CAE15E5-4C8A-0B78-B591-8B2B2D80292D}"/>
              </a:ext>
            </a:extLst>
          </p:cNvPr>
          <p:cNvGrpSpPr>
            <a:grpSpLocks noChangeAspect="1"/>
          </p:cNvGrpSpPr>
          <p:nvPr/>
        </p:nvGrpSpPr>
        <p:grpSpPr bwMode="auto">
          <a:xfrm>
            <a:off x="2759820" y="2521753"/>
            <a:ext cx="6025149" cy="2773666"/>
            <a:chOff x="631" y="557"/>
            <a:chExt cx="4136" cy="1904"/>
          </a:xfrm>
        </p:grpSpPr>
        <p:sp>
          <p:nvSpPr>
            <p:cNvPr id="480" name="Freeform 5">
              <a:extLst>
                <a:ext uri="{FF2B5EF4-FFF2-40B4-BE49-F238E27FC236}">
                  <a16:creationId xmlns:a16="http://schemas.microsoft.com/office/drawing/2014/main" id="{CD66176E-1918-2188-5578-CF6D2F36C1CB}"/>
                </a:ext>
              </a:extLst>
            </p:cNvPr>
            <p:cNvSpPr>
              <a:spLocks/>
            </p:cNvSpPr>
            <p:nvPr/>
          </p:nvSpPr>
          <p:spPr bwMode="auto">
            <a:xfrm>
              <a:off x="658" y="586"/>
              <a:ext cx="4079" cy="1845"/>
            </a:xfrm>
            <a:custGeom>
              <a:avLst/>
              <a:gdLst>
                <a:gd name="T0" fmla="*/ 52 w 6791"/>
                <a:gd name="T1" fmla="*/ 0 h 3064"/>
                <a:gd name="T2" fmla="*/ 109 w 6791"/>
                <a:gd name="T3" fmla="*/ 39 h 3064"/>
                <a:gd name="T4" fmla="*/ 191 w 6791"/>
                <a:gd name="T5" fmla="*/ 71 h 3064"/>
                <a:gd name="T6" fmla="*/ 275 w 6791"/>
                <a:gd name="T7" fmla="*/ 112 h 3064"/>
                <a:gd name="T8" fmla="*/ 319 w 6791"/>
                <a:gd name="T9" fmla="*/ 126 h 3064"/>
                <a:gd name="T10" fmla="*/ 349 w 6791"/>
                <a:gd name="T11" fmla="*/ 169 h 3064"/>
                <a:gd name="T12" fmla="*/ 387 w 6791"/>
                <a:gd name="T13" fmla="*/ 184 h 3064"/>
                <a:gd name="T14" fmla="*/ 405 w 6791"/>
                <a:gd name="T15" fmla="*/ 211 h 3064"/>
                <a:gd name="T16" fmla="*/ 514 w 6791"/>
                <a:gd name="T17" fmla="*/ 228 h 3064"/>
                <a:gd name="T18" fmla="*/ 528 w 6791"/>
                <a:gd name="T19" fmla="*/ 251 h 3064"/>
                <a:gd name="T20" fmla="*/ 642 w 6791"/>
                <a:gd name="T21" fmla="*/ 278 h 3064"/>
                <a:gd name="T22" fmla="*/ 660 w 6791"/>
                <a:gd name="T23" fmla="*/ 333 h 3064"/>
                <a:gd name="T24" fmla="*/ 876 w 6791"/>
                <a:gd name="T25" fmla="*/ 353 h 3064"/>
                <a:gd name="T26" fmla="*/ 919 w 6791"/>
                <a:gd name="T27" fmla="*/ 386 h 3064"/>
                <a:gd name="T28" fmla="*/ 973 w 6791"/>
                <a:gd name="T29" fmla="*/ 400 h 3064"/>
                <a:gd name="T30" fmla="*/ 990 w 6791"/>
                <a:gd name="T31" fmla="*/ 433 h 3064"/>
                <a:gd name="T32" fmla="*/ 1020 w 6791"/>
                <a:gd name="T33" fmla="*/ 494 h 3064"/>
                <a:gd name="T34" fmla="*/ 1032 w 6791"/>
                <a:gd name="T35" fmla="*/ 531 h 3064"/>
                <a:gd name="T36" fmla="*/ 1177 w 6791"/>
                <a:gd name="T37" fmla="*/ 542 h 3064"/>
                <a:gd name="T38" fmla="*/ 1336 w 6791"/>
                <a:gd name="T39" fmla="*/ 689 h 3064"/>
                <a:gd name="T40" fmla="*/ 1400 w 6791"/>
                <a:gd name="T41" fmla="*/ 739 h 3064"/>
                <a:gd name="T42" fmla="*/ 1682 w 6791"/>
                <a:gd name="T43" fmla="*/ 798 h 3064"/>
                <a:gd name="T44" fmla="*/ 1818 w 6791"/>
                <a:gd name="T45" fmla="*/ 811 h 3064"/>
                <a:gd name="T46" fmla="*/ 1845 w 6791"/>
                <a:gd name="T47" fmla="*/ 841 h 3064"/>
                <a:gd name="T48" fmla="*/ 2018 w 6791"/>
                <a:gd name="T49" fmla="*/ 867 h 3064"/>
                <a:gd name="T50" fmla="*/ 2037 w 6791"/>
                <a:gd name="T51" fmla="*/ 953 h 3064"/>
                <a:gd name="T52" fmla="*/ 2305 w 6791"/>
                <a:gd name="T53" fmla="*/ 969 h 3064"/>
                <a:gd name="T54" fmla="*/ 2328 w 6791"/>
                <a:gd name="T55" fmla="*/ 1012 h 3064"/>
                <a:gd name="T56" fmla="*/ 2373 w 6791"/>
                <a:gd name="T57" fmla="*/ 1035 h 3064"/>
                <a:gd name="T58" fmla="*/ 2423 w 6791"/>
                <a:gd name="T59" fmla="*/ 1066 h 3064"/>
                <a:gd name="T60" fmla="*/ 2577 w 6791"/>
                <a:gd name="T61" fmla="*/ 1079 h 3064"/>
                <a:gd name="T62" fmla="*/ 2685 w 6791"/>
                <a:gd name="T63" fmla="*/ 1143 h 3064"/>
                <a:gd name="T64" fmla="*/ 2721 w 6791"/>
                <a:gd name="T65" fmla="*/ 1243 h 3064"/>
                <a:gd name="T66" fmla="*/ 3048 w 6791"/>
                <a:gd name="T67" fmla="*/ 1276 h 3064"/>
                <a:gd name="T68" fmla="*/ 3349 w 6791"/>
                <a:gd name="T69" fmla="*/ 1294 h 3064"/>
                <a:gd name="T70" fmla="*/ 3380 w 6791"/>
                <a:gd name="T71" fmla="*/ 1410 h 3064"/>
                <a:gd name="T72" fmla="*/ 3406 w 6791"/>
                <a:gd name="T73" fmla="*/ 1429 h 3064"/>
                <a:gd name="T74" fmla="*/ 3825 w 6791"/>
                <a:gd name="T75" fmla="*/ 1473 h 3064"/>
                <a:gd name="T76" fmla="*/ 4056 w 6791"/>
                <a:gd name="T77" fmla="*/ 1521 h 3064"/>
                <a:gd name="T78" fmla="*/ 4133 w 6791"/>
                <a:gd name="T79" fmla="*/ 1596 h 3064"/>
                <a:gd name="T80" fmla="*/ 4414 w 6791"/>
                <a:gd name="T81" fmla="*/ 1637 h 3064"/>
                <a:gd name="T82" fmla="*/ 4681 w 6791"/>
                <a:gd name="T83" fmla="*/ 1687 h 3064"/>
                <a:gd name="T84" fmla="*/ 4723 w 6791"/>
                <a:gd name="T85" fmla="*/ 1754 h 3064"/>
                <a:gd name="T86" fmla="*/ 4736 w 6791"/>
                <a:gd name="T87" fmla="*/ 1863 h 3064"/>
                <a:gd name="T88" fmla="*/ 5011 w 6791"/>
                <a:gd name="T89" fmla="*/ 1894 h 3064"/>
                <a:gd name="T90" fmla="*/ 5066 w 6791"/>
                <a:gd name="T91" fmla="*/ 1944 h 3064"/>
                <a:gd name="T92" fmla="*/ 5094 w 6791"/>
                <a:gd name="T93" fmla="*/ 1981 h 3064"/>
                <a:gd name="T94" fmla="*/ 5113 w 6791"/>
                <a:gd name="T95" fmla="*/ 2042 h 3064"/>
                <a:gd name="T96" fmla="*/ 5393 w 6791"/>
                <a:gd name="T97" fmla="*/ 2078 h 3064"/>
                <a:gd name="T98" fmla="*/ 5417 w 6791"/>
                <a:gd name="T99" fmla="*/ 2281 h 3064"/>
                <a:gd name="T100" fmla="*/ 5508 w 6791"/>
                <a:gd name="T101" fmla="*/ 2319 h 3064"/>
                <a:gd name="T102" fmla="*/ 5799 w 6791"/>
                <a:gd name="T103" fmla="*/ 2435 h 3064"/>
                <a:gd name="T104" fmla="*/ 6084 w 6791"/>
                <a:gd name="T105" fmla="*/ 2475 h 3064"/>
                <a:gd name="T106" fmla="*/ 6123 w 6791"/>
                <a:gd name="T107" fmla="*/ 2703 h 3064"/>
                <a:gd name="T108" fmla="*/ 6443 w 6791"/>
                <a:gd name="T109" fmla="*/ 2812 h 3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91" h="3064">
                  <a:moveTo>
                    <a:pt x="0" y="0"/>
                  </a:moveTo>
                  <a:lnTo>
                    <a:pt x="0" y="0"/>
                  </a:lnTo>
                  <a:lnTo>
                    <a:pt x="52" y="0"/>
                  </a:lnTo>
                  <a:lnTo>
                    <a:pt x="52" y="25"/>
                  </a:lnTo>
                  <a:lnTo>
                    <a:pt x="109" y="25"/>
                  </a:lnTo>
                  <a:lnTo>
                    <a:pt x="109" y="39"/>
                  </a:lnTo>
                  <a:lnTo>
                    <a:pt x="175" y="39"/>
                  </a:lnTo>
                  <a:lnTo>
                    <a:pt x="175" y="71"/>
                  </a:lnTo>
                  <a:lnTo>
                    <a:pt x="191" y="71"/>
                  </a:lnTo>
                  <a:lnTo>
                    <a:pt x="191" y="87"/>
                  </a:lnTo>
                  <a:lnTo>
                    <a:pt x="275" y="87"/>
                  </a:lnTo>
                  <a:lnTo>
                    <a:pt x="275" y="112"/>
                  </a:lnTo>
                  <a:lnTo>
                    <a:pt x="298" y="112"/>
                  </a:lnTo>
                  <a:lnTo>
                    <a:pt x="298" y="126"/>
                  </a:lnTo>
                  <a:lnTo>
                    <a:pt x="319" y="126"/>
                  </a:lnTo>
                  <a:lnTo>
                    <a:pt x="319" y="155"/>
                  </a:lnTo>
                  <a:lnTo>
                    <a:pt x="349" y="155"/>
                  </a:lnTo>
                  <a:lnTo>
                    <a:pt x="349" y="169"/>
                  </a:lnTo>
                  <a:lnTo>
                    <a:pt x="363" y="169"/>
                  </a:lnTo>
                  <a:lnTo>
                    <a:pt x="363" y="184"/>
                  </a:lnTo>
                  <a:lnTo>
                    <a:pt x="387" y="184"/>
                  </a:lnTo>
                  <a:lnTo>
                    <a:pt x="387" y="197"/>
                  </a:lnTo>
                  <a:lnTo>
                    <a:pt x="405" y="197"/>
                  </a:lnTo>
                  <a:lnTo>
                    <a:pt x="405" y="211"/>
                  </a:lnTo>
                  <a:lnTo>
                    <a:pt x="435" y="211"/>
                  </a:lnTo>
                  <a:lnTo>
                    <a:pt x="435" y="228"/>
                  </a:lnTo>
                  <a:lnTo>
                    <a:pt x="514" y="228"/>
                  </a:lnTo>
                  <a:lnTo>
                    <a:pt x="514" y="240"/>
                  </a:lnTo>
                  <a:lnTo>
                    <a:pt x="528" y="240"/>
                  </a:lnTo>
                  <a:lnTo>
                    <a:pt x="528" y="251"/>
                  </a:lnTo>
                  <a:lnTo>
                    <a:pt x="631" y="251"/>
                  </a:lnTo>
                  <a:lnTo>
                    <a:pt x="631" y="278"/>
                  </a:lnTo>
                  <a:lnTo>
                    <a:pt x="642" y="278"/>
                  </a:lnTo>
                  <a:lnTo>
                    <a:pt x="642" y="318"/>
                  </a:lnTo>
                  <a:lnTo>
                    <a:pt x="660" y="318"/>
                  </a:lnTo>
                  <a:lnTo>
                    <a:pt x="660" y="333"/>
                  </a:lnTo>
                  <a:lnTo>
                    <a:pt x="670" y="333"/>
                  </a:lnTo>
                  <a:lnTo>
                    <a:pt x="670" y="353"/>
                  </a:lnTo>
                  <a:lnTo>
                    <a:pt x="876" y="353"/>
                  </a:lnTo>
                  <a:lnTo>
                    <a:pt x="876" y="370"/>
                  </a:lnTo>
                  <a:lnTo>
                    <a:pt x="919" y="370"/>
                  </a:lnTo>
                  <a:lnTo>
                    <a:pt x="919" y="386"/>
                  </a:lnTo>
                  <a:lnTo>
                    <a:pt x="940" y="386"/>
                  </a:lnTo>
                  <a:lnTo>
                    <a:pt x="940" y="400"/>
                  </a:lnTo>
                  <a:lnTo>
                    <a:pt x="973" y="400"/>
                  </a:lnTo>
                  <a:lnTo>
                    <a:pt x="973" y="412"/>
                  </a:lnTo>
                  <a:lnTo>
                    <a:pt x="990" y="412"/>
                  </a:lnTo>
                  <a:lnTo>
                    <a:pt x="990" y="433"/>
                  </a:lnTo>
                  <a:lnTo>
                    <a:pt x="1005" y="433"/>
                  </a:lnTo>
                  <a:lnTo>
                    <a:pt x="1005" y="494"/>
                  </a:lnTo>
                  <a:lnTo>
                    <a:pt x="1020" y="494"/>
                  </a:lnTo>
                  <a:lnTo>
                    <a:pt x="1020" y="510"/>
                  </a:lnTo>
                  <a:lnTo>
                    <a:pt x="1032" y="510"/>
                  </a:lnTo>
                  <a:lnTo>
                    <a:pt x="1032" y="531"/>
                  </a:lnTo>
                  <a:lnTo>
                    <a:pt x="1061" y="531"/>
                  </a:lnTo>
                  <a:lnTo>
                    <a:pt x="1061" y="542"/>
                  </a:lnTo>
                  <a:lnTo>
                    <a:pt x="1177" y="542"/>
                  </a:lnTo>
                  <a:lnTo>
                    <a:pt x="1177" y="558"/>
                  </a:lnTo>
                  <a:lnTo>
                    <a:pt x="1336" y="558"/>
                  </a:lnTo>
                  <a:lnTo>
                    <a:pt x="1336" y="689"/>
                  </a:lnTo>
                  <a:lnTo>
                    <a:pt x="1355" y="689"/>
                  </a:lnTo>
                  <a:lnTo>
                    <a:pt x="1355" y="739"/>
                  </a:lnTo>
                  <a:lnTo>
                    <a:pt x="1400" y="739"/>
                  </a:lnTo>
                  <a:lnTo>
                    <a:pt x="1400" y="754"/>
                  </a:lnTo>
                  <a:lnTo>
                    <a:pt x="1682" y="754"/>
                  </a:lnTo>
                  <a:lnTo>
                    <a:pt x="1682" y="798"/>
                  </a:lnTo>
                  <a:lnTo>
                    <a:pt x="1772" y="798"/>
                  </a:lnTo>
                  <a:lnTo>
                    <a:pt x="1772" y="811"/>
                  </a:lnTo>
                  <a:lnTo>
                    <a:pt x="1818" y="811"/>
                  </a:lnTo>
                  <a:lnTo>
                    <a:pt x="1818" y="824"/>
                  </a:lnTo>
                  <a:lnTo>
                    <a:pt x="1845" y="824"/>
                  </a:lnTo>
                  <a:lnTo>
                    <a:pt x="1845" y="841"/>
                  </a:lnTo>
                  <a:lnTo>
                    <a:pt x="2000" y="841"/>
                  </a:lnTo>
                  <a:lnTo>
                    <a:pt x="2000" y="867"/>
                  </a:lnTo>
                  <a:lnTo>
                    <a:pt x="2018" y="867"/>
                  </a:lnTo>
                  <a:lnTo>
                    <a:pt x="2018" y="902"/>
                  </a:lnTo>
                  <a:lnTo>
                    <a:pt x="2037" y="902"/>
                  </a:lnTo>
                  <a:lnTo>
                    <a:pt x="2037" y="953"/>
                  </a:lnTo>
                  <a:lnTo>
                    <a:pt x="2107" y="953"/>
                  </a:lnTo>
                  <a:lnTo>
                    <a:pt x="2107" y="969"/>
                  </a:lnTo>
                  <a:lnTo>
                    <a:pt x="2305" y="969"/>
                  </a:lnTo>
                  <a:lnTo>
                    <a:pt x="2305" y="981"/>
                  </a:lnTo>
                  <a:lnTo>
                    <a:pt x="2328" y="981"/>
                  </a:lnTo>
                  <a:lnTo>
                    <a:pt x="2328" y="1012"/>
                  </a:lnTo>
                  <a:lnTo>
                    <a:pt x="2361" y="1012"/>
                  </a:lnTo>
                  <a:lnTo>
                    <a:pt x="2361" y="1035"/>
                  </a:lnTo>
                  <a:lnTo>
                    <a:pt x="2373" y="1035"/>
                  </a:lnTo>
                  <a:lnTo>
                    <a:pt x="2373" y="1052"/>
                  </a:lnTo>
                  <a:lnTo>
                    <a:pt x="2423" y="1052"/>
                  </a:lnTo>
                  <a:lnTo>
                    <a:pt x="2423" y="1066"/>
                  </a:lnTo>
                  <a:lnTo>
                    <a:pt x="2520" y="1066"/>
                  </a:lnTo>
                  <a:lnTo>
                    <a:pt x="2520" y="1079"/>
                  </a:lnTo>
                  <a:lnTo>
                    <a:pt x="2577" y="1079"/>
                  </a:lnTo>
                  <a:lnTo>
                    <a:pt x="2577" y="1094"/>
                  </a:lnTo>
                  <a:lnTo>
                    <a:pt x="2685" y="1094"/>
                  </a:lnTo>
                  <a:lnTo>
                    <a:pt x="2685" y="1143"/>
                  </a:lnTo>
                  <a:lnTo>
                    <a:pt x="2695" y="1143"/>
                  </a:lnTo>
                  <a:lnTo>
                    <a:pt x="2695" y="1243"/>
                  </a:lnTo>
                  <a:lnTo>
                    <a:pt x="2721" y="1243"/>
                  </a:lnTo>
                  <a:lnTo>
                    <a:pt x="2721" y="1262"/>
                  </a:lnTo>
                  <a:lnTo>
                    <a:pt x="3048" y="1262"/>
                  </a:lnTo>
                  <a:lnTo>
                    <a:pt x="3048" y="1276"/>
                  </a:lnTo>
                  <a:lnTo>
                    <a:pt x="3196" y="1276"/>
                  </a:lnTo>
                  <a:lnTo>
                    <a:pt x="3196" y="1294"/>
                  </a:lnTo>
                  <a:lnTo>
                    <a:pt x="3349" y="1294"/>
                  </a:lnTo>
                  <a:lnTo>
                    <a:pt x="3349" y="1332"/>
                  </a:lnTo>
                  <a:lnTo>
                    <a:pt x="3380" y="1332"/>
                  </a:lnTo>
                  <a:lnTo>
                    <a:pt x="3380" y="1410"/>
                  </a:lnTo>
                  <a:lnTo>
                    <a:pt x="3390" y="1410"/>
                  </a:lnTo>
                  <a:lnTo>
                    <a:pt x="3390" y="1429"/>
                  </a:lnTo>
                  <a:lnTo>
                    <a:pt x="3406" y="1429"/>
                  </a:lnTo>
                  <a:lnTo>
                    <a:pt x="3406" y="1453"/>
                  </a:lnTo>
                  <a:lnTo>
                    <a:pt x="3825" y="1453"/>
                  </a:lnTo>
                  <a:lnTo>
                    <a:pt x="3825" y="1473"/>
                  </a:lnTo>
                  <a:lnTo>
                    <a:pt x="4018" y="1473"/>
                  </a:lnTo>
                  <a:lnTo>
                    <a:pt x="4018" y="1521"/>
                  </a:lnTo>
                  <a:lnTo>
                    <a:pt x="4056" y="1521"/>
                  </a:lnTo>
                  <a:lnTo>
                    <a:pt x="4056" y="1555"/>
                  </a:lnTo>
                  <a:lnTo>
                    <a:pt x="4133" y="1555"/>
                  </a:lnTo>
                  <a:lnTo>
                    <a:pt x="4133" y="1596"/>
                  </a:lnTo>
                  <a:lnTo>
                    <a:pt x="4385" y="1596"/>
                  </a:lnTo>
                  <a:lnTo>
                    <a:pt x="4385" y="1637"/>
                  </a:lnTo>
                  <a:lnTo>
                    <a:pt x="4414" y="1637"/>
                  </a:lnTo>
                  <a:lnTo>
                    <a:pt x="4414" y="1651"/>
                  </a:lnTo>
                  <a:lnTo>
                    <a:pt x="4681" y="1651"/>
                  </a:lnTo>
                  <a:lnTo>
                    <a:pt x="4681" y="1687"/>
                  </a:lnTo>
                  <a:lnTo>
                    <a:pt x="4710" y="1687"/>
                  </a:lnTo>
                  <a:lnTo>
                    <a:pt x="4710" y="1754"/>
                  </a:lnTo>
                  <a:lnTo>
                    <a:pt x="4723" y="1754"/>
                  </a:lnTo>
                  <a:lnTo>
                    <a:pt x="4723" y="1771"/>
                  </a:lnTo>
                  <a:lnTo>
                    <a:pt x="4736" y="1771"/>
                  </a:lnTo>
                  <a:lnTo>
                    <a:pt x="4736" y="1863"/>
                  </a:lnTo>
                  <a:lnTo>
                    <a:pt x="4771" y="1863"/>
                  </a:lnTo>
                  <a:lnTo>
                    <a:pt x="4771" y="1894"/>
                  </a:lnTo>
                  <a:lnTo>
                    <a:pt x="5011" y="1894"/>
                  </a:lnTo>
                  <a:lnTo>
                    <a:pt x="5011" y="1918"/>
                  </a:lnTo>
                  <a:lnTo>
                    <a:pt x="5066" y="1918"/>
                  </a:lnTo>
                  <a:lnTo>
                    <a:pt x="5066" y="1944"/>
                  </a:lnTo>
                  <a:lnTo>
                    <a:pt x="5085" y="1944"/>
                  </a:lnTo>
                  <a:lnTo>
                    <a:pt x="5085" y="1981"/>
                  </a:lnTo>
                  <a:lnTo>
                    <a:pt x="5094" y="1981"/>
                  </a:lnTo>
                  <a:lnTo>
                    <a:pt x="5094" y="2008"/>
                  </a:lnTo>
                  <a:lnTo>
                    <a:pt x="5113" y="2008"/>
                  </a:lnTo>
                  <a:lnTo>
                    <a:pt x="5113" y="2042"/>
                  </a:lnTo>
                  <a:lnTo>
                    <a:pt x="5161" y="2042"/>
                  </a:lnTo>
                  <a:lnTo>
                    <a:pt x="5161" y="2078"/>
                  </a:lnTo>
                  <a:lnTo>
                    <a:pt x="5393" y="2078"/>
                  </a:lnTo>
                  <a:lnTo>
                    <a:pt x="5393" y="2115"/>
                  </a:lnTo>
                  <a:lnTo>
                    <a:pt x="5417" y="2115"/>
                  </a:lnTo>
                  <a:lnTo>
                    <a:pt x="5417" y="2281"/>
                  </a:lnTo>
                  <a:lnTo>
                    <a:pt x="5430" y="2281"/>
                  </a:lnTo>
                  <a:lnTo>
                    <a:pt x="5430" y="2319"/>
                  </a:lnTo>
                  <a:lnTo>
                    <a:pt x="5508" y="2319"/>
                  </a:lnTo>
                  <a:lnTo>
                    <a:pt x="5508" y="2373"/>
                  </a:lnTo>
                  <a:lnTo>
                    <a:pt x="5799" y="2373"/>
                  </a:lnTo>
                  <a:lnTo>
                    <a:pt x="5799" y="2435"/>
                  </a:lnTo>
                  <a:lnTo>
                    <a:pt x="6071" y="2435"/>
                  </a:lnTo>
                  <a:lnTo>
                    <a:pt x="6071" y="2475"/>
                  </a:lnTo>
                  <a:lnTo>
                    <a:pt x="6084" y="2475"/>
                  </a:lnTo>
                  <a:lnTo>
                    <a:pt x="6084" y="2598"/>
                  </a:lnTo>
                  <a:lnTo>
                    <a:pt x="6123" y="2598"/>
                  </a:lnTo>
                  <a:lnTo>
                    <a:pt x="6123" y="2703"/>
                  </a:lnTo>
                  <a:lnTo>
                    <a:pt x="6281" y="2703"/>
                  </a:lnTo>
                  <a:lnTo>
                    <a:pt x="6281" y="2812"/>
                  </a:lnTo>
                  <a:lnTo>
                    <a:pt x="6443" y="2812"/>
                  </a:lnTo>
                  <a:lnTo>
                    <a:pt x="6443" y="3064"/>
                  </a:lnTo>
                  <a:lnTo>
                    <a:pt x="6791" y="3064"/>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1" name="Freeform 6">
              <a:extLst>
                <a:ext uri="{FF2B5EF4-FFF2-40B4-BE49-F238E27FC236}">
                  <a16:creationId xmlns:a16="http://schemas.microsoft.com/office/drawing/2014/main" id="{2EF8042C-E8BC-83EA-36FF-D910AB991FEF}"/>
                </a:ext>
              </a:extLst>
            </p:cNvPr>
            <p:cNvSpPr>
              <a:spLocks/>
            </p:cNvSpPr>
            <p:nvPr/>
          </p:nvSpPr>
          <p:spPr bwMode="auto">
            <a:xfrm>
              <a:off x="4737" y="24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2" name="Freeform 7">
              <a:extLst>
                <a:ext uri="{FF2B5EF4-FFF2-40B4-BE49-F238E27FC236}">
                  <a16:creationId xmlns:a16="http://schemas.microsoft.com/office/drawing/2014/main" id="{2F312436-1BD2-07AB-E1C9-513166B0BA45}"/>
                </a:ext>
              </a:extLst>
            </p:cNvPr>
            <p:cNvSpPr>
              <a:spLocks/>
            </p:cNvSpPr>
            <p:nvPr/>
          </p:nvSpPr>
          <p:spPr bwMode="auto">
            <a:xfrm>
              <a:off x="4708" y="243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3" name="Freeform 8">
              <a:extLst>
                <a:ext uri="{FF2B5EF4-FFF2-40B4-BE49-F238E27FC236}">
                  <a16:creationId xmlns:a16="http://schemas.microsoft.com/office/drawing/2014/main" id="{7C637760-A669-A6AC-8A82-96C874B5871C}"/>
                </a:ext>
              </a:extLst>
            </p:cNvPr>
            <p:cNvSpPr>
              <a:spLocks/>
            </p:cNvSpPr>
            <p:nvPr/>
          </p:nvSpPr>
          <p:spPr bwMode="auto">
            <a:xfrm>
              <a:off x="4713" y="24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4" name="Freeform 9">
              <a:extLst>
                <a:ext uri="{FF2B5EF4-FFF2-40B4-BE49-F238E27FC236}">
                  <a16:creationId xmlns:a16="http://schemas.microsoft.com/office/drawing/2014/main" id="{A738CAF0-71F9-C980-9058-F6BDB25F1331}"/>
                </a:ext>
              </a:extLst>
            </p:cNvPr>
            <p:cNvSpPr>
              <a:spLocks/>
            </p:cNvSpPr>
            <p:nvPr/>
          </p:nvSpPr>
          <p:spPr bwMode="auto">
            <a:xfrm>
              <a:off x="4684" y="243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5" name="Freeform 10">
              <a:extLst>
                <a:ext uri="{FF2B5EF4-FFF2-40B4-BE49-F238E27FC236}">
                  <a16:creationId xmlns:a16="http://schemas.microsoft.com/office/drawing/2014/main" id="{1C233C51-C2F7-7AE1-2322-7E9F5CBE6006}"/>
                </a:ext>
              </a:extLst>
            </p:cNvPr>
            <p:cNvSpPr>
              <a:spLocks/>
            </p:cNvSpPr>
            <p:nvPr/>
          </p:nvSpPr>
          <p:spPr bwMode="auto">
            <a:xfrm>
              <a:off x="4519" y="225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6" name="Freeform 11">
              <a:extLst>
                <a:ext uri="{FF2B5EF4-FFF2-40B4-BE49-F238E27FC236}">
                  <a16:creationId xmlns:a16="http://schemas.microsoft.com/office/drawing/2014/main" id="{C606FEFE-DB13-9BE6-8CFD-93932BAA3D17}"/>
                </a:ext>
              </a:extLst>
            </p:cNvPr>
            <p:cNvSpPr>
              <a:spLocks/>
            </p:cNvSpPr>
            <p:nvPr/>
          </p:nvSpPr>
          <p:spPr bwMode="auto">
            <a:xfrm>
              <a:off x="4490" y="2280"/>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7" name="Freeform 12">
              <a:extLst>
                <a:ext uri="{FF2B5EF4-FFF2-40B4-BE49-F238E27FC236}">
                  <a16:creationId xmlns:a16="http://schemas.microsoft.com/office/drawing/2014/main" id="{B7E2E482-3F10-7082-36AF-92AAB3283BFF}"/>
                </a:ext>
              </a:extLst>
            </p:cNvPr>
            <p:cNvSpPr>
              <a:spLocks/>
            </p:cNvSpPr>
            <p:nvPr/>
          </p:nvSpPr>
          <p:spPr bwMode="auto">
            <a:xfrm>
              <a:off x="4438" y="225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8" name="Freeform 13">
              <a:extLst>
                <a:ext uri="{FF2B5EF4-FFF2-40B4-BE49-F238E27FC236}">
                  <a16:creationId xmlns:a16="http://schemas.microsoft.com/office/drawing/2014/main" id="{98EEBAC0-7B74-43CD-26BB-7C60C623B073}"/>
                </a:ext>
              </a:extLst>
            </p:cNvPr>
            <p:cNvSpPr>
              <a:spLocks/>
            </p:cNvSpPr>
            <p:nvPr/>
          </p:nvSpPr>
          <p:spPr bwMode="auto">
            <a:xfrm>
              <a:off x="4409" y="2280"/>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89" name="Freeform 14">
              <a:extLst>
                <a:ext uri="{FF2B5EF4-FFF2-40B4-BE49-F238E27FC236}">
                  <a16:creationId xmlns:a16="http://schemas.microsoft.com/office/drawing/2014/main" id="{453648FB-6EEF-3B3E-3AB0-9A9D2AAB4511}"/>
                </a:ext>
              </a:extLst>
            </p:cNvPr>
            <p:cNvSpPr>
              <a:spLocks/>
            </p:cNvSpPr>
            <p:nvPr/>
          </p:nvSpPr>
          <p:spPr bwMode="auto">
            <a:xfrm>
              <a:off x="4313" y="212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0" name="Freeform 15">
              <a:extLst>
                <a:ext uri="{FF2B5EF4-FFF2-40B4-BE49-F238E27FC236}">
                  <a16:creationId xmlns:a16="http://schemas.microsoft.com/office/drawing/2014/main" id="{80AA3D9F-49CC-1FD7-F8F4-CCDEBC95707C}"/>
                </a:ext>
              </a:extLst>
            </p:cNvPr>
            <p:cNvSpPr>
              <a:spLocks/>
            </p:cNvSpPr>
            <p:nvPr/>
          </p:nvSpPr>
          <p:spPr bwMode="auto">
            <a:xfrm>
              <a:off x="4283" y="2150"/>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1" name="Freeform 16">
              <a:extLst>
                <a:ext uri="{FF2B5EF4-FFF2-40B4-BE49-F238E27FC236}">
                  <a16:creationId xmlns:a16="http://schemas.microsoft.com/office/drawing/2014/main" id="{DEF9AA29-B098-85AD-CF82-CD1BDDC6BE43}"/>
                </a:ext>
              </a:extLst>
            </p:cNvPr>
            <p:cNvSpPr>
              <a:spLocks/>
            </p:cNvSpPr>
            <p:nvPr/>
          </p:nvSpPr>
          <p:spPr bwMode="auto">
            <a:xfrm>
              <a:off x="4313" y="2065"/>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2" name="Freeform 17">
              <a:extLst>
                <a:ext uri="{FF2B5EF4-FFF2-40B4-BE49-F238E27FC236}">
                  <a16:creationId xmlns:a16="http://schemas.microsoft.com/office/drawing/2014/main" id="{38C142AD-5C0A-3D39-136D-9F8BE5750C2F}"/>
                </a:ext>
              </a:extLst>
            </p:cNvPr>
            <p:cNvSpPr>
              <a:spLocks/>
            </p:cNvSpPr>
            <p:nvPr/>
          </p:nvSpPr>
          <p:spPr bwMode="auto">
            <a:xfrm>
              <a:off x="4283" y="2095"/>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3" name="Freeform 18">
              <a:extLst>
                <a:ext uri="{FF2B5EF4-FFF2-40B4-BE49-F238E27FC236}">
                  <a16:creationId xmlns:a16="http://schemas.microsoft.com/office/drawing/2014/main" id="{8BD919E1-1476-00E0-BE4D-43BC121CED78}"/>
                </a:ext>
              </a:extLst>
            </p:cNvPr>
            <p:cNvSpPr>
              <a:spLocks/>
            </p:cNvSpPr>
            <p:nvPr/>
          </p:nvSpPr>
          <p:spPr bwMode="auto">
            <a:xfrm>
              <a:off x="4182" y="2023"/>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4" name="Freeform 19">
              <a:extLst>
                <a:ext uri="{FF2B5EF4-FFF2-40B4-BE49-F238E27FC236}">
                  <a16:creationId xmlns:a16="http://schemas.microsoft.com/office/drawing/2014/main" id="{C991B45B-4F1B-1A0E-CC34-7332D80B0414}"/>
                </a:ext>
              </a:extLst>
            </p:cNvPr>
            <p:cNvSpPr>
              <a:spLocks/>
            </p:cNvSpPr>
            <p:nvPr/>
          </p:nvSpPr>
          <p:spPr bwMode="auto">
            <a:xfrm>
              <a:off x="4152" y="205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5" name="Freeform 20">
              <a:extLst>
                <a:ext uri="{FF2B5EF4-FFF2-40B4-BE49-F238E27FC236}">
                  <a16:creationId xmlns:a16="http://schemas.microsoft.com/office/drawing/2014/main" id="{50EFE193-618E-2F11-3097-C7CE222EFFCB}"/>
                </a:ext>
              </a:extLst>
            </p:cNvPr>
            <p:cNvSpPr>
              <a:spLocks/>
            </p:cNvSpPr>
            <p:nvPr/>
          </p:nvSpPr>
          <p:spPr bwMode="auto">
            <a:xfrm>
              <a:off x="4143" y="2023"/>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6" name="Freeform 21">
              <a:extLst>
                <a:ext uri="{FF2B5EF4-FFF2-40B4-BE49-F238E27FC236}">
                  <a16:creationId xmlns:a16="http://schemas.microsoft.com/office/drawing/2014/main" id="{DDAF7278-4074-FAA3-51D8-3D39E58EFD9E}"/>
                </a:ext>
              </a:extLst>
            </p:cNvPr>
            <p:cNvSpPr>
              <a:spLocks/>
            </p:cNvSpPr>
            <p:nvPr/>
          </p:nvSpPr>
          <p:spPr bwMode="auto">
            <a:xfrm>
              <a:off x="4114" y="205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7" name="Freeform 22">
              <a:extLst>
                <a:ext uri="{FF2B5EF4-FFF2-40B4-BE49-F238E27FC236}">
                  <a16:creationId xmlns:a16="http://schemas.microsoft.com/office/drawing/2014/main" id="{AC5F913A-4E12-CA15-7B89-274D526A83EF}"/>
                </a:ext>
              </a:extLst>
            </p:cNvPr>
            <p:cNvSpPr>
              <a:spLocks/>
            </p:cNvSpPr>
            <p:nvPr/>
          </p:nvSpPr>
          <p:spPr bwMode="auto">
            <a:xfrm>
              <a:off x="4136" y="198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8" name="Freeform 23">
              <a:extLst>
                <a:ext uri="{FF2B5EF4-FFF2-40B4-BE49-F238E27FC236}">
                  <a16:creationId xmlns:a16="http://schemas.microsoft.com/office/drawing/2014/main" id="{F0233B6C-1F3D-0644-0C7B-C947627F3B9D}"/>
                </a:ext>
              </a:extLst>
            </p:cNvPr>
            <p:cNvSpPr>
              <a:spLocks/>
            </p:cNvSpPr>
            <p:nvPr/>
          </p:nvSpPr>
          <p:spPr bwMode="auto">
            <a:xfrm>
              <a:off x="4106" y="201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499" name="Freeform 24">
              <a:extLst>
                <a:ext uri="{FF2B5EF4-FFF2-40B4-BE49-F238E27FC236}">
                  <a16:creationId xmlns:a16="http://schemas.microsoft.com/office/drawing/2014/main" id="{1BFC4015-16CB-2D3D-8F81-C74E8C47C97D}"/>
                </a:ext>
              </a:extLst>
            </p:cNvPr>
            <p:cNvSpPr>
              <a:spLocks/>
            </p:cNvSpPr>
            <p:nvPr/>
          </p:nvSpPr>
          <p:spPr bwMode="auto">
            <a:xfrm>
              <a:off x="3919" y="195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0" name="Freeform 25">
              <a:extLst>
                <a:ext uri="{FF2B5EF4-FFF2-40B4-BE49-F238E27FC236}">
                  <a16:creationId xmlns:a16="http://schemas.microsoft.com/office/drawing/2014/main" id="{DD384BCC-4267-A418-6FF6-9E34B4FAC97B}"/>
                </a:ext>
              </a:extLst>
            </p:cNvPr>
            <p:cNvSpPr>
              <a:spLocks/>
            </p:cNvSpPr>
            <p:nvPr/>
          </p:nvSpPr>
          <p:spPr bwMode="auto">
            <a:xfrm>
              <a:off x="3890" y="1983"/>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1" name="Freeform 26">
              <a:extLst>
                <a:ext uri="{FF2B5EF4-FFF2-40B4-BE49-F238E27FC236}">
                  <a16:creationId xmlns:a16="http://schemas.microsoft.com/office/drawing/2014/main" id="{6906288F-0049-15B7-0F73-413B7AE9AA17}"/>
                </a:ext>
              </a:extLst>
            </p:cNvPr>
            <p:cNvSpPr>
              <a:spLocks/>
            </p:cNvSpPr>
            <p:nvPr/>
          </p:nvSpPr>
          <p:spPr bwMode="auto">
            <a:xfrm>
              <a:off x="3912" y="1928"/>
              <a:ext cx="0" cy="60"/>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2" name="Freeform 27">
              <a:extLst>
                <a:ext uri="{FF2B5EF4-FFF2-40B4-BE49-F238E27FC236}">
                  <a16:creationId xmlns:a16="http://schemas.microsoft.com/office/drawing/2014/main" id="{005167D4-C4C0-9C39-4845-820C47389F0B}"/>
                </a:ext>
              </a:extLst>
            </p:cNvPr>
            <p:cNvSpPr>
              <a:spLocks/>
            </p:cNvSpPr>
            <p:nvPr/>
          </p:nvSpPr>
          <p:spPr bwMode="auto">
            <a:xfrm>
              <a:off x="3882" y="1958"/>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3" name="Freeform 28">
              <a:extLst>
                <a:ext uri="{FF2B5EF4-FFF2-40B4-BE49-F238E27FC236}">
                  <a16:creationId xmlns:a16="http://schemas.microsoft.com/office/drawing/2014/main" id="{1BB51169-68AE-FCD3-46C2-BB4627D78C83}"/>
                </a:ext>
              </a:extLst>
            </p:cNvPr>
            <p:cNvSpPr>
              <a:spLocks/>
            </p:cNvSpPr>
            <p:nvPr/>
          </p:nvSpPr>
          <p:spPr bwMode="auto">
            <a:xfrm>
              <a:off x="3912" y="188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4" name="Freeform 29">
              <a:extLst>
                <a:ext uri="{FF2B5EF4-FFF2-40B4-BE49-F238E27FC236}">
                  <a16:creationId xmlns:a16="http://schemas.microsoft.com/office/drawing/2014/main" id="{C188C338-245A-D1C0-5EA0-BEA061862C35}"/>
                </a:ext>
              </a:extLst>
            </p:cNvPr>
            <p:cNvSpPr>
              <a:spLocks/>
            </p:cNvSpPr>
            <p:nvPr/>
          </p:nvSpPr>
          <p:spPr bwMode="auto">
            <a:xfrm>
              <a:off x="3882" y="191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5" name="Freeform 30">
              <a:extLst>
                <a:ext uri="{FF2B5EF4-FFF2-40B4-BE49-F238E27FC236}">
                  <a16:creationId xmlns:a16="http://schemas.microsoft.com/office/drawing/2014/main" id="{AB47FC3A-6D31-A928-CC58-F5158CD7C651}"/>
                </a:ext>
              </a:extLst>
            </p:cNvPr>
            <p:cNvSpPr>
              <a:spLocks/>
            </p:cNvSpPr>
            <p:nvPr/>
          </p:nvSpPr>
          <p:spPr bwMode="auto">
            <a:xfrm>
              <a:off x="3904" y="183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6" name="Freeform 31">
              <a:extLst>
                <a:ext uri="{FF2B5EF4-FFF2-40B4-BE49-F238E27FC236}">
                  <a16:creationId xmlns:a16="http://schemas.microsoft.com/office/drawing/2014/main" id="{F3DBD079-E167-390C-D59B-07EBC2AD3530}"/>
                </a:ext>
              </a:extLst>
            </p:cNvPr>
            <p:cNvSpPr>
              <a:spLocks/>
            </p:cNvSpPr>
            <p:nvPr/>
          </p:nvSpPr>
          <p:spPr bwMode="auto">
            <a:xfrm>
              <a:off x="3875" y="185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7" name="Freeform 32">
              <a:extLst>
                <a:ext uri="{FF2B5EF4-FFF2-40B4-BE49-F238E27FC236}">
                  <a16:creationId xmlns:a16="http://schemas.microsoft.com/office/drawing/2014/main" id="{401EF498-E5AA-4F1C-5B86-1FFBCEFF6C4D}"/>
                </a:ext>
              </a:extLst>
            </p:cNvPr>
            <p:cNvSpPr>
              <a:spLocks/>
            </p:cNvSpPr>
            <p:nvPr/>
          </p:nvSpPr>
          <p:spPr bwMode="auto">
            <a:xfrm>
              <a:off x="3871" y="180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8" name="Freeform 33">
              <a:extLst>
                <a:ext uri="{FF2B5EF4-FFF2-40B4-BE49-F238E27FC236}">
                  <a16:creationId xmlns:a16="http://schemas.microsoft.com/office/drawing/2014/main" id="{25838FE4-D60F-75C0-8EE4-BFD7B63C7AEB}"/>
                </a:ext>
              </a:extLst>
            </p:cNvPr>
            <p:cNvSpPr>
              <a:spLocks/>
            </p:cNvSpPr>
            <p:nvPr/>
          </p:nvSpPr>
          <p:spPr bwMode="auto">
            <a:xfrm>
              <a:off x="3842" y="1838"/>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09" name="Freeform 34">
              <a:extLst>
                <a:ext uri="{FF2B5EF4-FFF2-40B4-BE49-F238E27FC236}">
                  <a16:creationId xmlns:a16="http://schemas.microsoft.com/office/drawing/2014/main" id="{33F1F48D-67FC-3306-C0F3-A534FAF9293A}"/>
                </a:ext>
              </a:extLst>
            </p:cNvPr>
            <p:cNvSpPr>
              <a:spLocks/>
            </p:cNvSpPr>
            <p:nvPr/>
          </p:nvSpPr>
          <p:spPr bwMode="auto">
            <a:xfrm>
              <a:off x="3758" y="180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0" name="Freeform 35">
              <a:extLst>
                <a:ext uri="{FF2B5EF4-FFF2-40B4-BE49-F238E27FC236}">
                  <a16:creationId xmlns:a16="http://schemas.microsoft.com/office/drawing/2014/main" id="{B46EDFC3-D6B8-A888-2728-5513599EB82D}"/>
                </a:ext>
              </a:extLst>
            </p:cNvPr>
            <p:cNvSpPr>
              <a:spLocks/>
            </p:cNvSpPr>
            <p:nvPr/>
          </p:nvSpPr>
          <p:spPr bwMode="auto">
            <a:xfrm>
              <a:off x="3729" y="1838"/>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1" name="Freeform 36">
              <a:extLst>
                <a:ext uri="{FF2B5EF4-FFF2-40B4-BE49-F238E27FC236}">
                  <a16:creationId xmlns:a16="http://schemas.microsoft.com/office/drawing/2014/main" id="{586F37F3-8C19-2A18-BCC1-7D025C223772}"/>
                </a:ext>
              </a:extLst>
            </p:cNvPr>
            <p:cNvSpPr>
              <a:spLocks/>
            </p:cNvSpPr>
            <p:nvPr/>
          </p:nvSpPr>
          <p:spPr bwMode="auto">
            <a:xfrm>
              <a:off x="3688" y="171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2" name="Freeform 37">
              <a:extLst>
                <a:ext uri="{FF2B5EF4-FFF2-40B4-BE49-F238E27FC236}">
                  <a16:creationId xmlns:a16="http://schemas.microsoft.com/office/drawing/2014/main" id="{6D302B19-5659-7CEE-C23C-202A63F27455}"/>
                </a:ext>
              </a:extLst>
            </p:cNvPr>
            <p:cNvSpPr>
              <a:spLocks/>
            </p:cNvSpPr>
            <p:nvPr/>
          </p:nvSpPr>
          <p:spPr bwMode="auto">
            <a:xfrm>
              <a:off x="3658" y="174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3" name="Freeform 38">
              <a:extLst>
                <a:ext uri="{FF2B5EF4-FFF2-40B4-BE49-F238E27FC236}">
                  <a16:creationId xmlns:a16="http://schemas.microsoft.com/office/drawing/2014/main" id="{F934345B-5B12-82F4-1009-BCDCD902DEF7}"/>
                </a:ext>
              </a:extLst>
            </p:cNvPr>
            <p:cNvSpPr>
              <a:spLocks/>
            </p:cNvSpPr>
            <p:nvPr/>
          </p:nvSpPr>
          <p:spPr bwMode="auto">
            <a:xfrm>
              <a:off x="3503" y="1665"/>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4" name="Freeform 39">
              <a:extLst>
                <a:ext uri="{FF2B5EF4-FFF2-40B4-BE49-F238E27FC236}">
                  <a16:creationId xmlns:a16="http://schemas.microsoft.com/office/drawing/2014/main" id="{16320598-DC01-1FBD-111B-BD05B341BB05}"/>
                </a:ext>
              </a:extLst>
            </p:cNvPr>
            <p:cNvSpPr>
              <a:spLocks/>
            </p:cNvSpPr>
            <p:nvPr/>
          </p:nvSpPr>
          <p:spPr bwMode="auto">
            <a:xfrm>
              <a:off x="3473" y="1694"/>
              <a:ext cx="59"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5" name="Freeform 40">
              <a:extLst>
                <a:ext uri="{FF2B5EF4-FFF2-40B4-BE49-F238E27FC236}">
                  <a16:creationId xmlns:a16="http://schemas.microsoft.com/office/drawing/2014/main" id="{201E8C61-49B7-0AFE-1581-454A99A28069}"/>
                </a:ext>
              </a:extLst>
            </p:cNvPr>
            <p:cNvSpPr>
              <a:spLocks/>
            </p:cNvSpPr>
            <p:nvPr/>
          </p:nvSpPr>
          <p:spPr bwMode="auto">
            <a:xfrm>
              <a:off x="3398" y="155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6" name="Freeform 41">
              <a:extLst>
                <a:ext uri="{FF2B5EF4-FFF2-40B4-BE49-F238E27FC236}">
                  <a16:creationId xmlns:a16="http://schemas.microsoft.com/office/drawing/2014/main" id="{89B1E56E-7478-ABF7-CC97-BA85868ACD21}"/>
                </a:ext>
              </a:extLst>
            </p:cNvPr>
            <p:cNvSpPr>
              <a:spLocks/>
            </p:cNvSpPr>
            <p:nvPr/>
          </p:nvSpPr>
          <p:spPr bwMode="auto">
            <a:xfrm>
              <a:off x="3369" y="158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7" name="Freeform 42">
              <a:extLst>
                <a:ext uri="{FF2B5EF4-FFF2-40B4-BE49-F238E27FC236}">
                  <a16:creationId xmlns:a16="http://schemas.microsoft.com/office/drawing/2014/main" id="{0F495CD7-56BD-BE81-1087-4FE746BFF7F8}"/>
                </a:ext>
              </a:extLst>
            </p:cNvPr>
            <p:cNvSpPr>
              <a:spLocks/>
            </p:cNvSpPr>
            <p:nvPr/>
          </p:nvSpPr>
          <p:spPr bwMode="auto">
            <a:xfrm>
              <a:off x="3347" y="155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8" name="Freeform 43">
              <a:extLst>
                <a:ext uri="{FF2B5EF4-FFF2-40B4-BE49-F238E27FC236}">
                  <a16:creationId xmlns:a16="http://schemas.microsoft.com/office/drawing/2014/main" id="{CDA3251B-A798-98A9-9990-B63BBFA060A6}"/>
                </a:ext>
              </a:extLst>
            </p:cNvPr>
            <p:cNvSpPr>
              <a:spLocks/>
            </p:cNvSpPr>
            <p:nvPr/>
          </p:nvSpPr>
          <p:spPr bwMode="auto">
            <a:xfrm>
              <a:off x="3317" y="158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19" name="Freeform 44">
              <a:extLst>
                <a:ext uri="{FF2B5EF4-FFF2-40B4-BE49-F238E27FC236}">
                  <a16:creationId xmlns:a16="http://schemas.microsoft.com/office/drawing/2014/main" id="{1A6638E2-A539-7AB0-E6B5-B518A12B056A}"/>
                </a:ext>
              </a:extLst>
            </p:cNvPr>
            <p:cNvSpPr>
              <a:spLocks/>
            </p:cNvSpPr>
            <p:nvPr/>
          </p:nvSpPr>
          <p:spPr bwMode="auto">
            <a:xfrm>
              <a:off x="3311" y="155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0" name="Freeform 45">
              <a:extLst>
                <a:ext uri="{FF2B5EF4-FFF2-40B4-BE49-F238E27FC236}">
                  <a16:creationId xmlns:a16="http://schemas.microsoft.com/office/drawing/2014/main" id="{DFC7FBD2-A296-7BCD-2D14-1CFC02EB1423}"/>
                </a:ext>
              </a:extLst>
            </p:cNvPr>
            <p:cNvSpPr>
              <a:spLocks/>
            </p:cNvSpPr>
            <p:nvPr/>
          </p:nvSpPr>
          <p:spPr bwMode="auto">
            <a:xfrm>
              <a:off x="3281" y="158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1" name="Freeform 46">
              <a:extLst>
                <a:ext uri="{FF2B5EF4-FFF2-40B4-BE49-F238E27FC236}">
                  <a16:creationId xmlns:a16="http://schemas.microsoft.com/office/drawing/2014/main" id="{778C99DB-F74D-E3E9-DEA9-F7173D221A14}"/>
                </a:ext>
              </a:extLst>
            </p:cNvPr>
            <p:cNvSpPr>
              <a:spLocks/>
            </p:cNvSpPr>
            <p:nvPr/>
          </p:nvSpPr>
          <p:spPr bwMode="auto">
            <a:xfrm>
              <a:off x="3302" y="155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2" name="Freeform 47">
              <a:extLst>
                <a:ext uri="{FF2B5EF4-FFF2-40B4-BE49-F238E27FC236}">
                  <a16:creationId xmlns:a16="http://schemas.microsoft.com/office/drawing/2014/main" id="{89F4CEBC-B008-1575-35A0-FEC51F6BFF38}"/>
                </a:ext>
              </a:extLst>
            </p:cNvPr>
            <p:cNvSpPr>
              <a:spLocks/>
            </p:cNvSpPr>
            <p:nvPr/>
          </p:nvSpPr>
          <p:spPr bwMode="auto">
            <a:xfrm>
              <a:off x="3272" y="158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3" name="Freeform 48">
              <a:extLst>
                <a:ext uri="{FF2B5EF4-FFF2-40B4-BE49-F238E27FC236}">
                  <a16:creationId xmlns:a16="http://schemas.microsoft.com/office/drawing/2014/main" id="{1C980CD5-EC7B-95BE-B78F-139432241190}"/>
                </a:ext>
              </a:extLst>
            </p:cNvPr>
            <p:cNvSpPr>
              <a:spLocks/>
            </p:cNvSpPr>
            <p:nvPr/>
          </p:nvSpPr>
          <p:spPr bwMode="auto">
            <a:xfrm>
              <a:off x="3254"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4" name="Freeform 49">
              <a:extLst>
                <a:ext uri="{FF2B5EF4-FFF2-40B4-BE49-F238E27FC236}">
                  <a16:creationId xmlns:a16="http://schemas.microsoft.com/office/drawing/2014/main" id="{18BE42B6-B36A-87B3-5E48-AAADC1D93D56}"/>
                </a:ext>
              </a:extLst>
            </p:cNvPr>
            <p:cNvSpPr>
              <a:spLocks/>
            </p:cNvSpPr>
            <p:nvPr/>
          </p:nvSpPr>
          <p:spPr bwMode="auto">
            <a:xfrm>
              <a:off x="3225"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5" name="Freeform 50">
              <a:extLst>
                <a:ext uri="{FF2B5EF4-FFF2-40B4-BE49-F238E27FC236}">
                  <a16:creationId xmlns:a16="http://schemas.microsoft.com/office/drawing/2014/main" id="{2E7FDB03-E15C-FC68-6209-ABBEC0FAD718}"/>
                </a:ext>
              </a:extLst>
            </p:cNvPr>
            <p:cNvSpPr>
              <a:spLocks/>
            </p:cNvSpPr>
            <p:nvPr/>
          </p:nvSpPr>
          <p:spPr bwMode="auto">
            <a:xfrm>
              <a:off x="3142"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6" name="Freeform 51">
              <a:extLst>
                <a:ext uri="{FF2B5EF4-FFF2-40B4-BE49-F238E27FC236}">
                  <a16:creationId xmlns:a16="http://schemas.microsoft.com/office/drawing/2014/main" id="{8B378975-105A-7950-9A49-2C39F15F2F47}"/>
                </a:ext>
              </a:extLst>
            </p:cNvPr>
            <p:cNvSpPr>
              <a:spLocks/>
            </p:cNvSpPr>
            <p:nvPr/>
          </p:nvSpPr>
          <p:spPr bwMode="auto">
            <a:xfrm>
              <a:off x="3113"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7" name="Freeform 52">
              <a:extLst>
                <a:ext uri="{FF2B5EF4-FFF2-40B4-BE49-F238E27FC236}">
                  <a16:creationId xmlns:a16="http://schemas.microsoft.com/office/drawing/2014/main" id="{CD3E667A-6865-CD47-53CC-9B7DF2B8BDC4}"/>
                </a:ext>
              </a:extLst>
            </p:cNvPr>
            <p:cNvSpPr>
              <a:spLocks/>
            </p:cNvSpPr>
            <p:nvPr/>
          </p:nvSpPr>
          <p:spPr bwMode="auto">
            <a:xfrm>
              <a:off x="3118" y="150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8" name="Freeform 53">
              <a:extLst>
                <a:ext uri="{FF2B5EF4-FFF2-40B4-BE49-F238E27FC236}">
                  <a16:creationId xmlns:a16="http://schemas.microsoft.com/office/drawing/2014/main" id="{FF941271-1296-7751-CAE6-B7B2A030CD8B}"/>
                </a:ext>
              </a:extLst>
            </p:cNvPr>
            <p:cNvSpPr>
              <a:spLocks/>
            </p:cNvSpPr>
            <p:nvPr/>
          </p:nvSpPr>
          <p:spPr bwMode="auto">
            <a:xfrm>
              <a:off x="3089" y="153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29" name="Freeform 54">
              <a:extLst>
                <a:ext uri="{FF2B5EF4-FFF2-40B4-BE49-F238E27FC236}">
                  <a16:creationId xmlns:a16="http://schemas.microsoft.com/office/drawing/2014/main" id="{5F5111C7-D358-2603-C739-49F22BFFEE85}"/>
                </a:ext>
              </a:extLst>
            </p:cNvPr>
            <p:cNvSpPr>
              <a:spLocks/>
            </p:cNvSpPr>
            <p:nvPr/>
          </p:nvSpPr>
          <p:spPr bwMode="auto">
            <a:xfrm>
              <a:off x="3072" y="146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0" name="Freeform 55">
              <a:extLst>
                <a:ext uri="{FF2B5EF4-FFF2-40B4-BE49-F238E27FC236}">
                  <a16:creationId xmlns:a16="http://schemas.microsoft.com/office/drawing/2014/main" id="{DFDC5FC9-BED4-E2D8-16F1-FE4EA130C13B}"/>
                </a:ext>
              </a:extLst>
            </p:cNvPr>
            <p:cNvSpPr>
              <a:spLocks/>
            </p:cNvSpPr>
            <p:nvPr/>
          </p:nvSpPr>
          <p:spPr bwMode="auto">
            <a:xfrm>
              <a:off x="3043" y="149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1" name="Freeform 56">
              <a:extLst>
                <a:ext uri="{FF2B5EF4-FFF2-40B4-BE49-F238E27FC236}">
                  <a16:creationId xmlns:a16="http://schemas.microsoft.com/office/drawing/2014/main" id="{B7518EB6-A33D-6C03-5800-4093A46D491F}"/>
                </a:ext>
              </a:extLst>
            </p:cNvPr>
            <p:cNvSpPr>
              <a:spLocks/>
            </p:cNvSpPr>
            <p:nvPr/>
          </p:nvSpPr>
          <p:spPr bwMode="auto">
            <a:xfrm>
              <a:off x="2908"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2" name="Freeform 57">
              <a:extLst>
                <a:ext uri="{FF2B5EF4-FFF2-40B4-BE49-F238E27FC236}">
                  <a16:creationId xmlns:a16="http://schemas.microsoft.com/office/drawing/2014/main" id="{4995C466-D0EA-F985-B909-739935719035}"/>
                </a:ext>
              </a:extLst>
            </p:cNvPr>
            <p:cNvSpPr>
              <a:spLocks/>
            </p:cNvSpPr>
            <p:nvPr/>
          </p:nvSpPr>
          <p:spPr bwMode="auto">
            <a:xfrm>
              <a:off x="2879" y="14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3" name="Freeform 58">
              <a:extLst>
                <a:ext uri="{FF2B5EF4-FFF2-40B4-BE49-F238E27FC236}">
                  <a16:creationId xmlns:a16="http://schemas.microsoft.com/office/drawing/2014/main" id="{1ECFD369-75AB-81A8-B5BD-D761379B3D36}"/>
                </a:ext>
              </a:extLst>
            </p:cNvPr>
            <p:cNvSpPr>
              <a:spLocks/>
            </p:cNvSpPr>
            <p:nvPr/>
          </p:nvSpPr>
          <p:spPr bwMode="auto">
            <a:xfrm>
              <a:off x="2870"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4" name="Freeform 59">
              <a:extLst>
                <a:ext uri="{FF2B5EF4-FFF2-40B4-BE49-F238E27FC236}">
                  <a16:creationId xmlns:a16="http://schemas.microsoft.com/office/drawing/2014/main" id="{BD907E80-B443-B6E6-8C4C-581624815C6C}"/>
                </a:ext>
              </a:extLst>
            </p:cNvPr>
            <p:cNvSpPr>
              <a:spLocks/>
            </p:cNvSpPr>
            <p:nvPr/>
          </p:nvSpPr>
          <p:spPr bwMode="auto">
            <a:xfrm>
              <a:off x="2841" y="14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5" name="Freeform 60">
              <a:extLst>
                <a:ext uri="{FF2B5EF4-FFF2-40B4-BE49-F238E27FC236}">
                  <a16:creationId xmlns:a16="http://schemas.microsoft.com/office/drawing/2014/main" id="{4949CB02-1A2C-F918-6ADE-D70D591F74F5}"/>
                </a:ext>
              </a:extLst>
            </p:cNvPr>
            <p:cNvSpPr>
              <a:spLocks/>
            </p:cNvSpPr>
            <p:nvPr/>
          </p:nvSpPr>
          <p:spPr bwMode="auto">
            <a:xfrm>
              <a:off x="2878"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6" name="Freeform 61">
              <a:extLst>
                <a:ext uri="{FF2B5EF4-FFF2-40B4-BE49-F238E27FC236}">
                  <a16:creationId xmlns:a16="http://schemas.microsoft.com/office/drawing/2014/main" id="{8E5BE7D0-53E3-5A8A-3D97-E23B02FCAE6E}"/>
                </a:ext>
              </a:extLst>
            </p:cNvPr>
            <p:cNvSpPr>
              <a:spLocks/>
            </p:cNvSpPr>
            <p:nvPr/>
          </p:nvSpPr>
          <p:spPr bwMode="auto">
            <a:xfrm>
              <a:off x="2849" y="14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7" name="Freeform 62">
              <a:extLst>
                <a:ext uri="{FF2B5EF4-FFF2-40B4-BE49-F238E27FC236}">
                  <a16:creationId xmlns:a16="http://schemas.microsoft.com/office/drawing/2014/main" id="{E37AB27B-0418-6A80-717B-A5714C9B8218}"/>
                </a:ext>
              </a:extLst>
            </p:cNvPr>
            <p:cNvSpPr>
              <a:spLocks/>
            </p:cNvSpPr>
            <p:nvPr/>
          </p:nvSpPr>
          <p:spPr bwMode="auto">
            <a:xfrm>
              <a:off x="2526" y="1326"/>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8" name="Freeform 63">
              <a:extLst>
                <a:ext uri="{FF2B5EF4-FFF2-40B4-BE49-F238E27FC236}">
                  <a16:creationId xmlns:a16="http://schemas.microsoft.com/office/drawing/2014/main" id="{FA37DE8A-CDEC-B0C5-4C07-1CDE0277E5F7}"/>
                </a:ext>
              </a:extLst>
            </p:cNvPr>
            <p:cNvSpPr>
              <a:spLocks/>
            </p:cNvSpPr>
            <p:nvPr/>
          </p:nvSpPr>
          <p:spPr bwMode="auto">
            <a:xfrm>
              <a:off x="2496" y="135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39" name="Freeform 64">
              <a:extLst>
                <a:ext uri="{FF2B5EF4-FFF2-40B4-BE49-F238E27FC236}">
                  <a16:creationId xmlns:a16="http://schemas.microsoft.com/office/drawing/2014/main" id="{C7563B79-4CB2-9F04-4345-FBCB2460BE51}"/>
                </a:ext>
              </a:extLst>
            </p:cNvPr>
            <p:cNvSpPr>
              <a:spLocks/>
            </p:cNvSpPr>
            <p:nvPr/>
          </p:nvSpPr>
          <p:spPr bwMode="auto">
            <a:xfrm>
              <a:off x="2493" y="1326"/>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0" name="Freeform 65">
              <a:extLst>
                <a:ext uri="{FF2B5EF4-FFF2-40B4-BE49-F238E27FC236}">
                  <a16:creationId xmlns:a16="http://schemas.microsoft.com/office/drawing/2014/main" id="{BFBF2BAF-74DC-F66B-DE7D-3F09ADF58586}"/>
                </a:ext>
              </a:extLst>
            </p:cNvPr>
            <p:cNvSpPr>
              <a:spLocks/>
            </p:cNvSpPr>
            <p:nvPr/>
          </p:nvSpPr>
          <p:spPr bwMode="auto">
            <a:xfrm>
              <a:off x="2464" y="135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1" name="Freeform 66">
              <a:extLst>
                <a:ext uri="{FF2B5EF4-FFF2-40B4-BE49-F238E27FC236}">
                  <a16:creationId xmlns:a16="http://schemas.microsoft.com/office/drawing/2014/main" id="{B2B91F28-68FC-316E-E8A1-9BCBA927E83B}"/>
                </a:ext>
              </a:extLst>
            </p:cNvPr>
            <p:cNvSpPr>
              <a:spLocks/>
            </p:cNvSpPr>
            <p:nvPr/>
          </p:nvSpPr>
          <p:spPr bwMode="auto">
            <a:xfrm>
              <a:off x="2487" y="1326"/>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2" name="Freeform 67">
              <a:extLst>
                <a:ext uri="{FF2B5EF4-FFF2-40B4-BE49-F238E27FC236}">
                  <a16:creationId xmlns:a16="http://schemas.microsoft.com/office/drawing/2014/main" id="{86383F5D-4B9E-69DD-891E-EB6CB5B70115}"/>
                </a:ext>
              </a:extLst>
            </p:cNvPr>
            <p:cNvSpPr>
              <a:spLocks/>
            </p:cNvSpPr>
            <p:nvPr/>
          </p:nvSpPr>
          <p:spPr bwMode="auto">
            <a:xfrm>
              <a:off x="2458" y="135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3" name="Freeform 68">
              <a:extLst>
                <a:ext uri="{FF2B5EF4-FFF2-40B4-BE49-F238E27FC236}">
                  <a16:creationId xmlns:a16="http://schemas.microsoft.com/office/drawing/2014/main" id="{0599FD89-10EF-F2E2-83C5-4B8D5478D82B}"/>
                </a:ext>
              </a:extLst>
            </p:cNvPr>
            <p:cNvSpPr>
              <a:spLocks/>
            </p:cNvSpPr>
            <p:nvPr/>
          </p:nvSpPr>
          <p:spPr bwMode="auto">
            <a:xfrm>
              <a:off x="2478" y="131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4" name="Freeform 69">
              <a:extLst>
                <a:ext uri="{FF2B5EF4-FFF2-40B4-BE49-F238E27FC236}">
                  <a16:creationId xmlns:a16="http://schemas.microsoft.com/office/drawing/2014/main" id="{66E1BF2C-5016-5F0C-0FC7-2EFE8DA653C8}"/>
                </a:ext>
              </a:extLst>
            </p:cNvPr>
            <p:cNvSpPr>
              <a:spLocks/>
            </p:cNvSpPr>
            <p:nvPr/>
          </p:nvSpPr>
          <p:spPr bwMode="auto">
            <a:xfrm>
              <a:off x="2449" y="13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5" name="Freeform 70">
              <a:extLst>
                <a:ext uri="{FF2B5EF4-FFF2-40B4-BE49-F238E27FC236}">
                  <a16:creationId xmlns:a16="http://schemas.microsoft.com/office/drawing/2014/main" id="{3FF287A4-8D65-47E0-2F10-736BDD899319}"/>
                </a:ext>
              </a:extLst>
            </p:cNvPr>
            <p:cNvSpPr>
              <a:spLocks/>
            </p:cNvSpPr>
            <p:nvPr/>
          </p:nvSpPr>
          <p:spPr bwMode="auto">
            <a:xfrm>
              <a:off x="2253" y="1215"/>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6" name="Freeform 71">
              <a:extLst>
                <a:ext uri="{FF2B5EF4-FFF2-40B4-BE49-F238E27FC236}">
                  <a16:creationId xmlns:a16="http://schemas.microsoft.com/office/drawing/2014/main" id="{1ABBB913-8994-8FDC-FCE6-DCB6E6771429}"/>
                </a:ext>
              </a:extLst>
            </p:cNvPr>
            <p:cNvSpPr>
              <a:spLocks/>
            </p:cNvSpPr>
            <p:nvPr/>
          </p:nvSpPr>
          <p:spPr bwMode="auto">
            <a:xfrm>
              <a:off x="2224" y="1244"/>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7" name="Freeform 72">
              <a:extLst>
                <a:ext uri="{FF2B5EF4-FFF2-40B4-BE49-F238E27FC236}">
                  <a16:creationId xmlns:a16="http://schemas.microsoft.com/office/drawing/2014/main" id="{61CB7A09-BD59-DCE1-FB97-FF345718A097}"/>
                </a:ext>
              </a:extLst>
            </p:cNvPr>
            <p:cNvSpPr>
              <a:spLocks/>
            </p:cNvSpPr>
            <p:nvPr/>
          </p:nvSpPr>
          <p:spPr bwMode="auto">
            <a:xfrm>
              <a:off x="1876" y="110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8" name="Freeform 73">
              <a:extLst>
                <a:ext uri="{FF2B5EF4-FFF2-40B4-BE49-F238E27FC236}">
                  <a16:creationId xmlns:a16="http://schemas.microsoft.com/office/drawing/2014/main" id="{B3FBEB32-FAA8-E933-C903-D90187E17A16}"/>
                </a:ext>
              </a:extLst>
            </p:cNvPr>
            <p:cNvSpPr>
              <a:spLocks/>
            </p:cNvSpPr>
            <p:nvPr/>
          </p:nvSpPr>
          <p:spPr bwMode="auto">
            <a:xfrm>
              <a:off x="1847" y="113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49" name="Freeform 74">
              <a:extLst>
                <a:ext uri="{FF2B5EF4-FFF2-40B4-BE49-F238E27FC236}">
                  <a16:creationId xmlns:a16="http://schemas.microsoft.com/office/drawing/2014/main" id="{DB9C8990-6D36-0182-729F-847E529B65B5}"/>
                </a:ext>
              </a:extLst>
            </p:cNvPr>
            <p:cNvSpPr>
              <a:spLocks/>
            </p:cNvSpPr>
            <p:nvPr/>
          </p:nvSpPr>
          <p:spPr bwMode="auto">
            <a:xfrm>
              <a:off x="1701" y="103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0" name="Freeform 75">
              <a:extLst>
                <a:ext uri="{FF2B5EF4-FFF2-40B4-BE49-F238E27FC236}">
                  <a16:creationId xmlns:a16="http://schemas.microsoft.com/office/drawing/2014/main" id="{CD3516B1-84DC-3A24-3552-AD77D3128AF5}"/>
                </a:ext>
              </a:extLst>
            </p:cNvPr>
            <p:cNvSpPr>
              <a:spLocks/>
            </p:cNvSpPr>
            <p:nvPr/>
          </p:nvSpPr>
          <p:spPr bwMode="auto">
            <a:xfrm>
              <a:off x="1672" y="106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1" name="Freeform 76">
              <a:extLst>
                <a:ext uri="{FF2B5EF4-FFF2-40B4-BE49-F238E27FC236}">
                  <a16:creationId xmlns:a16="http://schemas.microsoft.com/office/drawing/2014/main" id="{93223EA8-8C2E-AFA1-3559-4B0AA1E736CB}"/>
                </a:ext>
              </a:extLst>
            </p:cNvPr>
            <p:cNvSpPr>
              <a:spLocks/>
            </p:cNvSpPr>
            <p:nvPr/>
          </p:nvSpPr>
          <p:spPr bwMode="auto">
            <a:xfrm>
              <a:off x="1668" y="1020"/>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2" name="Freeform 77">
              <a:extLst>
                <a:ext uri="{FF2B5EF4-FFF2-40B4-BE49-F238E27FC236}">
                  <a16:creationId xmlns:a16="http://schemas.microsoft.com/office/drawing/2014/main" id="{D135B350-3B14-CA16-CD26-3D2B46569C1B}"/>
                </a:ext>
              </a:extLst>
            </p:cNvPr>
            <p:cNvSpPr>
              <a:spLocks/>
            </p:cNvSpPr>
            <p:nvPr/>
          </p:nvSpPr>
          <p:spPr bwMode="auto">
            <a:xfrm>
              <a:off x="1639" y="105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3" name="Freeform 78">
              <a:extLst>
                <a:ext uri="{FF2B5EF4-FFF2-40B4-BE49-F238E27FC236}">
                  <a16:creationId xmlns:a16="http://schemas.microsoft.com/office/drawing/2014/main" id="{40678075-34D5-97C0-DBA7-C3573BA0B7BD}"/>
                </a:ext>
              </a:extLst>
            </p:cNvPr>
            <p:cNvSpPr>
              <a:spLocks/>
            </p:cNvSpPr>
            <p:nvPr/>
          </p:nvSpPr>
          <p:spPr bwMode="auto">
            <a:xfrm>
              <a:off x="1501" y="1011"/>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4" name="Freeform 79">
              <a:extLst>
                <a:ext uri="{FF2B5EF4-FFF2-40B4-BE49-F238E27FC236}">
                  <a16:creationId xmlns:a16="http://schemas.microsoft.com/office/drawing/2014/main" id="{F709BBD4-C297-B1FD-E929-5B6D81B3F37F}"/>
                </a:ext>
              </a:extLst>
            </p:cNvPr>
            <p:cNvSpPr>
              <a:spLocks/>
            </p:cNvSpPr>
            <p:nvPr/>
          </p:nvSpPr>
          <p:spPr bwMode="auto">
            <a:xfrm>
              <a:off x="1471" y="1040"/>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5" name="Freeform 80">
              <a:extLst>
                <a:ext uri="{FF2B5EF4-FFF2-40B4-BE49-F238E27FC236}">
                  <a16:creationId xmlns:a16="http://schemas.microsoft.com/office/drawing/2014/main" id="{71A46916-DB39-3BAB-BDA2-740464F3DF64}"/>
                </a:ext>
              </a:extLst>
            </p:cNvPr>
            <p:cNvSpPr>
              <a:spLocks/>
            </p:cNvSpPr>
            <p:nvPr/>
          </p:nvSpPr>
          <p:spPr bwMode="auto">
            <a:xfrm>
              <a:off x="1482" y="100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6" name="Freeform 81">
              <a:extLst>
                <a:ext uri="{FF2B5EF4-FFF2-40B4-BE49-F238E27FC236}">
                  <a16:creationId xmlns:a16="http://schemas.microsoft.com/office/drawing/2014/main" id="{A4839687-967F-5F22-2F79-3B7195597BBE}"/>
                </a:ext>
              </a:extLst>
            </p:cNvPr>
            <p:cNvSpPr>
              <a:spLocks/>
            </p:cNvSpPr>
            <p:nvPr/>
          </p:nvSpPr>
          <p:spPr bwMode="auto">
            <a:xfrm>
              <a:off x="1453" y="1032"/>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7" name="Freeform 82">
              <a:extLst>
                <a:ext uri="{FF2B5EF4-FFF2-40B4-BE49-F238E27FC236}">
                  <a16:creationId xmlns:a16="http://schemas.microsoft.com/office/drawing/2014/main" id="{E556FBDD-EE04-42CC-FDAC-3BB5C18BFB06}"/>
                </a:ext>
              </a:extLst>
            </p:cNvPr>
            <p:cNvSpPr>
              <a:spLocks/>
            </p:cNvSpPr>
            <p:nvPr/>
          </p:nvSpPr>
          <p:spPr bwMode="auto">
            <a:xfrm>
              <a:off x="1465" y="949"/>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8" name="Freeform 83">
              <a:extLst>
                <a:ext uri="{FF2B5EF4-FFF2-40B4-BE49-F238E27FC236}">
                  <a16:creationId xmlns:a16="http://schemas.microsoft.com/office/drawing/2014/main" id="{94B3DB61-0434-C7DB-1D67-7655D891204C}"/>
                </a:ext>
              </a:extLst>
            </p:cNvPr>
            <p:cNvSpPr>
              <a:spLocks/>
            </p:cNvSpPr>
            <p:nvPr/>
          </p:nvSpPr>
          <p:spPr bwMode="auto">
            <a:xfrm>
              <a:off x="1436" y="978"/>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59" name="Freeform 84">
              <a:extLst>
                <a:ext uri="{FF2B5EF4-FFF2-40B4-BE49-F238E27FC236}">
                  <a16:creationId xmlns:a16="http://schemas.microsoft.com/office/drawing/2014/main" id="{55D30AB8-EC03-9148-79D7-1C365BECDCE0}"/>
                </a:ext>
              </a:extLst>
            </p:cNvPr>
            <p:cNvSpPr>
              <a:spLocks/>
            </p:cNvSpPr>
            <p:nvPr/>
          </p:nvSpPr>
          <p:spPr bwMode="auto">
            <a:xfrm>
              <a:off x="1461" y="9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0" name="Freeform 85">
              <a:extLst>
                <a:ext uri="{FF2B5EF4-FFF2-40B4-BE49-F238E27FC236}">
                  <a16:creationId xmlns:a16="http://schemas.microsoft.com/office/drawing/2014/main" id="{031FBA19-CDD6-BADA-45CC-44E96770AAD0}"/>
                </a:ext>
              </a:extLst>
            </p:cNvPr>
            <p:cNvSpPr>
              <a:spLocks/>
            </p:cNvSpPr>
            <p:nvPr/>
          </p:nvSpPr>
          <p:spPr bwMode="auto">
            <a:xfrm>
              <a:off x="1431" y="9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1" name="Freeform 86">
              <a:extLst>
                <a:ext uri="{FF2B5EF4-FFF2-40B4-BE49-F238E27FC236}">
                  <a16:creationId xmlns:a16="http://schemas.microsoft.com/office/drawing/2014/main" id="{D3401AED-D2A4-0E10-D8E3-FBF01E502A52}"/>
                </a:ext>
              </a:extLst>
            </p:cNvPr>
            <p:cNvSpPr>
              <a:spLocks/>
            </p:cNvSpPr>
            <p:nvPr/>
          </p:nvSpPr>
          <p:spPr bwMode="auto">
            <a:xfrm>
              <a:off x="1449" y="89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2" name="Freeform 87">
              <a:extLst>
                <a:ext uri="{FF2B5EF4-FFF2-40B4-BE49-F238E27FC236}">
                  <a16:creationId xmlns:a16="http://schemas.microsoft.com/office/drawing/2014/main" id="{DD9656BB-5FDA-CEA8-2FB5-737DD4119B78}"/>
                </a:ext>
              </a:extLst>
            </p:cNvPr>
            <p:cNvSpPr>
              <a:spLocks/>
            </p:cNvSpPr>
            <p:nvPr/>
          </p:nvSpPr>
          <p:spPr bwMode="auto">
            <a:xfrm>
              <a:off x="1419" y="92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3" name="Freeform 88">
              <a:extLst>
                <a:ext uri="{FF2B5EF4-FFF2-40B4-BE49-F238E27FC236}">
                  <a16:creationId xmlns:a16="http://schemas.microsoft.com/office/drawing/2014/main" id="{9684DAB1-CB5F-43FA-C033-C395899DFEFC}"/>
                </a:ext>
              </a:extLst>
            </p:cNvPr>
            <p:cNvSpPr>
              <a:spLocks/>
            </p:cNvSpPr>
            <p:nvPr/>
          </p:nvSpPr>
          <p:spPr bwMode="auto">
            <a:xfrm>
              <a:off x="1258" y="82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4" name="Freeform 89">
              <a:extLst>
                <a:ext uri="{FF2B5EF4-FFF2-40B4-BE49-F238E27FC236}">
                  <a16:creationId xmlns:a16="http://schemas.microsoft.com/office/drawing/2014/main" id="{1D1D7BD5-361B-2F6C-3E93-900243BF40E7}"/>
                </a:ext>
              </a:extLst>
            </p:cNvPr>
            <p:cNvSpPr>
              <a:spLocks/>
            </p:cNvSpPr>
            <p:nvPr/>
          </p:nvSpPr>
          <p:spPr bwMode="auto">
            <a:xfrm>
              <a:off x="1228" y="852"/>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5" name="Freeform 90">
              <a:extLst>
                <a:ext uri="{FF2B5EF4-FFF2-40B4-BE49-F238E27FC236}">
                  <a16:creationId xmlns:a16="http://schemas.microsoft.com/office/drawing/2014/main" id="{E2275F8D-9E4F-3163-0223-759D6F171568}"/>
                </a:ext>
              </a:extLst>
            </p:cNvPr>
            <p:cNvSpPr>
              <a:spLocks/>
            </p:cNvSpPr>
            <p:nvPr/>
          </p:nvSpPr>
          <p:spPr bwMode="auto">
            <a:xfrm>
              <a:off x="1188" y="77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6" name="Freeform 91">
              <a:extLst>
                <a:ext uri="{FF2B5EF4-FFF2-40B4-BE49-F238E27FC236}">
                  <a16:creationId xmlns:a16="http://schemas.microsoft.com/office/drawing/2014/main" id="{D100AFE3-4E43-FDB4-21A4-246B01C197BE}"/>
                </a:ext>
              </a:extLst>
            </p:cNvPr>
            <p:cNvSpPr>
              <a:spLocks/>
            </p:cNvSpPr>
            <p:nvPr/>
          </p:nvSpPr>
          <p:spPr bwMode="auto">
            <a:xfrm>
              <a:off x="1158" y="806"/>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7" name="Freeform 92">
              <a:extLst>
                <a:ext uri="{FF2B5EF4-FFF2-40B4-BE49-F238E27FC236}">
                  <a16:creationId xmlns:a16="http://schemas.microsoft.com/office/drawing/2014/main" id="{0826EE3F-00DB-BA50-EE53-A6D06797D90E}"/>
                </a:ext>
              </a:extLst>
            </p:cNvPr>
            <p:cNvSpPr>
              <a:spLocks/>
            </p:cNvSpPr>
            <p:nvPr/>
          </p:nvSpPr>
          <p:spPr bwMode="auto">
            <a:xfrm>
              <a:off x="1164" y="770"/>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8" name="Freeform 93">
              <a:extLst>
                <a:ext uri="{FF2B5EF4-FFF2-40B4-BE49-F238E27FC236}">
                  <a16:creationId xmlns:a16="http://schemas.microsoft.com/office/drawing/2014/main" id="{AEDBF7A6-2708-9198-E73E-E84D799A351F}"/>
                </a:ext>
              </a:extLst>
            </p:cNvPr>
            <p:cNvSpPr>
              <a:spLocks/>
            </p:cNvSpPr>
            <p:nvPr/>
          </p:nvSpPr>
          <p:spPr bwMode="auto">
            <a:xfrm>
              <a:off x="1134" y="79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69" name="Freeform 94">
              <a:extLst>
                <a:ext uri="{FF2B5EF4-FFF2-40B4-BE49-F238E27FC236}">
                  <a16:creationId xmlns:a16="http://schemas.microsoft.com/office/drawing/2014/main" id="{04AA7590-9F2C-87A3-2983-519C23AF4835}"/>
                </a:ext>
              </a:extLst>
            </p:cNvPr>
            <p:cNvSpPr>
              <a:spLocks/>
            </p:cNvSpPr>
            <p:nvPr/>
          </p:nvSpPr>
          <p:spPr bwMode="auto">
            <a:xfrm>
              <a:off x="1020" y="70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0" name="Freeform 95">
              <a:extLst>
                <a:ext uri="{FF2B5EF4-FFF2-40B4-BE49-F238E27FC236}">
                  <a16:creationId xmlns:a16="http://schemas.microsoft.com/office/drawing/2014/main" id="{12F2366B-F826-C88C-23ED-84826143295B}"/>
                </a:ext>
              </a:extLst>
            </p:cNvPr>
            <p:cNvSpPr>
              <a:spLocks/>
            </p:cNvSpPr>
            <p:nvPr/>
          </p:nvSpPr>
          <p:spPr bwMode="auto">
            <a:xfrm>
              <a:off x="990" y="738"/>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1" name="Freeform 96">
              <a:extLst>
                <a:ext uri="{FF2B5EF4-FFF2-40B4-BE49-F238E27FC236}">
                  <a16:creationId xmlns:a16="http://schemas.microsoft.com/office/drawing/2014/main" id="{F3794CFC-9D8C-B229-EFE7-873FB5271D02}"/>
                </a:ext>
              </a:extLst>
            </p:cNvPr>
            <p:cNvSpPr>
              <a:spLocks/>
            </p:cNvSpPr>
            <p:nvPr/>
          </p:nvSpPr>
          <p:spPr bwMode="auto">
            <a:xfrm>
              <a:off x="940" y="690"/>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2" name="Freeform 97">
              <a:extLst>
                <a:ext uri="{FF2B5EF4-FFF2-40B4-BE49-F238E27FC236}">
                  <a16:creationId xmlns:a16="http://schemas.microsoft.com/office/drawing/2014/main" id="{8031666E-EE2B-755F-E165-092D7DA6C5AD}"/>
                </a:ext>
              </a:extLst>
            </p:cNvPr>
            <p:cNvSpPr>
              <a:spLocks/>
            </p:cNvSpPr>
            <p:nvPr/>
          </p:nvSpPr>
          <p:spPr bwMode="auto">
            <a:xfrm>
              <a:off x="911" y="71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3" name="Freeform 98">
              <a:extLst>
                <a:ext uri="{FF2B5EF4-FFF2-40B4-BE49-F238E27FC236}">
                  <a16:creationId xmlns:a16="http://schemas.microsoft.com/office/drawing/2014/main" id="{9CA9A4BC-E75F-D9B7-60F0-41F2B26E9CDE}"/>
                </a:ext>
              </a:extLst>
            </p:cNvPr>
            <p:cNvSpPr>
              <a:spLocks/>
            </p:cNvSpPr>
            <p:nvPr/>
          </p:nvSpPr>
          <p:spPr bwMode="auto">
            <a:xfrm>
              <a:off x="934" y="682"/>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4" name="Freeform 99">
              <a:extLst>
                <a:ext uri="{FF2B5EF4-FFF2-40B4-BE49-F238E27FC236}">
                  <a16:creationId xmlns:a16="http://schemas.microsoft.com/office/drawing/2014/main" id="{85A1A39B-B890-88A4-3176-FFEC8C0DB45C}"/>
                </a:ext>
              </a:extLst>
            </p:cNvPr>
            <p:cNvSpPr>
              <a:spLocks/>
            </p:cNvSpPr>
            <p:nvPr/>
          </p:nvSpPr>
          <p:spPr bwMode="auto">
            <a:xfrm>
              <a:off x="904" y="71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5" name="Freeform 100">
              <a:extLst>
                <a:ext uri="{FF2B5EF4-FFF2-40B4-BE49-F238E27FC236}">
                  <a16:creationId xmlns:a16="http://schemas.microsoft.com/office/drawing/2014/main" id="{D76FF0AC-4587-CE59-8B18-D6DC598B8CB7}"/>
                </a:ext>
              </a:extLst>
            </p:cNvPr>
            <p:cNvSpPr>
              <a:spLocks/>
            </p:cNvSpPr>
            <p:nvPr/>
          </p:nvSpPr>
          <p:spPr bwMode="auto">
            <a:xfrm>
              <a:off x="926" y="682"/>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6" name="Freeform 101">
              <a:extLst>
                <a:ext uri="{FF2B5EF4-FFF2-40B4-BE49-F238E27FC236}">
                  <a16:creationId xmlns:a16="http://schemas.microsoft.com/office/drawing/2014/main" id="{DC7A3772-167A-56D3-F1AC-0A096751351F}"/>
                </a:ext>
              </a:extLst>
            </p:cNvPr>
            <p:cNvSpPr>
              <a:spLocks/>
            </p:cNvSpPr>
            <p:nvPr/>
          </p:nvSpPr>
          <p:spPr bwMode="auto">
            <a:xfrm>
              <a:off x="897" y="711"/>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7" name="Freeform 102">
              <a:extLst>
                <a:ext uri="{FF2B5EF4-FFF2-40B4-BE49-F238E27FC236}">
                  <a16:creationId xmlns:a16="http://schemas.microsoft.com/office/drawing/2014/main" id="{04FAF2EF-95C2-4BFE-0929-F7832E0A63BA}"/>
                </a:ext>
              </a:extLst>
            </p:cNvPr>
            <p:cNvSpPr>
              <a:spLocks/>
            </p:cNvSpPr>
            <p:nvPr/>
          </p:nvSpPr>
          <p:spPr bwMode="auto">
            <a:xfrm>
              <a:off x="920" y="682"/>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8" name="Freeform 103">
              <a:extLst>
                <a:ext uri="{FF2B5EF4-FFF2-40B4-BE49-F238E27FC236}">
                  <a16:creationId xmlns:a16="http://schemas.microsoft.com/office/drawing/2014/main" id="{A0653FAF-1E8D-05DB-D34F-851305F1A02F}"/>
                </a:ext>
              </a:extLst>
            </p:cNvPr>
            <p:cNvSpPr>
              <a:spLocks/>
            </p:cNvSpPr>
            <p:nvPr/>
          </p:nvSpPr>
          <p:spPr bwMode="auto">
            <a:xfrm>
              <a:off x="891" y="711"/>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79" name="Freeform 104">
              <a:extLst>
                <a:ext uri="{FF2B5EF4-FFF2-40B4-BE49-F238E27FC236}">
                  <a16:creationId xmlns:a16="http://schemas.microsoft.com/office/drawing/2014/main" id="{1F0E9B01-F6E3-15FF-B47F-AFAB2B419367}"/>
                </a:ext>
              </a:extLst>
            </p:cNvPr>
            <p:cNvSpPr>
              <a:spLocks/>
            </p:cNvSpPr>
            <p:nvPr/>
          </p:nvSpPr>
          <p:spPr bwMode="auto">
            <a:xfrm>
              <a:off x="917" y="682"/>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0" name="Freeform 105">
              <a:extLst>
                <a:ext uri="{FF2B5EF4-FFF2-40B4-BE49-F238E27FC236}">
                  <a16:creationId xmlns:a16="http://schemas.microsoft.com/office/drawing/2014/main" id="{A0CA593B-6EEB-1A29-3734-8676B64CA181}"/>
                </a:ext>
              </a:extLst>
            </p:cNvPr>
            <p:cNvSpPr>
              <a:spLocks/>
            </p:cNvSpPr>
            <p:nvPr/>
          </p:nvSpPr>
          <p:spPr bwMode="auto">
            <a:xfrm>
              <a:off x="888" y="711"/>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1" name="Freeform 106">
              <a:extLst>
                <a:ext uri="{FF2B5EF4-FFF2-40B4-BE49-F238E27FC236}">
                  <a16:creationId xmlns:a16="http://schemas.microsoft.com/office/drawing/2014/main" id="{375932A5-7E0F-A7AC-5057-FFEDFD5279A0}"/>
                </a:ext>
              </a:extLst>
            </p:cNvPr>
            <p:cNvSpPr>
              <a:spLocks/>
            </p:cNvSpPr>
            <p:nvPr/>
          </p:nvSpPr>
          <p:spPr bwMode="auto">
            <a:xfrm>
              <a:off x="904" y="675"/>
              <a:ext cx="0" cy="58"/>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2" name="Freeform 107">
              <a:extLst>
                <a:ext uri="{FF2B5EF4-FFF2-40B4-BE49-F238E27FC236}">
                  <a16:creationId xmlns:a16="http://schemas.microsoft.com/office/drawing/2014/main" id="{D23DCDF1-86A4-7A36-A61D-8DF661FB7E4B}"/>
                </a:ext>
              </a:extLst>
            </p:cNvPr>
            <p:cNvSpPr>
              <a:spLocks/>
            </p:cNvSpPr>
            <p:nvPr/>
          </p:nvSpPr>
          <p:spPr bwMode="auto">
            <a:xfrm>
              <a:off x="875" y="704"/>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3" name="Freeform 108">
              <a:extLst>
                <a:ext uri="{FF2B5EF4-FFF2-40B4-BE49-F238E27FC236}">
                  <a16:creationId xmlns:a16="http://schemas.microsoft.com/office/drawing/2014/main" id="{39ECAF78-83B7-C15B-9F23-E5BDBDBD42D6}"/>
                </a:ext>
              </a:extLst>
            </p:cNvPr>
            <p:cNvSpPr>
              <a:spLocks/>
            </p:cNvSpPr>
            <p:nvPr/>
          </p:nvSpPr>
          <p:spPr bwMode="auto">
            <a:xfrm>
              <a:off x="660" y="557"/>
              <a:ext cx="0" cy="58"/>
            </a:xfrm>
            <a:custGeom>
              <a:avLst/>
              <a:gdLst>
                <a:gd name="T0" fmla="*/ 0 h 96"/>
                <a:gd name="T1" fmla="*/ 0 h 96"/>
                <a:gd name="T2" fmla="*/ 96 h 96"/>
              </a:gdLst>
              <a:ahLst/>
              <a:cxnLst>
                <a:cxn ang="0">
                  <a:pos x="0" y="T0"/>
                </a:cxn>
                <a:cxn ang="0">
                  <a:pos x="0" y="T1"/>
                </a:cxn>
                <a:cxn ang="0">
                  <a:pos x="0" y="T2"/>
                </a:cxn>
              </a:cxnLst>
              <a:rect l="0" t="0" r="r" b="b"/>
              <a:pathLst>
                <a:path h="96">
                  <a:moveTo>
                    <a:pt x="0" y="0"/>
                  </a:moveTo>
                  <a:lnTo>
                    <a:pt x="0" y="0"/>
                  </a:lnTo>
                  <a:lnTo>
                    <a:pt x="0" y="96"/>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4" name="Freeform 109">
              <a:extLst>
                <a:ext uri="{FF2B5EF4-FFF2-40B4-BE49-F238E27FC236}">
                  <a16:creationId xmlns:a16="http://schemas.microsoft.com/office/drawing/2014/main" id="{E84D46E9-3B0F-850D-FC25-1D85879B099E}"/>
                </a:ext>
              </a:extLst>
            </p:cNvPr>
            <p:cNvSpPr>
              <a:spLocks/>
            </p:cNvSpPr>
            <p:nvPr/>
          </p:nvSpPr>
          <p:spPr bwMode="auto">
            <a:xfrm>
              <a:off x="631" y="586"/>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5" name="Freeform 110">
              <a:extLst>
                <a:ext uri="{FF2B5EF4-FFF2-40B4-BE49-F238E27FC236}">
                  <a16:creationId xmlns:a16="http://schemas.microsoft.com/office/drawing/2014/main" id="{84331EBB-40FB-2ADF-B807-4606AEEA85FC}"/>
                </a:ext>
              </a:extLst>
            </p:cNvPr>
            <p:cNvSpPr>
              <a:spLocks/>
            </p:cNvSpPr>
            <p:nvPr/>
          </p:nvSpPr>
          <p:spPr bwMode="auto">
            <a:xfrm>
              <a:off x="683" y="5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6" name="Freeform 111">
              <a:extLst>
                <a:ext uri="{FF2B5EF4-FFF2-40B4-BE49-F238E27FC236}">
                  <a16:creationId xmlns:a16="http://schemas.microsoft.com/office/drawing/2014/main" id="{585DE730-1B11-B616-B522-664B316C5A15}"/>
                </a:ext>
              </a:extLst>
            </p:cNvPr>
            <p:cNvSpPr>
              <a:spLocks/>
            </p:cNvSpPr>
            <p:nvPr/>
          </p:nvSpPr>
          <p:spPr bwMode="auto">
            <a:xfrm>
              <a:off x="654" y="5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7" name="Freeform 112">
              <a:extLst>
                <a:ext uri="{FF2B5EF4-FFF2-40B4-BE49-F238E27FC236}">
                  <a16:creationId xmlns:a16="http://schemas.microsoft.com/office/drawing/2014/main" id="{A7BE0D91-321B-8750-8505-D7E0617140E1}"/>
                </a:ext>
              </a:extLst>
            </p:cNvPr>
            <p:cNvSpPr>
              <a:spLocks/>
            </p:cNvSpPr>
            <p:nvPr/>
          </p:nvSpPr>
          <p:spPr bwMode="auto">
            <a:xfrm>
              <a:off x="691" y="563"/>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8" name="Freeform 113">
              <a:extLst>
                <a:ext uri="{FF2B5EF4-FFF2-40B4-BE49-F238E27FC236}">
                  <a16:creationId xmlns:a16="http://schemas.microsoft.com/office/drawing/2014/main" id="{BBACD2EE-A6FA-73B6-09A9-DA518C4CA4DA}"/>
                </a:ext>
              </a:extLst>
            </p:cNvPr>
            <p:cNvSpPr>
              <a:spLocks/>
            </p:cNvSpPr>
            <p:nvPr/>
          </p:nvSpPr>
          <p:spPr bwMode="auto">
            <a:xfrm>
              <a:off x="662" y="593"/>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89" name="Freeform 114">
              <a:extLst>
                <a:ext uri="{FF2B5EF4-FFF2-40B4-BE49-F238E27FC236}">
                  <a16:creationId xmlns:a16="http://schemas.microsoft.com/office/drawing/2014/main" id="{332AEBE5-62A3-A955-0E20-F5CAD30034A8}"/>
                </a:ext>
              </a:extLst>
            </p:cNvPr>
            <p:cNvSpPr>
              <a:spLocks/>
            </p:cNvSpPr>
            <p:nvPr/>
          </p:nvSpPr>
          <p:spPr bwMode="auto">
            <a:xfrm>
              <a:off x="2885"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0" name="Freeform 115">
              <a:extLst>
                <a:ext uri="{FF2B5EF4-FFF2-40B4-BE49-F238E27FC236}">
                  <a16:creationId xmlns:a16="http://schemas.microsoft.com/office/drawing/2014/main" id="{913D8565-6AC1-9E93-B5F1-3F590A1C422D}"/>
                </a:ext>
              </a:extLst>
            </p:cNvPr>
            <p:cNvSpPr>
              <a:spLocks/>
            </p:cNvSpPr>
            <p:nvPr/>
          </p:nvSpPr>
          <p:spPr bwMode="auto">
            <a:xfrm>
              <a:off x="2856" y="14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1" name="Freeform 116">
              <a:extLst>
                <a:ext uri="{FF2B5EF4-FFF2-40B4-BE49-F238E27FC236}">
                  <a16:creationId xmlns:a16="http://schemas.microsoft.com/office/drawing/2014/main" id="{8EBE7D44-7F00-F278-C376-A97B290C8252}"/>
                </a:ext>
              </a:extLst>
            </p:cNvPr>
            <p:cNvSpPr>
              <a:spLocks/>
            </p:cNvSpPr>
            <p:nvPr/>
          </p:nvSpPr>
          <p:spPr bwMode="auto">
            <a:xfrm>
              <a:off x="2893"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2" name="Freeform 117">
              <a:extLst>
                <a:ext uri="{FF2B5EF4-FFF2-40B4-BE49-F238E27FC236}">
                  <a16:creationId xmlns:a16="http://schemas.microsoft.com/office/drawing/2014/main" id="{7F4CB4F7-9F80-3734-03BC-9A8B591A4F0A}"/>
                </a:ext>
              </a:extLst>
            </p:cNvPr>
            <p:cNvSpPr>
              <a:spLocks/>
            </p:cNvSpPr>
            <p:nvPr/>
          </p:nvSpPr>
          <p:spPr bwMode="auto">
            <a:xfrm>
              <a:off x="2864" y="1461"/>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3" name="Freeform 118">
              <a:extLst>
                <a:ext uri="{FF2B5EF4-FFF2-40B4-BE49-F238E27FC236}">
                  <a16:creationId xmlns:a16="http://schemas.microsoft.com/office/drawing/2014/main" id="{38CEA10F-73F9-D3EB-E1E0-AFD29B68B301}"/>
                </a:ext>
              </a:extLst>
            </p:cNvPr>
            <p:cNvSpPr>
              <a:spLocks/>
            </p:cNvSpPr>
            <p:nvPr/>
          </p:nvSpPr>
          <p:spPr bwMode="auto">
            <a:xfrm>
              <a:off x="2900" y="1432"/>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4" name="Freeform 119">
              <a:extLst>
                <a:ext uri="{FF2B5EF4-FFF2-40B4-BE49-F238E27FC236}">
                  <a16:creationId xmlns:a16="http://schemas.microsoft.com/office/drawing/2014/main" id="{348EC5E1-5F27-AFA7-81A5-93C189D1972E}"/>
                </a:ext>
              </a:extLst>
            </p:cNvPr>
            <p:cNvSpPr>
              <a:spLocks/>
            </p:cNvSpPr>
            <p:nvPr/>
          </p:nvSpPr>
          <p:spPr bwMode="auto">
            <a:xfrm>
              <a:off x="2872" y="1461"/>
              <a:ext cx="58" cy="0"/>
            </a:xfrm>
            <a:custGeom>
              <a:avLst/>
              <a:gdLst>
                <a:gd name="T0" fmla="*/ 97 w 97"/>
                <a:gd name="T1" fmla="*/ 97 w 97"/>
                <a:gd name="T2" fmla="*/ 0 w 97"/>
              </a:gdLst>
              <a:ahLst/>
              <a:cxnLst>
                <a:cxn ang="0">
                  <a:pos x="T0" y="0"/>
                </a:cxn>
                <a:cxn ang="0">
                  <a:pos x="T1" y="0"/>
                </a:cxn>
                <a:cxn ang="0">
                  <a:pos x="T2" y="0"/>
                </a:cxn>
              </a:cxnLst>
              <a:rect l="0" t="0" r="r" b="b"/>
              <a:pathLst>
                <a:path w="97">
                  <a:moveTo>
                    <a:pt x="97" y="0"/>
                  </a:moveTo>
                  <a:lnTo>
                    <a:pt x="97"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5" name="Freeform 120">
              <a:extLst>
                <a:ext uri="{FF2B5EF4-FFF2-40B4-BE49-F238E27FC236}">
                  <a16:creationId xmlns:a16="http://schemas.microsoft.com/office/drawing/2014/main" id="{F86A9827-3694-DEAD-6696-2121A7283B3A}"/>
                </a:ext>
              </a:extLst>
            </p:cNvPr>
            <p:cNvSpPr>
              <a:spLocks/>
            </p:cNvSpPr>
            <p:nvPr/>
          </p:nvSpPr>
          <p:spPr bwMode="auto">
            <a:xfrm>
              <a:off x="3093" y="1479"/>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6" name="Freeform 121">
              <a:extLst>
                <a:ext uri="{FF2B5EF4-FFF2-40B4-BE49-F238E27FC236}">
                  <a16:creationId xmlns:a16="http://schemas.microsoft.com/office/drawing/2014/main" id="{A2F1E624-4E0D-FDB0-98C3-8F304A08C070}"/>
                </a:ext>
              </a:extLst>
            </p:cNvPr>
            <p:cNvSpPr>
              <a:spLocks/>
            </p:cNvSpPr>
            <p:nvPr/>
          </p:nvSpPr>
          <p:spPr bwMode="auto">
            <a:xfrm>
              <a:off x="3064" y="1509"/>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7" name="Freeform 122">
              <a:extLst>
                <a:ext uri="{FF2B5EF4-FFF2-40B4-BE49-F238E27FC236}">
                  <a16:creationId xmlns:a16="http://schemas.microsoft.com/office/drawing/2014/main" id="{FBF9BF88-39EA-6C70-0F7C-B4F3B7653BC1}"/>
                </a:ext>
              </a:extLst>
            </p:cNvPr>
            <p:cNvSpPr>
              <a:spLocks/>
            </p:cNvSpPr>
            <p:nvPr/>
          </p:nvSpPr>
          <p:spPr bwMode="auto">
            <a:xfrm>
              <a:off x="3279"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8" name="Freeform 123">
              <a:extLst>
                <a:ext uri="{FF2B5EF4-FFF2-40B4-BE49-F238E27FC236}">
                  <a16:creationId xmlns:a16="http://schemas.microsoft.com/office/drawing/2014/main" id="{331D1E24-5775-71D0-66CA-4948B42A31FD}"/>
                </a:ext>
              </a:extLst>
            </p:cNvPr>
            <p:cNvSpPr>
              <a:spLocks/>
            </p:cNvSpPr>
            <p:nvPr/>
          </p:nvSpPr>
          <p:spPr bwMode="auto">
            <a:xfrm>
              <a:off x="3249"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599" name="Freeform 124">
              <a:extLst>
                <a:ext uri="{FF2B5EF4-FFF2-40B4-BE49-F238E27FC236}">
                  <a16:creationId xmlns:a16="http://schemas.microsoft.com/office/drawing/2014/main" id="{73D58BA3-85DC-D182-2C44-1997DF572EE4}"/>
                </a:ext>
              </a:extLst>
            </p:cNvPr>
            <p:cNvSpPr>
              <a:spLocks/>
            </p:cNvSpPr>
            <p:nvPr/>
          </p:nvSpPr>
          <p:spPr bwMode="auto">
            <a:xfrm>
              <a:off x="3286"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0" name="Freeform 125">
              <a:extLst>
                <a:ext uri="{FF2B5EF4-FFF2-40B4-BE49-F238E27FC236}">
                  <a16:creationId xmlns:a16="http://schemas.microsoft.com/office/drawing/2014/main" id="{A8789EE3-772D-5338-A131-7F43EECFDD9B}"/>
                </a:ext>
              </a:extLst>
            </p:cNvPr>
            <p:cNvSpPr>
              <a:spLocks/>
            </p:cNvSpPr>
            <p:nvPr/>
          </p:nvSpPr>
          <p:spPr bwMode="auto">
            <a:xfrm>
              <a:off x="3257" y="1547"/>
              <a:ext cx="58"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1" name="Freeform 126">
              <a:extLst>
                <a:ext uri="{FF2B5EF4-FFF2-40B4-BE49-F238E27FC236}">
                  <a16:creationId xmlns:a16="http://schemas.microsoft.com/office/drawing/2014/main" id="{094BCB63-ADA0-8ED0-8207-32B45092E7FC}"/>
                </a:ext>
              </a:extLst>
            </p:cNvPr>
            <p:cNvSpPr>
              <a:spLocks/>
            </p:cNvSpPr>
            <p:nvPr/>
          </p:nvSpPr>
          <p:spPr bwMode="auto">
            <a:xfrm>
              <a:off x="3293"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2" name="Freeform 127">
              <a:extLst>
                <a:ext uri="{FF2B5EF4-FFF2-40B4-BE49-F238E27FC236}">
                  <a16:creationId xmlns:a16="http://schemas.microsoft.com/office/drawing/2014/main" id="{10EC24D1-4F68-B125-FE79-E58D81568462}"/>
                </a:ext>
              </a:extLst>
            </p:cNvPr>
            <p:cNvSpPr>
              <a:spLocks/>
            </p:cNvSpPr>
            <p:nvPr/>
          </p:nvSpPr>
          <p:spPr bwMode="auto">
            <a:xfrm>
              <a:off x="3263"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3" name="Freeform 128">
              <a:extLst>
                <a:ext uri="{FF2B5EF4-FFF2-40B4-BE49-F238E27FC236}">
                  <a16:creationId xmlns:a16="http://schemas.microsoft.com/office/drawing/2014/main" id="{6536E004-73A4-D28E-1E1A-A15EC544F915}"/>
                </a:ext>
              </a:extLst>
            </p:cNvPr>
            <p:cNvSpPr>
              <a:spLocks/>
            </p:cNvSpPr>
            <p:nvPr/>
          </p:nvSpPr>
          <p:spPr bwMode="auto">
            <a:xfrm>
              <a:off x="3302"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4" name="Freeform 129">
              <a:extLst>
                <a:ext uri="{FF2B5EF4-FFF2-40B4-BE49-F238E27FC236}">
                  <a16:creationId xmlns:a16="http://schemas.microsoft.com/office/drawing/2014/main" id="{2E21D83A-21FC-57DC-3A92-71AE48E2AA43}"/>
                </a:ext>
              </a:extLst>
            </p:cNvPr>
            <p:cNvSpPr>
              <a:spLocks/>
            </p:cNvSpPr>
            <p:nvPr/>
          </p:nvSpPr>
          <p:spPr bwMode="auto">
            <a:xfrm>
              <a:off x="3272"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5" name="Freeform 130">
              <a:extLst>
                <a:ext uri="{FF2B5EF4-FFF2-40B4-BE49-F238E27FC236}">
                  <a16:creationId xmlns:a16="http://schemas.microsoft.com/office/drawing/2014/main" id="{C3CDDD47-CD78-2EDB-DAA9-517A1C763A74}"/>
                </a:ext>
              </a:extLst>
            </p:cNvPr>
            <p:cNvSpPr>
              <a:spLocks/>
            </p:cNvSpPr>
            <p:nvPr/>
          </p:nvSpPr>
          <p:spPr bwMode="auto">
            <a:xfrm>
              <a:off x="3299" y="1518"/>
              <a:ext cx="0" cy="59"/>
            </a:xfrm>
            <a:custGeom>
              <a:avLst/>
              <a:gdLst>
                <a:gd name="T0" fmla="*/ 0 h 97"/>
                <a:gd name="T1" fmla="*/ 0 h 97"/>
                <a:gd name="T2" fmla="*/ 97 h 97"/>
              </a:gdLst>
              <a:ahLst/>
              <a:cxnLst>
                <a:cxn ang="0">
                  <a:pos x="0" y="T0"/>
                </a:cxn>
                <a:cxn ang="0">
                  <a:pos x="0" y="T1"/>
                </a:cxn>
                <a:cxn ang="0">
                  <a:pos x="0" y="T2"/>
                </a:cxn>
              </a:cxnLst>
              <a:rect l="0" t="0" r="r" b="b"/>
              <a:pathLst>
                <a:path h="97">
                  <a:moveTo>
                    <a:pt x="0" y="0"/>
                  </a:moveTo>
                  <a:lnTo>
                    <a:pt x="0" y="0"/>
                  </a:lnTo>
                  <a:lnTo>
                    <a:pt x="0" y="9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6" name="Freeform 131">
              <a:extLst>
                <a:ext uri="{FF2B5EF4-FFF2-40B4-BE49-F238E27FC236}">
                  <a16:creationId xmlns:a16="http://schemas.microsoft.com/office/drawing/2014/main" id="{73F0C58C-3E5A-5331-FAEB-394AF5439A0B}"/>
                </a:ext>
              </a:extLst>
            </p:cNvPr>
            <p:cNvSpPr>
              <a:spLocks/>
            </p:cNvSpPr>
            <p:nvPr/>
          </p:nvSpPr>
          <p:spPr bwMode="auto">
            <a:xfrm>
              <a:off x="3269" y="1547"/>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7" name="Freeform 132">
              <a:extLst>
                <a:ext uri="{FF2B5EF4-FFF2-40B4-BE49-F238E27FC236}">
                  <a16:creationId xmlns:a16="http://schemas.microsoft.com/office/drawing/2014/main" id="{DA3E13FA-3B47-7B7C-710B-87048DC5772D}"/>
                </a:ext>
              </a:extLst>
            </p:cNvPr>
            <p:cNvSpPr>
              <a:spLocks/>
            </p:cNvSpPr>
            <p:nvPr/>
          </p:nvSpPr>
          <p:spPr bwMode="auto">
            <a:xfrm>
              <a:off x="3712" y="1745"/>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8" name="Freeform 133">
              <a:extLst>
                <a:ext uri="{FF2B5EF4-FFF2-40B4-BE49-F238E27FC236}">
                  <a16:creationId xmlns:a16="http://schemas.microsoft.com/office/drawing/2014/main" id="{BBC8734D-E5B0-5407-4D18-62C900FC67EA}"/>
                </a:ext>
              </a:extLst>
            </p:cNvPr>
            <p:cNvSpPr>
              <a:spLocks/>
            </p:cNvSpPr>
            <p:nvPr/>
          </p:nvSpPr>
          <p:spPr bwMode="auto">
            <a:xfrm>
              <a:off x="3683" y="177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09" name="Freeform 134">
              <a:extLst>
                <a:ext uri="{FF2B5EF4-FFF2-40B4-BE49-F238E27FC236}">
                  <a16:creationId xmlns:a16="http://schemas.microsoft.com/office/drawing/2014/main" id="{F4FD70B7-0AD9-453E-DBB4-641A0F4C980B}"/>
                </a:ext>
              </a:extLst>
            </p:cNvPr>
            <p:cNvSpPr>
              <a:spLocks/>
            </p:cNvSpPr>
            <p:nvPr/>
          </p:nvSpPr>
          <p:spPr bwMode="auto">
            <a:xfrm>
              <a:off x="3729" y="1768"/>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0" name="Freeform 135">
              <a:extLst>
                <a:ext uri="{FF2B5EF4-FFF2-40B4-BE49-F238E27FC236}">
                  <a16:creationId xmlns:a16="http://schemas.microsoft.com/office/drawing/2014/main" id="{87410A68-E50B-CE5E-A040-6C746059F8C9}"/>
                </a:ext>
              </a:extLst>
            </p:cNvPr>
            <p:cNvSpPr>
              <a:spLocks/>
            </p:cNvSpPr>
            <p:nvPr/>
          </p:nvSpPr>
          <p:spPr bwMode="auto">
            <a:xfrm>
              <a:off x="3699" y="1798"/>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1" name="Freeform 136">
              <a:extLst>
                <a:ext uri="{FF2B5EF4-FFF2-40B4-BE49-F238E27FC236}">
                  <a16:creationId xmlns:a16="http://schemas.microsoft.com/office/drawing/2014/main" id="{1C9BFD4F-5994-FF87-CCC5-AD2749BE609E}"/>
                </a:ext>
              </a:extLst>
            </p:cNvPr>
            <p:cNvSpPr>
              <a:spLocks/>
            </p:cNvSpPr>
            <p:nvPr/>
          </p:nvSpPr>
          <p:spPr bwMode="auto">
            <a:xfrm>
              <a:off x="3705" y="1745"/>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2" name="Freeform 137">
              <a:extLst>
                <a:ext uri="{FF2B5EF4-FFF2-40B4-BE49-F238E27FC236}">
                  <a16:creationId xmlns:a16="http://schemas.microsoft.com/office/drawing/2014/main" id="{0F718605-2845-68D1-2921-F85D2FA8FACB}"/>
                </a:ext>
              </a:extLst>
            </p:cNvPr>
            <p:cNvSpPr>
              <a:spLocks/>
            </p:cNvSpPr>
            <p:nvPr/>
          </p:nvSpPr>
          <p:spPr bwMode="auto">
            <a:xfrm>
              <a:off x="3675" y="177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3" name="Freeform 138">
              <a:extLst>
                <a:ext uri="{FF2B5EF4-FFF2-40B4-BE49-F238E27FC236}">
                  <a16:creationId xmlns:a16="http://schemas.microsoft.com/office/drawing/2014/main" id="{716D1517-DE78-7DEB-F716-8EF306D14EAB}"/>
                </a:ext>
              </a:extLst>
            </p:cNvPr>
            <p:cNvSpPr>
              <a:spLocks/>
            </p:cNvSpPr>
            <p:nvPr/>
          </p:nvSpPr>
          <p:spPr bwMode="auto">
            <a:xfrm>
              <a:off x="3699" y="1727"/>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4" name="Freeform 139">
              <a:extLst>
                <a:ext uri="{FF2B5EF4-FFF2-40B4-BE49-F238E27FC236}">
                  <a16:creationId xmlns:a16="http://schemas.microsoft.com/office/drawing/2014/main" id="{A414703F-0A1E-C733-4D92-2CBFA26A5343}"/>
                </a:ext>
              </a:extLst>
            </p:cNvPr>
            <p:cNvSpPr>
              <a:spLocks/>
            </p:cNvSpPr>
            <p:nvPr/>
          </p:nvSpPr>
          <p:spPr bwMode="auto">
            <a:xfrm>
              <a:off x="3670" y="1756"/>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5" name="Freeform 140">
              <a:extLst>
                <a:ext uri="{FF2B5EF4-FFF2-40B4-BE49-F238E27FC236}">
                  <a16:creationId xmlns:a16="http://schemas.microsoft.com/office/drawing/2014/main" id="{CA839F6B-2B8C-49D2-0A12-01D007CE664A}"/>
                </a:ext>
              </a:extLst>
            </p:cNvPr>
            <p:cNvSpPr>
              <a:spLocks/>
            </p:cNvSpPr>
            <p:nvPr/>
          </p:nvSpPr>
          <p:spPr bwMode="auto">
            <a:xfrm>
              <a:off x="4119" y="198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6" name="Freeform 141">
              <a:extLst>
                <a:ext uri="{FF2B5EF4-FFF2-40B4-BE49-F238E27FC236}">
                  <a16:creationId xmlns:a16="http://schemas.microsoft.com/office/drawing/2014/main" id="{8C855063-2CD2-5786-5071-5B95136F49F6}"/>
                </a:ext>
              </a:extLst>
            </p:cNvPr>
            <p:cNvSpPr>
              <a:spLocks/>
            </p:cNvSpPr>
            <p:nvPr/>
          </p:nvSpPr>
          <p:spPr bwMode="auto">
            <a:xfrm>
              <a:off x="4090" y="201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7" name="Freeform 142">
              <a:extLst>
                <a:ext uri="{FF2B5EF4-FFF2-40B4-BE49-F238E27FC236}">
                  <a16:creationId xmlns:a16="http://schemas.microsoft.com/office/drawing/2014/main" id="{E5A8B3C1-D6C4-B4C8-2FB7-FE0E65D8B020}"/>
                </a:ext>
              </a:extLst>
            </p:cNvPr>
            <p:cNvSpPr>
              <a:spLocks/>
            </p:cNvSpPr>
            <p:nvPr/>
          </p:nvSpPr>
          <p:spPr bwMode="auto">
            <a:xfrm>
              <a:off x="4112" y="1986"/>
              <a:ext cx="0" cy="59"/>
            </a:xfrm>
            <a:custGeom>
              <a:avLst/>
              <a:gdLst>
                <a:gd name="T0" fmla="*/ 0 h 98"/>
                <a:gd name="T1" fmla="*/ 0 h 98"/>
                <a:gd name="T2" fmla="*/ 98 h 98"/>
              </a:gdLst>
              <a:ahLst/>
              <a:cxnLst>
                <a:cxn ang="0">
                  <a:pos x="0" y="T0"/>
                </a:cxn>
                <a:cxn ang="0">
                  <a:pos x="0" y="T1"/>
                </a:cxn>
                <a:cxn ang="0">
                  <a:pos x="0" y="T2"/>
                </a:cxn>
              </a:cxnLst>
              <a:rect l="0" t="0" r="r" b="b"/>
              <a:pathLst>
                <a:path h="98">
                  <a:moveTo>
                    <a:pt x="0" y="0"/>
                  </a:moveTo>
                  <a:lnTo>
                    <a:pt x="0" y="0"/>
                  </a:lnTo>
                  <a:lnTo>
                    <a:pt x="0" y="9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sp>
          <p:nvSpPr>
            <p:cNvPr id="618" name="Freeform 143">
              <a:extLst>
                <a:ext uri="{FF2B5EF4-FFF2-40B4-BE49-F238E27FC236}">
                  <a16:creationId xmlns:a16="http://schemas.microsoft.com/office/drawing/2014/main" id="{414829B4-EED7-ADB4-EC78-2A246A655B1A}"/>
                </a:ext>
              </a:extLst>
            </p:cNvPr>
            <p:cNvSpPr>
              <a:spLocks/>
            </p:cNvSpPr>
            <p:nvPr/>
          </p:nvSpPr>
          <p:spPr bwMode="auto">
            <a:xfrm>
              <a:off x="4082" y="2015"/>
              <a:ext cx="59" cy="0"/>
            </a:xfrm>
            <a:custGeom>
              <a:avLst/>
              <a:gdLst>
                <a:gd name="T0" fmla="*/ 98 w 98"/>
                <a:gd name="T1" fmla="*/ 98 w 98"/>
                <a:gd name="T2" fmla="*/ 0 w 98"/>
              </a:gdLst>
              <a:ahLst/>
              <a:cxnLst>
                <a:cxn ang="0">
                  <a:pos x="T0" y="0"/>
                </a:cxn>
                <a:cxn ang="0">
                  <a:pos x="T1" y="0"/>
                </a:cxn>
                <a:cxn ang="0">
                  <a:pos x="T2" y="0"/>
                </a:cxn>
              </a:cxnLst>
              <a:rect l="0" t="0" r="r" b="b"/>
              <a:pathLst>
                <a:path w="98">
                  <a:moveTo>
                    <a:pt x="98" y="0"/>
                  </a:moveTo>
                  <a:lnTo>
                    <a:pt x="98"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Arial"/>
                <a:ea typeface="+mn-ea"/>
                <a:cs typeface="Arial" panose="020B0604020202020204" pitchFamily="34" charset="0"/>
              </a:endParaRPr>
            </a:p>
          </p:txBody>
        </p:sp>
      </p:grpSp>
      <p:grpSp>
        <p:nvGrpSpPr>
          <p:cNvPr id="620" name="Group 619">
            <a:extLst>
              <a:ext uri="{FF2B5EF4-FFF2-40B4-BE49-F238E27FC236}">
                <a16:creationId xmlns:a16="http://schemas.microsoft.com/office/drawing/2014/main" id="{1DB06665-1B15-4C0F-E14D-03873A377600}"/>
              </a:ext>
            </a:extLst>
          </p:cNvPr>
          <p:cNvGrpSpPr/>
          <p:nvPr/>
        </p:nvGrpSpPr>
        <p:grpSpPr>
          <a:xfrm>
            <a:off x="2926594" y="5023320"/>
            <a:ext cx="2341833" cy="584775"/>
            <a:chOff x="2926594" y="4909020"/>
            <a:chExt cx="2341833" cy="584775"/>
          </a:xfrm>
        </p:grpSpPr>
        <p:cxnSp>
          <p:nvCxnSpPr>
            <p:cNvPr id="10" name="Straight Connector 9">
              <a:extLst>
                <a:ext uri="{FF2B5EF4-FFF2-40B4-BE49-F238E27FC236}">
                  <a16:creationId xmlns:a16="http://schemas.microsoft.com/office/drawing/2014/main" id="{24962A45-5689-13CD-054F-AB13D32E6637}"/>
                </a:ext>
              </a:extLst>
            </p:cNvPr>
            <p:cNvCxnSpPr>
              <a:cxnSpLocks/>
            </p:cNvCxnSpPr>
            <p:nvPr/>
          </p:nvCxnSpPr>
          <p:spPr>
            <a:xfrm>
              <a:off x="2926594" y="5080873"/>
              <a:ext cx="259793" cy="0"/>
            </a:xfrm>
            <a:prstGeom prst="line">
              <a:avLst/>
            </a:prstGeom>
            <a:noFill/>
            <a:ln w="28575" cap="flat" cmpd="sng" algn="ctr">
              <a:solidFill>
                <a:schemeClr val="accent1"/>
              </a:solidFill>
              <a:prstDash val="solid"/>
            </a:ln>
            <a:effectLst/>
          </p:spPr>
        </p:cxnSp>
        <p:cxnSp>
          <p:nvCxnSpPr>
            <p:cNvPr id="11" name="Straight Connector 10">
              <a:extLst>
                <a:ext uri="{FF2B5EF4-FFF2-40B4-BE49-F238E27FC236}">
                  <a16:creationId xmlns:a16="http://schemas.microsoft.com/office/drawing/2014/main" id="{688E276C-D1E4-F024-3F14-ADE1A61293D6}"/>
                </a:ext>
              </a:extLst>
            </p:cNvPr>
            <p:cNvCxnSpPr>
              <a:cxnSpLocks/>
            </p:cNvCxnSpPr>
            <p:nvPr/>
          </p:nvCxnSpPr>
          <p:spPr>
            <a:xfrm>
              <a:off x="2926594" y="5330960"/>
              <a:ext cx="256079" cy="0"/>
            </a:xfrm>
            <a:prstGeom prst="line">
              <a:avLst/>
            </a:prstGeom>
            <a:noFill/>
            <a:ln w="28575" cap="flat" cmpd="sng" algn="ctr">
              <a:solidFill>
                <a:schemeClr val="accent3"/>
              </a:solidFill>
              <a:prstDash val="solid"/>
            </a:ln>
            <a:effectLst/>
          </p:spPr>
        </p:cxnSp>
        <p:sp>
          <p:nvSpPr>
            <p:cNvPr id="6" name="TextBox 5">
              <a:extLst>
                <a:ext uri="{FF2B5EF4-FFF2-40B4-BE49-F238E27FC236}">
                  <a16:creationId xmlns:a16="http://schemas.microsoft.com/office/drawing/2014/main" id="{B6F62EC7-4DFC-D4C2-8B2E-8D30C2AAC4FD}"/>
                </a:ext>
              </a:extLst>
            </p:cNvPr>
            <p:cNvSpPr txBox="1"/>
            <p:nvPr/>
          </p:nvSpPr>
          <p:spPr bwMode="auto">
            <a:xfrm>
              <a:off x="3140419" y="4909020"/>
              <a:ext cx="212800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6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Acalabrutinib (n = 268)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6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Ibrutinib (n = 265)</a:t>
              </a:r>
              <a:endParaRPr kumimoji="0" lang="en-US" sz="16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p:txBody>
        </p:sp>
      </p:grpSp>
      <p:sp>
        <p:nvSpPr>
          <p:cNvPr id="619" name="TextBox 618">
            <a:extLst>
              <a:ext uri="{FF2B5EF4-FFF2-40B4-BE49-F238E27FC236}">
                <a16:creationId xmlns:a16="http://schemas.microsoft.com/office/drawing/2014/main" id="{FEAEEC16-B27C-4D98-5A48-2882B038CEBA}"/>
              </a:ext>
            </a:extLst>
          </p:cNvPr>
          <p:cNvSpPr txBox="1"/>
          <p:nvPr/>
        </p:nvSpPr>
        <p:spPr bwMode="auto">
          <a:xfrm>
            <a:off x="5138034" y="4535383"/>
            <a:ext cx="164612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Median PFS, Mo</a:t>
            </a:r>
            <a:endParaRPr kumimoji="0" lang="en-US"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(95% CI)</a:t>
            </a:r>
            <a:endParaRPr kumimoji="0" lang="en-US"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t"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38.4 (33.0-38.6)</a:t>
            </a:r>
            <a:endParaRPr kumimoji="0" lang="en-US" sz="1600"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t"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38.4 (33.0-41.6)</a:t>
            </a:r>
            <a:endParaRPr kumimoji="0" lang="en-US" sz="16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70661578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5E286D-E110-4DED-A4FA-F10FC92C8758}"/>
              </a:ext>
            </a:extLst>
          </p:cNvPr>
          <p:cNvSpPr>
            <a:spLocks noGrp="1"/>
          </p:cNvSpPr>
          <p:nvPr>
            <p:ph type="title"/>
          </p:nvPr>
        </p:nvSpPr>
        <p:spPr/>
        <p:txBody>
          <a:bodyPr/>
          <a:lstStyle/>
          <a:p>
            <a:r>
              <a:rPr lang="en-US" altLang="en-US" sz="3600"/>
              <a:t>ELEVATE-RR: Tolerability of Acalabrutinib vs Ibrutinib</a:t>
            </a:r>
            <a:endParaRPr lang="en-US"/>
          </a:p>
        </p:txBody>
      </p:sp>
      <p:sp>
        <p:nvSpPr>
          <p:cNvPr id="7" name="Text Box 11">
            <a:extLst>
              <a:ext uri="{FF2B5EF4-FFF2-40B4-BE49-F238E27FC236}">
                <a16:creationId xmlns:a16="http://schemas.microsoft.com/office/drawing/2014/main" id="{5B02198B-1A9F-4763-8932-CF935AF48A42}"/>
              </a:ext>
            </a:extLst>
          </p:cNvPr>
          <p:cNvSpPr txBox="1">
            <a:spLocks noChangeArrowheads="1"/>
          </p:cNvSpPr>
          <p:nvPr/>
        </p:nvSpPr>
        <p:spPr bwMode="auto">
          <a:xfrm>
            <a:off x="389721" y="6364654"/>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Byrd. J Clin Oncol. 2021;39:3441.</a:t>
            </a:r>
          </a:p>
        </p:txBody>
      </p:sp>
      <p:graphicFrame>
        <p:nvGraphicFramePr>
          <p:cNvPr id="10" name="Chart 9">
            <a:extLst>
              <a:ext uri="{FF2B5EF4-FFF2-40B4-BE49-F238E27FC236}">
                <a16:creationId xmlns:a16="http://schemas.microsoft.com/office/drawing/2014/main" id="{43EF25AA-3171-469E-85D5-71D0B6D49FF9}"/>
              </a:ext>
            </a:extLst>
          </p:cNvPr>
          <p:cNvGraphicFramePr>
            <a:graphicFrameLocks/>
          </p:cNvGraphicFramePr>
          <p:nvPr>
            <p:extLst>
              <p:ext uri="{D42A27DB-BD31-4B8C-83A1-F6EECF244321}">
                <p14:modId xmlns:p14="http://schemas.microsoft.com/office/powerpoint/2010/main" val="2215567076"/>
              </p:ext>
            </p:extLst>
          </p:nvPr>
        </p:nvGraphicFramePr>
        <p:xfrm>
          <a:off x="607239" y="1464606"/>
          <a:ext cx="11017770" cy="4725028"/>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B299641B-FC6E-46E6-B43E-B97C975F0C7F}"/>
              </a:ext>
            </a:extLst>
          </p:cNvPr>
          <p:cNvSpPr txBox="1"/>
          <p:nvPr/>
        </p:nvSpPr>
        <p:spPr bwMode="auto">
          <a:xfrm>
            <a:off x="728361" y="5646052"/>
            <a:ext cx="9701245"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Rates of major bleeding were similar among the groups (acalabrutinib 4.5% and ibrutinib 5.3%)</a:t>
            </a:r>
          </a:p>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AE leading to treatment discontinuation: 14.7% (acalabrutinib) and 21.3% (ibrutinib)</a:t>
            </a:r>
          </a:p>
        </p:txBody>
      </p:sp>
    </p:spTree>
    <p:extLst>
      <p:ext uri="{BB962C8B-B14F-4D97-AF65-F5344CB8AC3E}">
        <p14:creationId xmlns:p14="http://schemas.microsoft.com/office/powerpoint/2010/main" val="269276872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 name="Group 10136">
            <a:extLst>
              <a:ext uri="{FF2B5EF4-FFF2-40B4-BE49-F238E27FC236}">
                <a16:creationId xmlns:a16="http://schemas.microsoft.com/office/drawing/2014/main" id="{F8182377-9706-96F9-7BF7-001A3758CA1C}"/>
              </a:ext>
            </a:extLst>
          </p:cNvPr>
          <p:cNvGrpSpPr/>
          <p:nvPr/>
        </p:nvGrpSpPr>
        <p:grpSpPr>
          <a:xfrm>
            <a:off x="6781946" y="2548120"/>
            <a:ext cx="4869997" cy="2109011"/>
            <a:chOff x="6879962" y="1572643"/>
            <a:chExt cx="4869997" cy="2109011"/>
          </a:xfrm>
        </p:grpSpPr>
        <p:grpSp>
          <p:nvGrpSpPr>
            <p:cNvPr id="10061" name="Group 10060">
              <a:extLst>
                <a:ext uri="{FF2B5EF4-FFF2-40B4-BE49-F238E27FC236}">
                  <a16:creationId xmlns:a16="http://schemas.microsoft.com/office/drawing/2014/main" id="{E5697135-38B3-97E3-A37A-800E66FD383C}"/>
                </a:ext>
              </a:extLst>
            </p:cNvPr>
            <p:cNvGrpSpPr/>
            <p:nvPr/>
          </p:nvGrpSpPr>
          <p:grpSpPr>
            <a:xfrm>
              <a:off x="6879962" y="1649114"/>
              <a:ext cx="4775643" cy="1880710"/>
              <a:chOff x="6879962" y="1649114"/>
              <a:chExt cx="4775643" cy="1880710"/>
            </a:xfrm>
          </p:grpSpPr>
          <p:sp>
            <p:nvSpPr>
              <p:cNvPr id="10056" name="Freeform 10055">
                <a:extLst>
                  <a:ext uri="{FF2B5EF4-FFF2-40B4-BE49-F238E27FC236}">
                    <a16:creationId xmlns:a16="http://schemas.microsoft.com/office/drawing/2014/main" id="{083782DB-1332-7390-1BF4-26CEF378623F}"/>
                  </a:ext>
                </a:extLst>
              </p:cNvPr>
              <p:cNvSpPr/>
              <p:nvPr/>
            </p:nvSpPr>
            <p:spPr bwMode="auto">
              <a:xfrm>
                <a:off x="10585478" y="3018718"/>
                <a:ext cx="1070127" cy="511106"/>
              </a:xfrm>
              <a:custGeom>
                <a:avLst/>
                <a:gdLst>
                  <a:gd name="connsiteX0" fmla="*/ 1070127 w 1070127"/>
                  <a:gd name="connsiteY0" fmla="*/ 511106 h 511106"/>
                  <a:gd name="connsiteX1" fmla="*/ 646868 w 1070127"/>
                  <a:gd name="connsiteY1" fmla="*/ 511106 h 511106"/>
                  <a:gd name="connsiteX2" fmla="*/ 646868 w 1070127"/>
                  <a:gd name="connsiteY2" fmla="*/ 351385 h 511106"/>
                  <a:gd name="connsiteX3" fmla="*/ 427252 w 1070127"/>
                  <a:gd name="connsiteY3" fmla="*/ 351385 h 511106"/>
                  <a:gd name="connsiteX4" fmla="*/ 427252 w 1070127"/>
                  <a:gd name="connsiteY4" fmla="*/ 219616 h 511106"/>
                  <a:gd name="connsiteX5" fmla="*/ 411280 w 1070127"/>
                  <a:gd name="connsiteY5" fmla="*/ 219616 h 511106"/>
                  <a:gd name="connsiteX6" fmla="*/ 411280 w 1070127"/>
                  <a:gd name="connsiteY6" fmla="*/ 115797 h 511106"/>
                  <a:gd name="connsiteX7" fmla="*/ 199650 w 1070127"/>
                  <a:gd name="connsiteY7" fmla="*/ 115797 h 511106"/>
                  <a:gd name="connsiteX8" fmla="*/ 199650 w 1070127"/>
                  <a:gd name="connsiteY8" fmla="*/ 27951 h 511106"/>
                  <a:gd name="connsiteX9" fmla="*/ 119790 w 1070127"/>
                  <a:gd name="connsiteY9" fmla="*/ 27951 h 511106"/>
                  <a:gd name="connsiteX10" fmla="*/ 119790 w 1070127"/>
                  <a:gd name="connsiteY10" fmla="*/ 0 h 511106"/>
                  <a:gd name="connsiteX11" fmla="*/ 0 w 1070127"/>
                  <a:gd name="connsiteY11" fmla="*/ 0 h 51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0127" h="511106">
                    <a:moveTo>
                      <a:pt x="1070127" y="511106"/>
                    </a:moveTo>
                    <a:lnTo>
                      <a:pt x="646868" y="511106"/>
                    </a:lnTo>
                    <a:lnTo>
                      <a:pt x="646868" y="351385"/>
                    </a:lnTo>
                    <a:lnTo>
                      <a:pt x="427252" y="351385"/>
                    </a:lnTo>
                    <a:lnTo>
                      <a:pt x="427252" y="219616"/>
                    </a:lnTo>
                    <a:lnTo>
                      <a:pt x="411280" y="219616"/>
                    </a:lnTo>
                    <a:lnTo>
                      <a:pt x="411280" y="115797"/>
                    </a:lnTo>
                    <a:lnTo>
                      <a:pt x="199650" y="115797"/>
                    </a:lnTo>
                    <a:lnTo>
                      <a:pt x="199650" y="27951"/>
                    </a:lnTo>
                    <a:lnTo>
                      <a:pt x="119790" y="27951"/>
                    </a:lnTo>
                    <a:lnTo>
                      <a:pt x="119790" y="0"/>
                    </a:lnTo>
                    <a:lnTo>
                      <a:pt x="0" y="0"/>
                    </a:lnTo>
                  </a:path>
                </a:pathLst>
              </a:custGeom>
              <a:noFill/>
              <a:ln w="28575">
                <a:solidFill>
                  <a:schemeClr val="accent3"/>
                </a:solidFill>
                <a:miter lim="800000"/>
                <a:headEnd/>
                <a:tailEnd/>
              </a:ln>
            </p:spPr>
            <p:txBody>
              <a:bodyPr rtlCol="0" anchor="ctr"/>
              <a:lstStyle/>
              <a:p>
                <a:pPr algn="ctr"/>
                <a:endParaRPr lang="en-US"/>
              </a:p>
            </p:txBody>
          </p:sp>
          <p:sp>
            <p:nvSpPr>
              <p:cNvPr id="10057" name="Freeform 10056">
                <a:extLst>
                  <a:ext uri="{FF2B5EF4-FFF2-40B4-BE49-F238E27FC236}">
                    <a16:creationId xmlns:a16="http://schemas.microsoft.com/office/drawing/2014/main" id="{3568D0B9-A990-6B4B-7C40-8D8990805D0A}"/>
                  </a:ext>
                </a:extLst>
              </p:cNvPr>
              <p:cNvSpPr/>
              <p:nvPr/>
            </p:nvSpPr>
            <p:spPr bwMode="auto">
              <a:xfrm>
                <a:off x="6879962" y="1649114"/>
                <a:ext cx="3717495" cy="1365611"/>
              </a:xfrm>
              <a:custGeom>
                <a:avLst/>
                <a:gdLst>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89393 w 3717495"/>
                  <a:gd name="connsiteY43" fmla="*/ 563015 h 1365611"/>
                  <a:gd name="connsiteX44" fmla="*/ 1489393 w 3717495"/>
                  <a:gd name="connsiteY44" fmla="*/ 598952 h 1365611"/>
                  <a:gd name="connsiteX45" fmla="*/ 1489393 w 3717495"/>
                  <a:gd name="connsiteY45" fmla="*/ 646869 h 1365611"/>
                  <a:gd name="connsiteX46" fmla="*/ 1489393 w 3717495"/>
                  <a:gd name="connsiteY46" fmla="*/ 646869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89393 w 3717495"/>
                  <a:gd name="connsiteY43" fmla="*/ 563015 h 1365611"/>
                  <a:gd name="connsiteX44" fmla="*/ 1489393 w 3717495"/>
                  <a:gd name="connsiteY44" fmla="*/ 598952 h 1365611"/>
                  <a:gd name="connsiteX45" fmla="*/ 1489393 w 3717495"/>
                  <a:gd name="connsiteY45" fmla="*/ 646869 h 1365611"/>
                  <a:gd name="connsiteX46" fmla="*/ 1517345 w 3717495"/>
                  <a:gd name="connsiteY46" fmla="*/ 646869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89393 w 3717495"/>
                  <a:gd name="connsiteY43" fmla="*/ 563015 h 1365611"/>
                  <a:gd name="connsiteX44" fmla="*/ 1489393 w 3717495"/>
                  <a:gd name="connsiteY44" fmla="*/ 598952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27122 w 3717495"/>
                  <a:gd name="connsiteY43" fmla="*/ 592511 h 1365611"/>
                  <a:gd name="connsiteX44" fmla="*/ 1489393 w 3717495"/>
                  <a:gd name="connsiteY44" fmla="*/ 598952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27122 w 3717495"/>
                  <a:gd name="connsiteY43" fmla="*/ 592511 h 1365611"/>
                  <a:gd name="connsiteX44" fmla="*/ 1410735 w 3717495"/>
                  <a:gd name="connsiteY44" fmla="*/ 635004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27122 w 3717495"/>
                  <a:gd name="connsiteY43" fmla="*/ 592511 h 1365611"/>
                  <a:gd name="connsiteX44" fmla="*/ 1492670 w 3717495"/>
                  <a:gd name="connsiteY44" fmla="*/ 595675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10735 w 3717495"/>
                  <a:gd name="connsiteY43" fmla="*/ 602344 h 1365611"/>
                  <a:gd name="connsiteX44" fmla="*/ 1492670 w 3717495"/>
                  <a:gd name="connsiteY44" fmla="*/ 595675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10735 w 3717495"/>
                  <a:gd name="connsiteY43" fmla="*/ 595789 h 1365611"/>
                  <a:gd name="connsiteX44" fmla="*/ 1492670 w 3717495"/>
                  <a:gd name="connsiteY44" fmla="*/ 595675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 name="connsiteX0" fmla="*/ 0 w 3717495"/>
                  <a:gd name="connsiteY0" fmla="*/ 0 h 1365611"/>
                  <a:gd name="connsiteX1" fmla="*/ 91839 w 3717495"/>
                  <a:gd name="connsiteY1" fmla="*/ 0 h 1365611"/>
                  <a:gd name="connsiteX2" fmla="*/ 91839 w 3717495"/>
                  <a:gd name="connsiteY2" fmla="*/ 15972 h 1365611"/>
                  <a:gd name="connsiteX3" fmla="*/ 151734 w 3717495"/>
                  <a:gd name="connsiteY3" fmla="*/ 15972 h 1365611"/>
                  <a:gd name="connsiteX4" fmla="*/ 151734 w 3717495"/>
                  <a:gd name="connsiteY4" fmla="*/ 15972 h 1365611"/>
                  <a:gd name="connsiteX5" fmla="*/ 151734 w 3717495"/>
                  <a:gd name="connsiteY5" fmla="*/ 51910 h 1365611"/>
                  <a:gd name="connsiteX6" fmla="*/ 195657 w 3717495"/>
                  <a:gd name="connsiteY6" fmla="*/ 51910 h 1365611"/>
                  <a:gd name="connsiteX7" fmla="*/ 195657 w 3717495"/>
                  <a:gd name="connsiteY7" fmla="*/ 95833 h 1365611"/>
                  <a:gd name="connsiteX8" fmla="*/ 275517 w 3717495"/>
                  <a:gd name="connsiteY8" fmla="*/ 95833 h 1365611"/>
                  <a:gd name="connsiteX9" fmla="*/ 275517 w 3717495"/>
                  <a:gd name="connsiteY9" fmla="*/ 115798 h 1365611"/>
                  <a:gd name="connsiteX10" fmla="*/ 331420 w 3717495"/>
                  <a:gd name="connsiteY10" fmla="*/ 115798 h 1365611"/>
                  <a:gd name="connsiteX11" fmla="*/ 331420 w 3717495"/>
                  <a:gd name="connsiteY11" fmla="*/ 115798 h 1365611"/>
                  <a:gd name="connsiteX12" fmla="*/ 331420 w 3717495"/>
                  <a:gd name="connsiteY12" fmla="*/ 139756 h 1365611"/>
                  <a:gd name="connsiteX13" fmla="*/ 423259 w 3717495"/>
                  <a:gd name="connsiteY13" fmla="*/ 139756 h 1365611"/>
                  <a:gd name="connsiteX14" fmla="*/ 423259 w 3717495"/>
                  <a:gd name="connsiteY14" fmla="*/ 159721 h 1365611"/>
                  <a:gd name="connsiteX15" fmla="*/ 499126 w 3717495"/>
                  <a:gd name="connsiteY15" fmla="*/ 159721 h 1365611"/>
                  <a:gd name="connsiteX16" fmla="*/ 499126 w 3717495"/>
                  <a:gd name="connsiteY16" fmla="*/ 175693 h 1365611"/>
                  <a:gd name="connsiteX17" fmla="*/ 622910 w 3717495"/>
                  <a:gd name="connsiteY17" fmla="*/ 175693 h 1365611"/>
                  <a:gd name="connsiteX18" fmla="*/ 622910 w 3717495"/>
                  <a:gd name="connsiteY18" fmla="*/ 223609 h 1365611"/>
                  <a:gd name="connsiteX19" fmla="*/ 638882 w 3717495"/>
                  <a:gd name="connsiteY19" fmla="*/ 223609 h 1365611"/>
                  <a:gd name="connsiteX20" fmla="*/ 638882 w 3717495"/>
                  <a:gd name="connsiteY20" fmla="*/ 263539 h 1365611"/>
                  <a:gd name="connsiteX21" fmla="*/ 686798 w 3717495"/>
                  <a:gd name="connsiteY21" fmla="*/ 263539 h 1365611"/>
                  <a:gd name="connsiteX22" fmla="*/ 686798 w 3717495"/>
                  <a:gd name="connsiteY22" fmla="*/ 279511 h 1365611"/>
                  <a:gd name="connsiteX23" fmla="*/ 778637 w 3717495"/>
                  <a:gd name="connsiteY23" fmla="*/ 279511 h 1365611"/>
                  <a:gd name="connsiteX24" fmla="*/ 778637 w 3717495"/>
                  <a:gd name="connsiteY24" fmla="*/ 303469 h 1365611"/>
                  <a:gd name="connsiteX25" fmla="*/ 862490 w 3717495"/>
                  <a:gd name="connsiteY25" fmla="*/ 303469 h 1365611"/>
                  <a:gd name="connsiteX26" fmla="*/ 862490 w 3717495"/>
                  <a:gd name="connsiteY26" fmla="*/ 343400 h 1365611"/>
                  <a:gd name="connsiteX27" fmla="*/ 930372 w 3717495"/>
                  <a:gd name="connsiteY27" fmla="*/ 343400 h 1365611"/>
                  <a:gd name="connsiteX28" fmla="*/ 930372 w 3717495"/>
                  <a:gd name="connsiteY28" fmla="*/ 347393 h 1365611"/>
                  <a:gd name="connsiteX29" fmla="*/ 1070127 w 3717495"/>
                  <a:gd name="connsiteY29" fmla="*/ 347393 h 1365611"/>
                  <a:gd name="connsiteX30" fmla="*/ 1070127 w 3717495"/>
                  <a:gd name="connsiteY30" fmla="*/ 423260 h 1365611"/>
                  <a:gd name="connsiteX31" fmla="*/ 1090092 w 3717495"/>
                  <a:gd name="connsiteY31" fmla="*/ 423260 h 1365611"/>
                  <a:gd name="connsiteX32" fmla="*/ 1090092 w 3717495"/>
                  <a:gd name="connsiteY32" fmla="*/ 435239 h 1365611"/>
                  <a:gd name="connsiteX33" fmla="*/ 1130022 w 3717495"/>
                  <a:gd name="connsiteY33" fmla="*/ 435239 h 1365611"/>
                  <a:gd name="connsiteX34" fmla="*/ 1130022 w 3717495"/>
                  <a:gd name="connsiteY34" fmla="*/ 451211 h 1365611"/>
                  <a:gd name="connsiteX35" fmla="*/ 1181931 w 3717495"/>
                  <a:gd name="connsiteY35" fmla="*/ 451211 h 1365611"/>
                  <a:gd name="connsiteX36" fmla="*/ 1181931 w 3717495"/>
                  <a:gd name="connsiteY36" fmla="*/ 491141 h 1365611"/>
                  <a:gd name="connsiteX37" fmla="*/ 1257799 w 3717495"/>
                  <a:gd name="connsiteY37" fmla="*/ 491141 h 1365611"/>
                  <a:gd name="connsiteX38" fmla="*/ 1257799 w 3717495"/>
                  <a:gd name="connsiteY38" fmla="*/ 551036 h 1365611"/>
                  <a:gd name="connsiteX39" fmla="*/ 1337659 w 3717495"/>
                  <a:gd name="connsiteY39" fmla="*/ 551036 h 1365611"/>
                  <a:gd name="connsiteX40" fmla="*/ 1337659 w 3717495"/>
                  <a:gd name="connsiteY40" fmla="*/ 563015 h 1365611"/>
                  <a:gd name="connsiteX41" fmla="*/ 1409533 w 3717495"/>
                  <a:gd name="connsiteY41" fmla="*/ 563015 h 1365611"/>
                  <a:gd name="connsiteX42" fmla="*/ 1409533 w 3717495"/>
                  <a:gd name="connsiteY42" fmla="*/ 563015 h 1365611"/>
                  <a:gd name="connsiteX43" fmla="*/ 1410735 w 3717495"/>
                  <a:gd name="connsiteY43" fmla="*/ 595789 h 1365611"/>
                  <a:gd name="connsiteX44" fmla="*/ 1482837 w 3717495"/>
                  <a:gd name="connsiteY44" fmla="*/ 595675 h 1365611"/>
                  <a:gd name="connsiteX45" fmla="*/ 1489393 w 3717495"/>
                  <a:gd name="connsiteY45" fmla="*/ 646869 h 1365611"/>
                  <a:gd name="connsiteX46" fmla="*/ 1513352 w 3717495"/>
                  <a:gd name="connsiteY46" fmla="*/ 650862 h 1365611"/>
                  <a:gd name="connsiteX47" fmla="*/ 1513351 w 3717495"/>
                  <a:gd name="connsiteY47" fmla="*/ 670827 h 1365611"/>
                  <a:gd name="connsiteX48" fmla="*/ 1545296 w 3717495"/>
                  <a:gd name="connsiteY48" fmla="*/ 670827 h 1365611"/>
                  <a:gd name="connsiteX49" fmla="*/ 1545296 w 3717495"/>
                  <a:gd name="connsiteY49" fmla="*/ 686799 h 1365611"/>
                  <a:gd name="connsiteX50" fmla="*/ 1661093 w 3717495"/>
                  <a:gd name="connsiteY50" fmla="*/ 686799 h 1365611"/>
                  <a:gd name="connsiteX51" fmla="*/ 1661093 w 3717495"/>
                  <a:gd name="connsiteY51" fmla="*/ 722736 h 1365611"/>
                  <a:gd name="connsiteX52" fmla="*/ 1728974 w 3717495"/>
                  <a:gd name="connsiteY52" fmla="*/ 722736 h 1365611"/>
                  <a:gd name="connsiteX53" fmla="*/ 1728974 w 3717495"/>
                  <a:gd name="connsiteY53" fmla="*/ 766659 h 1365611"/>
                  <a:gd name="connsiteX54" fmla="*/ 1920639 w 3717495"/>
                  <a:gd name="connsiteY54" fmla="*/ 766659 h 1365611"/>
                  <a:gd name="connsiteX55" fmla="*/ 1920639 w 3717495"/>
                  <a:gd name="connsiteY55" fmla="*/ 782631 h 1365611"/>
                  <a:gd name="connsiteX56" fmla="*/ 1968555 w 3717495"/>
                  <a:gd name="connsiteY56" fmla="*/ 782631 h 1365611"/>
                  <a:gd name="connsiteX57" fmla="*/ 1968555 w 3717495"/>
                  <a:gd name="connsiteY57" fmla="*/ 794610 h 1365611"/>
                  <a:gd name="connsiteX58" fmla="*/ 2080359 w 3717495"/>
                  <a:gd name="connsiteY58" fmla="*/ 794610 h 1365611"/>
                  <a:gd name="connsiteX59" fmla="*/ 2092338 w 3717495"/>
                  <a:gd name="connsiteY59" fmla="*/ 806589 h 1365611"/>
                  <a:gd name="connsiteX60" fmla="*/ 2152234 w 3717495"/>
                  <a:gd name="connsiteY60" fmla="*/ 806589 h 1365611"/>
                  <a:gd name="connsiteX61" fmla="*/ 2152234 w 3717495"/>
                  <a:gd name="connsiteY61" fmla="*/ 826554 h 1365611"/>
                  <a:gd name="connsiteX62" fmla="*/ 2371849 w 3717495"/>
                  <a:gd name="connsiteY62" fmla="*/ 826554 h 1365611"/>
                  <a:gd name="connsiteX63" fmla="*/ 2371849 w 3717495"/>
                  <a:gd name="connsiteY63" fmla="*/ 858498 h 1365611"/>
                  <a:gd name="connsiteX64" fmla="*/ 2419766 w 3717495"/>
                  <a:gd name="connsiteY64" fmla="*/ 858498 h 1365611"/>
                  <a:gd name="connsiteX65" fmla="*/ 2419766 w 3717495"/>
                  <a:gd name="connsiteY65" fmla="*/ 862491 h 1365611"/>
                  <a:gd name="connsiteX66" fmla="*/ 2499626 w 3717495"/>
                  <a:gd name="connsiteY66" fmla="*/ 862491 h 1365611"/>
                  <a:gd name="connsiteX67" fmla="*/ 2499626 w 3717495"/>
                  <a:gd name="connsiteY67" fmla="*/ 894435 h 1365611"/>
                  <a:gd name="connsiteX68" fmla="*/ 2575493 w 3717495"/>
                  <a:gd name="connsiteY68" fmla="*/ 894435 h 1365611"/>
                  <a:gd name="connsiteX69" fmla="*/ 2575493 w 3717495"/>
                  <a:gd name="connsiteY69" fmla="*/ 1010233 h 1365611"/>
                  <a:gd name="connsiteX70" fmla="*/ 2679311 w 3717495"/>
                  <a:gd name="connsiteY70" fmla="*/ 1010233 h 1365611"/>
                  <a:gd name="connsiteX71" fmla="*/ 2679311 w 3717495"/>
                  <a:gd name="connsiteY71" fmla="*/ 1046170 h 1365611"/>
                  <a:gd name="connsiteX72" fmla="*/ 2938857 w 3717495"/>
                  <a:gd name="connsiteY72" fmla="*/ 1046170 h 1365611"/>
                  <a:gd name="connsiteX73" fmla="*/ 2938857 w 3717495"/>
                  <a:gd name="connsiteY73" fmla="*/ 1078114 h 1365611"/>
                  <a:gd name="connsiteX74" fmla="*/ 3026704 w 3717495"/>
                  <a:gd name="connsiteY74" fmla="*/ 1078114 h 1365611"/>
                  <a:gd name="connsiteX75" fmla="*/ 3026704 w 3717495"/>
                  <a:gd name="connsiteY75" fmla="*/ 1134016 h 1365611"/>
                  <a:gd name="connsiteX76" fmla="*/ 3270277 w 3717495"/>
                  <a:gd name="connsiteY76" fmla="*/ 1134016 h 1365611"/>
                  <a:gd name="connsiteX77" fmla="*/ 3270277 w 3717495"/>
                  <a:gd name="connsiteY77" fmla="*/ 1173946 h 1365611"/>
                  <a:gd name="connsiteX78" fmla="*/ 3330172 w 3717495"/>
                  <a:gd name="connsiteY78" fmla="*/ 1173946 h 1365611"/>
                  <a:gd name="connsiteX79" fmla="*/ 3330172 w 3717495"/>
                  <a:gd name="connsiteY79" fmla="*/ 1181932 h 1365611"/>
                  <a:gd name="connsiteX80" fmla="*/ 3418019 w 3717495"/>
                  <a:gd name="connsiteY80" fmla="*/ 1181932 h 1365611"/>
                  <a:gd name="connsiteX81" fmla="*/ 3418019 w 3717495"/>
                  <a:gd name="connsiteY81" fmla="*/ 1213876 h 1365611"/>
                  <a:gd name="connsiteX82" fmla="*/ 3469928 w 3717495"/>
                  <a:gd name="connsiteY82" fmla="*/ 1213876 h 1365611"/>
                  <a:gd name="connsiteX83" fmla="*/ 3469928 w 3717495"/>
                  <a:gd name="connsiteY83" fmla="*/ 1325681 h 1365611"/>
                  <a:gd name="connsiteX84" fmla="*/ 3693537 w 3717495"/>
                  <a:gd name="connsiteY84" fmla="*/ 1325681 h 1365611"/>
                  <a:gd name="connsiteX85" fmla="*/ 3693537 w 3717495"/>
                  <a:gd name="connsiteY85" fmla="*/ 1341653 h 1365611"/>
                  <a:gd name="connsiteX86" fmla="*/ 3693537 w 3717495"/>
                  <a:gd name="connsiteY86" fmla="*/ 1341653 h 1365611"/>
                  <a:gd name="connsiteX87" fmla="*/ 3717495 w 3717495"/>
                  <a:gd name="connsiteY87" fmla="*/ 1365611 h 136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717495" h="1365611">
                    <a:moveTo>
                      <a:pt x="0" y="0"/>
                    </a:moveTo>
                    <a:lnTo>
                      <a:pt x="91839" y="0"/>
                    </a:lnTo>
                    <a:lnTo>
                      <a:pt x="91839" y="15972"/>
                    </a:lnTo>
                    <a:lnTo>
                      <a:pt x="151734" y="15972"/>
                    </a:lnTo>
                    <a:lnTo>
                      <a:pt x="151734" y="15972"/>
                    </a:lnTo>
                    <a:lnTo>
                      <a:pt x="151734" y="51910"/>
                    </a:lnTo>
                    <a:lnTo>
                      <a:pt x="195657" y="51910"/>
                    </a:lnTo>
                    <a:lnTo>
                      <a:pt x="195657" y="95833"/>
                    </a:lnTo>
                    <a:lnTo>
                      <a:pt x="275517" y="95833"/>
                    </a:lnTo>
                    <a:lnTo>
                      <a:pt x="275517" y="115798"/>
                    </a:lnTo>
                    <a:lnTo>
                      <a:pt x="331420" y="115798"/>
                    </a:lnTo>
                    <a:lnTo>
                      <a:pt x="331420" y="115798"/>
                    </a:lnTo>
                    <a:lnTo>
                      <a:pt x="331420" y="139756"/>
                    </a:lnTo>
                    <a:lnTo>
                      <a:pt x="423259" y="139756"/>
                    </a:lnTo>
                    <a:lnTo>
                      <a:pt x="423259" y="159721"/>
                    </a:lnTo>
                    <a:lnTo>
                      <a:pt x="499126" y="159721"/>
                    </a:lnTo>
                    <a:lnTo>
                      <a:pt x="499126" y="175693"/>
                    </a:lnTo>
                    <a:lnTo>
                      <a:pt x="622910" y="175693"/>
                    </a:lnTo>
                    <a:lnTo>
                      <a:pt x="622910" y="223609"/>
                    </a:lnTo>
                    <a:lnTo>
                      <a:pt x="638882" y="223609"/>
                    </a:lnTo>
                    <a:lnTo>
                      <a:pt x="638882" y="263539"/>
                    </a:lnTo>
                    <a:lnTo>
                      <a:pt x="686798" y="263539"/>
                    </a:lnTo>
                    <a:lnTo>
                      <a:pt x="686798" y="279511"/>
                    </a:lnTo>
                    <a:lnTo>
                      <a:pt x="778637" y="279511"/>
                    </a:lnTo>
                    <a:lnTo>
                      <a:pt x="778637" y="303469"/>
                    </a:lnTo>
                    <a:lnTo>
                      <a:pt x="862490" y="303469"/>
                    </a:lnTo>
                    <a:lnTo>
                      <a:pt x="862490" y="343400"/>
                    </a:lnTo>
                    <a:lnTo>
                      <a:pt x="930372" y="343400"/>
                    </a:lnTo>
                    <a:lnTo>
                      <a:pt x="930372" y="347393"/>
                    </a:lnTo>
                    <a:lnTo>
                      <a:pt x="1070127" y="347393"/>
                    </a:lnTo>
                    <a:lnTo>
                      <a:pt x="1070127" y="423260"/>
                    </a:lnTo>
                    <a:lnTo>
                      <a:pt x="1090092" y="423260"/>
                    </a:lnTo>
                    <a:lnTo>
                      <a:pt x="1090092" y="435239"/>
                    </a:lnTo>
                    <a:lnTo>
                      <a:pt x="1130022" y="435239"/>
                    </a:lnTo>
                    <a:lnTo>
                      <a:pt x="1130022" y="451211"/>
                    </a:lnTo>
                    <a:lnTo>
                      <a:pt x="1181931" y="451211"/>
                    </a:lnTo>
                    <a:lnTo>
                      <a:pt x="1181931" y="491141"/>
                    </a:lnTo>
                    <a:lnTo>
                      <a:pt x="1257799" y="491141"/>
                    </a:lnTo>
                    <a:lnTo>
                      <a:pt x="1257799" y="551036"/>
                    </a:lnTo>
                    <a:lnTo>
                      <a:pt x="1337659" y="551036"/>
                    </a:lnTo>
                    <a:lnTo>
                      <a:pt x="1337659" y="563015"/>
                    </a:lnTo>
                    <a:lnTo>
                      <a:pt x="1409533" y="563015"/>
                    </a:lnTo>
                    <a:lnTo>
                      <a:pt x="1409533" y="563015"/>
                    </a:lnTo>
                    <a:cubicBezTo>
                      <a:pt x="1409934" y="576125"/>
                      <a:pt x="1410334" y="582679"/>
                      <a:pt x="1410735" y="595789"/>
                    </a:cubicBezTo>
                    <a:lnTo>
                      <a:pt x="1482837" y="595675"/>
                    </a:lnTo>
                    <a:lnTo>
                      <a:pt x="1489393" y="646869"/>
                    </a:lnTo>
                    <a:lnTo>
                      <a:pt x="1513352" y="650862"/>
                    </a:lnTo>
                    <a:cubicBezTo>
                      <a:pt x="1513352" y="657517"/>
                      <a:pt x="1513351" y="664172"/>
                      <a:pt x="1513351" y="670827"/>
                    </a:cubicBezTo>
                    <a:lnTo>
                      <a:pt x="1545296" y="670827"/>
                    </a:lnTo>
                    <a:lnTo>
                      <a:pt x="1545296" y="686799"/>
                    </a:lnTo>
                    <a:lnTo>
                      <a:pt x="1661093" y="686799"/>
                    </a:lnTo>
                    <a:lnTo>
                      <a:pt x="1661093" y="722736"/>
                    </a:lnTo>
                    <a:lnTo>
                      <a:pt x="1728974" y="722736"/>
                    </a:lnTo>
                    <a:lnTo>
                      <a:pt x="1728974" y="766659"/>
                    </a:lnTo>
                    <a:lnTo>
                      <a:pt x="1920639" y="766659"/>
                    </a:lnTo>
                    <a:lnTo>
                      <a:pt x="1920639" y="782631"/>
                    </a:lnTo>
                    <a:lnTo>
                      <a:pt x="1968555" y="782631"/>
                    </a:lnTo>
                    <a:lnTo>
                      <a:pt x="1968555" y="794610"/>
                    </a:lnTo>
                    <a:lnTo>
                      <a:pt x="2080359" y="794610"/>
                    </a:lnTo>
                    <a:lnTo>
                      <a:pt x="2092338" y="806589"/>
                    </a:lnTo>
                    <a:lnTo>
                      <a:pt x="2152234" y="806589"/>
                    </a:lnTo>
                    <a:lnTo>
                      <a:pt x="2152234" y="826554"/>
                    </a:lnTo>
                    <a:lnTo>
                      <a:pt x="2371849" y="826554"/>
                    </a:lnTo>
                    <a:lnTo>
                      <a:pt x="2371849" y="858498"/>
                    </a:lnTo>
                    <a:lnTo>
                      <a:pt x="2419766" y="858498"/>
                    </a:lnTo>
                    <a:lnTo>
                      <a:pt x="2419766" y="862491"/>
                    </a:lnTo>
                    <a:lnTo>
                      <a:pt x="2499626" y="862491"/>
                    </a:lnTo>
                    <a:lnTo>
                      <a:pt x="2499626" y="894435"/>
                    </a:lnTo>
                    <a:lnTo>
                      <a:pt x="2575493" y="894435"/>
                    </a:lnTo>
                    <a:lnTo>
                      <a:pt x="2575493" y="1010233"/>
                    </a:lnTo>
                    <a:lnTo>
                      <a:pt x="2679311" y="1010233"/>
                    </a:lnTo>
                    <a:lnTo>
                      <a:pt x="2679311" y="1046170"/>
                    </a:lnTo>
                    <a:lnTo>
                      <a:pt x="2938857" y="1046170"/>
                    </a:lnTo>
                    <a:lnTo>
                      <a:pt x="2938857" y="1078114"/>
                    </a:lnTo>
                    <a:lnTo>
                      <a:pt x="3026704" y="1078114"/>
                    </a:lnTo>
                    <a:lnTo>
                      <a:pt x="3026704" y="1134016"/>
                    </a:lnTo>
                    <a:lnTo>
                      <a:pt x="3270277" y="1134016"/>
                    </a:lnTo>
                    <a:lnTo>
                      <a:pt x="3270277" y="1173946"/>
                    </a:lnTo>
                    <a:lnTo>
                      <a:pt x="3330172" y="1173946"/>
                    </a:lnTo>
                    <a:lnTo>
                      <a:pt x="3330172" y="1181932"/>
                    </a:lnTo>
                    <a:lnTo>
                      <a:pt x="3418019" y="1181932"/>
                    </a:lnTo>
                    <a:lnTo>
                      <a:pt x="3418019" y="1213876"/>
                    </a:lnTo>
                    <a:lnTo>
                      <a:pt x="3469928" y="1213876"/>
                    </a:lnTo>
                    <a:lnTo>
                      <a:pt x="3469928" y="1325681"/>
                    </a:lnTo>
                    <a:lnTo>
                      <a:pt x="3693537" y="1325681"/>
                    </a:lnTo>
                    <a:lnTo>
                      <a:pt x="3693537" y="1341653"/>
                    </a:lnTo>
                    <a:lnTo>
                      <a:pt x="3693537" y="1341653"/>
                    </a:lnTo>
                    <a:lnTo>
                      <a:pt x="3717495" y="1365611"/>
                    </a:lnTo>
                  </a:path>
                </a:pathLst>
              </a:custGeom>
              <a:noFill/>
              <a:ln w="28575">
                <a:solidFill>
                  <a:schemeClr val="accent3"/>
                </a:solidFill>
                <a:miter lim="800000"/>
                <a:headEnd/>
                <a:tailEnd/>
              </a:ln>
            </p:spPr>
            <p:txBody>
              <a:bodyPr rtlCol="0" anchor="ctr"/>
              <a:lstStyle/>
              <a:p>
                <a:pPr algn="ctr"/>
                <a:endParaRPr lang="en-US"/>
              </a:p>
            </p:txBody>
          </p:sp>
        </p:grpSp>
        <p:grpSp>
          <p:nvGrpSpPr>
            <p:cNvPr id="10136" name="Group 10135">
              <a:extLst>
                <a:ext uri="{FF2B5EF4-FFF2-40B4-BE49-F238E27FC236}">
                  <a16:creationId xmlns:a16="http://schemas.microsoft.com/office/drawing/2014/main" id="{E8AEB8A8-28CC-C9F7-0EEE-3DCE6CE1A642}"/>
                </a:ext>
              </a:extLst>
            </p:cNvPr>
            <p:cNvGrpSpPr/>
            <p:nvPr/>
          </p:nvGrpSpPr>
          <p:grpSpPr>
            <a:xfrm>
              <a:off x="6958374" y="1572643"/>
              <a:ext cx="4791585" cy="2109011"/>
              <a:chOff x="6958374" y="1572643"/>
              <a:chExt cx="4791585" cy="2109011"/>
            </a:xfrm>
          </p:grpSpPr>
          <p:sp>
            <p:nvSpPr>
              <p:cNvPr id="10083" name="TextBox 10082">
                <a:extLst>
                  <a:ext uri="{FF2B5EF4-FFF2-40B4-BE49-F238E27FC236}">
                    <a16:creationId xmlns:a16="http://schemas.microsoft.com/office/drawing/2014/main" id="{5A9DCCD3-97DE-7DD5-4D88-D1C1F4431A85}"/>
                  </a:ext>
                </a:extLst>
              </p:cNvPr>
              <p:cNvSpPr txBox="1"/>
              <p:nvPr/>
            </p:nvSpPr>
            <p:spPr bwMode="auto">
              <a:xfrm>
                <a:off x="11546759" y="33706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4" name="TextBox 10083">
                <a:extLst>
                  <a:ext uri="{FF2B5EF4-FFF2-40B4-BE49-F238E27FC236}">
                    <a16:creationId xmlns:a16="http://schemas.microsoft.com/office/drawing/2014/main" id="{52B98823-8C32-FE25-289C-527C47FC50F2}"/>
                  </a:ext>
                </a:extLst>
              </p:cNvPr>
              <p:cNvSpPr txBox="1"/>
              <p:nvPr/>
            </p:nvSpPr>
            <p:spPr bwMode="auto">
              <a:xfrm>
                <a:off x="11338643" y="337223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5" name="TextBox 10084">
                <a:extLst>
                  <a:ext uri="{FF2B5EF4-FFF2-40B4-BE49-F238E27FC236}">
                    <a16:creationId xmlns:a16="http://schemas.microsoft.com/office/drawing/2014/main" id="{CBA0DD7B-D0B4-8018-3997-8AC5E93C1843}"/>
                  </a:ext>
                </a:extLst>
              </p:cNvPr>
              <p:cNvSpPr txBox="1"/>
              <p:nvPr/>
            </p:nvSpPr>
            <p:spPr bwMode="auto">
              <a:xfrm>
                <a:off x="11137082" y="337387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6" name="TextBox 10085">
                <a:extLst>
                  <a:ext uri="{FF2B5EF4-FFF2-40B4-BE49-F238E27FC236}">
                    <a16:creationId xmlns:a16="http://schemas.microsoft.com/office/drawing/2014/main" id="{1ABCA2D6-878C-51F3-5562-7D5C629BA974}"/>
                  </a:ext>
                </a:extLst>
              </p:cNvPr>
              <p:cNvSpPr txBox="1"/>
              <p:nvPr/>
            </p:nvSpPr>
            <p:spPr bwMode="auto">
              <a:xfrm>
                <a:off x="10909302" y="312122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7" name="TextBox 10086">
                <a:extLst>
                  <a:ext uri="{FF2B5EF4-FFF2-40B4-BE49-F238E27FC236}">
                    <a16:creationId xmlns:a16="http://schemas.microsoft.com/office/drawing/2014/main" id="{FC3E3164-2316-DDB2-7124-AE78F50BB0D4}"/>
                  </a:ext>
                </a:extLst>
              </p:cNvPr>
              <p:cNvSpPr txBox="1"/>
              <p:nvPr/>
            </p:nvSpPr>
            <p:spPr bwMode="auto">
              <a:xfrm>
                <a:off x="11055148" y="319824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8" name="TextBox 10087">
                <a:extLst>
                  <a:ext uri="{FF2B5EF4-FFF2-40B4-BE49-F238E27FC236}">
                    <a16:creationId xmlns:a16="http://schemas.microsoft.com/office/drawing/2014/main" id="{B4D67E08-6261-0022-3A87-6A20468B53AF}"/>
                  </a:ext>
                </a:extLst>
              </p:cNvPr>
              <p:cNvSpPr txBox="1"/>
              <p:nvPr/>
            </p:nvSpPr>
            <p:spPr bwMode="auto">
              <a:xfrm>
                <a:off x="11086283" y="319660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89" name="TextBox 10088">
                <a:extLst>
                  <a:ext uri="{FF2B5EF4-FFF2-40B4-BE49-F238E27FC236}">
                    <a16:creationId xmlns:a16="http://schemas.microsoft.com/office/drawing/2014/main" id="{A20028A3-AC63-A0DB-3047-AAFB440D68FA}"/>
                  </a:ext>
                </a:extLst>
              </p:cNvPr>
              <p:cNvSpPr txBox="1"/>
              <p:nvPr/>
            </p:nvSpPr>
            <p:spPr bwMode="auto">
              <a:xfrm>
                <a:off x="10927328" y="32015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0" name="TextBox 10089">
                <a:extLst>
                  <a:ext uri="{FF2B5EF4-FFF2-40B4-BE49-F238E27FC236}">
                    <a16:creationId xmlns:a16="http://schemas.microsoft.com/office/drawing/2014/main" id="{341F8C73-A149-7345-3F05-FAF23F8E857D}"/>
                  </a:ext>
                </a:extLst>
              </p:cNvPr>
              <p:cNvSpPr txBox="1"/>
              <p:nvPr/>
            </p:nvSpPr>
            <p:spPr bwMode="auto">
              <a:xfrm>
                <a:off x="11123973" y="319496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1" name="TextBox 10090">
                <a:extLst>
                  <a:ext uri="{FF2B5EF4-FFF2-40B4-BE49-F238E27FC236}">
                    <a16:creationId xmlns:a16="http://schemas.microsoft.com/office/drawing/2014/main" id="{B25DC8AE-6653-FABF-AF6B-4973051AD128}"/>
                  </a:ext>
                </a:extLst>
              </p:cNvPr>
              <p:cNvSpPr txBox="1"/>
              <p:nvPr/>
            </p:nvSpPr>
            <p:spPr bwMode="auto">
              <a:xfrm>
                <a:off x="9575392" y="253456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2" name="TextBox 10091">
                <a:extLst>
                  <a:ext uri="{FF2B5EF4-FFF2-40B4-BE49-F238E27FC236}">
                    <a16:creationId xmlns:a16="http://schemas.microsoft.com/office/drawing/2014/main" id="{7ED3B1AC-CC05-2E3E-5E02-6BF3F1330ED2}"/>
                  </a:ext>
                </a:extLst>
              </p:cNvPr>
              <p:cNvSpPr txBox="1"/>
              <p:nvPr/>
            </p:nvSpPr>
            <p:spPr bwMode="auto">
              <a:xfrm>
                <a:off x="9488541" y="253292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3" name="TextBox 10092">
                <a:extLst>
                  <a:ext uri="{FF2B5EF4-FFF2-40B4-BE49-F238E27FC236}">
                    <a16:creationId xmlns:a16="http://schemas.microsoft.com/office/drawing/2014/main" id="{437E66D6-A9C0-F58F-5D70-E5D35FFC867D}"/>
                  </a:ext>
                </a:extLst>
              </p:cNvPr>
              <p:cNvSpPr txBox="1"/>
              <p:nvPr/>
            </p:nvSpPr>
            <p:spPr bwMode="auto">
              <a:xfrm>
                <a:off x="9454128" y="253128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4" name="TextBox 10093">
                <a:extLst>
                  <a:ext uri="{FF2B5EF4-FFF2-40B4-BE49-F238E27FC236}">
                    <a16:creationId xmlns:a16="http://schemas.microsoft.com/office/drawing/2014/main" id="{C6A2D682-B3A4-779F-B85E-D57C43BEC3FC}"/>
                  </a:ext>
                </a:extLst>
              </p:cNvPr>
              <p:cNvSpPr txBox="1"/>
              <p:nvPr/>
            </p:nvSpPr>
            <p:spPr bwMode="auto">
              <a:xfrm>
                <a:off x="9826115" y="2598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5" name="TextBox 10094">
                <a:extLst>
                  <a:ext uri="{FF2B5EF4-FFF2-40B4-BE49-F238E27FC236}">
                    <a16:creationId xmlns:a16="http://schemas.microsoft.com/office/drawing/2014/main" id="{A567CE67-F11F-DCEE-74DE-6DA3DED36084}"/>
                  </a:ext>
                </a:extLst>
              </p:cNvPr>
              <p:cNvSpPr txBox="1"/>
              <p:nvPr/>
            </p:nvSpPr>
            <p:spPr bwMode="auto">
              <a:xfrm>
                <a:off x="9870359" y="262305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6" name="TextBox 10095">
                <a:extLst>
                  <a:ext uri="{FF2B5EF4-FFF2-40B4-BE49-F238E27FC236}">
                    <a16:creationId xmlns:a16="http://schemas.microsoft.com/office/drawing/2014/main" id="{476A057C-43C8-5773-C6E1-776E1ED33B44}"/>
                  </a:ext>
                </a:extLst>
              </p:cNvPr>
              <p:cNvSpPr txBox="1"/>
              <p:nvPr/>
            </p:nvSpPr>
            <p:spPr bwMode="auto">
              <a:xfrm>
                <a:off x="9986708" y="262797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7" name="TextBox 10096">
                <a:extLst>
                  <a:ext uri="{FF2B5EF4-FFF2-40B4-BE49-F238E27FC236}">
                    <a16:creationId xmlns:a16="http://schemas.microsoft.com/office/drawing/2014/main" id="{4E4F7584-B848-0712-7E68-94CF2136E4B7}"/>
                  </a:ext>
                </a:extLst>
              </p:cNvPr>
              <p:cNvSpPr txBox="1"/>
              <p:nvPr/>
            </p:nvSpPr>
            <p:spPr bwMode="auto">
              <a:xfrm>
                <a:off x="10017844" y="262633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8" name="TextBox 10097">
                <a:extLst>
                  <a:ext uri="{FF2B5EF4-FFF2-40B4-BE49-F238E27FC236}">
                    <a16:creationId xmlns:a16="http://schemas.microsoft.com/office/drawing/2014/main" id="{AEEA3101-10A2-D81D-6FE9-513E3D050CAB}"/>
                  </a:ext>
                </a:extLst>
              </p:cNvPr>
              <p:cNvSpPr txBox="1"/>
              <p:nvPr/>
            </p:nvSpPr>
            <p:spPr bwMode="auto">
              <a:xfrm>
                <a:off x="10039146" y="264763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99" name="TextBox 10098">
                <a:extLst>
                  <a:ext uri="{FF2B5EF4-FFF2-40B4-BE49-F238E27FC236}">
                    <a16:creationId xmlns:a16="http://schemas.microsoft.com/office/drawing/2014/main" id="{0440B5FF-A59E-8418-CF41-0FDDCB193223}"/>
                  </a:ext>
                </a:extLst>
              </p:cNvPr>
              <p:cNvSpPr txBox="1"/>
              <p:nvPr/>
            </p:nvSpPr>
            <p:spPr bwMode="auto">
              <a:xfrm>
                <a:off x="10103056" y="266566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0" name="TextBox 10099">
                <a:extLst>
                  <a:ext uri="{FF2B5EF4-FFF2-40B4-BE49-F238E27FC236}">
                    <a16:creationId xmlns:a16="http://schemas.microsoft.com/office/drawing/2014/main" id="{75E57C79-627A-60DD-0A5D-29781D627377}"/>
                  </a:ext>
                </a:extLst>
              </p:cNvPr>
              <p:cNvSpPr txBox="1"/>
              <p:nvPr/>
            </p:nvSpPr>
            <p:spPr bwMode="auto">
              <a:xfrm>
                <a:off x="10144024" y="266730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1" name="TextBox 10100">
                <a:extLst>
                  <a:ext uri="{FF2B5EF4-FFF2-40B4-BE49-F238E27FC236}">
                    <a16:creationId xmlns:a16="http://schemas.microsoft.com/office/drawing/2014/main" id="{4B7B8108-94E0-5E61-AC04-3E30E7438B59}"/>
                  </a:ext>
                </a:extLst>
              </p:cNvPr>
              <p:cNvSpPr txBox="1"/>
              <p:nvPr/>
            </p:nvSpPr>
            <p:spPr bwMode="auto">
              <a:xfrm>
                <a:off x="10224320" y="269515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2" name="TextBox 10101">
                <a:extLst>
                  <a:ext uri="{FF2B5EF4-FFF2-40B4-BE49-F238E27FC236}">
                    <a16:creationId xmlns:a16="http://schemas.microsoft.com/office/drawing/2014/main" id="{36DB5808-B191-2774-5ACC-91472D60029C}"/>
                  </a:ext>
                </a:extLst>
              </p:cNvPr>
              <p:cNvSpPr txBox="1"/>
              <p:nvPr/>
            </p:nvSpPr>
            <p:spPr bwMode="auto">
              <a:xfrm>
                <a:off x="10242347" y="274595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3" name="TextBox 10102">
                <a:extLst>
                  <a:ext uri="{FF2B5EF4-FFF2-40B4-BE49-F238E27FC236}">
                    <a16:creationId xmlns:a16="http://schemas.microsoft.com/office/drawing/2014/main" id="{B21397FA-FAA6-998A-23DE-9F957204672B}"/>
                  </a:ext>
                </a:extLst>
              </p:cNvPr>
              <p:cNvSpPr txBox="1"/>
              <p:nvPr/>
            </p:nvSpPr>
            <p:spPr bwMode="auto">
              <a:xfrm>
                <a:off x="10188269" y="266893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4" name="TextBox 10103">
                <a:extLst>
                  <a:ext uri="{FF2B5EF4-FFF2-40B4-BE49-F238E27FC236}">
                    <a16:creationId xmlns:a16="http://schemas.microsoft.com/office/drawing/2014/main" id="{8C4FC0DA-75D0-5778-0410-77E152389709}"/>
                  </a:ext>
                </a:extLst>
              </p:cNvPr>
              <p:cNvSpPr txBox="1"/>
              <p:nvPr/>
            </p:nvSpPr>
            <p:spPr bwMode="auto">
              <a:xfrm>
                <a:off x="10257095" y="278364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5" name="TextBox 10104">
                <a:extLst>
                  <a:ext uri="{FF2B5EF4-FFF2-40B4-BE49-F238E27FC236}">
                    <a16:creationId xmlns:a16="http://schemas.microsoft.com/office/drawing/2014/main" id="{871E6AFD-D1FE-8A59-37F3-81924A8B76C5}"/>
                  </a:ext>
                </a:extLst>
              </p:cNvPr>
              <p:cNvSpPr txBox="1"/>
              <p:nvPr/>
            </p:nvSpPr>
            <p:spPr bwMode="auto">
              <a:xfrm>
                <a:off x="10271844" y="281806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6" name="TextBox 10105">
                <a:extLst>
                  <a:ext uri="{FF2B5EF4-FFF2-40B4-BE49-F238E27FC236}">
                    <a16:creationId xmlns:a16="http://schemas.microsoft.com/office/drawing/2014/main" id="{99BC5983-43A7-5DA4-61DE-9316569A8B18}"/>
                  </a:ext>
                </a:extLst>
              </p:cNvPr>
              <p:cNvSpPr txBox="1"/>
              <p:nvPr/>
            </p:nvSpPr>
            <p:spPr bwMode="auto">
              <a:xfrm>
                <a:off x="10522567" y="2852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7" name="TextBox 10106">
                <a:extLst>
                  <a:ext uri="{FF2B5EF4-FFF2-40B4-BE49-F238E27FC236}">
                    <a16:creationId xmlns:a16="http://schemas.microsoft.com/office/drawing/2014/main" id="{5350F000-B679-2975-AA4A-BD4EF399EA14}"/>
                  </a:ext>
                </a:extLst>
              </p:cNvPr>
              <p:cNvSpPr txBox="1"/>
              <p:nvPr/>
            </p:nvSpPr>
            <p:spPr bwMode="auto">
              <a:xfrm>
                <a:off x="10619251" y="287377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8" name="TextBox 10107">
                <a:extLst>
                  <a:ext uri="{FF2B5EF4-FFF2-40B4-BE49-F238E27FC236}">
                    <a16:creationId xmlns:a16="http://schemas.microsoft.com/office/drawing/2014/main" id="{B8816F52-895E-BDBB-B713-0109F02E2F41}"/>
                  </a:ext>
                </a:extLst>
              </p:cNvPr>
              <p:cNvSpPr txBox="1"/>
              <p:nvPr/>
            </p:nvSpPr>
            <p:spPr bwMode="auto">
              <a:xfrm>
                <a:off x="10633999" y="287541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09" name="TextBox 10108">
                <a:extLst>
                  <a:ext uri="{FF2B5EF4-FFF2-40B4-BE49-F238E27FC236}">
                    <a16:creationId xmlns:a16="http://schemas.microsoft.com/office/drawing/2014/main" id="{2FBBF2D9-EA32-3128-7695-DC2C26E6DFAB}"/>
                  </a:ext>
                </a:extLst>
              </p:cNvPr>
              <p:cNvSpPr txBox="1"/>
              <p:nvPr/>
            </p:nvSpPr>
            <p:spPr bwMode="auto">
              <a:xfrm>
                <a:off x="10658580" y="287705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0" name="TextBox 10109">
                <a:extLst>
                  <a:ext uri="{FF2B5EF4-FFF2-40B4-BE49-F238E27FC236}">
                    <a16:creationId xmlns:a16="http://schemas.microsoft.com/office/drawing/2014/main" id="{EF51A833-CA52-DC75-DC6F-B2E16D0074AE}"/>
                  </a:ext>
                </a:extLst>
              </p:cNvPr>
              <p:cNvSpPr txBox="1"/>
              <p:nvPr/>
            </p:nvSpPr>
            <p:spPr bwMode="auto">
              <a:xfrm>
                <a:off x="10558618" y="2852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1" name="TextBox 10110">
                <a:extLst>
                  <a:ext uri="{FF2B5EF4-FFF2-40B4-BE49-F238E27FC236}">
                    <a16:creationId xmlns:a16="http://schemas.microsoft.com/office/drawing/2014/main" id="{3E169B91-22F9-CCAE-46AA-993F993AC939}"/>
                  </a:ext>
                </a:extLst>
              </p:cNvPr>
              <p:cNvSpPr txBox="1"/>
              <p:nvPr/>
            </p:nvSpPr>
            <p:spPr bwMode="auto">
              <a:xfrm>
                <a:off x="10692993" y="296063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2" name="TextBox 10111">
                <a:extLst>
                  <a:ext uri="{FF2B5EF4-FFF2-40B4-BE49-F238E27FC236}">
                    <a16:creationId xmlns:a16="http://schemas.microsoft.com/office/drawing/2014/main" id="{021479A0-C1F8-2908-C1F8-600D3FDF66BD}"/>
                  </a:ext>
                </a:extLst>
              </p:cNvPr>
              <p:cNvSpPr txBox="1"/>
              <p:nvPr/>
            </p:nvSpPr>
            <p:spPr bwMode="auto">
              <a:xfrm>
                <a:off x="10704464" y="296226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3" name="TextBox 10112">
                <a:extLst>
                  <a:ext uri="{FF2B5EF4-FFF2-40B4-BE49-F238E27FC236}">
                    <a16:creationId xmlns:a16="http://schemas.microsoft.com/office/drawing/2014/main" id="{6754E3D3-5A8A-8BEB-8549-A961DACF8E8B}"/>
                  </a:ext>
                </a:extLst>
              </p:cNvPr>
              <p:cNvSpPr txBox="1"/>
              <p:nvPr/>
            </p:nvSpPr>
            <p:spPr bwMode="auto">
              <a:xfrm>
                <a:off x="11115780" y="333425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4" name="TextBox 10113">
                <a:extLst>
                  <a:ext uri="{FF2B5EF4-FFF2-40B4-BE49-F238E27FC236}">
                    <a16:creationId xmlns:a16="http://schemas.microsoft.com/office/drawing/2014/main" id="{B567F62A-ED19-0D24-95F4-45C69494D2C0}"/>
                  </a:ext>
                </a:extLst>
              </p:cNvPr>
              <p:cNvSpPr txBox="1"/>
              <p:nvPr/>
            </p:nvSpPr>
            <p:spPr bwMode="auto">
              <a:xfrm>
                <a:off x="10684800" y="29360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5" name="TextBox 10114">
                <a:extLst>
                  <a:ext uri="{FF2B5EF4-FFF2-40B4-BE49-F238E27FC236}">
                    <a16:creationId xmlns:a16="http://schemas.microsoft.com/office/drawing/2014/main" id="{64993C54-D700-AFFF-05B5-5233CC0B511C}"/>
                  </a:ext>
                </a:extLst>
              </p:cNvPr>
              <p:cNvSpPr txBox="1"/>
              <p:nvPr/>
            </p:nvSpPr>
            <p:spPr bwMode="auto">
              <a:xfrm>
                <a:off x="10886361" y="29704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6" name="TextBox 10115">
                <a:extLst>
                  <a:ext uri="{FF2B5EF4-FFF2-40B4-BE49-F238E27FC236}">
                    <a16:creationId xmlns:a16="http://schemas.microsoft.com/office/drawing/2014/main" id="{192330A0-2CA8-959A-638F-D0816FFC965F}"/>
                  </a:ext>
                </a:extLst>
              </p:cNvPr>
              <p:cNvSpPr txBox="1"/>
              <p:nvPr/>
            </p:nvSpPr>
            <p:spPr bwMode="auto">
              <a:xfrm>
                <a:off x="10863419" y="296718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7" name="TextBox 10116">
                <a:extLst>
                  <a:ext uri="{FF2B5EF4-FFF2-40B4-BE49-F238E27FC236}">
                    <a16:creationId xmlns:a16="http://schemas.microsoft.com/office/drawing/2014/main" id="{360D6131-A4D5-5DB2-99F5-BFA8DA0F75C2}"/>
                  </a:ext>
                </a:extLst>
              </p:cNvPr>
              <p:cNvSpPr txBox="1"/>
              <p:nvPr/>
            </p:nvSpPr>
            <p:spPr bwMode="auto">
              <a:xfrm>
                <a:off x="10804425" y="296718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8" name="TextBox 10117">
                <a:extLst>
                  <a:ext uri="{FF2B5EF4-FFF2-40B4-BE49-F238E27FC236}">
                    <a16:creationId xmlns:a16="http://schemas.microsoft.com/office/drawing/2014/main" id="{7F5A791C-8F0A-7A30-E2AA-E4935B769658}"/>
                  </a:ext>
                </a:extLst>
              </p:cNvPr>
              <p:cNvSpPr txBox="1"/>
              <p:nvPr/>
            </p:nvSpPr>
            <p:spPr bwMode="auto">
              <a:xfrm>
                <a:off x="10745432" y="296390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19" name="TextBox 10118">
                <a:extLst>
                  <a:ext uri="{FF2B5EF4-FFF2-40B4-BE49-F238E27FC236}">
                    <a16:creationId xmlns:a16="http://schemas.microsoft.com/office/drawing/2014/main" id="{32FD01DF-DC96-A9C4-21F0-8E763F90FF43}"/>
                  </a:ext>
                </a:extLst>
              </p:cNvPr>
              <p:cNvSpPr txBox="1"/>
              <p:nvPr/>
            </p:nvSpPr>
            <p:spPr bwMode="auto">
              <a:xfrm>
                <a:off x="10778206" y="296390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0" name="TextBox 10119">
                <a:extLst>
                  <a:ext uri="{FF2B5EF4-FFF2-40B4-BE49-F238E27FC236}">
                    <a16:creationId xmlns:a16="http://schemas.microsoft.com/office/drawing/2014/main" id="{1818F028-AEA0-BE7E-5B93-B531459177B1}"/>
                  </a:ext>
                </a:extLst>
              </p:cNvPr>
              <p:cNvSpPr txBox="1"/>
              <p:nvPr/>
            </p:nvSpPr>
            <p:spPr bwMode="auto">
              <a:xfrm>
                <a:off x="9087058" y="231825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1" name="TextBox 10120">
                <a:extLst>
                  <a:ext uri="{FF2B5EF4-FFF2-40B4-BE49-F238E27FC236}">
                    <a16:creationId xmlns:a16="http://schemas.microsoft.com/office/drawing/2014/main" id="{19733413-AE29-2FB3-F717-D4BE8763BE41}"/>
                  </a:ext>
                </a:extLst>
              </p:cNvPr>
              <p:cNvSpPr txBox="1"/>
              <p:nvPr/>
            </p:nvSpPr>
            <p:spPr bwMode="auto">
              <a:xfrm>
                <a:off x="8538090" y="225762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2" name="TextBox 10121">
                <a:extLst>
                  <a:ext uri="{FF2B5EF4-FFF2-40B4-BE49-F238E27FC236}">
                    <a16:creationId xmlns:a16="http://schemas.microsoft.com/office/drawing/2014/main" id="{689B199F-99B1-9FF9-8532-D91EA6793238}"/>
                  </a:ext>
                </a:extLst>
              </p:cNvPr>
              <p:cNvSpPr txBox="1"/>
              <p:nvPr/>
            </p:nvSpPr>
            <p:spPr bwMode="auto">
              <a:xfrm>
                <a:off x="8590529" y="226417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3" name="TextBox 10122">
                <a:extLst>
                  <a:ext uri="{FF2B5EF4-FFF2-40B4-BE49-F238E27FC236}">
                    <a16:creationId xmlns:a16="http://schemas.microsoft.com/office/drawing/2014/main" id="{4DA038C6-C357-A1E9-3258-9005D4413DA7}"/>
                  </a:ext>
                </a:extLst>
              </p:cNvPr>
              <p:cNvSpPr txBox="1"/>
              <p:nvPr/>
            </p:nvSpPr>
            <p:spPr bwMode="auto">
              <a:xfrm>
                <a:off x="8674104" y="22592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4" name="TextBox 10123">
                <a:extLst>
                  <a:ext uri="{FF2B5EF4-FFF2-40B4-BE49-F238E27FC236}">
                    <a16:creationId xmlns:a16="http://schemas.microsoft.com/office/drawing/2014/main" id="{3FBC3ACC-6423-92B2-936A-9A30624C84C0}"/>
                  </a:ext>
                </a:extLst>
              </p:cNvPr>
              <p:cNvSpPr txBox="1"/>
              <p:nvPr/>
            </p:nvSpPr>
            <p:spPr bwMode="auto">
              <a:xfrm>
                <a:off x="9391858" y="24788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5" name="TextBox 10124">
                <a:extLst>
                  <a:ext uri="{FF2B5EF4-FFF2-40B4-BE49-F238E27FC236}">
                    <a16:creationId xmlns:a16="http://schemas.microsoft.com/office/drawing/2014/main" id="{1C41FB88-1E80-6898-78CE-295D6B96C54A}"/>
                  </a:ext>
                </a:extLst>
              </p:cNvPr>
              <p:cNvSpPr txBox="1"/>
              <p:nvPr/>
            </p:nvSpPr>
            <p:spPr bwMode="auto">
              <a:xfrm>
                <a:off x="8934658" y="231661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6" name="TextBox 10125">
                <a:extLst>
                  <a:ext uri="{FF2B5EF4-FFF2-40B4-BE49-F238E27FC236}">
                    <a16:creationId xmlns:a16="http://schemas.microsoft.com/office/drawing/2014/main" id="{35392366-045A-9128-B0FF-35C5B79A5F01}"/>
                  </a:ext>
                </a:extLst>
              </p:cNvPr>
              <p:cNvSpPr txBox="1"/>
              <p:nvPr/>
            </p:nvSpPr>
            <p:spPr bwMode="auto">
              <a:xfrm>
                <a:off x="9359084" y="240346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7" name="TextBox 10126">
                <a:extLst>
                  <a:ext uri="{FF2B5EF4-FFF2-40B4-BE49-F238E27FC236}">
                    <a16:creationId xmlns:a16="http://schemas.microsoft.com/office/drawing/2014/main" id="{9B8278C9-BC0F-0FCC-DD4C-1E25F36C2695}"/>
                  </a:ext>
                </a:extLst>
              </p:cNvPr>
              <p:cNvSpPr txBox="1"/>
              <p:nvPr/>
            </p:nvSpPr>
            <p:spPr bwMode="auto">
              <a:xfrm>
                <a:off x="6958374" y="157264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8" name="TextBox 10127">
                <a:extLst>
                  <a:ext uri="{FF2B5EF4-FFF2-40B4-BE49-F238E27FC236}">
                    <a16:creationId xmlns:a16="http://schemas.microsoft.com/office/drawing/2014/main" id="{23AA7723-D1E9-2C56-EE7D-7E273375295A}"/>
                  </a:ext>
                </a:extLst>
              </p:cNvPr>
              <p:cNvSpPr txBox="1"/>
              <p:nvPr/>
            </p:nvSpPr>
            <p:spPr bwMode="auto">
              <a:xfrm>
                <a:off x="7251703" y="16496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29" name="TextBox 10128">
                <a:extLst>
                  <a:ext uri="{FF2B5EF4-FFF2-40B4-BE49-F238E27FC236}">
                    <a16:creationId xmlns:a16="http://schemas.microsoft.com/office/drawing/2014/main" id="{21E74339-4CEA-80A8-94B5-9F5CD29B84FC}"/>
                  </a:ext>
                </a:extLst>
              </p:cNvPr>
              <p:cNvSpPr txBox="1"/>
              <p:nvPr/>
            </p:nvSpPr>
            <p:spPr bwMode="auto">
              <a:xfrm>
                <a:off x="7191071" y="165130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30" name="TextBox 10129">
                <a:extLst>
                  <a:ext uri="{FF2B5EF4-FFF2-40B4-BE49-F238E27FC236}">
                    <a16:creationId xmlns:a16="http://schemas.microsoft.com/office/drawing/2014/main" id="{59F430D2-A975-AF9B-0B1B-FE83C0A66F98}"/>
                  </a:ext>
                </a:extLst>
              </p:cNvPr>
              <p:cNvSpPr txBox="1"/>
              <p:nvPr/>
            </p:nvSpPr>
            <p:spPr bwMode="auto">
              <a:xfrm>
                <a:off x="7392632" y="169882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31" name="TextBox 10130">
                <a:extLst>
                  <a:ext uri="{FF2B5EF4-FFF2-40B4-BE49-F238E27FC236}">
                    <a16:creationId xmlns:a16="http://schemas.microsoft.com/office/drawing/2014/main" id="{BE4E8FBB-27D6-AEDA-25FD-B11A11A0034E}"/>
                  </a:ext>
                </a:extLst>
              </p:cNvPr>
              <p:cNvSpPr txBox="1"/>
              <p:nvPr/>
            </p:nvSpPr>
            <p:spPr bwMode="auto">
              <a:xfrm>
                <a:off x="7610580" y="179550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32" name="TextBox 10131">
                <a:extLst>
                  <a:ext uri="{FF2B5EF4-FFF2-40B4-BE49-F238E27FC236}">
                    <a16:creationId xmlns:a16="http://schemas.microsoft.com/office/drawing/2014/main" id="{10058A6A-E4CF-D1C1-2D54-DB5472E4E697}"/>
                  </a:ext>
                </a:extLst>
              </p:cNvPr>
              <p:cNvSpPr txBox="1"/>
              <p:nvPr/>
            </p:nvSpPr>
            <p:spPr bwMode="auto">
              <a:xfrm>
                <a:off x="7628606" y="180042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33" name="TextBox 10132">
                <a:extLst>
                  <a:ext uri="{FF2B5EF4-FFF2-40B4-BE49-F238E27FC236}">
                    <a16:creationId xmlns:a16="http://schemas.microsoft.com/office/drawing/2014/main" id="{0A2BE80D-C6D2-B350-A176-266A1C4F5FBC}"/>
                  </a:ext>
                </a:extLst>
              </p:cNvPr>
              <p:cNvSpPr txBox="1"/>
              <p:nvPr/>
            </p:nvSpPr>
            <p:spPr bwMode="auto">
              <a:xfrm>
                <a:off x="7836723" y="186433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34" name="TextBox 10133">
                <a:extLst>
                  <a:ext uri="{FF2B5EF4-FFF2-40B4-BE49-F238E27FC236}">
                    <a16:creationId xmlns:a16="http://schemas.microsoft.com/office/drawing/2014/main" id="{2E52723D-93B5-279F-810E-C7AE6729FDCE}"/>
                  </a:ext>
                </a:extLst>
              </p:cNvPr>
              <p:cNvSpPr txBox="1"/>
              <p:nvPr/>
            </p:nvSpPr>
            <p:spPr bwMode="auto">
              <a:xfrm>
                <a:off x="7631883" y="181353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grpSp>
      <p:grpSp>
        <p:nvGrpSpPr>
          <p:cNvPr id="10082" name="Group 10081">
            <a:extLst>
              <a:ext uri="{FF2B5EF4-FFF2-40B4-BE49-F238E27FC236}">
                <a16:creationId xmlns:a16="http://schemas.microsoft.com/office/drawing/2014/main" id="{75B97610-6409-1E8A-B8A3-F7718DD66864}"/>
              </a:ext>
            </a:extLst>
          </p:cNvPr>
          <p:cNvGrpSpPr/>
          <p:nvPr/>
        </p:nvGrpSpPr>
        <p:grpSpPr>
          <a:xfrm>
            <a:off x="6781946" y="2556377"/>
            <a:ext cx="4282851" cy="2362690"/>
            <a:chOff x="6879962" y="1580900"/>
            <a:chExt cx="4282851" cy="2362690"/>
          </a:xfrm>
        </p:grpSpPr>
        <p:sp>
          <p:nvSpPr>
            <p:cNvPr id="10055" name="Freeform 10054">
              <a:extLst>
                <a:ext uri="{FF2B5EF4-FFF2-40B4-BE49-F238E27FC236}">
                  <a16:creationId xmlns:a16="http://schemas.microsoft.com/office/drawing/2014/main" id="{D609CC90-3809-04C7-2681-19939D39A15F}"/>
                </a:ext>
              </a:extLst>
            </p:cNvPr>
            <p:cNvSpPr/>
            <p:nvPr/>
          </p:nvSpPr>
          <p:spPr bwMode="auto">
            <a:xfrm>
              <a:off x="6879962" y="1661093"/>
              <a:ext cx="4188670" cy="2132269"/>
            </a:xfrm>
            <a:custGeom>
              <a:avLst/>
              <a:gdLst>
                <a:gd name="connsiteX0" fmla="*/ 4188670 w 4188670"/>
                <a:gd name="connsiteY0" fmla="*/ 2132269 h 2132269"/>
                <a:gd name="connsiteX1" fmla="*/ 3917145 w 4188670"/>
                <a:gd name="connsiteY1" fmla="*/ 2132269 h 2132269"/>
                <a:gd name="connsiteX2" fmla="*/ 3917145 w 4188670"/>
                <a:gd name="connsiteY2" fmla="*/ 2020465 h 2132269"/>
                <a:gd name="connsiteX3" fmla="*/ 3489893 w 4188670"/>
                <a:gd name="connsiteY3" fmla="*/ 2020465 h 2132269"/>
                <a:gd name="connsiteX4" fmla="*/ 3489893 w 4188670"/>
                <a:gd name="connsiteY4" fmla="*/ 1936612 h 2132269"/>
                <a:gd name="connsiteX5" fmla="*/ 3469928 w 4188670"/>
                <a:gd name="connsiteY5" fmla="*/ 1936612 h 2132269"/>
                <a:gd name="connsiteX6" fmla="*/ 3469928 w 4188670"/>
                <a:gd name="connsiteY6" fmla="*/ 1856752 h 2132269"/>
                <a:gd name="connsiteX7" fmla="*/ 3453956 w 4188670"/>
                <a:gd name="connsiteY7" fmla="*/ 1856752 h 2132269"/>
                <a:gd name="connsiteX8" fmla="*/ 3453956 w 4188670"/>
                <a:gd name="connsiteY8" fmla="*/ 1768905 h 2132269"/>
                <a:gd name="connsiteX9" fmla="*/ 3030697 w 4188670"/>
                <a:gd name="connsiteY9" fmla="*/ 1768905 h 2132269"/>
                <a:gd name="connsiteX10" fmla="*/ 3030697 w 4188670"/>
                <a:gd name="connsiteY10" fmla="*/ 1677066 h 2132269"/>
                <a:gd name="connsiteX11" fmla="*/ 2938857 w 4188670"/>
                <a:gd name="connsiteY11" fmla="*/ 1677066 h 2132269"/>
                <a:gd name="connsiteX12" fmla="*/ 2938857 w 4188670"/>
                <a:gd name="connsiteY12" fmla="*/ 1621164 h 2132269"/>
                <a:gd name="connsiteX13" fmla="*/ 2882955 w 4188670"/>
                <a:gd name="connsiteY13" fmla="*/ 1621164 h 2132269"/>
                <a:gd name="connsiteX14" fmla="*/ 2882955 w 4188670"/>
                <a:gd name="connsiteY14" fmla="*/ 1577241 h 2132269"/>
                <a:gd name="connsiteX15" fmla="*/ 2803095 w 4188670"/>
                <a:gd name="connsiteY15" fmla="*/ 1577241 h 2132269"/>
                <a:gd name="connsiteX16" fmla="*/ 2803095 w 4188670"/>
                <a:gd name="connsiteY16" fmla="*/ 1537310 h 2132269"/>
                <a:gd name="connsiteX17" fmla="*/ 2719241 w 4188670"/>
                <a:gd name="connsiteY17" fmla="*/ 1537310 h 2132269"/>
                <a:gd name="connsiteX18" fmla="*/ 2719241 w 4188670"/>
                <a:gd name="connsiteY18" fmla="*/ 1497380 h 2132269"/>
                <a:gd name="connsiteX19" fmla="*/ 2607437 w 4188670"/>
                <a:gd name="connsiteY19" fmla="*/ 1497380 h 2132269"/>
                <a:gd name="connsiteX20" fmla="*/ 2607437 w 4188670"/>
                <a:gd name="connsiteY20" fmla="*/ 1417520 h 2132269"/>
                <a:gd name="connsiteX21" fmla="*/ 2431745 w 4188670"/>
                <a:gd name="connsiteY21" fmla="*/ 1417520 h 2132269"/>
                <a:gd name="connsiteX22" fmla="*/ 2431745 w 4188670"/>
                <a:gd name="connsiteY22" fmla="*/ 1381583 h 2132269"/>
                <a:gd name="connsiteX23" fmla="*/ 2164213 w 4188670"/>
                <a:gd name="connsiteY23" fmla="*/ 1381583 h 2132269"/>
                <a:gd name="connsiteX24" fmla="*/ 2164213 w 4188670"/>
                <a:gd name="connsiteY24" fmla="*/ 1289744 h 2132269"/>
                <a:gd name="connsiteX25" fmla="*/ 2156227 w 4188670"/>
                <a:gd name="connsiteY25" fmla="*/ 1289744 h 2132269"/>
                <a:gd name="connsiteX26" fmla="*/ 2156227 w 4188670"/>
                <a:gd name="connsiteY26" fmla="*/ 1225855 h 2132269"/>
                <a:gd name="connsiteX27" fmla="*/ 2148241 w 4188670"/>
                <a:gd name="connsiteY27" fmla="*/ 1225855 h 2132269"/>
                <a:gd name="connsiteX28" fmla="*/ 2148241 w 4188670"/>
                <a:gd name="connsiteY28" fmla="*/ 1185925 h 2132269"/>
                <a:gd name="connsiteX29" fmla="*/ 2048415 w 4188670"/>
                <a:gd name="connsiteY29" fmla="*/ 1185925 h 2132269"/>
                <a:gd name="connsiteX30" fmla="*/ 2048415 w 4188670"/>
                <a:gd name="connsiteY30" fmla="*/ 1142002 h 2132269"/>
                <a:gd name="connsiteX31" fmla="*/ 1908660 w 4188670"/>
                <a:gd name="connsiteY31" fmla="*/ 1142002 h 2132269"/>
                <a:gd name="connsiteX32" fmla="*/ 1908660 w 4188670"/>
                <a:gd name="connsiteY32" fmla="*/ 1102072 h 2132269"/>
                <a:gd name="connsiteX33" fmla="*/ 1748939 w 4188670"/>
                <a:gd name="connsiteY33" fmla="*/ 1102072 h 2132269"/>
                <a:gd name="connsiteX34" fmla="*/ 1748939 w 4188670"/>
                <a:gd name="connsiteY34" fmla="*/ 1022212 h 2132269"/>
                <a:gd name="connsiteX35" fmla="*/ 1724981 w 4188670"/>
                <a:gd name="connsiteY35" fmla="*/ 1022212 h 2132269"/>
                <a:gd name="connsiteX36" fmla="*/ 1724981 w 4188670"/>
                <a:gd name="connsiteY36" fmla="*/ 950338 h 2132269"/>
                <a:gd name="connsiteX37" fmla="*/ 1469428 w 4188670"/>
                <a:gd name="connsiteY37" fmla="*/ 950338 h 2132269"/>
                <a:gd name="connsiteX38" fmla="*/ 1469428 w 4188670"/>
                <a:gd name="connsiteY38" fmla="*/ 910407 h 2132269"/>
                <a:gd name="connsiteX39" fmla="*/ 1345645 w 4188670"/>
                <a:gd name="connsiteY39" fmla="*/ 910407 h 2132269"/>
                <a:gd name="connsiteX40" fmla="*/ 1345645 w 4188670"/>
                <a:gd name="connsiteY40" fmla="*/ 878463 h 2132269"/>
                <a:gd name="connsiteX41" fmla="*/ 1269778 w 4188670"/>
                <a:gd name="connsiteY41" fmla="*/ 878463 h 2132269"/>
                <a:gd name="connsiteX42" fmla="*/ 1269778 w 4188670"/>
                <a:gd name="connsiteY42" fmla="*/ 842526 h 2132269"/>
                <a:gd name="connsiteX43" fmla="*/ 1086099 w 4188670"/>
                <a:gd name="connsiteY43" fmla="*/ 842526 h 2132269"/>
                <a:gd name="connsiteX44" fmla="*/ 1086099 w 4188670"/>
                <a:gd name="connsiteY44" fmla="*/ 806589 h 2132269"/>
                <a:gd name="connsiteX45" fmla="*/ 1066134 w 4188670"/>
                <a:gd name="connsiteY45" fmla="*/ 806589 h 2132269"/>
                <a:gd name="connsiteX46" fmla="*/ 1066134 w 4188670"/>
                <a:gd name="connsiteY46" fmla="*/ 726729 h 2132269"/>
                <a:gd name="connsiteX47" fmla="*/ 1066134 w 4188670"/>
                <a:gd name="connsiteY47" fmla="*/ 726729 h 2132269"/>
                <a:gd name="connsiteX48" fmla="*/ 1066134 w 4188670"/>
                <a:gd name="connsiteY48" fmla="*/ 686799 h 2132269"/>
                <a:gd name="connsiteX49" fmla="*/ 1010232 w 4188670"/>
                <a:gd name="connsiteY49" fmla="*/ 686799 h 2132269"/>
                <a:gd name="connsiteX50" fmla="*/ 1010232 w 4188670"/>
                <a:gd name="connsiteY50" fmla="*/ 686799 h 2132269"/>
                <a:gd name="connsiteX51" fmla="*/ 1010232 w 4188670"/>
                <a:gd name="connsiteY51" fmla="*/ 686799 h 2132269"/>
                <a:gd name="connsiteX52" fmla="*/ 1010232 w 4188670"/>
                <a:gd name="connsiteY52" fmla="*/ 654855 h 2132269"/>
                <a:gd name="connsiteX53" fmla="*/ 926379 w 4188670"/>
                <a:gd name="connsiteY53" fmla="*/ 654855 h 2132269"/>
                <a:gd name="connsiteX54" fmla="*/ 926379 w 4188670"/>
                <a:gd name="connsiteY54" fmla="*/ 618917 h 2132269"/>
                <a:gd name="connsiteX55" fmla="*/ 878462 w 4188670"/>
                <a:gd name="connsiteY55" fmla="*/ 618917 h 2132269"/>
                <a:gd name="connsiteX56" fmla="*/ 878462 w 4188670"/>
                <a:gd name="connsiteY56" fmla="*/ 543050 h 2132269"/>
                <a:gd name="connsiteX57" fmla="*/ 878462 w 4188670"/>
                <a:gd name="connsiteY57" fmla="*/ 543050 h 2132269"/>
                <a:gd name="connsiteX58" fmla="*/ 878462 w 4188670"/>
                <a:gd name="connsiteY58" fmla="*/ 543050 h 2132269"/>
                <a:gd name="connsiteX59" fmla="*/ 842525 w 4188670"/>
                <a:gd name="connsiteY59" fmla="*/ 543050 h 2132269"/>
                <a:gd name="connsiteX60" fmla="*/ 842525 w 4188670"/>
                <a:gd name="connsiteY60" fmla="*/ 507113 h 2132269"/>
                <a:gd name="connsiteX61" fmla="*/ 830546 w 4188670"/>
                <a:gd name="connsiteY61" fmla="*/ 507113 h 2132269"/>
                <a:gd name="connsiteX62" fmla="*/ 830546 w 4188670"/>
                <a:gd name="connsiteY62" fmla="*/ 507113 h 2132269"/>
                <a:gd name="connsiteX63" fmla="*/ 830546 w 4188670"/>
                <a:gd name="connsiteY63" fmla="*/ 471176 h 2132269"/>
                <a:gd name="connsiteX64" fmla="*/ 650861 w 4188670"/>
                <a:gd name="connsiteY64" fmla="*/ 471176 h 2132269"/>
                <a:gd name="connsiteX65" fmla="*/ 650861 w 4188670"/>
                <a:gd name="connsiteY65" fmla="*/ 403295 h 2132269"/>
                <a:gd name="connsiteX66" fmla="*/ 614924 w 4188670"/>
                <a:gd name="connsiteY66" fmla="*/ 403295 h 2132269"/>
                <a:gd name="connsiteX67" fmla="*/ 614924 w 4188670"/>
                <a:gd name="connsiteY67" fmla="*/ 359372 h 2132269"/>
                <a:gd name="connsiteX68" fmla="*/ 567007 w 4188670"/>
                <a:gd name="connsiteY68" fmla="*/ 359372 h 2132269"/>
                <a:gd name="connsiteX69" fmla="*/ 567007 w 4188670"/>
                <a:gd name="connsiteY69" fmla="*/ 359372 h 2132269"/>
                <a:gd name="connsiteX70" fmla="*/ 567007 w 4188670"/>
                <a:gd name="connsiteY70" fmla="*/ 327428 h 2132269"/>
                <a:gd name="connsiteX71" fmla="*/ 567007 w 4188670"/>
                <a:gd name="connsiteY71" fmla="*/ 327428 h 2132269"/>
                <a:gd name="connsiteX72" fmla="*/ 543049 w 4188670"/>
                <a:gd name="connsiteY72" fmla="*/ 303470 h 2132269"/>
                <a:gd name="connsiteX73" fmla="*/ 543049 w 4188670"/>
                <a:gd name="connsiteY73" fmla="*/ 255553 h 2132269"/>
                <a:gd name="connsiteX74" fmla="*/ 467182 w 4188670"/>
                <a:gd name="connsiteY74" fmla="*/ 255553 h 2132269"/>
                <a:gd name="connsiteX75" fmla="*/ 467182 w 4188670"/>
                <a:gd name="connsiteY75" fmla="*/ 215623 h 2132269"/>
                <a:gd name="connsiteX76" fmla="*/ 447217 w 4188670"/>
                <a:gd name="connsiteY76" fmla="*/ 215623 h 2132269"/>
                <a:gd name="connsiteX77" fmla="*/ 447217 w 4188670"/>
                <a:gd name="connsiteY77" fmla="*/ 151735 h 2132269"/>
                <a:gd name="connsiteX78" fmla="*/ 395308 w 4188670"/>
                <a:gd name="connsiteY78" fmla="*/ 151735 h 2132269"/>
                <a:gd name="connsiteX79" fmla="*/ 395308 w 4188670"/>
                <a:gd name="connsiteY79" fmla="*/ 111805 h 2132269"/>
                <a:gd name="connsiteX80" fmla="*/ 315448 w 4188670"/>
                <a:gd name="connsiteY80" fmla="*/ 111805 h 2132269"/>
                <a:gd name="connsiteX81" fmla="*/ 315448 w 4188670"/>
                <a:gd name="connsiteY81" fmla="*/ 83854 h 2132269"/>
                <a:gd name="connsiteX82" fmla="*/ 171699 w 4188670"/>
                <a:gd name="connsiteY82" fmla="*/ 83854 h 2132269"/>
                <a:gd name="connsiteX83" fmla="*/ 171699 w 4188670"/>
                <a:gd name="connsiteY83" fmla="*/ 39931 h 2132269"/>
                <a:gd name="connsiteX84" fmla="*/ 171699 w 4188670"/>
                <a:gd name="connsiteY84" fmla="*/ 39931 h 2132269"/>
                <a:gd name="connsiteX85" fmla="*/ 139755 w 4188670"/>
                <a:gd name="connsiteY85" fmla="*/ 39931 h 2132269"/>
                <a:gd name="connsiteX86" fmla="*/ 139755 w 4188670"/>
                <a:gd name="connsiteY86" fmla="*/ 39931 h 2132269"/>
                <a:gd name="connsiteX87" fmla="*/ 139755 w 4188670"/>
                <a:gd name="connsiteY87" fmla="*/ 39931 h 2132269"/>
                <a:gd name="connsiteX88" fmla="*/ 139755 w 4188670"/>
                <a:gd name="connsiteY88" fmla="*/ 0 h 2132269"/>
                <a:gd name="connsiteX89" fmla="*/ 0 w 4188670"/>
                <a:gd name="connsiteY89" fmla="*/ 0 h 2132269"/>
                <a:gd name="connsiteX90" fmla="*/ 0 w 4188670"/>
                <a:gd name="connsiteY90" fmla="*/ 0 h 2132269"/>
                <a:gd name="connsiteX91" fmla="*/ 0 w 4188670"/>
                <a:gd name="connsiteY91" fmla="*/ 0 h 2132269"/>
                <a:gd name="connsiteX0" fmla="*/ 4188670 w 4188670"/>
                <a:gd name="connsiteY0" fmla="*/ 2132269 h 2132269"/>
                <a:gd name="connsiteX1" fmla="*/ 3917145 w 4188670"/>
                <a:gd name="connsiteY1" fmla="*/ 2132269 h 2132269"/>
                <a:gd name="connsiteX2" fmla="*/ 3917145 w 4188670"/>
                <a:gd name="connsiteY2" fmla="*/ 2020465 h 2132269"/>
                <a:gd name="connsiteX3" fmla="*/ 3489893 w 4188670"/>
                <a:gd name="connsiteY3" fmla="*/ 2020465 h 2132269"/>
                <a:gd name="connsiteX4" fmla="*/ 3489893 w 4188670"/>
                <a:gd name="connsiteY4" fmla="*/ 1936612 h 2132269"/>
                <a:gd name="connsiteX5" fmla="*/ 3469928 w 4188670"/>
                <a:gd name="connsiteY5" fmla="*/ 1936612 h 2132269"/>
                <a:gd name="connsiteX6" fmla="*/ 3469928 w 4188670"/>
                <a:gd name="connsiteY6" fmla="*/ 1856752 h 2132269"/>
                <a:gd name="connsiteX7" fmla="*/ 3453956 w 4188670"/>
                <a:gd name="connsiteY7" fmla="*/ 1856752 h 2132269"/>
                <a:gd name="connsiteX8" fmla="*/ 3453956 w 4188670"/>
                <a:gd name="connsiteY8" fmla="*/ 1768905 h 2132269"/>
                <a:gd name="connsiteX9" fmla="*/ 3030697 w 4188670"/>
                <a:gd name="connsiteY9" fmla="*/ 1768905 h 2132269"/>
                <a:gd name="connsiteX10" fmla="*/ 3030697 w 4188670"/>
                <a:gd name="connsiteY10" fmla="*/ 1677066 h 2132269"/>
                <a:gd name="connsiteX11" fmla="*/ 2938857 w 4188670"/>
                <a:gd name="connsiteY11" fmla="*/ 1677066 h 2132269"/>
                <a:gd name="connsiteX12" fmla="*/ 2938857 w 4188670"/>
                <a:gd name="connsiteY12" fmla="*/ 1621164 h 2132269"/>
                <a:gd name="connsiteX13" fmla="*/ 2882955 w 4188670"/>
                <a:gd name="connsiteY13" fmla="*/ 1621164 h 2132269"/>
                <a:gd name="connsiteX14" fmla="*/ 2882955 w 4188670"/>
                <a:gd name="connsiteY14" fmla="*/ 1577241 h 2132269"/>
                <a:gd name="connsiteX15" fmla="*/ 2803095 w 4188670"/>
                <a:gd name="connsiteY15" fmla="*/ 1577241 h 2132269"/>
                <a:gd name="connsiteX16" fmla="*/ 2803095 w 4188670"/>
                <a:gd name="connsiteY16" fmla="*/ 1537310 h 2132269"/>
                <a:gd name="connsiteX17" fmla="*/ 2719241 w 4188670"/>
                <a:gd name="connsiteY17" fmla="*/ 1537310 h 2132269"/>
                <a:gd name="connsiteX18" fmla="*/ 2719241 w 4188670"/>
                <a:gd name="connsiteY18" fmla="*/ 1497380 h 2132269"/>
                <a:gd name="connsiteX19" fmla="*/ 2607437 w 4188670"/>
                <a:gd name="connsiteY19" fmla="*/ 1497380 h 2132269"/>
                <a:gd name="connsiteX20" fmla="*/ 2607437 w 4188670"/>
                <a:gd name="connsiteY20" fmla="*/ 1417520 h 2132269"/>
                <a:gd name="connsiteX21" fmla="*/ 2431745 w 4188670"/>
                <a:gd name="connsiteY21" fmla="*/ 1417520 h 2132269"/>
                <a:gd name="connsiteX22" fmla="*/ 2431745 w 4188670"/>
                <a:gd name="connsiteY22" fmla="*/ 1381583 h 2132269"/>
                <a:gd name="connsiteX23" fmla="*/ 2164213 w 4188670"/>
                <a:gd name="connsiteY23" fmla="*/ 1381583 h 2132269"/>
                <a:gd name="connsiteX24" fmla="*/ 2164213 w 4188670"/>
                <a:gd name="connsiteY24" fmla="*/ 1289744 h 2132269"/>
                <a:gd name="connsiteX25" fmla="*/ 2156227 w 4188670"/>
                <a:gd name="connsiteY25" fmla="*/ 1289744 h 2132269"/>
                <a:gd name="connsiteX26" fmla="*/ 2156227 w 4188670"/>
                <a:gd name="connsiteY26" fmla="*/ 1225855 h 2132269"/>
                <a:gd name="connsiteX27" fmla="*/ 2148241 w 4188670"/>
                <a:gd name="connsiteY27" fmla="*/ 1225855 h 2132269"/>
                <a:gd name="connsiteX28" fmla="*/ 2148241 w 4188670"/>
                <a:gd name="connsiteY28" fmla="*/ 1185925 h 2132269"/>
                <a:gd name="connsiteX29" fmla="*/ 2048415 w 4188670"/>
                <a:gd name="connsiteY29" fmla="*/ 1185925 h 2132269"/>
                <a:gd name="connsiteX30" fmla="*/ 2048415 w 4188670"/>
                <a:gd name="connsiteY30" fmla="*/ 1142002 h 2132269"/>
                <a:gd name="connsiteX31" fmla="*/ 1908660 w 4188670"/>
                <a:gd name="connsiteY31" fmla="*/ 1142002 h 2132269"/>
                <a:gd name="connsiteX32" fmla="*/ 1908660 w 4188670"/>
                <a:gd name="connsiteY32" fmla="*/ 1102072 h 2132269"/>
                <a:gd name="connsiteX33" fmla="*/ 1748939 w 4188670"/>
                <a:gd name="connsiteY33" fmla="*/ 1102072 h 2132269"/>
                <a:gd name="connsiteX34" fmla="*/ 1748939 w 4188670"/>
                <a:gd name="connsiteY34" fmla="*/ 1022212 h 2132269"/>
                <a:gd name="connsiteX35" fmla="*/ 1724981 w 4188670"/>
                <a:gd name="connsiteY35" fmla="*/ 1022212 h 2132269"/>
                <a:gd name="connsiteX36" fmla="*/ 1724981 w 4188670"/>
                <a:gd name="connsiteY36" fmla="*/ 950338 h 2132269"/>
                <a:gd name="connsiteX37" fmla="*/ 1469428 w 4188670"/>
                <a:gd name="connsiteY37" fmla="*/ 950338 h 2132269"/>
                <a:gd name="connsiteX38" fmla="*/ 1469428 w 4188670"/>
                <a:gd name="connsiteY38" fmla="*/ 910407 h 2132269"/>
                <a:gd name="connsiteX39" fmla="*/ 1345645 w 4188670"/>
                <a:gd name="connsiteY39" fmla="*/ 910407 h 2132269"/>
                <a:gd name="connsiteX40" fmla="*/ 1345645 w 4188670"/>
                <a:gd name="connsiteY40" fmla="*/ 878463 h 2132269"/>
                <a:gd name="connsiteX41" fmla="*/ 1269778 w 4188670"/>
                <a:gd name="connsiteY41" fmla="*/ 878463 h 2132269"/>
                <a:gd name="connsiteX42" fmla="*/ 1269778 w 4188670"/>
                <a:gd name="connsiteY42" fmla="*/ 842526 h 2132269"/>
                <a:gd name="connsiteX43" fmla="*/ 1086099 w 4188670"/>
                <a:gd name="connsiteY43" fmla="*/ 842526 h 2132269"/>
                <a:gd name="connsiteX44" fmla="*/ 1086099 w 4188670"/>
                <a:gd name="connsiteY44" fmla="*/ 806589 h 2132269"/>
                <a:gd name="connsiteX45" fmla="*/ 1066134 w 4188670"/>
                <a:gd name="connsiteY45" fmla="*/ 806589 h 2132269"/>
                <a:gd name="connsiteX46" fmla="*/ 1066134 w 4188670"/>
                <a:gd name="connsiteY46" fmla="*/ 726729 h 2132269"/>
                <a:gd name="connsiteX47" fmla="*/ 1066134 w 4188670"/>
                <a:gd name="connsiteY47" fmla="*/ 726729 h 2132269"/>
                <a:gd name="connsiteX48" fmla="*/ 1066134 w 4188670"/>
                <a:gd name="connsiteY48" fmla="*/ 686799 h 2132269"/>
                <a:gd name="connsiteX49" fmla="*/ 1010232 w 4188670"/>
                <a:gd name="connsiteY49" fmla="*/ 686799 h 2132269"/>
                <a:gd name="connsiteX50" fmla="*/ 1010232 w 4188670"/>
                <a:gd name="connsiteY50" fmla="*/ 686799 h 2132269"/>
                <a:gd name="connsiteX51" fmla="*/ 1010232 w 4188670"/>
                <a:gd name="connsiteY51" fmla="*/ 686799 h 2132269"/>
                <a:gd name="connsiteX52" fmla="*/ 1010232 w 4188670"/>
                <a:gd name="connsiteY52" fmla="*/ 654855 h 2132269"/>
                <a:gd name="connsiteX53" fmla="*/ 926379 w 4188670"/>
                <a:gd name="connsiteY53" fmla="*/ 654855 h 2132269"/>
                <a:gd name="connsiteX54" fmla="*/ 926379 w 4188670"/>
                <a:gd name="connsiteY54" fmla="*/ 618917 h 2132269"/>
                <a:gd name="connsiteX55" fmla="*/ 878462 w 4188670"/>
                <a:gd name="connsiteY55" fmla="*/ 618917 h 2132269"/>
                <a:gd name="connsiteX56" fmla="*/ 878462 w 4188670"/>
                <a:gd name="connsiteY56" fmla="*/ 543050 h 2132269"/>
                <a:gd name="connsiteX57" fmla="*/ 878462 w 4188670"/>
                <a:gd name="connsiteY57" fmla="*/ 543050 h 2132269"/>
                <a:gd name="connsiteX58" fmla="*/ 878462 w 4188670"/>
                <a:gd name="connsiteY58" fmla="*/ 543050 h 2132269"/>
                <a:gd name="connsiteX59" fmla="*/ 842525 w 4188670"/>
                <a:gd name="connsiteY59" fmla="*/ 543050 h 2132269"/>
                <a:gd name="connsiteX60" fmla="*/ 842525 w 4188670"/>
                <a:gd name="connsiteY60" fmla="*/ 507113 h 2132269"/>
                <a:gd name="connsiteX61" fmla="*/ 830546 w 4188670"/>
                <a:gd name="connsiteY61" fmla="*/ 507113 h 2132269"/>
                <a:gd name="connsiteX62" fmla="*/ 830546 w 4188670"/>
                <a:gd name="connsiteY62" fmla="*/ 507113 h 2132269"/>
                <a:gd name="connsiteX63" fmla="*/ 830546 w 4188670"/>
                <a:gd name="connsiteY63" fmla="*/ 471176 h 2132269"/>
                <a:gd name="connsiteX64" fmla="*/ 650861 w 4188670"/>
                <a:gd name="connsiteY64" fmla="*/ 471176 h 2132269"/>
                <a:gd name="connsiteX65" fmla="*/ 650861 w 4188670"/>
                <a:gd name="connsiteY65" fmla="*/ 403295 h 2132269"/>
                <a:gd name="connsiteX66" fmla="*/ 614924 w 4188670"/>
                <a:gd name="connsiteY66" fmla="*/ 403295 h 2132269"/>
                <a:gd name="connsiteX67" fmla="*/ 614924 w 4188670"/>
                <a:gd name="connsiteY67" fmla="*/ 359372 h 2132269"/>
                <a:gd name="connsiteX68" fmla="*/ 567007 w 4188670"/>
                <a:gd name="connsiteY68" fmla="*/ 359372 h 2132269"/>
                <a:gd name="connsiteX69" fmla="*/ 567007 w 4188670"/>
                <a:gd name="connsiteY69" fmla="*/ 359372 h 2132269"/>
                <a:gd name="connsiteX70" fmla="*/ 567007 w 4188670"/>
                <a:gd name="connsiteY70" fmla="*/ 327428 h 2132269"/>
                <a:gd name="connsiteX71" fmla="*/ 559021 w 4188670"/>
                <a:gd name="connsiteY71" fmla="*/ 303470 h 2132269"/>
                <a:gd name="connsiteX72" fmla="*/ 543049 w 4188670"/>
                <a:gd name="connsiteY72" fmla="*/ 303470 h 2132269"/>
                <a:gd name="connsiteX73" fmla="*/ 543049 w 4188670"/>
                <a:gd name="connsiteY73" fmla="*/ 255553 h 2132269"/>
                <a:gd name="connsiteX74" fmla="*/ 467182 w 4188670"/>
                <a:gd name="connsiteY74" fmla="*/ 255553 h 2132269"/>
                <a:gd name="connsiteX75" fmla="*/ 467182 w 4188670"/>
                <a:gd name="connsiteY75" fmla="*/ 215623 h 2132269"/>
                <a:gd name="connsiteX76" fmla="*/ 447217 w 4188670"/>
                <a:gd name="connsiteY76" fmla="*/ 215623 h 2132269"/>
                <a:gd name="connsiteX77" fmla="*/ 447217 w 4188670"/>
                <a:gd name="connsiteY77" fmla="*/ 151735 h 2132269"/>
                <a:gd name="connsiteX78" fmla="*/ 395308 w 4188670"/>
                <a:gd name="connsiteY78" fmla="*/ 151735 h 2132269"/>
                <a:gd name="connsiteX79" fmla="*/ 395308 w 4188670"/>
                <a:gd name="connsiteY79" fmla="*/ 111805 h 2132269"/>
                <a:gd name="connsiteX80" fmla="*/ 315448 w 4188670"/>
                <a:gd name="connsiteY80" fmla="*/ 111805 h 2132269"/>
                <a:gd name="connsiteX81" fmla="*/ 315448 w 4188670"/>
                <a:gd name="connsiteY81" fmla="*/ 83854 h 2132269"/>
                <a:gd name="connsiteX82" fmla="*/ 171699 w 4188670"/>
                <a:gd name="connsiteY82" fmla="*/ 83854 h 2132269"/>
                <a:gd name="connsiteX83" fmla="*/ 171699 w 4188670"/>
                <a:gd name="connsiteY83" fmla="*/ 39931 h 2132269"/>
                <a:gd name="connsiteX84" fmla="*/ 171699 w 4188670"/>
                <a:gd name="connsiteY84" fmla="*/ 39931 h 2132269"/>
                <a:gd name="connsiteX85" fmla="*/ 139755 w 4188670"/>
                <a:gd name="connsiteY85" fmla="*/ 39931 h 2132269"/>
                <a:gd name="connsiteX86" fmla="*/ 139755 w 4188670"/>
                <a:gd name="connsiteY86" fmla="*/ 39931 h 2132269"/>
                <a:gd name="connsiteX87" fmla="*/ 139755 w 4188670"/>
                <a:gd name="connsiteY87" fmla="*/ 39931 h 2132269"/>
                <a:gd name="connsiteX88" fmla="*/ 139755 w 4188670"/>
                <a:gd name="connsiteY88" fmla="*/ 0 h 2132269"/>
                <a:gd name="connsiteX89" fmla="*/ 0 w 4188670"/>
                <a:gd name="connsiteY89" fmla="*/ 0 h 2132269"/>
                <a:gd name="connsiteX90" fmla="*/ 0 w 4188670"/>
                <a:gd name="connsiteY90" fmla="*/ 0 h 2132269"/>
                <a:gd name="connsiteX91" fmla="*/ 0 w 4188670"/>
                <a:gd name="connsiteY91" fmla="*/ 0 h 2132269"/>
                <a:gd name="connsiteX0" fmla="*/ 4188670 w 4188670"/>
                <a:gd name="connsiteY0" fmla="*/ 2132269 h 2132269"/>
                <a:gd name="connsiteX1" fmla="*/ 3917145 w 4188670"/>
                <a:gd name="connsiteY1" fmla="*/ 2132269 h 2132269"/>
                <a:gd name="connsiteX2" fmla="*/ 3917145 w 4188670"/>
                <a:gd name="connsiteY2" fmla="*/ 2020465 h 2132269"/>
                <a:gd name="connsiteX3" fmla="*/ 3489893 w 4188670"/>
                <a:gd name="connsiteY3" fmla="*/ 2020465 h 2132269"/>
                <a:gd name="connsiteX4" fmla="*/ 3489893 w 4188670"/>
                <a:gd name="connsiteY4" fmla="*/ 1936612 h 2132269"/>
                <a:gd name="connsiteX5" fmla="*/ 3469928 w 4188670"/>
                <a:gd name="connsiteY5" fmla="*/ 1936612 h 2132269"/>
                <a:gd name="connsiteX6" fmla="*/ 3469928 w 4188670"/>
                <a:gd name="connsiteY6" fmla="*/ 1856752 h 2132269"/>
                <a:gd name="connsiteX7" fmla="*/ 3453956 w 4188670"/>
                <a:gd name="connsiteY7" fmla="*/ 1856752 h 2132269"/>
                <a:gd name="connsiteX8" fmla="*/ 3453956 w 4188670"/>
                <a:gd name="connsiteY8" fmla="*/ 1768905 h 2132269"/>
                <a:gd name="connsiteX9" fmla="*/ 3030697 w 4188670"/>
                <a:gd name="connsiteY9" fmla="*/ 1768905 h 2132269"/>
                <a:gd name="connsiteX10" fmla="*/ 3030697 w 4188670"/>
                <a:gd name="connsiteY10" fmla="*/ 1677066 h 2132269"/>
                <a:gd name="connsiteX11" fmla="*/ 2938857 w 4188670"/>
                <a:gd name="connsiteY11" fmla="*/ 1677066 h 2132269"/>
                <a:gd name="connsiteX12" fmla="*/ 2938857 w 4188670"/>
                <a:gd name="connsiteY12" fmla="*/ 1621164 h 2132269"/>
                <a:gd name="connsiteX13" fmla="*/ 2882955 w 4188670"/>
                <a:gd name="connsiteY13" fmla="*/ 1621164 h 2132269"/>
                <a:gd name="connsiteX14" fmla="*/ 2882955 w 4188670"/>
                <a:gd name="connsiteY14" fmla="*/ 1577241 h 2132269"/>
                <a:gd name="connsiteX15" fmla="*/ 2803095 w 4188670"/>
                <a:gd name="connsiteY15" fmla="*/ 1577241 h 2132269"/>
                <a:gd name="connsiteX16" fmla="*/ 2803095 w 4188670"/>
                <a:gd name="connsiteY16" fmla="*/ 1537310 h 2132269"/>
                <a:gd name="connsiteX17" fmla="*/ 2719241 w 4188670"/>
                <a:gd name="connsiteY17" fmla="*/ 1537310 h 2132269"/>
                <a:gd name="connsiteX18" fmla="*/ 2719241 w 4188670"/>
                <a:gd name="connsiteY18" fmla="*/ 1497380 h 2132269"/>
                <a:gd name="connsiteX19" fmla="*/ 2607437 w 4188670"/>
                <a:gd name="connsiteY19" fmla="*/ 1497380 h 2132269"/>
                <a:gd name="connsiteX20" fmla="*/ 2607437 w 4188670"/>
                <a:gd name="connsiteY20" fmla="*/ 1417520 h 2132269"/>
                <a:gd name="connsiteX21" fmla="*/ 2431745 w 4188670"/>
                <a:gd name="connsiteY21" fmla="*/ 1417520 h 2132269"/>
                <a:gd name="connsiteX22" fmla="*/ 2431745 w 4188670"/>
                <a:gd name="connsiteY22" fmla="*/ 1381583 h 2132269"/>
                <a:gd name="connsiteX23" fmla="*/ 2164213 w 4188670"/>
                <a:gd name="connsiteY23" fmla="*/ 1381583 h 2132269"/>
                <a:gd name="connsiteX24" fmla="*/ 2164213 w 4188670"/>
                <a:gd name="connsiteY24" fmla="*/ 1289744 h 2132269"/>
                <a:gd name="connsiteX25" fmla="*/ 2156227 w 4188670"/>
                <a:gd name="connsiteY25" fmla="*/ 1289744 h 2132269"/>
                <a:gd name="connsiteX26" fmla="*/ 2156227 w 4188670"/>
                <a:gd name="connsiteY26" fmla="*/ 1225855 h 2132269"/>
                <a:gd name="connsiteX27" fmla="*/ 2148241 w 4188670"/>
                <a:gd name="connsiteY27" fmla="*/ 1225855 h 2132269"/>
                <a:gd name="connsiteX28" fmla="*/ 2148241 w 4188670"/>
                <a:gd name="connsiteY28" fmla="*/ 1185925 h 2132269"/>
                <a:gd name="connsiteX29" fmla="*/ 2048415 w 4188670"/>
                <a:gd name="connsiteY29" fmla="*/ 1185925 h 2132269"/>
                <a:gd name="connsiteX30" fmla="*/ 2048415 w 4188670"/>
                <a:gd name="connsiteY30" fmla="*/ 1142002 h 2132269"/>
                <a:gd name="connsiteX31" fmla="*/ 1908660 w 4188670"/>
                <a:gd name="connsiteY31" fmla="*/ 1142002 h 2132269"/>
                <a:gd name="connsiteX32" fmla="*/ 1908660 w 4188670"/>
                <a:gd name="connsiteY32" fmla="*/ 1102072 h 2132269"/>
                <a:gd name="connsiteX33" fmla="*/ 1748939 w 4188670"/>
                <a:gd name="connsiteY33" fmla="*/ 1102072 h 2132269"/>
                <a:gd name="connsiteX34" fmla="*/ 1748939 w 4188670"/>
                <a:gd name="connsiteY34" fmla="*/ 1022212 h 2132269"/>
                <a:gd name="connsiteX35" fmla="*/ 1724981 w 4188670"/>
                <a:gd name="connsiteY35" fmla="*/ 1022212 h 2132269"/>
                <a:gd name="connsiteX36" fmla="*/ 1724981 w 4188670"/>
                <a:gd name="connsiteY36" fmla="*/ 950338 h 2132269"/>
                <a:gd name="connsiteX37" fmla="*/ 1469428 w 4188670"/>
                <a:gd name="connsiteY37" fmla="*/ 950338 h 2132269"/>
                <a:gd name="connsiteX38" fmla="*/ 1469428 w 4188670"/>
                <a:gd name="connsiteY38" fmla="*/ 910407 h 2132269"/>
                <a:gd name="connsiteX39" fmla="*/ 1345645 w 4188670"/>
                <a:gd name="connsiteY39" fmla="*/ 910407 h 2132269"/>
                <a:gd name="connsiteX40" fmla="*/ 1345645 w 4188670"/>
                <a:gd name="connsiteY40" fmla="*/ 878463 h 2132269"/>
                <a:gd name="connsiteX41" fmla="*/ 1269778 w 4188670"/>
                <a:gd name="connsiteY41" fmla="*/ 878463 h 2132269"/>
                <a:gd name="connsiteX42" fmla="*/ 1269778 w 4188670"/>
                <a:gd name="connsiteY42" fmla="*/ 842526 h 2132269"/>
                <a:gd name="connsiteX43" fmla="*/ 1086099 w 4188670"/>
                <a:gd name="connsiteY43" fmla="*/ 842526 h 2132269"/>
                <a:gd name="connsiteX44" fmla="*/ 1086099 w 4188670"/>
                <a:gd name="connsiteY44" fmla="*/ 806589 h 2132269"/>
                <a:gd name="connsiteX45" fmla="*/ 1066134 w 4188670"/>
                <a:gd name="connsiteY45" fmla="*/ 806589 h 2132269"/>
                <a:gd name="connsiteX46" fmla="*/ 1066134 w 4188670"/>
                <a:gd name="connsiteY46" fmla="*/ 726729 h 2132269"/>
                <a:gd name="connsiteX47" fmla="*/ 1066134 w 4188670"/>
                <a:gd name="connsiteY47" fmla="*/ 726729 h 2132269"/>
                <a:gd name="connsiteX48" fmla="*/ 1066134 w 4188670"/>
                <a:gd name="connsiteY48" fmla="*/ 686799 h 2132269"/>
                <a:gd name="connsiteX49" fmla="*/ 1010232 w 4188670"/>
                <a:gd name="connsiteY49" fmla="*/ 686799 h 2132269"/>
                <a:gd name="connsiteX50" fmla="*/ 1010232 w 4188670"/>
                <a:gd name="connsiteY50" fmla="*/ 686799 h 2132269"/>
                <a:gd name="connsiteX51" fmla="*/ 1010232 w 4188670"/>
                <a:gd name="connsiteY51" fmla="*/ 686799 h 2132269"/>
                <a:gd name="connsiteX52" fmla="*/ 1010232 w 4188670"/>
                <a:gd name="connsiteY52" fmla="*/ 654855 h 2132269"/>
                <a:gd name="connsiteX53" fmla="*/ 926379 w 4188670"/>
                <a:gd name="connsiteY53" fmla="*/ 654855 h 2132269"/>
                <a:gd name="connsiteX54" fmla="*/ 926379 w 4188670"/>
                <a:gd name="connsiteY54" fmla="*/ 618917 h 2132269"/>
                <a:gd name="connsiteX55" fmla="*/ 878462 w 4188670"/>
                <a:gd name="connsiteY55" fmla="*/ 618917 h 2132269"/>
                <a:gd name="connsiteX56" fmla="*/ 878462 w 4188670"/>
                <a:gd name="connsiteY56" fmla="*/ 543050 h 2132269"/>
                <a:gd name="connsiteX57" fmla="*/ 878462 w 4188670"/>
                <a:gd name="connsiteY57" fmla="*/ 543050 h 2132269"/>
                <a:gd name="connsiteX58" fmla="*/ 878462 w 4188670"/>
                <a:gd name="connsiteY58" fmla="*/ 543050 h 2132269"/>
                <a:gd name="connsiteX59" fmla="*/ 842525 w 4188670"/>
                <a:gd name="connsiteY59" fmla="*/ 543050 h 2132269"/>
                <a:gd name="connsiteX60" fmla="*/ 842525 w 4188670"/>
                <a:gd name="connsiteY60" fmla="*/ 507113 h 2132269"/>
                <a:gd name="connsiteX61" fmla="*/ 830546 w 4188670"/>
                <a:gd name="connsiteY61" fmla="*/ 507113 h 2132269"/>
                <a:gd name="connsiteX62" fmla="*/ 830546 w 4188670"/>
                <a:gd name="connsiteY62" fmla="*/ 507113 h 2132269"/>
                <a:gd name="connsiteX63" fmla="*/ 830546 w 4188670"/>
                <a:gd name="connsiteY63" fmla="*/ 471176 h 2132269"/>
                <a:gd name="connsiteX64" fmla="*/ 650861 w 4188670"/>
                <a:gd name="connsiteY64" fmla="*/ 471176 h 2132269"/>
                <a:gd name="connsiteX65" fmla="*/ 650861 w 4188670"/>
                <a:gd name="connsiteY65" fmla="*/ 403295 h 2132269"/>
                <a:gd name="connsiteX66" fmla="*/ 614924 w 4188670"/>
                <a:gd name="connsiteY66" fmla="*/ 403295 h 2132269"/>
                <a:gd name="connsiteX67" fmla="*/ 614924 w 4188670"/>
                <a:gd name="connsiteY67" fmla="*/ 359372 h 2132269"/>
                <a:gd name="connsiteX68" fmla="*/ 567007 w 4188670"/>
                <a:gd name="connsiteY68" fmla="*/ 359372 h 2132269"/>
                <a:gd name="connsiteX69" fmla="*/ 567007 w 4188670"/>
                <a:gd name="connsiteY69" fmla="*/ 359372 h 2132269"/>
                <a:gd name="connsiteX70" fmla="*/ 567007 w 4188670"/>
                <a:gd name="connsiteY70" fmla="*/ 327428 h 2132269"/>
                <a:gd name="connsiteX71" fmla="*/ 574993 w 4188670"/>
                <a:gd name="connsiteY71" fmla="*/ 307463 h 2132269"/>
                <a:gd name="connsiteX72" fmla="*/ 543049 w 4188670"/>
                <a:gd name="connsiteY72" fmla="*/ 303470 h 2132269"/>
                <a:gd name="connsiteX73" fmla="*/ 543049 w 4188670"/>
                <a:gd name="connsiteY73" fmla="*/ 255553 h 2132269"/>
                <a:gd name="connsiteX74" fmla="*/ 467182 w 4188670"/>
                <a:gd name="connsiteY74" fmla="*/ 255553 h 2132269"/>
                <a:gd name="connsiteX75" fmla="*/ 467182 w 4188670"/>
                <a:gd name="connsiteY75" fmla="*/ 215623 h 2132269"/>
                <a:gd name="connsiteX76" fmla="*/ 447217 w 4188670"/>
                <a:gd name="connsiteY76" fmla="*/ 215623 h 2132269"/>
                <a:gd name="connsiteX77" fmla="*/ 447217 w 4188670"/>
                <a:gd name="connsiteY77" fmla="*/ 151735 h 2132269"/>
                <a:gd name="connsiteX78" fmla="*/ 395308 w 4188670"/>
                <a:gd name="connsiteY78" fmla="*/ 151735 h 2132269"/>
                <a:gd name="connsiteX79" fmla="*/ 395308 w 4188670"/>
                <a:gd name="connsiteY79" fmla="*/ 111805 h 2132269"/>
                <a:gd name="connsiteX80" fmla="*/ 315448 w 4188670"/>
                <a:gd name="connsiteY80" fmla="*/ 111805 h 2132269"/>
                <a:gd name="connsiteX81" fmla="*/ 315448 w 4188670"/>
                <a:gd name="connsiteY81" fmla="*/ 83854 h 2132269"/>
                <a:gd name="connsiteX82" fmla="*/ 171699 w 4188670"/>
                <a:gd name="connsiteY82" fmla="*/ 83854 h 2132269"/>
                <a:gd name="connsiteX83" fmla="*/ 171699 w 4188670"/>
                <a:gd name="connsiteY83" fmla="*/ 39931 h 2132269"/>
                <a:gd name="connsiteX84" fmla="*/ 171699 w 4188670"/>
                <a:gd name="connsiteY84" fmla="*/ 39931 h 2132269"/>
                <a:gd name="connsiteX85" fmla="*/ 139755 w 4188670"/>
                <a:gd name="connsiteY85" fmla="*/ 39931 h 2132269"/>
                <a:gd name="connsiteX86" fmla="*/ 139755 w 4188670"/>
                <a:gd name="connsiteY86" fmla="*/ 39931 h 2132269"/>
                <a:gd name="connsiteX87" fmla="*/ 139755 w 4188670"/>
                <a:gd name="connsiteY87" fmla="*/ 39931 h 2132269"/>
                <a:gd name="connsiteX88" fmla="*/ 139755 w 4188670"/>
                <a:gd name="connsiteY88" fmla="*/ 0 h 2132269"/>
                <a:gd name="connsiteX89" fmla="*/ 0 w 4188670"/>
                <a:gd name="connsiteY89" fmla="*/ 0 h 2132269"/>
                <a:gd name="connsiteX90" fmla="*/ 0 w 4188670"/>
                <a:gd name="connsiteY90" fmla="*/ 0 h 2132269"/>
                <a:gd name="connsiteX91" fmla="*/ 0 w 4188670"/>
                <a:gd name="connsiteY91" fmla="*/ 0 h 2132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188670" h="2132269">
                  <a:moveTo>
                    <a:pt x="4188670" y="2132269"/>
                  </a:moveTo>
                  <a:lnTo>
                    <a:pt x="3917145" y="2132269"/>
                  </a:lnTo>
                  <a:lnTo>
                    <a:pt x="3917145" y="2020465"/>
                  </a:lnTo>
                  <a:lnTo>
                    <a:pt x="3489893" y="2020465"/>
                  </a:lnTo>
                  <a:lnTo>
                    <a:pt x="3489893" y="1936612"/>
                  </a:lnTo>
                  <a:lnTo>
                    <a:pt x="3469928" y="1936612"/>
                  </a:lnTo>
                  <a:lnTo>
                    <a:pt x="3469928" y="1856752"/>
                  </a:lnTo>
                  <a:lnTo>
                    <a:pt x="3453956" y="1856752"/>
                  </a:lnTo>
                  <a:lnTo>
                    <a:pt x="3453956" y="1768905"/>
                  </a:lnTo>
                  <a:lnTo>
                    <a:pt x="3030697" y="1768905"/>
                  </a:lnTo>
                  <a:lnTo>
                    <a:pt x="3030697" y="1677066"/>
                  </a:lnTo>
                  <a:lnTo>
                    <a:pt x="2938857" y="1677066"/>
                  </a:lnTo>
                  <a:lnTo>
                    <a:pt x="2938857" y="1621164"/>
                  </a:lnTo>
                  <a:lnTo>
                    <a:pt x="2882955" y="1621164"/>
                  </a:lnTo>
                  <a:lnTo>
                    <a:pt x="2882955" y="1577241"/>
                  </a:lnTo>
                  <a:lnTo>
                    <a:pt x="2803095" y="1577241"/>
                  </a:lnTo>
                  <a:lnTo>
                    <a:pt x="2803095" y="1537310"/>
                  </a:lnTo>
                  <a:lnTo>
                    <a:pt x="2719241" y="1537310"/>
                  </a:lnTo>
                  <a:lnTo>
                    <a:pt x="2719241" y="1497380"/>
                  </a:lnTo>
                  <a:lnTo>
                    <a:pt x="2607437" y="1497380"/>
                  </a:lnTo>
                  <a:lnTo>
                    <a:pt x="2607437" y="1417520"/>
                  </a:lnTo>
                  <a:lnTo>
                    <a:pt x="2431745" y="1417520"/>
                  </a:lnTo>
                  <a:lnTo>
                    <a:pt x="2431745" y="1381583"/>
                  </a:lnTo>
                  <a:lnTo>
                    <a:pt x="2164213" y="1381583"/>
                  </a:lnTo>
                  <a:lnTo>
                    <a:pt x="2164213" y="1289744"/>
                  </a:lnTo>
                  <a:lnTo>
                    <a:pt x="2156227" y="1289744"/>
                  </a:lnTo>
                  <a:lnTo>
                    <a:pt x="2156227" y="1225855"/>
                  </a:lnTo>
                  <a:lnTo>
                    <a:pt x="2148241" y="1225855"/>
                  </a:lnTo>
                  <a:lnTo>
                    <a:pt x="2148241" y="1185925"/>
                  </a:lnTo>
                  <a:lnTo>
                    <a:pt x="2048415" y="1185925"/>
                  </a:lnTo>
                  <a:lnTo>
                    <a:pt x="2048415" y="1142002"/>
                  </a:lnTo>
                  <a:lnTo>
                    <a:pt x="1908660" y="1142002"/>
                  </a:lnTo>
                  <a:lnTo>
                    <a:pt x="1908660" y="1102072"/>
                  </a:lnTo>
                  <a:lnTo>
                    <a:pt x="1748939" y="1102072"/>
                  </a:lnTo>
                  <a:lnTo>
                    <a:pt x="1748939" y="1022212"/>
                  </a:lnTo>
                  <a:lnTo>
                    <a:pt x="1724981" y="1022212"/>
                  </a:lnTo>
                  <a:lnTo>
                    <a:pt x="1724981" y="950338"/>
                  </a:lnTo>
                  <a:lnTo>
                    <a:pt x="1469428" y="950338"/>
                  </a:lnTo>
                  <a:lnTo>
                    <a:pt x="1469428" y="910407"/>
                  </a:lnTo>
                  <a:lnTo>
                    <a:pt x="1345645" y="910407"/>
                  </a:lnTo>
                  <a:lnTo>
                    <a:pt x="1345645" y="878463"/>
                  </a:lnTo>
                  <a:lnTo>
                    <a:pt x="1269778" y="878463"/>
                  </a:lnTo>
                  <a:lnTo>
                    <a:pt x="1269778" y="842526"/>
                  </a:lnTo>
                  <a:lnTo>
                    <a:pt x="1086099" y="842526"/>
                  </a:lnTo>
                  <a:lnTo>
                    <a:pt x="1086099" y="806589"/>
                  </a:lnTo>
                  <a:lnTo>
                    <a:pt x="1066134" y="806589"/>
                  </a:lnTo>
                  <a:lnTo>
                    <a:pt x="1066134" y="726729"/>
                  </a:lnTo>
                  <a:lnTo>
                    <a:pt x="1066134" y="726729"/>
                  </a:lnTo>
                  <a:lnTo>
                    <a:pt x="1066134" y="686799"/>
                  </a:lnTo>
                  <a:lnTo>
                    <a:pt x="1010232" y="686799"/>
                  </a:lnTo>
                  <a:lnTo>
                    <a:pt x="1010232" y="686799"/>
                  </a:lnTo>
                  <a:lnTo>
                    <a:pt x="1010232" y="686799"/>
                  </a:lnTo>
                  <a:lnTo>
                    <a:pt x="1010232" y="654855"/>
                  </a:lnTo>
                  <a:lnTo>
                    <a:pt x="926379" y="654855"/>
                  </a:lnTo>
                  <a:lnTo>
                    <a:pt x="926379" y="618917"/>
                  </a:lnTo>
                  <a:lnTo>
                    <a:pt x="878462" y="618917"/>
                  </a:lnTo>
                  <a:lnTo>
                    <a:pt x="878462" y="543050"/>
                  </a:lnTo>
                  <a:lnTo>
                    <a:pt x="878462" y="543050"/>
                  </a:lnTo>
                  <a:lnTo>
                    <a:pt x="878462" y="543050"/>
                  </a:lnTo>
                  <a:lnTo>
                    <a:pt x="842525" y="543050"/>
                  </a:lnTo>
                  <a:lnTo>
                    <a:pt x="842525" y="507113"/>
                  </a:lnTo>
                  <a:lnTo>
                    <a:pt x="830546" y="507113"/>
                  </a:lnTo>
                  <a:lnTo>
                    <a:pt x="830546" y="507113"/>
                  </a:lnTo>
                  <a:lnTo>
                    <a:pt x="830546" y="471176"/>
                  </a:lnTo>
                  <a:lnTo>
                    <a:pt x="650861" y="471176"/>
                  </a:lnTo>
                  <a:lnTo>
                    <a:pt x="650861" y="403295"/>
                  </a:lnTo>
                  <a:lnTo>
                    <a:pt x="614924" y="403295"/>
                  </a:lnTo>
                  <a:lnTo>
                    <a:pt x="614924" y="359372"/>
                  </a:lnTo>
                  <a:lnTo>
                    <a:pt x="567007" y="359372"/>
                  </a:lnTo>
                  <a:lnTo>
                    <a:pt x="567007" y="359372"/>
                  </a:lnTo>
                  <a:lnTo>
                    <a:pt x="567007" y="327428"/>
                  </a:lnTo>
                  <a:lnTo>
                    <a:pt x="574993" y="307463"/>
                  </a:lnTo>
                  <a:lnTo>
                    <a:pt x="543049" y="303470"/>
                  </a:lnTo>
                  <a:lnTo>
                    <a:pt x="543049" y="255553"/>
                  </a:lnTo>
                  <a:lnTo>
                    <a:pt x="467182" y="255553"/>
                  </a:lnTo>
                  <a:lnTo>
                    <a:pt x="467182" y="215623"/>
                  </a:lnTo>
                  <a:lnTo>
                    <a:pt x="447217" y="215623"/>
                  </a:lnTo>
                  <a:lnTo>
                    <a:pt x="447217" y="151735"/>
                  </a:lnTo>
                  <a:lnTo>
                    <a:pt x="395308" y="151735"/>
                  </a:lnTo>
                  <a:lnTo>
                    <a:pt x="395308" y="111805"/>
                  </a:lnTo>
                  <a:lnTo>
                    <a:pt x="315448" y="111805"/>
                  </a:lnTo>
                  <a:lnTo>
                    <a:pt x="315448" y="83854"/>
                  </a:lnTo>
                  <a:lnTo>
                    <a:pt x="171699" y="83854"/>
                  </a:lnTo>
                  <a:lnTo>
                    <a:pt x="171699" y="39931"/>
                  </a:lnTo>
                  <a:lnTo>
                    <a:pt x="171699" y="39931"/>
                  </a:lnTo>
                  <a:lnTo>
                    <a:pt x="139755" y="39931"/>
                  </a:lnTo>
                  <a:lnTo>
                    <a:pt x="139755" y="39931"/>
                  </a:lnTo>
                  <a:lnTo>
                    <a:pt x="139755" y="39931"/>
                  </a:lnTo>
                  <a:lnTo>
                    <a:pt x="139755" y="0"/>
                  </a:lnTo>
                  <a:lnTo>
                    <a:pt x="0" y="0"/>
                  </a:lnTo>
                  <a:lnTo>
                    <a:pt x="0" y="0"/>
                  </a:lnTo>
                  <a:lnTo>
                    <a:pt x="0" y="0"/>
                  </a:lnTo>
                </a:path>
              </a:pathLst>
            </a:custGeom>
            <a:noFill/>
            <a:ln w="28575">
              <a:solidFill>
                <a:schemeClr val="accent3">
                  <a:lumMod val="40000"/>
                  <a:lumOff val="60000"/>
                </a:schemeClr>
              </a:solidFill>
              <a:miter lim="800000"/>
              <a:headEnd/>
              <a:tailEnd/>
            </a:ln>
          </p:spPr>
          <p:txBody>
            <a:bodyPr rtlCol="0" anchor="ctr"/>
            <a:lstStyle/>
            <a:p>
              <a:pPr algn="ctr"/>
              <a:endParaRPr lang="en-US"/>
            </a:p>
          </p:txBody>
        </p:sp>
        <p:sp>
          <p:nvSpPr>
            <p:cNvPr id="10062" name="TextBox 10061">
              <a:extLst>
                <a:ext uri="{FF2B5EF4-FFF2-40B4-BE49-F238E27FC236}">
                  <a16:creationId xmlns:a16="http://schemas.microsoft.com/office/drawing/2014/main" id="{689DC90A-E4C4-7735-641E-51A59CE79B0F}"/>
                </a:ext>
              </a:extLst>
            </p:cNvPr>
            <p:cNvSpPr txBox="1"/>
            <p:nvPr/>
          </p:nvSpPr>
          <p:spPr bwMode="auto">
            <a:xfrm>
              <a:off x="6958612" y="15809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3" name="TextBox 10062">
              <a:extLst>
                <a:ext uri="{FF2B5EF4-FFF2-40B4-BE49-F238E27FC236}">
                  <a16:creationId xmlns:a16="http://schemas.microsoft.com/office/drawing/2014/main" id="{89C800D7-B56F-BDC4-C30A-A13B393E10DE}"/>
                </a:ext>
              </a:extLst>
            </p:cNvPr>
            <p:cNvSpPr txBox="1"/>
            <p:nvPr/>
          </p:nvSpPr>
          <p:spPr bwMode="auto">
            <a:xfrm>
              <a:off x="7630104" y="204475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4" name="TextBox 10063">
              <a:extLst>
                <a:ext uri="{FF2B5EF4-FFF2-40B4-BE49-F238E27FC236}">
                  <a16:creationId xmlns:a16="http://schemas.microsoft.com/office/drawing/2014/main" id="{9890DDE6-C357-8529-D124-DE6BB64C8E8D}"/>
                </a:ext>
              </a:extLst>
            </p:cNvPr>
            <p:cNvSpPr txBox="1"/>
            <p:nvPr/>
          </p:nvSpPr>
          <p:spPr bwMode="auto">
            <a:xfrm>
              <a:off x="8129896" y="241277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5" name="TextBox 10064">
              <a:extLst>
                <a:ext uri="{FF2B5EF4-FFF2-40B4-BE49-F238E27FC236}">
                  <a16:creationId xmlns:a16="http://schemas.microsoft.com/office/drawing/2014/main" id="{B2845CA9-2E66-4A97-4768-122049E27B8F}"/>
                </a:ext>
              </a:extLst>
            </p:cNvPr>
            <p:cNvSpPr txBox="1"/>
            <p:nvPr/>
          </p:nvSpPr>
          <p:spPr bwMode="auto">
            <a:xfrm>
              <a:off x="8941143" y="288062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6" name="TextBox 10065">
              <a:extLst>
                <a:ext uri="{FF2B5EF4-FFF2-40B4-BE49-F238E27FC236}">
                  <a16:creationId xmlns:a16="http://schemas.microsoft.com/office/drawing/2014/main" id="{0DB8CB94-6882-60DD-4F12-2CD7B21AA772}"/>
                </a:ext>
              </a:extLst>
            </p:cNvPr>
            <p:cNvSpPr txBox="1"/>
            <p:nvPr/>
          </p:nvSpPr>
          <p:spPr bwMode="auto">
            <a:xfrm>
              <a:off x="8266990" y="245004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7" name="TextBox 10066">
              <a:extLst>
                <a:ext uri="{FF2B5EF4-FFF2-40B4-BE49-F238E27FC236}">
                  <a16:creationId xmlns:a16="http://schemas.microsoft.com/office/drawing/2014/main" id="{62BA6869-CD3E-88D5-6A0C-83040866B080}"/>
                </a:ext>
              </a:extLst>
            </p:cNvPr>
            <p:cNvSpPr txBox="1"/>
            <p:nvPr/>
          </p:nvSpPr>
          <p:spPr bwMode="auto">
            <a:xfrm>
              <a:off x="8283627" y="24507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8" name="TextBox 10067">
              <a:extLst>
                <a:ext uri="{FF2B5EF4-FFF2-40B4-BE49-F238E27FC236}">
                  <a16:creationId xmlns:a16="http://schemas.microsoft.com/office/drawing/2014/main" id="{05F4C4C3-7779-968D-CA76-80315258CEB5}"/>
                </a:ext>
              </a:extLst>
            </p:cNvPr>
            <p:cNvSpPr txBox="1"/>
            <p:nvPr/>
          </p:nvSpPr>
          <p:spPr bwMode="auto">
            <a:xfrm>
              <a:off x="9560725" y="303302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69" name="TextBox 10068">
              <a:extLst>
                <a:ext uri="{FF2B5EF4-FFF2-40B4-BE49-F238E27FC236}">
                  <a16:creationId xmlns:a16="http://schemas.microsoft.com/office/drawing/2014/main" id="{83C6EECA-C88C-AB99-1409-E7AEAE3FEB49}"/>
                </a:ext>
              </a:extLst>
            </p:cNvPr>
            <p:cNvSpPr txBox="1"/>
            <p:nvPr/>
          </p:nvSpPr>
          <p:spPr bwMode="auto">
            <a:xfrm>
              <a:off x="9581356" y="303369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0" name="TextBox 10069">
              <a:extLst>
                <a:ext uri="{FF2B5EF4-FFF2-40B4-BE49-F238E27FC236}">
                  <a16:creationId xmlns:a16="http://schemas.microsoft.com/office/drawing/2014/main" id="{58C39661-2BEE-D87E-4A7D-C6BAAE750D6C}"/>
                </a:ext>
              </a:extLst>
            </p:cNvPr>
            <p:cNvSpPr txBox="1"/>
            <p:nvPr/>
          </p:nvSpPr>
          <p:spPr bwMode="auto">
            <a:xfrm>
              <a:off x="9641917" y="307428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1" name="TextBox 10070">
              <a:extLst>
                <a:ext uri="{FF2B5EF4-FFF2-40B4-BE49-F238E27FC236}">
                  <a16:creationId xmlns:a16="http://schemas.microsoft.com/office/drawing/2014/main" id="{D82BEFBF-2BAD-6D2C-ED09-479A374D2CF9}"/>
                </a:ext>
              </a:extLst>
            </p:cNvPr>
            <p:cNvSpPr txBox="1"/>
            <p:nvPr/>
          </p:nvSpPr>
          <p:spPr bwMode="auto">
            <a:xfrm>
              <a:off x="9754387" y="317078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2" name="TextBox 10071">
              <a:extLst>
                <a:ext uri="{FF2B5EF4-FFF2-40B4-BE49-F238E27FC236}">
                  <a16:creationId xmlns:a16="http://schemas.microsoft.com/office/drawing/2014/main" id="{3FBAECC0-6E58-5629-E927-203D9789B28E}"/>
                </a:ext>
              </a:extLst>
            </p:cNvPr>
            <p:cNvSpPr txBox="1"/>
            <p:nvPr/>
          </p:nvSpPr>
          <p:spPr bwMode="auto">
            <a:xfrm>
              <a:off x="9818941"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3" name="TextBox 10072">
              <a:extLst>
                <a:ext uri="{FF2B5EF4-FFF2-40B4-BE49-F238E27FC236}">
                  <a16:creationId xmlns:a16="http://schemas.microsoft.com/office/drawing/2014/main" id="{69894CD6-524F-FD22-7CB4-5BB6F1B621EB}"/>
                </a:ext>
              </a:extLst>
            </p:cNvPr>
            <p:cNvSpPr txBox="1"/>
            <p:nvPr/>
          </p:nvSpPr>
          <p:spPr bwMode="auto">
            <a:xfrm>
              <a:off x="10290781" y="351551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4" name="TextBox 10073">
              <a:extLst>
                <a:ext uri="{FF2B5EF4-FFF2-40B4-BE49-F238E27FC236}">
                  <a16:creationId xmlns:a16="http://schemas.microsoft.com/office/drawing/2014/main" id="{5B1F6F0F-8C47-929D-BD5F-592891FE2914}"/>
                </a:ext>
              </a:extLst>
            </p:cNvPr>
            <p:cNvSpPr txBox="1"/>
            <p:nvPr/>
          </p:nvSpPr>
          <p:spPr bwMode="auto">
            <a:xfrm>
              <a:off x="9856209"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5" name="TextBox 10074">
              <a:extLst>
                <a:ext uri="{FF2B5EF4-FFF2-40B4-BE49-F238E27FC236}">
                  <a16:creationId xmlns:a16="http://schemas.microsoft.com/office/drawing/2014/main" id="{792FE73D-4681-6EF7-7991-E283D68533C7}"/>
                </a:ext>
              </a:extLst>
            </p:cNvPr>
            <p:cNvSpPr txBox="1"/>
            <p:nvPr/>
          </p:nvSpPr>
          <p:spPr bwMode="auto">
            <a:xfrm>
              <a:off x="10148364"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6" name="TextBox 10075">
              <a:extLst>
                <a:ext uri="{FF2B5EF4-FFF2-40B4-BE49-F238E27FC236}">
                  <a16:creationId xmlns:a16="http://schemas.microsoft.com/office/drawing/2014/main" id="{8CFDDCD8-3633-66AC-E995-0F15CA4FB4BB}"/>
                </a:ext>
              </a:extLst>
            </p:cNvPr>
            <p:cNvSpPr txBox="1"/>
            <p:nvPr/>
          </p:nvSpPr>
          <p:spPr bwMode="auto">
            <a:xfrm>
              <a:off x="9844896"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7" name="TextBox 10076">
              <a:extLst>
                <a:ext uri="{FF2B5EF4-FFF2-40B4-BE49-F238E27FC236}">
                  <a16:creationId xmlns:a16="http://schemas.microsoft.com/office/drawing/2014/main" id="{87C99B04-9B4F-7318-2DF6-AA1977BC8BC5}"/>
                </a:ext>
              </a:extLst>
            </p:cNvPr>
            <p:cNvSpPr txBox="1"/>
            <p:nvPr/>
          </p:nvSpPr>
          <p:spPr bwMode="auto">
            <a:xfrm>
              <a:off x="9833582"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8" name="TextBox 10077">
              <a:extLst>
                <a:ext uri="{FF2B5EF4-FFF2-40B4-BE49-F238E27FC236}">
                  <a16:creationId xmlns:a16="http://schemas.microsoft.com/office/drawing/2014/main" id="{509B583E-3026-254C-B9D4-24E385ED3848}"/>
                </a:ext>
              </a:extLst>
            </p:cNvPr>
            <p:cNvSpPr txBox="1"/>
            <p:nvPr/>
          </p:nvSpPr>
          <p:spPr bwMode="auto">
            <a:xfrm>
              <a:off x="10959613" y="363115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79" name="TextBox 10078">
              <a:extLst>
                <a:ext uri="{FF2B5EF4-FFF2-40B4-BE49-F238E27FC236}">
                  <a16:creationId xmlns:a16="http://schemas.microsoft.com/office/drawing/2014/main" id="{0A07BEA1-A7F2-C0DE-6B4D-B8C698C22FD3}"/>
                </a:ext>
              </a:extLst>
            </p:cNvPr>
            <p:cNvSpPr txBox="1"/>
            <p:nvPr/>
          </p:nvSpPr>
          <p:spPr bwMode="auto">
            <a:xfrm>
              <a:off x="10808543" y="363581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80" name="TextBox 10079">
              <a:extLst>
                <a:ext uri="{FF2B5EF4-FFF2-40B4-BE49-F238E27FC236}">
                  <a16:creationId xmlns:a16="http://schemas.microsoft.com/office/drawing/2014/main" id="{FA499982-962E-4198-179B-6A550FF270A9}"/>
                </a:ext>
              </a:extLst>
            </p:cNvPr>
            <p:cNvSpPr txBox="1"/>
            <p:nvPr/>
          </p:nvSpPr>
          <p:spPr bwMode="auto">
            <a:xfrm>
              <a:off x="10681433" y="35126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sp>
          <p:nvSpPr>
            <p:cNvPr id="10081" name="TextBox 10080">
              <a:extLst>
                <a:ext uri="{FF2B5EF4-FFF2-40B4-BE49-F238E27FC236}">
                  <a16:creationId xmlns:a16="http://schemas.microsoft.com/office/drawing/2014/main" id="{FEE6F29F-2234-5DFD-029A-8BC869BC6050}"/>
                </a:ext>
              </a:extLst>
            </p:cNvPr>
            <p:cNvSpPr txBox="1"/>
            <p:nvPr/>
          </p:nvSpPr>
          <p:spPr bwMode="auto">
            <a:xfrm>
              <a:off x="10916355" y="363581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lumMod val="40000"/>
                      <a:lumOff val="60000"/>
                    </a:schemeClr>
                  </a:solidFill>
                  <a:latin typeface="Calibri" panose="020F0502020204030204" pitchFamily="34" charset="0"/>
                </a:rPr>
                <a:t>+</a:t>
              </a:r>
            </a:p>
          </p:txBody>
        </p:sp>
      </p:grpSp>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t>BTK Inhibitor Head-to-Head Comparisons: </a:t>
            </a:r>
            <a:br>
              <a:rPr lang="en-US"/>
            </a:br>
            <a:r>
              <a:rPr lang="en-US"/>
              <a:t>Zanubrutinib vs Ibrutinib (ALPINE)</a:t>
            </a:r>
            <a:endParaRPr lang="en-US" altLang="en-US"/>
          </a:p>
        </p:txBody>
      </p:sp>
      <p:sp>
        <p:nvSpPr>
          <p:cNvPr id="15" name="Content Placeholder 14">
            <a:extLst>
              <a:ext uri="{FF2B5EF4-FFF2-40B4-BE49-F238E27FC236}">
                <a16:creationId xmlns:a16="http://schemas.microsoft.com/office/drawing/2014/main" id="{DF96E457-178B-5084-AF96-307A7402F7FE}"/>
              </a:ext>
            </a:extLst>
          </p:cNvPr>
          <p:cNvSpPr>
            <a:spLocks noGrp="1"/>
          </p:cNvSpPr>
          <p:nvPr>
            <p:ph idx="1"/>
          </p:nvPr>
        </p:nvSpPr>
        <p:spPr/>
        <p:txBody>
          <a:bodyPr/>
          <a:lstStyle/>
          <a:p>
            <a:r>
              <a:rPr lang="en-US" sz="2400"/>
              <a:t>Randomized phase III trial of zanubrutinib vs ibrutinib for patients with R/R CLL/SLL; ≥1 prior systemic treatment for CLL/SLL; no prior BTKi (N = 652)</a:t>
            </a:r>
          </a:p>
        </p:txBody>
      </p:sp>
      <p:sp>
        <p:nvSpPr>
          <p:cNvPr id="9" name="TextBox 8">
            <a:extLst>
              <a:ext uri="{FF2B5EF4-FFF2-40B4-BE49-F238E27FC236}">
                <a16:creationId xmlns:a16="http://schemas.microsoft.com/office/drawing/2014/main" id="{04EFF035-2F28-6C38-3CDF-5CD2CA9376C9}"/>
              </a:ext>
            </a:extLst>
          </p:cNvPr>
          <p:cNvSpPr txBox="1"/>
          <p:nvPr/>
        </p:nvSpPr>
        <p:spPr bwMode="auto">
          <a:xfrm>
            <a:off x="609759" y="5812883"/>
            <a:ext cx="111561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eaLnBrk="0" fontAlgn="base" hangingPunct="0">
              <a:spcBef>
                <a:spcPts val="600"/>
              </a:spcBef>
              <a:spcAft>
                <a:spcPct val="0"/>
              </a:spcAft>
              <a:buFont typeface="Wingdings" panose="05000000000000000000" pitchFamily="2" charset="2"/>
              <a:buChar char="§"/>
              <a:defRPr/>
            </a:pPr>
            <a:r>
              <a:rPr lang="en-US" sz="2000">
                <a:solidFill>
                  <a:schemeClr val="bg1"/>
                </a:solidFill>
                <a:latin typeface="Calibri" panose="020F0502020204030204" pitchFamily="34" charset="0"/>
              </a:rPr>
              <a:t>Median follow-up for PFS: </a:t>
            </a:r>
            <a:r>
              <a:rPr lang="en-US" sz="2000" b="0">
                <a:solidFill>
                  <a:schemeClr val="bg1"/>
                </a:solidFill>
                <a:latin typeface="Calibri" panose="020F0502020204030204" pitchFamily="34" charset="0"/>
              </a:rPr>
              <a:t>42.5 mo</a:t>
            </a:r>
            <a:endPar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 name="Text Box 11">
            <a:extLst>
              <a:ext uri="{FF2B5EF4-FFF2-40B4-BE49-F238E27FC236}">
                <a16:creationId xmlns:a16="http://schemas.microsoft.com/office/drawing/2014/main" id="{4726CDC7-8617-BBBC-2CC3-FB9F7077CFCE}"/>
              </a:ext>
            </a:extLst>
          </p:cNvPr>
          <p:cNvSpPr txBox="1">
            <a:spLocks noChangeArrowheads="1"/>
          </p:cNvSpPr>
          <p:nvPr/>
        </p:nvSpPr>
        <p:spPr bwMode="auto">
          <a:xfrm>
            <a:off x="405229" y="637002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Brown. </a:t>
            </a:r>
            <a:r>
              <a:rPr lang="en-US" altLang="en-US" sz="1200" b="0" dirty="0">
                <a:solidFill>
                  <a:srgbClr val="455560"/>
                </a:solidFill>
                <a:latin typeface="Calibri" panose="020F0502020204030204" pitchFamily="34" charset="0"/>
              </a:rPr>
              <a:t>Blood.</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2024. 144:2706. </a:t>
            </a:r>
          </a:p>
        </p:txBody>
      </p:sp>
      <p:sp>
        <p:nvSpPr>
          <p:cNvPr id="9755" name="TextBox 9754">
            <a:extLst>
              <a:ext uri="{FF2B5EF4-FFF2-40B4-BE49-F238E27FC236}">
                <a16:creationId xmlns:a16="http://schemas.microsoft.com/office/drawing/2014/main" id="{B5203B74-49A9-DFA9-39AF-D9D95D897F74}"/>
              </a:ext>
            </a:extLst>
          </p:cNvPr>
          <p:cNvSpPr txBox="1"/>
          <p:nvPr/>
        </p:nvSpPr>
        <p:spPr bwMode="auto">
          <a:xfrm>
            <a:off x="922520" y="5566662"/>
            <a:ext cx="505088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cxnSp>
        <p:nvCxnSpPr>
          <p:cNvPr id="32" name="Straight Connector 31">
            <a:extLst>
              <a:ext uri="{FF2B5EF4-FFF2-40B4-BE49-F238E27FC236}">
                <a16:creationId xmlns:a16="http://schemas.microsoft.com/office/drawing/2014/main" id="{334861E6-A9B5-AF54-ED62-2899576B8629}"/>
              </a:ext>
            </a:extLst>
          </p:cNvPr>
          <p:cNvCxnSpPr>
            <a:cxnSpLocks/>
          </p:cNvCxnSpPr>
          <p:nvPr/>
        </p:nvCxnSpPr>
        <p:spPr bwMode="auto">
          <a:xfrm>
            <a:off x="886485" y="2632262"/>
            <a:ext cx="0" cy="2569486"/>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A8E68B4B-A292-093D-C792-5CE70F35301D}"/>
              </a:ext>
            </a:extLst>
          </p:cNvPr>
          <p:cNvCxnSpPr/>
          <p:nvPr/>
        </p:nvCxnSpPr>
        <p:spPr bwMode="auto">
          <a:xfrm>
            <a:off x="833477" y="2640574"/>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78F6505-12C2-32F7-6922-D97B6882C04D}"/>
              </a:ext>
            </a:extLst>
          </p:cNvPr>
          <p:cNvCxnSpPr/>
          <p:nvPr/>
        </p:nvCxnSpPr>
        <p:spPr bwMode="auto">
          <a:xfrm>
            <a:off x="833477" y="3146812"/>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CC758946-C23C-05EA-C938-0BBD1F2AF5C7}"/>
              </a:ext>
            </a:extLst>
          </p:cNvPr>
          <p:cNvCxnSpPr/>
          <p:nvPr/>
        </p:nvCxnSpPr>
        <p:spPr bwMode="auto">
          <a:xfrm>
            <a:off x="833477" y="3658040"/>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3ACF6102-619C-23CA-2565-210953F7D487}"/>
              </a:ext>
            </a:extLst>
          </p:cNvPr>
          <p:cNvCxnSpPr/>
          <p:nvPr/>
        </p:nvCxnSpPr>
        <p:spPr bwMode="auto">
          <a:xfrm>
            <a:off x="833477" y="4170517"/>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08E27A9D-4246-BB7A-60CB-E529FEC57D7E}"/>
              </a:ext>
            </a:extLst>
          </p:cNvPr>
          <p:cNvCxnSpPr/>
          <p:nvPr/>
        </p:nvCxnSpPr>
        <p:spPr bwMode="auto">
          <a:xfrm>
            <a:off x="833477" y="4688415"/>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D200CDA-0A09-03A4-226E-CC95E5804727}"/>
              </a:ext>
            </a:extLst>
          </p:cNvPr>
          <p:cNvCxnSpPr/>
          <p:nvPr/>
        </p:nvCxnSpPr>
        <p:spPr bwMode="auto">
          <a:xfrm>
            <a:off x="833477" y="5196885"/>
            <a:ext cx="53009" cy="0"/>
          </a:xfrm>
          <a:prstGeom prst="line">
            <a:avLst/>
          </a:prstGeom>
          <a:noFill/>
          <a:ln w="28575" cap="flat" cmpd="sng" algn="ctr">
            <a:solidFill>
              <a:schemeClr val="bg1"/>
            </a:solidFill>
            <a:prstDash val="solid"/>
            <a:round/>
            <a:headEnd type="none" w="med" len="med"/>
            <a:tailEnd type="none" w="med" len="med"/>
          </a:ln>
          <a:effectLst/>
        </p:spPr>
      </p:cxnSp>
      <p:sp>
        <p:nvSpPr>
          <p:cNvPr id="40" name="TextBox 39">
            <a:extLst>
              <a:ext uri="{FF2B5EF4-FFF2-40B4-BE49-F238E27FC236}">
                <a16:creationId xmlns:a16="http://schemas.microsoft.com/office/drawing/2014/main" id="{3B39A28C-9EB6-B8DD-E9F7-2CD467A8083A}"/>
              </a:ext>
            </a:extLst>
          </p:cNvPr>
          <p:cNvSpPr txBox="1"/>
          <p:nvPr/>
        </p:nvSpPr>
        <p:spPr bwMode="auto">
          <a:xfrm>
            <a:off x="533378" y="2517213"/>
            <a:ext cx="28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 name="TextBox 40">
            <a:extLst>
              <a:ext uri="{FF2B5EF4-FFF2-40B4-BE49-F238E27FC236}">
                <a16:creationId xmlns:a16="http://schemas.microsoft.com/office/drawing/2014/main" id="{F4AF4C53-DA11-F8C1-36B7-9984E86280D9}"/>
              </a:ext>
            </a:extLst>
          </p:cNvPr>
          <p:cNvSpPr txBox="1"/>
          <p:nvPr/>
        </p:nvSpPr>
        <p:spPr bwMode="auto">
          <a:xfrm>
            <a:off x="486064" y="3041928"/>
            <a:ext cx="3309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 name="TextBox 41">
            <a:extLst>
              <a:ext uri="{FF2B5EF4-FFF2-40B4-BE49-F238E27FC236}">
                <a16:creationId xmlns:a16="http://schemas.microsoft.com/office/drawing/2014/main" id="{F5138B7A-1167-1412-A83D-C2ED9C9E1CE3}"/>
              </a:ext>
            </a:extLst>
          </p:cNvPr>
          <p:cNvSpPr txBox="1"/>
          <p:nvPr/>
        </p:nvSpPr>
        <p:spPr bwMode="auto">
          <a:xfrm>
            <a:off x="573416" y="3553156"/>
            <a:ext cx="2436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 name="TextBox 42">
            <a:extLst>
              <a:ext uri="{FF2B5EF4-FFF2-40B4-BE49-F238E27FC236}">
                <a16:creationId xmlns:a16="http://schemas.microsoft.com/office/drawing/2014/main" id="{E52AA026-5264-A16B-F09D-219DA95484DD}"/>
              </a:ext>
            </a:extLst>
          </p:cNvPr>
          <p:cNvSpPr txBox="1"/>
          <p:nvPr/>
        </p:nvSpPr>
        <p:spPr bwMode="auto">
          <a:xfrm>
            <a:off x="548078" y="4069789"/>
            <a:ext cx="2689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 name="TextBox 43">
            <a:extLst>
              <a:ext uri="{FF2B5EF4-FFF2-40B4-BE49-F238E27FC236}">
                <a16:creationId xmlns:a16="http://schemas.microsoft.com/office/drawing/2014/main" id="{B1D76A1D-32C5-4BBF-A12A-3DD1CF97F136}"/>
              </a:ext>
            </a:extLst>
          </p:cNvPr>
          <p:cNvSpPr txBox="1"/>
          <p:nvPr/>
        </p:nvSpPr>
        <p:spPr bwMode="auto">
          <a:xfrm>
            <a:off x="545008" y="4587686"/>
            <a:ext cx="27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 name="TextBox 44">
            <a:extLst>
              <a:ext uri="{FF2B5EF4-FFF2-40B4-BE49-F238E27FC236}">
                <a16:creationId xmlns:a16="http://schemas.microsoft.com/office/drawing/2014/main" id="{116DC82E-C77E-2EE7-20A9-91153860CF0F}"/>
              </a:ext>
            </a:extLst>
          </p:cNvPr>
          <p:cNvSpPr txBox="1"/>
          <p:nvPr/>
        </p:nvSpPr>
        <p:spPr bwMode="auto">
          <a:xfrm>
            <a:off x="636800" y="5090767"/>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 name="TextBox 45">
            <a:extLst>
              <a:ext uri="{FF2B5EF4-FFF2-40B4-BE49-F238E27FC236}">
                <a16:creationId xmlns:a16="http://schemas.microsoft.com/office/drawing/2014/main" id="{2EF92BFB-FBFF-9B7C-C0C4-1BA62E1EB44D}"/>
              </a:ext>
            </a:extLst>
          </p:cNvPr>
          <p:cNvSpPr txBox="1"/>
          <p:nvPr/>
        </p:nvSpPr>
        <p:spPr bwMode="auto">
          <a:xfrm rot="16200000">
            <a:off x="-848409" y="3786566"/>
            <a:ext cx="256948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endParaRPr kumimoji="0" lang="en-US" sz="20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47" name="Straight Connector 46">
            <a:extLst>
              <a:ext uri="{FF2B5EF4-FFF2-40B4-BE49-F238E27FC236}">
                <a16:creationId xmlns:a16="http://schemas.microsoft.com/office/drawing/2014/main" id="{6676339F-6EDC-6ED2-C521-F93D75F0E30B}"/>
              </a:ext>
            </a:extLst>
          </p:cNvPr>
          <p:cNvCxnSpPr>
            <a:cxnSpLocks/>
          </p:cNvCxnSpPr>
          <p:nvPr/>
        </p:nvCxnSpPr>
        <p:spPr bwMode="auto">
          <a:xfrm>
            <a:off x="874499" y="5196885"/>
            <a:ext cx="5050883"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3FE283E-AD54-BE26-0EA7-7181E9BD89A9}"/>
              </a:ext>
            </a:extLst>
          </p:cNvPr>
          <p:cNvCxnSpPr>
            <a:cxnSpLocks/>
          </p:cNvCxnSpPr>
          <p:nvPr/>
        </p:nvCxnSpPr>
        <p:spPr bwMode="auto">
          <a:xfrm rot="16200000">
            <a:off x="856259" y="5217262"/>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DEC84B5E-E508-99EF-A2E3-9D5868E35571}"/>
              </a:ext>
            </a:extLst>
          </p:cNvPr>
          <p:cNvCxnSpPr>
            <a:cxnSpLocks/>
          </p:cNvCxnSpPr>
          <p:nvPr/>
        </p:nvCxnSpPr>
        <p:spPr bwMode="auto">
          <a:xfrm rot="16200000">
            <a:off x="1334713" y="5217262"/>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F962DAC9-9A66-A6E0-1232-4F6998960250}"/>
              </a:ext>
            </a:extLst>
          </p:cNvPr>
          <p:cNvCxnSpPr>
            <a:cxnSpLocks/>
          </p:cNvCxnSpPr>
          <p:nvPr/>
        </p:nvCxnSpPr>
        <p:spPr bwMode="auto">
          <a:xfrm flipV="1">
            <a:off x="1843396"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5C5B8745-7D7B-CD7D-8BB0-B0F83FFBCE45}"/>
              </a:ext>
            </a:extLst>
          </p:cNvPr>
          <p:cNvCxnSpPr>
            <a:cxnSpLocks/>
          </p:cNvCxnSpPr>
          <p:nvPr/>
        </p:nvCxnSpPr>
        <p:spPr bwMode="auto">
          <a:xfrm flipV="1">
            <a:off x="2321850"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02F6F8C4-8933-A152-364E-49A83640A837}"/>
              </a:ext>
            </a:extLst>
          </p:cNvPr>
          <p:cNvCxnSpPr>
            <a:cxnSpLocks/>
          </p:cNvCxnSpPr>
          <p:nvPr/>
        </p:nvCxnSpPr>
        <p:spPr bwMode="auto">
          <a:xfrm flipV="1">
            <a:off x="2800304"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B97048C6-5898-FC0F-FC16-A92C7554DA06}"/>
              </a:ext>
            </a:extLst>
          </p:cNvPr>
          <p:cNvCxnSpPr>
            <a:cxnSpLocks/>
          </p:cNvCxnSpPr>
          <p:nvPr/>
        </p:nvCxnSpPr>
        <p:spPr bwMode="auto">
          <a:xfrm flipV="1">
            <a:off x="3278758"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4FD4EBBE-79C5-FA64-5070-FD06E0511E77}"/>
              </a:ext>
            </a:extLst>
          </p:cNvPr>
          <p:cNvCxnSpPr>
            <a:cxnSpLocks/>
          </p:cNvCxnSpPr>
          <p:nvPr/>
        </p:nvCxnSpPr>
        <p:spPr bwMode="auto">
          <a:xfrm flipV="1">
            <a:off x="3757212"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881FCEB-8673-CE5E-B15F-66859B2DCC70}"/>
              </a:ext>
            </a:extLst>
          </p:cNvPr>
          <p:cNvCxnSpPr>
            <a:cxnSpLocks/>
          </p:cNvCxnSpPr>
          <p:nvPr/>
        </p:nvCxnSpPr>
        <p:spPr bwMode="auto">
          <a:xfrm flipV="1">
            <a:off x="4235666"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A214B1B4-8DAA-9BD5-0708-93891D46CABF}"/>
              </a:ext>
            </a:extLst>
          </p:cNvPr>
          <p:cNvCxnSpPr>
            <a:cxnSpLocks/>
          </p:cNvCxnSpPr>
          <p:nvPr/>
        </p:nvCxnSpPr>
        <p:spPr bwMode="auto">
          <a:xfrm flipV="1">
            <a:off x="4714120"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662" name="Straight Connector 9661">
            <a:extLst>
              <a:ext uri="{FF2B5EF4-FFF2-40B4-BE49-F238E27FC236}">
                <a16:creationId xmlns:a16="http://schemas.microsoft.com/office/drawing/2014/main" id="{12975730-87AA-8622-E5FD-B5BD86B418EB}"/>
              </a:ext>
            </a:extLst>
          </p:cNvPr>
          <p:cNvCxnSpPr>
            <a:cxnSpLocks/>
          </p:cNvCxnSpPr>
          <p:nvPr/>
        </p:nvCxnSpPr>
        <p:spPr bwMode="auto">
          <a:xfrm flipV="1">
            <a:off x="5192574" y="5187033"/>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242" name="Straight Connector 9241">
            <a:extLst>
              <a:ext uri="{FF2B5EF4-FFF2-40B4-BE49-F238E27FC236}">
                <a16:creationId xmlns:a16="http://schemas.microsoft.com/office/drawing/2014/main" id="{D1DC913E-B38C-9558-E9AF-FCB9372F402D}"/>
              </a:ext>
            </a:extLst>
          </p:cNvPr>
          <p:cNvCxnSpPr>
            <a:cxnSpLocks/>
          </p:cNvCxnSpPr>
          <p:nvPr/>
        </p:nvCxnSpPr>
        <p:spPr bwMode="auto">
          <a:xfrm flipV="1">
            <a:off x="5910265" y="5187033"/>
            <a:ext cx="0" cy="56004"/>
          </a:xfrm>
          <a:prstGeom prst="line">
            <a:avLst/>
          </a:prstGeom>
          <a:noFill/>
          <a:ln w="28575" cap="flat" cmpd="sng" algn="ctr">
            <a:solidFill>
              <a:schemeClr val="bg1"/>
            </a:solidFill>
            <a:prstDash val="solid"/>
            <a:round/>
            <a:headEnd type="none" w="med" len="med"/>
            <a:tailEnd type="none" w="med" len="med"/>
          </a:ln>
          <a:effectLst/>
        </p:spPr>
      </p:cxnSp>
      <p:sp>
        <p:nvSpPr>
          <p:cNvPr id="9244" name="TextBox 9243">
            <a:extLst>
              <a:ext uri="{FF2B5EF4-FFF2-40B4-BE49-F238E27FC236}">
                <a16:creationId xmlns:a16="http://schemas.microsoft.com/office/drawing/2014/main" id="{5B5CBC99-0C6D-1F3A-04FD-363BE8636F80}"/>
              </a:ext>
            </a:extLst>
          </p:cNvPr>
          <p:cNvSpPr txBox="1"/>
          <p:nvPr/>
        </p:nvSpPr>
        <p:spPr bwMode="auto">
          <a:xfrm>
            <a:off x="796372" y="5236641"/>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9249" name="TextBox 9248">
            <a:extLst>
              <a:ext uri="{FF2B5EF4-FFF2-40B4-BE49-F238E27FC236}">
                <a16:creationId xmlns:a16="http://schemas.microsoft.com/office/drawing/2014/main" id="{1DB6BCD0-9A46-4B6B-F51A-2D30E60A1E25}"/>
              </a:ext>
            </a:extLst>
          </p:cNvPr>
          <p:cNvSpPr txBox="1"/>
          <p:nvPr/>
        </p:nvSpPr>
        <p:spPr bwMode="auto">
          <a:xfrm>
            <a:off x="1271372" y="5236641"/>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9730" name="TextBox 9729">
            <a:extLst>
              <a:ext uri="{FF2B5EF4-FFF2-40B4-BE49-F238E27FC236}">
                <a16:creationId xmlns:a16="http://schemas.microsoft.com/office/drawing/2014/main" id="{E5683C85-97C3-D72F-A354-81DB5648057F}"/>
              </a:ext>
            </a:extLst>
          </p:cNvPr>
          <p:cNvSpPr txBox="1"/>
          <p:nvPr/>
        </p:nvSpPr>
        <p:spPr bwMode="auto">
          <a:xfrm>
            <a:off x="1736745"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9739" name="TextBox 9738">
            <a:extLst>
              <a:ext uri="{FF2B5EF4-FFF2-40B4-BE49-F238E27FC236}">
                <a16:creationId xmlns:a16="http://schemas.microsoft.com/office/drawing/2014/main" id="{C27C7972-7C41-5BF7-7C31-C3C8B6681A71}"/>
              </a:ext>
            </a:extLst>
          </p:cNvPr>
          <p:cNvSpPr txBox="1"/>
          <p:nvPr/>
        </p:nvSpPr>
        <p:spPr bwMode="auto">
          <a:xfrm>
            <a:off x="2213737"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9741" name="TextBox 9740">
            <a:extLst>
              <a:ext uri="{FF2B5EF4-FFF2-40B4-BE49-F238E27FC236}">
                <a16:creationId xmlns:a16="http://schemas.microsoft.com/office/drawing/2014/main" id="{2EBF4A2A-9788-B389-1DCD-39EC1F02F46A}"/>
              </a:ext>
            </a:extLst>
          </p:cNvPr>
          <p:cNvSpPr txBox="1"/>
          <p:nvPr/>
        </p:nvSpPr>
        <p:spPr bwMode="auto">
          <a:xfrm>
            <a:off x="2685690"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9743" name="TextBox 9742">
            <a:extLst>
              <a:ext uri="{FF2B5EF4-FFF2-40B4-BE49-F238E27FC236}">
                <a16:creationId xmlns:a16="http://schemas.microsoft.com/office/drawing/2014/main" id="{F31C1B8A-B063-BAEA-0BFE-328984F8FB78}"/>
              </a:ext>
            </a:extLst>
          </p:cNvPr>
          <p:cNvSpPr txBox="1"/>
          <p:nvPr/>
        </p:nvSpPr>
        <p:spPr bwMode="auto">
          <a:xfrm>
            <a:off x="3162230"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9745" name="TextBox 9744">
            <a:extLst>
              <a:ext uri="{FF2B5EF4-FFF2-40B4-BE49-F238E27FC236}">
                <a16:creationId xmlns:a16="http://schemas.microsoft.com/office/drawing/2014/main" id="{7DAB622A-73DD-414D-080A-27633EEBD334}"/>
              </a:ext>
            </a:extLst>
          </p:cNvPr>
          <p:cNvSpPr txBox="1"/>
          <p:nvPr/>
        </p:nvSpPr>
        <p:spPr bwMode="auto">
          <a:xfrm>
            <a:off x="3643356"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9747" name="TextBox 9746">
            <a:extLst>
              <a:ext uri="{FF2B5EF4-FFF2-40B4-BE49-F238E27FC236}">
                <a16:creationId xmlns:a16="http://schemas.microsoft.com/office/drawing/2014/main" id="{ED3FE98E-D127-32A9-4658-0766E1554C5E}"/>
              </a:ext>
            </a:extLst>
          </p:cNvPr>
          <p:cNvSpPr txBox="1"/>
          <p:nvPr/>
        </p:nvSpPr>
        <p:spPr bwMode="auto">
          <a:xfrm>
            <a:off x="4129068"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9749" name="TextBox 9748">
            <a:extLst>
              <a:ext uri="{FF2B5EF4-FFF2-40B4-BE49-F238E27FC236}">
                <a16:creationId xmlns:a16="http://schemas.microsoft.com/office/drawing/2014/main" id="{95E97D5F-DE6B-443B-6BA4-4236D44A18CF}"/>
              </a:ext>
            </a:extLst>
          </p:cNvPr>
          <p:cNvSpPr txBox="1"/>
          <p:nvPr/>
        </p:nvSpPr>
        <p:spPr bwMode="auto">
          <a:xfrm>
            <a:off x="4609742"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9751" name="TextBox 9750">
            <a:extLst>
              <a:ext uri="{FF2B5EF4-FFF2-40B4-BE49-F238E27FC236}">
                <a16:creationId xmlns:a16="http://schemas.microsoft.com/office/drawing/2014/main" id="{4F37F867-AAE9-CCF4-FFF5-3294CC79CB71}"/>
              </a:ext>
            </a:extLst>
          </p:cNvPr>
          <p:cNvSpPr txBox="1"/>
          <p:nvPr/>
        </p:nvSpPr>
        <p:spPr bwMode="auto">
          <a:xfrm>
            <a:off x="5056501"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9753" name="TextBox 9752">
            <a:extLst>
              <a:ext uri="{FF2B5EF4-FFF2-40B4-BE49-F238E27FC236}">
                <a16:creationId xmlns:a16="http://schemas.microsoft.com/office/drawing/2014/main" id="{DC8B1567-55AD-7E97-EBDF-3B9899BE14A3}"/>
              </a:ext>
            </a:extLst>
          </p:cNvPr>
          <p:cNvSpPr txBox="1"/>
          <p:nvPr/>
        </p:nvSpPr>
        <p:spPr bwMode="auto">
          <a:xfrm>
            <a:off x="5787638" y="5236641"/>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63</a:t>
            </a:r>
          </a:p>
        </p:txBody>
      </p:sp>
      <p:cxnSp>
        <p:nvCxnSpPr>
          <p:cNvPr id="9754" name="Straight Connector 9753">
            <a:extLst>
              <a:ext uri="{FF2B5EF4-FFF2-40B4-BE49-F238E27FC236}">
                <a16:creationId xmlns:a16="http://schemas.microsoft.com/office/drawing/2014/main" id="{CD47ED3E-A59B-3743-890F-F1EC9D6CFEB7}"/>
              </a:ext>
            </a:extLst>
          </p:cNvPr>
          <p:cNvCxnSpPr>
            <a:cxnSpLocks/>
          </p:cNvCxnSpPr>
          <p:nvPr/>
        </p:nvCxnSpPr>
        <p:spPr bwMode="auto">
          <a:xfrm flipV="1">
            <a:off x="3766007" y="2650200"/>
            <a:ext cx="0" cy="2542794"/>
          </a:xfrm>
          <a:prstGeom prst="line">
            <a:avLst/>
          </a:prstGeom>
          <a:noFill/>
          <a:ln w="28575" cap="flat" cmpd="sng" algn="ctr">
            <a:solidFill>
              <a:schemeClr val="bg1"/>
            </a:solidFill>
            <a:prstDash val="sysDash"/>
            <a:round/>
            <a:headEnd type="none" w="med" len="med"/>
            <a:tailEnd type="none" w="med" len="med"/>
          </a:ln>
          <a:effectLst/>
        </p:spPr>
      </p:cxnSp>
      <p:sp>
        <p:nvSpPr>
          <p:cNvPr id="9896" name="TextBox 9895">
            <a:extLst>
              <a:ext uri="{FF2B5EF4-FFF2-40B4-BE49-F238E27FC236}">
                <a16:creationId xmlns:a16="http://schemas.microsoft.com/office/drawing/2014/main" id="{E194E476-8E10-F987-F0E6-AEA545512665}"/>
              </a:ext>
            </a:extLst>
          </p:cNvPr>
          <p:cNvSpPr txBox="1"/>
          <p:nvPr/>
        </p:nvSpPr>
        <p:spPr bwMode="auto">
          <a:xfrm>
            <a:off x="1279706" y="4193735"/>
            <a:ext cx="2200272" cy="720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ts val="1400"/>
              </a:lnSpc>
              <a:spcBef>
                <a:spcPts val="0"/>
              </a:spcBef>
              <a:spcAft>
                <a:spcPct val="0"/>
              </a:spcAft>
              <a:buClrTx/>
              <a:buSzTx/>
              <a:buFontTx/>
              <a:buNone/>
              <a:tabLst>
                <a:tab pos="1543050" algn="ctr"/>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Events,</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 (%)</a:t>
            </a:r>
          </a:p>
          <a:p>
            <a:pPr marL="0" marR="0" lvl="0" indent="0" algn="l" defTabSz="914400" rtl="0" eaLnBrk="0" fontAlgn="base" latinLnBrk="0" hangingPunct="0">
              <a:lnSpc>
                <a:spcPts val="1400"/>
              </a:lnSpc>
              <a:spcBef>
                <a:spcPts val="0"/>
              </a:spcBef>
              <a:spcAft>
                <a:spcPct val="0"/>
              </a:spcAft>
              <a:buClrTx/>
              <a:buSzTx/>
              <a:buFontTx/>
              <a:buNone/>
              <a:tabLst>
                <a:tab pos="1543050" algn="ctr"/>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Zanubrutinib	150 (45.9)</a:t>
            </a:r>
          </a:p>
          <a:p>
            <a:pPr marL="0" marR="0" lvl="0" indent="0" algn="l" defTabSz="914400" rtl="0" eaLnBrk="0" fontAlgn="base" latinLnBrk="0" hangingPunct="0">
              <a:lnSpc>
                <a:spcPts val="1400"/>
              </a:lnSpc>
              <a:spcBef>
                <a:spcPts val="0"/>
              </a:spcBef>
              <a:spcAft>
                <a:spcPct val="0"/>
              </a:spcAft>
              <a:buClrTx/>
              <a:buSzTx/>
              <a:buFontTx/>
              <a:buNone/>
              <a:tabLst>
                <a:tab pos="1543050" algn="ctr"/>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Ibrutinib	177 (54.5)</a:t>
            </a:r>
            <a:endPar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947" name="Straight Connector 9946">
            <a:extLst>
              <a:ext uri="{FF2B5EF4-FFF2-40B4-BE49-F238E27FC236}">
                <a16:creationId xmlns:a16="http://schemas.microsoft.com/office/drawing/2014/main" id="{827CAA2A-D86C-BD13-D3DF-1D1A70699C87}"/>
              </a:ext>
            </a:extLst>
          </p:cNvPr>
          <p:cNvCxnSpPr/>
          <p:nvPr/>
        </p:nvCxnSpPr>
        <p:spPr bwMode="auto">
          <a:xfrm>
            <a:off x="1023524" y="4631892"/>
            <a:ext cx="188924" cy="0"/>
          </a:xfrm>
          <a:prstGeom prst="line">
            <a:avLst/>
          </a:prstGeom>
          <a:noFill/>
          <a:ln w="28575" cap="flat" cmpd="sng" algn="ctr">
            <a:solidFill>
              <a:schemeClr val="accent1"/>
            </a:solidFill>
            <a:prstDash val="solid"/>
            <a:round/>
            <a:headEnd type="none" w="med" len="med"/>
            <a:tailEnd type="none" w="med" len="med"/>
          </a:ln>
          <a:effectLst/>
        </p:spPr>
      </p:cxnSp>
      <p:cxnSp>
        <p:nvCxnSpPr>
          <p:cNvPr id="10044" name="Straight Connector 10043">
            <a:extLst>
              <a:ext uri="{FF2B5EF4-FFF2-40B4-BE49-F238E27FC236}">
                <a16:creationId xmlns:a16="http://schemas.microsoft.com/office/drawing/2014/main" id="{C723F65F-06C7-FE5B-D3B0-007BA3296454}"/>
              </a:ext>
            </a:extLst>
          </p:cNvPr>
          <p:cNvCxnSpPr/>
          <p:nvPr/>
        </p:nvCxnSpPr>
        <p:spPr bwMode="auto">
          <a:xfrm>
            <a:off x="1023524" y="4812867"/>
            <a:ext cx="188924" cy="0"/>
          </a:xfrm>
          <a:prstGeom prst="line">
            <a:avLst/>
          </a:prstGeom>
          <a:noFill/>
          <a:ln w="28575" cap="flat" cmpd="sng" algn="ctr">
            <a:solidFill>
              <a:schemeClr val="accent3"/>
            </a:solidFill>
            <a:prstDash val="solid"/>
            <a:round/>
            <a:headEnd type="none" w="med" len="med"/>
            <a:tailEnd type="none" w="med" len="med"/>
          </a:ln>
          <a:effectLst/>
        </p:spPr>
      </p:cxnSp>
      <p:sp>
        <p:nvSpPr>
          <p:cNvPr id="10045" name="TextBox 10044">
            <a:extLst>
              <a:ext uri="{FF2B5EF4-FFF2-40B4-BE49-F238E27FC236}">
                <a16:creationId xmlns:a16="http://schemas.microsoft.com/office/drawing/2014/main" id="{DE43ADA9-D38B-00A1-C3FA-DAB848E72318}"/>
              </a:ext>
            </a:extLst>
          </p:cNvPr>
          <p:cNvSpPr txBox="1"/>
          <p:nvPr/>
        </p:nvSpPr>
        <p:spPr bwMode="auto">
          <a:xfrm>
            <a:off x="1008491" y="4913037"/>
            <a:ext cx="253399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HR: 0.68 (95% CI: 0.54-0.84)</a:t>
            </a:r>
            <a:endPar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046" name="TextBox 10045">
            <a:extLst>
              <a:ext uri="{FF2B5EF4-FFF2-40B4-BE49-F238E27FC236}">
                <a16:creationId xmlns:a16="http://schemas.microsoft.com/office/drawing/2014/main" id="{B75EA276-2B57-28AC-AFA9-DC40AE903E37}"/>
              </a:ext>
            </a:extLst>
          </p:cNvPr>
          <p:cNvSpPr txBox="1"/>
          <p:nvPr/>
        </p:nvSpPr>
        <p:spPr bwMode="auto">
          <a:xfrm>
            <a:off x="3836528" y="3196666"/>
            <a:ext cx="4630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rPr>
              <a:t>65.4%</a:t>
            </a:r>
            <a:endParaRPr kumimoji="0" lang="en-US" sz="1800" b="0" i="0" u="none" strike="noStrike" kern="1200" cap="none" spc="0" normalizeH="0" baseline="0" noProof="0">
              <a:ln>
                <a:noFill/>
              </a:ln>
              <a:solidFill>
                <a:schemeClr val="accent1"/>
              </a:solidFill>
              <a:effectLst/>
              <a:uLnTx/>
              <a:uFillTx/>
              <a:latin typeface="Calibri" panose="020F0502020204030204" pitchFamily="34" charset="0"/>
              <a:ea typeface="+mn-ea"/>
              <a:cs typeface="Arial" panose="020B0604020202020204" pitchFamily="34" charset="0"/>
            </a:endParaRPr>
          </a:p>
        </p:txBody>
      </p:sp>
      <p:sp>
        <p:nvSpPr>
          <p:cNvPr id="10047" name="TextBox 10046">
            <a:extLst>
              <a:ext uri="{FF2B5EF4-FFF2-40B4-BE49-F238E27FC236}">
                <a16:creationId xmlns:a16="http://schemas.microsoft.com/office/drawing/2014/main" id="{7A8E0ABE-A151-B254-2A0F-0C24A6623734}"/>
              </a:ext>
            </a:extLst>
          </p:cNvPr>
          <p:cNvSpPr txBox="1"/>
          <p:nvPr/>
        </p:nvSpPr>
        <p:spPr bwMode="auto">
          <a:xfrm>
            <a:off x="3824963" y="4044766"/>
            <a:ext cx="4630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54.4%</a:t>
            </a:r>
            <a:endParaRPr kumimoji="0" lang="en-US" sz="18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4" name="TextBox 3">
            <a:extLst>
              <a:ext uri="{FF2B5EF4-FFF2-40B4-BE49-F238E27FC236}">
                <a16:creationId xmlns:a16="http://schemas.microsoft.com/office/drawing/2014/main" id="{F5E54672-8B56-1AE4-302A-0A8955C24668}"/>
              </a:ext>
            </a:extLst>
          </p:cNvPr>
          <p:cNvSpPr txBox="1"/>
          <p:nvPr/>
        </p:nvSpPr>
        <p:spPr bwMode="auto">
          <a:xfrm>
            <a:off x="876288" y="2271198"/>
            <a:ext cx="49570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All Patients</a:t>
            </a:r>
            <a:endParaRPr kumimoji="0" lang="en-US"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7" name="Straight Connector 6">
            <a:extLst>
              <a:ext uri="{FF2B5EF4-FFF2-40B4-BE49-F238E27FC236}">
                <a16:creationId xmlns:a16="http://schemas.microsoft.com/office/drawing/2014/main" id="{390820AB-31B5-E02D-0B62-55C878D7F46F}"/>
              </a:ext>
            </a:extLst>
          </p:cNvPr>
          <p:cNvCxnSpPr>
            <a:cxnSpLocks/>
          </p:cNvCxnSpPr>
          <p:nvPr/>
        </p:nvCxnSpPr>
        <p:spPr bwMode="auto">
          <a:xfrm>
            <a:off x="6728072" y="2602195"/>
            <a:ext cx="0" cy="2634446"/>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3C71B55C-A2B1-8394-DD7C-CF32059CED76}"/>
              </a:ext>
            </a:extLst>
          </p:cNvPr>
          <p:cNvCxnSpPr>
            <a:cxnSpLocks/>
          </p:cNvCxnSpPr>
          <p:nvPr/>
        </p:nvCxnSpPr>
        <p:spPr bwMode="auto">
          <a:xfrm flipH="1">
            <a:off x="6687641" y="2608465"/>
            <a:ext cx="36031"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0AD37599-09FA-9EF5-8524-314B77C32193}"/>
              </a:ext>
            </a:extLst>
          </p:cNvPr>
          <p:cNvCxnSpPr>
            <a:cxnSpLocks/>
          </p:cNvCxnSpPr>
          <p:nvPr/>
        </p:nvCxnSpPr>
        <p:spPr bwMode="auto">
          <a:xfrm flipH="1">
            <a:off x="6687641" y="3131056"/>
            <a:ext cx="36031"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90D08440-3669-2BCA-0876-50C92A3AA4D6}"/>
              </a:ext>
            </a:extLst>
          </p:cNvPr>
          <p:cNvCxnSpPr>
            <a:cxnSpLocks/>
          </p:cNvCxnSpPr>
          <p:nvPr/>
        </p:nvCxnSpPr>
        <p:spPr bwMode="auto">
          <a:xfrm flipH="1">
            <a:off x="6687641" y="3653648"/>
            <a:ext cx="36031"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931DF84E-582D-A5D2-79B7-3FFBC0C03841}"/>
              </a:ext>
            </a:extLst>
          </p:cNvPr>
          <p:cNvCxnSpPr>
            <a:cxnSpLocks/>
          </p:cNvCxnSpPr>
          <p:nvPr/>
        </p:nvCxnSpPr>
        <p:spPr bwMode="auto">
          <a:xfrm flipH="1">
            <a:off x="6687641" y="4176239"/>
            <a:ext cx="36031"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F93D6EB3-8822-0FEF-D1BD-3447FC6544E5}"/>
              </a:ext>
            </a:extLst>
          </p:cNvPr>
          <p:cNvCxnSpPr>
            <a:cxnSpLocks/>
          </p:cNvCxnSpPr>
          <p:nvPr/>
        </p:nvCxnSpPr>
        <p:spPr bwMode="auto">
          <a:xfrm flipH="1">
            <a:off x="6687641" y="4698830"/>
            <a:ext cx="36031" cy="0"/>
          </a:xfrm>
          <a:prstGeom prst="line">
            <a:avLst/>
          </a:prstGeom>
          <a:noFill/>
          <a:ln w="28575" cap="flat" cmpd="sng" algn="ctr">
            <a:solidFill>
              <a:schemeClr val="bg1"/>
            </a:solidFill>
            <a:prstDash val="solid"/>
            <a:round/>
            <a:headEnd type="none" w="med" len="med"/>
            <a:tailEnd type="none" w="med" len="med"/>
          </a:ln>
          <a:effectLst/>
        </p:spPr>
      </p:cxnSp>
      <p:sp>
        <p:nvSpPr>
          <p:cNvPr id="9606" name="TextBox 9605">
            <a:extLst>
              <a:ext uri="{FF2B5EF4-FFF2-40B4-BE49-F238E27FC236}">
                <a16:creationId xmlns:a16="http://schemas.microsoft.com/office/drawing/2014/main" id="{67981993-8D2C-E0F3-6CF7-97F5A2FF3785}"/>
              </a:ext>
            </a:extLst>
          </p:cNvPr>
          <p:cNvSpPr txBox="1"/>
          <p:nvPr/>
        </p:nvSpPr>
        <p:spPr bwMode="auto">
          <a:xfrm>
            <a:off x="6175587" y="2460117"/>
            <a:ext cx="5683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9607" name="TextBox 9606">
            <a:extLst>
              <a:ext uri="{FF2B5EF4-FFF2-40B4-BE49-F238E27FC236}">
                <a16:creationId xmlns:a16="http://schemas.microsoft.com/office/drawing/2014/main" id="{A69F62B7-9E43-57FF-1570-B234AB115A30}"/>
              </a:ext>
            </a:extLst>
          </p:cNvPr>
          <p:cNvSpPr txBox="1"/>
          <p:nvPr/>
        </p:nvSpPr>
        <p:spPr bwMode="auto">
          <a:xfrm>
            <a:off x="6377588" y="2978919"/>
            <a:ext cx="366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9608" name="TextBox 9607">
            <a:extLst>
              <a:ext uri="{FF2B5EF4-FFF2-40B4-BE49-F238E27FC236}">
                <a16:creationId xmlns:a16="http://schemas.microsoft.com/office/drawing/2014/main" id="{6DF1A215-FAFC-0AAA-DC4D-53F245D373F7}"/>
              </a:ext>
            </a:extLst>
          </p:cNvPr>
          <p:cNvSpPr txBox="1"/>
          <p:nvPr/>
        </p:nvSpPr>
        <p:spPr bwMode="auto">
          <a:xfrm>
            <a:off x="6377588" y="3497717"/>
            <a:ext cx="366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9609" name="TextBox 9608">
            <a:extLst>
              <a:ext uri="{FF2B5EF4-FFF2-40B4-BE49-F238E27FC236}">
                <a16:creationId xmlns:a16="http://schemas.microsoft.com/office/drawing/2014/main" id="{2233C1B9-24CE-97BC-0E96-45E6E88590A8}"/>
              </a:ext>
            </a:extLst>
          </p:cNvPr>
          <p:cNvSpPr txBox="1"/>
          <p:nvPr/>
        </p:nvSpPr>
        <p:spPr bwMode="auto">
          <a:xfrm>
            <a:off x="6377588" y="4016514"/>
            <a:ext cx="366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9610" name="TextBox 9609">
            <a:extLst>
              <a:ext uri="{FF2B5EF4-FFF2-40B4-BE49-F238E27FC236}">
                <a16:creationId xmlns:a16="http://schemas.microsoft.com/office/drawing/2014/main" id="{69DB6ECD-B8B3-3669-E55C-1F0ED1BD102D}"/>
              </a:ext>
            </a:extLst>
          </p:cNvPr>
          <p:cNvSpPr txBox="1"/>
          <p:nvPr/>
        </p:nvSpPr>
        <p:spPr bwMode="auto">
          <a:xfrm>
            <a:off x="6377588" y="4535312"/>
            <a:ext cx="366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9611" name="TextBox 9610">
            <a:extLst>
              <a:ext uri="{FF2B5EF4-FFF2-40B4-BE49-F238E27FC236}">
                <a16:creationId xmlns:a16="http://schemas.microsoft.com/office/drawing/2014/main" id="{2294443F-4108-6720-D89E-27A424F42EFD}"/>
              </a:ext>
            </a:extLst>
          </p:cNvPr>
          <p:cNvSpPr txBox="1"/>
          <p:nvPr/>
        </p:nvSpPr>
        <p:spPr bwMode="auto">
          <a:xfrm>
            <a:off x="6377588" y="5054109"/>
            <a:ext cx="366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9612" name="TextBox 9611">
            <a:extLst>
              <a:ext uri="{FF2B5EF4-FFF2-40B4-BE49-F238E27FC236}">
                <a16:creationId xmlns:a16="http://schemas.microsoft.com/office/drawing/2014/main" id="{9B528BD9-ED92-DB2A-E705-FA035EDA2D7B}"/>
              </a:ext>
            </a:extLst>
          </p:cNvPr>
          <p:cNvSpPr txBox="1"/>
          <p:nvPr/>
        </p:nvSpPr>
        <p:spPr bwMode="auto">
          <a:xfrm rot="16200000">
            <a:off x="4924415" y="3742992"/>
            <a:ext cx="26279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Probability of PFS (%)</a:t>
            </a:r>
          </a:p>
        </p:txBody>
      </p:sp>
      <p:sp>
        <p:nvSpPr>
          <p:cNvPr id="9613" name="TextBox 9612">
            <a:extLst>
              <a:ext uri="{FF2B5EF4-FFF2-40B4-BE49-F238E27FC236}">
                <a16:creationId xmlns:a16="http://schemas.microsoft.com/office/drawing/2014/main" id="{1B690150-D1DF-CDDD-10C3-FACBE4789501}"/>
              </a:ext>
            </a:extLst>
          </p:cNvPr>
          <p:cNvSpPr txBox="1"/>
          <p:nvPr/>
        </p:nvSpPr>
        <p:spPr bwMode="auto">
          <a:xfrm>
            <a:off x="6729376" y="5474315"/>
            <a:ext cx="4957188" cy="33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sp>
        <p:nvSpPr>
          <p:cNvPr id="9404" name="TextBox 9403">
            <a:extLst>
              <a:ext uri="{FF2B5EF4-FFF2-40B4-BE49-F238E27FC236}">
                <a16:creationId xmlns:a16="http://schemas.microsoft.com/office/drawing/2014/main" id="{9161958A-B330-BD06-6057-DDDF91738666}"/>
              </a:ext>
            </a:extLst>
          </p:cNvPr>
          <p:cNvSpPr txBox="1"/>
          <p:nvPr/>
        </p:nvSpPr>
        <p:spPr bwMode="auto">
          <a:xfrm>
            <a:off x="6721885" y="2271198"/>
            <a:ext cx="49785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a:ea typeface="+mn-ea"/>
                <a:cs typeface="Arial" panose="020B0604020202020204" pitchFamily="34" charset="0"/>
              </a:rPr>
              <a:t>Patients With/Without del(17p) and/or </a:t>
            </a:r>
            <a:r>
              <a:rPr kumimoji="0" lang="en-US" sz="1600" b="1" i="1" u="none" strike="noStrike" kern="1200" cap="none" spc="0" normalizeH="0" baseline="0" noProof="0">
                <a:ln>
                  <a:noFill/>
                </a:ln>
                <a:solidFill>
                  <a:srgbClr val="000000"/>
                </a:solidFill>
                <a:effectLst/>
                <a:uLnTx/>
                <a:uFillTx/>
                <a:latin typeface="Calibri"/>
                <a:ea typeface="+mn-ea"/>
                <a:cs typeface="Arial" panose="020B0604020202020204" pitchFamily="34" charset="0"/>
              </a:rPr>
              <a:t>TP53</a:t>
            </a:r>
            <a:r>
              <a:rPr kumimoji="0" lang="en-US" sz="1600" b="1" i="1" u="none" strike="noStrike" kern="1200" cap="none" spc="0" normalizeH="0" baseline="30000" noProof="0">
                <a:ln>
                  <a:noFill/>
                </a:ln>
                <a:solidFill>
                  <a:srgbClr val="000000"/>
                </a:solidFill>
                <a:effectLst/>
                <a:uLnTx/>
                <a:uFillTx/>
                <a:latin typeface="Calibri"/>
                <a:ea typeface="+mn-ea"/>
                <a:cs typeface="Arial" panose="020B0604020202020204" pitchFamily="34" charset="0"/>
              </a:rPr>
              <a:t>mut</a:t>
            </a:r>
            <a:endParaRPr kumimoji="0" lang="en-US" sz="1600" b="0" i="0" u="none" strike="noStrike" kern="1200" cap="none" spc="0" normalizeH="0" baseline="0" noProof="0">
              <a:ln>
                <a:noFill/>
              </a:ln>
              <a:solidFill>
                <a:srgbClr val="000000"/>
              </a:solidFill>
              <a:effectLst/>
              <a:uLnTx/>
              <a:uFillTx/>
              <a:latin typeface="Calibri"/>
              <a:ea typeface="+mn-ea"/>
              <a:cs typeface="Arial" panose="020B0604020202020204" pitchFamily="34" charset="0"/>
            </a:endParaRPr>
          </a:p>
        </p:txBody>
      </p:sp>
      <p:cxnSp>
        <p:nvCxnSpPr>
          <p:cNvPr id="20" name="Straight Connector 19">
            <a:extLst>
              <a:ext uri="{FF2B5EF4-FFF2-40B4-BE49-F238E27FC236}">
                <a16:creationId xmlns:a16="http://schemas.microsoft.com/office/drawing/2014/main" id="{9C29F281-0DAE-C590-5D06-641D3A4F7663}"/>
              </a:ext>
            </a:extLst>
          </p:cNvPr>
          <p:cNvCxnSpPr>
            <a:cxnSpLocks/>
          </p:cNvCxnSpPr>
          <p:nvPr/>
        </p:nvCxnSpPr>
        <p:spPr bwMode="auto">
          <a:xfrm rot="16200000">
            <a:off x="1095486"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22" name="TextBox 21">
            <a:extLst>
              <a:ext uri="{FF2B5EF4-FFF2-40B4-BE49-F238E27FC236}">
                <a16:creationId xmlns:a16="http://schemas.microsoft.com/office/drawing/2014/main" id="{A91772BD-1B79-2EA7-879C-DB8E5B791018}"/>
              </a:ext>
            </a:extLst>
          </p:cNvPr>
          <p:cNvSpPr txBox="1"/>
          <p:nvPr/>
        </p:nvSpPr>
        <p:spPr bwMode="auto">
          <a:xfrm>
            <a:off x="1038684" y="5236641"/>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a:t>
            </a:r>
          </a:p>
        </p:txBody>
      </p:sp>
      <p:cxnSp>
        <p:nvCxnSpPr>
          <p:cNvPr id="26" name="Straight Connector 25">
            <a:extLst>
              <a:ext uri="{FF2B5EF4-FFF2-40B4-BE49-F238E27FC236}">
                <a16:creationId xmlns:a16="http://schemas.microsoft.com/office/drawing/2014/main" id="{AAED979E-6532-038B-B827-C4A9B9A6DF10}"/>
              </a:ext>
            </a:extLst>
          </p:cNvPr>
          <p:cNvCxnSpPr>
            <a:cxnSpLocks/>
          </p:cNvCxnSpPr>
          <p:nvPr/>
        </p:nvCxnSpPr>
        <p:spPr bwMode="auto">
          <a:xfrm rot="16200000">
            <a:off x="1573940"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28" name="TextBox 27">
            <a:extLst>
              <a:ext uri="{FF2B5EF4-FFF2-40B4-BE49-F238E27FC236}">
                <a16:creationId xmlns:a16="http://schemas.microsoft.com/office/drawing/2014/main" id="{D989D611-0668-97D3-D622-5F3113B73B66}"/>
              </a:ext>
            </a:extLst>
          </p:cNvPr>
          <p:cNvSpPr txBox="1"/>
          <p:nvPr/>
        </p:nvSpPr>
        <p:spPr bwMode="auto">
          <a:xfrm>
            <a:off x="1513684" y="5236641"/>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a:t>
            </a:r>
          </a:p>
        </p:txBody>
      </p:sp>
      <p:cxnSp>
        <p:nvCxnSpPr>
          <p:cNvPr id="30" name="Straight Connector 29">
            <a:extLst>
              <a:ext uri="{FF2B5EF4-FFF2-40B4-BE49-F238E27FC236}">
                <a16:creationId xmlns:a16="http://schemas.microsoft.com/office/drawing/2014/main" id="{11F21A15-FB26-EFF6-CA2E-8F7576B1DB3F}"/>
              </a:ext>
            </a:extLst>
          </p:cNvPr>
          <p:cNvCxnSpPr>
            <a:cxnSpLocks/>
          </p:cNvCxnSpPr>
          <p:nvPr/>
        </p:nvCxnSpPr>
        <p:spPr bwMode="auto">
          <a:xfrm rot="16200000">
            <a:off x="2052394"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48" name="TextBox 47">
            <a:extLst>
              <a:ext uri="{FF2B5EF4-FFF2-40B4-BE49-F238E27FC236}">
                <a16:creationId xmlns:a16="http://schemas.microsoft.com/office/drawing/2014/main" id="{95762C56-2C1E-A13E-D2B8-417EE8C57C10}"/>
              </a:ext>
            </a:extLst>
          </p:cNvPr>
          <p:cNvSpPr txBox="1"/>
          <p:nvPr/>
        </p:nvSpPr>
        <p:spPr bwMode="auto">
          <a:xfrm>
            <a:off x="1967265" y="5236641"/>
            <a:ext cx="242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15</a:t>
            </a:r>
          </a:p>
        </p:txBody>
      </p:sp>
      <p:cxnSp>
        <p:nvCxnSpPr>
          <p:cNvPr id="50" name="Straight Connector 49">
            <a:extLst>
              <a:ext uri="{FF2B5EF4-FFF2-40B4-BE49-F238E27FC236}">
                <a16:creationId xmlns:a16="http://schemas.microsoft.com/office/drawing/2014/main" id="{D2F4DB2A-92B6-F6B8-BBDB-04D380ECF4F3}"/>
              </a:ext>
            </a:extLst>
          </p:cNvPr>
          <p:cNvCxnSpPr>
            <a:cxnSpLocks/>
          </p:cNvCxnSpPr>
          <p:nvPr/>
        </p:nvCxnSpPr>
        <p:spPr bwMode="auto">
          <a:xfrm rot="16200000">
            <a:off x="2530848"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52" name="TextBox 51">
            <a:extLst>
              <a:ext uri="{FF2B5EF4-FFF2-40B4-BE49-F238E27FC236}">
                <a16:creationId xmlns:a16="http://schemas.microsoft.com/office/drawing/2014/main" id="{9CC71DC6-7D55-9EE4-7E70-BFD27AC8E74B}"/>
              </a:ext>
            </a:extLst>
          </p:cNvPr>
          <p:cNvSpPr txBox="1"/>
          <p:nvPr/>
        </p:nvSpPr>
        <p:spPr bwMode="auto">
          <a:xfrm>
            <a:off x="2444257" y="5236641"/>
            <a:ext cx="2370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21</a:t>
            </a:r>
          </a:p>
        </p:txBody>
      </p:sp>
      <p:cxnSp>
        <p:nvCxnSpPr>
          <p:cNvPr id="54" name="Straight Connector 53">
            <a:extLst>
              <a:ext uri="{FF2B5EF4-FFF2-40B4-BE49-F238E27FC236}">
                <a16:creationId xmlns:a16="http://schemas.microsoft.com/office/drawing/2014/main" id="{6FDF3698-836C-1DF8-B83A-98A1D9BA62ED}"/>
              </a:ext>
            </a:extLst>
          </p:cNvPr>
          <p:cNvCxnSpPr>
            <a:cxnSpLocks/>
          </p:cNvCxnSpPr>
          <p:nvPr/>
        </p:nvCxnSpPr>
        <p:spPr bwMode="auto">
          <a:xfrm rot="16200000">
            <a:off x="3009302"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56" name="TextBox 55">
            <a:extLst>
              <a:ext uri="{FF2B5EF4-FFF2-40B4-BE49-F238E27FC236}">
                <a16:creationId xmlns:a16="http://schemas.microsoft.com/office/drawing/2014/main" id="{4C6BC667-1E10-C2CF-84C0-1B031F8019BF}"/>
              </a:ext>
            </a:extLst>
          </p:cNvPr>
          <p:cNvSpPr txBox="1"/>
          <p:nvPr/>
        </p:nvSpPr>
        <p:spPr bwMode="auto">
          <a:xfrm>
            <a:off x="2916210" y="5236641"/>
            <a:ext cx="24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27</a:t>
            </a:r>
          </a:p>
        </p:txBody>
      </p:sp>
      <p:cxnSp>
        <p:nvCxnSpPr>
          <p:cNvPr id="58" name="Straight Connector 57">
            <a:extLst>
              <a:ext uri="{FF2B5EF4-FFF2-40B4-BE49-F238E27FC236}">
                <a16:creationId xmlns:a16="http://schemas.microsoft.com/office/drawing/2014/main" id="{EABE0DDE-F828-3E93-DD11-F52829A0D75A}"/>
              </a:ext>
            </a:extLst>
          </p:cNvPr>
          <p:cNvCxnSpPr>
            <a:cxnSpLocks/>
          </p:cNvCxnSpPr>
          <p:nvPr/>
        </p:nvCxnSpPr>
        <p:spPr bwMode="auto">
          <a:xfrm rot="16200000">
            <a:off x="3487756"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60" name="TextBox 59">
            <a:extLst>
              <a:ext uri="{FF2B5EF4-FFF2-40B4-BE49-F238E27FC236}">
                <a16:creationId xmlns:a16="http://schemas.microsoft.com/office/drawing/2014/main" id="{E93016F6-CF91-C8A2-2B85-A10DFA5697B5}"/>
              </a:ext>
            </a:extLst>
          </p:cNvPr>
          <p:cNvSpPr txBox="1"/>
          <p:nvPr/>
        </p:nvSpPr>
        <p:spPr bwMode="auto">
          <a:xfrm>
            <a:off x="3392750" y="5236641"/>
            <a:ext cx="2462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33</a:t>
            </a:r>
          </a:p>
        </p:txBody>
      </p:sp>
      <p:cxnSp>
        <p:nvCxnSpPr>
          <p:cNvPr id="62" name="Straight Connector 61">
            <a:extLst>
              <a:ext uri="{FF2B5EF4-FFF2-40B4-BE49-F238E27FC236}">
                <a16:creationId xmlns:a16="http://schemas.microsoft.com/office/drawing/2014/main" id="{14077C21-6EFD-F2AB-0A24-2022C51515A5}"/>
              </a:ext>
            </a:extLst>
          </p:cNvPr>
          <p:cNvCxnSpPr>
            <a:cxnSpLocks/>
          </p:cNvCxnSpPr>
          <p:nvPr/>
        </p:nvCxnSpPr>
        <p:spPr bwMode="auto">
          <a:xfrm rot="16200000">
            <a:off x="3966210"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9600" name="TextBox 9599">
            <a:extLst>
              <a:ext uri="{FF2B5EF4-FFF2-40B4-BE49-F238E27FC236}">
                <a16:creationId xmlns:a16="http://schemas.microsoft.com/office/drawing/2014/main" id="{5D3D568C-D286-B3BA-5F90-73BA40A2ACDF}"/>
              </a:ext>
            </a:extLst>
          </p:cNvPr>
          <p:cNvSpPr txBox="1"/>
          <p:nvPr/>
        </p:nvSpPr>
        <p:spPr bwMode="auto">
          <a:xfrm>
            <a:off x="3873876" y="5236641"/>
            <a:ext cx="250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39</a:t>
            </a:r>
          </a:p>
        </p:txBody>
      </p:sp>
      <p:cxnSp>
        <p:nvCxnSpPr>
          <p:cNvPr id="9602" name="Straight Connector 9601">
            <a:extLst>
              <a:ext uri="{FF2B5EF4-FFF2-40B4-BE49-F238E27FC236}">
                <a16:creationId xmlns:a16="http://schemas.microsoft.com/office/drawing/2014/main" id="{873CC1D0-E811-9BD8-36EF-CAB3E990CFB8}"/>
              </a:ext>
            </a:extLst>
          </p:cNvPr>
          <p:cNvCxnSpPr>
            <a:cxnSpLocks/>
          </p:cNvCxnSpPr>
          <p:nvPr/>
        </p:nvCxnSpPr>
        <p:spPr bwMode="auto">
          <a:xfrm rot="16200000">
            <a:off x="4444664"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9604" name="TextBox 9603">
            <a:extLst>
              <a:ext uri="{FF2B5EF4-FFF2-40B4-BE49-F238E27FC236}">
                <a16:creationId xmlns:a16="http://schemas.microsoft.com/office/drawing/2014/main" id="{DA5DA89E-F82A-D278-9070-A91950FC579F}"/>
              </a:ext>
            </a:extLst>
          </p:cNvPr>
          <p:cNvSpPr txBox="1"/>
          <p:nvPr/>
        </p:nvSpPr>
        <p:spPr bwMode="auto">
          <a:xfrm>
            <a:off x="4359588" y="5236641"/>
            <a:ext cx="245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45</a:t>
            </a:r>
          </a:p>
        </p:txBody>
      </p:sp>
      <p:cxnSp>
        <p:nvCxnSpPr>
          <p:cNvPr id="9616" name="Straight Connector 9615">
            <a:extLst>
              <a:ext uri="{FF2B5EF4-FFF2-40B4-BE49-F238E27FC236}">
                <a16:creationId xmlns:a16="http://schemas.microsoft.com/office/drawing/2014/main" id="{2F69DE02-11BF-9927-8388-A734AC06C18F}"/>
              </a:ext>
            </a:extLst>
          </p:cNvPr>
          <p:cNvCxnSpPr>
            <a:cxnSpLocks/>
          </p:cNvCxnSpPr>
          <p:nvPr/>
        </p:nvCxnSpPr>
        <p:spPr bwMode="auto">
          <a:xfrm rot="16200000">
            <a:off x="4923118"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9618" name="TextBox 9617">
            <a:extLst>
              <a:ext uri="{FF2B5EF4-FFF2-40B4-BE49-F238E27FC236}">
                <a16:creationId xmlns:a16="http://schemas.microsoft.com/office/drawing/2014/main" id="{8ACCE2AE-CCF2-FEB1-FBD1-1F5E5D879DB2}"/>
              </a:ext>
            </a:extLst>
          </p:cNvPr>
          <p:cNvSpPr txBox="1"/>
          <p:nvPr/>
        </p:nvSpPr>
        <p:spPr bwMode="auto">
          <a:xfrm>
            <a:off x="4840262" y="5236641"/>
            <a:ext cx="2119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51</a:t>
            </a:r>
          </a:p>
        </p:txBody>
      </p:sp>
      <p:cxnSp>
        <p:nvCxnSpPr>
          <p:cNvPr id="9620" name="Straight Connector 9619">
            <a:extLst>
              <a:ext uri="{FF2B5EF4-FFF2-40B4-BE49-F238E27FC236}">
                <a16:creationId xmlns:a16="http://schemas.microsoft.com/office/drawing/2014/main" id="{51043050-4230-710B-4A35-7070B56242AB}"/>
              </a:ext>
            </a:extLst>
          </p:cNvPr>
          <p:cNvCxnSpPr>
            <a:cxnSpLocks/>
          </p:cNvCxnSpPr>
          <p:nvPr/>
        </p:nvCxnSpPr>
        <p:spPr bwMode="auto">
          <a:xfrm rot="16200000">
            <a:off x="5401572"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9622" name="TextBox 9621">
            <a:extLst>
              <a:ext uri="{FF2B5EF4-FFF2-40B4-BE49-F238E27FC236}">
                <a16:creationId xmlns:a16="http://schemas.microsoft.com/office/drawing/2014/main" id="{332DCD71-9776-D074-DE7C-FA2C2AF236F0}"/>
              </a:ext>
            </a:extLst>
          </p:cNvPr>
          <p:cNvSpPr txBox="1"/>
          <p:nvPr/>
        </p:nvSpPr>
        <p:spPr bwMode="auto">
          <a:xfrm>
            <a:off x="5287021" y="5236641"/>
            <a:ext cx="2453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57</a:t>
            </a:r>
          </a:p>
        </p:txBody>
      </p:sp>
      <p:cxnSp>
        <p:nvCxnSpPr>
          <p:cNvPr id="9624" name="Straight Connector 9623">
            <a:extLst>
              <a:ext uri="{FF2B5EF4-FFF2-40B4-BE49-F238E27FC236}">
                <a16:creationId xmlns:a16="http://schemas.microsoft.com/office/drawing/2014/main" id="{2C629604-C811-AA74-7A3C-8068D95C347D}"/>
              </a:ext>
            </a:extLst>
          </p:cNvPr>
          <p:cNvCxnSpPr>
            <a:cxnSpLocks/>
          </p:cNvCxnSpPr>
          <p:nvPr/>
        </p:nvCxnSpPr>
        <p:spPr bwMode="auto">
          <a:xfrm rot="16200000">
            <a:off x="5640799" y="5217262"/>
            <a:ext cx="60457" cy="0"/>
          </a:xfrm>
          <a:prstGeom prst="line">
            <a:avLst/>
          </a:prstGeom>
          <a:noFill/>
          <a:ln w="28575" cap="flat" cmpd="sng" algn="ctr">
            <a:solidFill>
              <a:schemeClr val="bg1"/>
            </a:solidFill>
            <a:prstDash val="solid"/>
            <a:round/>
            <a:headEnd type="none" w="med" len="med"/>
            <a:tailEnd type="none" w="med" len="med"/>
          </a:ln>
          <a:effectLst/>
        </p:spPr>
      </p:cxnSp>
      <p:sp>
        <p:nvSpPr>
          <p:cNvPr id="9626" name="TextBox 9625">
            <a:extLst>
              <a:ext uri="{FF2B5EF4-FFF2-40B4-BE49-F238E27FC236}">
                <a16:creationId xmlns:a16="http://schemas.microsoft.com/office/drawing/2014/main" id="{44FB6DC9-3DCC-75EA-0A1A-EB3D82264FD5}"/>
              </a:ext>
            </a:extLst>
          </p:cNvPr>
          <p:cNvSpPr txBox="1"/>
          <p:nvPr/>
        </p:nvSpPr>
        <p:spPr bwMode="auto">
          <a:xfrm>
            <a:off x="5536722" y="5236641"/>
            <a:ext cx="2465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nvGrpSpPr>
          <p:cNvPr id="9861" name="Group 9860">
            <a:extLst>
              <a:ext uri="{FF2B5EF4-FFF2-40B4-BE49-F238E27FC236}">
                <a16:creationId xmlns:a16="http://schemas.microsoft.com/office/drawing/2014/main" id="{FFF14C9D-B398-FF4D-3D6F-0B268D478BDD}"/>
              </a:ext>
            </a:extLst>
          </p:cNvPr>
          <p:cNvGrpSpPr/>
          <p:nvPr/>
        </p:nvGrpSpPr>
        <p:grpSpPr>
          <a:xfrm>
            <a:off x="882939" y="2639177"/>
            <a:ext cx="4846303" cy="1929645"/>
            <a:chOff x="892175" y="1663700"/>
            <a:chExt cx="4846303" cy="1929645"/>
          </a:xfrm>
        </p:grpSpPr>
        <p:sp>
          <p:nvSpPr>
            <p:cNvPr id="9752" name="Freeform 9751">
              <a:extLst>
                <a:ext uri="{FF2B5EF4-FFF2-40B4-BE49-F238E27FC236}">
                  <a16:creationId xmlns:a16="http://schemas.microsoft.com/office/drawing/2014/main" id="{C21E3BDF-9CE7-EC78-690B-750BB2B574EE}"/>
                </a:ext>
              </a:extLst>
            </p:cNvPr>
            <p:cNvSpPr/>
            <p:nvPr/>
          </p:nvSpPr>
          <p:spPr bwMode="auto">
            <a:xfrm>
              <a:off x="3390694" y="2659174"/>
              <a:ext cx="2347784" cy="934171"/>
            </a:xfrm>
            <a:custGeom>
              <a:avLst/>
              <a:gdLst>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80160 w 2347784"/>
                <a:gd name="connsiteY9" fmla="*/ 494270 h 934171"/>
                <a:gd name="connsiteX10" fmla="*/ 1285103 w 2347784"/>
                <a:gd name="connsiteY10" fmla="*/ 489327 h 934171"/>
                <a:gd name="connsiteX11" fmla="*/ 1270275 w 2347784"/>
                <a:gd name="connsiteY11" fmla="*/ 489327 h 934171"/>
                <a:gd name="connsiteX12" fmla="*/ 1270275 w 2347784"/>
                <a:gd name="connsiteY12" fmla="*/ 464614 h 934171"/>
                <a:gd name="connsiteX13" fmla="*/ 1052796 w 2347784"/>
                <a:gd name="connsiteY13" fmla="*/ 464614 h 934171"/>
                <a:gd name="connsiteX14" fmla="*/ 1052796 w 2347784"/>
                <a:gd name="connsiteY14" fmla="*/ 331161 h 934171"/>
                <a:gd name="connsiteX15" fmla="*/ 993483 w 2347784"/>
                <a:gd name="connsiteY15" fmla="*/ 331161 h 934171"/>
                <a:gd name="connsiteX16" fmla="*/ 993483 w 2347784"/>
                <a:gd name="connsiteY16" fmla="*/ 316333 h 934171"/>
                <a:gd name="connsiteX17" fmla="*/ 934171 w 2347784"/>
                <a:gd name="connsiteY17" fmla="*/ 316333 h 934171"/>
                <a:gd name="connsiteX18" fmla="*/ 934171 w 2347784"/>
                <a:gd name="connsiteY18" fmla="*/ 306448 h 934171"/>
                <a:gd name="connsiteX19" fmla="*/ 879801 w 2347784"/>
                <a:gd name="connsiteY19" fmla="*/ 306448 h 934171"/>
                <a:gd name="connsiteX20" fmla="*/ 879801 w 2347784"/>
                <a:gd name="connsiteY20" fmla="*/ 276791 h 934171"/>
                <a:gd name="connsiteX21" fmla="*/ 627723 w 2347784"/>
                <a:gd name="connsiteY21" fmla="*/ 276791 h 934171"/>
                <a:gd name="connsiteX22" fmla="*/ 627723 w 2347784"/>
                <a:gd name="connsiteY22" fmla="*/ 276791 h 934171"/>
                <a:gd name="connsiteX23" fmla="*/ 627723 w 2347784"/>
                <a:gd name="connsiteY23" fmla="*/ 276791 h 934171"/>
                <a:gd name="connsiteX24" fmla="*/ 583239 w 2347784"/>
                <a:gd name="connsiteY24" fmla="*/ 232307 h 934171"/>
                <a:gd name="connsiteX25" fmla="*/ 583239 w 2347784"/>
                <a:gd name="connsiteY25" fmla="*/ 232307 h 934171"/>
                <a:gd name="connsiteX26" fmla="*/ 568411 w 2347784"/>
                <a:gd name="connsiteY26" fmla="*/ 217479 h 934171"/>
                <a:gd name="connsiteX27" fmla="*/ 558526 w 2347784"/>
                <a:gd name="connsiteY27" fmla="*/ 207594 h 934171"/>
                <a:gd name="connsiteX28" fmla="*/ 558526 w 2347784"/>
                <a:gd name="connsiteY28" fmla="*/ 207594 h 934171"/>
                <a:gd name="connsiteX29" fmla="*/ 518984 w 2347784"/>
                <a:gd name="connsiteY29" fmla="*/ 207594 h 934171"/>
                <a:gd name="connsiteX30" fmla="*/ 518984 w 2347784"/>
                <a:gd name="connsiteY30" fmla="*/ 207594 h 934171"/>
                <a:gd name="connsiteX31" fmla="*/ 518984 w 2347784"/>
                <a:gd name="connsiteY31" fmla="*/ 207594 h 934171"/>
                <a:gd name="connsiteX32" fmla="*/ 518984 w 2347784"/>
                <a:gd name="connsiteY32" fmla="*/ 163109 h 934171"/>
                <a:gd name="connsiteX33" fmla="*/ 316333 w 2347784"/>
                <a:gd name="connsiteY33" fmla="*/ 163109 h 934171"/>
                <a:gd name="connsiteX34" fmla="*/ 316333 w 2347784"/>
                <a:gd name="connsiteY34" fmla="*/ 143338 h 934171"/>
                <a:gd name="connsiteX35" fmla="*/ 212536 w 2347784"/>
                <a:gd name="connsiteY35" fmla="*/ 143338 h 934171"/>
                <a:gd name="connsiteX36" fmla="*/ 212536 w 2347784"/>
                <a:gd name="connsiteY36" fmla="*/ 113682 h 934171"/>
                <a:gd name="connsiteX37" fmla="*/ 168052 w 2347784"/>
                <a:gd name="connsiteY37" fmla="*/ 113682 h 934171"/>
                <a:gd name="connsiteX38" fmla="*/ 168052 w 2347784"/>
                <a:gd name="connsiteY38" fmla="*/ 39542 h 934171"/>
                <a:gd name="connsiteX39" fmla="*/ 123568 w 2347784"/>
                <a:gd name="connsiteY39" fmla="*/ 39542 h 934171"/>
                <a:gd name="connsiteX40" fmla="*/ 123568 w 2347784"/>
                <a:gd name="connsiteY40" fmla="*/ 14828 h 934171"/>
                <a:gd name="connsiteX41" fmla="*/ 74141 w 2347784"/>
                <a:gd name="connsiteY41" fmla="*/ 14828 h 934171"/>
                <a:gd name="connsiteX42" fmla="*/ 74141 w 2347784"/>
                <a:gd name="connsiteY42" fmla="*/ 0 h 934171"/>
                <a:gd name="connsiteX43" fmla="*/ 0 w 2347784"/>
                <a:gd name="connsiteY43"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80160 w 2347784"/>
                <a:gd name="connsiteY9" fmla="*/ 494270 h 934171"/>
                <a:gd name="connsiteX10" fmla="*/ 1285103 w 2347784"/>
                <a:gd name="connsiteY10" fmla="*/ 489327 h 934171"/>
                <a:gd name="connsiteX11" fmla="*/ 1292500 w 2347784"/>
                <a:gd name="connsiteY11" fmla="*/ 492502 h 934171"/>
                <a:gd name="connsiteX12" fmla="*/ 1270275 w 2347784"/>
                <a:gd name="connsiteY12" fmla="*/ 464614 h 934171"/>
                <a:gd name="connsiteX13" fmla="*/ 1052796 w 2347784"/>
                <a:gd name="connsiteY13" fmla="*/ 464614 h 934171"/>
                <a:gd name="connsiteX14" fmla="*/ 1052796 w 2347784"/>
                <a:gd name="connsiteY14" fmla="*/ 331161 h 934171"/>
                <a:gd name="connsiteX15" fmla="*/ 993483 w 2347784"/>
                <a:gd name="connsiteY15" fmla="*/ 331161 h 934171"/>
                <a:gd name="connsiteX16" fmla="*/ 993483 w 2347784"/>
                <a:gd name="connsiteY16" fmla="*/ 316333 h 934171"/>
                <a:gd name="connsiteX17" fmla="*/ 934171 w 2347784"/>
                <a:gd name="connsiteY17" fmla="*/ 316333 h 934171"/>
                <a:gd name="connsiteX18" fmla="*/ 934171 w 2347784"/>
                <a:gd name="connsiteY18" fmla="*/ 306448 h 934171"/>
                <a:gd name="connsiteX19" fmla="*/ 879801 w 2347784"/>
                <a:gd name="connsiteY19" fmla="*/ 306448 h 934171"/>
                <a:gd name="connsiteX20" fmla="*/ 879801 w 2347784"/>
                <a:gd name="connsiteY20" fmla="*/ 276791 h 934171"/>
                <a:gd name="connsiteX21" fmla="*/ 627723 w 2347784"/>
                <a:gd name="connsiteY21" fmla="*/ 276791 h 934171"/>
                <a:gd name="connsiteX22" fmla="*/ 627723 w 2347784"/>
                <a:gd name="connsiteY22" fmla="*/ 276791 h 934171"/>
                <a:gd name="connsiteX23" fmla="*/ 627723 w 2347784"/>
                <a:gd name="connsiteY23" fmla="*/ 276791 h 934171"/>
                <a:gd name="connsiteX24" fmla="*/ 583239 w 2347784"/>
                <a:gd name="connsiteY24" fmla="*/ 232307 h 934171"/>
                <a:gd name="connsiteX25" fmla="*/ 583239 w 2347784"/>
                <a:gd name="connsiteY25" fmla="*/ 232307 h 934171"/>
                <a:gd name="connsiteX26" fmla="*/ 568411 w 2347784"/>
                <a:gd name="connsiteY26" fmla="*/ 217479 h 934171"/>
                <a:gd name="connsiteX27" fmla="*/ 558526 w 2347784"/>
                <a:gd name="connsiteY27" fmla="*/ 207594 h 934171"/>
                <a:gd name="connsiteX28" fmla="*/ 558526 w 2347784"/>
                <a:gd name="connsiteY28" fmla="*/ 207594 h 934171"/>
                <a:gd name="connsiteX29" fmla="*/ 518984 w 2347784"/>
                <a:gd name="connsiteY29" fmla="*/ 207594 h 934171"/>
                <a:gd name="connsiteX30" fmla="*/ 518984 w 2347784"/>
                <a:gd name="connsiteY30" fmla="*/ 207594 h 934171"/>
                <a:gd name="connsiteX31" fmla="*/ 518984 w 2347784"/>
                <a:gd name="connsiteY31" fmla="*/ 207594 h 934171"/>
                <a:gd name="connsiteX32" fmla="*/ 518984 w 2347784"/>
                <a:gd name="connsiteY32" fmla="*/ 163109 h 934171"/>
                <a:gd name="connsiteX33" fmla="*/ 316333 w 2347784"/>
                <a:gd name="connsiteY33" fmla="*/ 163109 h 934171"/>
                <a:gd name="connsiteX34" fmla="*/ 316333 w 2347784"/>
                <a:gd name="connsiteY34" fmla="*/ 143338 h 934171"/>
                <a:gd name="connsiteX35" fmla="*/ 212536 w 2347784"/>
                <a:gd name="connsiteY35" fmla="*/ 143338 h 934171"/>
                <a:gd name="connsiteX36" fmla="*/ 212536 w 2347784"/>
                <a:gd name="connsiteY36" fmla="*/ 113682 h 934171"/>
                <a:gd name="connsiteX37" fmla="*/ 168052 w 2347784"/>
                <a:gd name="connsiteY37" fmla="*/ 113682 h 934171"/>
                <a:gd name="connsiteX38" fmla="*/ 168052 w 2347784"/>
                <a:gd name="connsiteY38" fmla="*/ 39542 h 934171"/>
                <a:gd name="connsiteX39" fmla="*/ 123568 w 2347784"/>
                <a:gd name="connsiteY39" fmla="*/ 39542 h 934171"/>
                <a:gd name="connsiteX40" fmla="*/ 123568 w 2347784"/>
                <a:gd name="connsiteY40" fmla="*/ 14828 h 934171"/>
                <a:gd name="connsiteX41" fmla="*/ 74141 w 2347784"/>
                <a:gd name="connsiteY41" fmla="*/ 14828 h 934171"/>
                <a:gd name="connsiteX42" fmla="*/ 74141 w 2347784"/>
                <a:gd name="connsiteY42" fmla="*/ 0 h 934171"/>
                <a:gd name="connsiteX43" fmla="*/ 0 w 2347784"/>
                <a:gd name="connsiteY43"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80160 w 2347784"/>
                <a:gd name="connsiteY9" fmla="*/ 494270 h 934171"/>
                <a:gd name="connsiteX10" fmla="*/ 1285103 w 2347784"/>
                <a:gd name="connsiteY10" fmla="*/ 489327 h 934171"/>
                <a:gd name="connsiteX11" fmla="*/ 1270275 w 2347784"/>
                <a:gd name="connsiteY11" fmla="*/ 464614 h 934171"/>
                <a:gd name="connsiteX12" fmla="*/ 1052796 w 2347784"/>
                <a:gd name="connsiteY12" fmla="*/ 464614 h 934171"/>
                <a:gd name="connsiteX13" fmla="*/ 1052796 w 2347784"/>
                <a:gd name="connsiteY13" fmla="*/ 331161 h 934171"/>
                <a:gd name="connsiteX14" fmla="*/ 993483 w 2347784"/>
                <a:gd name="connsiteY14" fmla="*/ 331161 h 934171"/>
                <a:gd name="connsiteX15" fmla="*/ 993483 w 2347784"/>
                <a:gd name="connsiteY15" fmla="*/ 316333 h 934171"/>
                <a:gd name="connsiteX16" fmla="*/ 934171 w 2347784"/>
                <a:gd name="connsiteY16" fmla="*/ 316333 h 934171"/>
                <a:gd name="connsiteX17" fmla="*/ 934171 w 2347784"/>
                <a:gd name="connsiteY17" fmla="*/ 306448 h 934171"/>
                <a:gd name="connsiteX18" fmla="*/ 879801 w 2347784"/>
                <a:gd name="connsiteY18" fmla="*/ 306448 h 934171"/>
                <a:gd name="connsiteX19" fmla="*/ 879801 w 2347784"/>
                <a:gd name="connsiteY19" fmla="*/ 276791 h 934171"/>
                <a:gd name="connsiteX20" fmla="*/ 627723 w 2347784"/>
                <a:gd name="connsiteY20" fmla="*/ 276791 h 934171"/>
                <a:gd name="connsiteX21" fmla="*/ 627723 w 2347784"/>
                <a:gd name="connsiteY21" fmla="*/ 276791 h 934171"/>
                <a:gd name="connsiteX22" fmla="*/ 627723 w 2347784"/>
                <a:gd name="connsiteY22" fmla="*/ 276791 h 934171"/>
                <a:gd name="connsiteX23" fmla="*/ 583239 w 2347784"/>
                <a:gd name="connsiteY23" fmla="*/ 232307 h 934171"/>
                <a:gd name="connsiteX24" fmla="*/ 583239 w 2347784"/>
                <a:gd name="connsiteY24" fmla="*/ 232307 h 934171"/>
                <a:gd name="connsiteX25" fmla="*/ 568411 w 2347784"/>
                <a:gd name="connsiteY25" fmla="*/ 217479 h 934171"/>
                <a:gd name="connsiteX26" fmla="*/ 558526 w 2347784"/>
                <a:gd name="connsiteY26" fmla="*/ 207594 h 934171"/>
                <a:gd name="connsiteX27" fmla="*/ 558526 w 2347784"/>
                <a:gd name="connsiteY27" fmla="*/ 207594 h 934171"/>
                <a:gd name="connsiteX28" fmla="*/ 518984 w 2347784"/>
                <a:gd name="connsiteY28" fmla="*/ 207594 h 934171"/>
                <a:gd name="connsiteX29" fmla="*/ 518984 w 2347784"/>
                <a:gd name="connsiteY29" fmla="*/ 207594 h 934171"/>
                <a:gd name="connsiteX30" fmla="*/ 518984 w 2347784"/>
                <a:gd name="connsiteY30" fmla="*/ 207594 h 934171"/>
                <a:gd name="connsiteX31" fmla="*/ 518984 w 2347784"/>
                <a:gd name="connsiteY31" fmla="*/ 163109 h 934171"/>
                <a:gd name="connsiteX32" fmla="*/ 316333 w 2347784"/>
                <a:gd name="connsiteY32" fmla="*/ 163109 h 934171"/>
                <a:gd name="connsiteX33" fmla="*/ 316333 w 2347784"/>
                <a:gd name="connsiteY33" fmla="*/ 143338 h 934171"/>
                <a:gd name="connsiteX34" fmla="*/ 212536 w 2347784"/>
                <a:gd name="connsiteY34" fmla="*/ 143338 h 934171"/>
                <a:gd name="connsiteX35" fmla="*/ 212536 w 2347784"/>
                <a:gd name="connsiteY35" fmla="*/ 113682 h 934171"/>
                <a:gd name="connsiteX36" fmla="*/ 168052 w 2347784"/>
                <a:gd name="connsiteY36" fmla="*/ 113682 h 934171"/>
                <a:gd name="connsiteX37" fmla="*/ 168052 w 2347784"/>
                <a:gd name="connsiteY37" fmla="*/ 39542 h 934171"/>
                <a:gd name="connsiteX38" fmla="*/ 123568 w 2347784"/>
                <a:gd name="connsiteY38" fmla="*/ 39542 h 934171"/>
                <a:gd name="connsiteX39" fmla="*/ 123568 w 2347784"/>
                <a:gd name="connsiteY39" fmla="*/ 14828 h 934171"/>
                <a:gd name="connsiteX40" fmla="*/ 74141 w 2347784"/>
                <a:gd name="connsiteY40" fmla="*/ 14828 h 934171"/>
                <a:gd name="connsiteX41" fmla="*/ 74141 w 2347784"/>
                <a:gd name="connsiteY41" fmla="*/ 0 h 934171"/>
                <a:gd name="connsiteX42" fmla="*/ 0 w 2347784"/>
                <a:gd name="connsiteY42"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80160 w 2347784"/>
                <a:gd name="connsiteY9" fmla="*/ 494270 h 934171"/>
                <a:gd name="connsiteX10" fmla="*/ 1270275 w 2347784"/>
                <a:gd name="connsiteY10" fmla="*/ 464614 h 934171"/>
                <a:gd name="connsiteX11" fmla="*/ 1052796 w 2347784"/>
                <a:gd name="connsiteY11" fmla="*/ 464614 h 934171"/>
                <a:gd name="connsiteX12" fmla="*/ 1052796 w 2347784"/>
                <a:gd name="connsiteY12" fmla="*/ 331161 h 934171"/>
                <a:gd name="connsiteX13" fmla="*/ 993483 w 2347784"/>
                <a:gd name="connsiteY13" fmla="*/ 331161 h 934171"/>
                <a:gd name="connsiteX14" fmla="*/ 993483 w 2347784"/>
                <a:gd name="connsiteY14" fmla="*/ 316333 h 934171"/>
                <a:gd name="connsiteX15" fmla="*/ 934171 w 2347784"/>
                <a:gd name="connsiteY15" fmla="*/ 316333 h 934171"/>
                <a:gd name="connsiteX16" fmla="*/ 934171 w 2347784"/>
                <a:gd name="connsiteY16" fmla="*/ 306448 h 934171"/>
                <a:gd name="connsiteX17" fmla="*/ 879801 w 2347784"/>
                <a:gd name="connsiteY17" fmla="*/ 306448 h 934171"/>
                <a:gd name="connsiteX18" fmla="*/ 879801 w 2347784"/>
                <a:gd name="connsiteY18" fmla="*/ 276791 h 934171"/>
                <a:gd name="connsiteX19" fmla="*/ 627723 w 2347784"/>
                <a:gd name="connsiteY19" fmla="*/ 276791 h 934171"/>
                <a:gd name="connsiteX20" fmla="*/ 627723 w 2347784"/>
                <a:gd name="connsiteY20" fmla="*/ 276791 h 934171"/>
                <a:gd name="connsiteX21" fmla="*/ 627723 w 2347784"/>
                <a:gd name="connsiteY21" fmla="*/ 276791 h 934171"/>
                <a:gd name="connsiteX22" fmla="*/ 583239 w 2347784"/>
                <a:gd name="connsiteY22" fmla="*/ 232307 h 934171"/>
                <a:gd name="connsiteX23" fmla="*/ 583239 w 2347784"/>
                <a:gd name="connsiteY23" fmla="*/ 232307 h 934171"/>
                <a:gd name="connsiteX24" fmla="*/ 568411 w 2347784"/>
                <a:gd name="connsiteY24" fmla="*/ 217479 h 934171"/>
                <a:gd name="connsiteX25" fmla="*/ 558526 w 2347784"/>
                <a:gd name="connsiteY25" fmla="*/ 207594 h 934171"/>
                <a:gd name="connsiteX26" fmla="*/ 558526 w 2347784"/>
                <a:gd name="connsiteY26" fmla="*/ 207594 h 934171"/>
                <a:gd name="connsiteX27" fmla="*/ 518984 w 2347784"/>
                <a:gd name="connsiteY27" fmla="*/ 207594 h 934171"/>
                <a:gd name="connsiteX28" fmla="*/ 518984 w 2347784"/>
                <a:gd name="connsiteY28" fmla="*/ 207594 h 934171"/>
                <a:gd name="connsiteX29" fmla="*/ 518984 w 2347784"/>
                <a:gd name="connsiteY29" fmla="*/ 207594 h 934171"/>
                <a:gd name="connsiteX30" fmla="*/ 518984 w 2347784"/>
                <a:gd name="connsiteY30" fmla="*/ 163109 h 934171"/>
                <a:gd name="connsiteX31" fmla="*/ 316333 w 2347784"/>
                <a:gd name="connsiteY31" fmla="*/ 163109 h 934171"/>
                <a:gd name="connsiteX32" fmla="*/ 316333 w 2347784"/>
                <a:gd name="connsiteY32" fmla="*/ 143338 h 934171"/>
                <a:gd name="connsiteX33" fmla="*/ 212536 w 2347784"/>
                <a:gd name="connsiteY33" fmla="*/ 143338 h 934171"/>
                <a:gd name="connsiteX34" fmla="*/ 212536 w 2347784"/>
                <a:gd name="connsiteY34" fmla="*/ 113682 h 934171"/>
                <a:gd name="connsiteX35" fmla="*/ 168052 w 2347784"/>
                <a:gd name="connsiteY35" fmla="*/ 113682 h 934171"/>
                <a:gd name="connsiteX36" fmla="*/ 168052 w 2347784"/>
                <a:gd name="connsiteY36" fmla="*/ 39542 h 934171"/>
                <a:gd name="connsiteX37" fmla="*/ 123568 w 2347784"/>
                <a:gd name="connsiteY37" fmla="*/ 39542 h 934171"/>
                <a:gd name="connsiteX38" fmla="*/ 123568 w 2347784"/>
                <a:gd name="connsiteY38" fmla="*/ 14828 h 934171"/>
                <a:gd name="connsiteX39" fmla="*/ 74141 w 2347784"/>
                <a:gd name="connsiteY39" fmla="*/ 14828 h 934171"/>
                <a:gd name="connsiteX40" fmla="*/ 74141 w 2347784"/>
                <a:gd name="connsiteY40" fmla="*/ 0 h 934171"/>
                <a:gd name="connsiteX41" fmla="*/ 0 w 2347784"/>
                <a:gd name="connsiteY41"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92860 w 2347784"/>
                <a:gd name="connsiteY9" fmla="*/ 497445 h 934171"/>
                <a:gd name="connsiteX10" fmla="*/ 1270275 w 2347784"/>
                <a:gd name="connsiteY10" fmla="*/ 464614 h 934171"/>
                <a:gd name="connsiteX11" fmla="*/ 1052796 w 2347784"/>
                <a:gd name="connsiteY11" fmla="*/ 464614 h 934171"/>
                <a:gd name="connsiteX12" fmla="*/ 1052796 w 2347784"/>
                <a:gd name="connsiteY12" fmla="*/ 331161 h 934171"/>
                <a:gd name="connsiteX13" fmla="*/ 993483 w 2347784"/>
                <a:gd name="connsiteY13" fmla="*/ 331161 h 934171"/>
                <a:gd name="connsiteX14" fmla="*/ 993483 w 2347784"/>
                <a:gd name="connsiteY14" fmla="*/ 316333 h 934171"/>
                <a:gd name="connsiteX15" fmla="*/ 934171 w 2347784"/>
                <a:gd name="connsiteY15" fmla="*/ 316333 h 934171"/>
                <a:gd name="connsiteX16" fmla="*/ 934171 w 2347784"/>
                <a:gd name="connsiteY16" fmla="*/ 306448 h 934171"/>
                <a:gd name="connsiteX17" fmla="*/ 879801 w 2347784"/>
                <a:gd name="connsiteY17" fmla="*/ 306448 h 934171"/>
                <a:gd name="connsiteX18" fmla="*/ 879801 w 2347784"/>
                <a:gd name="connsiteY18" fmla="*/ 276791 h 934171"/>
                <a:gd name="connsiteX19" fmla="*/ 627723 w 2347784"/>
                <a:gd name="connsiteY19" fmla="*/ 276791 h 934171"/>
                <a:gd name="connsiteX20" fmla="*/ 627723 w 2347784"/>
                <a:gd name="connsiteY20" fmla="*/ 276791 h 934171"/>
                <a:gd name="connsiteX21" fmla="*/ 627723 w 2347784"/>
                <a:gd name="connsiteY21" fmla="*/ 276791 h 934171"/>
                <a:gd name="connsiteX22" fmla="*/ 583239 w 2347784"/>
                <a:gd name="connsiteY22" fmla="*/ 232307 h 934171"/>
                <a:gd name="connsiteX23" fmla="*/ 583239 w 2347784"/>
                <a:gd name="connsiteY23" fmla="*/ 232307 h 934171"/>
                <a:gd name="connsiteX24" fmla="*/ 568411 w 2347784"/>
                <a:gd name="connsiteY24" fmla="*/ 217479 h 934171"/>
                <a:gd name="connsiteX25" fmla="*/ 558526 w 2347784"/>
                <a:gd name="connsiteY25" fmla="*/ 207594 h 934171"/>
                <a:gd name="connsiteX26" fmla="*/ 558526 w 2347784"/>
                <a:gd name="connsiteY26" fmla="*/ 207594 h 934171"/>
                <a:gd name="connsiteX27" fmla="*/ 518984 w 2347784"/>
                <a:gd name="connsiteY27" fmla="*/ 207594 h 934171"/>
                <a:gd name="connsiteX28" fmla="*/ 518984 w 2347784"/>
                <a:gd name="connsiteY28" fmla="*/ 207594 h 934171"/>
                <a:gd name="connsiteX29" fmla="*/ 518984 w 2347784"/>
                <a:gd name="connsiteY29" fmla="*/ 207594 h 934171"/>
                <a:gd name="connsiteX30" fmla="*/ 518984 w 2347784"/>
                <a:gd name="connsiteY30" fmla="*/ 163109 h 934171"/>
                <a:gd name="connsiteX31" fmla="*/ 316333 w 2347784"/>
                <a:gd name="connsiteY31" fmla="*/ 163109 h 934171"/>
                <a:gd name="connsiteX32" fmla="*/ 316333 w 2347784"/>
                <a:gd name="connsiteY32" fmla="*/ 143338 h 934171"/>
                <a:gd name="connsiteX33" fmla="*/ 212536 w 2347784"/>
                <a:gd name="connsiteY33" fmla="*/ 143338 h 934171"/>
                <a:gd name="connsiteX34" fmla="*/ 212536 w 2347784"/>
                <a:gd name="connsiteY34" fmla="*/ 113682 h 934171"/>
                <a:gd name="connsiteX35" fmla="*/ 168052 w 2347784"/>
                <a:gd name="connsiteY35" fmla="*/ 113682 h 934171"/>
                <a:gd name="connsiteX36" fmla="*/ 168052 w 2347784"/>
                <a:gd name="connsiteY36" fmla="*/ 39542 h 934171"/>
                <a:gd name="connsiteX37" fmla="*/ 123568 w 2347784"/>
                <a:gd name="connsiteY37" fmla="*/ 39542 h 934171"/>
                <a:gd name="connsiteX38" fmla="*/ 123568 w 2347784"/>
                <a:gd name="connsiteY38" fmla="*/ 14828 h 934171"/>
                <a:gd name="connsiteX39" fmla="*/ 74141 w 2347784"/>
                <a:gd name="connsiteY39" fmla="*/ 14828 h 934171"/>
                <a:gd name="connsiteX40" fmla="*/ 74141 w 2347784"/>
                <a:gd name="connsiteY40" fmla="*/ 0 h 934171"/>
                <a:gd name="connsiteX41" fmla="*/ 0 w 2347784"/>
                <a:gd name="connsiteY41"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92860 w 2347784"/>
                <a:gd name="connsiteY9" fmla="*/ 497445 h 934171"/>
                <a:gd name="connsiteX10" fmla="*/ 1282975 w 2347784"/>
                <a:gd name="connsiteY10" fmla="*/ 464614 h 934171"/>
                <a:gd name="connsiteX11" fmla="*/ 1052796 w 2347784"/>
                <a:gd name="connsiteY11" fmla="*/ 464614 h 934171"/>
                <a:gd name="connsiteX12" fmla="*/ 1052796 w 2347784"/>
                <a:gd name="connsiteY12" fmla="*/ 331161 h 934171"/>
                <a:gd name="connsiteX13" fmla="*/ 993483 w 2347784"/>
                <a:gd name="connsiteY13" fmla="*/ 331161 h 934171"/>
                <a:gd name="connsiteX14" fmla="*/ 993483 w 2347784"/>
                <a:gd name="connsiteY14" fmla="*/ 316333 h 934171"/>
                <a:gd name="connsiteX15" fmla="*/ 934171 w 2347784"/>
                <a:gd name="connsiteY15" fmla="*/ 316333 h 934171"/>
                <a:gd name="connsiteX16" fmla="*/ 934171 w 2347784"/>
                <a:gd name="connsiteY16" fmla="*/ 306448 h 934171"/>
                <a:gd name="connsiteX17" fmla="*/ 879801 w 2347784"/>
                <a:gd name="connsiteY17" fmla="*/ 306448 h 934171"/>
                <a:gd name="connsiteX18" fmla="*/ 879801 w 2347784"/>
                <a:gd name="connsiteY18" fmla="*/ 276791 h 934171"/>
                <a:gd name="connsiteX19" fmla="*/ 627723 w 2347784"/>
                <a:gd name="connsiteY19" fmla="*/ 276791 h 934171"/>
                <a:gd name="connsiteX20" fmla="*/ 627723 w 2347784"/>
                <a:gd name="connsiteY20" fmla="*/ 276791 h 934171"/>
                <a:gd name="connsiteX21" fmla="*/ 627723 w 2347784"/>
                <a:gd name="connsiteY21" fmla="*/ 276791 h 934171"/>
                <a:gd name="connsiteX22" fmla="*/ 583239 w 2347784"/>
                <a:gd name="connsiteY22" fmla="*/ 232307 h 934171"/>
                <a:gd name="connsiteX23" fmla="*/ 583239 w 2347784"/>
                <a:gd name="connsiteY23" fmla="*/ 232307 h 934171"/>
                <a:gd name="connsiteX24" fmla="*/ 568411 w 2347784"/>
                <a:gd name="connsiteY24" fmla="*/ 217479 h 934171"/>
                <a:gd name="connsiteX25" fmla="*/ 558526 w 2347784"/>
                <a:gd name="connsiteY25" fmla="*/ 207594 h 934171"/>
                <a:gd name="connsiteX26" fmla="*/ 558526 w 2347784"/>
                <a:gd name="connsiteY26" fmla="*/ 207594 h 934171"/>
                <a:gd name="connsiteX27" fmla="*/ 518984 w 2347784"/>
                <a:gd name="connsiteY27" fmla="*/ 207594 h 934171"/>
                <a:gd name="connsiteX28" fmla="*/ 518984 w 2347784"/>
                <a:gd name="connsiteY28" fmla="*/ 207594 h 934171"/>
                <a:gd name="connsiteX29" fmla="*/ 518984 w 2347784"/>
                <a:gd name="connsiteY29" fmla="*/ 207594 h 934171"/>
                <a:gd name="connsiteX30" fmla="*/ 518984 w 2347784"/>
                <a:gd name="connsiteY30" fmla="*/ 163109 h 934171"/>
                <a:gd name="connsiteX31" fmla="*/ 316333 w 2347784"/>
                <a:gd name="connsiteY31" fmla="*/ 163109 h 934171"/>
                <a:gd name="connsiteX32" fmla="*/ 316333 w 2347784"/>
                <a:gd name="connsiteY32" fmla="*/ 143338 h 934171"/>
                <a:gd name="connsiteX33" fmla="*/ 212536 w 2347784"/>
                <a:gd name="connsiteY33" fmla="*/ 143338 h 934171"/>
                <a:gd name="connsiteX34" fmla="*/ 212536 w 2347784"/>
                <a:gd name="connsiteY34" fmla="*/ 113682 h 934171"/>
                <a:gd name="connsiteX35" fmla="*/ 168052 w 2347784"/>
                <a:gd name="connsiteY35" fmla="*/ 113682 h 934171"/>
                <a:gd name="connsiteX36" fmla="*/ 168052 w 2347784"/>
                <a:gd name="connsiteY36" fmla="*/ 39542 h 934171"/>
                <a:gd name="connsiteX37" fmla="*/ 123568 w 2347784"/>
                <a:gd name="connsiteY37" fmla="*/ 39542 h 934171"/>
                <a:gd name="connsiteX38" fmla="*/ 123568 w 2347784"/>
                <a:gd name="connsiteY38" fmla="*/ 14828 h 934171"/>
                <a:gd name="connsiteX39" fmla="*/ 74141 w 2347784"/>
                <a:gd name="connsiteY39" fmla="*/ 14828 h 934171"/>
                <a:gd name="connsiteX40" fmla="*/ 74141 w 2347784"/>
                <a:gd name="connsiteY40" fmla="*/ 0 h 934171"/>
                <a:gd name="connsiteX41" fmla="*/ 0 w 2347784"/>
                <a:gd name="connsiteY41" fmla="*/ 0 h 934171"/>
                <a:gd name="connsiteX0" fmla="*/ 2347784 w 2347784"/>
                <a:gd name="connsiteY0" fmla="*/ 934171 h 934171"/>
                <a:gd name="connsiteX1" fmla="*/ 1927654 w 2347784"/>
                <a:gd name="connsiteY1" fmla="*/ 934171 h 934171"/>
                <a:gd name="connsiteX2" fmla="*/ 1927654 w 2347784"/>
                <a:gd name="connsiteY2" fmla="*/ 780947 h 934171"/>
                <a:gd name="connsiteX3" fmla="*/ 1710175 w 2347784"/>
                <a:gd name="connsiteY3" fmla="*/ 780947 h 934171"/>
                <a:gd name="connsiteX4" fmla="*/ 1710175 w 2347784"/>
                <a:gd name="connsiteY4" fmla="*/ 607952 h 934171"/>
                <a:gd name="connsiteX5" fmla="*/ 1507524 w 2347784"/>
                <a:gd name="connsiteY5" fmla="*/ 607952 h 934171"/>
                <a:gd name="connsiteX6" fmla="*/ 1507524 w 2347784"/>
                <a:gd name="connsiteY6" fmla="*/ 523927 h 934171"/>
                <a:gd name="connsiteX7" fmla="*/ 1393842 w 2347784"/>
                <a:gd name="connsiteY7" fmla="*/ 523927 h 934171"/>
                <a:gd name="connsiteX8" fmla="*/ 1393842 w 2347784"/>
                <a:gd name="connsiteY8" fmla="*/ 494270 h 934171"/>
                <a:gd name="connsiteX9" fmla="*/ 1283335 w 2347784"/>
                <a:gd name="connsiteY9" fmla="*/ 491095 h 934171"/>
                <a:gd name="connsiteX10" fmla="*/ 1282975 w 2347784"/>
                <a:gd name="connsiteY10" fmla="*/ 464614 h 934171"/>
                <a:gd name="connsiteX11" fmla="*/ 1052796 w 2347784"/>
                <a:gd name="connsiteY11" fmla="*/ 464614 h 934171"/>
                <a:gd name="connsiteX12" fmla="*/ 1052796 w 2347784"/>
                <a:gd name="connsiteY12" fmla="*/ 331161 h 934171"/>
                <a:gd name="connsiteX13" fmla="*/ 993483 w 2347784"/>
                <a:gd name="connsiteY13" fmla="*/ 331161 h 934171"/>
                <a:gd name="connsiteX14" fmla="*/ 993483 w 2347784"/>
                <a:gd name="connsiteY14" fmla="*/ 316333 h 934171"/>
                <a:gd name="connsiteX15" fmla="*/ 934171 w 2347784"/>
                <a:gd name="connsiteY15" fmla="*/ 316333 h 934171"/>
                <a:gd name="connsiteX16" fmla="*/ 934171 w 2347784"/>
                <a:gd name="connsiteY16" fmla="*/ 306448 h 934171"/>
                <a:gd name="connsiteX17" fmla="*/ 879801 w 2347784"/>
                <a:gd name="connsiteY17" fmla="*/ 306448 h 934171"/>
                <a:gd name="connsiteX18" fmla="*/ 879801 w 2347784"/>
                <a:gd name="connsiteY18" fmla="*/ 276791 h 934171"/>
                <a:gd name="connsiteX19" fmla="*/ 627723 w 2347784"/>
                <a:gd name="connsiteY19" fmla="*/ 276791 h 934171"/>
                <a:gd name="connsiteX20" fmla="*/ 627723 w 2347784"/>
                <a:gd name="connsiteY20" fmla="*/ 276791 h 934171"/>
                <a:gd name="connsiteX21" fmla="*/ 627723 w 2347784"/>
                <a:gd name="connsiteY21" fmla="*/ 276791 h 934171"/>
                <a:gd name="connsiteX22" fmla="*/ 583239 w 2347784"/>
                <a:gd name="connsiteY22" fmla="*/ 232307 h 934171"/>
                <a:gd name="connsiteX23" fmla="*/ 583239 w 2347784"/>
                <a:gd name="connsiteY23" fmla="*/ 232307 h 934171"/>
                <a:gd name="connsiteX24" fmla="*/ 568411 w 2347784"/>
                <a:gd name="connsiteY24" fmla="*/ 217479 h 934171"/>
                <a:gd name="connsiteX25" fmla="*/ 558526 w 2347784"/>
                <a:gd name="connsiteY25" fmla="*/ 207594 h 934171"/>
                <a:gd name="connsiteX26" fmla="*/ 558526 w 2347784"/>
                <a:gd name="connsiteY26" fmla="*/ 207594 h 934171"/>
                <a:gd name="connsiteX27" fmla="*/ 518984 w 2347784"/>
                <a:gd name="connsiteY27" fmla="*/ 207594 h 934171"/>
                <a:gd name="connsiteX28" fmla="*/ 518984 w 2347784"/>
                <a:gd name="connsiteY28" fmla="*/ 207594 h 934171"/>
                <a:gd name="connsiteX29" fmla="*/ 518984 w 2347784"/>
                <a:gd name="connsiteY29" fmla="*/ 207594 h 934171"/>
                <a:gd name="connsiteX30" fmla="*/ 518984 w 2347784"/>
                <a:gd name="connsiteY30" fmla="*/ 163109 h 934171"/>
                <a:gd name="connsiteX31" fmla="*/ 316333 w 2347784"/>
                <a:gd name="connsiteY31" fmla="*/ 163109 h 934171"/>
                <a:gd name="connsiteX32" fmla="*/ 316333 w 2347784"/>
                <a:gd name="connsiteY32" fmla="*/ 143338 h 934171"/>
                <a:gd name="connsiteX33" fmla="*/ 212536 w 2347784"/>
                <a:gd name="connsiteY33" fmla="*/ 143338 h 934171"/>
                <a:gd name="connsiteX34" fmla="*/ 212536 w 2347784"/>
                <a:gd name="connsiteY34" fmla="*/ 113682 h 934171"/>
                <a:gd name="connsiteX35" fmla="*/ 168052 w 2347784"/>
                <a:gd name="connsiteY35" fmla="*/ 113682 h 934171"/>
                <a:gd name="connsiteX36" fmla="*/ 168052 w 2347784"/>
                <a:gd name="connsiteY36" fmla="*/ 39542 h 934171"/>
                <a:gd name="connsiteX37" fmla="*/ 123568 w 2347784"/>
                <a:gd name="connsiteY37" fmla="*/ 39542 h 934171"/>
                <a:gd name="connsiteX38" fmla="*/ 123568 w 2347784"/>
                <a:gd name="connsiteY38" fmla="*/ 14828 h 934171"/>
                <a:gd name="connsiteX39" fmla="*/ 74141 w 2347784"/>
                <a:gd name="connsiteY39" fmla="*/ 14828 h 934171"/>
                <a:gd name="connsiteX40" fmla="*/ 74141 w 2347784"/>
                <a:gd name="connsiteY40" fmla="*/ 0 h 934171"/>
                <a:gd name="connsiteX41" fmla="*/ 0 w 2347784"/>
                <a:gd name="connsiteY41" fmla="*/ 0 h 93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47784" h="934171">
                  <a:moveTo>
                    <a:pt x="2347784" y="934171"/>
                  </a:moveTo>
                  <a:lnTo>
                    <a:pt x="1927654" y="934171"/>
                  </a:lnTo>
                  <a:lnTo>
                    <a:pt x="1927654" y="780947"/>
                  </a:lnTo>
                  <a:lnTo>
                    <a:pt x="1710175" y="780947"/>
                  </a:lnTo>
                  <a:lnTo>
                    <a:pt x="1710175" y="607952"/>
                  </a:lnTo>
                  <a:lnTo>
                    <a:pt x="1507524" y="607952"/>
                  </a:lnTo>
                  <a:lnTo>
                    <a:pt x="1507524" y="523927"/>
                  </a:lnTo>
                  <a:lnTo>
                    <a:pt x="1393842" y="523927"/>
                  </a:lnTo>
                  <a:lnTo>
                    <a:pt x="1393842" y="494270"/>
                  </a:lnTo>
                  <a:lnTo>
                    <a:pt x="1283335" y="491095"/>
                  </a:lnTo>
                  <a:lnTo>
                    <a:pt x="1282975" y="464614"/>
                  </a:lnTo>
                  <a:lnTo>
                    <a:pt x="1052796" y="464614"/>
                  </a:lnTo>
                  <a:lnTo>
                    <a:pt x="1052796" y="331161"/>
                  </a:lnTo>
                  <a:lnTo>
                    <a:pt x="993483" y="331161"/>
                  </a:lnTo>
                  <a:lnTo>
                    <a:pt x="993483" y="316333"/>
                  </a:lnTo>
                  <a:lnTo>
                    <a:pt x="934171" y="316333"/>
                  </a:lnTo>
                  <a:lnTo>
                    <a:pt x="934171" y="306448"/>
                  </a:lnTo>
                  <a:lnTo>
                    <a:pt x="879801" y="306448"/>
                  </a:lnTo>
                  <a:lnTo>
                    <a:pt x="879801" y="276791"/>
                  </a:lnTo>
                  <a:lnTo>
                    <a:pt x="627723" y="276791"/>
                  </a:lnTo>
                  <a:lnTo>
                    <a:pt x="627723" y="276791"/>
                  </a:lnTo>
                  <a:lnTo>
                    <a:pt x="627723" y="276791"/>
                  </a:lnTo>
                  <a:lnTo>
                    <a:pt x="583239" y="232307"/>
                  </a:lnTo>
                  <a:lnTo>
                    <a:pt x="583239" y="232307"/>
                  </a:lnTo>
                  <a:lnTo>
                    <a:pt x="568411" y="217479"/>
                  </a:lnTo>
                  <a:lnTo>
                    <a:pt x="558526" y="207594"/>
                  </a:lnTo>
                  <a:lnTo>
                    <a:pt x="558526" y="207594"/>
                  </a:lnTo>
                  <a:lnTo>
                    <a:pt x="518984" y="207594"/>
                  </a:lnTo>
                  <a:lnTo>
                    <a:pt x="518984" y="207594"/>
                  </a:lnTo>
                  <a:lnTo>
                    <a:pt x="518984" y="207594"/>
                  </a:lnTo>
                  <a:lnTo>
                    <a:pt x="518984" y="163109"/>
                  </a:lnTo>
                  <a:lnTo>
                    <a:pt x="316333" y="163109"/>
                  </a:lnTo>
                  <a:lnTo>
                    <a:pt x="316333" y="143338"/>
                  </a:lnTo>
                  <a:lnTo>
                    <a:pt x="212536" y="143338"/>
                  </a:lnTo>
                  <a:lnTo>
                    <a:pt x="212536" y="113682"/>
                  </a:lnTo>
                  <a:lnTo>
                    <a:pt x="168052" y="113682"/>
                  </a:lnTo>
                  <a:lnTo>
                    <a:pt x="168052" y="39542"/>
                  </a:lnTo>
                  <a:lnTo>
                    <a:pt x="123568" y="39542"/>
                  </a:lnTo>
                  <a:lnTo>
                    <a:pt x="123568" y="14828"/>
                  </a:lnTo>
                  <a:lnTo>
                    <a:pt x="74141" y="14828"/>
                  </a:lnTo>
                  <a:lnTo>
                    <a:pt x="74141" y="0"/>
                  </a:lnTo>
                  <a:lnTo>
                    <a:pt x="0" y="0"/>
                  </a:lnTo>
                </a:path>
              </a:pathLst>
            </a:custGeom>
            <a:noFill/>
            <a:ln w="28575">
              <a:solidFill>
                <a:schemeClr val="accent3"/>
              </a:solidFill>
              <a:miter lim="800000"/>
              <a:headEnd/>
              <a:tailEnd/>
            </a:ln>
          </p:spPr>
          <p:txBody>
            <a:bodyPr rtlCol="0" anchor="ctr"/>
            <a:lstStyle/>
            <a:p>
              <a:pPr algn="ctr"/>
              <a:endParaRPr lang="en-US"/>
            </a:p>
          </p:txBody>
        </p:sp>
        <p:grpSp>
          <p:nvGrpSpPr>
            <p:cNvPr id="9858" name="Group 9857">
              <a:extLst>
                <a:ext uri="{FF2B5EF4-FFF2-40B4-BE49-F238E27FC236}">
                  <a16:creationId xmlns:a16="http://schemas.microsoft.com/office/drawing/2014/main" id="{7B88068D-06B8-D5CF-FADD-F1A3E814AAD8}"/>
                </a:ext>
              </a:extLst>
            </p:cNvPr>
            <p:cNvGrpSpPr/>
            <p:nvPr/>
          </p:nvGrpSpPr>
          <p:grpSpPr>
            <a:xfrm>
              <a:off x="892175" y="1663700"/>
              <a:ext cx="1539875" cy="673100"/>
              <a:chOff x="892175" y="1663700"/>
              <a:chExt cx="1539875" cy="673100"/>
            </a:xfrm>
          </p:grpSpPr>
          <p:grpSp>
            <p:nvGrpSpPr>
              <p:cNvPr id="18" name="Group 17">
                <a:extLst>
                  <a:ext uri="{FF2B5EF4-FFF2-40B4-BE49-F238E27FC236}">
                    <a16:creationId xmlns:a16="http://schemas.microsoft.com/office/drawing/2014/main" id="{52D08621-DF92-F5FC-8B56-9FF968808F0B}"/>
                  </a:ext>
                </a:extLst>
              </p:cNvPr>
              <p:cNvGrpSpPr/>
              <p:nvPr/>
            </p:nvGrpSpPr>
            <p:grpSpPr>
              <a:xfrm>
                <a:off x="892175" y="1663700"/>
                <a:ext cx="781050" cy="333375"/>
                <a:chOff x="892175" y="1663700"/>
                <a:chExt cx="781050" cy="333375"/>
              </a:xfrm>
            </p:grpSpPr>
            <p:sp>
              <p:nvSpPr>
                <p:cNvPr id="2" name="Freeform 1">
                  <a:extLst>
                    <a:ext uri="{FF2B5EF4-FFF2-40B4-BE49-F238E27FC236}">
                      <a16:creationId xmlns:a16="http://schemas.microsoft.com/office/drawing/2014/main" id="{BFAB718B-FBD1-5439-6FB4-6C777BC13F3C}"/>
                    </a:ext>
                  </a:extLst>
                </p:cNvPr>
                <p:cNvSpPr/>
                <p:nvPr/>
              </p:nvSpPr>
              <p:spPr bwMode="auto">
                <a:xfrm>
                  <a:off x="892175" y="1663700"/>
                  <a:ext cx="542925" cy="200025"/>
                </a:xfrm>
                <a:custGeom>
                  <a:avLst/>
                  <a:gdLst>
                    <a:gd name="connsiteX0" fmla="*/ 0 w 542925"/>
                    <a:gd name="connsiteY0" fmla="*/ 0 h 200025"/>
                    <a:gd name="connsiteX1" fmla="*/ 63500 w 542925"/>
                    <a:gd name="connsiteY1" fmla="*/ 0 h 200025"/>
                    <a:gd name="connsiteX2" fmla="*/ 63500 w 542925"/>
                    <a:gd name="connsiteY2" fmla="*/ 0 h 200025"/>
                    <a:gd name="connsiteX3" fmla="*/ 63500 w 542925"/>
                    <a:gd name="connsiteY3" fmla="*/ 0 h 200025"/>
                    <a:gd name="connsiteX4" fmla="*/ 63500 w 542925"/>
                    <a:gd name="connsiteY4" fmla="*/ 28575 h 200025"/>
                    <a:gd name="connsiteX5" fmla="*/ 149225 w 542925"/>
                    <a:gd name="connsiteY5" fmla="*/ 28575 h 200025"/>
                    <a:gd name="connsiteX6" fmla="*/ 149225 w 542925"/>
                    <a:gd name="connsiteY6" fmla="*/ 41275 h 200025"/>
                    <a:gd name="connsiteX7" fmla="*/ 200025 w 542925"/>
                    <a:gd name="connsiteY7" fmla="*/ 41275 h 200025"/>
                    <a:gd name="connsiteX8" fmla="*/ 200025 w 542925"/>
                    <a:gd name="connsiteY8" fmla="*/ 73025 h 200025"/>
                    <a:gd name="connsiteX9" fmla="*/ 254000 w 542925"/>
                    <a:gd name="connsiteY9" fmla="*/ 73025 h 200025"/>
                    <a:gd name="connsiteX10" fmla="*/ 254000 w 542925"/>
                    <a:gd name="connsiteY10" fmla="*/ 107950 h 200025"/>
                    <a:gd name="connsiteX11" fmla="*/ 282575 w 542925"/>
                    <a:gd name="connsiteY11" fmla="*/ 107950 h 200025"/>
                    <a:gd name="connsiteX12" fmla="*/ 282575 w 542925"/>
                    <a:gd name="connsiteY12" fmla="*/ 117475 h 200025"/>
                    <a:gd name="connsiteX13" fmla="*/ 323850 w 542925"/>
                    <a:gd name="connsiteY13" fmla="*/ 117475 h 200025"/>
                    <a:gd name="connsiteX14" fmla="*/ 323850 w 542925"/>
                    <a:gd name="connsiteY14" fmla="*/ 120650 h 200025"/>
                    <a:gd name="connsiteX15" fmla="*/ 371475 w 542925"/>
                    <a:gd name="connsiteY15" fmla="*/ 120650 h 200025"/>
                    <a:gd name="connsiteX16" fmla="*/ 371475 w 542925"/>
                    <a:gd name="connsiteY16" fmla="*/ 146050 h 200025"/>
                    <a:gd name="connsiteX17" fmla="*/ 444500 w 542925"/>
                    <a:gd name="connsiteY17" fmla="*/ 146050 h 200025"/>
                    <a:gd name="connsiteX18" fmla="*/ 444500 w 542925"/>
                    <a:gd name="connsiteY18" fmla="*/ 174625 h 200025"/>
                    <a:gd name="connsiteX19" fmla="*/ 498475 w 542925"/>
                    <a:gd name="connsiteY19" fmla="*/ 174625 h 200025"/>
                    <a:gd name="connsiteX20" fmla="*/ 498475 w 542925"/>
                    <a:gd name="connsiteY20" fmla="*/ 200025 h 200025"/>
                    <a:gd name="connsiteX21" fmla="*/ 542925 w 542925"/>
                    <a:gd name="connsiteY21" fmla="*/ 200025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2925" h="200025">
                      <a:moveTo>
                        <a:pt x="0" y="0"/>
                      </a:moveTo>
                      <a:lnTo>
                        <a:pt x="63500" y="0"/>
                      </a:lnTo>
                      <a:lnTo>
                        <a:pt x="63500" y="0"/>
                      </a:lnTo>
                      <a:lnTo>
                        <a:pt x="63500" y="0"/>
                      </a:lnTo>
                      <a:lnTo>
                        <a:pt x="63500" y="28575"/>
                      </a:lnTo>
                      <a:lnTo>
                        <a:pt x="149225" y="28575"/>
                      </a:lnTo>
                      <a:lnTo>
                        <a:pt x="149225" y="41275"/>
                      </a:lnTo>
                      <a:lnTo>
                        <a:pt x="200025" y="41275"/>
                      </a:lnTo>
                      <a:lnTo>
                        <a:pt x="200025" y="73025"/>
                      </a:lnTo>
                      <a:lnTo>
                        <a:pt x="254000" y="73025"/>
                      </a:lnTo>
                      <a:lnTo>
                        <a:pt x="254000" y="107950"/>
                      </a:lnTo>
                      <a:lnTo>
                        <a:pt x="282575" y="107950"/>
                      </a:lnTo>
                      <a:lnTo>
                        <a:pt x="282575" y="117475"/>
                      </a:lnTo>
                      <a:lnTo>
                        <a:pt x="323850" y="117475"/>
                      </a:lnTo>
                      <a:lnTo>
                        <a:pt x="323850" y="120650"/>
                      </a:lnTo>
                      <a:lnTo>
                        <a:pt x="371475" y="120650"/>
                      </a:lnTo>
                      <a:lnTo>
                        <a:pt x="371475" y="146050"/>
                      </a:lnTo>
                      <a:lnTo>
                        <a:pt x="444500" y="146050"/>
                      </a:lnTo>
                      <a:lnTo>
                        <a:pt x="444500" y="174625"/>
                      </a:lnTo>
                      <a:lnTo>
                        <a:pt x="498475" y="174625"/>
                      </a:lnTo>
                      <a:lnTo>
                        <a:pt x="498475" y="200025"/>
                      </a:lnTo>
                      <a:lnTo>
                        <a:pt x="542925" y="200025"/>
                      </a:lnTo>
                    </a:path>
                  </a:pathLst>
                </a:custGeom>
                <a:noFill/>
                <a:ln w="28575">
                  <a:solidFill>
                    <a:schemeClr val="accent3"/>
                  </a:solidFill>
                  <a:miter lim="800000"/>
                  <a:headEnd/>
                  <a:tailEnd/>
                </a:ln>
              </p:spPr>
              <p:txBody>
                <a:bodyPr rtlCol="0" anchor="ctr"/>
                <a:lstStyle/>
                <a:p>
                  <a:pPr algn="ctr"/>
                  <a:endParaRPr lang="en-US"/>
                </a:p>
              </p:txBody>
            </p:sp>
            <p:sp>
              <p:nvSpPr>
                <p:cNvPr id="3" name="Freeform 2">
                  <a:extLst>
                    <a:ext uri="{FF2B5EF4-FFF2-40B4-BE49-F238E27FC236}">
                      <a16:creationId xmlns:a16="http://schemas.microsoft.com/office/drawing/2014/main" id="{DD39DD88-3BAC-E995-9153-2C3A07887824}"/>
                    </a:ext>
                  </a:extLst>
                </p:cNvPr>
                <p:cNvSpPr/>
                <p:nvPr/>
              </p:nvSpPr>
              <p:spPr bwMode="auto">
                <a:xfrm>
                  <a:off x="1425575" y="1876425"/>
                  <a:ext cx="247650" cy="120650"/>
                </a:xfrm>
                <a:custGeom>
                  <a:avLst/>
                  <a:gdLst>
                    <a:gd name="connsiteX0" fmla="*/ 0 w 247650"/>
                    <a:gd name="connsiteY0" fmla="*/ 0 h 120650"/>
                    <a:gd name="connsiteX1" fmla="*/ 88900 w 247650"/>
                    <a:gd name="connsiteY1" fmla="*/ 0 h 120650"/>
                    <a:gd name="connsiteX2" fmla="*/ 88900 w 247650"/>
                    <a:gd name="connsiteY2" fmla="*/ 22225 h 120650"/>
                    <a:gd name="connsiteX3" fmla="*/ 142875 w 247650"/>
                    <a:gd name="connsiteY3" fmla="*/ 22225 h 120650"/>
                    <a:gd name="connsiteX4" fmla="*/ 142875 w 247650"/>
                    <a:gd name="connsiteY4" fmla="*/ 60325 h 120650"/>
                    <a:gd name="connsiteX5" fmla="*/ 165100 w 247650"/>
                    <a:gd name="connsiteY5" fmla="*/ 60325 h 120650"/>
                    <a:gd name="connsiteX6" fmla="*/ 165100 w 247650"/>
                    <a:gd name="connsiteY6" fmla="*/ 92075 h 120650"/>
                    <a:gd name="connsiteX7" fmla="*/ 184150 w 247650"/>
                    <a:gd name="connsiteY7" fmla="*/ 92075 h 120650"/>
                    <a:gd name="connsiteX8" fmla="*/ 184150 w 247650"/>
                    <a:gd name="connsiteY8" fmla="*/ 120650 h 120650"/>
                    <a:gd name="connsiteX9" fmla="*/ 247650 w 247650"/>
                    <a:gd name="connsiteY9" fmla="*/ 120650 h 12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650" h="120650">
                      <a:moveTo>
                        <a:pt x="0" y="0"/>
                      </a:moveTo>
                      <a:lnTo>
                        <a:pt x="88900" y="0"/>
                      </a:lnTo>
                      <a:lnTo>
                        <a:pt x="88900" y="22225"/>
                      </a:lnTo>
                      <a:lnTo>
                        <a:pt x="142875" y="22225"/>
                      </a:lnTo>
                      <a:lnTo>
                        <a:pt x="142875" y="60325"/>
                      </a:lnTo>
                      <a:lnTo>
                        <a:pt x="165100" y="60325"/>
                      </a:lnTo>
                      <a:lnTo>
                        <a:pt x="165100" y="92075"/>
                      </a:lnTo>
                      <a:lnTo>
                        <a:pt x="184150" y="92075"/>
                      </a:lnTo>
                      <a:lnTo>
                        <a:pt x="184150" y="120650"/>
                      </a:lnTo>
                      <a:lnTo>
                        <a:pt x="247650" y="120650"/>
                      </a:lnTo>
                    </a:path>
                  </a:pathLst>
                </a:custGeom>
                <a:noFill/>
                <a:ln w="28575">
                  <a:solidFill>
                    <a:schemeClr val="accent3"/>
                  </a:solidFill>
                  <a:miter lim="800000"/>
                  <a:headEnd/>
                  <a:tailEnd/>
                </a:ln>
              </p:spPr>
              <p:txBody>
                <a:bodyPr rtlCol="0" anchor="ctr"/>
                <a:lstStyle/>
                <a:p>
                  <a:pPr algn="ctr"/>
                  <a:endParaRPr lang="en-US"/>
                </a:p>
              </p:txBody>
            </p:sp>
          </p:grpSp>
          <p:sp>
            <p:nvSpPr>
              <p:cNvPr id="9856" name="Freeform 9855">
                <a:extLst>
                  <a:ext uri="{FF2B5EF4-FFF2-40B4-BE49-F238E27FC236}">
                    <a16:creationId xmlns:a16="http://schemas.microsoft.com/office/drawing/2014/main" id="{1E71B81A-5E77-11E9-211D-48F9E7ACA0B1}"/>
                  </a:ext>
                </a:extLst>
              </p:cNvPr>
              <p:cNvSpPr/>
              <p:nvPr/>
            </p:nvSpPr>
            <p:spPr bwMode="auto">
              <a:xfrm>
                <a:off x="1651000" y="2000250"/>
                <a:ext cx="577850" cy="292100"/>
              </a:xfrm>
              <a:custGeom>
                <a:avLst/>
                <a:gdLst>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492125 w 577850"/>
                  <a:gd name="connsiteY20" fmla="*/ 219075 h 292100"/>
                  <a:gd name="connsiteX21" fmla="*/ 542925 w 577850"/>
                  <a:gd name="connsiteY21" fmla="*/ 219075 h 292100"/>
                  <a:gd name="connsiteX22" fmla="*/ 542925 w 577850"/>
                  <a:gd name="connsiteY22" fmla="*/ 250825 h 292100"/>
                  <a:gd name="connsiteX23" fmla="*/ 577850 w 577850"/>
                  <a:gd name="connsiteY23" fmla="*/ 250825 h 292100"/>
                  <a:gd name="connsiteX24" fmla="*/ 577850 w 577850"/>
                  <a:gd name="connsiteY24" fmla="*/ 292100 h 292100"/>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488950 w 577850"/>
                  <a:gd name="connsiteY20" fmla="*/ 234950 h 292100"/>
                  <a:gd name="connsiteX21" fmla="*/ 542925 w 577850"/>
                  <a:gd name="connsiteY21" fmla="*/ 219075 h 292100"/>
                  <a:gd name="connsiteX22" fmla="*/ 542925 w 577850"/>
                  <a:gd name="connsiteY22" fmla="*/ 250825 h 292100"/>
                  <a:gd name="connsiteX23" fmla="*/ 577850 w 577850"/>
                  <a:gd name="connsiteY23" fmla="*/ 250825 h 292100"/>
                  <a:gd name="connsiteX24" fmla="*/ 577850 w 577850"/>
                  <a:gd name="connsiteY24" fmla="*/ 292100 h 292100"/>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488950 w 577850"/>
                  <a:gd name="connsiteY20" fmla="*/ 234950 h 292100"/>
                  <a:gd name="connsiteX21" fmla="*/ 508000 w 577850"/>
                  <a:gd name="connsiteY21" fmla="*/ 247650 h 292100"/>
                  <a:gd name="connsiteX22" fmla="*/ 542925 w 577850"/>
                  <a:gd name="connsiteY22" fmla="*/ 250825 h 292100"/>
                  <a:gd name="connsiteX23" fmla="*/ 577850 w 577850"/>
                  <a:gd name="connsiteY23" fmla="*/ 250825 h 292100"/>
                  <a:gd name="connsiteX24" fmla="*/ 577850 w 577850"/>
                  <a:gd name="connsiteY24" fmla="*/ 292100 h 292100"/>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508000 w 577850"/>
                  <a:gd name="connsiteY20" fmla="*/ 234950 h 292100"/>
                  <a:gd name="connsiteX21" fmla="*/ 508000 w 577850"/>
                  <a:gd name="connsiteY21" fmla="*/ 247650 h 292100"/>
                  <a:gd name="connsiteX22" fmla="*/ 542925 w 577850"/>
                  <a:gd name="connsiteY22" fmla="*/ 250825 h 292100"/>
                  <a:gd name="connsiteX23" fmla="*/ 577850 w 577850"/>
                  <a:gd name="connsiteY23" fmla="*/ 250825 h 292100"/>
                  <a:gd name="connsiteX24" fmla="*/ 577850 w 577850"/>
                  <a:gd name="connsiteY24" fmla="*/ 292100 h 292100"/>
                  <a:gd name="connsiteX0" fmla="*/ 0 w 577850"/>
                  <a:gd name="connsiteY0" fmla="*/ 0 h 298450"/>
                  <a:gd name="connsiteX1" fmla="*/ 104775 w 577850"/>
                  <a:gd name="connsiteY1" fmla="*/ 0 h 298450"/>
                  <a:gd name="connsiteX2" fmla="*/ 104775 w 577850"/>
                  <a:gd name="connsiteY2" fmla="*/ 25400 h 298450"/>
                  <a:gd name="connsiteX3" fmla="*/ 168275 w 577850"/>
                  <a:gd name="connsiteY3" fmla="*/ 25400 h 298450"/>
                  <a:gd name="connsiteX4" fmla="*/ 168275 w 577850"/>
                  <a:gd name="connsiteY4" fmla="*/ 50800 h 298450"/>
                  <a:gd name="connsiteX5" fmla="*/ 190500 w 577850"/>
                  <a:gd name="connsiteY5" fmla="*/ 50800 h 298450"/>
                  <a:gd name="connsiteX6" fmla="*/ 190500 w 577850"/>
                  <a:gd name="connsiteY6" fmla="*/ 82550 h 298450"/>
                  <a:gd name="connsiteX7" fmla="*/ 234950 w 577850"/>
                  <a:gd name="connsiteY7" fmla="*/ 82550 h 298450"/>
                  <a:gd name="connsiteX8" fmla="*/ 234950 w 577850"/>
                  <a:gd name="connsiteY8" fmla="*/ 95250 h 298450"/>
                  <a:gd name="connsiteX9" fmla="*/ 304800 w 577850"/>
                  <a:gd name="connsiteY9" fmla="*/ 95250 h 298450"/>
                  <a:gd name="connsiteX10" fmla="*/ 304800 w 577850"/>
                  <a:gd name="connsiteY10" fmla="*/ 104775 h 298450"/>
                  <a:gd name="connsiteX11" fmla="*/ 374650 w 577850"/>
                  <a:gd name="connsiteY11" fmla="*/ 104775 h 298450"/>
                  <a:gd name="connsiteX12" fmla="*/ 374650 w 577850"/>
                  <a:gd name="connsiteY12" fmla="*/ 180975 h 298450"/>
                  <a:gd name="connsiteX13" fmla="*/ 387350 w 577850"/>
                  <a:gd name="connsiteY13" fmla="*/ 180975 h 298450"/>
                  <a:gd name="connsiteX14" fmla="*/ 387350 w 577850"/>
                  <a:gd name="connsiteY14" fmla="*/ 180975 h 298450"/>
                  <a:gd name="connsiteX15" fmla="*/ 387350 w 577850"/>
                  <a:gd name="connsiteY15" fmla="*/ 180975 h 298450"/>
                  <a:gd name="connsiteX16" fmla="*/ 387350 w 577850"/>
                  <a:gd name="connsiteY16" fmla="*/ 212725 h 298450"/>
                  <a:gd name="connsiteX17" fmla="*/ 444500 w 577850"/>
                  <a:gd name="connsiteY17" fmla="*/ 212725 h 298450"/>
                  <a:gd name="connsiteX18" fmla="*/ 444500 w 577850"/>
                  <a:gd name="connsiteY18" fmla="*/ 219075 h 298450"/>
                  <a:gd name="connsiteX19" fmla="*/ 492125 w 577850"/>
                  <a:gd name="connsiteY19" fmla="*/ 219075 h 298450"/>
                  <a:gd name="connsiteX20" fmla="*/ 508000 w 577850"/>
                  <a:gd name="connsiteY20" fmla="*/ 234950 h 298450"/>
                  <a:gd name="connsiteX21" fmla="*/ 508000 w 577850"/>
                  <a:gd name="connsiteY21" fmla="*/ 298450 h 298450"/>
                  <a:gd name="connsiteX22" fmla="*/ 542925 w 577850"/>
                  <a:gd name="connsiteY22" fmla="*/ 250825 h 298450"/>
                  <a:gd name="connsiteX23" fmla="*/ 577850 w 577850"/>
                  <a:gd name="connsiteY23" fmla="*/ 250825 h 298450"/>
                  <a:gd name="connsiteX24" fmla="*/ 577850 w 577850"/>
                  <a:gd name="connsiteY24" fmla="*/ 292100 h 298450"/>
                  <a:gd name="connsiteX0" fmla="*/ 0 w 577850"/>
                  <a:gd name="connsiteY0" fmla="*/ 0 h 298450"/>
                  <a:gd name="connsiteX1" fmla="*/ 104775 w 577850"/>
                  <a:gd name="connsiteY1" fmla="*/ 0 h 298450"/>
                  <a:gd name="connsiteX2" fmla="*/ 104775 w 577850"/>
                  <a:gd name="connsiteY2" fmla="*/ 25400 h 298450"/>
                  <a:gd name="connsiteX3" fmla="*/ 168275 w 577850"/>
                  <a:gd name="connsiteY3" fmla="*/ 25400 h 298450"/>
                  <a:gd name="connsiteX4" fmla="*/ 168275 w 577850"/>
                  <a:gd name="connsiteY4" fmla="*/ 50800 h 298450"/>
                  <a:gd name="connsiteX5" fmla="*/ 190500 w 577850"/>
                  <a:gd name="connsiteY5" fmla="*/ 50800 h 298450"/>
                  <a:gd name="connsiteX6" fmla="*/ 190500 w 577850"/>
                  <a:gd name="connsiteY6" fmla="*/ 82550 h 298450"/>
                  <a:gd name="connsiteX7" fmla="*/ 234950 w 577850"/>
                  <a:gd name="connsiteY7" fmla="*/ 82550 h 298450"/>
                  <a:gd name="connsiteX8" fmla="*/ 234950 w 577850"/>
                  <a:gd name="connsiteY8" fmla="*/ 95250 h 298450"/>
                  <a:gd name="connsiteX9" fmla="*/ 304800 w 577850"/>
                  <a:gd name="connsiteY9" fmla="*/ 95250 h 298450"/>
                  <a:gd name="connsiteX10" fmla="*/ 304800 w 577850"/>
                  <a:gd name="connsiteY10" fmla="*/ 104775 h 298450"/>
                  <a:gd name="connsiteX11" fmla="*/ 374650 w 577850"/>
                  <a:gd name="connsiteY11" fmla="*/ 104775 h 298450"/>
                  <a:gd name="connsiteX12" fmla="*/ 374650 w 577850"/>
                  <a:gd name="connsiteY12" fmla="*/ 180975 h 298450"/>
                  <a:gd name="connsiteX13" fmla="*/ 387350 w 577850"/>
                  <a:gd name="connsiteY13" fmla="*/ 180975 h 298450"/>
                  <a:gd name="connsiteX14" fmla="*/ 387350 w 577850"/>
                  <a:gd name="connsiteY14" fmla="*/ 180975 h 298450"/>
                  <a:gd name="connsiteX15" fmla="*/ 387350 w 577850"/>
                  <a:gd name="connsiteY15" fmla="*/ 180975 h 298450"/>
                  <a:gd name="connsiteX16" fmla="*/ 387350 w 577850"/>
                  <a:gd name="connsiteY16" fmla="*/ 212725 h 298450"/>
                  <a:gd name="connsiteX17" fmla="*/ 444500 w 577850"/>
                  <a:gd name="connsiteY17" fmla="*/ 212725 h 298450"/>
                  <a:gd name="connsiteX18" fmla="*/ 444500 w 577850"/>
                  <a:gd name="connsiteY18" fmla="*/ 219075 h 298450"/>
                  <a:gd name="connsiteX19" fmla="*/ 492125 w 577850"/>
                  <a:gd name="connsiteY19" fmla="*/ 219075 h 298450"/>
                  <a:gd name="connsiteX20" fmla="*/ 495300 w 577850"/>
                  <a:gd name="connsiteY20" fmla="*/ 228600 h 298450"/>
                  <a:gd name="connsiteX21" fmla="*/ 508000 w 577850"/>
                  <a:gd name="connsiteY21" fmla="*/ 298450 h 298450"/>
                  <a:gd name="connsiteX22" fmla="*/ 542925 w 577850"/>
                  <a:gd name="connsiteY22" fmla="*/ 250825 h 298450"/>
                  <a:gd name="connsiteX23" fmla="*/ 577850 w 577850"/>
                  <a:gd name="connsiteY23" fmla="*/ 250825 h 298450"/>
                  <a:gd name="connsiteX24" fmla="*/ 577850 w 577850"/>
                  <a:gd name="connsiteY24" fmla="*/ 292100 h 298450"/>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495300 w 577850"/>
                  <a:gd name="connsiteY20" fmla="*/ 228600 h 292100"/>
                  <a:gd name="connsiteX21" fmla="*/ 508000 w 577850"/>
                  <a:gd name="connsiteY21" fmla="*/ 257175 h 292100"/>
                  <a:gd name="connsiteX22" fmla="*/ 542925 w 577850"/>
                  <a:gd name="connsiteY22" fmla="*/ 250825 h 292100"/>
                  <a:gd name="connsiteX23" fmla="*/ 577850 w 577850"/>
                  <a:gd name="connsiteY23" fmla="*/ 250825 h 292100"/>
                  <a:gd name="connsiteX24" fmla="*/ 577850 w 577850"/>
                  <a:gd name="connsiteY24" fmla="*/ 292100 h 292100"/>
                  <a:gd name="connsiteX0" fmla="*/ 0 w 577850"/>
                  <a:gd name="connsiteY0" fmla="*/ 0 h 292100"/>
                  <a:gd name="connsiteX1" fmla="*/ 104775 w 577850"/>
                  <a:gd name="connsiteY1" fmla="*/ 0 h 292100"/>
                  <a:gd name="connsiteX2" fmla="*/ 104775 w 577850"/>
                  <a:gd name="connsiteY2" fmla="*/ 25400 h 292100"/>
                  <a:gd name="connsiteX3" fmla="*/ 168275 w 577850"/>
                  <a:gd name="connsiteY3" fmla="*/ 25400 h 292100"/>
                  <a:gd name="connsiteX4" fmla="*/ 168275 w 577850"/>
                  <a:gd name="connsiteY4" fmla="*/ 50800 h 292100"/>
                  <a:gd name="connsiteX5" fmla="*/ 190500 w 577850"/>
                  <a:gd name="connsiteY5" fmla="*/ 50800 h 292100"/>
                  <a:gd name="connsiteX6" fmla="*/ 190500 w 577850"/>
                  <a:gd name="connsiteY6" fmla="*/ 82550 h 292100"/>
                  <a:gd name="connsiteX7" fmla="*/ 234950 w 577850"/>
                  <a:gd name="connsiteY7" fmla="*/ 82550 h 292100"/>
                  <a:gd name="connsiteX8" fmla="*/ 234950 w 577850"/>
                  <a:gd name="connsiteY8" fmla="*/ 95250 h 292100"/>
                  <a:gd name="connsiteX9" fmla="*/ 304800 w 577850"/>
                  <a:gd name="connsiteY9" fmla="*/ 95250 h 292100"/>
                  <a:gd name="connsiteX10" fmla="*/ 304800 w 577850"/>
                  <a:gd name="connsiteY10" fmla="*/ 104775 h 292100"/>
                  <a:gd name="connsiteX11" fmla="*/ 374650 w 577850"/>
                  <a:gd name="connsiteY11" fmla="*/ 104775 h 292100"/>
                  <a:gd name="connsiteX12" fmla="*/ 374650 w 577850"/>
                  <a:gd name="connsiteY12" fmla="*/ 180975 h 292100"/>
                  <a:gd name="connsiteX13" fmla="*/ 387350 w 577850"/>
                  <a:gd name="connsiteY13" fmla="*/ 180975 h 292100"/>
                  <a:gd name="connsiteX14" fmla="*/ 387350 w 577850"/>
                  <a:gd name="connsiteY14" fmla="*/ 180975 h 292100"/>
                  <a:gd name="connsiteX15" fmla="*/ 387350 w 577850"/>
                  <a:gd name="connsiteY15" fmla="*/ 180975 h 292100"/>
                  <a:gd name="connsiteX16" fmla="*/ 387350 w 577850"/>
                  <a:gd name="connsiteY16" fmla="*/ 212725 h 292100"/>
                  <a:gd name="connsiteX17" fmla="*/ 444500 w 577850"/>
                  <a:gd name="connsiteY17" fmla="*/ 212725 h 292100"/>
                  <a:gd name="connsiteX18" fmla="*/ 444500 w 577850"/>
                  <a:gd name="connsiteY18" fmla="*/ 219075 h 292100"/>
                  <a:gd name="connsiteX19" fmla="*/ 492125 w 577850"/>
                  <a:gd name="connsiteY19" fmla="*/ 219075 h 292100"/>
                  <a:gd name="connsiteX20" fmla="*/ 495300 w 577850"/>
                  <a:gd name="connsiteY20" fmla="*/ 228600 h 292100"/>
                  <a:gd name="connsiteX21" fmla="*/ 498475 w 577850"/>
                  <a:gd name="connsiteY21" fmla="*/ 247650 h 292100"/>
                  <a:gd name="connsiteX22" fmla="*/ 542925 w 577850"/>
                  <a:gd name="connsiteY22" fmla="*/ 250825 h 292100"/>
                  <a:gd name="connsiteX23" fmla="*/ 577850 w 577850"/>
                  <a:gd name="connsiteY23" fmla="*/ 250825 h 292100"/>
                  <a:gd name="connsiteX24" fmla="*/ 577850 w 577850"/>
                  <a:gd name="connsiteY24" fmla="*/ 292100 h 29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77850" h="292100">
                    <a:moveTo>
                      <a:pt x="0" y="0"/>
                    </a:moveTo>
                    <a:lnTo>
                      <a:pt x="104775" y="0"/>
                    </a:lnTo>
                    <a:lnTo>
                      <a:pt x="104775" y="25400"/>
                    </a:lnTo>
                    <a:lnTo>
                      <a:pt x="168275" y="25400"/>
                    </a:lnTo>
                    <a:lnTo>
                      <a:pt x="168275" y="50800"/>
                    </a:lnTo>
                    <a:lnTo>
                      <a:pt x="190500" y="50800"/>
                    </a:lnTo>
                    <a:lnTo>
                      <a:pt x="190500" y="82550"/>
                    </a:lnTo>
                    <a:lnTo>
                      <a:pt x="234950" y="82550"/>
                    </a:lnTo>
                    <a:lnTo>
                      <a:pt x="234950" y="95250"/>
                    </a:lnTo>
                    <a:lnTo>
                      <a:pt x="304800" y="95250"/>
                    </a:lnTo>
                    <a:lnTo>
                      <a:pt x="304800" y="104775"/>
                    </a:lnTo>
                    <a:lnTo>
                      <a:pt x="374650" y="104775"/>
                    </a:lnTo>
                    <a:lnTo>
                      <a:pt x="374650" y="180975"/>
                    </a:lnTo>
                    <a:lnTo>
                      <a:pt x="387350" y="180975"/>
                    </a:lnTo>
                    <a:lnTo>
                      <a:pt x="387350" y="180975"/>
                    </a:lnTo>
                    <a:lnTo>
                      <a:pt x="387350" y="180975"/>
                    </a:lnTo>
                    <a:lnTo>
                      <a:pt x="387350" y="212725"/>
                    </a:lnTo>
                    <a:lnTo>
                      <a:pt x="444500" y="212725"/>
                    </a:lnTo>
                    <a:lnTo>
                      <a:pt x="444500" y="219075"/>
                    </a:lnTo>
                    <a:lnTo>
                      <a:pt x="492125" y="219075"/>
                    </a:lnTo>
                    <a:lnTo>
                      <a:pt x="495300" y="228600"/>
                    </a:lnTo>
                    <a:lnTo>
                      <a:pt x="498475" y="247650"/>
                    </a:lnTo>
                    <a:lnTo>
                      <a:pt x="542925" y="250825"/>
                    </a:lnTo>
                    <a:lnTo>
                      <a:pt x="577850" y="250825"/>
                    </a:lnTo>
                    <a:lnTo>
                      <a:pt x="577850" y="292100"/>
                    </a:lnTo>
                  </a:path>
                </a:pathLst>
              </a:custGeom>
              <a:noFill/>
              <a:ln w="28575">
                <a:solidFill>
                  <a:schemeClr val="accent3"/>
                </a:solidFill>
                <a:miter lim="800000"/>
                <a:headEnd/>
                <a:tailEnd/>
              </a:ln>
            </p:spPr>
            <p:txBody>
              <a:bodyPr rtlCol="0" anchor="ctr"/>
              <a:lstStyle/>
              <a:p>
                <a:pPr algn="ctr"/>
                <a:endParaRPr lang="en-US"/>
              </a:p>
            </p:txBody>
          </p:sp>
          <p:sp>
            <p:nvSpPr>
              <p:cNvPr id="9857" name="Freeform 9856">
                <a:extLst>
                  <a:ext uri="{FF2B5EF4-FFF2-40B4-BE49-F238E27FC236}">
                    <a16:creationId xmlns:a16="http://schemas.microsoft.com/office/drawing/2014/main" id="{E5B78879-D715-9643-FE90-B6820539EEA7}"/>
                  </a:ext>
                </a:extLst>
              </p:cNvPr>
              <p:cNvSpPr/>
              <p:nvPr/>
            </p:nvSpPr>
            <p:spPr bwMode="auto">
              <a:xfrm>
                <a:off x="2228850" y="2292350"/>
                <a:ext cx="203200" cy="44450"/>
              </a:xfrm>
              <a:custGeom>
                <a:avLst/>
                <a:gdLst>
                  <a:gd name="connsiteX0" fmla="*/ 0 w 203200"/>
                  <a:gd name="connsiteY0" fmla="*/ 0 h 44450"/>
                  <a:gd name="connsiteX1" fmla="*/ 63500 w 203200"/>
                  <a:gd name="connsiteY1" fmla="*/ 0 h 44450"/>
                  <a:gd name="connsiteX2" fmla="*/ 63500 w 203200"/>
                  <a:gd name="connsiteY2" fmla="*/ 0 h 44450"/>
                  <a:gd name="connsiteX3" fmla="*/ 63500 w 203200"/>
                  <a:gd name="connsiteY3" fmla="*/ 0 h 44450"/>
                  <a:gd name="connsiteX4" fmla="*/ 63500 w 203200"/>
                  <a:gd name="connsiteY4" fmla="*/ 22225 h 44450"/>
                  <a:gd name="connsiteX5" fmla="*/ 146050 w 203200"/>
                  <a:gd name="connsiteY5" fmla="*/ 22225 h 44450"/>
                  <a:gd name="connsiteX6" fmla="*/ 146050 w 203200"/>
                  <a:gd name="connsiteY6" fmla="*/ 44450 h 44450"/>
                  <a:gd name="connsiteX7" fmla="*/ 203200 w 203200"/>
                  <a:gd name="connsiteY7" fmla="*/ 44450 h 4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200" h="44450">
                    <a:moveTo>
                      <a:pt x="0" y="0"/>
                    </a:moveTo>
                    <a:lnTo>
                      <a:pt x="63500" y="0"/>
                    </a:lnTo>
                    <a:lnTo>
                      <a:pt x="63500" y="0"/>
                    </a:lnTo>
                    <a:lnTo>
                      <a:pt x="63500" y="0"/>
                    </a:lnTo>
                    <a:lnTo>
                      <a:pt x="63500" y="22225"/>
                    </a:lnTo>
                    <a:lnTo>
                      <a:pt x="146050" y="22225"/>
                    </a:lnTo>
                    <a:lnTo>
                      <a:pt x="146050" y="44450"/>
                    </a:lnTo>
                    <a:lnTo>
                      <a:pt x="203200" y="44450"/>
                    </a:lnTo>
                  </a:path>
                </a:pathLst>
              </a:custGeom>
              <a:noFill/>
              <a:ln w="28575">
                <a:solidFill>
                  <a:schemeClr val="accent3"/>
                </a:solidFill>
                <a:miter lim="800000"/>
                <a:headEnd/>
                <a:tailEnd/>
              </a:ln>
            </p:spPr>
            <p:txBody>
              <a:bodyPr rtlCol="0" anchor="ctr"/>
              <a:lstStyle/>
              <a:p>
                <a:pPr algn="ctr"/>
                <a:endParaRPr lang="en-US"/>
              </a:p>
            </p:txBody>
          </p:sp>
        </p:grpSp>
        <p:sp>
          <p:nvSpPr>
            <p:cNvPr id="9859" name="Freeform 9858">
              <a:extLst>
                <a:ext uri="{FF2B5EF4-FFF2-40B4-BE49-F238E27FC236}">
                  <a16:creationId xmlns:a16="http://schemas.microsoft.com/office/drawing/2014/main" id="{0EFFC0C9-2ADE-5319-0668-3F59CDCE3AB4}"/>
                </a:ext>
              </a:extLst>
            </p:cNvPr>
            <p:cNvSpPr/>
            <p:nvPr/>
          </p:nvSpPr>
          <p:spPr bwMode="auto">
            <a:xfrm>
              <a:off x="2419350" y="2339975"/>
              <a:ext cx="260350" cy="95250"/>
            </a:xfrm>
            <a:custGeom>
              <a:avLst/>
              <a:gdLst>
                <a:gd name="connsiteX0" fmla="*/ 0 w 244475"/>
                <a:gd name="connsiteY0" fmla="*/ 0 h 95250"/>
                <a:gd name="connsiteX1" fmla="*/ 34925 w 244475"/>
                <a:gd name="connsiteY1" fmla="*/ 0 h 95250"/>
                <a:gd name="connsiteX2" fmla="*/ 34925 w 244475"/>
                <a:gd name="connsiteY2" fmla="*/ 47625 h 95250"/>
                <a:gd name="connsiteX3" fmla="*/ 66675 w 244475"/>
                <a:gd name="connsiteY3" fmla="*/ 47625 h 95250"/>
                <a:gd name="connsiteX4" fmla="*/ 66675 w 244475"/>
                <a:gd name="connsiteY4" fmla="*/ 73025 h 95250"/>
                <a:gd name="connsiteX5" fmla="*/ 111125 w 244475"/>
                <a:gd name="connsiteY5" fmla="*/ 73025 h 95250"/>
                <a:gd name="connsiteX6" fmla="*/ 111125 w 244475"/>
                <a:gd name="connsiteY6" fmla="*/ 82550 h 95250"/>
                <a:gd name="connsiteX7" fmla="*/ 196850 w 244475"/>
                <a:gd name="connsiteY7" fmla="*/ 82550 h 95250"/>
                <a:gd name="connsiteX8" fmla="*/ 196850 w 244475"/>
                <a:gd name="connsiteY8" fmla="*/ 95250 h 95250"/>
                <a:gd name="connsiteX9" fmla="*/ 244475 w 244475"/>
                <a:gd name="connsiteY9"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4475" h="95250">
                  <a:moveTo>
                    <a:pt x="0" y="0"/>
                  </a:moveTo>
                  <a:lnTo>
                    <a:pt x="34925" y="0"/>
                  </a:lnTo>
                  <a:lnTo>
                    <a:pt x="34925" y="47625"/>
                  </a:lnTo>
                  <a:lnTo>
                    <a:pt x="66675" y="47625"/>
                  </a:lnTo>
                  <a:lnTo>
                    <a:pt x="66675" y="73025"/>
                  </a:lnTo>
                  <a:lnTo>
                    <a:pt x="111125" y="73025"/>
                  </a:lnTo>
                  <a:lnTo>
                    <a:pt x="111125" y="82550"/>
                  </a:lnTo>
                  <a:lnTo>
                    <a:pt x="196850" y="82550"/>
                  </a:lnTo>
                  <a:lnTo>
                    <a:pt x="196850" y="95250"/>
                  </a:lnTo>
                  <a:lnTo>
                    <a:pt x="244475" y="95250"/>
                  </a:lnTo>
                </a:path>
              </a:pathLst>
            </a:custGeom>
            <a:noFill/>
            <a:ln w="28575">
              <a:solidFill>
                <a:schemeClr val="accent3"/>
              </a:solidFill>
              <a:miter lim="800000"/>
              <a:headEnd/>
              <a:tailEnd/>
            </a:ln>
          </p:spPr>
          <p:txBody>
            <a:bodyPr rtlCol="0" anchor="ctr"/>
            <a:lstStyle/>
            <a:p>
              <a:pPr algn="ctr"/>
              <a:endParaRPr lang="en-US"/>
            </a:p>
          </p:txBody>
        </p:sp>
        <p:sp>
          <p:nvSpPr>
            <p:cNvPr id="9860" name="Freeform 9859">
              <a:extLst>
                <a:ext uri="{FF2B5EF4-FFF2-40B4-BE49-F238E27FC236}">
                  <a16:creationId xmlns:a16="http://schemas.microsoft.com/office/drawing/2014/main" id="{16190FF8-6149-1C5C-172F-C27C6761F488}"/>
                </a:ext>
              </a:extLst>
            </p:cNvPr>
            <p:cNvSpPr/>
            <p:nvPr/>
          </p:nvSpPr>
          <p:spPr bwMode="auto">
            <a:xfrm>
              <a:off x="2667000" y="2435225"/>
              <a:ext cx="736600" cy="222250"/>
            </a:xfrm>
            <a:custGeom>
              <a:avLst/>
              <a:gdLst>
                <a:gd name="connsiteX0" fmla="*/ 0 w 736600"/>
                <a:gd name="connsiteY0" fmla="*/ 0 h 222250"/>
                <a:gd name="connsiteX1" fmla="*/ 38100 w 736600"/>
                <a:gd name="connsiteY1" fmla="*/ 73025 h 222250"/>
                <a:gd name="connsiteX2" fmla="*/ 206375 w 736600"/>
                <a:gd name="connsiteY2" fmla="*/ 73025 h 222250"/>
                <a:gd name="connsiteX3" fmla="*/ 206375 w 736600"/>
                <a:gd name="connsiteY3" fmla="*/ 88900 h 222250"/>
                <a:gd name="connsiteX4" fmla="*/ 266700 w 736600"/>
                <a:gd name="connsiteY4" fmla="*/ 88900 h 222250"/>
                <a:gd name="connsiteX5" fmla="*/ 266700 w 736600"/>
                <a:gd name="connsiteY5" fmla="*/ 101600 h 222250"/>
                <a:gd name="connsiteX6" fmla="*/ 349250 w 736600"/>
                <a:gd name="connsiteY6" fmla="*/ 101600 h 222250"/>
                <a:gd name="connsiteX7" fmla="*/ 349250 w 736600"/>
                <a:gd name="connsiteY7" fmla="*/ 111125 h 222250"/>
                <a:gd name="connsiteX8" fmla="*/ 390525 w 736600"/>
                <a:gd name="connsiteY8" fmla="*/ 111125 h 222250"/>
                <a:gd name="connsiteX9" fmla="*/ 390525 w 736600"/>
                <a:gd name="connsiteY9" fmla="*/ 127000 h 222250"/>
                <a:gd name="connsiteX10" fmla="*/ 441325 w 736600"/>
                <a:gd name="connsiteY10" fmla="*/ 127000 h 222250"/>
                <a:gd name="connsiteX11" fmla="*/ 441325 w 736600"/>
                <a:gd name="connsiteY11" fmla="*/ 171450 h 222250"/>
                <a:gd name="connsiteX12" fmla="*/ 660400 w 736600"/>
                <a:gd name="connsiteY12" fmla="*/ 171450 h 222250"/>
                <a:gd name="connsiteX13" fmla="*/ 660400 w 736600"/>
                <a:gd name="connsiteY13" fmla="*/ 193675 h 222250"/>
                <a:gd name="connsiteX14" fmla="*/ 695325 w 736600"/>
                <a:gd name="connsiteY14" fmla="*/ 193675 h 222250"/>
                <a:gd name="connsiteX15" fmla="*/ 695325 w 736600"/>
                <a:gd name="connsiteY15" fmla="*/ 193675 h 222250"/>
                <a:gd name="connsiteX16" fmla="*/ 695325 w 736600"/>
                <a:gd name="connsiteY16" fmla="*/ 193675 h 222250"/>
                <a:gd name="connsiteX17" fmla="*/ 695325 w 736600"/>
                <a:gd name="connsiteY17" fmla="*/ 193675 h 222250"/>
                <a:gd name="connsiteX18" fmla="*/ 695325 w 736600"/>
                <a:gd name="connsiteY18" fmla="*/ 222250 h 222250"/>
                <a:gd name="connsiteX19" fmla="*/ 736600 w 736600"/>
                <a:gd name="connsiteY19" fmla="*/ 222250 h 22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6600" h="222250">
                  <a:moveTo>
                    <a:pt x="0" y="0"/>
                  </a:moveTo>
                  <a:lnTo>
                    <a:pt x="38100" y="73025"/>
                  </a:lnTo>
                  <a:lnTo>
                    <a:pt x="206375" y="73025"/>
                  </a:lnTo>
                  <a:lnTo>
                    <a:pt x="206375" y="88900"/>
                  </a:lnTo>
                  <a:lnTo>
                    <a:pt x="266700" y="88900"/>
                  </a:lnTo>
                  <a:lnTo>
                    <a:pt x="266700" y="101600"/>
                  </a:lnTo>
                  <a:lnTo>
                    <a:pt x="349250" y="101600"/>
                  </a:lnTo>
                  <a:lnTo>
                    <a:pt x="349250" y="111125"/>
                  </a:lnTo>
                  <a:lnTo>
                    <a:pt x="390525" y="111125"/>
                  </a:lnTo>
                  <a:lnTo>
                    <a:pt x="390525" y="127000"/>
                  </a:lnTo>
                  <a:lnTo>
                    <a:pt x="441325" y="127000"/>
                  </a:lnTo>
                  <a:lnTo>
                    <a:pt x="441325" y="171450"/>
                  </a:lnTo>
                  <a:lnTo>
                    <a:pt x="660400" y="171450"/>
                  </a:lnTo>
                  <a:lnTo>
                    <a:pt x="660400" y="193675"/>
                  </a:lnTo>
                  <a:lnTo>
                    <a:pt x="695325" y="193675"/>
                  </a:lnTo>
                  <a:lnTo>
                    <a:pt x="695325" y="193675"/>
                  </a:lnTo>
                  <a:lnTo>
                    <a:pt x="695325" y="193675"/>
                  </a:lnTo>
                  <a:lnTo>
                    <a:pt x="695325" y="193675"/>
                  </a:lnTo>
                  <a:lnTo>
                    <a:pt x="695325" y="222250"/>
                  </a:lnTo>
                  <a:lnTo>
                    <a:pt x="736600" y="222250"/>
                  </a:lnTo>
                </a:path>
              </a:pathLst>
            </a:custGeom>
            <a:noFill/>
            <a:ln w="28575">
              <a:solidFill>
                <a:schemeClr val="accent3"/>
              </a:solidFill>
              <a:miter lim="800000"/>
              <a:headEnd/>
              <a:tailEnd/>
            </a:ln>
          </p:spPr>
          <p:txBody>
            <a:bodyPr rtlCol="0" anchor="ctr"/>
            <a:lstStyle/>
            <a:p>
              <a:pPr algn="ctr"/>
              <a:endParaRPr lang="en-US"/>
            </a:p>
          </p:txBody>
        </p:sp>
      </p:grpSp>
      <p:grpSp>
        <p:nvGrpSpPr>
          <p:cNvPr id="9865" name="Group 9864">
            <a:extLst>
              <a:ext uri="{FF2B5EF4-FFF2-40B4-BE49-F238E27FC236}">
                <a16:creationId xmlns:a16="http://schemas.microsoft.com/office/drawing/2014/main" id="{1D19E3A1-2DE7-3C24-DE5F-DC229D8CB6C4}"/>
              </a:ext>
            </a:extLst>
          </p:cNvPr>
          <p:cNvGrpSpPr/>
          <p:nvPr/>
        </p:nvGrpSpPr>
        <p:grpSpPr>
          <a:xfrm>
            <a:off x="879764" y="2648702"/>
            <a:ext cx="4740275" cy="1543050"/>
            <a:chOff x="889000" y="1673225"/>
            <a:chExt cx="4740275" cy="1543050"/>
          </a:xfrm>
        </p:grpSpPr>
        <p:sp>
          <p:nvSpPr>
            <p:cNvPr id="9862" name="Freeform 9861">
              <a:extLst>
                <a:ext uri="{FF2B5EF4-FFF2-40B4-BE49-F238E27FC236}">
                  <a16:creationId xmlns:a16="http://schemas.microsoft.com/office/drawing/2014/main" id="{01F0590E-A4C6-5286-BDC9-61A8E4DAC98F}"/>
                </a:ext>
              </a:extLst>
            </p:cNvPr>
            <p:cNvSpPr/>
            <p:nvPr/>
          </p:nvSpPr>
          <p:spPr bwMode="auto">
            <a:xfrm>
              <a:off x="3105150" y="2292350"/>
              <a:ext cx="2524125" cy="923925"/>
            </a:xfrm>
            <a:custGeom>
              <a:avLst/>
              <a:gdLst>
                <a:gd name="connsiteX0" fmla="*/ 2524125 w 2524125"/>
                <a:gd name="connsiteY0" fmla="*/ 923925 h 923925"/>
                <a:gd name="connsiteX1" fmla="*/ 2187575 w 2524125"/>
                <a:gd name="connsiteY1" fmla="*/ 923925 h 923925"/>
                <a:gd name="connsiteX2" fmla="*/ 2187575 w 2524125"/>
                <a:gd name="connsiteY2" fmla="*/ 844550 h 923925"/>
                <a:gd name="connsiteX3" fmla="*/ 2006600 w 2524125"/>
                <a:gd name="connsiteY3" fmla="*/ 844550 h 923925"/>
                <a:gd name="connsiteX4" fmla="*/ 2006600 w 2524125"/>
                <a:gd name="connsiteY4" fmla="*/ 815975 h 923925"/>
                <a:gd name="connsiteX5" fmla="*/ 1892300 w 2524125"/>
                <a:gd name="connsiteY5" fmla="*/ 815975 h 923925"/>
                <a:gd name="connsiteX6" fmla="*/ 1892300 w 2524125"/>
                <a:gd name="connsiteY6" fmla="*/ 781050 h 923925"/>
                <a:gd name="connsiteX7" fmla="*/ 1806575 w 2524125"/>
                <a:gd name="connsiteY7" fmla="*/ 781050 h 923925"/>
                <a:gd name="connsiteX8" fmla="*/ 1806575 w 2524125"/>
                <a:gd name="connsiteY8" fmla="*/ 714375 h 923925"/>
                <a:gd name="connsiteX9" fmla="*/ 1781175 w 2524125"/>
                <a:gd name="connsiteY9" fmla="*/ 714375 h 923925"/>
                <a:gd name="connsiteX10" fmla="*/ 1781175 w 2524125"/>
                <a:gd name="connsiteY10" fmla="*/ 565150 h 923925"/>
                <a:gd name="connsiteX11" fmla="*/ 1746250 w 2524125"/>
                <a:gd name="connsiteY11" fmla="*/ 565150 h 923925"/>
                <a:gd name="connsiteX12" fmla="*/ 1746250 w 2524125"/>
                <a:gd name="connsiteY12" fmla="*/ 533400 h 923925"/>
                <a:gd name="connsiteX13" fmla="*/ 1616075 w 2524125"/>
                <a:gd name="connsiteY13" fmla="*/ 533400 h 923925"/>
                <a:gd name="connsiteX14" fmla="*/ 1616075 w 2524125"/>
                <a:gd name="connsiteY14" fmla="*/ 514350 h 923925"/>
                <a:gd name="connsiteX15" fmla="*/ 1444625 w 2524125"/>
                <a:gd name="connsiteY15" fmla="*/ 514350 h 923925"/>
                <a:gd name="connsiteX16" fmla="*/ 1444625 w 2524125"/>
                <a:gd name="connsiteY16" fmla="*/ 498475 h 923925"/>
                <a:gd name="connsiteX17" fmla="*/ 1339850 w 2524125"/>
                <a:gd name="connsiteY17" fmla="*/ 498475 h 923925"/>
                <a:gd name="connsiteX18" fmla="*/ 1339850 w 2524125"/>
                <a:gd name="connsiteY18" fmla="*/ 406400 h 923925"/>
                <a:gd name="connsiteX19" fmla="*/ 1171575 w 2524125"/>
                <a:gd name="connsiteY19" fmla="*/ 406400 h 923925"/>
                <a:gd name="connsiteX20" fmla="*/ 1171575 w 2524125"/>
                <a:gd name="connsiteY20" fmla="*/ 390525 h 923925"/>
                <a:gd name="connsiteX21" fmla="*/ 1006475 w 2524125"/>
                <a:gd name="connsiteY21" fmla="*/ 390525 h 923925"/>
                <a:gd name="connsiteX22" fmla="*/ 1006475 w 2524125"/>
                <a:gd name="connsiteY22" fmla="*/ 381000 h 923925"/>
                <a:gd name="connsiteX23" fmla="*/ 901700 w 2524125"/>
                <a:gd name="connsiteY23" fmla="*/ 381000 h 923925"/>
                <a:gd name="connsiteX24" fmla="*/ 901700 w 2524125"/>
                <a:gd name="connsiteY24" fmla="*/ 292100 h 923925"/>
                <a:gd name="connsiteX25" fmla="*/ 879475 w 2524125"/>
                <a:gd name="connsiteY25" fmla="*/ 292100 h 923925"/>
                <a:gd name="connsiteX26" fmla="*/ 879475 w 2524125"/>
                <a:gd name="connsiteY26" fmla="*/ 257175 h 923925"/>
                <a:gd name="connsiteX27" fmla="*/ 536575 w 2524125"/>
                <a:gd name="connsiteY27" fmla="*/ 257175 h 923925"/>
                <a:gd name="connsiteX28" fmla="*/ 536575 w 2524125"/>
                <a:gd name="connsiteY28" fmla="*/ 257175 h 923925"/>
                <a:gd name="connsiteX29" fmla="*/ 536575 w 2524125"/>
                <a:gd name="connsiteY29" fmla="*/ 225425 h 923925"/>
                <a:gd name="connsiteX30" fmla="*/ 460375 w 2524125"/>
                <a:gd name="connsiteY30" fmla="*/ 225425 h 923925"/>
                <a:gd name="connsiteX31" fmla="*/ 460375 w 2524125"/>
                <a:gd name="connsiteY31" fmla="*/ 165100 h 923925"/>
                <a:gd name="connsiteX32" fmla="*/ 403225 w 2524125"/>
                <a:gd name="connsiteY32" fmla="*/ 165100 h 923925"/>
                <a:gd name="connsiteX33" fmla="*/ 403225 w 2524125"/>
                <a:gd name="connsiteY33" fmla="*/ 139700 h 923925"/>
                <a:gd name="connsiteX34" fmla="*/ 327025 w 2524125"/>
                <a:gd name="connsiteY34" fmla="*/ 139700 h 923925"/>
                <a:gd name="connsiteX35" fmla="*/ 327025 w 2524125"/>
                <a:gd name="connsiteY35" fmla="*/ 120650 h 923925"/>
                <a:gd name="connsiteX36" fmla="*/ 257175 w 2524125"/>
                <a:gd name="connsiteY36" fmla="*/ 120650 h 923925"/>
                <a:gd name="connsiteX37" fmla="*/ 257175 w 2524125"/>
                <a:gd name="connsiteY37" fmla="*/ 114300 h 923925"/>
                <a:gd name="connsiteX38" fmla="*/ 168275 w 2524125"/>
                <a:gd name="connsiteY38" fmla="*/ 114300 h 923925"/>
                <a:gd name="connsiteX39" fmla="*/ 168275 w 2524125"/>
                <a:gd name="connsiteY39" fmla="*/ 88900 h 923925"/>
                <a:gd name="connsiteX40" fmla="*/ 133350 w 2524125"/>
                <a:gd name="connsiteY40" fmla="*/ 88900 h 923925"/>
                <a:gd name="connsiteX41" fmla="*/ 133350 w 2524125"/>
                <a:gd name="connsiteY41" fmla="*/ 79375 h 923925"/>
                <a:gd name="connsiteX42" fmla="*/ 76200 w 2524125"/>
                <a:gd name="connsiteY42" fmla="*/ 79375 h 923925"/>
                <a:gd name="connsiteX43" fmla="*/ 76200 w 2524125"/>
                <a:gd name="connsiteY43" fmla="*/ 47625 h 923925"/>
                <a:gd name="connsiteX44" fmla="*/ 19050 w 2524125"/>
                <a:gd name="connsiteY44" fmla="*/ 47625 h 923925"/>
                <a:gd name="connsiteX45" fmla="*/ 19050 w 2524125"/>
                <a:gd name="connsiteY45" fmla="*/ 0 h 923925"/>
                <a:gd name="connsiteX46" fmla="*/ 0 w 2524125"/>
                <a:gd name="connsiteY46" fmla="*/ 0 h 923925"/>
                <a:gd name="connsiteX47" fmla="*/ 0 w 2524125"/>
                <a:gd name="connsiteY47" fmla="*/ 0 h 923925"/>
                <a:gd name="connsiteX48" fmla="*/ 0 w 2524125"/>
                <a:gd name="connsiteY48" fmla="*/ 0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524125" h="923925">
                  <a:moveTo>
                    <a:pt x="2524125" y="923925"/>
                  </a:moveTo>
                  <a:lnTo>
                    <a:pt x="2187575" y="923925"/>
                  </a:lnTo>
                  <a:lnTo>
                    <a:pt x="2187575" y="844550"/>
                  </a:lnTo>
                  <a:lnTo>
                    <a:pt x="2006600" y="844550"/>
                  </a:lnTo>
                  <a:lnTo>
                    <a:pt x="2006600" y="815975"/>
                  </a:lnTo>
                  <a:lnTo>
                    <a:pt x="1892300" y="815975"/>
                  </a:lnTo>
                  <a:lnTo>
                    <a:pt x="1892300" y="781050"/>
                  </a:lnTo>
                  <a:lnTo>
                    <a:pt x="1806575" y="781050"/>
                  </a:lnTo>
                  <a:lnTo>
                    <a:pt x="1806575" y="714375"/>
                  </a:lnTo>
                  <a:lnTo>
                    <a:pt x="1781175" y="714375"/>
                  </a:lnTo>
                  <a:lnTo>
                    <a:pt x="1781175" y="565150"/>
                  </a:lnTo>
                  <a:lnTo>
                    <a:pt x="1746250" y="565150"/>
                  </a:lnTo>
                  <a:lnTo>
                    <a:pt x="1746250" y="533400"/>
                  </a:lnTo>
                  <a:lnTo>
                    <a:pt x="1616075" y="533400"/>
                  </a:lnTo>
                  <a:lnTo>
                    <a:pt x="1616075" y="514350"/>
                  </a:lnTo>
                  <a:lnTo>
                    <a:pt x="1444625" y="514350"/>
                  </a:lnTo>
                  <a:lnTo>
                    <a:pt x="1444625" y="498475"/>
                  </a:lnTo>
                  <a:lnTo>
                    <a:pt x="1339850" y="498475"/>
                  </a:lnTo>
                  <a:lnTo>
                    <a:pt x="1339850" y="406400"/>
                  </a:lnTo>
                  <a:lnTo>
                    <a:pt x="1171575" y="406400"/>
                  </a:lnTo>
                  <a:lnTo>
                    <a:pt x="1171575" y="390525"/>
                  </a:lnTo>
                  <a:lnTo>
                    <a:pt x="1006475" y="390525"/>
                  </a:lnTo>
                  <a:lnTo>
                    <a:pt x="1006475" y="381000"/>
                  </a:lnTo>
                  <a:lnTo>
                    <a:pt x="901700" y="381000"/>
                  </a:lnTo>
                  <a:lnTo>
                    <a:pt x="901700" y="292100"/>
                  </a:lnTo>
                  <a:lnTo>
                    <a:pt x="879475" y="292100"/>
                  </a:lnTo>
                  <a:lnTo>
                    <a:pt x="879475" y="257175"/>
                  </a:lnTo>
                  <a:lnTo>
                    <a:pt x="536575" y="257175"/>
                  </a:lnTo>
                  <a:lnTo>
                    <a:pt x="536575" y="257175"/>
                  </a:lnTo>
                  <a:lnTo>
                    <a:pt x="536575" y="225425"/>
                  </a:lnTo>
                  <a:lnTo>
                    <a:pt x="460375" y="225425"/>
                  </a:lnTo>
                  <a:lnTo>
                    <a:pt x="460375" y="165100"/>
                  </a:lnTo>
                  <a:lnTo>
                    <a:pt x="403225" y="165100"/>
                  </a:lnTo>
                  <a:lnTo>
                    <a:pt x="403225" y="139700"/>
                  </a:lnTo>
                  <a:lnTo>
                    <a:pt x="327025" y="139700"/>
                  </a:lnTo>
                  <a:lnTo>
                    <a:pt x="327025" y="120650"/>
                  </a:lnTo>
                  <a:lnTo>
                    <a:pt x="257175" y="120650"/>
                  </a:lnTo>
                  <a:lnTo>
                    <a:pt x="257175" y="114300"/>
                  </a:lnTo>
                  <a:lnTo>
                    <a:pt x="168275" y="114300"/>
                  </a:lnTo>
                  <a:lnTo>
                    <a:pt x="168275" y="88900"/>
                  </a:lnTo>
                  <a:lnTo>
                    <a:pt x="133350" y="88900"/>
                  </a:lnTo>
                  <a:lnTo>
                    <a:pt x="133350" y="79375"/>
                  </a:lnTo>
                  <a:lnTo>
                    <a:pt x="76200" y="79375"/>
                  </a:lnTo>
                  <a:lnTo>
                    <a:pt x="76200" y="47625"/>
                  </a:lnTo>
                  <a:lnTo>
                    <a:pt x="19050" y="47625"/>
                  </a:lnTo>
                  <a:lnTo>
                    <a:pt x="19050" y="0"/>
                  </a:lnTo>
                  <a:lnTo>
                    <a:pt x="0" y="0"/>
                  </a:lnTo>
                  <a:lnTo>
                    <a:pt x="0" y="0"/>
                  </a:lnTo>
                  <a:lnTo>
                    <a:pt x="0" y="0"/>
                  </a:lnTo>
                </a:path>
              </a:pathLst>
            </a:custGeom>
            <a:noFill/>
            <a:ln w="28575">
              <a:solidFill>
                <a:schemeClr val="accent1"/>
              </a:solidFill>
              <a:miter lim="800000"/>
              <a:headEnd/>
              <a:tailEnd/>
            </a:ln>
          </p:spPr>
          <p:txBody>
            <a:bodyPr rtlCol="0" anchor="ctr"/>
            <a:lstStyle/>
            <a:p>
              <a:pPr algn="ctr"/>
              <a:endParaRPr lang="en-US"/>
            </a:p>
          </p:txBody>
        </p:sp>
        <p:sp>
          <p:nvSpPr>
            <p:cNvPr id="9863" name="Freeform 9862">
              <a:extLst>
                <a:ext uri="{FF2B5EF4-FFF2-40B4-BE49-F238E27FC236}">
                  <a16:creationId xmlns:a16="http://schemas.microsoft.com/office/drawing/2014/main" id="{E752540C-982F-B487-BECA-834914A9F6C1}"/>
                </a:ext>
              </a:extLst>
            </p:cNvPr>
            <p:cNvSpPr/>
            <p:nvPr/>
          </p:nvSpPr>
          <p:spPr bwMode="auto">
            <a:xfrm>
              <a:off x="889000" y="1673225"/>
              <a:ext cx="1552575" cy="447675"/>
            </a:xfrm>
            <a:custGeom>
              <a:avLst/>
              <a:gdLst>
                <a:gd name="connsiteX0" fmla="*/ 0 w 1552575"/>
                <a:gd name="connsiteY0" fmla="*/ 0 h 447675"/>
                <a:gd name="connsiteX1" fmla="*/ 133350 w 1552575"/>
                <a:gd name="connsiteY1" fmla="*/ 0 h 447675"/>
                <a:gd name="connsiteX2" fmla="*/ 133350 w 1552575"/>
                <a:gd name="connsiteY2" fmla="*/ 0 h 447675"/>
                <a:gd name="connsiteX3" fmla="*/ 133350 w 1552575"/>
                <a:gd name="connsiteY3" fmla="*/ 0 h 447675"/>
                <a:gd name="connsiteX4" fmla="*/ 133350 w 1552575"/>
                <a:gd name="connsiteY4" fmla="*/ 19050 h 447675"/>
                <a:gd name="connsiteX5" fmla="*/ 234950 w 1552575"/>
                <a:gd name="connsiteY5" fmla="*/ 19050 h 447675"/>
                <a:gd name="connsiteX6" fmla="*/ 234950 w 1552575"/>
                <a:gd name="connsiteY6" fmla="*/ 38100 h 447675"/>
                <a:gd name="connsiteX7" fmla="*/ 292100 w 1552575"/>
                <a:gd name="connsiteY7" fmla="*/ 38100 h 447675"/>
                <a:gd name="connsiteX8" fmla="*/ 292100 w 1552575"/>
                <a:gd name="connsiteY8" fmla="*/ 50800 h 447675"/>
                <a:gd name="connsiteX9" fmla="*/ 342900 w 1552575"/>
                <a:gd name="connsiteY9" fmla="*/ 50800 h 447675"/>
                <a:gd name="connsiteX10" fmla="*/ 342900 w 1552575"/>
                <a:gd name="connsiteY10" fmla="*/ 63500 h 447675"/>
                <a:gd name="connsiteX11" fmla="*/ 425450 w 1552575"/>
                <a:gd name="connsiteY11" fmla="*/ 63500 h 447675"/>
                <a:gd name="connsiteX12" fmla="*/ 425450 w 1552575"/>
                <a:gd name="connsiteY12" fmla="*/ 79375 h 447675"/>
                <a:gd name="connsiteX13" fmla="*/ 444500 w 1552575"/>
                <a:gd name="connsiteY13" fmla="*/ 79375 h 447675"/>
                <a:gd name="connsiteX14" fmla="*/ 444500 w 1552575"/>
                <a:gd name="connsiteY14" fmla="*/ 133350 h 447675"/>
                <a:gd name="connsiteX15" fmla="*/ 549275 w 1552575"/>
                <a:gd name="connsiteY15" fmla="*/ 133350 h 447675"/>
                <a:gd name="connsiteX16" fmla="*/ 549275 w 1552575"/>
                <a:gd name="connsiteY16" fmla="*/ 149225 h 447675"/>
                <a:gd name="connsiteX17" fmla="*/ 669925 w 1552575"/>
                <a:gd name="connsiteY17" fmla="*/ 149225 h 447675"/>
                <a:gd name="connsiteX18" fmla="*/ 669925 w 1552575"/>
                <a:gd name="connsiteY18" fmla="*/ 171450 h 447675"/>
                <a:gd name="connsiteX19" fmla="*/ 701675 w 1552575"/>
                <a:gd name="connsiteY19" fmla="*/ 171450 h 447675"/>
                <a:gd name="connsiteX20" fmla="*/ 701675 w 1552575"/>
                <a:gd name="connsiteY20" fmla="*/ 171450 h 447675"/>
                <a:gd name="connsiteX21" fmla="*/ 701675 w 1552575"/>
                <a:gd name="connsiteY21" fmla="*/ 187325 h 447675"/>
                <a:gd name="connsiteX22" fmla="*/ 876300 w 1552575"/>
                <a:gd name="connsiteY22" fmla="*/ 187325 h 447675"/>
                <a:gd name="connsiteX23" fmla="*/ 876300 w 1552575"/>
                <a:gd name="connsiteY23" fmla="*/ 206375 h 447675"/>
                <a:gd name="connsiteX24" fmla="*/ 933450 w 1552575"/>
                <a:gd name="connsiteY24" fmla="*/ 206375 h 447675"/>
                <a:gd name="connsiteX25" fmla="*/ 933450 w 1552575"/>
                <a:gd name="connsiteY25" fmla="*/ 222250 h 447675"/>
                <a:gd name="connsiteX26" fmla="*/ 952500 w 1552575"/>
                <a:gd name="connsiteY26" fmla="*/ 222250 h 447675"/>
                <a:gd name="connsiteX27" fmla="*/ 952500 w 1552575"/>
                <a:gd name="connsiteY27" fmla="*/ 234950 h 447675"/>
                <a:gd name="connsiteX28" fmla="*/ 1050925 w 1552575"/>
                <a:gd name="connsiteY28" fmla="*/ 234950 h 447675"/>
                <a:gd name="connsiteX29" fmla="*/ 1050925 w 1552575"/>
                <a:gd name="connsiteY29" fmla="*/ 254000 h 447675"/>
                <a:gd name="connsiteX30" fmla="*/ 1101725 w 1552575"/>
                <a:gd name="connsiteY30" fmla="*/ 254000 h 447675"/>
                <a:gd name="connsiteX31" fmla="*/ 1101725 w 1552575"/>
                <a:gd name="connsiteY31" fmla="*/ 288925 h 447675"/>
                <a:gd name="connsiteX32" fmla="*/ 1130300 w 1552575"/>
                <a:gd name="connsiteY32" fmla="*/ 288925 h 447675"/>
                <a:gd name="connsiteX33" fmla="*/ 1130300 w 1552575"/>
                <a:gd name="connsiteY33" fmla="*/ 323850 h 447675"/>
                <a:gd name="connsiteX34" fmla="*/ 1203325 w 1552575"/>
                <a:gd name="connsiteY34" fmla="*/ 323850 h 447675"/>
                <a:gd name="connsiteX35" fmla="*/ 1203325 w 1552575"/>
                <a:gd name="connsiteY35" fmla="*/ 339725 h 447675"/>
                <a:gd name="connsiteX36" fmla="*/ 1241425 w 1552575"/>
                <a:gd name="connsiteY36" fmla="*/ 339725 h 447675"/>
                <a:gd name="connsiteX37" fmla="*/ 1241425 w 1552575"/>
                <a:gd name="connsiteY37" fmla="*/ 358775 h 447675"/>
                <a:gd name="connsiteX38" fmla="*/ 1285875 w 1552575"/>
                <a:gd name="connsiteY38" fmla="*/ 358775 h 447675"/>
                <a:gd name="connsiteX39" fmla="*/ 1285875 w 1552575"/>
                <a:gd name="connsiteY39" fmla="*/ 381000 h 447675"/>
                <a:gd name="connsiteX40" fmla="*/ 1336675 w 1552575"/>
                <a:gd name="connsiteY40" fmla="*/ 381000 h 447675"/>
                <a:gd name="connsiteX41" fmla="*/ 1336675 w 1552575"/>
                <a:gd name="connsiteY41" fmla="*/ 422275 h 447675"/>
                <a:gd name="connsiteX42" fmla="*/ 1390650 w 1552575"/>
                <a:gd name="connsiteY42" fmla="*/ 422275 h 447675"/>
                <a:gd name="connsiteX43" fmla="*/ 1390650 w 1552575"/>
                <a:gd name="connsiteY43" fmla="*/ 422275 h 447675"/>
                <a:gd name="connsiteX44" fmla="*/ 1390650 w 1552575"/>
                <a:gd name="connsiteY44" fmla="*/ 447675 h 447675"/>
                <a:gd name="connsiteX45" fmla="*/ 1552575 w 1552575"/>
                <a:gd name="connsiteY45" fmla="*/ 447675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52575" h="447675">
                  <a:moveTo>
                    <a:pt x="0" y="0"/>
                  </a:moveTo>
                  <a:lnTo>
                    <a:pt x="133350" y="0"/>
                  </a:lnTo>
                  <a:lnTo>
                    <a:pt x="133350" y="0"/>
                  </a:lnTo>
                  <a:lnTo>
                    <a:pt x="133350" y="0"/>
                  </a:lnTo>
                  <a:lnTo>
                    <a:pt x="133350" y="19050"/>
                  </a:lnTo>
                  <a:lnTo>
                    <a:pt x="234950" y="19050"/>
                  </a:lnTo>
                  <a:lnTo>
                    <a:pt x="234950" y="38100"/>
                  </a:lnTo>
                  <a:lnTo>
                    <a:pt x="292100" y="38100"/>
                  </a:lnTo>
                  <a:lnTo>
                    <a:pt x="292100" y="50800"/>
                  </a:lnTo>
                  <a:lnTo>
                    <a:pt x="342900" y="50800"/>
                  </a:lnTo>
                  <a:lnTo>
                    <a:pt x="342900" y="63500"/>
                  </a:lnTo>
                  <a:lnTo>
                    <a:pt x="425450" y="63500"/>
                  </a:lnTo>
                  <a:lnTo>
                    <a:pt x="425450" y="79375"/>
                  </a:lnTo>
                  <a:lnTo>
                    <a:pt x="444500" y="79375"/>
                  </a:lnTo>
                  <a:lnTo>
                    <a:pt x="444500" y="133350"/>
                  </a:lnTo>
                  <a:lnTo>
                    <a:pt x="549275" y="133350"/>
                  </a:lnTo>
                  <a:lnTo>
                    <a:pt x="549275" y="149225"/>
                  </a:lnTo>
                  <a:lnTo>
                    <a:pt x="669925" y="149225"/>
                  </a:lnTo>
                  <a:lnTo>
                    <a:pt x="669925" y="171450"/>
                  </a:lnTo>
                  <a:lnTo>
                    <a:pt x="701675" y="171450"/>
                  </a:lnTo>
                  <a:lnTo>
                    <a:pt x="701675" y="171450"/>
                  </a:lnTo>
                  <a:lnTo>
                    <a:pt x="701675" y="187325"/>
                  </a:lnTo>
                  <a:lnTo>
                    <a:pt x="876300" y="187325"/>
                  </a:lnTo>
                  <a:lnTo>
                    <a:pt x="876300" y="206375"/>
                  </a:lnTo>
                  <a:lnTo>
                    <a:pt x="933450" y="206375"/>
                  </a:lnTo>
                  <a:lnTo>
                    <a:pt x="933450" y="222250"/>
                  </a:lnTo>
                  <a:lnTo>
                    <a:pt x="952500" y="222250"/>
                  </a:lnTo>
                  <a:lnTo>
                    <a:pt x="952500" y="234950"/>
                  </a:lnTo>
                  <a:lnTo>
                    <a:pt x="1050925" y="234950"/>
                  </a:lnTo>
                  <a:lnTo>
                    <a:pt x="1050925" y="254000"/>
                  </a:lnTo>
                  <a:lnTo>
                    <a:pt x="1101725" y="254000"/>
                  </a:lnTo>
                  <a:lnTo>
                    <a:pt x="1101725" y="288925"/>
                  </a:lnTo>
                  <a:lnTo>
                    <a:pt x="1130300" y="288925"/>
                  </a:lnTo>
                  <a:lnTo>
                    <a:pt x="1130300" y="323850"/>
                  </a:lnTo>
                  <a:lnTo>
                    <a:pt x="1203325" y="323850"/>
                  </a:lnTo>
                  <a:lnTo>
                    <a:pt x="1203325" y="339725"/>
                  </a:lnTo>
                  <a:lnTo>
                    <a:pt x="1241425" y="339725"/>
                  </a:lnTo>
                  <a:lnTo>
                    <a:pt x="1241425" y="358775"/>
                  </a:lnTo>
                  <a:lnTo>
                    <a:pt x="1285875" y="358775"/>
                  </a:lnTo>
                  <a:lnTo>
                    <a:pt x="1285875" y="381000"/>
                  </a:lnTo>
                  <a:lnTo>
                    <a:pt x="1336675" y="381000"/>
                  </a:lnTo>
                  <a:lnTo>
                    <a:pt x="1336675" y="422275"/>
                  </a:lnTo>
                  <a:lnTo>
                    <a:pt x="1390650" y="422275"/>
                  </a:lnTo>
                  <a:lnTo>
                    <a:pt x="1390650" y="422275"/>
                  </a:lnTo>
                  <a:lnTo>
                    <a:pt x="1390650" y="447675"/>
                  </a:lnTo>
                  <a:lnTo>
                    <a:pt x="1552575" y="447675"/>
                  </a:lnTo>
                </a:path>
              </a:pathLst>
            </a:custGeom>
            <a:noFill/>
            <a:ln w="28575">
              <a:solidFill>
                <a:schemeClr val="accent1"/>
              </a:solidFill>
              <a:miter lim="800000"/>
              <a:headEnd/>
              <a:tailEnd/>
            </a:ln>
          </p:spPr>
          <p:txBody>
            <a:bodyPr rtlCol="0" anchor="ctr"/>
            <a:lstStyle/>
            <a:p>
              <a:pPr algn="ctr"/>
              <a:endParaRPr lang="en-US"/>
            </a:p>
          </p:txBody>
        </p:sp>
        <p:sp>
          <p:nvSpPr>
            <p:cNvPr id="9864" name="Freeform 9863">
              <a:extLst>
                <a:ext uri="{FF2B5EF4-FFF2-40B4-BE49-F238E27FC236}">
                  <a16:creationId xmlns:a16="http://schemas.microsoft.com/office/drawing/2014/main" id="{067C97B3-4A90-F39B-53D1-A0E426CD8DAF}"/>
                </a:ext>
              </a:extLst>
            </p:cNvPr>
            <p:cNvSpPr/>
            <p:nvPr/>
          </p:nvSpPr>
          <p:spPr bwMode="auto">
            <a:xfrm>
              <a:off x="2444750" y="2117725"/>
              <a:ext cx="682625" cy="155575"/>
            </a:xfrm>
            <a:custGeom>
              <a:avLst/>
              <a:gdLst>
                <a:gd name="connsiteX0" fmla="*/ 0 w 682625"/>
                <a:gd name="connsiteY0" fmla="*/ 0 h 155575"/>
                <a:gd name="connsiteX1" fmla="*/ 0 w 682625"/>
                <a:gd name="connsiteY1" fmla="*/ 50800 h 155575"/>
                <a:gd name="connsiteX2" fmla="*/ 60325 w 682625"/>
                <a:gd name="connsiteY2" fmla="*/ 50800 h 155575"/>
                <a:gd name="connsiteX3" fmla="*/ 60325 w 682625"/>
                <a:gd name="connsiteY3" fmla="*/ 73025 h 155575"/>
                <a:gd name="connsiteX4" fmla="*/ 95250 w 682625"/>
                <a:gd name="connsiteY4" fmla="*/ 73025 h 155575"/>
                <a:gd name="connsiteX5" fmla="*/ 95250 w 682625"/>
                <a:gd name="connsiteY5" fmla="*/ 82550 h 155575"/>
                <a:gd name="connsiteX6" fmla="*/ 247650 w 682625"/>
                <a:gd name="connsiteY6" fmla="*/ 82550 h 155575"/>
                <a:gd name="connsiteX7" fmla="*/ 247650 w 682625"/>
                <a:gd name="connsiteY7" fmla="*/ 85725 h 155575"/>
                <a:gd name="connsiteX8" fmla="*/ 301625 w 682625"/>
                <a:gd name="connsiteY8" fmla="*/ 85725 h 155575"/>
                <a:gd name="connsiteX9" fmla="*/ 301625 w 682625"/>
                <a:gd name="connsiteY9" fmla="*/ 104775 h 155575"/>
                <a:gd name="connsiteX10" fmla="*/ 412750 w 682625"/>
                <a:gd name="connsiteY10" fmla="*/ 104775 h 155575"/>
                <a:gd name="connsiteX11" fmla="*/ 412750 w 682625"/>
                <a:gd name="connsiteY11" fmla="*/ 114300 h 155575"/>
                <a:gd name="connsiteX12" fmla="*/ 469900 w 682625"/>
                <a:gd name="connsiteY12" fmla="*/ 114300 h 155575"/>
                <a:gd name="connsiteX13" fmla="*/ 469900 w 682625"/>
                <a:gd name="connsiteY13" fmla="*/ 130175 h 155575"/>
                <a:gd name="connsiteX14" fmla="*/ 530225 w 682625"/>
                <a:gd name="connsiteY14" fmla="*/ 130175 h 155575"/>
                <a:gd name="connsiteX15" fmla="*/ 530225 w 682625"/>
                <a:gd name="connsiteY15" fmla="*/ 139700 h 155575"/>
                <a:gd name="connsiteX16" fmla="*/ 600075 w 682625"/>
                <a:gd name="connsiteY16" fmla="*/ 139700 h 155575"/>
                <a:gd name="connsiteX17" fmla="*/ 600075 w 682625"/>
                <a:gd name="connsiteY17" fmla="*/ 155575 h 155575"/>
                <a:gd name="connsiteX18" fmla="*/ 682625 w 682625"/>
                <a:gd name="connsiteY18" fmla="*/ 155575 h 155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2625" h="155575">
                  <a:moveTo>
                    <a:pt x="0" y="0"/>
                  </a:moveTo>
                  <a:lnTo>
                    <a:pt x="0" y="50800"/>
                  </a:lnTo>
                  <a:lnTo>
                    <a:pt x="60325" y="50800"/>
                  </a:lnTo>
                  <a:lnTo>
                    <a:pt x="60325" y="73025"/>
                  </a:lnTo>
                  <a:lnTo>
                    <a:pt x="95250" y="73025"/>
                  </a:lnTo>
                  <a:lnTo>
                    <a:pt x="95250" y="82550"/>
                  </a:lnTo>
                  <a:lnTo>
                    <a:pt x="247650" y="82550"/>
                  </a:lnTo>
                  <a:lnTo>
                    <a:pt x="247650" y="85725"/>
                  </a:lnTo>
                  <a:lnTo>
                    <a:pt x="301625" y="85725"/>
                  </a:lnTo>
                  <a:lnTo>
                    <a:pt x="301625" y="104775"/>
                  </a:lnTo>
                  <a:lnTo>
                    <a:pt x="412750" y="104775"/>
                  </a:lnTo>
                  <a:lnTo>
                    <a:pt x="412750" y="114300"/>
                  </a:lnTo>
                  <a:lnTo>
                    <a:pt x="469900" y="114300"/>
                  </a:lnTo>
                  <a:lnTo>
                    <a:pt x="469900" y="130175"/>
                  </a:lnTo>
                  <a:lnTo>
                    <a:pt x="530225" y="130175"/>
                  </a:lnTo>
                  <a:lnTo>
                    <a:pt x="530225" y="139700"/>
                  </a:lnTo>
                  <a:lnTo>
                    <a:pt x="600075" y="139700"/>
                  </a:lnTo>
                  <a:lnTo>
                    <a:pt x="600075" y="155575"/>
                  </a:lnTo>
                  <a:lnTo>
                    <a:pt x="682625" y="155575"/>
                  </a:lnTo>
                </a:path>
              </a:pathLst>
            </a:custGeom>
            <a:noFill/>
            <a:ln w="28575">
              <a:solidFill>
                <a:schemeClr val="accent1"/>
              </a:solidFill>
              <a:miter lim="800000"/>
              <a:headEnd/>
              <a:tailEnd/>
            </a:ln>
          </p:spPr>
          <p:txBody>
            <a:bodyPr rtlCol="0" anchor="ctr"/>
            <a:lstStyle/>
            <a:p>
              <a:pPr algn="ctr"/>
              <a:endParaRPr lang="en-US"/>
            </a:p>
          </p:txBody>
        </p:sp>
      </p:grpSp>
      <p:grpSp>
        <p:nvGrpSpPr>
          <p:cNvPr id="9957" name="Group 9956">
            <a:extLst>
              <a:ext uri="{FF2B5EF4-FFF2-40B4-BE49-F238E27FC236}">
                <a16:creationId xmlns:a16="http://schemas.microsoft.com/office/drawing/2014/main" id="{0080D209-16B4-C6A5-4739-83074F842DDB}"/>
              </a:ext>
            </a:extLst>
          </p:cNvPr>
          <p:cNvGrpSpPr/>
          <p:nvPr/>
        </p:nvGrpSpPr>
        <p:grpSpPr>
          <a:xfrm>
            <a:off x="1013114" y="2505827"/>
            <a:ext cx="4705350" cy="1834952"/>
            <a:chOff x="1022350" y="1530350"/>
            <a:chExt cx="4705350" cy="1834952"/>
          </a:xfrm>
        </p:grpSpPr>
        <p:sp>
          <p:nvSpPr>
            <p:cNvPr id="9866" name="TextBox 9865">
              <a:extLst>
                <a:ext uri="{FF2B5EF4-FFF2-40B4-BE49-F238E27FC236}">
                  <a16:creationId xmlns:a16="http://schemas.microsoft.com/office/drawing/2014/main" id="{5C2DC117-B02A-ACE5-77E4-48BC7EC2BB56}"/>
                </a:ext>
              </a:extLst>
            </p:cNvPr>
            <p:cNvSpPr txBox="1"/>
            <p:nvPr/>
          </p:nvSpPr>
          <p:spPr bwMode="auto">
            <a:xfrm>
              <a:off x="1022350" y="15303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67" name="TextBox 9866">
              <a:extLst>
                <a:ext uri="{FF2B5EF4-FFF2-40B4-BE49-F238E27FC236}">
                  <a16:creationId xmlns:a16="http://schemas.microsoft.com/office/drawing/2014/main" id="{2674C341-C4DB-3679-CED9-35ACBB243C6A}"/>
                </a:ext>
              </a:extLst>
            </p:cNvPr>
            <p:cNvSpPr txBox="1"/>
            <p:nvPr/>
          </p:nvSpPr>
          <p:spPr bwMode="auto">
            <a:xfrm>
              <a:off x="1266825" y="16383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68" name="TextBox 9867">
              <a:extLst>
                <a:ext uri="{FF2B5EF4-FFF2-40B4-BE49-F238E27FC236}">
                  <a16:creationId xmlns:a16="http://schemas.microsoft.com/office/drawing/2014/main" id="{01534D98-BCD5-1256-DB2D-E60E6EB3DBC7}"/>
                </a:ext>
              </a:extLst>
            </p:cNvPr>
            <p:cNvSpPr txBox="1"/>
            <p:nvPr/>
          </p:nvSpPr>
          <p:spPr bwMode="auto">
            <a:xfrm>
              <a:off x="1514475" y="17049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69" name="TextBox 9868">
              <a:extLst>
                <a:ext uri="{FF2B5EF4-FFF2-40B4-BE49-F238E27FC236}">
                  <a16:creationId xmlns:a16="http://schemas.microsoft.com/office/drawing/2014/main" id="{E28B6F15-67C2-2B0C-0E35-E7129B416DEE}"/>
                </a:ext>
              </a:extLst>
            </p:cNvPr>
            <p:cNvSpPr txBox="1"/>
            <p:nvPr/>
          </p:nvSpPr>
          <p:spPr bwMode="auto">
            <a:xfrm>
              <a:off x="1555750" y="17049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0" name="TextBox 9869">
              <a:extLst>
                <a:ext uri="{FF2B5EF4-FFF2-40B4-BE49-F238E27FC236}">
                  <a16:creationId xmlns:a16="http://schemas.microsoft.com/office/drawing/2014/main" id="{88EEB98C-18F6-50E7-F125-7B836D47F4AE}"/>
                </a:ext>
              </a:extLst>
            </p:cNvPr>
            <p:cNvSpPr txBox="1"/>
            <p:nvPr/>
          </p:nvSpPr>
          <p:spPr bwMode="auto">
            <a:xfrm>
              <a:off x="1685925" y="17240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1" name="TextBox 9870">
              <a:extLst>
                <a:ext uri="{FF2B5EF4-FFF2-40B4-BE49-F238E27FC236}">
                  <a16:creationId xmlns:a16="http://schemas.microsoft.com/office/drawing/2014/main" id="{21065178-4C38-F054-7C36-E733B68E67A2}"/>
                </a:ext>
              </a:extLst>
            </p:cNvPr>
            <p:cNvSpPr txBox="1"/>
            <p:nvPr/>
          </p:nvSpPr>
          <p:spPr bwMode="auto">
            <a:xfrm>
              <a:off x="2232025" y="19621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2" name="TextBox 9871">
              <a:extLst>
                <a:ext uri="{FF2B5EF4-FFF2-40B4-BE49-F238E27FC236}">
                  <a16:creationId xmlns:a16="http://schemas.microsoft.com/office/drawing/2014/main" id="{EBEA41C5-262F-F4B1-E128-2AFE36EC183B}"/>
                </a:ext>
              </a:extLst>
            </p:cNvPr>
            <p:cNvSpPr txBox="1"/>
            <p:nvPr/>
          </p:nvSpPr>
          <p:spPr bwMode="auto">
            <a:xfrm>
              <a:off x="2349500" y="19716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3" name="TextBox 9872">
              <a:extLst>
                <a:ext uri="{FF2B5EF4-FFF2-40B4-BE49-F238E27FC236}">
                  <a16:creationId xmlns:a16="http://schemas.microsoft.com/office/drawing/2014/main" id="{4D32939C-0A3F-0164-E40D-858FD8A76506}"/>
                </a:ext>
              </a:extLst>
            </p:cNvPr>
            <p:cNvSpPr txBox="1"/>
            <p:nvPr/>
          </p:nvSpPr>
          <p:spPr bwMode="auto">
            <a:xfrm>
              <a:off x="2714625" y="20637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4" name="TextBox 9873">
              <a:extLst>
                <a:ext uri="{FF2B5EF4-FFF2-40B4-BE49-F238E27FC236}">
                  <a16:creationId xmlns:a16="http://schemas.microsoft.com/office/drawing/2014/main" id="{3A0C3772-283A-28F9-60F8-23CB87AA47B1}"/>
                </a:ext>
              </a:extLst>
            </p:cNvPr>
            <p:cNvSpPr txBox="1"/>
            <p:nvPr/>
          </p:nvSpPr>
          <p:spPr bwMode="auto">
            <a:xfrm>
              <a:off x="2565400" y="20415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5" name="TextBox 9874">
              <a:extLst>
                <a:ext uri="{FF2B5EF4-FFF2-40B4-BE49-F238E27FC236}">
                  <a16:creationId xmlns:a16="http://schemas.microsoft.com/office/drawing/2014/main" id="{51AF62A1-58EA-51EA-13ED-ABB89B2BC750}"/>
                </a:ext>
              </a:extLst>
            </p:cNvPr>
            <p:cNvSpPr txBox="1"/>
            <p:nvPr/>
          </p:nvSpPr>
          <p:spPr bwMode="auto">
            <a:xfrm>
              <a:off x="1908175" y="1800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6" name="TextBox 9875">
              <a:extLst>
                <a:ext uri="{FF2B5EF4-FFF2-40B4-BE49-F238E27FC236}">
                  <a16:creationId xmlns:a16="http://schemas.microsoft.com/office/drawing/2014/main" id="{426AC7DE-35C4-1BE8-2C92-0EEAA1D68C7F}"/>
                </a:ext>
              </a:extLst>
            </p:cNvPr>
            <p:cNvSpPr txBox="1"/>
            <p:nvPr/>
          </p:nvSpPr>
          <p:spPr bwMode="auto">
            <a:xfrm>
              <a:off x="1914525" y="18192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7" name="TextBox 9876">
              <a:extLst>
                <a:ext uri="{FF2B5EF4-FFF2-40B4-BE49-F238E27FC236}">
                  <a16:creationId xmlns:a16="http://schemas.microsoft.com/office/drawing/2014/main" id="{89DB3B5E-B275-874B-8DD5-2A6FD8FD038B}"/>
                </a:ext>
              </a:extLst>
            </p:cNvPr>
            <p:cNvSpPr txBox="1"/>
            <p:nvPr/>
          </p:nvSpPr>
          <p:spPr bwMode="auto">
            <a:xfrm>
              <a:off x="1930400" y="18415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8" name="TextBox 9877">
              <a:extLst>
                <a:ext uri="{FF2B5EF4-FFF2-40B4-BE49-F238E27FC236}">
                  <a16:creationId xmlns:a16="http://schemas.microsoft.com/office/drawing/2014/main" id="{D373549F-D892-2802-F04C-5FCD40053492}"/>
                </a:ext>
              </a:extLst>
            </p:cNvPr>
            <p:cNvSpPr txBox="1"/>
            <p:nvPr/>
          </p:nvSpPr>
          <p:spPr bwMode="auto">
            <a:xfrm>
              <a:off x="3016250" y="2149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79" name="TextBox 9878">
              <a:extLst>
                <a:ext uri="{FF2B5EF4-FFF2-40B4-BE49-F238E27FC236}">
                  <a16:creationId xmlns:a16="http://schemas.microsoft.com/office/drawing/2014/main" id="{A93C9865-3712-DC33-0B7E-F4F104A5AF8C}"/>
                </a:ext>
              </a:extLst>
            </p:cNvPr>
            <p:cNvSpPr txBox="1"/>
            <p:nvPr/>
          </p:nvSpPr>
          <p:spPr bwMode="auto">
            <a:xfrm>
              <a:off x="3022600" y="2181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0" name="TextBox 9879">
              <a:extLst>
                <a:ext uri="{FF2B5EF4-FFF2-40B4-BE49-F238E27FC236}">
                  <a16:creationId xmlns:a16="http://schemas.microsoft.com/office/drawing/2014/main" id="{D1E8FD32-1BA4-18AE-BDC0-F5E4C2174575}"/>
                </a:ext>
              </a:extLst>
            </p:cNvPr>
            <p:cNvSpPr txBox="1"/>
            <p:nvPr/>
          </p:nvSpPr>
          <p:spPr bwMode="auto">
            <a:xfrm>
              <a:off x="3222625" y="22479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1" name="TextBox 9880">
              <a:extLst>
                <a:ext uri="{FF2B5EF4-FFF2-40B4-BE49-F238E27FC236}">
                  <a16:creationId xmlns:a16="http://schemas.microsoft.com/office/drawing/2014/main" id="{6EAFFAFC-5111-7C26-3679-E8A3EBA0AB99}"/>
                </a:ext>
              </a:extLst>
            </p:cNvPr>
            <p:cNvSpPr txBox="1"/>
            <p:nvPr/>
          </p:nvSpPr>
          <p:spPr bwMode="auto">
            <a:xfrm>
              <a:off x="3438525" y="2289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2" name="TextBox 9881">
              <a:extLst>
                <a:ext uri="{FF2B5EF4-FFF2-40B4-BE49-F238E27FC236}">
                  <a16:creationId xmlns:a16="http://schemas.microsoft.com/office/drawing/2014/main" id="{E43C8C76-FF55-CA91-C93F-0C23C9ECBD22}"/>
                </a:ext>
              </a:extLst>
            </p:cNvPr>
            <p:cNvSpPr txBox="1"/>
            <p:nvPr/>
          </p:nvSpPr>
          <p:spPr bwMode="auto">
            <a:xfrm>
              <a:off x="3467100" y="23304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3" name="TextBox 9882">
              <a:extLst>
                <a:ext uri="{FF2B5EF4-FFF2-40B4-BE49-F238E27FC236}">
                  <a16:creationId xmlns:a16="http://schemas.microsoft.com/office/drawing/2014/main" id="{AF0BD221-0ECD-C1F2-B566-1D555ECA7B3D}"/>
                </a:ext>
              </a:extLst>
            </p:cNvPr>
            <p:cNvSpPr txBox="1"/>
            <p:nvPr/>
          </p:nvSpPr>
          <p:spPr bwMode="auto">
            <a:xfrm>
              <a:off x="3473450" y="23653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4" name="TextBox 9883">
              <a:extLst>
                <a:ext uri="{FF2B5EF4-FFF2-40B4-BE49-F238E27FC236}">
                  <a16:creationId xmlns:a16="http://schemas.microsoft.com/office/drawing/2014/main" id="{160DF5A7-4DD5-A5C7-7F9C-D21AFF62173D}"/>
                </a:ext>
              </a:extLst>
            </p:cNvPr>
            <p:cNvSpPr txBox="1"/>
            <p:nvPr/>
          </p:nvSpPr>
          <p:spPr bwMode="auto">
            <a:xfrm>
              <a:off x="3568700" y="2393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5" name="TextBox 9884">
              <a:extLst>
                <a:ext uri="{FF2B5EF4-FFF2-40B4-BE49-F238E27FC236}">
                  <a16:creationId xmlns:a16="http://schemas.microsoft.com/office/drawing/2014/main" id="{0641CA3A-D92D-90D0-AB8D-CF335F2A5B2B}"/>
                </a:ext>
              </a:extLst>
            </p:cNvPr>
            <p:cNvSpPr txBox="1"/>
            <p:nvPr/>
          </p:nvSpPr>
          <p:spPr bwMode="auto">
            <a:xfrm>
              <a:off x="3644900" y="23907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6" name="TextBox 9885">
              <a:extLst>
                <a:ext uri="{FF2B5EF4-FFF2-40B4-BE49-F238E27FC236}">
                  <a16:creationId xmlns:a16="http://schemas.microsoft.com/office/drawing/2014/main" id="{C685240B-CACA-5FED-8DEB-CB2B300A1B7D}"/>
                </a:ext>
              </a:extLst>
            </p:cNvPr>
            <p:cNvSpPr txBox="1"/>
            <p:nvPr/>
          </p:nvSpPr>
          <p:spPr bwMode="auto">
            <a:xfrm>
              <a:off x="3676650" y="23876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7" name="TextBox 9886">
              <a:extLst>
                <a:ext uri="{FF2B5EF4-FFF2-40B4-BE49-F238E27FC236}">
                  <a16:creationId xmlns:a16="http://schemas.microsoft.com/office/drawing/2014/main" id="{7760CDCA-1AE4-34BB-B375-292FCDD35926}"/>
                </a:ext>
              </a:extLst>
            </p:cNvPr>
            <p:cNvSpPr txBox="1"/>
            <p:nvPr/>
          </p:nvSpPr>
          <p:spPr bwMode="auto">
            <a:xfrm>
              <a:off x="3711575" y="23907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8" name="TextBox 9887">
              <a:extLst>
                <a:ext uri="{FF2B5EF4-FFF2-40B4-BE49-F238E27FC236}">
                  <a16:creationId xmlns:a16="http://schemas.microsoft.com/office/drawing/2014/main" id="{13DE4059-DCBF-9939-152D-0C2B18B8D091}"/>
                </a:ext>
              </a:extLst>
            </p:cNvPr>
            <p:cNvSpPr txBox="1"/>
            <p:nvPr/>
          </p:nvSpPr>
          <p:spPr bwMode="auto">
            <a:xfrm>
              <a:off x="5476875" y="30543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89" name="TextBox 9888">
              <a:extLst>
                <a:ext uri="{FF2B5EF4-FFF2-40B4-BE49-F238E27FC236}">
                  <a16:creationId xmlns:a16="http://schemas.microsoft.com/office/drawing/2014/main" id="{AE4E863C-FE85-575D-68E4-BAB16C163C95}"/>
                </a:ext>
              </a:extLst>
            </p:cNvPr>
            <p:cNvSpPr txBox="1"/>
            <p:nvPr/>
          </p:nvSpPr>
          <p:spPr bwMode="auto">
            <a:xfrm>
              <a:off x="5524500" y="3051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0" name="TextBox 9889">
              <a:extLst>
                <a:ext uri="{FF2B5EF4-FFF2-40B4-BE49-F238E27FC236}">
                  <a16:creationId xmlns:a16="http://schemas.microsoft.com/office/drawing/2014/main" id="{F6B66131-A9C6-AB74-CC4F-37A642BF72E1}"/>
                </a:ext>
              </a:extLst>
            </p:cNvPr>
            <p:cNvSpPr txBox="1"/>
            <p:nvPr/>
          </p:nvSpPr>
          <p:spPr bwMode="auto">
            <a:xfrm>
              <a:off x="3730625" y="23876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1" name="TextBox 9890">
              <a:extLst>
                <a:ext uri="{FF2B5EF4-FFF2-40B4-BE49-F238E27FC236}">
                  <a16:creationId xmlns:a16="http://schemas.microsoft.com/office/drawing/2014/main" id="{BAB66D4B-6B73-23B5-D0A0-B25BEED8F3BB}"/>
                </a:ext>
              </a:extLst>
            </p:cNvPr>
            <p:cNvSpPr txBox="1"/>
            <p:nvPr/>
          </p:nvSpPr>
          <p:spPr bwMode="auto">
            <a:xfrm>
              <a:off x="3756025" y="23907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2" name="TextBox 9891">
              <a:extLst>
                <a:ext uri="{FF2B5EF4-FFF2-40B4-BE49-F238E27FC236}">
                  <a16:creationId xmlns:a16="http://schemas.microsoft.com/office/drawing/2014/main" id="{0FFAFAC7-EB9B-B506-F7D9-03AC0D7D9DD1}"/>
                </a:ext>
              </a:extLst>
            </p:cNvPr>
            <p:cNvSpPr txBox="1"/>
            <p:nvPr/>
          </p:nvSpPr>
          <p:spPr bwMode="auto">
            <a:xfrm>
              <a:off x="3794125" y="23876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3" name="TextBox 9892">
              <a:extLst>
                <a:ext uri="{FF2B5EF4-FFF2-40B4-BE49-F238E27FC236}">
                  <a16:creationId xmlns:a16="http://schemas.microsoft.com/office/drawing/2014/main" id="{9B01C3DD-D04B-325D-DA36-69B8A14A1E8D}"/>
                </a:ext>
              </a:extLst>
            </p:cNvPr>
            <p:cNvSpPr txBox="1"/>
            <p:nvPr/>
          </p:nvSpPr>
          <p:spPr bwMode="auto">
            <a:xfrm>
              <a:off x="3860800" y="23907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4" name="TextBox 9893">
              <a:extLst>
                <a:ext uri="{FF2B5EF4-FFF2-40B4-BE49-F238E27FC236}">
                  <a16:creationId xmlns:a16="http://schemas.microsoft.com/office/drawing/2014/main" id="{985C5517-6E74-2905-38BE-21C170B2731B}"/>
                </a:ext>
              </a:extLst>
            </p:cNvPr>
            <p:cNvSpPr txBox="1"/>
            <p:nvPr/>
          </p:nvSpPr>
          <p:spPr bwMode="auto">
            <a:xfrm>
              <a:off x="3905250" y="24638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5" name="TextBox 9894">
              <a:extLst>
                <a:ext uri="{FF2B5EF4-FFF2-40B4-BE49-F238E27FC236}">
                  <a16:creationId xmlns:a16="http://schemas.microsoft.com/office/drawing/2014/main" id="{072FF544-6B05-AD43-BCA6-4B5328F329BF}"/>
                </a:ext>
              </a:extLst>
            </p:cNvPr>
            <p:cNvSpPr txBox="1"/>
            <p:nvPr/>
          </p:nvSpPr>
          <p:spPr bwMode="auto">
            <a:xfrm>
              <a:off x="3883025" y="24003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7" name="TextBox 9896">
              <a:extLst>
                <a:ext uri="{FF2B5EF4-FFF2-40B4-BE49-F238E27FC236}">
                  <a16:creationId xmlns:a16="http://schemas.microsoft.com/office/drawing/2014/main" id="{A650A18A-AA39-C14C-D8AB-19F5F123B634}"/>
                </a:ext>
              </a:extLst>
            </p:cNvPr>
            <p:cNvSpPr txBox="1"/>
            <p:nvPr/>
          </p:nvSpPr>
          <p:spPr bwMode="auto">
            <a:xfrm>
              <a:off x="3829050" y="23907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8" name="TextBox 9897">
              <a:extLst>
                <a:ext uri="{FF2B5EF4-FFF2-40B4-BE49-F238E27FC236}">
                  <a16:creationId xmlns:a16="http://schemas.microsoft.com/office/drawing/2014/main" id="{11AB326D-DA22-273D-2234-E2F482128647}"/>
                </a:ext>
              </a:extLst>
            </p:cNvPr>
            <p:cNvSpPr txBox="1"/>
            <p:nvPr/>
          </p:nvSpPr>
          <p:spPr bwMode="auto">
            <a:xfrm>
              <a:off x="3810000" y="23876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99" name="TextBox 9898">
              <a:extLst>
                <a:ext uri="{FF2B5EF4-FFF2-40B4-BE49-F238E27FC236}">
                  <a16:creationId xmlns:a16="http://schemas.microsoft.com/office/drawing/2014/main" id="{D59E4E2F-BD56-F78E-34CA-0C3689117BDC}"/>
                </a:ext>
              </a:extLst>
            </p:cNvPr>
            <p:cNvSpPr txBox="1"/>
            <p:nvPr/>
          </p:nvSpPr>
          <p:spPr bwMode="auto">
            <a:xfrm>
              <a:off x="3886200" y="24225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0" name="TextBox 9899">
              <a:extLst>
                <a:ext uri="{FF2B5EF4-FFF2-40B4-BE49-F238E27FC236}">
                  <a16:creationId xmlns:a16="http://schemas.microsoft.com/office/drawing/2014/main" id="{4AE07EEE-2A19-4E39-6204-032D7824E0AC}"/>
                </a:ext>
              </a:extLst>
            </p:cNvPr>
            <p:cNvSpPr txBox="1"/>
            <p:nvPr/>
          </p:nvSpPr>
          <p:spPr bwMode="auto">
            <a:xfrm>
              <a:off x="3895725" y="24447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1" name="TextBox 9900">
              <a:extLst>
                <a:ext uri="{FF2B5EF4-FFF2-40B4-BE49-F238E27FC236}">
                  <a16:creationId xmlns:a16="http://schemas.microsoft.com/office/drawing/2014/main" id="{EB49E28C-6CD0-8B8C-D578-5E2F6015AD16}"/>
                </a:ext>
              </a:extLst>
            </p:cNvPr>
            <p:cNvSpPr txBox="1"/>
            <p:nvPr/>
          </p:nvSpPr>
          <p:spPr bwMode="auto">
            <a:xfrm>
              <a:off x="3911600" y="24828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2" name="TextBox 9901">
              <a:extLst>
                <a:ext uri="{FF2B5EF4-FFF2-40B4-BE49-F238E27FC236}">
                  <a16:creationId xmlns:a16="http://schemas.microsoft.com/office/drawing/2014/main" id="{27E5D81B-71B3-6C93-90B4-B6CC4EA33E06}"/>
                </a:ext>
              </a:extLst>
            </p:cNvPr>
            <p:cNvSpPr txBox="1"/>
            <p:nvPr/>
          </p:nvSpPr>
          <p:spPr bwMode="auto">
            <a:xfrm>
              <a:off x="3914775" y="25019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3" name="TextBox 9902">
              <a:extLst>
                <a:ext uri="{FF2B5EF4-FFF2-40B4-BE49-F238E27FC236}">
                  <a16:creationId xmlns:a16="http://schemas.microsoft.com/office/drawing/2014/main" id="{C639120D-2BC0-ACDC-A4B8-C16A0B2F0968}"/>
                </a:ext>
              </a:extLst>
            </p:cNvPr>
            <p:cNvSpPr txBox="1"/>
            <p:nvPr/>
          </p:nvSpPr>
          <p:spPr bwMode="auto">
            <a:xfrm>
              <a:off x="3940175"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4" name="TextBox 9903">
              <a:extLst>
                <a:ext uri="{FF2B5EF4-FFF2-40B4-BE49-F238E27FC236}">
                  <a16:creationId xmlns:a16="http://schemas.microsoft.com/office/drawing/2014/main" id="{E226EE78-EF59-BE1F-F00E-1FC869E88F6E}"/>
                </a:ext>
              </a:extLst>
            </p:cNvPr>
            <p:cNvSpPr txBox="1"/>
            <p:nvPr/>
          </p:nvSpPr>
          <p:spPr bwMode="auto">
            <a:xfrm>
              <a:off x="3968750" y="2520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5" name="TextBox 9904">
              <a:extLst>
                <a:ext uri="{FF2B5EF4-FFF2-40B4-BE49-F238E27FC236}">
                  <a16:creationId xmlns:a16="http://schemas.microsoft.com/office/drawing/2014/main" id="{1A555F33-E5F4-3D44-8B9C-F2FC4262AA37}"/>
                </a:ext>
              </a:extLst>
            </p:cNvPr>
            <p:cNvSpPr txBox="1"/>
            <p:nvPr/>
          </p:nvSpPr>
          <p:spPr bwMode="auto">
            <a:xfrm>
              <a:off x="4029075"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6" name="TextBox 9905">
              <a:extLst>
                <a:ext uri="{FF2B5EF4-FFF2-40B4-BE49-F238E27FC236}">
                  <a16:creationId xmlns:a16="http://schemas.microsoft.com/office/drawing/2014/main" id="{6CF3F445-7D48-167B-7374-9C294BB57D45}"/>
                </a:ext>
              </a:extLst>
            </p:cNvPr>
            <p:cNvSpPr txBox="1"/>
            <p:nvPr/>
          </p:nvSpPr>
          <p:spPr bwMode="auto">
            <a:xfrm>
              <a:off x="3990975" y="2520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7" name="TextBox 9906">
              <a:extLst>
                <a:ext uri="{FF2B5EF4-FFF2-40B4-BE49-F238E27FC236}">
                  <a16:creationId xmlns:a16="http://schemas.microsoft.com/office/drawing/2014/main" id="{01974206-B174-6383-5C45-35376B12031A}"/>
                </a:ext>
              </a:extLst>
            </p:cNvPr>
            <p:cNvSpPr txBox="1"/>
            <p:nvPr/>
          </p:nvSpPr>
          <p:spPr bwMode="auto">
            <a:xfrm>
              <a:off x="4067175"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8" name="TextBox 9907">
              <a:extLst>
                <a:ext uri="{FF2B5EF4-FFF2-40B4-BE49-F238E27FC236}">
                  <a16:creationId xmlns:a16="http://schemas.microsoft.com/office/drawing/2014/main" id="{D5EEE3C6-87F0-FEF6-D097-FEBE88AF3442}"/>
                </a:ext>
              </a:extLst>
            </p:cNvPr>
            <p:cNvSpPr txBox="1"/>
            <p:nvPr/>
          </p:nvSpPr>
          <p:spPr bwMode="auto">
            <a:xfrm>
              <a:off x="4216400" y="2540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09" name="TextBox 9908">
              <a:extLst>
                <a:ext uri="{FF2B5EF4-FFF2-40B4-BE49-F238E27FC236}">
                  <a16:creationId xmlns:a16="http://schemas.microsoft.com/office/drawing/2014/main" id="{F36BD86B-C125-B274-ECD4-AA34C67E1BCC}"/>
                </a:ext>
              </a:extLst>
            </p:cNvPr>
            <p:cNvSpPr txBox="1"/>
            <p:nvPr/>
          </p:nvSpPr>
          <p:spPr bwMode="auto">
            <a:xfrm>
              <a:off x="4229100" y="2540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0" name="TextBox 9909">
              <a:extLst>
                <a:ext uri="{FF2B5EF4-FFF2-40B4-BE49-F238E27FC236}">
                  <a16:creationId xmlns:a16="http://schemas.microsoft.com/office/drawing/2014/main" id="{C188B073-6AC0-707F-F323-BB103E2656B1}"/>
                </a:ext>
              </a:extLst>
            </p:cNvPr>
            <p:cNvSpPr txBox="1"/>
            <p:nvPr/>
          </p:nvSpPr>
          <p:spPr bwMode="auto">
            <a:xfrm>
              <a:off x="4140200"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1" name="TextBox 9910">
              <a:extLst>
                <a:ext uri="{FF2B5EF4-FFF2-40B4-BE49-F238E27FC236}">
                  <a16:creationId xmlns:a16="http://schemas.microsoft.com/office/drawing/2014/main" id="{6D66B978-7A49-5B01-6A51-CE381589E751}"/>
                </a:ext>
              </a:extLst>
            </p:cNvPr>
            <p:cNvSpPr txBox="1"/>
            <p:nvPr/>
          </p:nvSpPr>
          <p:spPr bwMode="auto">
            <a:xfrm>
              <a:off x="4102100"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2" name="TextBox 9911">
              <a:extLst>
                <a:ext uri="{FF2B5EF4-FFF2-40B4-BE49-F238E27FC236}">
                  <a16:creationId xmlns:a16="http://schemas.microsoft.com/office/drawing/2014/main" id="{EC52D27C-6EC1-59C4-D76A-1D1393D5F249}"/>
                </a:ext>
              </a:extLst>
            </p:cNvPr>
            <p:cNvSpPr txBox="1"/>
            <p:nvPr/>
          </p:nvSpPr>
          <p:spPr bwMode="auto">
            <a:xfrm>
              <a:off x="4114800" y="2524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3" name="TextBox 9912">
              <a:extLst>
                <a:ext uri="{FF2B5EF4-FFF2-40B4-BE49-F238E27FC236}">
                  <a16:creationId xmlns:a16="http://schemas.microsoft.com/office/drawing/2014/main" id="{E937D550-6C71-D650-266A-5C300F70F0F4}"/>
                </a:ext>
              </a:extLst>
            </p:cNvPr>
            <p:cNvSpPr txBox="1"/>
            <p:nvPr/>
          </p:nvSpPr>
          <p:spPr bwMode="auto">
            <a:xfrm>
              <a:off x="4298950" y="25336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4" name="TextBox 9913">
              <a:extLst>
                <a:ext uri="{FF2B5EF4-FFF2-40B4-BE49-F238E27FC236}">
                  <a16:creationId xmlns:a16="http://schemas.microsoft.com/office/drawing/2014/main" id="{85169386-96F9-F165-2395-52567B414A92}"/>
                </a:ext>
              </a:extLst>
            </p:cNvPr>
            <p:cNvSpPr txBox="1"/>
            <p:nvPr/>
          </p:nvSpPr>
          <p:spPr bwMode="auto">
            <a:xfrm>
              <a:off x="4330700" y="25336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5" name="TextBox 9914">
              <a:extLst>
                <a:ext uri="{FF2B5EF4-FFF2-40B4-BE49-F238E27FC236}">
                  <a16:creationId xmlns:a16="http://schemas.microsoft.com/office/drawing/2014/main" id="{8747A129-1779-44E4-D1D2-B4673DFCDA3C}"/>
                </a:ext>
              </a:extLst>
            </p:cNvPr>
            <p:cNvSpPr txBox="1"/>
            <p:nvPr/>
          </p:nvSpPr>
          <p:spPr bwMode="auto">
            <a:xfrm>
              <a:off x="4337050" y="25654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6" name="TextBox 9915">
              <a:extLst>
                <a:ext uri="{FF2B5EF4-FFF2-40B4-BE49-F238E27FC236}">
                  <a16:creationId xmlns:a16="http://schemas.microsoft.com/office/drawing/2014/main" id="{A53144D5-699B-C4E0-1149-0A9FD23310B9}"/>
                </a:ext>
              </a:extLst>
            </p:cNvPr>
            <p:cNvSpPr txBox="1"/>
            <p:nvPr/>
          </p:nvSpPr>
          <p:spPr bwMode="auto">
            <a:xfrm>
              <a:off x="4343400" y="25812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7" name="TextBox 9916">
              <a:extLst>
                <a:ext uri="{FF2B5EF4-FFF2-40B4-BE49-F238E27FC236}">
                  <a16:creationId xmlns:a16="http://schemas.microsoft.com/office/drawing/2014/main" id="{36F46399-5810-370A-E56A-91E554B346D2}"/>
                </a:ext>
              </a:extLst>
            </p:cNvPr>
            <p:cNvSpPr txBox="1"/>
            <p:nvPr/>
          </p:nvSpPr>
          <p:spPr bwMode="auto">
            <a:xfrm>
              <a:off x="4365625" y="26320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8" name="TextBox 9917">
              <a:extLst>
                <a:ext uri="{FF2B5EF4-FFF2-40B4-BE49-F238E27FC236}">
                  <a16:creationId xmlns:a16="http://schemas.microsoft.com/office/drawing/2014/main" id="{49CDA2D0-278A-DD0B-FAA0-2E090E5B2EB4}"/>
                </a:ext>
              </a:extLst>
            </p:cNvPr>
            <p:cNvSpPr txBox="1"/>
            <p:nvPr/>
          </p:nvSpPr>
          <p:spPr bwMode="auto">
            <a:xfrm>
              <a:off x="4391025" y="26289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19" name="TextBox 9918">
              <a:extLst>
                <a:ext uri="{FF2B5EF4-FFF2-40B4-BE49-F238E27FC236}">
                  <a16:creationId xmlns:a16="http://schemas.microsoft.com/office/drawing/2014/main" id="{88EFB904-C3B2-5B2A-28AF-11EE1B1DCCC9}"/>
                </a:ext>
              </a:extLst>
            </p:cNvPr>
            <p:cNvSpPr txBox="1"/>
            <p:nvPr/>
          </p:nvSpPr>
          <p:spPr bwMode="auto">
            <a:xfrm>
              <a:off x="4346575" y="26162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0" name="TextBox 9919">
              <a:extLst>
                <a:ext uri="{FF2B5EF4-FFF2-40B4-BE49-F238E27FC236}">
                  <a16:creationId xmlns:a16="http://schemas.microsoft.com/office/drawing/2014/main" id="{5E7807D6-20CE-2E63-6CBD-0916E6DED1A7}"/>
                </a:ext>
              </a:extLst>
            </p:cNvPr>
            <p:cNvSpPr txBox="1"/>
            <p:nvPr/>
          </p:nvSpPr>
          <p:spPr bwMode="auto">
            <a:xfrm>
              <a:off x="4489450" y="2647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1" name="TextBox 9920">
              <a:extLst>
                <a:ext uri="{FF2B5EF4-FFF2-40B4-BE49-F238E27FC236}">
                  <a16:creationId xmlns:a16="http://schemas.microsoft.com/office/drawing/2014/main" id="{126A96EE-F93D-58BF-5614-CE5A97EF3F04}"/>
                </a:ext>
              </a:extLst>
            </p:cNvPr>
            <p:cNvSpPr txBox="1"/>
            <p:nvPr/>
          </p:nvSpPr>
          <p:spPr bwMode="auto">
            <a:xfrm>
              <a:off x="4562475" y="2647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2" name="TextBox 9921">
              <a:extLst>
                <a:ext uri="{FF2B5EF4-FFF2-40B4-BE49-F238E27FC236}">
                  <a16:creationId xmlns:a16="http://schemas.microsoft.com/office/drawing/2014/main" id="{96AF7505-A7DA-CFDC-EA6C-208C3BE59E40}"/>
                </a:ext>
              </a:extLst>
            </p:cNvPr>
            <p:cNvSpPr txBox="1"/>
            <p:nvPr/>
          </p:nvSpPr>
          <p:spPr bwMode="auto">
            <a:xfrm>
              <a:off x="4584700" y="26479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3" name="TextBox 9922">
              <a:extLst>
                <a:ext uri="{FF2B5EF4-FFF2-40B4-BE49-F238E27FC236}">
                  <a16:creationId xmlns:a16="http://schemas.microsoft.com/office/drawing/2014/main" id="{D681FDD4-0EFD-F8E2-3D36-2EC15DCC0F54}"/>
                </a:ext>
              </a:extLst>
            </p:cNvPr>
            <p:cNvSpPr txBox="1"/>
            <p:nvPr/>
          </p:nvSpPr>
          <p:spPr bwMode="auto">
            <a:xfrm>
              <a:off x="4648200" y="2670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4" name="TextBox 9923">
              <a:extLst>
                <a:ext uri="{FF2B5EF4-FFF2-40B4-BE49-F238E27FC236}">
                  <a16:creationId xmlns:a16="http://schemas.microsoft.com/office/drawing/2014/main" id="{F3682F78-1C8F-A9C5-88B7-E54614E65D5D}"/>
                </a:ext>
              </a:extLst>
            </p:cNvPr>
            <p:cNvSpPr txBox="1"/>
            <p:nvPr/>
          </p:nvSpPr>
          <p:spPr bwMode="auto">
            <a:xfrm>
              <a:off x="4727575" y="2670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5" name="TextBox 9924">
              <a:extLst>
                <a:ext uri="{FF2B5EF4-FFF2-40B4-BE49-F238E27FC236}">
                  <a16:creationId xmlns:a16="http://schemas.microsoft.com/office/drawing/2014/main" id="{C9D94FF5-BA91-1678-04AE-4C116714FDA5}"/>
                </a:ext>
              </a:extLst>
            </p:cNvPr>
            <p:cNvSpPr txBox="1"/>
            <p:nvPr/>
          </p:nvSpPr>
          <p:spPr bwMode="auto">
            <a:xfrm>
              <a:off x="4759325" y="26828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6" name="TextBox 9925">
              <a:extLst>
                <a:ext uri="{FF2B5EF4-FFF2-40B4-BE49-F238E27FC236}">
                  <a16:creationId xmlns:a16="http://schemas.microsoft.com/office/drawing/2014/main" id="{6C9E18CC-D746-5528-87C9-0D3F777B78D2}"/>
                </a:ext>
              </a:extLst>
            </p:cNvPr>
            <p:cNvSpPr txBox="1"/>
            <p:nvPr/>
          </p:nvSpPr>
          <p:spPr bwMode="auto">
            <a:xfrm>
              <a:off x="4772025" y="26987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7" name="TextBox 9926">
              <a:extLst>
                <a:ext uri="{FF2B5EF4-FFF2-40B4-BE49-F238E27FC236}">
                  <a16:creationId xmlns:a16="http://schemas.microsoft.com/office/drawing/2014/main" id="{7630B9D0-31C3-314F-B7E5-A3843988372E}"/>
                </a:ext>
              </a:extLst>
            </p:cNvPr>
            <p:cNvSpPr txBox="1"/>
            <p:nvPr/>
          </p:nvSpPr>
          <p:spPr bwMode="auto">
            <a:xfrm>
              <a:off x="4778375" y="27209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8" name="TextBox 9927">
              <a:extLst>
                <a:ext uri="{FF2B5EF4-FFF2-40B4-BE49-F238E27FC236}">
                  <a16:creationId xmlns:a16="http://schemas.microsoft.com/office/drawing/2014/main" id="{8E0C0709-0BBD-FCD9-30B3-31C81DAADE2C}"/>
                </a:ext>
              </a:extLst>
            </p:cNvPr>
            <p:cNvSpPr txBox="1"/>
            <p:nvPr/>
          </p:nvSpPr>
          <p:spPr bwMode="auto">
            <a:xfrm>
              <a:off x="4705350" y="2667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29" name="TextBox 9928">
              <a:extLst>
                <a:ext uri="{FF2B5EF4-FFF2-40B4-BE49-F238E27FC236}">
                  <a16:creationId xmlns:a16="http://schemas.microsoft.com/office/drawing/2014/main" id="{95B66A30-E201-6F41-27E2-CA616FE01610}"/>
                </a:ext>
              </a:extLst>
            </p:cNvPr>
            <p:cNvSpPr txBox="1"/>
            <p:nvPr/>
          </p:nvSpPr>
          <p:spPr bwMode="auto">
            <a:xfrm>
              <a:off x="4781550" y="27368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0" name="TextBox 9929">
              <a:extLst>
                <a:ext uri="{FF2B5EF4-FFF2-40B4-BE49-F238E27FC236}">
                  <a16:creationId xmlns:a16="http://schemas.microsoft.com/office/drawing/2014/main" id="{94C32E72-ABA0-3B6A-184A-362ED52914E9}"/>
                </a:ext>
              </a:extLst>
            </p:cNvPr>
            <p:cNvSpPr txBox="1"/>
            <p:nvPr/>
          </p:nvSpPr>
          <p:spPr bwMode="auto">
            <a:xfrm>
              <a:off x="4784725" y="2784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1" name="TextBox 9930">
              <a:extLst>
                <a:ext uri="{FF2B5EF4-FFF2-40B4-BE49-F238E27FC236}">
                  <a16:creationId xmlns:a16="http://schemas.microsoft.com/office/drawing/2014/main" id="{B2380E98-F391-DB36-E98F-6EF827AC8EF3}"/>
                </a:ext>
              </a:extLst>
            </p:cNvPr>
            <p:cNvSpPr txBox="1"/>
            <p:nvPr/>
          </p:nvSpPr>
          <p:spPr bwMode="auto">
            <a:xfrm>
              <a:off x="4784725" y="2797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2" name="TextBox 9931">
              <a:extLst>
                <a:ext uri="{FF2B5EF4-FFF2-40B4-BE49-F238E27FC236}">
                  <a16:creationId xmlns:a16="http://schemas.microsoft.com/office/drawing/2014/main" id="{523E57D0-AB57-F22C-EFEA-00CE9BC02396}"/>
                </a:ext>
              </a:extLst>
            </p:cNvPr>
            <p:cNvSpPr txBox="1"/>
            <p:nvPr/>
          </p:nvSpPr>
          <p:spPr bwMode="auto">
            <a:xfrm>
              <a:off x="4797425" y="28098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3" name="TextBox 9932">
              <a:extLst>
                <a:ext uri="{FF2B5EF4-FFF2-40B4-BE49-F238E27FC236}">
                  <a16:creationId xmlns:a16="http://schemas.microsoft.com/office/drawing/2014/main" id="{D4E28E75-4C33-DB44-BCF8-D238E4C8A865}"/>
                </a:ext>
              </a:extLst>
            </p:cNvPr>
            <p:cNvSpPr txBox="1"/>
            <p:nvPr/>
          </p:nvSpPr>
          <p:spPr bwMode="auto">
            <a:xfrm>
              <a:off x="4806950" y="28765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4" name="TextBox 9933">
              <a:extLst>
                <a:ext uri="{FF2B5EF4-FFF2-40B4-BE49-F238E27FC236}">
                  <a16:creationId xmlns:a16="http://schemas.microsoft.com/office/drawing/2014/main" id="{822317C7-C725-BD79-1E56-DB2E5E94EEB7}"/>
                </a:ext>
              </a:extLst>
            </p:cNvPr>
            <p:cNvSpPr txBox="1"/>
            <p:nvPr/>
          </p:nvSpPr>
          <p:spPr bwMode="auto">
            <a:xfrm>
              <a:off x="4806950" y="28924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5" name="TextBox 9934">
              <a:extLst>
                <a:ext uri="{FF2B5EF4-FFF2-40B4-BE49-F238E27FC236}">
                  <a16:creationId xmlns:a16="http://schemas.microsoft.com/office/drawing/2014/main" id="{51282209-56F5-6238-5C3D-73F3FDF83183}"/>
                </a:ext>
              </a:extLst>
            </p:cNvPr>
            <p:cNvSpPr txBox="1"/>
            <p:nvPr/>
          </p:nvSpPr>
          <p:spPr bwMode="auto">
            <a:xfrm>
              <a:off x="4810125" y="29083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6" name="TextBox 9935">
              <a:extLst>
                <a:ext uri="{FF2B5EF4-FFF2-40B4-BE49-F238E27FC236}">
                  <a16:creationId xmlns:a16="http://schemas.microsoft.com/office/drawing/2014/main" id="{60F9B3AB-D02A-94EF-308C-1A03FAB57DFC}"/>
                </a:ext>
              </a:extLst>
            </p:cNvPr>
            <p:cNvSpPr txBox="1"/>
            <p:nvPr/>
          </p:nvSpPr>
          <p:spPr bwMode="auto">
            <a:xfrm>
              <a:off x="4826000" y="29178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7" name="TextBox 9936">
              <a:extLst>
                <a:ext uri="{FF2B5EF4-FFF2-40B4-BE49-F238E27FC236}">
                  <a16:creationId xmlns:a16="http://schemas.microsoft.com/office/drawing/2014/main" id="{233DF447-5CEC-B05D-9D27-099BDF1A7441}"/>
                </a:ext>
              </a:extLst>
            </p:cNvPr>
            <p:cNvSpPr txBox="1"/>
            <p:nvPr/>
          </p:nvSpPr>
          <p:spPr bwMode="auto">
            <a:xfrm>
              <a:off x="4870450" y="29083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8" name="TextBox 9937">
              <a:extLst>
                <a:ext uri="{FF2B5EF4-FFF2-40B4-BE49-F238E27FC236}">
                  <a16:creationId xmlns:a16="http://schemas.microsoft.com/office/drawing/2014/main" id="{B99F7AE4-8D34-38B7-AC83-75B084078567}"/>
                </a:ext>
              </a:extLst>
            </p:cNvPr>
            <p:cNvSpPr txBox="1"/>
            <p:nvPr/>
          </p:nvSpPr>
          <p:spPr bwMode="auto">
            <a:xfrm>
              <a:off x="4883150" y="29114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39" name="TextBox 9938">
              <a:extLst>
                <a:ext uri="{FF2B5EF4-FFF2-40B4-BE49-F238E27FC236}">
                  <a16:creationId xmlns:a16="http://schemas.microsoft.com/office/drawing/2014/main" id="{BC943570-5A4C-977C-820B-794A6657B3AB}"/>
                </a:ext>
              </a:extLst>
            </p:cNvPr>
            <p:cNvSpPr txBox="1"/>
            <p:nvPr/>
          </p:nvSpPr>
          <p:spPr bwMode="auto">
            <a:xfrm>
              <a:off x="4930775" y="2943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0" name="TextBox 9939">
              <a:extLst>
                <a:ext uri="{FF2B5EF4-FFF2-40B4-BE49-F238E27FC236}">
                  <a16:creationId xmlns:a16="http://schemas.microsoft.com/office/drawing/2014/main" id="{EA9D4B02-D484-06BE-C1F0-EB60E99AA450}"/>
                </a:ext>
              </a:extLst>
            </p:cNvPr>
            <p:cNvSpPr txBox="1"/>
            <p:nvPr/>
          </p:nvSpPr>
          <p:spPr bwMode="auto">
            <a:xfrm>
              <a:off x="4953000" y="2943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1" name="TextBox 9940">
              <a:extLst>
                <a:ext uri="{FF2B5EF4-FFF2-40B4-BE49-F238E27FC236}">
                  <a16:creationId xmlns:a16="http://schemas.microsoft.com/office/drawing/2014/main" id="{FFB40639-9A19-ED9C-65E2-AA15C8CA860E}"/>
                </a:ext>
              </a:extLst>
            </p:cNvPr>
            <p:cNvSpPr txBox="1"/>
            <p:nvPr/>
          </p:nvSpPr>
          <p:spPr bwMode="auto">
            <a:xfrm>
              <a:off x="4972050" y="2943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2" name="TextBox 9941">
              <a:extLst>
                <a:ext uri="{FF2B5EF4-FFF2-40B4-BE49-F238E27FC236}">
                  <a16:creationId xmlns:a16="http://schemas.microsoft.com/office/drawing/2014/main" id="{493DC612-9EB6-E37C-5594-0899CB32E38E}"/>
                </a:ext>
              </a:extLst>
            </p:cNvPr>
            <p:cNvSpPr txBox="1"/>
            <p:nvPr/>
          </p:nvSpPr>
          <p:spPr bwMode="auto">
            <a:xfrm>
              <a:off x="4937125" y="29368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3" name="TextBox 9942">
              <a:extLst>
                <a:ext uri="{FF2B5EF4-FFF2-40B4-BE49-F238E27FC236}">
                  <a16:creationId xmlns:a16="http://schemas.microsoft.com/office/drawing/2014/main" id="{DF424522-2B94-FE94-1835-B3FBD64093CE}"/>
                </a:ext>
              </a:extLst>
            </p:cNvPr>
            <p:cNvSpPr txBox="1"/>
            <p:nvPr/>
          </p:nvSpPr>
          <p:spPr bwMode="auto">
            <a:xfrm>
              <a:off x="5200650" y="30543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4" name="TextBox 9943">
              <a:extLst>
                <a:ext uri="{FF2B5EF4-FFF2-40B4-BE49-F238E27FC236}">
                  <a16:creationId xmlns:a16="http://schemas.microsoft.com/office/drawing/2014/main" id="{B0DF72CD-DB0E-804A-B6B4-7595F53D130E}"/>
                </a:ext>
              </a:extLst>
            </p:cNvPr>
            <p:cNvSpPr txBox="1"/>
            <p:nvPr/>
          </p:nvSpPr>
          <p:spPr bwMode="auto">
            <a:xfrm>
              <a:off x="5251450" y="30511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5" name="TextBox 9944">
              <a:extLst>
                <a:ext uri="{FF2B5EF4-FFF2-40B4-BE49-F238E27FC236}">
                  <a16:creationId xmlns:a16="http://schemas.microsoft.com/office/drawing/2014/main" id="{042EFBCD-1E04-D4CE-0BCE-0C07EC2DCC61}"/>
                </a:ext>
              </a:extLst>
            </p:cNvPr>
            <p:cNvSpPr txBox="1"/>
            <p:nvPr/>
          </p:nvSpPr>
          <p:spPr bwMode="auto">
            <a:xfrm>
              <a:off x="5226050" y="30575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6" name="TextBox 9945">
              <a:extLst>
                <a:ext uri="{FF2B5EF4-FFF2-40B4-BE49-F238E27FC236}">
                  <a16:creationId xmlns:a16="http://schemas.microsoft.com/office/drawing/2014/main" id="{22F86D42-E8BE-61B7-0DBA-7C223EF5222C}"/>
                </a:ext>
              </a:extLst>
            </p:cNvPr>
            <p:cNvSpPr txBox="1"/>
            <p:nvPr/>
          </p:nvSpPr>
          <p:spPr bwMode="auto">
            <a:xfrm>
              <a:off x="5241925" y="30575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8" name="TextBox 9947">
              <a:extLst>
                <a:ext uri="{FF2B5EF4-FFF2-40B4-BE49-F238E27FC236}">
                  <a16:creationId xmlns:a16="http://schemas.microsoft.com/office/drawing/2014/main" id="{B4820721-FB15-52D1-01B1-ECA9537EE0DA}"/>
                </a:ext>
              </a:extLst>
            </p:cNvPr>
            <p:cNvSpPr txBox="1"/>
            <p:nvPr/>
          </p:nvSpPr>
          <p:spPr bwMode="auto">
            <a:xfrm>
              <a:off x="4987925" y="29432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49" name="TextBox 9948">
              <a:extLst>
                <a:ext uri="{FF2B5EF4-FFF2-40B4-BE49-F238E27FC236}">
                  <a16:creationId xmlns:a16="http://schemas.microsoft.com/office/drawing/2014/main" id="{FA2B57B7-72D0-CB5E-1735-A071D4509746}"/>
                </a:ext>
              </a:extLst>
            </p:cNvPr>
            <p:cNvSpPr txBox="1"/>
            <p:nvPr/>
          </p:nvSpPr>
          <p:spPr bwMode="auto">
            <a:xfrm>
              <a:off x="5006975" y="293687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0" name="TextBox 9949">
              <a:extLst>
                <a:ext uri="{FF2B5EF4-FFF2-40B4-BE49-F238E27FC236}">
                  <a16:creationId xmlns:a16="http://schemas.microsoft.com/office/drawing/2014/main" id="{B8B862D9-D72A-AE96-BFA7-4773F777B034}"/>
                </a:ext>
              </a:extLst>
            </p:cNvPr>
            <p:cNvSpPr txBox="1"/>
            <p:nvPr/>
          </p:nvSpPr>
          <p:spPr bwMode="auto">
            <a:xfrm>
              <a:off x="5010150" y="29813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1" name="TextBox 9950">
              <a:extLst>
                <a:ext uri="{FF2B5EF4-FFF2-40B4-BE49-F238E27FC236}">
                  <a16:creationId xmlns:a16="http://schemas.microsoft.com/office/drawing/2014/main" id="{2E1AADE3-A3EA-D143-F344-C2194D161000}"/>
                </a:ext>
              </a:extLst>
            </p:cNvPr>
            <p:cNvSpPr txBox="1"/>
            <p:nvPr/>
          </p:nvSpPr>
          <p:spPr bwMode="auto">
            <a:xfrm>
              <a:off x="5045075" y="29845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2" name="TextBox 9951">
              <a:extLst>
                <a:ext uri="{FF2B5EF4-FFF2-40B4-BE49-F238E27FC236}">
                  <a16:creationId xmlns:a16="http://schemas.microsoft.com/office/drawing/2014/main" id="{8E5404E9-F2B4-D8E3-F002-39F4011EFB45}"/>
                </a:ext>
              </a:extLst>
            </p:cNvPr>
            <p:cNvSpPr txBox="1"/>
            <p:nvPr/>
          </p:nvSpPr>
          <p:spPr bwMode="auto">
            <a:xfrm>
              <a:off x="5064125" y="29813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3" name="TextBox 9952">
              <a:extLst>
                <a:ext uri="{FF2B5EF4-FFF2-40B4-BE49-F238E27FC236}">
                  <a16:creationId xmlns:a16="http://schemas.microsoft.com/office/drawing/2014/main" id="{47001CE4-D799-DA7A-6775-D23B91047731}"/>
                </a:ext>
              </a:extLst>
            </p:cNvPr>
            <p:cNvSpPr txBox="1"/>
            <p:nvPr/>
          </p:nvSpPr>
          <p:spPr bwMode="auto">
            <a:xfrm>
              <a:off x="5184775" y="29813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4" name="TextBox 9953">
              <a:extLst>
                <a:ext uri="{FF2B5EF4-FFF2-40B4-BE49-F238E27FC236}">
                  <a16:creationId xmlns:a16="http://schemas.microsoft.com/office/drawing/2014/main" id="{49F0B956-143C-5294-51D0-B862A774E444}"/>
                </a:ext>
              </a:extLst>
            </p:cNvPr>
            <p:cNvSpPr txBox="1"/>
            <p:nvPr/>
          </p:nvSpPr>
          <p:spPr bwMode="auto">
            <a:xfrm>
              <a:off x="5105400" y="29781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5" name="TextBox 9954">
              <a:extLst>
                <a:ext uri="{FF2B5EF4-FFF2-40B4-BE49-F238E27FC236}">
                  <a16:creationId xmlns:a16="http://schemas.microsoft.com/office/drawing/2014/main" id="{FADC0B36-309A-E914-CDF8-0DF943DAB3B8}"/>
                </a:ext>
              </a:extLst>
            </p:cNvPr>
            <p:cNvSpPr txBox="1"/>
            <p:nvPr/>
          </p:nvSpPr>
          <p:spPr bwMode="auto">
            <a:xfrm>
              <a:off x="5149850" y="29781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56" name="TextBox 9955">
              <a:extLst>
                <a:ext uri="{FF2B5EF4-FFF2-40B4-BE49-F238E27FC236}">
                  <a16:creationId xmlns:a16="http://schemas.microsoft.com/office/drawing/2014/main" id="{B2C8DA48-6C4F-94C1-6AD5-AF391594EBF1}"/>
                </a:ext>
              </a:extLst>
            </p:cNvPr>
            <p:cNvSpPr txBox="1"/>
            <p:nvPr/>
          </p:nvSpPr>
          <p:spPr bwMode="auto">
            <a:xfrm>
              <a:off x="5124450" y="29781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grpSp>
      <p:grpSp>
        <p:nvGrpSpPr>
          <p:cNvPr id="10033" name="Group 10032">
            <a:extLst>
              <a:ext uri="{FF2B5EF4-FFF2-40B4-BE49-F238E27FC236}">
                <a16:creationId xmlns:a16="http://schemas.microsoft.com/office/drawing/2014/main" id="{D227FFD9-0DDE-5B36-2B96-0242A1A086F3}"/>
              </a:ext>
            </a:extLst>
          </p:cNvPr>
          <p:cNvGrpSpPr/>
          <p:nvPr/>
        </p:nvGrpSpPr>
        <p:grpSpPr>
          <a:xfrm>
            <a:off x="795492" y="2472947"/>
            <a:ext cx="5038725" cy="2239307"/>
            <a:chOff x="804728" y="1497470"/>
            <a:chExt cx="5038725" cy="2239307"/>
          </a:xfrm>
        </p:grpSpPr>
        <p:sp>
          <p:nvSpPr>
            <p:cNvPr id="9958" name="TextBox 9957">
              <a:extLst>
                <a:ext uri="{FF2B5EF4-FFF2-40B4-BE49-F238E27FC236}">
                  <a16:creationId xmlns:a16="http://schemas.microsoft.com/office/drawing/2014/main" id="{A289862A-8FD7-BED4-96AD-FD0BF9883E32}"/>
                </a:ext>
              </a:extLst>
            </p:cNvPr>
            <p:cNvSpPr txBox="1"/>
            <p:nvPr/>
          </p:nvSpPr>
          <p:spPr bwMode="auto">
            <a:xfrm>
              <a:off x="804728" y="14974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59" name="TextBox 9958">
              <a:extLst>
                <a:ext uri="{FF2B5EF4-FFF2-40B4-BE49-F238E27FC236}">
                  <a16:creationId xmlns:a16="http://schemas.microsoft.com/office/drawing/2014/main" id="{7CF0D9B3-B971-4BF5-15D3-4D443668742B}"/>
                </a:ext>
              </a:extLst>
            </p:cNvPr>
            <p:cNvSpPr txBox="1"/>
            <p:nvPr/>
          </p:nvSpPr>
          <p:spPr bwMode="auto">
            <a:xfrm>
              <a:off x="1026978" y="16002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0" name="TextBox 9959">
              <a:extLst>
                <a:ext uri="{FF2B5EF4-FFF2-40B4-BE49-F238E27FC236}">
                  <a16:creationId xmlns:a16="http://schemas.microsoft.com/office/drawing/2014/main" id="{DF1D2E48-323A-0387-63D4-EADDB66A2500}"/>
                </a:ext>
              </a:extLst>
            </p:cNvPr>
            <p:cNvSpPr txBox="1"/>
            <p:nvPr/>
          </p:nvSpPr>
          <p:spPr bwMode="auto">
            <a:xfrm>
              <a:off x="1268278" y="16879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1" name="TextBox 9960">
              <a:extLst>
                <a:ext uri="{FF2B5EF4-FFF2-40B4-BE49-F238E27FC236}">
                  <a16:creationId xmlns:a16="http://schemas.microsoft.com/office/drawing/2014/main" id="{F4D8BA97-6F2D-0938-69E5-0DE0B324E6E7}"/>
                </a:ext>
              </a:extLst>
            </p:cNvPr>
            <p:cNvSpPr txBox="1"/>
            <p:nvPr/>
          </p:nvSpPr>
          <p:spPr bwMode="auto">
            <a:xfrm>
              <a:off x="1322253" y="17197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2" name="TextBox 9961">
              <a:extLst>
                <a:ext uri="{FF2B5EF4-FFF2-40B4-BE49-F238E27FC236}">
                  <a16:creationId xmlns:a16="http://schemas.microsoft.com/office/drawing/2014/main" id="{61F21D3C-B97E-9400-E58F-5D3A81F7E64B}"/>
                </a:ext>
              </a:extLst>
            </p:cNvPr>
            <p:cNvSpPr txBox="1"/>
            <p:nvPr/>
          </p:nvSpPr>
          <p:spPr bwMode="auto">
            <a:xfrm>
              <a:off x="1474653" y="17895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3" name="TextBox 9962">
              <a:extLst>
                <a:ext uri="{FF2B5EF4-FFF2-40B4-BE49-F238E27FC236}">
                  <a16:creationId xmlns:a16="http://schemas.microsoft.com/office/drawing/2014/main" id="{A7AF8C15-62B0-5D50-CC0F-9A44A782947E}"/>
                </a:ext>
              </a:extLst>
            </p:cNvPr>
            <p:cNvSpPr txBox="1"/>
            <p:nvPr/>
          </p:nvSpPr>
          <p:spPr bwMode="auto">
            <a:xfrm>
              <a:off x="1458778" y="17705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4" name="TextBox 9963">
              <a:extLst>
                <a:ext uri="{FF2B5EF4-FFF2-40B4-BE49-F238E27FC236}">
                  <a16:creationId xmlns:a16="http://schemas.microsoft.com/office/drawing/2014/main" id="{18757C1B-82C9-AEA9-A40A-B381DFCFEA11}"/>
                </a:ext>
              </a:extLst>
            </p:cNvPr>
            <p:cNvSpPr txBox="1"/>
            <p:nvPr/>
          </p:nvSpPr>
          <p:spPr bwMode="auto">
            <a:xfrm>
              <a:off x="1693728" y="18689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5" name="TextBox 9964">
              <a:extLst>
                <a:ext uri="{FF2B5EF4-FFF2-40B4-BE49-F238E27FC236}">
                  <a16:creationId xmlns:a16="http://schemas.microsoft.com/office/drawing/2014/main" id="{E6A77700-9D3E-38C0-160D-18AC95A8EA08}"/>
                </a:ext>
              </a:extLst>
            </p:cNvPr>
            <p:cNvSpPr txBox="1"/>
            <p:nvPr/>
          </p:nvSpPr>
          <p:spPr bwMode="auto">
            <a:xfrm>
              <a:off x="1696903" y="18848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6" name="TextBox 9965">
              <a:extLst>
                <a:ext uri="{FF2B5EF4-FFF2-40B4-BE49-F238E27FC236}">
                  <a16:creationId xmlns:a16="http://schemas.microsoft.com/office/drawing/2014/main" id="{5AF74200-190A-BEF7-B2F5-100F1D1805EA}"/>
                </a:ext>
              </a:extLst>
            </p:cNvPr>
            <p:cNvSpPr txBox="1"/>
            <p:nvPr/>
          </p:nvSpPr>
          <p:spPr bwMode="auto">
            <a:xfrm>
              <a:off x="1915978" y="19546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7" name="TextBox 9966">
              <a:extLst>
                <a:ext uri="{FF2B5EF4-FFF2-40B4-BE49-F238E27FC236}">
                  <a16:creationId xmlns:a16="http://schemas.microsoft.com/office/drawing/2014/main" id="{AD3FF18A-76A6-4A9F-CC30-38DC88413E2C}"/>
                </a:ext>
              </a:extLst>
            </p:cNvPr>
            <p:cNvSpPr txBox="1"/>
            <p:nvPr/>
          </p:nvSpPr>
          <p:spPr bwMode="auto">
            <a:xfrm>
              <a:off x="2208078" y="2145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8" name="TextBox 9967">
              <a:extLst>
                <a:ext uri="{FF2B5EF4-FFF2-40B4-BE49-F238E27FC236}">
                  <a16:creationId xmlns:a16="http://schemas.microsoft.com/office/drawing/2014/main" id="{909592E2-5605-8809-719F-8E1241B7B7D1}"/>
                </a:ext>
              </a:extLst>
            </p:cNvPr>
            <p:cNvSpPr txBox="1"/>
            <p:nvPr/>
          </p:nvSpPr>
          <p:spPr bwMode="auto">
            <a:xfrm>
              <a:off x="2344603" y="21927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69" name="TextBox 9968">
              <a:extLst>
                <a:ext uri="{FF2B5EF4-FFF2-40B4-BE49-F238E27FC236}">
                  <a16:creationId xmlns:a16="http://schemas.microsoft.com/office/drawing/2014/main" id="{58473D71-C792-45C2-F42D-5952C1CEFA4F}"/>
                </a:ext>
              </a:extLst>
            </p:cNvPr>
            <p:cNvSpPr txBox="1"/>
            <p:nvPr/>
          </p:nvSpPr>
          <p:spPr bwMode="auto">
            <a:xfrm>
              <a:off x="2347778" y="22086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0" name="TextBox 9969">
              <a:extLst>
                <a:ext uri="{FF2B5EF4-FFF2-40B4-BE49-F238E27FC236}">
                  <a16:creationId xmlns:a16="http://schemas.microsoft.com/office/drawing/2014/main" id="{EA992C0B-0D2F-A5D6-7512-91266324786B}"/>
                </a:ext>
              </a:extLst>
            </p:cNvPr>
            <p:cNvSpPr txBox="1"/>
            <p:nvPr/>
          </p:nvSpPr>
          <p:spPr bwMode="auto">
            <a:xfrm>
              <a:off x="2350953" y="22277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1" name="TextBox 9970">
              <a:extLst>
                <a:ext uri="{FF2B5EF4-FFF2-40B4-BE49-F238E27FC236}">
                  <a16:creationId xmlns:a16="http://schemas.microsoft.com/office/drawing/2014/main" id="{ABCC17C5-AC43-B739-50E0-A0198E3C7007}"/>
                </a:ext>
              </a:extLst>
            </p:cNvPr>
            <p:cNvSpPr txBox="1"/>
            <p:nvPr/>
          </p:nvSpPr>
          <p:spPr bwMode="auto">
            <a:xfrm>
              <a:off x="2624003" y="23451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2" name="TextBox 9971">
              <a:extLst>
                <a:ext uri="{FF2B5EF4-FFF2-40B4-BE49-F238E27FC236}">
                  <a16:creationId xmlns:a16="http://schemas.microsoft.com/office/drawing/2014/main" id="{1BADE5E8-A1E1-AFC3-4EE4-1EFED0F7E32B}"/>
                </a:ext>
              </a:extLst>
            </p:cNvPr>
            <p:cNvSpPr txBox="1"/>
            <p:nvPr/>
          </p:nvSpPr>
          <p:spPr bwMode="auto">
            <a:xfrm>
              <a:off x="2665278" y="23483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3" name="TextBox 9972">
              <a:extLst>
                <a:ext uri="{FF2B5EF4-FFF2-40B4-BE49-F238E27FC236}">
                  <a16:creationId xmlns:a16="http://schemas.microsoft.com/office/drawing/2014/main" id="{D77CAB6C-AB81-592C-4C26-FCF711457567}"/>
                </a:ext>
              </a:extLst>
            </p:cNvPr>
            <p:cNvSpPr txBox="1"/>
            <p:nvPr/>
          </p:nvSpPr>
          <p:spPr bwMode="auto">
            <a:xfrm>
              <a:off x="2747828" y="23483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4" name="TextBox 9973">
              <a:extLst>
                <a:ext uri="{FF2B5EF4-FFF2-40B4-BE49-F238E27FC236}">
                  <a16:creationId xmlns:a16="http://schemas.microsoft.com/office/drawing/2014/main" id="{64D60DB8-5914-9673-4A9C-64D6BCABA9F1}"/>
                </a:ext>
              </a:extLst>
            </p:cNvPr>
            <p:cNvSpPr txBox="1"/>
            <p:nvPr/>
          </p:nvSpPr>
          <p:spPr bwMode="auto">
            <a:xfrm>
              <a:off x="3014528" y="24086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5" name="TextBox 9974">
              <a:extLst>
                <a:ext uri="{FF2B5EF4-FFF2-40B4-BE49-F238E27FC236}">
                  <a16:creationId xmlns:a16="http://schemas.microsoft.com/office/drawing/2014/main" id="{2061E42F-17D0-8A75-C7EC-4897000E4873}"/>
                </a:ext>
              </a:extLst>
            </p:cNvPr>
            <p:cNvSpPr txBox="1"/>
            <p:nvPr/>
          </p:nvSpPr>
          <p:spPr bwMode="auto">
            <a:xfrm>
              <a:off x="3014528" y="24245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6" name="TextBox 9975">
              <a:extLst>
                <a:ext uri="{FF2B5EF4-FFF2-40B4-BE49-F238E27FC236}">
                  <a16:creationId xmlns:a16="http://schemas.microsoft.com/office/drawing/2014/main" id="{DB673306-8D15-BE6F-DDC3-24A9765EF269}"/>
                </a:ext>
              </a:extLst>
            </p:cNvPr>
            <p:cNvSpPr txBox="1"/>
            <p:nvPr/>
          </p:nvSpPr>
          <p:spPr bwMode="auto">
            <a:xfrm>
              <a:off x="3020878" y="24531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7" name="TextBox 9976">
              <a:extLst>
                <a:ext uri="{FF2B5EF4-FFF2-40B4-BE49-F238E27FC236}">
                  <a16:creationId xmlns:a16="http://schemas.microsoft.com/office/drawing/2014/main" id="{470A1C05-926B-B788-5B66-025ED11C01F1}"/>
                </a:ext>
              </a:extLst>
            </p:cNvPr>
            <p:cNvSpPr txBox="1"/>
            <p:nvPr/>
          </p:nvSpPr>
          <p:spPr bwMode="auto">
            <a:xfrm>
              <a:off x="3160578" y="24499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8" name="TextBox 9977">
              <a:extLst>
                <a:ext uri="{FF2B5EF4-FFF2-40B4-BE49-F238E27FC236}">
                  <a16:creationId xmlns:a16="http://schemas.microsoft.com/office/drawing/2014/main" id="{C6665614-0E90-E6C0-CD8F-2EAA3C1F8F90}"/>
                </a:ext>
              </a:extLst>
            </p:cNvPr>
            <p:cNvSpPr txBox="1"/>
            <p:nvPr/>
          </p:nvSpPr>
          <p:spPr bwMode="auto">
            <a:xfrm>
              <a:off x="3433628" y="25229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79" name="TextBox 9978">
              <a:extLst>
                <a:ext uri="{FF2B5EF4-FFF2-40B4-BE49-F238E27FC236}">
                  <a16:creationId xmlns:a16="http://schemas.microsoft.com/office/drawing/2014/main" id="{6D5B9BFA-5D2A-3369-E2B6-39D55DE00924}"/>
                </a:ext>
              </a:extLst>
            </p:cNvPr>
            <p:cNvSpPr txBox="1"/>
            <p:nvPr/>
          </p:nvSpPr>
          <p:spPr bwMode="auto">
            <a:xfrm>
              <a:off x="3452678" y="25325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0" name="TextBox 9979">
              <a:extLst>
                <a:ext uri="{FF2B5EF4-FFF2-40B4-BE49-F238E27FC236}">
                  <a16:creationId xmlns:a16="http://schemas.microsoft.com/office/drawing/2014/main" id="{8FF4947E-CE3C-7F2F-04D0-89AB5BD670F7}"/>
                </a:ext>
              </a:extLst>
            </p:cNvPr>
            <p:cNvSpPr txBox="1"/>
            <p:nvPr/>
          </p:nvSpPr>
          <p:spPr bwMode="auto">
            <a:xfrm>
              <a:off x="3462203" y="25737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1" name="TextBox 9980">
              <a:extLst>
                <a:ext uri="{FF2B5EF4-FFF2-40B4-BE49-F238E27FC236}">
                  <a16:creationId xmlns:a16="http://schemas.microsoft.com/office/drawing/2014/main" id="{D3AF94E0-028D-D38F-7D88-F3809CE5D24D}"/>
                </a:ext>
              </a:extLst>
            </p:cNvPr>
            <p:cNvSpPr txBox="1"/>
            <p:nvPr/>
          </p:nvSpPr>
          <p:spPr bwMode="auto">
            <a:xfrm>
              <a:off x="3478078" y="26118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2" name="TextBox 9981">
              <a:extLst>
                <a:ext uri="{FF2B5EF4-FFF2-40B4-BE49-F238E27FC236}">
                  <a16:creationId xmlns:a16="http://schemas.microsoft.com/office/drawing/2014/main" id="{B8134DDA-7B70-5B37-734D-C8C00386CA89}"/>
                </a:ext>
              </a:extLst>
            </p:cNvPr>
            <p:cNvSpPr txBox="1"/>
            <p:nvPr/>
          </p:nvSpPr>
          <p:spPr bwMode="auto">
            <a:xfrm>
              <a:off x="3538403" y="26404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3" name="TextBox 9982">
              <a:extLst>
                <a:ext uri="{FF2B5EF4-FFF2-40B4-BE49-F238E27FC236}">
                  <a16:creationId xmlns:a16="http://schemas.microsoft.com/office/drawing/2014/main" id="{AA555835-D110-BCDD-58AA-78827B75EB76}"/>
                </a:ext>
              </a:extLst>
            </p:cNvPr>
            <p:cNvSpPr txBox="1"/>
            <p:nvPr/>
          </p:nvSpPr>
          <p:spPr bwMode="auto">
            <a:xfrm>
              <a:off x="3573328" y="26436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4" name="TextBox 9983">
              <a:extLst>
                <a:ext uri="{FF2B5EF4-FFF2-40B4-BE49-F238E27FC236}">
                  <a16:creationId xmlns:a16="http://schemas.microsoft.com/office/drawing/2014/main" id="{16C6EF1A-D144-8313-9302-63FBB3719102}"/>
                </a:ext>
              </a:extLst>
            </p:cNvPr>
            <p:cNvSpPr txBox="1"/>
            <p:nvPr/>
          </p:nvSpPr>
          <p:spPr bwMode="auto">
            <a:xfrm>
              <a:off x="3652703" y="26626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5" name="TextBox 9984">
              <a:extLst>
                <a:ext uri="{FF2B5EF4-FFF2-40B4-BE49-F238E27FC236}">
                  <a16:creationId xmlns:a16="http://schemas.microsoft.com/office/drawing/2014/main" id="{5D5D233A-AC9D-3977-D6D7-7C83872B4550}"/>
                </a:ext>
              </a:extLst>
            </p:cNvPr>
            <p:cNvSpPr txBox="1"/>
            <p:nvPr/>
          </p:nvSpPr>
          <p:spPr bwMode="auto">
            <a:xfrm>
              <a:off x="3732078" y="26658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6" name="TextBox 9985">
              <a:extLst>
                <a:ext uri="{FF2B5EF4-FFF2-40B4-BE49-F238E27FC236}">
                  <a16:creationId xmlns:a16="http://schemas.microsoft.com/office/drawing/2014/main" id="{58D2CD06-8A26-D3AC-5A35-39BAD502C157}"/>
                </a:ext>
              </a:extLst>
            </p:cNvPr>
            <p:cNvSpPr txBox="1"/>
            <p:nvPr/>
          </p:nvSpPr>
          <p:spPr bwMode="auto">
            <a:xfrm>
              <a:off x="3836853" y="27039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7" name="TextBox 9986">
              <a:extLst>
                <a:ext uri="{FF2B5EF4-FFF2-40B4-BE49-F238E27FC236}">
                  <a16:creationId xmlns:a16="http://schemas.microsoft.com/office/drawing/2014/main" id="{B745AFBB-6CEB-D30C-6E0E-6A5CC02CF32E}"/>
                </a:ext>
              </a:extLst>
            </p:cNvPr>
            <p:cNvSpPr txBox="1"/>
            <p:nvPr/>
          </p:nvSpPr>
          <p:spPr bwMode="auto">
            <a:xfrm>
              <a:off x="3881303" y="27293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8" name="TextBox 9987">
              <a:extLst>
                <a:ext uri="{FF2B5EF4-FFF2-40B4-BE49-F238E27FC236}">
                  <a16:creationId xmlns:a16="http://schemas.microsoft.com/office/drawing/2014/main" id="{DE58224E-54C2-584A-B65B-2A3EC2371578}"/>
                </a:ext>
              </a:extLst>
            </p:cNvPr>
            <p:cNvSpPr txBox="1"/>
            <p:nvPr/>
          </p:nvSpPr>
          <p:spPr bwMode="auto">
            <a:xfrm>
              <a:off x="4068628" y="2780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89" name="TextBox 9988">
              <a:extLst>
                <a:ext uri="{FF2B5EF4-FFF2-40B4-BE49-F238E27FC236}">
                  <a16:creationId xmlns:a16="http://schemas.microsoft.com/office/drawing/2014/main" id="{357DAF55-FAF8-96AF-E510-CDCDF99CA117}"/>
                </a:ext>
              </a:extLst>
            </p:cNvPr>
            <p:cNvSpPr txBox="1"/>
            <p:nvPr/>
          </p:nvSpPr>
          <p:spPr bwMode="auto">
            <a:xfrm>
              <a:off x="3960678" y="2780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0" name="TextBox 9989">
              <a:extLst>
                <a:ext uri="{FF2B5EF4-FFF2-40B4-BE49-F238E27FC236}">
                  <a16:creationId xmlns:a16="http://schemas.microsoft.com/office/drawing/2014/main" id="{A991171E-64D2-131B-29C9-1CAEA2B9A7CF}"/>
                </a:ext>
              </a:extLst>
            </p:cNvPr>
            <p:cNvSpPr txBox="1"/>
            <p:nvPr/>
          </p:nvSpPr>
          <p:spPr bwMode="auto">
            <a:xfrm>
              <a:off x="3913053" y="27579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1" name="TextBox 9990">
              <a:extLst>
                <a:ext uri="{FF2B5EF4-FFF2-40B4-BE49-F238E27FC236}">
                  <a16:creationId xmlns:a16="http://schemas.microsoft.com/office/drawing/2014/main" id="{FB601E97-34C1-A056-90BB-6E92E898B576}"/>
                </a:ext>
              </a:extLst>
            </p:cNvPr>
            <p:cNvSpPr txBox="1"/>
            <p:nvPr/>
          </p:nvSpPr>
          <p:spPr bwMode="auto">
            <a:xfrm>
              <a:off x="3928928" y="27674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2" name="TextBox 9991">
              <a:extLst>
                <a:ext uri="{FF2B5EF4-FFF2-40B4-BE49-F238E27FC236}">
                  <a16:creationId xmlns:a16="http://schemas.microsoft.com/office/drawing/2014/main" id="{A55AF4A9-7FB8-78AA-7435-3EA1C19F74CC}"/>
                </a:ext>
              </a:extLst>
            </p:cNvPr>
            <p:cNvSpPr txBox="1"/>
            <p:nvPr/>
          </p:nvSpPr>
          <p:spPr bwMode="auto">
            <a:xfrm>
              <a:off x="3944803" y="27738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3" name="TextBox 9992">
              <a:extLst>
                <a:ext uri="{FF2B5EF4-FFF2-40B4-BE49-F238E27FC236}">
                  <a16:creationId xmlns:a16="http://schemas.microsoft.com/office/drawing/2014/main" id="{F36A1480-9859-168B-3E31-A20CE7445D9C}"/>
                </a:ext>
              </a:extLst>
            </p:cNvPr>
            <p:cNvSpPr txBox="1"/>
            <p:nvPr/>
          </p:nvSpPr>
          <p:spPr bwMode="auto">
            <a:xfrm>
              <a:off x="3890828" y="27420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4" name="TextBox 9993">
              <a:extLst>
                <a:ext uri="{FF2B5EF4-FFF2-40B4-BE49-F238E27FC236}">
                  <a16:creationId xmlns:a16="http://schemas.microsoft.com/office/drawing/2014/main" id="{C859FAFE-ADC4-B7ED-1628-C40C6BD0F134}"/>
                </a:ext>
              </a:extLst>
            </p:cNvPr>
            <p:cNvSpPr txBox="1"/>
            <p:nvPr/>
          </p:nvSpPr>
          <p:spPr bwMode="auto">
            <a:xfrm>
              <a:off x="4100378" y="2780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5" name="TextBox 9994">
              <a:extLst>
                <a:ext uri="{FF2B5EF4-FFF2-40B4-BE49-F238E27FC236}">
                  <a16:creationId xmlns:a16="http://schemas.microsoft.com/office/drawing/2014/main" id="{A2660CCE-DEE9-4DBF-42B7-AADAD25E6164}"/>
                </a:ext>
              </a:extLst>
            </p:cNvPr>
            <p:cNvSpPr txBox="1"/>
            <p:nvPr/>
          </p:nvSpPr>
          <p:spPr bwMode="auto">
            <a:xfrm>
              <a:off x="4122603" y="2780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6" name="TextBox 9995">
              <a:extLst>
                <a:ext uri="{FF2B5EF4-FFF2-40B4-BE49-F238E27FC236}">
                  <a16:creationId xmlns:a16="http://schemas.microsoft.com/office/drawing/2014/main" id="{8D464977-30E2-C078-EA75-5067EDDD3D16}"/>
                </a:ext>
              </a:extLst>
            </p:cNvPr>
            <p:cNvSpPr txBox="1"/>
            <p:nvPr/>
          </p:nvSpPr>
          <p:spPr bwMode="auto">
            <a:xfrm>
              <a:off x="4195628" y="28055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7" name="TextBox 9996">
              <a:extLst>
                <a:ext uri="{FF2B5EF4-FFF2-40B4-BE49-F238E27FC236}">
                  <a16:creationId xmlns:a16="http://schemas.microsoft.com/office/drawing/2014/main" id="{AB1C1CD1-0090-C26C-C535-9A9D4363022B}"/>
                </a:ext>
              </a:extLst>
            </p:cNvPr>
            <p:cNvSpPr txBox="1"/>
            <p:nvPr/>
          </p:nvSpPr>
          <p:spPr bwMode="auto">
            <a:xfrm>
              <a:off x="4230553" y="28055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8" name="TextBox 9997">
              <a:extLst>
                <a:ext uri="{FF2B5EF4-FFF2-40B4-BE49-F238E27FC236}">
                  <a16:creationId xmlns:a16="http://schemas.microsoft.com/office/drawing/2014/main" id="{5910EF28-0A0E-8770-1A6D-9CF6B5699909}"/>
                </a:ext>
              </a:extLst>
            </p:cNvPr>
            <p:cNvSpPr txBox="1"/>
            <p:nvPr/>
          </p:nvSpPr>
          <p:spPr bwMode="auto">
            <a:xfrm>
              <a:off x="4275003" y="28182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99" name="TextBox 9998">
              <a:extLst>
                <a:ext uri="{FF2B5EF4-FFF2-40B4-BE49-F238E27FC236}">
                  <a16:creationId xmlns:a16="http://schemas.microsoft.com/office/drawing/2014/main" id="{745CA884-CD5A-6776-7D22-2511789277D6}"/>
                </a:ext>
              </a:extLst>
            </p:cNvPr>
            <p:cNvSpPr txBox="1"/>
            <p:nvPr/>
          </p:nvSpPr>
          <p:spPr bwMode="auto">
            <a:xfrm>
              <a:off x="4313103" y="28277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0" name="TextBox 9999">
              <a:extLst>
                <a:ext uri="{FF2B5EF4-FFF2-40B4-BE49-F238E27FC236}">
                  <a16:creationId xmlns:a16="http://schemas.microsoft.com/office/drawing/2014/main" id="{7CA592CD-89D0-7271-EAA2-C40E9F00C592}"/>
                </a:ext>
              </a:extLst>
            </p:cNvPr>
            <p:cNvSpPr txBox="1"/>
            <p:nvPr/>
          </p:nvSpPr>
          <p:spPr bwMode="auto">
            <a:xfrm>
              <a:off x="4338503" y="29008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1" name="TextBox 10000">
              <a:extLst>
                <a:ext uri="{FF2B5EF4-FFF2-40B4-BE49-F238E27FC236}">
                  <a16:creationId xmlns:a16="http://schemas.microsoft.com/office/drawing/2014/main" id="{5338F583-56FD-DB46-13E9-D1FAAFED23A1}"/>
                </a:ext>
              </a:extLst>
            </p:cNvPr>
            <p:cNvSpPr txBox="1"/>
            <p:nvPr/>
          </p:nvSpPr>
          <p:spPr bwMode="auto">
            <a:xfrm>
              <a:off x="4338503" y="29262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2" name="TextBox 10001">
              <a:extLst>
                <a:ext uri="{FF2B5EF4-FFF2-40B4-BE49-F238E27FC236}">
                  <a16:creationId xmlns:a16="http://schemas.microsoft.com/office/drawing/2014/main" id="{736ED9F2-B105-F932-5A6A-EA29C918FE57}"/>
                </a:ext>
              </a:extLst>
            </p:cNvPr>
            <p:cNvSpPr txBox="1"/>
            <p:nvPr/>
          </p:nvSpPr>
          <p:spPr bwMode="auto">
            <a:xfrm>
              <a:off x="4357553" y="29674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3" name="TextBox 10002">
              <a:extLst>
                <a:ext uri="{FF2B5EF4-FFF2-40B4-BE49-F238E27FC236}">
                  <a16:creationId xmlns:a16="http://schemas.microsoft.com/office/drawing/2014/main" id="{85221366-4CEC-E2F5-C126-5D85FBC9A523}"/>
                </a:ext>
              </a:extLst>
            </p:cNvPr>
            <p:cNvSpPr txBox="1"/>
            <p:nvPr/>
          </p:nvSpPr>
          <p:spPr bwMode="auto">
            <a:xfrm>
              <a:off x="4373428" y="29706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4" name="TextBox 10003">
              <a:extLst>
                <a:ext uri="{FF2B5EF4-FFF2-40B4-BE49-F238E27FC236}">
                  <a16:creationId xmlns:a16="http://schemas.microsoft.com/office/drawing/2014/main" id="{FF17199D-0C0D-932C-9326-DB7932E5D3CC}"/>
                </a:ext>
              </a:extLst>
            </p:cNvPr>
            <p:cNvSpPr txBox="1"/>
            <p:nvPr/>
          </p:nvSpPr>
          <p:spPr bwMode="auto">
            <a:xfrm>
              <a:off x="4608378" y="29865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5" name="TextBox 10004">
              <a:extLst>
                <a:ext uri="{FF2B5EF4-FFF2-40B4-BE49-F238E27FC236}">
                  <a16:creationId xmlns:a16="http://schemas.microsoft.com/office/drawing/2014/main" id="{A9F647D2-3475-5340-9535-2935345DE80C}"/>
                </a:ext>
              </a:extLst>
            </p:cNvPr>
            <p:cNvSpPr txBox="1"/>
            <p:nvPr/>
          </p:nvSpPr>
          <p:spPr bwMode="auto">
            <a:xfrm>
              <a:off x="4652828" y="29865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6" name="TextBox 10005">
              <a:extLst>
                <a:ext uri="{FF2B5EF4-FFF2-40B4-BE49-F238E27FC236}">
                  <a16:creationId xmlns:a16="http://schemas.microsoft.com/office/drawing/2014/main" id="{4E4B7734-C4F2-06D8-4682-E93B954173AB}"/>
                </a:ext>
              </a:extLst>
            </p:cNvPr>
            <p:cNvSpPr txBox="1"/>
            <p:nvPr/>
          </p:nvSpPr>
          <p:spPr bwMode="auto">
            <a:xfrm>
              <a:off x="4706803" y="30151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7" name="TextBox 10006">
              <a:extLst>
                <a:ext uri="{FF2B5EF4-FFF2-40B4-BE49-F238E27FC236}">
                  <a16:creationId xmlns:a16="http://schemas.microsoft.com/office/drawing/2014/main" id="{C3121109-8D44-4627-2614-946EEE0282D6}"/>
                </a:ext>
              </a:extLst>
            </p:cNvPr>
            <p:cNvSpPr txBox="1"/>
            <p:nvPr/>
          </p:nvSpPr>
          <p:spPr bwMode="auto">
            <a:xfrm>
              <a:off x="4725853" y="30151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8" name="TextBox 10007">
              <a:extLst>
                <a:ext uri="{FF2B5EF4-FFF2-40B4-BE49-F238E27FC236}">
                  <a16:creationId xmlns:a16="http://schemas.microsoft.com/office/drawing/2014/main" id="{90FD338B-BA97-B52F-7167-53BE18E4B47C}"/>
                </a:ext>
              </a:extLst>
            </p:cNvPr>
            <p:cNvSpPr txBox="1"/>
            <p:nvPr/>
          </p:nvSpPr>
          <p:spPr bwMode="auto">
            <a:xfrm>
              <a:off x="4751253" y="30151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09" name="TextBox 10008">
              <a:extLst>
                <a:ext uri="{FF2B5EF4-FFF2-40B4-BE49-F238E27FC236}">
                  <a16:creationId xmlns:a16="http://schemas.microsoft.com/office/drawing/2014/main" id="{FDCD32AD-BFF6-EB05-C02F-EB1615A33670}"/>
                </a:ext>
              </a:extLst>
            </p:cNvPr>
            <p:cNvSpPr txBox="1"/>
            <p:nvPr/>
          </p:nvSpPr>
          <p:spPr bwMode="auto">
            <a:xfrm>
              <a:off x="4770303" y="30182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0" name="TextBox 10009">
              <a:extLst>
                <a:ext uri="{FF2B5EF4-FFF2-40B4-BE49-F238E27FC236}">
                  <a16:creationId xmlns:a16="http://schemas.microsoft.com/office/drawing/2014/main" id="{159FF92F-2D9A-0DD3-91A8-2CE2CCC67495}"/>
                </a:ext>
              </a:extLst>
            </p:cNvPr>
            <p:cNvSpPr txBox="1"/>
            <p:nvPr/>
          </p:nvSpPr>
          <p:spPr bwMode="auto">
            <a:xfrm>
              <a:off x="4786178" y="30341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1" name="TextBox 10010">
              <a:extLst>
                <a:ext uri="{FF2B5EF4-FFF2-40B4-BE49-F238E27FC236}">
                  <a16:creationId xmlns:a16="http://schemas.microsoft.com/office/drawing/2014/main" id="{7E0B5519-DC96-1BF2-DF36-349D6D783BC5}"/>
                </a:ext>
              </a:extLst>
            </p:cNvPr>
            <p:cNvSpPr txBox="1"/>
            <p:nvPr/>
          </p:nvSpPr>
          <p:spPr bwMode="auto">
            <a:xfrm>
              <a:off x="4786178" y="307544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2" name="TextBox 10011">
              <a:extLst>
                <a:ext uri="{FF2B5EF4-FFF2-40B4-BE49-F238E27FC236}">
                  <a16:creationId xmlns:a16="http://schemas.microsoft.com/office/drawing/2014/main" id="{3DAB7384-6164-2674-ACCE-D16BA43F1E81}"/>
                </a:ext>
              </a:extLst>
            </p:cNvPr>
            <p:cNvSpPr txBox="1"/>
            <p:nvPr/>
          </p:nvSpPr>
          <p:spPr bwMode="auto">
            <a:xfrm>
              <a:off x="4792528"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3" name="TextBox 10012">
              <a:extLst>
                <a:ext uri="{FF2B5EF4-FFF2-40B4-BE49-F238E27FC236}">
                  <a16:creationId xmlns:a16="http://schemas.microsoft.com/office/drawing/2014/main" id="{27292A6C-0BDB-8665-C844-0C4690D24339}"/>
                </a:ext>
              </a:extLst>
            </p:cNvPr>
            <p:cNvSpPr txBox="1"/>
            <p:nvPr/>
          </p:nvSpPr>
          <p:spPr bwMode="auto">
            <a:xfrm>
              <a:off x="4786178" y="305957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4" name="TextBox 10013">
              <a:extLst>
                <a:ext uri="{FF2B5EF4-FFF2-40B4-BE49-F238E27FC236}">
                  <a16:creationId xmlns:a16="http://schemas.microsoft.com/office/drawing/2014/main" id="{98C4465B-C071-EE4B-560D-4B21A0C3CBFE}"/>
                </a:ext>
              </a:extLst>
            </p:cNvPr>
            <p:cNvSpPr txBox="1"/>
            <p:nvPr/>
          </p:nvSpPr>
          <p:spPr bwMode="auto">
            <a:xfrm>
              <a:off x="4983028"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5" name="TextBox 10014">
              <a:extLst>
                <a:ext uri="{FF2B5EF4-FFF2-40B4-BE49-F238E27FC236}">
                  <a16:creationId xmlns:a16="http://schemas.microsoft.com/office/drawing/2014/main" id="{91BBC429-94F4-826C-D040-B18EDAB11C57}"/>
                </a:ext>
              </a:extLst>
            </p:cNvPr>
            <p:cNvSpPr txBox="1"/>
            <p:nvPr/>
          </p:nvSpPr>
          <p:spPr bwMode="auto">
            <a:xfrm>
              <a:off x="4836978"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6" name="TextBox 10015">
              <a:extLst>
                <a:ext uri="{FF2B5EF4-FFF2-40B4-BE49-F238E27FC236}">
                  <a16:creationId xmlns:a16="http://schemas.microsoft.com/office/drawing/2014/main" id="{7034B838-43B5-74EE-3A6B-50C3E825E9CE}"/>
                </a:ext>
              </a:extLst>
            </p:cNvPr>
            <p:cNvSpPr txBox="1"/>
            <p:nvPr/>
          </p:nvSpPr>
          <p:spPr bwMode="auto">
            <a:xfrm>
              <a:off x="4865553"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7" name="TextBox 10016">
              <a:extLst>
                <a:ext uri="{FF2B5EF4-FFF2-40B4-BE49-F238E27FC236}">
                  <a16:creationId xmlns:a16="http://schemas.microsoft.com/office/drawing/2014/main" id="{27813630-3D23-4556-F5F7-87BD7D01DC19}"/>
                </a:ext>
              </a:extLst>
            </p:cNvPr>
            <p:cNvSpPr txBox="1"/>
            <p:nvPr/>
          </p:nvSpPr>
          <p:spPr bwMode="auto">
            <a:xfrm>
              <a:off x="4897303"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8" name="TextBox 10017">
              <a:extLst>
                <a:ext uri="{FF2B5EF4-FFF2-40B4-BE49-F238E27FC236}">
                  <a16:creationId xmlns:a16="http://schemas.microsoft.com/office/drawing/2014/main" id="{65EEA2F4-5F90-A357-CDFE-1B3DD3323B68}"/>
                </a:ext>
              </a:extLst>
            </p:cNvPr>
            <p:cNvSpPr txBox="1"/>
            <p:nvPr/>
          </p:nvSpPr>
          <p:spPr bwMode="auto">
            <a:xfrm>
              <a:off x="4805228" y="310217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19" name="TextBox 10018">
              <a:extLst>
                <a:ext uri="{FF2B5EF4-FFF2-40B4-BE49-F238E27FC236}">
                  <a16:creationId xmlns:a16="http://schemas.microsoft.com/office/drawing/2014/main" id="{A5C44D38-5993-D90A-4E71-09ED1427EDCA}"/>
                </a:ext>
              </a:extLst>
            </p:cNvPr>
            <p:cNvSpPr txBox="1"/>
            <p:nvPr/>
          </p:nvSpPr>
          <p:spPr bwMode="auto">
            <a:xfrm>
              <a:off x="4948103"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0" name="TextBox 10019">
              <a:extLst>
                <a:ext uri="{FF2B5EF4-FFF2-40B4-BE49-F238E27FC236}">
                  <a16:creationId xmlns:a16="http://schemas.microsoft.com/office/drawing/2014/main" id="{D276202F-5F36-2630-E592-AECF5E9C02FD}"/>
                </a:ext>
              </a:extLst>
            </p:cNvPr>
            <p:cNvSpPr txBox="1"/>
            <p:nvPr/>
          </p:nvSpPr>
          <p:spPr bwMode="auto">
            <a:xfrm>
              <a:off x="5056053"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1" name="TextBox 10020">
              <a:extLst>
                <a:ext uri="{FF2B5EF4-FFF2-40B4-BE49-F238E27FC236}">
                  <a16:creationId xmlns:a16="http://schemas.microsoft.com/office/drawing/2014/main" id="{144C77F5-D585-7226-26A2-3A5EA9A295E5}"/>
                </a:ext>
              </a:extLst>
            </p:cNvPr>
            <p:cNvSpPr txBox="1"/>
            <p:nvPr/>
          </p:nvSpPr>
          <p:spPr bwMode="auto">
            <a:xfrm>
              <a:off x="4967153"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2" name="TextBox 10021">
              <a:extLst>
                <a:ext uri="{FF2B5EF4-FFF2-40B4-BE49-F238E27FC236}">
                  <a16:creationId xmlns:a16="http://schemas.microsoft.com/office/drawing/2014/main" id="{9C73627A-9298-1472-71EB-9CF3A63D785B}"/>
                </a:ext>
              </a:extLst>
            </p:cNvPr>
            <p:cNvSpPr txBox="1"/>
            <p:nvPr/>
          </p:nvSpPr>
          <p:spPr bwMode="auto">
            <a:xfrm>
              <a:off x="4913178" y="310534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3" name="TextBox 10022">
              <a:extLst>
                <a:ext uri="{FF2B5EF4-FFF2-40B4-BE49-F238E27FC236}">
                  <a16:creationId xmlns:a16="http://schemas.microsoft.com/office/drawing/2014/main" id="{9CEB218E-AD23-35C5-DDD1-29D5B09C0BF3}"/>
                </a:ext>
              </a:extLst>
            </p:cNvPr>
            <p:cNvSpPr txBox="1"/>
            <p:nvPr/>
          </p:nvSpPr>
          <p:spPr bwMode="auto">
            <a:xfrm>
              <a:off x="5002078" y="321647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4" name="TextBox 10023">
              <a:extLst>
                <a:ext uri="{FF2B5EF4-FFF2-40B4-BE49-F238E27FC236}">
                  <a16:creationId xmlns:a16="http://schemas.microsoft.com/office/drawing/2014/main" id="{6D574450-1304-F270-25CA-BFB0D95CDE81}"/>
                </a:ext>
              </a:extLst>
            </p:cNvPr>
            <p:cNvSpPr txBox="1"/>
            <p:nvPr/>
          </p:nvSpPr>
          <p:spPr bwMode="auto">
            <a:xfrm>
              <a:off x="5024303"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5" name="TextBox 10024">
              <a:extLst>
                <a:ext uri="{FF2B5EF4-FFF2-40B4-BE49-F238E27FC236}">
                  <a16:creationId xmlns:a16="http://schemas.microsoft.com/office/drawing/2014/main" id="{20A331DA-A08B-8F8F-F2E0-50119CA329F3}"/>
                </a:ext>
              </a:extLst>
            </p:cNvPr>
            <p:cNvSpPr txBox="1"/>
            <p:nvPr/>
          </p:nvSpPr>
          <p:spPr bwMode="auto">
            <a:xfrm>
              <a:off x="5151303"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6" name="TextBox 10025">
              <a:extLst>
                <a:ext uri="{FF2B5EF4-FFF2-40B4-BE49-F238E27FC236}">
                  <a16:creationId xmlns:a16="http://schemas.microsoft.com/office/drawing/2014/main" id="{60208B5B-D2B5-D596-ECBB-506A5054EBEC}"/>
                </a:ext>
              </a:extLst>
            </p:cNvPr>
            <p:cNvSpPr txBox="1"/>
            <p:nvPr/>
          </p:nvSpPr>
          <p:spPr bwMode="auto">
            <a:xfrm>
              <a:off x="5202103"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7" name="TextBox 10026">
              <a:extLst>
                <a:ext uri="{FF2B5EF4-FFF2-40B4-BE49-F238E27FC236}">
                  <a16:creationId xmlns:a16="http://schemas.microsoft.com/office/drawing/2014/main" id="{5BAF023E-26C6-53A5-0904-B9BDB7EDB44B}"/>
                </a:ext>
              </a:extLst>
            </p:cNvPr>
            <p:cNvSpPr txBox="1"/>
            <p:nvPr/>
          </p:nvSpPr>
          <p:spPr bwMode="auto">
            <a:xfrm>
              <a:off x="5640253" y="3429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8" name="TextBox 10027">
              <a:extLst>
                <a:ext uri="{FF2B5EF4-FFF2-40B4-BE49-F238E27FC236}">
                  <a16:creationId xmlns:a16="http://schemas.microsoft.com/office/drawing/2014/main" id="{AF85D480-9EEB-7778-B7A3-06654F5827A9}"/>
                </a:ext>
              </a:extLst>
            </p:cNvPr>
            <p:cNvSpPr txBox="1"/>
            <p:nvPr/>
          </p:nvSpPr>
          <p:spPr bwMode="auto">
            <a:xfrm>
              <a:off x="5214803" y="3429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29" name="TextBox 10028">
              <a:extLst>
                <a:ext uri="{FF2B5EF4-FFF2-40B4-BE49-F238E27FC236}">
                  <a16:creationId xmlns:a16="http://schemas.microsoft.com/office/drawing/2014/main" id="{B83DEB5B-DCB9-9274-E00A-39EA0B94CF32}"/>
                </a:ext>
              </a:extLst>
            </p:cNvPr>
            <p:cNvSpPr txBox="1"/>
            <p:nvPr/>
          </p:nvSpPr>
          <p:spPr bwMode="auto">
            <a:xfrm>
              <a:off x="5176703" y="32751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30" name="TextBox 10029">
              <a:extLst>
                <a:ext uri="{FF2B5EF4-FFF2-40B4-BE49-F238E27FC236}">
                  <a16:creationId xmlns:a16="http://schemas.microsoft.com/office/drawing/2014/main" id="{7B84D202-173C-F706-7ED2-ED360BF9C37F}"/>
                </a:ext>
              </a:extLst>
            </p:cNvPr>
            <p:cNvSpPr txBox="1"/>
            <p:nvPr/>
          </p:nvSpPr>
          <p:spPr bwMode="auto">
            <a:xfrm>
              <a:off x="5430703" y="3429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31" name="TextBox 10030">
              <a:extLst>
                <a:ext uri="{FF2B5EF4-FFF2-40B4-BE49-F238E27FC236}">
                  <a16:creationId xmlns:a16="http://schemas.microsoft.com/office/drawing/2014/main" id="{D46F80FA-FA64-7F0F-1B5F-B3F4182E2F23}"/>
                </a:ext>
              </a:extLst>
            </p:cNvPr>
            <p:cNvSpPr txBox="1"/>
            <p:nvPr/>
          </p:nvSpPr>
          <p:spPr bwMode="auto">
            <a:xfrm>
              <a:off x="5230678" y="3429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grpSp>
        <p:nvGrpSpPr>
          <p:cNvPr id="10037" name="Group 10036">
            <a:extLst>
              <a:ext uri="{FF2B5EF4-FFF2-40B4-BE49-F238E27FC236}">
                <a16:creationId xmlns:a16="http://schemas.microsoft.com/office/drawing/2014/main" id="{B95F0294-70C4-622B-B164-8DA07AE84EFD}"/>
              </a:ext>
            </a:extLst>
          </p:cNvPr>
          <p:cNvGrpSpPr/>
          <p:nvPr/>
        </p:nvGrpSpPr>
        <p:grpSpPr>
          <a:xfrm>
            <a:off x="6903798" y="4312698"/>
            <a:ext cx="1925210" cy="830997"/>
            <a:chOff x="6916574" y="3220984"/>
            <a:chExt cx="1925210" cy="830997"/>
          </a:xfrm>
        </p:grpSpPr>
        <p:sp>
          <p:nvSpPr>
            <p:cNvPr id="9373" name="TextBox 9372">
              <a:extLst>
                <a:ext uri="{FF2B5EF4-FFF2-40B4-BE49-F238E27FC236}">
                  <a16:creationId xmlns:a16="http://schemas.microsoft.com/office/drawing/2014/main" id="{FB0C08BF-7B36-DAE0-BBA2-F4A9BEED6403}"/>
                </a:ext>
              </a:extLst>
            </p:cNvPr>
            <p:cNvSpPr txBox="1"/>
            <p:nvPr/>
          </p:nvSpPr>
          <p:spPr bwMode="auto">
            <a:xfrm>
              <a:off x="7062733" y="3220984"/>
              <a:ext cx="17790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Zanu</a:t>
              </a: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 with del(17p)/</a:t>
              </a:r>
              <a:r>
                <a:rPr kumimoji="0" lang="en-US" sz="1200" b="0" i="1"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TP53</a:t>
              </a:r>
              <a:b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Ibru with del(17p)/</a:t>
              </a:r>
              <a:r>
                <a:rPr kumimoji="0" lang="en-US" sz="1200" b="0" i="1"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TP53</a:t>
              </a:r>
              <a:b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Zanu</a:t>
              </a: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 w/o del(17p)/</a:t>
              </a:r>
              <a:r>
                <a:rPr kumimoji="0" lang="en-US" sz="1200" b="0" i="1"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TP53</a:t>
              </a:r>
              <a:b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Ibru w/o del(17p)/</a:t>
              </a:r>
              <a:r>
                <a:rPr kumimoji="0" lang="en-US" sz="1200" b="0" i="1"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TP53</a:t>
              </a:r>
              <a:endPar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p:txBody>
        </p:sp>
        <p:cxnSp>
          <p:nvCxnSpPr>
            <p:cNvPr id="9375" name="Straight Connector 9374">
              <a:extLst>
                <a:ext uri="{FF2B5EF4-FFF2-40B4-BE49-F238E27FC236}">
                  <a16:creationId xmlns:a16="http://schemas.microsoft.com/office/drawing/2014/main" id="{132CBB53-9F4C-0E29-2D44-47BAF1E81A92}"/>
                </a:ext>
              </a:extLst>
            </p:cNvPr>
            <p:cNvCxnSpPr>
              <a:cxnSpLocks/>
            </p:cNvCxnSpPr>
            <p:nvPr/>
          </p:nvCxnSpPr>
          <p:spPr bwMode="auto">
            <a:xfrm flipH="1">
              <a:off x="6919157" y="3727353"/>
              <a:ext cx="162303" cy="0"/>
            </a:xfrm>
            <a:prstGeom prst="line">
              <a:avLst/>
            </a:prstGeom>
            <a:noFill/>
            <a:ln w="28575" cap="flat" cmpd="sng" algn="ctr">
              <a:solidFill>
                <a:schemeClr val="accent1"/>
              </a:solidFill>
              <a:prstDash val="solid"/>
              <a:round/>
              <a:headEnd type="none" w="med" len="med"/>
              <a:tailEnd type="none" w="med" len="med"/>
            </a:ln>
            <a:effectLst/>
          </p:spPr>
        </p:cxnSp>
        <p:cxnSp>
          <p:nvCxnSpPr>
            <p:cNvPr id="9376" name="Straight Connector 9375">
              <a:extLst>
                <a:ext uri="{FF2B5EF4-FFF2-40B4-BE49-F238E27FC236}">
                  <a16:creationId xmlns:a16="http://schemas.microsoft.com/office/drawing/2014/main" id="{75083F15-9C17-CD59-9D96-3C435B9D95B9}"/>
                </a:ext>
              </a:extLst>
            </p:cNvPr>
            <p:cNvCxnSpPr>
              <a:cxnSpLocks/>
            </p:cNvCxnSpPr>
            <p:nvPr/>
          </p:nvCxnSpPr>
          <p:spPr bwMode="auto">
            <a:xfrm flipH="1">
              <a:off x="6919157" y="3906123"/>
              <a:ext cx="162303" cy="0"/>
            </a:xfrm>
            <a:prstGeom prst="line">
              <a:avLst/>
            </a:prstGeom>
            <a:noFill/>
            <a:ln w="28575" cap="flat" cmpd="sng" algn="ctr">
              <a:solidFill>
                <a:schemeClr val="accent3"/>
              </a:solidFill>
              <a:prstDash val="solid"/>
              <a:round/>
              <a:headEnd type="none" w="med" len="med"/>
              <a:tailEnd type="none" w="med" len="med"/>
            </a:ln>
            <a:effectLst/>
          </p:spPr>
        </p:cxnSp>
        <p:cxnSp>
          <p:nvCxnSpPr>
            <p:cNvPr id="10034" name="Straight Connector 10033">
              <a:extLst>
                <a:ext uri="{FF2B5EF4-FFF2-40B4-BE49-F238E27FC236}">
                  <a16:creationId xmlns:a16="http://schemas.microsoft.com/office/drawing/2014/main" id="{5912ACDE-7E45-E560-D9C1-D6BB11FF61A7}"/>
                </a:ext>
              </a:extLst>
            </p:cNvPr>
            <p:cNvCxnSpPr>
              <a:cxnSpLocks/>
            </p:cNvCxnSpPr>
            <p:nvPr/>
          </p:nvCxnSpPr>
          <p:spPr bwMode="auto">
            <a:xfrm flipH="1">
              <a:off x="6916574" y="3369811"/>
              <a:ext cx="162303" cy="0"/>
            </a:xfrm>
            <a:prstGeom prst="line">
              <a:avLst/>
            </a:prstGeom>
            <a:noFill/>
            <a:ln w="28575" cap="flat" cmpd="sng" algn="ctr">
              <a:solidFill>
                <a:schemeClr val="accent2"/>
              </a:solidFill>
              <a:prstDash val="solid"/>
              <a:round/>
              <a:headEnd type="none" w="med" len="med"/>
              <a:tailEnd type="none" w="med" len="med"/>
            </a:ln>
            <a:effectLst/>
          </p:spPr>
        </p:cxnSp>
        <p:cxnSp>
          <p:nvCxnSpPr>
            <p:cNvPr id="10035" name="Straight Connector 10034">
              <a:extLst>
                <a:ext uri="{FF2B5EF4-FFF2-40B4-BE49-F238E27FC236}">
                  <a16:creationId xmlns:a16="http://schemas.microsoft.com/office/drawing/2014/main" id="{69AB4D2B-D590-BF71-CF3E-92DC87B2B39E}"/>
                </a:ext>
              </a:extLst>
            </p:cNvPr>
            <p:cNvCxnSpPr>
              <a:cxnSpLocks/>
            </p:cNvCxnSpPr>
            <p:nvPr/>
          </p:nvCxnSpPr>
          <p:spPr bwMode="auto">
            <a:xfrm flipH="1">
              <a:off x="6916574" y="3548582"/>
              <a:ext cx="162303" cy="0"/>
            </a:xfrm>
            <a:prstGeom prst="line">
              <a:avLst/>
            </a:prstGeom>
            <a:noFill/>
            <a:ln w="28575" cap="flat" cmpd="sng" algn="ctr">
              <a:solidFill>
                <a:schemeClr val="accent3">
                  <a:lumMod val="40000"/>
                  <a:lumOff val="60000"/>
                </a:schemeClr>
              </a:solidFill>
              <a:prstDash val="solid"/>
              <a:round/>
              <a:headEnd type="none" w="med" len="med"/>
              <a:tailEnd type="none" w="med" len="med"/>
            </a:ln>
            <a:effectLst/>
          </p:spPr>
        </p:cxnSp>
      </p:grpSp>
      <p:cxnSp>
        <p:nvCxnSpPr>
          <p:cNvPr id="10038" name="Straight Connector 10037">
            <a:extLst>
              <a:ext uri="{FF2B5EF4-FFF2-40B4-BE49-F238E27FC236}">
                <a16:creationId xmlns:a16="http://schemas.microsoft.com/office/drawing/2014/main" id="{CF367773-C391-6103-CA05-40A1683601BC}"/>
              </a:ext>
            </a:extLst>
          </p:cNvPr>
          <p:cNvCxnSpPr/>
          <p:nvPr/>
        </p:nvCxnSpPr>
        <p:spPr bwMode="auto">
          <a:xfrm>
            <a:off x="6677965" y="5225299"/>
            <a:ext cx="53009" cy="0"/>
          </a:xfrm>
          <a:prstGeom prst="line">
            <a:avLst/>
          </a:prstGeom>
          <a:noFill/>
          <a:ln w="28575" cap="flat" cmpd="sng" algn="ctr">
            <a:solidFill>
              <a:schemeClr val="bg1"/>
            </a:solidFill>
            <a:prstDash val="solid"/>
            <a:round/>
            <a:headEnd type="none" w="med" len="med"/>
            <a:tailEnd type="none" w="med" len="med"/>
          </a:ln>
          <a:effectLst/>
        </p:spPr>
      </p:cxnSp>
      <p:cxnSp>
        <p:nvCxnSpPr>
          <p:cNvPr id="10039" name="Straight Connector 10038">
            <a:extLst>
              <a:ext uri="{FF2B5EF4-FFF2-40B4-BE49-F238E27FC236}">
                <a16:creationId xmlns:a16="http://schemas.microsoft.com/office/drawing/2014/main" id="{F1404A8F-25B1-741C-C2AA-164574C83DD6}"/>
              </a:ext>
            </a:extLst>
          </p:cNvPr>
          <p:cNvCxnSpPr>
            <a:cxnSpLocks/>
          </p:cNvCxnSpPr>
          <p:nvPr/>
        </p:nvCxnSpPr>
        <p:spPr bwMode="auto">
          <a:xfrm>
            <a:off x="6718987" y="5225299"/>
            <a:ext cx="5050883" cy="0"/>
          </a:xfrm>
          <a:prstGeom prst="line">
            <a:avLst/>
          </a:prstGeom>
          <a:noFill/>
          <a:ln w="28575" cap="flat" cmpd="sng" algn="ctr">
            <a:solidFill>
              <a:schemeClr val="bg1"/>
            </a:solidFill>
            <a:prstDash val="solid"/>
            <a:round/>
            <a:headEnd type="none" w="med" len="med"/>
            <a:tailEnd type="none" w="med" len="med"/>
          </a:ln>
          <a:effectLst/>
        </p:spPr>
      </p:cxnSp>
      <p:cxnSp>
        <p:nvCxnSpPr>
          <p:cNvPr id="10040" name="Straight Connector 10039">
            <a:extLst>
              <a:ext uri="{FF2B5EF4-FFF2-40B4-BE49-F238E27FC236}">
                <a16:creationId xmlns:a16="http://schemas.microsoft.com/office/drawing/2014/main" id="{6136CD53-0579-D397-60AE-CF0312E89DB2}"/>
              </a:ext>
            </a:extLst>
          </p:cNvPr>
          <p:cNvCxnSpPr>
            <a:cxnSpLocks/>
          </p:cNvCxnSpPr>
          <p:nvPr/>
        </p:nvCxnSpPr>
        <p:spPr bwMode="auto">
          <a:xfrm rot="16200000">
            <a:off x="6700747"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10041" name="Straight Connector 10040">
            <a:extLst>
              <a:ext uri="{FF2B5EF4-FFF2-40B4-BE49-F238E27FC236}">
                <a16:creationId xmlns:a16="http://schemas.microsoft.com/office/drawing/2014/main" id="{8C048C4A-DAA1-5CBD-AC11-E3BDBD346968}"/>
              </a:ext>
            </a:extLst>
          </p:cNvPr>
          <p:cNvCxnSpPr>
            <a:cxnSpLocks/>
          </p:cNvCxnSpPr>
          <p:nvPr/>
        </p:nvCxnSpPr>
        <p:spPr bwMode="auto">
          <a:xfrm rot="16200000">
            <a:off x="7179201"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10042" name="Straight Connector 10041">
            <a:extLst>
              <a:ext uri="{FF2B5EF4-FFF2-40B4-BE49-F238E27FC236}">
                <a16:creationId xmlns:a16="http://schemas.microsoft.com/office/drawing/2014/main" id="{68DD2D0C-FFA7-89A8-F35A-199EB91B0045}"/>
              </a:ext>
            </a:extLst>
          </p:cNvPr>
          <p:cNvCxnSpPr>
            <a:cxnSpLocks/>
          </p:cNvCxnSpPr>
          <p:nvPr/>
        </p:nvCxnSpPr>
        <p:spPr bwMode="auto">
          <a:xfrm flipV="1">
            <a:off x="7687884"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10043" name="Straight Connector 10042">
            <a:extLst>
              <a:ext uri="{FF2B5EF4-FFF2-40B4-BE49-F238E27FC236}">
                <a16:creationId xmlns:a16="http://schemas.microsoft.com/office/drawing/2014/main" id="{F367F78B-0597-9370-BA38-D9044A548322}"/>
              </a:ext>
            </a:extLst>
          </p:cNvPr>
          <p:cNvCxnSpPr>
            <a:cxnSpLocks/>
          </p:cNvCxnSpPr>
          <p:nvPr/>
        </p:nvCxnSpPr>
        <p:spPr bwMode="auto">
          <a:xfrm flipV="1">
            <a:off x="8166338"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628" name="Straight Connector 9627">
            <a:extLst>
              <a:ext uri="{FF2B5EF4-FFF2-40B4-BE49-F238E27FC236}">
                <a16:creationId xmlns:a16="http://schemas.microsoft.com/office/drawing/2014/main" id="{1333A7E3-C7B8-6188-60EB-1014DAE4D2BF}"/>
              </a:ext>
            </a:extLst>
          </p:cNvPr>
          <p:cNvCxnSpPr>
            <a:cxnSpLocks/>
          </p:cNvCxnSpPr>
          <p:nvPr/>
        </p:nvCxnSpPr>
        <p:spPr bwMode="auto">
          <a:xfrm flipV="1">
            <a:off x="8644792"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632" name="Straight Connector 9631">
            <a:extLst>
              <a:ext uri="{FF2B5EF4-FFF2-40B4-BE49-F238E27FC236}">
                <a16:creationId xmlns:a16="http://schemas.microsoft.com/office/drawing/2014/main" id="{2F65C592-6FF0-8698-3F25-514FA4831825}"/>
              </a:ext>
            </a:extLst>
          </p:cNvPr>
          <p:cNvCxnSpPr>
            <a:cxnSpLocks/>
          </p:cNvCxnSpPr>
          <p:nvPr/>
        </p:nvCxnSpPr>
        <p:spPr bwMode="auto">
          <a:xfrm flipV="1">
            <a:off x="9123246"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56" name="Straight Connector 9755">
            <a:extLst>
              <a:ext uri="{FF2B5EF4-FFF2-40B4-BE49-F238E27FC236}">
                <a16:creationId xmlns:a16="http://schemas.microsoft.com/office/drawing/2014/main" id="{63237ACE-C633-E0BD-262D-D88D31862019}"/>
              </a:ext>
            </a:extLst>
          </p:cNvPr>
          <p:cNvCxnSpPr>
            <a:cxnSpLocks/>
          </p:cNvCxnSpPr>
          <p:nvPr/>
        </p:nvCxnSpPr>
        <p:spPr bwMode="auto">
          <a:xfrm flipV="1">
            <a:off x="9601700"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57" name="Straight Connector 9756">
            <a:extLst>
              <a:ext uri="{FF2B5EF4-FFF2-40B4-BE49-F238E27FC236}">
                <a16:creationId xmlns:a16="http://schemas.microsoft.com/office/drawing/2014/main" id="{29EB63EF-315A-74D1-CB44-72E4F7E76687}"/>
              </a:ext>
            </a:extLst>
          </p:cNvPr>
          <p:cNvCxnSpPr>
            <a:cxnSpLocks/>
          </p:cNvCxnSpPr>
          <p:nvPr/>
        </p:nvCxnSpPr>
        <p:spPr bwMode="auto">
          <a:xfrm flipV="1">
            <a:off x="10080154"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58" name="Straight Connector 9757">
            <a:extLst>
              <a:ext uri="{FF2B5EF4-FFF2-40B4-BE49-F238E27FC236}">
                <a16:creationId xmlns:a16="http://schemas.microsoft.com/office/drawing/2014/main" id="{B5D00B37-C8AD-BBF2-AA1C-AD2AB38E5D75}"/>
              </a:ext>
            </a:extLst>
          </p:cNvPr>
          <p:cNvCxnSpPr>
            <a:cxnSpLocks/>
          </p:cNvCxnSpPr>
          <p:nvPr/>
        </p:nvCxnSpPr>
        <p:spPr bwMode="auto">
          <a:xfrm flipV="1">
            <a:off x="10558608"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59" name="Straight Connector 9758">
            <a:extLst>
              <a:ext uri="{FF2B5EF4-FFF2-40B4-BE49-F238E27FC236}">
                <a16:creationId xmlns:a16="http://schemas.microsoft.com/office/drawing/2014/main" id="{975A17C2-A8A5-752A-5985-722DA8A7900E}"/>
              </a:ext>
            </a:extLst>
          </p:cNvPr>
          <p:cNvCxnSpPr>
            <a:cxnSpLocks/>
          </p:cNvCxnSpPr>
          <p:nvPr/>
        </p:nvCxnSpPr>
        <p:spPr bwMode="auto">
          <a:xfrm flipV="1">
            <a:off x="11037062"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60" name="Straight Connector 9759">
            <a:extLst>
              <a:ext uri="{FF2B5EF4-FFF2-40B4-BE49-F238E27FC236}">
                <a16:creationId xmlns:a16="http://schemas.microsoft.com/office/drawing/2014/main" id="{55E411B0-5887-ED7E-50A5-042957C60A04}"/>
              </a:ext>
            </a:extLst>
          </p:cNvPr>
          <p:cNvCxnSpPr>
            <a:cxnSpLocks/>
          </p:cNvCxnSpPr>
          <p:nvPr/>
        </p:nvCxnSpPr>
        <p:spPr bwMode="auto">
          <a:xfrm flipV="1">
            <a:off x="11754753" y="5215447"/>
            <a:ext cx="0" cy="56004"/>
          </a:xfrm>
          <a:prstGeom prst="line">
            <a:avLst/>
          </a:prstGeom>
          <a:noFill/>
          <a:ln w="28575" cap="flat" cmpd="sng" algn="ctr">
            <a:solidFill>
              <a:schemeClr val="bg1"/>
            </a:solidFill>
            <a:prstDash val="solid"/>
            <a:round/>
            <a:headEnd type="none" w="med" len="med"/>
            <a:tailEnd type="none" w="med" len="med"/>
          </a:ln>
          <a:effectLst/>
        </p:spPr>
      </p:cxnSp>
      <p:cxnSp>
        <p:nvCxnSpPr>
          <p:cNvPr id="9761" name="Straight Connector 9760">
            <a:extLst>
              <a:ext uri="{FF2B5EF4-FFF2-40B4-BE49-F238E27FC236}">
                <a16:creationId xmlns:a16="http://schemas.microsoft.com/office/drawing/2014/main" id="{4B46E393-C4FD-EA62-EE68-AB44F60D08D8}"/>
              </a:ext>
            </a:extLst>
          </p:cNvPr>
          <p:cNvCxnSpPr>
            <a:cxnSpLocks/>
          </p:cNvCxnSpPr>
          <p:nvPr/>
        </p:nvCxnSpPr>
        <p:spPr bwMode="auto">
          <a:xfrm rot="16200000">
            <a:off x="6939974"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2" name="Straight Connector 9761">
            <a:extLst>
              <a:ext uri="{FF2B5EF4-FFF2-40B4-BE49-F238E27FC236}">
                <a16:creationId xmlns:a16="http://schemas.microsoft.com/office/drawing/2014/main" id="{CEB6CD7C-57F8-C5B2-2C61-EE6C18C2FB6F}"/>
              </a:ext>
            </a:extLst>
          </p:cNvPr>
          <p:cNvCxnSpPr>
            <a:cxnSpLocks/>
          </p:cNvCxnSpPr>
          <p:nvPr/>
        </p:nvCxnSpPr>
        <p:spPr bwMode="auto">
          <a:xfrm rot="16200000">
            <a:off x="7418428"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3" name="Straight Connector 9762">
            <a:extLst>
              <a:ext uri="{FF2B5EF4-FFF2-40B4-BE49-F238E27FC236}">
                <a16:creationId xmlns:a16="http://schemas.microsoft.com/office/drawing/2014/main" id="{240C9408-F7ED-212F-D840-EDB7D1D7EB4E}"/>
              </a:ext>
            </a:extLst>
          </p:cNvPr>
          <p:cNvCxnSpPr>
            <a:cxnSpLocks/>
          </p:cNvCxnSpPr>
          <p:nvPr/>
        </p:nvCxnSpPr>
        <p:spPr bwMode="auto">
          <a:xfrm rot="16200000">
            <a:off x="7896882"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4" name="Straight Connector 9763">
            <a:extLst>
              <a:ext uri="{FF2B5EF4-FFF2-40B4-BE49-F238E27FC236}">
                <a16:creationId xmlns:a16="http://schemas.microsoft.com/office/drawing/2014/main" id="{D61B6446-8767-EA0F-3B90-FFFFCC00CC97}"/>
              </a:ext>
            </a:extLst>
          </p:cNvPr>
          <p:cNvCxnSpPr>
            <a:cxnSpLocks/>
          </p:cNvCxnSpPr>
          <p:nvPr/>
        </p:nvCxnSpPr>
        <p:spPr bwMode="auto">
          <a:xfrm rot="16200000">
            <a:off x="8375336"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5" name="Straight Connector 9764">
            <a:extLst>
              <a:ext uri="{FF2B5EF4-FFF2-40B4-BE49-F238E27FC236}">
                <a16:creationId xmlns:a16="http://schemas.microsoft.com/office/drawing/2014/main" id="{FF08C251-696E-1097-D536-6B66F8CB6003}"/>
              </a:ext>
            </a:extLst>
          </p:cNvPr>
          <p:cNvCxnSpPr>
            <a:cxnSpLocks/>
          </p:cNvCxnSpPr>
          <p:nvPr/>
        </p:nvCxnSpPr>
        <p:spPr bwMode="auto">
          <a:xfrm rot="16200000">
            <a:off x="8853790"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6" name="Straight Connector 9765">
            <a:extLst>
              <a:ext uri="{FF2B5EF4-FFF2-40B4-BE49-F238E27FC236}">
                <a16:creationId xmlns:a16="http://schemas.microsoft.com/office/drawing/2014/main" id="{A11D3144-8F03-F907-E156-0BBEE1BC9663}"/>
              </a:ext>
            </a:extLst>
          </p:cNvPr>
          <p:cNvCxnSpPr>
            <a:cxnSpLocks/>
          </p:cNvCxnSpPr>
          <p:nvPr/>
        </p:nvCxnSpPr>
        <p:spPr bwMode="auto">
          <a:xfrm rot="16200000">
            <a:off x="9332244"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7" name="Straight Connector 9766">
            <a:extLst>
              <a:ext uri="{FF2B5EF4-FFF2-40B4-BE49-F238E27FC236}">
                <a16:creationId xmlns:a16="http://schemas.microsoft.com/office/drawing/2014/main" id="{26935AE9-4949-9256-4642-3B5E05162CDC}"/>
              </a:ext>
            </a:extLst>
          </p:cNvPr>
          <p:cNvCxnSpPr>
            <a:cxnSpLocks/>
          </p:cNvCxnSpPr>
          <p:nvPr/>
        </p:nvCxnSpPr>
        <p:spPr bwMode="auto">
          <a:xfrm rot="16200000">
            <a:off x="9810698"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8" name="Straight Connector 9767">
            <a:extLst>
              <a:ext uri="{FF2B5EF4-FFF2-40B4-BE49-F238E27FC236}">
                <a16:creationId xmlns:a16="http://schemas.microsoft.com/office/drawing/2014/main" id="{EFF2C002-0464-DDE3-45C4-D62355F53E23}"/>
              </a:ext>
            </a:extLst>
          </p:cNvPr>
          <p:cNvCxnSpPr>
            <a:cxnSpLocks/>
          </p:cNvCxnSpPr>
          <p:nvPr/>
        </p:nvCxnSpPr>
        <p:spPr bwMode="auto">
          <a:xfrm rot="16200000">
            <a:off x="10289152"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69" name="Straight Connector 9768">
            <a:extLst>
              <a:ext uri="{FF2B5EF4-FFF2-40B4-BE49-F238E27FC236}">
                <a16:creationId xmlns:a16="http://schemas.microsoft.com/office/drawing/2014/main" id="{4D77146E-BB66-60D1-B788-52287E331D4F}"/>
              </a:ext>
            </a:extLst>
          </p:cNvPr>
          <p:cNvCxnSpPr>
            <a:cxnSpLocks/>
          </p:cNvCxnSpPr>
          <p:nvPr/>
        </p:nvCxnSpPr>
        <p:spPr bwMode="auto">
          <a:xfrm rot="16200000">
            <a:off x="10767606"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70" name="Straight Connector 9769">
            <a:extLst>
              <a:ext uri="{FF2B5EF4-FFF2-40B4-BE49-F238E27FC236}">
                <a16:creationId xmlns:a16="http://schemas.microsoft.com/office/drawing/2014/main" id="{DBCA0D62-A7A0-CBA5-51EA-DAE0EA8C97E0}"/>
              </a:ext>
            </a:extLst>
          </p:cNvPr>
          <p:cNvCxnSpPr>
            <a:cxnSpLocks/>
          </p:cNvCxnSpPr>
          <p:nvPr/>
        </p:nvCxnSpPr>
        <p:spPr bwMode="auto">
          <a:xfrm rot="16200000">
            <a:off x="11246060" y="5245676"/>
            <a:ext cx="60457" cy="0"/>
          </a:xfrm>
          <a:prstGeom prst="line">
            <a:avLst/>
          </a:prstGeom>
          <a:noFill/>
          <a:ln w="28575" cap="flat" cmpd="sng" algn="ctr">
            <a:solidFill>
              <a:schemeClr val="bg1"/>
            </a:solidFill>
            <a:prstDash val="solid"/>
            <a:round/>
            <a:headEnd type="none" w="med" len="med"/>
            <a:tailEnd type="none" w="med" len="med"/>
          </a:ln>
          <a:effectLst/>
        </p:spPr>
      </p:cxnSp>
      <p:cxnSp>
        <p:nvCxnSpPr>
          <p:cNvPr id="9771" name="Straight Connector 9770">
            <a:extLst>
              <a:ext uri="{FF2B5EF4-FFF2-40B4-BE49-F238E27FC236}">
                <a16:creationId xmlns:a16="http://schemas.microsoft.com/office/drawing/2014/main" id="{629289DE-BEA5-5F7A-2D02-86240E009847}"/>
              </a:ext>
            </a:extLst>
          </p:cNvPr>
          <p:cNvCxnSpPr>
            <a:cxnSpLocks/>
          </p:cNvCxnSpPr>
          <p:nvPr/>
        </p:nvCxnSpPr>
        <p:spPr bwMode="auto">
          <a:xfrm rot="16200000">
            <a:off x="11485287" y="5245676"/>
            <a:ext cx="60457" cy="0"/>
          </a:xfrm>
          <a:prstGeom prst="line">
            <a:avLst/>
          </a:prstGeom>
          <a:noFill/>
          <a:ln w="28575" cap="flat" cmpd="sng" algn="ctr">
            <a:solidFill>
              <a:schemeClr val="bg1"/>
            </a:solidFill>
            <a:prstDash val="solid"/>
            <a:round/>
            <a:headEnd type="none" w="med" len="med"/>
            <a:tailEnd type="none" w="med" len="med"/>
          </a:ln>
          <a:effectLst/>
        </p:spPr>
      </p:cxnSp>
      <p:sp>
        <p:nvSpPr>
          <p:cNvPr id="9772" name="TextBox 9771">
            <a:extLst>
              <a:ext uri="{FF2B5EF4-FFF2-40B4-BE49-F238E27FC236}">
                <a16:creationId xmlns:a16="http://schemas.microsoft.com/office/drawing/2014/main" id="{00D29636-89AF-E9EF-705E-03AEA41598AB}"/>
              </a:ext>
            </a:extLst>
          </p:cNvPr>
          <p:cNvSpPr txBox="1"/>
          <p:nvPr/>
        </p:nvSpPr>
        <p:spPr bwMode="auto">
          <a:xfrm>
            <a:off x="6648609" y="5257305"/>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9773" name="TextBox 9772">
            <a:extLst>
              <a:ext uri="{FF2B5EF4-FFF2-40B4-BE49-F238E27FC236}">
                <a16:creationId xmlns:a16="http://schemas.microsoft.com/office/drawing/2014/main" id="{43A354E3-1C25-B5AF-7723-309EA632B960}"/>
              </a:ext>
            </a:extLst>
          </p:cNvPr>
          <p:cNvSpPr txBox="1"/>
          <p:nvPr/>
        </p:nvSpPr>
        <p:spPr bwMode="auto">
          <a:xfrm>
            <a:off x="7123609" y="5257305"/>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9774" name="TextBox 9773">
            <a:extLst>
              <a:ext uri="{FF2B5EF4-FFF2-40B4-BE49-F238E27FC236}">
                <a16:creationId xmlns:a16="http://schemas.microsoft.com/office/drawing/2014/main" id="{311CEF66-4D80-ABDE-FCD6-95579B6F2A6F}"/>
              </a:ext>
            </a:extLst>
          </p:cNvPr>
          <p:cNvSpPr txBox="1"/>
          <p:nvPr/>
        </p:nvSpPr>
        <p:spPr bwMode="auto">
          <a:xfrm>
            <a:off x="7588982"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9775" name="TextBox 9774">
            <a:extLst>
              <a:ext uri="{FF2B5EF4-FFF2-40B4-BE49-F238E27FC236}">
                <a16:creationId xmlns:a16="http://schemas.microsoft.com/office/drawing/2014/main" id="{46C790F0-4CAF-7ABD-1F36-CBC4F8B2220B}"/>
              </a:ext>
            </a:extLst>
          </p:cNvPr>
          <p:cNvSpPr txBox="1"/>
          <p:nvPr/>
        </p:nvSpPr>
        <p:spPr bwMode="auto">
          <a:xfrm>
            <a:off x="8065974"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9776" name="TextBox 9775">
            <a:extLst>
              <a:ext uri="{FF2B5EF4-FFF2-40B4-BE49-F238E27FC236}">
                <a16:creationId xmlns:a16="http://schemas.microsoft.com/office/drawing/2014/main" id="{61DCFC2E-32BE-CB6A-953C-A2D9D64ECD5E}"/>
              </a:ext>
            </a:extLst>
          </p:cNvPr>
          <p:cNvSpPr txBox="1"/>
          <p:nvPr/>
        </p:nvSpPr>
        <p:spPr bwMode="auto">
          <a:xfrm>
            <a:off x="8537927"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9777" name="TextBox 9776">
            <a:extLst>
              <a:ext uri="{FF2B5EF4-FFF2-40B4-BE49-F238E27FC236}">
                <a16:creationId xmlns:a16="http://schemas.microsoft.com/office/drawing/2014/main" id="{7094156C-B7F7-3423-BBAF-2E8AB133405E}"/>
              </a:ext>
            </a:extLst>
          </p:cNvPr>
          <p:cNvSpPr txBox="1"/>
          <p:nvPr/>
        </p:nvSpPr>
        <p:spPr bwMode="auto">
          <a:xfrm>
            <a:off x="9014467"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9778" name="TextBox 9777">
            <a:extLst>
              <a:ext uri="{FF2B5EF4-FFF2-40B4-BE49-F238E27FC236}">
                <a16:creationId xmlns:a16="http://schemas.microsoft.com/office/drawing/2014/main" id="{01CFE092-9B5F-6AC4-746F-8C0F43A57002}"/>
              </a:ext>
            </a:extLst>
          </p:cNvPr>
          <p:cNvSpPr txBox="1"/>
          <p:nvPr/>
        </p:nvSpPr>
        <p:spPr bwMode="auto">
          <a:xfrm>
            <a:off x="9495593"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9779" name="TextBox 9778">
            <a:extLst>
              <a:ext uri="{FF2B5EF4-FFF2-40B4-BE49-F238E27FC236}">
                <a16:creationId xmlns:a16="http://schemas.microsoft.com/office/drawing/2014/main" id="{B8CB23DA-DB5D-1B6F-E6EC-96FC4C64C846}"/>
              </a:ext>
            </a:extLst>
          </p:cNvPr>
          <p:cNvSpPr txBox="1"/>
          <p:nvPr/>
        </p:nvSpPr>
        <p:spPr bwMode="auto">
          <a:xfrm>
            <a:off x="9981305"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9780" name="TextBox 9779">
            <a:extLst>
              <a:ext uri="{FF2B5EF4-FFF2-40B4-BE49-F238E27FC236}">
                <a16:creationId xmlns:a16="http://schemas.microsoft.com/office/drawing/2014/main" id="{8E79899F-DCD3-D900-B5E4-92A15599B2C8}"/>
              </a:ext>
            </a:extLst>
          </p:cNvPr>
          <p:cNvSpPr txBox="1"/>
          <p:nvPr/>
        </p:nvSpPr>
        <p:spPr bwMode="auto">
          <a:xfrm>
            <a:off x="10461979"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9781" name="TextBox 9780">
            <a:extLst>
              <a:ext uri="{FF2B5EF4-FFF2-40B4-BE49-F238E27FC236}">
                <a16:creationId xmlns:a16="http://schemas.microsoft.com/office/drawing/2014/main" id="{51404FD4-C100-8840-6D6F-DA405E8FAC66}"/>
              </a:ext>
            </a:extLst>
          </p:cNvPr>
          <p:cNvSpPr txBox="1"/>
          <p:nvPr/>
        </p:nvSpPr>
        <p:spPr bwMode="auto">
          <a:xfrm>
            <a:off x="10908738"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9782" name="TextBox 9781">
            <a:extLst>
              <a:ext uri="{FF2B5EF4-FFF2-40B4-BE49-F238E27FC236}">
                <a16:creationId xmlns:a16="http://schemas.microsoft.com/office/drawing/2014/main" id="{5CFB28C5-99E6-31E1-7D5A-E7DAECDC7D87}"/>
              </a:ext>
            </a:extLst>
          </p:cNvPr>
          <p:cNvSpPr txBox="1"/>
          <p:nvPr/>
        </p:nvSpPr>
        <p:spPr bwMode="auto">
          <a:xfrm>
            <a:off x="11639875" y="5257305"/>
            <a:ext cx="2261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63</a:t>
            </a:r>
          </a:p>
        </p:txBody>
      </p:sp>
      <p:sp>
        <p:nvSpPr>
          <p:cNvPr id="9784" name="TextBox 9783">
            <a:extLst>
              <a:ext uri="{FF2B5EF4-FFF2-40B4-BE49-F238E27FC236}">
                <a16:creationId xmlns:a16="http://schemas.microsoft.com/office/drawing/2014/main" id="{6CAC5459-62D6-D216-23EF-C4F0EAF9D976}"/>
              </a:ext>
            </a:extLst>
          </p:cNvPr>
          <p:cNvSpPr txBox="1"/>
          <p:nvPr/>
        </p:nvSpPr>
        <p:spPr bwMode="auto">
          <a:xfrm>
            <a:off x="6890921" y="5257305"/>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9785" name="TextBox 9784">
            <a:extLst>
              <a:ext uri="{FF2B5EF4-FFF2-40B4-BE49-F238E27FC236}">
                <a16:creationId xmlns:a16="http://schemas.microsoft.com/office/drawing/2014/main" id="{AEE81167-4EE5-A148-EBA8-E1170CC551A7}"/>
              </a:ext>
            </a:extLst>
          </p:cNvPr>
          <p:cNvSpPr txBox="1"/>
          <p:nvPr/>
        </p:nvSpPr>
        <p:spPr bwMode="auto">
          <a:xfrm>
            <a:off x="7365921" y="5257305"/>
            <a:ext cx="1802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9786" name="TextBox 9785">
            <a:extLst>
              <a:ext uri="{FF2B5EF4-FFF2-40B4-BE49-F238E27FC236}">
                <a16:creationId xmlns:a16="http://schemas.microsoft.com/office/drawing/2014/main" id="{7EF24055-74BF-54EC-F9F5-027336939912}"/>
              </a:ext>
            </a:extLst>
          </p:cNvPr>
          <p:cNvSpPr txBox="1"/>
          <p:nvPr/>
        </p:nvSpPr>
        <p:spPr bwMode="auto">
          <a:xfrm>
            <a:off x="7819502" y="5257305"/>
            <a:ext cx="242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9787" name="TextBox 9786">
            <a:extLst>
              <a:ext uri="{FF2B5EF4-FFF2-40B4-BE49-F238E27FC236}">
                <a16:creationId xmlns:a16="http://schemas.microsoft.com/office/drawing/2014/main" id="{5AE9A82D-888C-F505-7972-0BCF0D7442E8}"/>
              </a:ext>
            </a:extLst>
          </p:cNvPr>
          <p:cNvSpPr txBox="1"/>
          <p:nvPr/>
        </p:nvSpPr>
        <p:spPr bwMode="auto">
          <a:xfrm>
            <a:off x="8296494" y="5257305"/>
            <a:ext cx="2370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9788" name="TextBox 9787">
            <a:extLst>
              <a:ext uri="{FF2B5EF4-FFF2-40B4-BE49-F238E27FC236}">
                <a16:creationId xmlns:a16="http://schemas.microsoft.com/office/drawing/2014/main" id="{EE42A79B-FECB-5978-1227-B0826458D108}"/>
              </a:ext>
            </a:extLst>
          </p:cNvPr>
          <p:cNvSpPr txBox="1"/>
          <p:nvPr/>
        </p:nvSpPr>
        <p:spPr bwMode="auto">
          <a:xfrm>
            <a:off x="8768447" y="5257305"/>
            <a:ext cx="24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9789" name="TextBox 9788">
            <a:extLst>
              <a:ext uri="{FF2B5EF4-FFF2-40B4-BE49-F238E27FC236}">
                <a16:creationId xmlns:a16="http://schemas.microsoft.com/office/drawing/2014/main" id="{5ADAF943-0CB9-C954-DCF7-1AF4142DB8A7}"/>
              </a:ext>
            </a:extLst>
          </p:cNvPr>
          <p:cNvSpPr txBox="1"/>
          <p:nvPr/>
        </p:nvSpPr>
        <p:spPr bwMode="auto">
          <a:xfrm>
            <a:off x="9244987" y="5257305"/>
            <a:ext cx="2462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9790" name="TextBox 9789">
            <a:extLst>
              <a:ext uri="{FF2B5EF4-FFF2-40B4-BE49-F238E27FC236}">
                <a16:creationId xmlns:a16="http://schemas.microsoft.com/office/drawing/2014/main" id="{479E66C1-D00E-5A4F-31DA-C8858BDB1A30}"/>
              </a:ext>
            </a:extLst>
          </p:cNvPr>
          <p:cNvSpPr txBox="1"/>
          <p:nvPr/>
        </p:nvSpPr>
        <p:spPr bwMode="auto">
          <a:xfrm>
            <a:off x="9726113" y="5257305"/>
            <a:ext cx="250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9791" name="TextBox 9790">
            <a:extLst>
              <a:ext uri="{FF2B5EF4-FFF2-40B4-BE49-F238E27FC236}">
                <a16:creationId xmlns:a16="http://schemas.microsoft.com/office/drawing/2014/main" id="{8D66803F-25CD-C632-8E41-DDB88CA27F40}"/>
              </a:ext>
            </a:extLst>
          </p:cNvPr>
          <p:cNvSpPr txBox="1"/>
          <p:nvPr/>
        </p:nvSpPr>
        <p:spPr bwMode="auto">
          <a:xfrm>
            <a:off x="10211825" y="5257305"/>
            <a:ext cx="245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9384" name="TextBox 9383">
            <a:extLst>
              <a:ext uri="{FF2B5EF4-FFF2-40B4-BE49-F238E27FC236}">
                <a16:creationId xmlns:a16="http://schemas.microsoft.com/office/drawing/2014/main" id="{CCB9F1AA-11F5-2EBA-6B52-8D0211D60CF0}"/>
              </a:ext>
            </a:extLst>
          </p:cNvPr>
          <p:cNvSpPr txBox="1"/>
          <p:nvPr/>
        </p:nvSpPr>
        <p:spPr bwMode="auto">
          <a:xfrm>
            <a:off x="10692499" y="5257305"/>
            <a:ext cx="2119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51</a:t>
            </a:r>
          </a:p>
        </p:txBody>
      </p:sp>
      <p:sp>
        <p:nvSpPr>
          <p:cNvPr id="9385" name="TextBox 9384">
            <a:extLst>
              <a:ext uri="{FF2B5EF4-FFF2-40B4-BE49-F238E27FC236}">
                <a16:creationId xmlns:a16="http://schemas.microsoft.com/office/drawing/2014/main" id="{CE45642C-E052-D5DE-1607-471EA70C92A7}"/>
              </a:ext>
            </a:extLst>
          </p:cNvPr>
          <p:cNvSpPr txBox="1"/>
          <p:nvPr/>
        </p:nvSpPr>
        <p:spPr bwMode="auto">
          <a:xfrm>
            <a:off x="11139258" y="5257305"/>
            <a:ext cx="2453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57</a:t>
            </a:r>
          </a:p>
        </p:txBody>
      </p:sp>
      <p:sp>
        <p:nvSpPr>
          <p:cNvPr id="9386" name="TextBox 9385">
            <a:extLst>
              <a:ext uri="{FF2B5EF4-FFF2-40B4-BE49-F238E27FC236}">
                <a16:creationId xmlns:a16="http://schemas.microsoft.com/office/drawing/2014/main" id="{202207E6-C23B-FA38-6AA0-E4DF37C2FC15}"/>
              </a:ext>
            </a:extLst>
          </p:cNvPr>
          <p:cNvSpPr txBox="1"/>
          <p:nvPr/>
        </p:nvSpPr>
        <p:spPr bwMode="auto">
          <a:xfrm>
            <a:off x="11388959" y="5257305"/>
            <a:ext cx="2465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nvGrpSpPr>
          <p:cNvPr id="10239" name="Group 10238">
            <a:extLst>
              <a:ext uri="{FF2B5EF4-FFF2-40B4-BE49-F238E27FC236}">
                <a16:creationId xmlns:a16="http://schemas.microsoft.com/office/drawing/2014/main" id="{581B80A3-630A-130C-F378-7C59889A10D9}"/>
              </a:ext>
            </a:extLst>
          </p:cNvPr>
          <p:cNvGrpSpPr/>
          <p:nvPr/>
        </p:nvGrpSpPr>
        <p:grpSpPr>
          <a:xfrm>
            <a:off x="6945659" y="2579235"/>
            <a:ext cx="4596556" cy="1674039"/>
            <a:chOff x="7043675" y="1603758"/>
            <a:chExt cx="4596556" cy="1674039"/>
          </a:xfrm>
        </p:grpSpPr>
        <p:sp>
          <p:nvSpPr>
            <p:cNvPr id="10058" name="Freeform 10057">
              <a:extLst>
                <a:ext uri="{FF2B5EF4-FFF2-40B4-BE49-F238E27FC236}">
                  <a16:creationId xmlns:a16="http://schemas.microsoft.com/office/drawing/2014/main" id="{65FA6470-DA42-ED6C-A09B-41D4C47D778C}"/>
                </a:ext>
              </a:extLst>
            </p:cNvPr>
            <p:cNvSpPr/>
            <p:nvPr/>
          </p:nvSpPr>
          <p:spPr bwMode="auto">
            <a:xfrm>
              <a:off x="7043675" y="1701024"/>
              <a:ext cx="4500126" cy="1425505"/>
            </a:xfrm>
            <a:custGeom>
              <a:avLst/>
              <a:gdLst>
                <a:gd name="connsiteX0" fmla="*/ 4500126 w 4500126"/>
                <a:gd name="connsiteY0" fmla="*/ 1425505 h 1425505"/>
                <a:gd name="connsiteX1" fmla="*/ 3969055 w 4500126"/>
                <a:gd name="connsiteY1" fmla="*/ 1425505 h 1425505"/>
                <a:gd name="connsiteX2" fmla="*/ 3969055 w 4500126"/>
                <a:gd name="connsiteY2" fmla="*/ 1389568 h 1425505"/>
                <a:gd name="connsiteX3" fmla="*/ 3845272 w 4500126"/>
                <a:gd name="connsiteY3" fmla="*/ 1389568 h 1425505"/>
                <a:gd name="connsiteX4" fmla="*/ 3845272 w 4500126"/>
                <a:gd name="connsiteY4" fmla="*/ 1349638 h 1425505"/>
                <a:gd name="connsiteX5" fmla="*/ 3761418 w 4500126"/>
                <a:gd name="connsiteY5" fmla="*/ 1349638 h 1425505"/>
                <a:gd name="connsiteX6" fmla="*/ 3761418 w 4500126"/>
                <a:gd name="connsiteY6" fmla="*/ 1134015 h 1425505"/>
                <a:gd name="connsiteX7" fmla="*/ 3681558 w 4500126"/>
                <a:gd name="connsiteY7" fmla="*/ 1134015 h 1425505"/>
                <a:gd name="connsiteX8" fmla="*/ 3681558 w 4500126"/>
                <a:gd name="connsiteY8" fmla="*/ 1110057 h 1425505"/>
                <a:gd name="connsiteX9" fmla="*/ 3581733 w 4500126"/>
                <a:gd name="connsiteY9" fmla="*/ 1110057 h 1425505"/>
                <a:gd name="connsiteX10" fmla="*/ 3581733 w 4500126"/>
                <a:gd name="connsiteY10" fmla="*/ 1090092 h 1425505"/>
                <a:gd name="connsiteX11" fmla="*/ 3414026 w 4500126"/>
                <a:gd name="connsiteY11" fmla="*/ 1090092 h 1425505"/>
                <a:gd name="connsiteX12" fmla="*/ 3414026 w 4500126"/>
                <a:gd name="connsiteY12" fmla="*/ 1078113 h 1425505"/>
                <a:gd name="connsiteX13" fmla="*/ 3314201 w 4500126"/>
                <a:gd name="connsiteY13" fmla="*/ 1078113 h 1425505"/>
                <a:gd name="connsiteX14" fmla="*/ 3314201 w 4500126"/>
                <a:gd name="connsiteY14" fmla="*/ 962316 h 1425505"/>
                <a:gd name="connsiteX15" fmla="*/ 3150487 w 4500126"/>
                <a:gd name="connsiteY15" fmla="*/ 962316 h 1425505"/>
                <a:gd name="connsiteX16" fmla="*/ 3150487 w 4500126"/>
                <a:gd name="connsiteY16" fmla="*/ 946344 h 1425505"/>
                <a:gd name="connsiteX17" fmla="*/ 2958823 w 4500126"/>
                <a:gd name="connsiteY17" fmla="*/ 946344 h 1425505"/>
                <a:gd name="connsiteX18" fmla="*/ 2958823 w 4500126"/>
                <a:gd name="connsiteY18" fmla="*/ 922386 h 1425505"/>
                <a:gd name="connsiteX19" fmla="*/ 2898928 w 4500126"/>
                <a:gd name="connsiteY19" fmla="*/ 922386 h 1425505"/>
                <a:gd name="connsiteX20" fmla="*/ 2898928 w 4500126"/>
                <a:gd name="connsiteY20" fmla="*/ 878462 h 1425505"/>
                <a:gd name="connsiteX21" fmla="*/ 2858997 w 4500126"/>
                <a:gd name="connsiteY21" fmla="*/ 878462 h 1425505"/>
                <a:gd name="connsiteX22" fmla="*/ 2858997 w 4500126"/>
                <a:gd name="connsiteY22" fmla="*/ 794609 h 1425505"/>
                <a:gd name="connsiteX23" fmla="*/ 2531570 w 4500126"/>
                <a:gd name="connsiteY23" fmla="*/ 794609 h 1425505"/>
                <a:gd name="connsiteX24" fmla="*/ 2531570 w 4500126"/>
                <a:gd name="connsiteY24" fmla="*/ 758672 h 1425505"/>
                <a:gd name="connsiteX25" fmla="*/ 2431745 w 4500126"/>
                <a:gd name="connsiteY25" fmla="*/ 758672 h 1425505"/>
                <a:gd name="connsiteX26" fmla="*/ 2431745 w 4500126"/>
                <a:gd name="connsiteY26" fmla="*/ 682805 h 1425505"/>
                <a:gd name="connsiteX27" fmla="*/ 2315948 w 4500126"/>
                <a:gd name="connsiteY27" fmla="*/ 682805 h 1425505"/>
                <a:gd name="connsiteX28" fmla="*/ 2315948 w 4500126"/>
                <a:gd name="connsiteY28" fmla="*/ 666833 h 1425505"/>
                <a:gd name="connsiteX29" fmla="*/ 2256053 w 4500126"/>
                <a:gd name="connsiteY29" fmla="*/ 666833 h 1425505"/>
                <a:gd name="connsiteX30" fmla="*/ 2252059 w 4500126"/>
                <a:gd name="connsiteY30" fmla="*/ 662839 h 1425505"/>
                <a:gd name="connsiteX31" fmla="*/ 2252059 w 4500126"/>
                <a:gd name="connsiteY31" fmla="*/ 662839 h 1425505"/>
                <a:gd name="connsiteX32" fmla="*/ 2252059 w 4500126"/>
                <a:gd name="connsiteY32" fmla="*/ 662839 h 1425505"/>
                <a:gd name="connsiteX33" fmla="*/ 2224108 w 4500126"/>
                <a:gd name="connsiteY33" fmla="*/ 662839 h 1425505"/>
                <a:gd name="connsiteX34" fmla="*/ 2224108 w 4500126"/>
                <a:gd name="connsiteY34" fmla="*/ 662839 h 1425505"/>
                <a:gd name="connsiteX35" fmla="*/ 2224108 w 4500126"/>
                <a:gd name="connsiteY35" fmla="*/ 634889 h 1425505"/>
                <a:gd name="connsiteX36" fmla="*/ 2144248 w 4500126"/>
                <a:gd name="connsiteY36" fmla="*/ 634889 h 1425505"/>
                <a:gd name="connsiteX37" fmla="*/ 2144248 w 4500126"/>
                <a:gd name="connsiteY37" fmla="*/ 610931 h 1425505"/>
                <a:gd name="connsiteX38" fmla="*/ 2052409 w 4500126"/>
                <a:gd name="connsiteY38" fmla="*/ 610931 h 1425505"/>
                <a:gd name="connsiteX39" fmla="*/ 2052409 w 4500126"/>
                <a:gd name="connsiteY39" fmla="*/ 574993 h 1425505"/>
                <a:gd name="connsiteX40" fmla="*/ 1996507 w 4500126"/>
                <a:gd name="connsiteY40" fmla="*/ 574993 h 1425505"/>
                <a:gd name="connsiteX41" fmla="*/ 1996507 w 4500126"/>
                <a:gd name="connsiteY41" fmla="*/ 503119 h 1425505"/>
                <a:gd name="connsiteX42" fmla="*/ 1848765 w 4500126"/>
                <a:gd name="connsiteY42" fmla="*/ 503119 h 1425505"/>
                <a:gd name="connsiteX43" fmla="*/ 1848765 w 4500126"/>
                <a:gd name="connsiteY43" fmla="*/ 487147 h 1425505"/>
                <a:gd name="connsiteX44" fmla="*/ 1788870 w 4500126"/>
                <a:gd name="connsiteY44" fmla="*/ 487147 h 1425505"/>
                <a:gd name="connsiteX45" fmla="*/ 1788870 w 4500126"/>
                <a:gd name="connsiteY45" fmla="*/ 471175 h 1425505"/>
                <a:gd name="connsiteX46" fmla="*/ 1716996 w 4500126"/>
                <a:gd name="connsiteY46" fmla="*/ 471175 h 1425505"/>
                <a:gd name="connsiteX47" fmla="*/ 1716996 w 4500126"/>
                <a:gd name="connsiteY47" fmla="*/ 459196 h 1425505"/>
                <a:gd name="connsiteX48" fmla="*/ 1605191 w 4500126"/>
                <a:gd name="connsiteY48" fmla="*/ 459196 h 1425505"/>
                <a:gd name="connsiteX49" fmla="*/ 1605191 w 4500126"/>
                <a:gd name="connsiteY49" fmla="*/ 435238 h 1425505"/>
                <a:gd name="connsiteX50" fmla="*/ 1565261 w 4500126"/>
                <a:gd name="connsiteY50" fmla="*/ 435238 h 1425505"/>
                <a:gd name="connsiteX51" fmla="*/ 1565261 w 4500126"/>
                <a:gd name="connsiteY51" fmla="*/ 423259 h 1425505"/>
                <a:gd name="connsiteX52" fmla="*/ 1381583 w 4500126"/>
                <a:gd name="connsiteY52" fmla="*/ 423259 h 1425505"/>
                <a:gd name="connsiteX53" fmla="*/ 1381583 w 4500126"/>
                <a:gd name="connsiteY53" fmla="*/ 403294 h 1425505"/>
                <a:gd name="connsiteX54" fmla="*/ 1337659 w 4500126"/>
                <a:gd name="connsiteY54" fmla="*/ 403294 h 1425505"/>
                <a:gd name="connsiteX55" fmla="*/ 1337659 w 4500126"/>
                <a:gd name="connsiteY55" fmla="*/ 359371 h 1425505"/>
                <a:gd name="connsiteX56" fmla="*/ 1257799 w 4500126"/>
                <a:gd name="connsiteY56" fmla="*/ 359371 h 1425505"/>
                <a:gd name="connsiteX57" fmla="*/ 1257799 w 4500126"/>
                <a:gd name="connsiteY57" fmla="*/ 347392 h 1425505"/>
                <a:gd name="connsiteX58" fmla="*/ 1157974 w 4500126"/>
                <a:gd name="connsiteY58" fmla="*/ 347392 h 1425505"/>
                <a:gd name="connsiteX59" fmla="*/ 1157974 w 4500126"/>
                <a:gd name="connsiteY59" fmla="*/ 315448 h 1425505"/>
                <a:gd name="connsiteX60" fmla="*/ 1090093 w 4500126"/>
                <a:gd name="connsiteY60" fmla="*/ 315448 h 1425505"/>
                <a:gd name="connsiteX61" fmla="*/ 1090093 w 4500126"/>
                <a:gd name="connsiteY61" fmla="*/ 299476 h 1425505"/>
                <a:gd name="connsiteX62" fmla="*/ 1018218 w 4500126"/>
                <a:gd name="connsiteY62" fmla="*/ 299476 h 1425505"/>
                <a:gd name="connsiteX63" fmla="*/ 1018218 w 4500126"/>
                <a:gd name="connsiteY63" fmla="*/ 275517 h 1425505"/>
                <a:gd name="connsiteX64" fmla="*/ 966309 w 4500126"/>
                <a:gd name="connsiteY64" fmla="*/ 275517 h 1425505"/>
                <a:gd name="connsiteX65" fmla="*/ 966309 w 4500126"/>
                <a:gd name="connsiteY65" fmla="*/ 275517 h 1425505"/>
                <a:gd name="connsiteX66" fmla="*/ 966309 w 4500126"/>
                <a:gd name="connsiteY66" fmla="*/ 247566 h 1425505"/>
                <a:gd name="connsiteX67" fmla="*/ 886449 w 4500126"/>
                <a:gd name="connsiteY67" fmla="*/ 247566 h 1425505"/>
                <a:gd name="connsiteX68" fmla="*/ 886449 w 4500126"/>
                <a:gd name="connsiteY68" fmla="*/ 187671 h 1425505"/>
                <a:gd name="connsiteX69" fmla="*/ 822561 w 4500126"/>
                <a:gd name="connsiteY69" fmla="*/ 187671 h 1425505"/>
                <a:gd name="connsiteX70" fmla="*/ 822561 w 4500126"/>
                <a:gd name="connsiteY70" fmla="*/ 163713 h 1425505"/>
                <a:gd name="connsiteX71" fmla="*/ 670826 w 4500126"/>
                <a:gd name="connsiteY71" fmla="*/ 163713 h 1425505"/>
                <a:gd name="connsiteX72" fmla="*/ 670826 w 4500126"/>
                <a:gd name="connsiteY72" fmla="*/ 131769 h 1425505"/>
                <a:gd name="connsiteX73" fmla="*/ 439232 w 4500126"/>
                <a:gd name="connsiteY73" fmla="*/ 131769 h 1425505"/>
                <a:gd name="connsiteX74" fmla="*/ 439232 w 4500126"/>
                <a:gd name="connsiteY74" fmla="*/ 87846 h 1425505"/>
                <a:gd name="connsiteX75" fmla="*/ 307462 w 4500126"/>
                <a:gd name="connsiteY75" fmla="*/ 87846 h 1425505"/>
                <a:gd name="connsiteX76" fmla="*/ 307462 w 4500126"/>
                <a:gd name="connsiteY76" fmla="*/ 71874 h 1425505"/>
                <a:gd name="connsiteX77" fmla="*/ 235588 w 4500126"/>
                <a:gd name="connsiteY77" fmla="*/ 71874 h 1425505"/>
                <a:gd name="connsiteX78" fmla="*/ 235588 w 4500126"/>
                <a:gd name="connsiteY78" fmla="*/ 35937 h 1425505"/>
                <a:gd name="connsiteX79" fmla="*/ 199651 w 4500126"/>
                <a:gd name="connsiteY79" fmla="*/ 35937 h 1425505"/>
                <a:gd name="connsiteX80" fmla="*/ 199651 w 4500126"/>
                <a:gd name="connsiteY80" fmla="*/ 35937 h 1425505"/>
                <a:gd name="connsiteX81" fmla="*/ 199651 w 4500126"/>
                <a:gd name="connsiteY81" fmla="*/ 0 h 1425505"/>
                <a:gd name="connsiteX82" fmla="*/ 0 w 4500126"/>
                <a:gd name="connsiteY82" fmla="*/ 0 h 142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500126" h="1425505">
                  <a:moveTo>
                    <a:pt x="4500126" y="1425505"/>
                  </a:moveTo>
                  <a:lnTo>
                    <a:pt x="3969055" y="1425505"/>
                  </a:lnTo>
                  <a:lnTo>
                    <a:pt x="3969055" y="1389568"/>
                  </a:lnTo>
                  <a:lnTo>
                    <a:pt x="3845272" y="1389568"/>
                  </a:lnTo>
                  <a:lnTo>
                    <a:pt x="3845272" y="1349638"/>
                  </a:lnTo>
                  <a:lnTo>
                    <a:pt x="3761418" y="1349638"/>
                  </a:lnTo>
                  <a:lnTo>
                    <a:pt x="3761418" y="1134015"/>
                  </a:lnTo>
                  <a:lnTo>
                    <a:pt x="3681558" y="1134015"/>
                  </a:lnTo>
                  <a:lnTo>
                    <a:pt x="3681558" y="1110057"/>
                  </a:lnTo>
                  <a:lnTo>
                    <a:pt x="3581733" y="1110057"/>
                  </a:lnTo>
                  <a:lnTo>
                    <a:pt x="3581733" y="1090092"/>
                  </a:lnTo>
                  <a:lnTo>
                    <a:pt x="3414026" y="1090092"/>
                  </a:lnTo>
                  <a:lnTo>
                    <a:pt x="3414026" y="1078113"/>
                  </a:lnTo>
                  <a:lnTo>
                    <a:pt x="3314201" y="1078113"/>
                  </a:lnTo>
                  <a:lnTo>
                    <a:pt x="3314201" y="962316"/>
                  </a:lnTo>
                  <a:lnTo>
                    <a:pt x="3150487" y="962316"/>
                  </a:lnTo>
                  <a:lnTo>
                    <a:pt x="3150487" y="946344"/>
                  </a:lnTo>
                  <a:lnTo>
                    <a:pt x="2958823" y="946344"/>
                  </a:lnTo>
                  <a:lnTo>
                    <a:pt x="2958823" y="922386"/>
                  </a:lnTo>
                  <a:lnTo>
                    <a:pt x="2898928" y="922386"/>
                  </a:lnTo>
                  <a:lnTo>
                    <a:pt x="2898928" y="878462"/>
                  </a:lnTo>
                  <a:lnTo>
                    <a:pt x="2858997" y="878462"/>
                  </a:lnTo>
                  <a:lnTo>
                    <a:pt x="2858997" y="794609"/>
                  </a:lnTo>
                  <a:lnTo>
                    <a:pt x="2531570" y="794609"/>
                  </a:lnTo>
                  <a:lnTo>
                    <a:pt x="2531570" y="758672"/>
                  </a:lnTo>
                  <a:lnTo>
                    <a:pt x="2431745" y="758672"/>
                  </a:lnTo>
                  <a:lnTo>
                    <a:pt x="2431745" y="682805"/>
                  </a:lnTo>
                  <a:lnTo>
                    <a:pt x="2315948" y="682805"/>
                  </a:lnTo>
                  <a:lnTo>
                    <a:pt x="2315948" y="666833"/>
                  </a:lnTo>
                  <a:lnTo>
                    <a:pt x="2256053" y="666833"/>
                  </a:lnTo>
                  <a:lnTo>
                    <a:pt x="2252059" y="662839"/>
                  </a:lnTo>
                  <a:lnTo>
                    <a:pt x="2252059" y="662839"/>
                  </a:lnTo>
                  <a:lnTo>
                    <a:pt x="2252059" y="662839"/>
                  </a:lnTo>
                  <a:lnTo>
                    <a:pt x="2224108" y="662839"/>
                  </a:lnTo>
                  <a:lnTo>
                    <a:pt x="2224108" y="662839"/>
                  </a:lnTo>
                  <a:lnTo>
                    <a:pt x="2224108" y="634889"/>
                  </a:lnTo>
                  <a:lnTo>
                    <a:pt x="2144248" y="634889"/>
                  </a:lnTo>
                  <a:lnTo>
                    <a:pt x="2144248" y="610931"/>
                  </a:lnTo>
                  <a:lnTo>
                    <a:pt x="2052409" y="610931"/>
                  </a:lnTo>
                  <a:lnTo>
                    <a:pt x="2052409" y="574993"/>
                  </a:lnTo>
                  <a:lnTo>
                    <a:pt x="1996507" y="574993"/>
                  </a:lnTo>
                  <a:lnTo>
                    <a:pt x="1996507" y="503119"/>
                  </a:lnTo>
                  <a:lnTo>
                    <a:pt x="1848765" y="503119"/>
                  </a:lnTo>
                  <a:lnTo>
                    <a:pt x="1848765" y="487147"/>
                  </a:lnTo>
                  <a:lnTo>
                    <a:pt x="1788870" y="487147"/>
                  </a:lnTo>
                  <a:lnTo>
                    <a:pt x="1788870" y="471175"/>
                  </a:lnTo>
                  <a:lnTo>
                    <a:pt x="1716996" y="471175"/>
                  </a:lnTo>
                  <a:lnTo>
                    <a:pt x="1716996" y="459196"/>
                  </a:lnTo>
                  <a:lnTo>
                    <a:pt x="1605191" y="459196"/>
                  </a:lnTo>
                  <a:lnTo>
                    <a:pt x="1605191" y="435238"/>
                  </a:lnTo>
                  <a:lnTo>
                    <a:pt x="1565261" y="435238"/>
                  </a:lnTo>
                  <a:lnTo>
                    <a:pt x="1565261" y="423259"/>
                  </a:lnTo>
                  <a:lnTo>
                    <a:pt x="1381583" y="423259"/>
                  </a:lnTo>
                  <a:lnTo>
                    <a:pt x="1381583" y="403294"/>
                  </a:lnTo>
                  <a:lnTo>
                    <a:pt x="1337659" y="403294"/>
                  </a:lnTo>
                  <a:lnTo>
                    <a:pt x="1337659" y="359371"/>
                  </a:lnTo>
                  <a:lnTo>
                    <a:pt x="1257799" y="359371"/>
                  </a:lnTo>
                  <a:lnTo>
                    <a:pt x="1257799" y="347392"/>
                  </a:lnTo>
                  <a:lnTo>
                    <a:pt x="1157974" y="347392"/>
                  </a:lnTo>
                  <a:lnTo>
                    <a:pt x="1157974" y="315448"/>
                  </a:lnTo>
                  <a:lnTo>
                    <a:pt x="1090093" y="315448"/>
                  </a:lnTo>
                  <a:lnTo>
                    <a:pt x="1090093" y="299476"/>
                  </a:lnTo>
                  <a:lnTo>
                    <a:pt x="1018218" y="299476"/>
                  </a:lnTo>
                  <a:lnTo>
                    <a:pt x="1018218" y="275517"/>
                  </a:lnTo>
                  <a:lnTo>
                    <a:pt x="966309" y="275517"/>
                  </a:lnTo>
                  <a:lnTo>
                    <a:pt x="966309" y="275517"/>
                  </a:lnTo>
                  <a:lnTo>
                    <a:pt x="966309" y="247566"/>
                  </a:lnTo>
                  <a:lnTo>
                    <a:pt x="886449" y="247566"/>
                  </a:lnTo>
                  <a:lnTo>
                    <a:pt x="886449" y="187671"/>
                  </a:lnTo>
                  <a:lnTo>
                    <a:pt x="822561" y="187671"/>
                  </a:lnTo>
                  <a:lnTo>
                    <a:pt x="822561" y="163713"/>
                  </a:lnTo>
                  <a:lnTo>
                    <a:pt x="670826" y="163713"/>
                  </a:lnTo>
                  <a:lnTo>
                    <a:pt x="670826" y="131769"/>
                  </a:lnTo>
                  <a:lnTo>
                    <a:pt x="439232" y="131769"/>
                  </a:lnTo>
                  <a:lnTo>
                    <a:pt x="439232" y="87846"/>
                  </a:lnTo>
                  <a:lnTo>
                    <a:pt x="307462" y="87846"/>
                  </a:lnTo>
                  <a:lnTo>
                    <a:pt x="307462" y="71874"/>
                  </a:lnTo>
                  <a:lnTo>
                    <a:pt x="235588" y="71874"/>
                  </a:lnTo>
                  <a:lnTo>
                    <a:pt x="235588" y="35937"/>
                  </a:lnTo>
                  <a:lnTo>
                    <a:pt x="199651" y="35937"/>
                  </a:lnTo>
                  <a:lnTo>
                    <a:pt x="199651" y="35937"/>
                  </a:lnTo>
                  <a:lnTo>
                    <a:pt x="199651" y="0"/>
                  </a:lnTo>
                  <a:lnTo>
                    <a:pt x="0" y="0"/>
                  </a:lnTo>
                </a:path>
              </a:pathLst>
            </a:custGeom>
            <a:noFill/>
            <a:ln w="28575">
              <a:solidFill>
                <a:schemeClr val="accent1"/>
              </a:solidFill>
              <a:miter lim="800000"/>
              <a:headEnd/>
              <a:tailEnd/>
            </a:ln>
          </p:spPr>
          <p:txBody>
            <a:bodyPr rtlCol="0" anchor="ctr"/>
            <a:lstStyle/>
            <a:p>
              <a:pPr algn="ctr"/>
              <a:endParaRPr lang="en-US"/>
            </a:p>
          </p:txBody>
        </p:sp>
        <p:sp>
          <p:nvSpPr>
            <p:cNvPr id="10165" name="TextBox 10164">
              <a:extLst>
                <a:ext uri="{FF2B5EF4-FFF2-40B4-BE49-F238E27FC236}">
                  <a16:creationId xmlns:a16="http://schemas.microsoft.com/office/drawing/2014/main" id="{79DC1A90-ADAC-50F3-FB11-04DB8FACB4E0}"/>
                </a:ext>
              </a:extLst>
            </p:cNvPr>
            <p:cNvSpPr txBox="1"/>
            <p:nvPr/>
          </p:nvSpPr>
          <p:spPr bwMode="auto">
            <a:xfrm>
              <a:off x="7199480" y="160375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66" name="TextBox 10165">
              <a:extLst>
                <a:ext uri="{FF2B5EF4-FFF2-40B4-BE49-F238E27FC236}">
                  <a16:creationId xmlns:a16="http://schemas.microsoft.com/office/drawing/2014/main" id="{D72C8658-A47A-EA0B-37FF-04AB132D1F77}"/>
                </a:ext>
              </a:extLst>
            </p:cNvPr>
            <p:cNvSpPr txBox="1"/>
            <p:nvPr/>
          </p:nvSpPr>
          <p:spPr bwMode="auto">
            <a:xfrm>
              <a:off x="7433714" y="166365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67" name="TextBox 10166">
              <a:extLst>
                <a:ext uri="{FF2B5EF4-FFF2-40B4-BE49-F238E27FC236}">
                  <a16:creationId xmlns:a16="http://schemas.microsoft.com/office/drawing/2014/main" id="{C882CC1E-1047-02C6-24E1-9B2231FCB3E2}"/>
                </a:ext>
              </a:extLst>
            </p:cNvPr>
            <p:cNvSpPr txBox="1"/>
            <p:nvPr/>
          </p:nvSpPr>
          <p:spPr bwMode="auto">
            <a:xfrm>
              <a:off x="7479375" y="166661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68" name="TextBox 10167">
              <a:extLst>
                <a:ext uri="{FF2B5EF4-FFF2-40B4-BE49-F238E27FC236}">
                  <a16:creationId xmlns:a16="http://schemas.microsoft.com/office/drawing/2014/main" id="{91C7D8EB-F4D2-552C-0711-C8781ACD620D}"/>
                </a:ext>
              </a:extLst>
            </p:cNvPr>
            <p:cNvSpPr txBox="1"/>
            <p:nvPr/>
          </p:nvSpPr>
          <p:spPr bwMode="auto">
            <a:xfrm>
              <a:off x="7610427" y="168381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69" name="TextBox 10168">
              <a:extLst>
                <a:ext uri="{FF2B5EF4-FFF2-40B4-BE49-F238E27FC236}">
                  <a16:creationId xmlns:a16="http://schemas.microsoft.com/office/drawing/2014/main" id="{F75910D3-B46F-41F5-C612-AB805F66D9F0}"/>
                </a:ext>
              </a:extLst>
            </p:cNvPr>
            <p:cNvSpPr txBox="1"/>
            <p:nvPr/>
          </p:nvSpPr>
          <p:spPr bwMode="auto">
            <a:xfrm>
              <a:off x="7830428" y="176149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0" name="TextBox 10169">
              <a:extLst>
                <a:ext uri="{FF2B5EF4-FFF2-40B4-BE49-F238E27FC236}">
                  <a16:creationId xmlns:a16="http://schemas.microsoft.com/office/drawing/2014/main" id="{C35918F1-060B-4BCD-51D8-908B33138BC5}"/>
                </a:ext>
              </a:extLst>
            </p:cNvPr>
            <p:cNvSpPr txBox="1"/>
            <p:nvPr/>
          </p:nvSpPr>
          <p:spPr bwMode="auto">
            <a:xfrm>
              <a:off x="8160727" y="188187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1" name="TextBox 10170">
              <a:extLst>
                <a:ext uri="{FF2B5EF4-FFF2-40B4-BE49-F238E27FC236}">
                  <a16:creationId xmlns:a16="http://schemas.microsoft.com/office/drawing/2014/main" id="{542E39A5-82D2-A340-121F-1578C026E014}"/>
                </a:ext>
              </a:extLst>
            </p:cNvPr>
            <p:cNvSpPr txBox="1"/>
            <p:nvPr/>
          </p:nvSpPr>
          <p:spPr bwMode="auto">
            <a:xfrm>
              <a:off x="8273989" y="189551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2" name="TextBox 10171">
              <a:extLst>
                <a:ext uri="{FF2B5EF4-FFF2-40B4-BE49-F238E27FC236}">
                  <a16:creationId xmlns:a16="http://schemas.microsoft.com/office/drawing/2014/main" id="{0E6D6D1A-ACEE-477A-2365-AEB75A5446E5}"/>
                </a:ext>
              </a:extLst>
            </p:cNvPr>
            <p:cNvSpPr txBox="1"/>
            <p:nvPr/>
          </p:nvSpPr>
          <p:spPr bwMode="auto">
            <a:xfrm>
              <a:off x="8490433" y="195896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3" name="TextBox 10172">
              <a:extLst>
                <a:ext uri="{FF2B5EF4-FFF2-40B4-BE49-F238E27FC236}">
                  <a16:creationId xmlns:a16="http://schemas.microsoft.com/office/drawing/2014/main" id="{537F505F-5FA9-CB6B-974E-6A1CA02715EE}"/>
                </a:ext>
              </a:extLst>
            </p:cNvPr>
            <p:cNvSpPr txBox="1"/>
            <p:nvPr/>
          </p:nvSpPr>
          <p:spPr bwMode="auto">
            <a:xfrm>
              <a:off x="8941703" y="211847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4" name="TextBox 10173">
              <a:extLst>
                <a:ext uri="{FF2B5EF4-FFF2-40B4-BE49-F238E27FC236}">
                  <a16:creationId xmlns:a16="http://schemas.microsoft.com/office/drawing/2014/main" id="{25A8BC71-0424-EE56-123B-B1C43B71C6F1}"/>
                </a:ext>
              </a:extLst>
            </p:cNvPr>
            <p:cNvSpPr txBox="1"/>
            <p:nvPr/>
          </p:nvSpPr>
          <p:spPr bwMode="auto">
            <a:xfrm>
              <a:off x="9143915" y="217837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5" name="TextBox 10174">
              <a:extLst>
                <a:ext uri="{FF2B5EF4-FFF2-40B4-BE49-F238E27FC236}">
                  <a16:creationId xmlns:a16="http://schemas.microsoft.com/office/drawing/2014/main" id="{2214B74C-87BB-7EE0-DEFB-D129B1E163E8}"/>
                </a:ext>
              </a:extLst>
            </p:cNvPr>
            <p:cNvSpPr txBox="1"/>
            <p:nvPr/>
          </p:nvSpPr>
          <p:spPr bwMode="auto">
            <a:xfrm>
              <a:off x="9349684" y="222403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6" name="TextBox 10175">
              <a:extLst>
                <a:ext uri="{FF2B5EF4-FFF2-40B4-BE49-F238E27FC236}">
                  <a16:creationId xmlns:a16="http://schemas.microsoft.com/office/drawing/2014/main" id="{58E4E128-AAEF-4C0C-80DD-88D6A4D0584F}"/>
                </a:ext>
              </a:extLst>
            </p:cNvPr>
            <p:cNvSpPr txBox="1"/>
            <p:nvPr/>
          </p:nvSpPr>
          <p:spPr bwMode="auto">
            <a:xfrm>
              <a:off x="9377555" y="227680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7" name="TextBox 10176">
              <a:extLst>
                <a:ext uri="{FF2B5EF4-FFF2-40B4-BE49-F238E27FC236}">
                  <a16:creationId xmlns:a16="http://schemas.microsoft.com/office/drawing/2014/main" id="{42262A38-9C4D-9C8A-7EB6-D912ECBEC180}"/>
                </a:ext>
              </a:extLst>
            </p:cNvPr>
            <p:cNvSpPr txBox="1"/>
            <p:nvPr/>
          </p:nvSpPr>
          <p:spPr bwMode="auto">
            <a:xfrm>
              <a:off x="9394752" y="22975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8" name="TextBox 10177">
              <a:extLst>
                <a:ext uri="{FF2B5EF4-FFF2-40B4-BE49-F238E27FC236}">
                  <a16:creationId xmlns:a16="http://schemas.microsoft.com/office/drawing/2014/main" id="{985B4DE2-5D68-5190-1092-9C9E773217EC}"/>
                </a:ext>
              </a:extLst>
            </p:cNvPr>
            <p:cNvSpPr txBox="1"/>
            <p:nvPr/>
          </p:nvSpPr>
          <p:spPr bwMode="auto">
            <a:xfrm>
              <a:off x="9557826" y="233254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79" name="TextBox 10178">
              <a:extLst>
                <a:ext uri="{FF2B5EF4-FFF2-40B4-BE49-F238E27FC236}">
                  <a16:creationId xmlns:a16="http://schemas.microsoft.com/office/drawing/2014/main" id="{9125BBA8-BE32-84FE-B258-734367556DD1}"/>
                </a:ext>
              </a:extLst>
            </p:cNvPr>
            <p:cNvSpPr txBox="1"/>
            <p:nvPr/>
          </p:nvSpPr>
          <p:spPr bwMode="auto">
            <a:xfrm>
              <a:off x="9774270" y="232839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0" name="TextBox 10179">
              <a:extLst>
                <a:ext uri="{FF2B5EF4-FFF2-40B4-BE49-F238E27FC236}">
                  <a16:creationId xmlns:a16="http://schemas.microsoft.com/office/drawing/2014/main" id="{985071A0-A507-33FD-69BD-03766457F929}"/>
                </a:ext>
              </a:extLst>
            </p:cNvPr>
            <p:cNvSpPr txBox="1"/>
            <p:nvPr/>
          </p:nvSpPr>
          <p:spPr bwMode="auto">
            <a:xfrm>
              <a:off x="9624242" y="233136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1" name="TextBox 10180">
              <a:extLst>
                <a:ext uri="{FF2B5EF4-FFF2-40B4-BE49-F238E27FC236}">
                  <a16:creationId xmlns:a16="http://schemas.microsoft.com/office/drawing/2014/main" id="{B52C3E12-5262-B978-280B-F35E9C447FBE}"/>
                </a:ext>
              </a:extLst>
            </p:cNvPr>
            <p:cNvSpPr txBox="1"/>
            <p:nvPr/>
          </p:nvSpPr>
          <p:spPr bwMode="auto">
            <a:xfrm>
              <a:off x="9648554" y="232721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2" name="TextBox 10181">
              <a:extLst>
                <a:ext uri="{FF2B5EF4-FFF2-40B4-BE49-F238E27FC236}">
                  <a16:creationId xmlns:a16="http://schemas.microsoft.com/office/drawing/2014/main" id="{B2D6FB24-E1E0-3E9C-3AB3-11047F8F3D7D}"/>
                </a:ext>
              </a:extLst>
            </p:cNvPr>
            <p:cNvSpPr txBox="1"/>
            <p:nvPr/>
          </p:nvSpPr>
          <p:spPr bwMode="auto">
            <a:xfrm>
              <a:off x="9797396" y="235508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3" name="TextBox 10182">
              <a:extLst>
                <a:ext uri="{FF2B5EF4-FFF2-40B4-BE49-F238E27FC236}">
                  <a16:creationId xmlns:a16="http://schemas.microsoft.com/office/drawing/2014/main" id="{642B3F53-39D8-10F6-8521-20292329BC99}"/>
                </a:ext>
              </a:extLst>
            </p:cNvPr>
            <p:cNvSpPr txBox="1"/>
            <p:nvPr/>
          </p:nvSpPr>
          <p:spPr bwMode="auto">
            <a:xfrm>
              <a:off x="9590441" y="232958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4" name="TextBox 10183">
              <a:extLst>
                <a:ext uri="{FF2B5EF4-FFF2-40B4-BE49-F238E27FC236}">
                  <a16:creationId xmlns:a16="http://schemas.microsoft.com/office/drawing/2014/main" id="{E74B58FF-F675-F496-CA87-BC831233FFB9}"/>
                </a:ext>
              </a:extLst>
            </p:cNvPr>
            <p:cNvSpPr txBox="1"/>
            <p:nvPr/>
          </p:nvSpPr>
          <p:spPr bwMode="auto">
            <a:xfrm>
              <a:off x="9600522" y="232899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5" name="TextBox 10184">
              <a:extLst>
                <a:ext uri="{FF2B5EF4-FFF2-40B4-BE49-F238E27FC236}">
                  <a16:creationId xmlns:a16="http://schemas.microsoft.com/office/drawing/2014/main" id="{49585525-F1F7-70AB-6782-B93C15640BCF}"/>
                </a:ext>
              </a:extLst>
            </p:cNvPr>
            <p:cNvSpPr txBox="1"/>
            <p:nvPr/>
          </p:nvSpPr>
          <p:spPr bwMode="auto">
            <a:xfrm>
              <a:off x="9717342" y="232484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6" name="TextBox 10185">
              <a:extLst>
                <a:ext uri="{FF2B5EF4-FFF2-40B4-BE49-F238E27FC236}">
                  <a16:creationId xmlns:a16="http://schemas.microsoft.com/office/drawing/2014/main" id="{F3AE3BAB-11D4-34CC-7497-69287AAB4530}"/>
                </a:ext>
              </a:extLst>
            </p:cNvPr>
            <p:cNvSpPr txBox="1"/>
            <p:nvPr/>
          </p:nvSpPr>
          <p:spPr bwMode="auto">
            <a:xfrm>
              <a:off x="9741655" y="232780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7" name="TextBox 10186">
              <a:extLst>
                <a:ext uri="{FF2B5EF4-FFF2-40B4-BE49-F238E27FC236}">
                  <a16:creationId xmlns:a16="http://schemas.microsoft.com/office/drawing/2014/main" id="{E905ED6F-882A-1C50-D7D9-382D18D980F6}"/>
                </a:ext>
              </a:extLst>
            </p:cNvPr>
            <p:cNvSpPr txBox="1"/>
            <p:nvPr/>
          </p:nvSpPr>
          <p:spPr bwMode="auto">
            <a:xfrm>
              <a:off x="9730388" y="232365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8" name="TextBox 10187">
              <a:extLst>
                <a:ext uri="{FF2B5EF4-FFF2-40B4-BE49-F238E27FC236}">
                  <a16:creationId xmlns:a16="http://schemas.microsoft.com/office/drawing/2014/main" id="{A3ABD927-71F9-F983-6B8E-E75C6442A541}"/>
                </a:ext>
              </a:extLst>
            </p:cNvPr>
            <p:cNvSpPr txBox="1"/>
            <p:nvPr/>
          </p:nvSpPr>
          <p:spPr bwMode="auto">
            <a:xfrm>
              <a:off x="9807477" y="238651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89" name="TextBox 10188">
              <a:extLst>
                <a:ext uri="{FF2B5EF4-FFF2-40B4-BE49-F238E27FC236}">
                  <a16:creationId xmlns:a16="http://schemas.microsoft.com/office/drawing/2014/main" id="{A10131EB-EA82-2D7D-D238-6C2C51E8E6E6}"/>
                </a:ext>
              </a:extLst>
            </p:cNvPr>
            <p:cNvSpPr txBox="1"/>
            <p:nvPr/>
          </p:nvSpPr>
          <p:spPr bwMode="auto">
            <a:xfrm>
              <a:off x="10102196" y="265988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0" name="TextBox 10189">
              <a:extLst>
                <a:ext uri="{FF2B5EF4-FFF2-40B4-BE49-F238E27FC236}">
                  <a16:creationId xmlns:a16="http://schemas.microsoft.com/office/drawing/2014/main" id="{C646C783-36A7-1DA6-B994-6B50C3174E89}"/>
                </a:ext>
              </a:extLst>
            </p:cNvPr>
            <p:cNvSpPr txBox="1"/>
            <p:nvPr/>
          </p:nvSpPr>
          <p:spPr bwMode="auto">
            <a:xfrm>
              <a:off x="9809849" y="240311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1" name="TextBox 10190">
              <a:extLst>
                <a:ext uri="{FF2B5EF4-FFF2-40B4-BE49-F238E27FC236}">
                  <a16:creationId xmlns:a16="http://schemas.microsoft.com/office/drawing/2014/main" id="{08FFE4DE-254A-6A63-CBA4-0437542F72C0}"/>
                </a:ext>
              </a:extLst>
            </p:cNvPr>
            <p:cNvSpPr txBox="1"/>
            <p:nvPr/>
          </p:nvSpPr>
          <p:spPr bwMode="auto">
            <a:xfrm>
              <a:off x="9819930" y="242742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2" name="TextBox 10191">
              <a:extLst>
                <a:ext uri="{FF2B5EF4-FFF2-40B4-BE49-F238E27FC236}">
                  <a16:creationId xmlns:a16="http://schemas.microsoft.com/office/drawing/2014/main" id="{4D17E55C-1388-FA9E-E55B-B431A0746330}"/>
                </a:ext>
              </a:extLst>
            </p:cNvPr>
            <p:cNvSpPr txBox="1"/>
            <p:nvPr/>
          </p:nvSpPr>
          <p:spPr bwMode="auto">
            <a:xfrm>
              <a:off x="9901171" y="246953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3" name="TextBox 10192">
              <a:extLst>
                <a:ext uri="{FF2B5EF4-FFF2-40B4-BE49-F238E27FC236}">
                  <a16:creationId xmlns:a16="http://schemas.microsoft.com/office/drawing/2014/main" id="{97D88311-1FA2-F9A3-876C-0B9FAE33AF41}"/>
                </a:ext>
              </a:extLst>
            </p:cNvPr>
            <p:cNvSpPr txBox="1"/>
            <p:nvPr/>
          </p:nvSpPr>
          <p:spPr bwMode="auto">
            <a:xfrm>
              <a:off x="9868556" y="245826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4" name="TextBox 10193">
              <a:extLst>
                <a:ext uri="{FF2B5EF4-FFF2-40B4-BE49-F238E27FC236}">
                  <a16:creationId xmlns:a16="http://schemas.microsoft.com/office/drawing/2014/main" id="{98328361-1CF0-3645-DA76-2998CC6501EA}"/>
                </a:ext>
              </a:extLst>
            </p:cNvPr>
            <p:cNvSpPr txBox="1"/>
            <p:nvPr/>
          </p:nvSpPr>
          <p:spPr bwMode="auto">
            <a:xfrm>
              <a:off x="9850173" y="245767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5" name="TextBox 10194">
              <a:extLst>
                <a:ext uri="{FF2B5EF4-FFF2-40B4-BE49-F238E27FC236}">
                  <a16:creationId xmlns:a16="http://schemas.microsoft.com/office/drawing/2014/main" id="{55E03030-5C7B-195C-5AD1-29CBCD0B3E9F}"/>
                </a:ext>
              </a:extLst>
            </p:cNvPr>
            <p:cNvSpPr txBox="1"/>
            <p:nvPr/>
          </p:nvSpPr>
          <p:spPr bwMode="auto">
            <a:xfrm>
              <a:off x="9945645" y="248198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6" name="TextBox 10195">
              <a:extLst>
                <a:ext uri="{FF2B5EF4-FFF2-40B4-BE49-F238E27FC236}">
                  <a16:creationId xmlns:a16="http://schemas.microsoft.com/office/drawing/2014/main" id="{A1A88DC9-AF26-322D-4178-61CD488A30DB}"/>
                </a:ext>
              </a:extLst>
            </p:cNvPr>
            <p:cNvSpPr txBox="1"/>
            <p:nvPr/>
          </p:nvSpPr>
          <p:spPr bwMode="auto">
            <a:xfrm>
              <a:off x="9980632" y="248850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7" name="TextBox 10196">
              <a:extLst>
                <a:ext uri="{FF2B5EF4-FFF2-40B4-BE49-F238E27FC236}">
                  <a16:creationId xmlns:a16="http://schemas.microsoft.com/office/drawing/2014/main" id="{051E339A-C99B-173D-35BC-60F619996EE7}"/>
                </a:ext>
              </a:extLst>
            </p:cNvPr>
            <p:cNvSpPr txBox="1"/>
            <p:nvPr/>
          </p:nvSpPr>
          <p:spPr bwMode="auto">
            <a:xfrm>
              <a:off x="10143706" y="250214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8" name="TextBox 10197">
              <a:extLst>
                <a:ext uri="{FF2B5EF4-FFF2-40B4-BE49-F238E27FC236}">
                  <a16:creationId xmlns:a16="http://schemas.microsoft.com/office/drawing/2014/main" id="{6067AF7E-EA99-04C1-6302-79F382A69285}"/>
                </a:ext>
              </a:extLst>
            </p:cNvPr>
            <p:cNvSpPr txBox="1"/>
            <p:nvPr/>
          </p:nvSpPr>
          <p:spPr bwMode="auto">
            <a:xfrm>
              <a:off x="10022142" y="248732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99" name="TextBox 10198">
              <a:extLst>
                <a:ext uri="{FF2B5EF4-FFF2-40B4-BE49-F238E27FC236}">
                  <a16:creationId xmlns:a16="http://schemas.microsoft.com/office/drawing/2014/main" id="{FDB67C1C-C8AB-9DF1-BCDF-145783402442}"/>
                </a:ext>
              </a:extLst>
            </p:cNvPr>
            <p:cNvSpPr txBox="1"/>
            <p:nvPr/>
          </p:nvSpPr>
          <p:spPr bwMode="auto">
            <a:xfrm>
              <a:off x="10057129" y="248672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0" name="TextBox 10199">
              <a:extLst>
                <a:ext uri="{FF2B5EF4-FFF2-40B4-BE49-F238E27FC236}">
                  <a16:creationId xmlns:a16="http://schemas.microsoft.com/office/drawing/2014/main" id="{01AE7787-B4C5-0540-46C4-CD0CB2514BB0}"/>
                </a:ext>
              </a:extLst>
            </p:cNvPr>
            <p:cNvSpPr txBox="1"/>
            <p:nvPr/>
          </p:nvSpPr>
          <p:spPr bwMode="auto">
            <a:xfrm>
              <a:off x="10038746" y="248613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1" name="TextBox 10200">
              <a:extLst>
                <a:ext uri="{FF2B5EF4-FFF2-40B4-BE49-F238E27FC236}">
                  <a16:creationId xmlns:a16="http://schemas.microsoft.com/office/drawing/2014/main" id="{E0976F43-9395-EC2C-1E00-4DA753C6A0D3}"/>
                </a:ext>
              </a:extLst>
            </p:cNvPr>
            <p:cNvSpPr txBox="1"/>
            <p:nvPr/>
          </p:nvSpPr>
          <p:spPr bwMode="auto">
            <a:xfrm>
              <a:off x="10240957" y="249977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2" name="TextBox 10201">
              <a:extLst>
                <a:ext uri="{FF2B5EF4-FFF2-40B4-BE49-F238E27FC236}">
                  <a16:creationId xmlns:a16="http://schemas.microsoft.com/office/drawing/2014/main" id="{A61844D7-810A-FAE9-87BB-B610FC6329D1}"/>
                </a:ext>
              </a:extLst>
            </p:cNvPr>
            <p:cNvSpPr txBox="1"/>
            <p:nvPr/>
          </p:nvSpPr>
          <p:spPr bwMode="auto">
            <a:xfrm>
              <a:off x="10251038" y="253476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3" name="TextBox 10202">
              <a:extLst>
                <a:ext uri="{FF2B5EF4-FFF2-40B4-BE49-F238E27FC236}">
                  <a16:creationId xmlns:a16="http://schemas.microsoft.com/office/drawing/2014/main" id="{3CB4EC43-4D1D-0939-4B90-AEB348248B24}"/>
                </a:ext>
              </a:extLst>
            </p:cNvPr>
            <p:cNvSpPr txBox="1"/>
            <p:nvPr/>
          </p:nvSpPr>
          <p:spPr bwMode="auto">
            <a:xfrm>
              <a:off x="10250445" y="255195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4" name="TextBox 10203">
              <a:extLst>
                <a:ext uri="{FF2B5EF4-FFF2-40B4-BE49-F238E27FC236}">
                  <a16:creationId xmlns:a16="http://schemas.microsoft.com/office/drawing/2014/main" id="{90F511D9-8171-1886-E900-B363343C4019}"/>
                </a:ext>
              </a:extLst>
            </p:cNvPr>
            <p:cNvSpPr txBox="1"/>
            <p:nvPr/>
          </p:nvSpPr>
          <p:spPr bwMode="auto">
            <a:xfrm>
              <a:off x="10303222" y="261185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5" name="TextBox 10204">
              <a:extLst>
                <a:ext uri="{FF2B5EF4-FFF2-40B4-BE49-F238E27FC236}">
                  <a16:creationId xmlns:a16="http://schemas.microsoft.com/office/drawing/2014/main" id="{30928C55-B5BC-6CDA-8307-B9E9B0FD55FA}"/>
                </a:ext>
              </a:extLst>
            </p:cNvPr>
            <p:cNvSpPr txBox="1"/>
            <p:nvPr/>
          </p:nvSpPr>
          <p:spPr bwMode="auto">
            <a:xfrm>
              <a:off x="10252817" y="260058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6" name="TextBox 10205">
              <a:extLst>
                <a:ext uri="{FF2B5EF4-FFF2-40B4-BE49-F238E27FC236}">
                  <a16:creationId xmlns:a16="http://schemas.microsoft.com/office/drawing/2014/main" id="{D8AE4772-4931-A747-DF91-3F8E65D91ED4}"/>
                </a:ext>
              </a:extLst>
            </p:cNvPr>
            <p:cNvSpPr txBox="1"/>
            <p:nvPr/>
          </p:nvSpPr>
          <p:spPr bwMode="auto">
            <a:xfrm>
              <a:off x="10402252" y="262548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7" name="TextBox 10206">
              <a:extLst>
                <a:ext uri="{FF2B5EF4-FFF2-40B4-BE49-F238E27FC236}">
                  <a16:creationId xmlns:a16="http://schemas.microsoft.com/office/drawing/2014/main" id="{A1F1C067-56C3-60C7-6B35-3AFADFF84974}"/>
                </a:ext>
              </a:extLst>
            </p:cNvPr>
            <p:cNvSpPr txBox="1"/>
            <p:nvPr/>
          </p:nvSpPr>
          <p:spPr bwMode="auto">
            <a:xfrm>
              <a:off x="10476377" y="262845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8" name="TextBox 10207">
              <a:extLst>
                <a:ext uri="{FF2B5EF4-FFF2-40B4-BE49-F238E27FC236}">
                  <a16:creationId xmlns:a16="http://schemas.microsoft.com/office/drawing/2014/main" id="{DBFA1129-A78A-607A-1BDE-6ECB411F3AF9}"/>
                </a:ext>
              </a:extLst>
            </p:cNvPr>
            <p:cNvSpPr txBox="1"/>
            <p:nvPr/>
          </p:nvSpPr>
          <p:spPr bwMode="auto">
            <a:xfrm>
              <a:off x="10564733" y="264920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09" name="TextBox 10208">
              <a:extLst>
                <a:ext uri="{FF2B5EF4-FFF2-40B4-BE49-F238E27FC236}">
                  <a16:creationId xmlns:a16="http://schemas.microsoft.com/office/drawing/2014/main" id="{E49FEF5D-78CA-8BA3-B74F-D52531409DAF}"/>
                </a:ext>
              </a:extLst>
            </p:cNvPr>
            <p:cNvSpPr txBox="1"/>
            <p:nvPr/>
          </p:nvSpPr>
          <p:spPr bwMode="auto">
            <a:xfrm>
              <a:off x="10613952" y="264861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0" name="TextBox 10209">
              <a:extLst>
                <a:ext uri="{FF2B5EF4-FFF2-40B4-BE49-F238E27FC236}">
                  <a16:creationId xmlns:a16="http://schemas.microsoft.com/office/drawing/2014/main" id="{D0B33FAF-BC05-BB34-D315-23C070488005}"/>
                </a:ext>
              </a:extLst>
            </p:cNvPr>
            <p:cNvSpPr txBox="1"/>
            <p:nvPr/>
          </p:nvSpPr>
          <p:spPr bwMode="auto">
            <a:xfrm>
              <a:off x="10631149" y="265869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1" name="TextBox 10210">
              <a:extLst>
                <a:ext uri="{FF2B5EF4-FFF2-40B4-BE49-F238E27FC236}">
                  <a16:creationId xmlns:a16="http://schemas.microsoft.com/office/drawing/2014/main" id="{99604E16-0E80-82C5-0458-511C6401CDBA}"/>
                </a:ext>
              </a:extLst>
            </p:cNvPr>
            <p:cNvSpPr txBox="1"/>
            <p:nvPr/>
          </p:nvSpPr>
          <p:spPr bwMode="auto">
            <a:xfrm>
              <a:off x="10673252" y="26652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2" name="TextBox 10211">
              <a:extLst>
                <a:ext uri="{FF2B5EF4-FFF2-40B4-BE49-F238E27FC236}">
                  <a16:creationId xmlns:a16="http://schemas.microsoft.com/office/drawing/2014/main" id="{DB3EA04D-32FF-84ED-3F91-5B2062EB238D}"/>
                </a:ext>
              </a:extLst>
            </p:cNvPr>
            <p:cNvSpPr txBox="1"/>
            <p:nvPr/>
          </p:nvSpPr>
          <p:spPr bwMode="auto">
            <a:xfrm>
              <a:off x="10651311" y="266462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3" name="TextBox 10212">
              <a:extLst>
                <a:ext uri="{FF2B5EF4-FFF2-40B4-BE49-F238E27FC236}">
                  <a16:creationId xmlns:a16="http://schemas.microsoft.com/office/drawing/2014/main" id="{0BD84232-74B8-8864-5B70-65FFD4EC6374}"/>
                </a:ext>
              </a:extLst>
            </p:cNvPr>
            <p:cNvSpPr txBox="1"/>
            <p:nvPr/>
          </p:nvSpPr>
          <p:spPr bwMode="auto">
            <a:xfrm>
              <a:off x="11437031" y="297002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4" name="TextBox 10213">
              <a:extLst>
                <a:ext uri="{FF2B5EF4-FFF2-40B4-BE49-F238E27FC236}">
                  <a16:creationId xmlns:a16="http://schemas.microsoft.com/office/drawing/2014/main" id="{50B5E6BF-F5FC-EF88-80F6-BF45DE58C419}"/>
                </a:ext>
              </a:extLst>
            </p:cNvPr>
            <p:cNvSpPr txBox="1"/>
            <p:nvPr/>
          </p:nvSpPr>
          <p:spPr bwMode="auto">
            <a:xfrm>
              <a:off x="10697565" y="28140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5" name="TextBox 10214">
              <a:extLst>
                <a:ext uri="{FF2B5EF4-FFF2-40B4-BE49-F238E27FC236}">
                  <a16:creationId xmlns:a16="http://schemas.microsoft.com/office/drawing/2014/main" id="{C6859203-EB9F-18AB-6DD0-585C0C7DF95C}"/>
                </a:ext>
              </a:extLst>
            </p:cNvPr>
            <p:cNvSpPr txBox="1"/>
            <p:nvPr/>
          </p:nvSpPr>
          <p:spPr bwMode="auto">
            <a:xfrm>
              <a:off x="10689856" y="288818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6" name="TextBox 10215">
              <a:extLst>
                <a:ext uri="{FF2B5EF4-FFF2-40B4-BE49-F238E27FC236}">
                  <a16:creationId xmlns:a16="http://schemas.microsoft.com/office/drawing/2014/main" id="{6E05DDE5-3538-0CD7-78E1-307D95FE0474}"/>
                </a:ext>
              </a:extLst>
            </p:cNvPr>
            <p:cNvSpPr txBox="1"/>
            <p:nvPr/>
          </p:nvSpPr>
          <p:spPr bwMode="auto">
            <a:xfrm>
              <a:off x="10785328" y="288759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7" name="TextBox 10216">
              <a:extLst>
                <a:ext uri="{FF2B5EF4-FFF2-40B4-BE49-F238E27FC236}">
                  <a16:creationId xmlns:a16="http://schemas.microsoft.com/office/drawing/2014/main" id="{A569F3D1-5B69-7829-41CD-AC862C92BE87}"/>
                </a:ext>
              </a:extLst>
            </p:cNvPr>
            <p:cNvSpPr txBox="1"/>
            <p:nvPr/>
          </p:nvSpPr>
          <p:spPr bwMode="auto">
            <a:xfrm>
              <a:off x="10710017" y="28870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8" name="TextBox 10217">
              <a:extLst>
                <a:ext uri="{FF2B5EF4-FFF2-40B4-BE49-F238E27FC236}">
                  <a16:creationId xmlns:a16="http://schemas.microsoft.com/office/drawing/2014/main" id="{266E8CEC-9171-5A22-B9E6-415B7DAD2787}"/>
                </a:ext>
              </a:extLst>
            </p:cNvPr>
            <p:cNvSpPr txBox="1"/>
            <p:nvPr/>
          </p:nvSpPr>
          <p:spPr bwMode="auto">
            <a:xfrm>
              <a:off x="10905113" y="296112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19" name="TextBox 10218">
              <a:extLst>
                <a:ext uri="{FF2B5EF4-FFF2-40B4-BE49-F238E27FC236}">
                  <a16:creationId xmlns:a16="http://schemas.microsoft.com/office/drawing/2014/main" id="{CB89B401-F839-B9C1-FE18-A28710A4CC44}"/>
                </a:ext>
              </a:extLst>
            </p:cNvPr>
            <p:cNvSpPr txBox="1"/>
            <p:nvPr/>
          </p:nvSpPr>
          <p:spPr bwMode="auto">
            <a:xfrm>
              <a:off x="10740853" y="288937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0" name="TextBox 10219">
              <a:extLst>
                <a:ext uri="{FF2B5EF4-FFF2-40B4-BE49-F238E27FC236}">
                  <a16:creationId xmlns:a16="http://schemas.microsoft.com/office/drawing/2014/main" id="{D5760508-FA1B-D38E-9490-887102A454CF}"/>
                </a:ext>
              </a:extLst>
            </p:cNvPr>
            <p:cNvSpPr txBox="1"/>
            <p:nvPr/>
          </p:nvSpPr>
          <p:spPr bwMode="auto">
            <a:xfrm>
              <a:off x="10727214" y="288996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1" name="TextBox 10220">
              <a:extLst>
                <a:ext uri="{FF2B5EF4-FFF2-40B4-BE49-F238E27FC236}">
                  <a16:creationId xmlns:a16="http://schemas.microsoft.com/office/drawing/2014/main" id="{AD83228A-B7E7-3C03-B24B-CC1832C7D08F}"/>
                </a:ext>
              </a:extLst>
            </p:cNvPr>
            <p:cNvSpPr txBox="1"/>
            <p:nvPr/>
          </p:nvSpPr>
          <p:spPr bwMode="auto">
            <a:xfrm>
              <a:off x="10808455" y="292139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2" name="TextBox 10221">
              <a:extLst>
                <a:ext uri="{FF2B5EF4-FFF2-40B4-BE49-F238E27FC236}">
                  <a16:creationId xmlns:a16="http://schemas.microsoft.com/office/drawing/2014/main" id="{F9E66817-163D-9FFD-B860-F0049ED6675F}"/>
                </a:ext>
              </a:extLst>
            </p:cNvPr>
            <p:cNvSpPr txBox="1"/>
            <p:nvPr/>
          </p:nvSpPr>
          <p:spPr bwMode="auto">
            <a:xfrm>
              <a:off x="10925274" y="295993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3" name="TextBox 10222">
              <a:extLst>
                <a:ext uri="{FF2B5EF4-FFF2-40B4-BE49-F238E27FC236}">
                  <a16:creationId xmlns:a16="http://schemas.microsoft.com/office/drawing/2014/main" id="{C5473F1A-91DF-C535-37A5-4C0AD38A8E10}"/>
                </a:ext>
              </a:extLst>
            </p:cNvPr>
            <p:cNvSpPr txBox="1"/>
            <p:nvPr/>
          </p:nvSpPr>
          <p:spPr bwMode="auto">
            <a:xfrm>
              <a:off x="10854115" y="292080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4" name="TextBox 10223">
              <a:extLst>
                <a:ext uri="{FF2B5EF4-FFF2-40B4-BE49-F238E27FC236}">
                  <a16:creationId xmlns:a16="http://schemas.microsoft.com/office/drawing/2014/main" id="{53C9B0A2-03CD-2A17-D5AA-3E897BAB448E}"/>
                </a:ext>
              </a:extLst>
            </p:cNvPr>
            <p:cNvSpPr txBox="1"/>
            <p:nvPr/>
          </p:nvSpPr>
          <p:spPr bwMode="auto">
            <a:xfrm>
              <a:off x="10878428" y="292732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5" name="TextBox 10224">
              <a:extLst>
                <a:ext uri="{FF2B5EF4-FFF2-40B4-BE49-F238E27FC236}">
                  <a16:creationId xmlns:a16="http://schemas.microsoft.com/office/drawing/2014/main" id="{08F233A3-88C5-7180-BDC4-B070814867CB}"/>
                </a:ext>
              </a:extLst>
            </p:cNvPr>
            <p:cNvSpPr txBox="1"/>
            <p:nvPr/>
          </p:nvSpPr>
          <p:spPr bwMode="auto">
            <a:xfrm>
              <a:off x="10952553" y="296231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6" name="TextBox 10225">
              <a:extLst>
                <a:ext uri="{FF2B5EF4-FFF2-40B4-BE49-F238E27FC236}">
                  <a16:creationId xmlns:a16="http://schemas.microsoft.com/office/drawing/2014/main" id="{880E7290-3A56-A6E4-457E-F2DF30614BB7}"/>
                </a:ext>
              </a:extLst>
            </p:cNvPr>
            <p:cNvSpPr txBox="1"/>
            <p:nvPr/>
          </p:nvSpPr>
          <p:spPr bwMode="auto">
            <a:xfrm>
              <a:off x="10834547" y="292257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7" name="TextBox 10226">
              <a:extLst>
                <a:ext uri="{FF2B5EF4-FFF2-40B4-BE49-F238E27FC236}">
                  <a16:creationId xmlns:a16="http://schemas.microsoft.com/office/drawing/2014/main" id="{00325B01-D5CD-441F-72B0-D466298A884F}"/>
                </a:ext>
              </a:extLst>
            </p:cNvPr>
            <p:cNvSpPr txBox="1"/>
            <p:nvPr/>
          </p:nvSpPr>
          <p:spPr bwMode="auto">
            <a:xfrm>
              <a:off x="10906299" y="292317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8" name="TextBox 10227">
              <a:extLst>
                <a:ext uri="{FF2B5EF4-FFF2-40B4-BE49-F238E27FC236}">
                  <a16:creationId xmlns:a16="http://schemas.microsoft.com/office/drawing/2014/main" id="{403CDB0C-D5F4-F892-70C2-16F00B604B09}"/>
                </a:ext>
              </a:extLst>
            </p:cNvPr>
            <p:cNvSpPr txBox="1"/>
            <p:nvPr/>
          </p:nvSpPr>
          <p:spPr bwMode="auto">
            <a:xfrm>
              <a:off x="10973307" y="296171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29" name="TextBox 10228">
              <a:extLst>
                <a:ext uri="{FF2B5EF4-FFF2-40B4-BE49-F238E27FC236}">
                  <a16:creationId xmlns:a16="http://schemas.microsoft.com/office/drawing/2014/main" id="{4CCDC6D9-FD63-CD0A-6B5B-AACBFD106D58}"/>
                </a:ext>
              </a:extLst>
            </p:cNvPr>
            <p:cNvSpPr txBox="1"/>
            <p:nvPr/>
          </p:nvSpPr>
          <p:spPr bwMode="auto">
            <a:xfrm>
              <a:off x="10890881" y="292554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0" name="TextBox 10229">
              <a:extLst>
                <a:ext uri="{FF2B5EF4-FFF2-40B4-BE49-F238E27FC236}">
                  <a16:creationId xmlns:a16="http://schemas.microsoft.com/office/drawing/2014/main" id="{54668443-45DD-7FC4-EEA5-545EB53C27D8}"/>
                </a:ext>
              </a:extLst>
            </p:cNvPr>
            <p:cNvSpPr txBox="1"/>
            <p:nvPr/>
          </p:nvSpPr>
          <p:spPr bwMode="auto">
            <a:xfrm>
              <a:off x="11109696" y="296646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1" name="TextBox 10230">
              <a:extLst>
                <a:ext uri="{FF2B5EF4-FFF2-40B4-BE49-F238E27FC236}">
                  <a16:creationId xmlns:a16="http://schemas.microsoft.com/office/drawing/2014/main" id="{8315A8C3-85A8-89C1-C596-AE127811A9ED}"/>
                </a:ext>
              </a:extLst>
            </p:cNvPr>
            <p:cNvSpPr txBox="1"/>
            <p:nvPr/>
          </p:nvSpPr>
          <p:spPr bwMode="auto">
            <a:xfrm>
              <a:off x="11134009" y="296586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2" name="TextBox 10231">
              <a:extLst>
                <a:ext uri="{FF2B5EF4-FFF2-40B4-BE49-F238E27FC236}">
                  <a16:creationId xmlns:a16="http://schemas.microsoft.com/office/drawing/2014/main" id="{0CA1FFD1-3E24-FEF1-C8D0-0709100832A3}"/>
                </a:ext>
              </a:extLst>
            </p:cNvPr>
            <p:cNvSpPr txBox="1"/>
            <p:nvPr/>
          </p:nvSpPr>
          <p:spPr bwMode="auto">
            <a:xfrm>
              <a:off x="11094278" y="296527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3" name="TextBox 10232">
              <a:extLst>
                <a:ext uri="{FF2B5EF4-FFF2-40B4-BE49-F238E27FC236}">
                  <a16:creationId xmlns:a16="http://schemas.microsoft.com/office/drawing/2014/main" id="{01976326-669E-FDC8-435E-4BAB9278F3FA}"/>
                </a:ext>
              </a:extLst>
            </p:cNvPr>
            <p:cNvSpPr txBox="1"/>
            <p:nvPr/>
          </p:nvSpPr>
          <p:spPr bwMode="auto">
            <a:xfrm>
              <a:off x="11147648" y="296883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4" name="TextBox 10233">
              <a:extLst>
                <a:ext uri="{FF2B5EF4-FFF2-40B4-BE49-F238E27FC236}">
                  <a16:creationId xmlns:a16="http://schemas.microsoft.com/office/drawing/2014/main" id="{00A6BC1B-4156-7029-4C39-E193E30D55A8}"/>
                </a:ext>
              </a:extLst>
            </p:cNvPr>
            <p:cNvSpPr txBox="1"/>
            <p:nvPr/>
          </p:nvSpPr>
          <p:spPr bwMode="auto">
            <a:xfrm>
              <a:off x="11161287" y="296824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5" name="TextBox 10234">
              <a:extLst>
                <a:ext uri="{FF2B5EF4-FFF2-40B4-BE49-F238E27FC236}">
                  <a16:creationId xmlns:a16="http://schemas.microsoft.com/office/drawing/2014/main" id="{8F52F16D-CC0D-AA08-88AC-85259A99F9FC}"/>
                </a:ext>
              </a:extLst>
            </p:cNvPr>
            <p:cNvSpPr txBox="1"/>
            <p:nvPr/>
          </p:nvSpPr>
          <p:spPr bwMode="auto">
            <a:xfrm>
              <a:off x="11015410" y="296468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6" name="TextBox 10235">
              <a:extLst>
                <a:ext uri="{FF2B5EF4-FFF2-40B4-BE49-F238E27FC236}">
                  <a16:creationId xmlns:a16="http://schemas.microsoft.com/office/drawing/2014/main" id="{4BD2D378-265A-A6D5-26ED-312AAF047A5B}"/>
                </a:ext>
              </a:extLst>
            </p:cNvPr>
            <p:cNvSpPr txBox="1"/>
            <p:nvPr/>
          </p:nvSpPr>
          <p:spPr bwMode="auto">
            <a:xfrm>
              <a:off x="11032606" y="2964090"/>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7" name="TextBox 10236">
              <a:extLst>
                <a:ext uri="{FF2B5EF4-FFF2-40B4-BE49-F238E27FC236}">
                  <a16:creationId xmlns:a16="http://schemas.microsoft.com/office/drawing/2014/main" id="{DFF0BA0F-8380-BE84-EB3D-9666365AB779}"/>
                </a:ext>
              </a:extLst>
            </p:cNvPr>
            <p:cNvSpPr txBox="1"/>
            <p:nvPr/>
          </p:nvSpPr>
          <p:spPr bwMode="auto">
            <a:xfrm>
              <a:off x="11056919" y="296349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38" name="TextBox 10237">
              <a:extLst>
                <a:ext uri="{FF2B5EF4-FFF2-40B4-BE49-F238E27FC236}">
                  <a16:creationId xmlns:a16="http://schemas.microsoft.com/office/drawing/2014/main" id="{84765937-26F1-18B6-BAE9-5DCA59F18F0C}"/>
                </a:ext>
              </a:extLst>
            </p:cNvPr>
            <p:cNvSpPr txBox="1"/>
            <p:nvPr/>
          </p:nvSpPr>
          <p:spPr bwMode="auto">
            <a:xfrm>
              <a:off x="11046244" y="296349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grpSp>
      <p:grpSp>
        <p:nvGrpSpPr>
          <p:cNvPr id="10164" name="Group 10163">
            <a:extLst>
              <a:ext uri="{FF2B5EF4-FFF2-40B4-BE49-F238E27FC236}">
                <a16:creationId xmlns:a16="http://schemas.microsoft.com/office/drawing/2014/main" id="{6F42CE4E-18EA-1465-9AEA-AD3CFAA6D880}"/>
              </a:ext>
            </a:extLst>
          </p:cNvPr>
          <p:cNvGrpSpPr/>
          <p:nvPr/>
        </p:nvGrpSpPr>
        <p:grpSpPr>
          <a:xfrm>
            <a:off x="6637515" y="2439443"/>
            <a:ext cx="4835806" cy="2154817"/>
            <a:chOff x="6735531" y="1463966"/>
            <a:chExt cx="4835806" cy="2154817"/>
          </a:xfrm>
        </p:grpSpPr>
        <p:sp>
          <p:nvSpPr>
            <p:cNvPr id="10060" name="Freeform 10059">
              <a:extLst>
                <a:ext uri="{FF2B5EF4-FFF2-40B4-BE49-F238E27FC236}">
                  <a16:creationId xmlns:a16="http://schemas.microsoft.com/office/drawing/2014/main" id="{2A823606-358F-F1A7-1419-A11F37C8CAC6}"/>
                </a:ext>
              </a:extLst>
            </p:cNvPr>
            <p:cNvSpPr/>
            <p:nvPr/>
          </p:nvSpPr>
          <p:spPr bwMode="auto">
            <a:xfrm>
              <a:off x="6816073" y="1629149"/>
              <a:ext cx="4663840" cy="1840779"/>
            </a:xfrm>
            <a:custGeom>
              <a:avLst/>
              <a:gdLst>
                <a:gd name="connsiteX0" fmla="*/ 0 w 4663840"/>
                <a:gd name="connsiteY0" fmla="*/ 0 h 1840779"/>
                <a:gd name="connsiteX1" fmla="*/ 207637 w 4663840"/>
                <a:gd name="connsiteY1" fmla="*/ 0 h 1840779"/>
                <a:gd name="connsiteX2" fmla="*/ 207637 w 4663840"/>
                <a:gd name="connsiteY2" fmla="*/ 35937 h 1840779"/>
                <a:gd name="connsiteX3" fmla="*/ 315448 w 4663840"/>
                <a:gd name="connsiteY3" fmla="*/ 35937 h 1840779"/>
                <a:gd name="connsiteX4" fmla="*/ 315448 w 4663840"/>
                <a:gd name="connsiteY4" fmla="*/ 79861 h 1840779"/>
                <a:gd name="connsiteX5" fmla="*/ 419267 w 4663840"/>
                <a:gd name="connsiteY5" fmla="*/ 79861 h 1840779"/>
                <a:gd name="connsiteX6" fmla="*/ 419267 w 4663840"/>
                <a:gd name="connsiteY6" fmla="*/ 79861 h 1840779"/>
                <a:gd name="connsiteX7" fmla="*/ 419267 w 4663840"/>
                <a:gd name="connsiteY7" fmla="*/ 119791 h 1840779"/>
                <a:gd name="connsiteX8" fmla="*/ 471176 w 4663840"/>
                <a:gd name="connsiteY8" fmla="*/ 119791 h 1840779"/>
                <a:gd name="connsiteX9" fmla="*/ 471176 w 4663840"/>
                <a:gd name="connsiteY9" fmla="*/ 119791 h 1840779"/>
                <a:gd name="connsiteX10" fmla="*/ 471176 w 4663840"/>
                <a:gd name="connsiteY10" fmla="*/ 151735 h 1840779"/>
                <a:gd name="connsiteX11" fmla="*/ 563015 w 4663840"/>
                <a:gd name="connsiteY11" fmla="*/ 151735 h 1840779"/>
                <a:gd name="connsiteX12" fmla="*/ 563015 w 4663840"/>
                <a:gd name="connsiteY12" fmla="*/ 151735 h 1840779"/>
                <a:gd name="connsiteX13" fmla="*/ 563015 w 4663840"/>
                <a:gd name="connsiteY13" fmla="*/ 191665 h 1840779"/>
                <a:gd name="connsiteX14" fmla="*/ 706764 w 4663840"/>
                <a:gd name="connsiteY14" fmla="*/ 191665 h 1840779"/>
                <a:gd name="connsiteX15" fmla="*/ 706764 w 4663840"/>
                <a:gd name="connsiteY15" fmla="*/ 191665 h 1840779"/>
                <a:gd name="connsiteX16" fmla="*/ 706764 w 4663840"/>
                <a:gd name="connsiteY16" fmla="*/ 223609 h 1840779"/>
                <a:gd name="connsiteX17" fmla="*/ 934365 w 4663840"/>
                <a:gd name="connsiteY17" fmla="*/ 223609 h 1840779"/>
                <a:gd name="connsiteX18" fmla="*/ 934365 w 4663840"/>
                <a:gd name="connsiteY18" fmla="*/ 259546 h 1840779"/>
                <a:gd name="connsiteX19" fmla="*/ 958324 w 4663840"/>
                <a:gd name="connsiteY19" fmla="*/ 259546 h 1840779"/>
                <a:gd name="connsiteX20" fmla="*/ 958324 w 4663840"/>
                <a:gd name="connsiteY20" fmla="*/ 291490 h 1840779"/>
                <a:gd name="connsiteX21" fmla="*/ 1062142 w 4663840"/>
                <a:gd name="connsiteY21" fmla="*/ 291490 h 1840779"/>
                <a:gd name="connsiteX22" fmla="*/ 1062142 w 4663840"/>
                <a:gd name="connsiteY22" fmla="*/ 335413 h 1840779"/>
                <a:gd name="connsiteX23" fmla="*/ 1110058 w 4663840"/>
                <a:gd name="connsiteY23" fmla="*/ 335413 h 1840779"/>
                <a:gd name="connsiteX24" fmla="*/ 1110058 w 4663840"/>
                <a:gd name="connsiteY24" fmla="*/ 367358 h 1840779"/>
                <a:gd name="connsiteX25" fmla="*/ 1134016 w 4663840"/>
                <a:gd name="connsiteY25" fmla="*/ 367358 h 1840779"/>
                <a:gd name="connsiteX26" fmla="*/ 1134016 w 4663840"/>
                <a:gd name="connsiteY26" fmla="*/ 403295 h 1840779"/>
                <a:gd name="connsiteX27" fmla="*/ 1225855 w 4663840"/>
                <a:gd name="connsiteY27" fmla="*/ 403295 h 1840779"/>
                <a:gd name="connsiteX28" fmla="*/ 1225855 w 4663840"/>
                <a:gd name="connsiteY28" fmla="*/ 447218 h 1840779"/>
                <a:gd name="connsiteX29" fmla="*/ 1245820 w 4663840"/>
                <a:gd name="connsiteY29" fmla="*/ 447218 h 1840779"/>
                <a:gd name="connsiteX30" fmla="*/ 1245820 w 4663840"/>
                <a:gd name="connsiteY30" fmla="*/ 447218 h 1840779"/>
                <a:gd name="connsiteX31" fmla="*/ 1245820 w 4663840"/>
                <a:gd name="connsiteY31" fmla="*/ 479162 h 1840779"/>
                <a:gd name="connsiteX32" fmla="*/ 1305716 w 4663840"/>
                <a:gd name="connsiteY32" fmla="*/ 479162 h 1840779"/>
                <a:gd name="connsiteX33" fmla="*/ 1305716 w 4663840"/>
                <a:gd name="connsiteY33" fmla="*/ 515099 h 1840779"/>
                <a:gd name="connsiteX34" fmla="*/ 1305716 w 4663840"/>
                <a:gd name="connsiteY34" fmla="*/ 515099 h 1840779"/>
                <a:gd name="connsiteX35" fmla="*/ 1305716 w 4663840"/>
                <a:gd name="connsiteY35" fmla="*/ 515099 h 1840779"/>
                <a:gd name="connsiteX36" fmla="*/ 1333667 w 4663840"/>
                <a:gd name="connsiteY36" fmla="*/ 515099 h 1840779"/>
                <a:gd name="connsiteX37" fmla="*/ 1333667 w 4663840"/>
                <a:gd name="connsiteY37" fmla="*/ 582980 h 1840779"/>
                <a:gd name="connsiteX38" fmla="*/ 1349639 w 4663840"/>
                <a:gd name="connsiteY38" fmla="*/ 582980 h 1840779"/>
                <a:gd name="connsiteX39" fmla="*/ 1349639 w 4663840"/>
                <a:gd name="connsiteY39" fmla="*/ 622910 h 1840779"/>
                <a:gd name="connsiteX40" fmla="*/ 1537310 w 4663840"/>
                <a:gd name="connsiteY40" fmla="*/ 622910 h 1840779"/>
                <a:gd name="connsiteX41" fmla="*/ 1537310 w 4663840"/>
                <a:gd name="connsiteY41" fmla="*/ 666834 h 1840779"/>
                <a:gd name="connsiteX42" fmla="*/ 1565261 w 4663840"/>
                <a:gd name="connsiteY42" fmla="*/ 666834 h 1840779"/>
                <a:gd name="connsiteX43" fmla="*/ 1565261 w 4663840"/>
                <a:gd name="connsiteY43" fmla="*/ 702771 h 1840779"/>
                <a:gd name="connsiteX44" fmla="*/ 1645122 w 4663840"/>
                <a:gd name="connsiteY44" fmla="*/ 702771 h 1840779"/>
                <a:gd name="connsiteX45" fmla="*/ 1645122 w 4663840"/>
                <a:gd name="connsiteY45" fmla="*/ 702771 h 1840779"/>
                <a:gd name="connsiteX46" fmla="*/ 1645122 w 4663840"/>
                <a:gd name="connsiteY46" fmla="*/ 726729 h 1840779"/>
                <a:gd name="connsiteX47" fmla="*/ 2012479 w 4663840"/>
                <a:gd name="connsiteY47" fmla="*/ 726729 h 1840779"/>
                <a:gd name="connsiteX48" fmla="*/ 2012479 w 4663840"/>
                <a:gd name="connsiteY48" fmla="*/ 762666 h 1840779"/>
                <a:gd name="connsiteX49" fmla="*/ 2144248 w 4663840"/>
                <a:gd name="connsiteY49" fmla="*/ 762666 h 1840779"/>
                <a:gd name="connsiteX50" fmla="*/ 2144248 w 4663840"/>
                <a:gd name="connsiteY50" fmla="*/ 802596 h 1840779"/>
                <a:gd name="connsiteX51" fmla="*/ 2220116 w 4663840"/>
                <a:gd name="connsiteY51" fmla="*/ 802596 h 1840779"/>
                <a:gd name="connsiteX52" fmla="*/ 2220116 w 4663840"/>
                <a:gd name="connsiteY52" fmla="*/ 846519 h 1840779"/>
                <a:gd name="connsiteX53" fmla="*/ 2303969 w 4663840"/>
                <a:gd name="connsiteY53" fmla="*/ 846519 h 1840779"/>
                <a:gd name="connsiteX54" fmla="*/ 2303969 w 4663840"/>
                <a:gd name="connsiteY54" fmla="*/ 846519 h 1840779"/>
                <a:gd name="connsiteX55" fmla="*/ 2303969 w 4663840"/>
                <a:gd name="connsiteY55" fmla="*/ 882456 h 1840779"/>
                <a:gd name="connsiteX56" fmla="*/ 2379836 w 4663840"/>
                <a:gd name="connsiteY56" fmla="*/ 882456 h 1840779"/>
                <a:gd name="connsiteX57" fmla="*/ 2379836 w 4663840"/>
                <a:gd name="connsiteY57" fmla="*/ 882456 h 1840779"/>
                <a:gd name="connsiteX58" fmla="*/ 2379836 w 4663840"/>
                <a:gd name="connsiteY58" fmla="*/ 918393 h 1840779"/>
                <a:gd name="connsiteX59" fmla="*/ 2607438 w 4663840"/>
                <a:gd name="connsiteY59" fmla="*/ 918393 h 1840779"/>
                <a:gd name="connsiteX60" fmla="*/ 2607438 w 4663840"/>
                <a:gd name="connsiteY60" fmla="*/ 986275 h 1840779"/>
                <a:gd name="connsiteX61" fmla="*/ 2671326 w 4663840"/>
                <a:gd name="connsiteY61" fmla="*/ 986275 h 1840779"/>
                <a:gd name="connsiteX62" fmla="*/ 2671326 w 4663840"/>
                <a:gd name="connsiteY62" fmla="*/ 1078114 h 1840779"/>
                <a:gd name="connsiteX63" fmla="*/ 3082606 w 4663840"/>
                <a:gd name="connsiteY63" fmla="*/ 1078114 h 1840779"/>
                <a:gd name="connsiteX64" fmla="*/ 3082606 w 4663840"/>
                <a:gd name="connsiteY64" fmla="*/ 1126030 h 1840779"/>
                <a:gd name="connsiteX65" fmla="*/ 3082606 w 4663840"/>
                <a:gd name="connsiteY65" fmla="*/ 1126030 h 1840779"/>
                <a:gd name="connsiteX66" fmla="*/ 3102572 w 4663840"/>
                <a:gd name="connsiteY66" fmla="*/ 1126030 h 1840779"/>
                <a:gd name="connsiteX67" fmla="*/ 3102572 w 4663840"/>
                <a:gd name="connsiteY67" fmla="*/ 1161967 h 1840779"/>
                <a:gd name="connsiteX68" fmla="*/ 3553782 w 4663840"/>
                <a:gd name="connsiteY68" fmla="*/ 1161967 h 1840779"/>
                <a:gd name="connsiteX69" fmla="*/ 3553782 w 4663840"/>
                <a:gd name="connsiteY69" fmla="*/ 1221862 h 1840779"/>
                <a:gd name="connsiteX70" fmla="*/ 3981034 w 4663840"/>
                <a:gd name="connsiteY70" fmla="*/ 1221862 h 1840779"/>
                <a:gd name="connsiteX71" fmla="*/ 3981034 w 4663840"/>
                <a:gd name="connsiteY71" fmla="*/ 1349639 h 1840779"/>
                <a:gd name="connsiteX72" fmla="*/ 4008986 w 4663840"/>
                <a:gd name="connsiteY72" fmla="*/ 1349639 h 1840779"/>
                <a:gd name="connsiteX73" fmla="*/ 4008986 w 4663840"/>
                <a:gd name="connsiteY73" fmla="*/ 1449464 h 1840779"/>
                <a:gd name="connsiteX74" fmla="*/ 4008986 w 4663840"/>
                <a:gd name="connsiteY74" fmla="*/ 1569254 h 1840779"/>
                <a:gd name="connsiteX75" fmla="*/ 4392315 w 4663840"/>
                <a:gd name="connsiteY75" fmla="*/ 1569254 h 1840779"/>
                <a:gd name="connsiteX76" fmla="*/ 4392315 w 4663840"/>
                <a:gd name="connsiteY76" fmla="*/ 1840779 h 1840779"/>
                <a:gd name="connsiteX77" fmla="*/ 4663840 w 4663840"/>
                <a:gd name="connsiteY77" fmla="*/ 1840779 h 184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663840" h="1840779">
                  <a:moveTo>
                    <a:pt x="0" y="0"/>
                  </a:moveTo>
                  <a:lnTo>
                    <a:pt x="207637" y="0"/>
                  </a:lnTo>
                  <a:lnTo>
                    <a:pt x="207637" y="35937"/>
                  </a:lnTo>
                  <a:lnTo>
                    <a:pt x="315448" y="35937"/>
                  </a:lnTo>
                  <a:lnTo>
                    <a:pt x="315448" y="79861"/>
                  </a:lnTo>
                  <a:lnTo>
                    <a:pt x="419267" y="79861"/>
                  </a:lnTo>
                  <a:lnTo>
                    <a:pt x="419267" y="79861"/>
                  </a:lnTo>
                  <a:lnTo>
                    <a:pt x="419267" y="119791"/>
                  </a:lnTo>
                  <a:lnTo>
                    <a:pt x="471176" y="119791"/>
                  </a:lnTo>
                  <a:lnTo>
                    <a:pt x="471176" y="119791"/>
                  </a:lnTo>
                  <a:lnTo>
                    <a:pt x="471176" y="151735"/>
                  </a:lnTo>
                  <a:lnTo>
                    <a:pt x="563015" y="151735"/>
                  </a:lnTo>
                  <a:lnTo>
                    <a:pt x="563015" y="151735"/>
                  </a:lnTo>
                  <a:lnTo>
                    <a:pt x="563015" y="191665"/>
                  </a:lnTo>
                  <a:lnTo>
                    <a:pt x="706764" y="191665"/>
                  </a:lnTo>
                  <a:lnTo>
                    <a:pt x="706764" y="191665"/>
                  </a:lnTo>
                  <a:lnTo>
                    <a:pt x="706764" y="223609"/>
                  </a:lnTo>
                  <a:lnTo>
                    <a:pt x="934365" y="223609"/>
                  </a:lnTo>
                  <a:lnTo>
                    <a:pt x="934365" y="259546"/>
                  </a:lnTo>
                  <a:lnTo>
                    <a:pt x="958324" y="259546"/>
                  </a:lnTo>
                  <a:lnTo>
                    <a:pt x="958324" y="291490"/>
                  </a:lnTo>
                  <a:lnTo>
                    <a:pt x="1062142" y="291490"/>
                  </a:lnTo>
                  <a:lnTo>
                    <a:pt x="1062142" y="335413"/>
                  </a:lnTo>
                  <a:lnTo>
                    <a:pt x="1110058" y="335413"/>
                  </a:lnTo>
                  <a:lnTo>
                    <a:pt x="1110058" y="367358"/>
                  </a:lnTo>
                  <a:lnTo>
                    <a:pt x="1134016" y="367358"/>
                  </a:lnTo>
                  <a:lnTo>
                    <a:pt x="1134016" y="403295"/>
                  </a:lnTo>
                  <a:lnTo>
                    <a:pt x="1225855" y="403295"/>
                  </a:lnTo>
                  <a:lnTo>
                    <a:pt x="1225855" y="447218"/>
                  </a:lnTo>
                  <a:lnTo>
                    <a:pt x="1245820" y="447218"/>
                  </a:lnTo>
                  <a:lnTo>
                    <a:pt x="1245820" y="447218"/>
                  </a:lnTo>
                  <a:lnTo>
                    <a:pt x="1245820" y="479162"/>
                  </a:lnTo>
                  <a:lnTo>
                    <a:pt x="1305716" y="479162"/>
                  </a:lnTo>
                  <a:lnTo>
                    <a:pt x="1305716" y="515099"/>
                  </a:lnTo>
                  <a:lnTo>
                    <a:pt x="1305716" y="515099"/>
                  </a:lnTo>
                  <a:lnTo>
                    <a:pt x="1305716" y="515099"/>
                  </a:lnTo>
                  <a:lnTo>
                    <a:pt x="1333667" y="515099"/>
                  </a:lnTo>
                  <a:lnTo>
                    <a:pt x="1333667" y="582980"/>
                  </a:lnTo>
                  <a:lnTo>
                    <a:pt x="1349639" y="582980"/>
                  </a:lnTo>
                  <a:lnTo>
                    <a:pt x="1349639" y="622910"/>
                  </a:lnTo>
                  <a:lnTo>
                    <a:pt x="1537310" y="622910"/>
                  </a:lnTo>
                  <a:lnTo>
                    <a:pt x="1537310" y="666834"/>
                  </a:lnTo>
                  <a:lnTo>
                    <a:pt x="1565261" y="666834"/>
                  </a:lnTo>
                  <a:lnTo>
                    <a:pt x="1565261" y="702771"/>
                  </a:lnTo>
                  <a:lnTo>
                    <a:pt x="1645122" y="702771"/>
                  </a:lnTo>
                  <a:lnTo>
                    <a:pt x="1645122" y="702771"/>
                  </a:lnTo>
                  <a:lnTo>
                    <a:pt x="1645122" y="726729"/>
                  </a:lnTo>
                  <a:lnTo>
                    <a:pt x="2012479" y="726729"/>
                  </a:lnTo>
                  <a:lnTo>
                    <a:pt x="2012479" y="762666"/>
                  </a:lnTo>
                  <a:lnTo>
                    <a:pt x="2144248" y="762666"/>
                  </a:lnTo>
                  <a:lnTo>
                    <a:pt x="2144248" y="802596"/>
                  </a:lnTo>
                  <a:lnTo>
                    <a:pt x="2220116" y="802596"/>
                  </a:lnTo>
                  <a:lnTo>
                    <a:pt x="2220116" y="846519"/>
                  </a:lnTo>
                  <a:lnTo>
                    <a:pt x="2303969" y="846519"/>
                  </a:lnTo>
                  <a:lnTo>
                    <a:pt x="2303969" y="846519"/>
                  </a:lnTo>
                  <a:lnTo>
                    <a:pt x="2303969" y="882456"/>
                  </a:lnTo>
                  <a:lnTo>
                    <a:pt x="2379836" y="882456"/>
                  </a:lnTo>
                  <a:lnTo>
                    <a:pt x="2379836" y="882456"/>
                  </a:lnTo>
                  <a:lnTo>
                    <a:pt x="2379836" y="918393"/>
                  </a:lnTo>
                  <a:lnTo>
                    <a:pt x="2607438" y="918393"/>
                  </a:lnTo>
                  <a:lnTo>
                    <a:pt x="2607438" y="986275"/>
                  </a:lnTo>
                  <a:lnTo>
                    <a:pt x="2671326" y="986275"/>
                  </a:lnTo>
                  <a:lnTo>
                    <a:pt x="2671326" y="1078114"/>
                  </a:lnTo>
                  <a:lnTo>
                    <a:pt x="3082606" y="1078114"/>
                  </a:lnTo>
                  <a:lnTo>
                    <a:pt x="3082606" y="1126030"/>
                  </a:lnTo>
                  <a:lnTo>
                    <a:pt x="3082606" y="1126030"/>
                  </a:lnTo>
                  <a:lnTo>
                    <a:pt x="3102572" y="1126030"/>
                  </a:lnTo>
                  <a:lnTo>
                    <a:pt x="3102572" y="1161967"/>
                  </a:lnTo>
                  <a:lnTo>
                    <a:pt x="3553782" y="1161967"/>
                  </a:lnTo>
                  <a:lnTo>
                    <a:pt x="3553782" y="1221862"/>
                  </a:lnTo>
                  <a:lnTo>
                    <a:pt x="3981034" y="1221862"/>
                  </a:lnTo>
                  <a:lnTo>
                    <a:pt x="3981034" y="1349639"/>
                  </a:lnTo>
                  <a:lnTo>
                    <a:pt x="4008986" y="1349639"/>
                  </a:lnTo>
                  <a:lnTo>
                    <a:pt x="4008986" y="1449464"/>
                  </a:lnTo>
                  <a:lnTo>
                    <a:pt x="4008986" y="1569254"/>
                  </a:lnTo>
                  <a:lnTo>
                    <a:pt x="4392315" y="1569254"/>
                  </a:lnTo>
                  <a:lnTo>
                    <a:pt x="4392315" y="1840779"/>
                  </a:lnTo>
                  <a:lnTo>
                    <a:pt x="4663840" y="1840779"/>
                  </a:lnTo>
                </a:path>
              </a:pathLst>
            </a:custGeom>
            <a:noFill/>
            <a:ln w="28575">
              <a:solidFill>
                <a:schemeClr val="accent2"/>
              </a:solidFill>
              <a:miter lim="800000"/>
              <a:headEnd/>
              <a:tailEnd/>
            </a:ln>
          </p:spPr>
          <p:txBody>
            <a:bodyPr rtlCol="0" anchor="ctr"/>
            <a:lstStyle/>
            <a:p>
              <a:pPr algn="ctr"/>
              <a:endParaRPr lang="en-US"/>
            </a:p>
          </p:txBody>
        </p:sp>
        <p:sp>
          <p:nvSpPr>
            <p:cNvPr id="10138" name="TextBox 10137">
              <a:extLst>
                <a:ext uri="{FF2B5EF4-FFF2-40B4-BE49-F238E27FC236}">
                  <a16:creationId xmlns:a16="http://schemas.microsoft.com/office/drawing/2014/main" id="{AF614668-F18D-7800-D0D2-4DBA624FE86E}"/>
                </a:ext>
              </a:extLst>
            </p:cNvPr>
            <p:cNvSpPr txBox="1"/>
            <p:nvPr/>
          </p:nvSpPr>
          <p:spPr bwMode="auto">
            <a:xfrm>
              <a:off x="6735531" y="146396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39" name="TextBox 10138">
              <a:extLst>
                <a:ext uri="{FF2B5EF4-FFF2-40B4-BE49-F238E27FC236}">
                  <a16:creationId xmlns:a16="http://schemas.microsoft.com/office/drawing/2014/main" id="{C5AD080A-F432-9724-6996-E5FB7EC8AAD6}"/>
                </a:ext>
              </a:extLst>
            </p:cNvPr>
            <p:cNvSpPr txBox="1"/>
            <p:nvPr/>
          </p:nvSpPr>
          <p:spPr bwMode="auto">
            <a:xfrm>
              <a:off x="6955011" y="149985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0" name="TextBox 10139">
              <a:extLst>
                <a:ext uri="{FF2B5EF4-FFF2-40B4-BE49-F238E27FC236}">
                  <a16:creationId xmlns:a16="http://schemas.microsoft.com/office/drawing/2014/main" id="{6275EC54-665B-73C3-B987-019FE795114E}"/>
                </a:ext>
              </a:extLst>
            </p:cNvPr>
            <p:cNvSpPr txBox="1"/>
            <p:nvPr/>
          </p:nvSpPr>
          <p:spPr bwMode="auto">
            <a:xfrm>
              <a:off x="8632587" y="220301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1" name="TextBox 10140">
              <a:extLst>
                <a:ext uri="{FF2B5EF4-FFF2-40B4-BE49-F238E27FC236}">
                  <a16:creationId xmlns:a16="http://schemas.microsoft.com/office/drawing/2014/main" id="{C797D2CC-F36A-BBE4-7BDE-D84362456508}"/>
                </a:ext>
              </a:extLst>
            </p:cNvPr>
            <p:cNvSpPr txBox="1"/>
            <p:nvPr/>
          </p:nvSpPr>
          <p:spPr bwMode="auto">
            <a:xfrm>
              <a:off x="9480496" y="2546064"/>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2" name="TextBox 10141">
              <a:extLst>
                <a:ext uri="{FF2B5EF4-FFF2-40B4-BE49-F238E27FC236}">
                  <a16:creationId xmlns:a16="http://schemas.microsoft.com/office/drawing/2014/main" id="{72D9F230-8E9A-D1E7-9947-411E501A86C4}"/>
                </a:ext>
              </a:extLst>
            </p:cNvPr>
            <p:cNvSpPr txBox="1"/>
            <p:nvPr/>
          </p:nvSpPr>
          <p:spPr bwMode="auto">
            <a:xfrm>
              <a:off x="9392822" y="246192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3" name="TextBox 10142">
              <a:extLst>
                <a:ext uri="{FF2B5EF4-FFF2-40B4-BE49-F238E27FC236}">
                  <a16:creationId xmlns:a16="http://schemas.microsoft.com/office/drawing/2014/main" id="{F96EF91E-8548-490C-55B6-9AFCC6DE0163}"/>
                </a:ext>
              </a:extLst>
            </p:cNvPr>
            <p:cNvSpPr txBox="1"/>
            <p:nvPr/>
          </p:nvSpPr>
          <p:spPr bwMode="auto">
            <a:xfrm>
              <a:off x="8934445" y="227186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4" name="TextBox 10143">
              <a:extLst>
                <a:ext uri="{FF2B5EF4-FFF2-40B4-BE49-F238E27FC236}">
                  <a16:creationId xmlns:a16="http://schemas.microsoft.com/office/drawing/2014/main" id="{879FA287-63F3-FEDD-02BC-3B53C700EE70}"/>
                </a:ext>
              </a:extLst>
            </p:cNvPr>
            <p:cNvSpPr txBox="1"/>
            <p:nvPr/>
          </p:nvSpPr>
          <p:spPr bwMode="auto">
            <a:xfrm>
              <a:off x="9664670" y="254312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5" name="TextBox 10144">
              <a:extLst>
                <a:ext uri="{FF2B5EF4-FFF2-40B4-BE49-F238E27FC236}">
                  <a16:creationId xmlns:a16="http://schemas.microsoft.com/office/drawing/2014/main" id="{9BABD0BC-82AE-51AC-A785-9B86972C5C9F}"/>
                </a:ext>
              </a:extLst>
            </p:cNvPr>
            <p:cNvSpPr txBox="1"/>
            <p:nvPr/>
          </p:nvSpPr>
          <p:spPr bwMode="auto">
            <a:xfrm>
              <a:off x="9711155" y="254724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6" name="TextBox 10145">
              <a:extLst>
                <a:ext uri="{FF2B5EF4-FFF2-40B4-BE49-F238E27FC236}">
                  <a16:creationId xmlns:a16="http://schemas.microsoft.com/office/drawing/2014/main" id="{44923726-146B-ED48-1D83-6163049C9DFA}"/>
                </a:ext>
              </a:extLst>
            </p:cNvPr>
            <p:cNvSpPr txBox="1"/>
            <p:nvPr/>
          </p:nvSpPr>
          <p:spPr bwMode="auto">
            <a:xfrm>
              <a:off x="9884738" y="263256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7" name="TextBox 10146">
              <a:extLst>
                <a:ext uri="{FF2B5EF4-FFF2-40B4-BE49-F238E27FC236}">
                  <a16:creationId xmlns:a16="http://schemas.microsoft.com/office/drawing/2014/main" id="{F8E8FED2-1015-DC6E-2479-67D3727508B8}"/>
                </a:ext>
              </a:extLst>
            </p:cNvPr>
            <p:cNvSpPr txBox="1"/>
            <p:nvPr/>
          </p:nvSpPr>
          <p:spPr bwMode="auto">
            <a:xfrm>
              <a:off x="9793533" y="257666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8" name="TextBox 10147">
              <a:extLst>
                <a:ext uri="{FF2B5EF4-FFF2-40B4-BE49-F238E27FC236}">
                  <a16:creationId xmlns:a16="http://schemas.microsoft.com/office/drawing/2014/main" id="{38531CDF-D459-32C1-7B9C-F0F93A5C023C}"/>
                </a:ext>
              </a:extLst>
            </p:cNvPr>
            <p:cNvSpPr txBox="1"/>
            <p:nvPr/>
          </p:nvSpPr>
          <p:spPr bwMode="auto">
            <a:xfrm>
              <a:off x="10129519" y="262667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49" name="TextBox 10148">
              <a:extLst>
                <a:ext uri="{FF2B5EF4-FFF2-40B4-BE49-F238E27FC236}">
                  <a16:creationId xmlns:a16="http://schemas.microsoft.com/office/drawing/2014/main" id="{DA60B4E4-D3AC-043F-7BF4-4FD515A0F53F}"/>
                </a:ext>
              </a:extLst>
            </p:cNvPr>
            <p:cNvSpPr txBox="1"/>
            <p:nvPr/>
          </p:nvSpPr>
          <p:spPr bwMode="auto">
            <a:xfrm>
              <a:off x="10147760" y="262726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0" name="TextBox 10149">
              <a:extLst>
                <a:ext uri="{FF2B5EF4-FFF2-40B4-BE49-F238E27FC236}">
                  <a16:creationId xmlns:a16="http://schemas.microsoft.com/office/drawing/2014/main" id="{E34FA39B-C94E-3E3A-1B56-DBB126B51D78}"/>
                </a:ext>
              </a:extLst>
            </p:cNvPr>
            <p:cNvSpPr txBox="1"/>
            <p:nvPr/>
          </p:nvSpPr>
          <p:spPr bwMode="auto">
            <a:xfrm>
              <a:off x="9830603" y="262079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1" name="TextBox 10150">
              <a:extLst>
                <a:ext uri="{FF2B5EF4-FFF2-40B4-BE49-F238E27FC236}">
                  <a16:creationId xmlns:a16="http://schemas.microsoft.com/office/drawing/2014/main" id="{9D5F82C8-8084-1B4C-28F3-CA358B9EB039}"/>
                </a:ext>
              </a:extLst>
            </p:cNvPr>
            <p:cNvSpPr txBox="1"/>
            <p:nvPr/>
          </p:nvSpPr>
          <p:spPr bwMode="auto">
            <a:xfrm>
              <a:off x="10045964" y="2624322"/>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2" name="TextBox 10151">
              <a:extLst>
                <a:ext uri="{FF2B5EF4-FFF2-40B4-BE49-F238E27FC236}">
                  <a16:creationId xmlns:a16="http://schemas.microsoft.com/office/drawing/2014/main" id="{44D6810F-A711-2997-C4AE-A64ADF2F708E}"/>
                </a:ext>
              </a:extLst>
            </p:cNvPr>
            <p:cNvSpPr txBox="1"/>
            <p:nvPr/>
          </p:nvSpPr>
          <p:spPr bwMode="auto">
            <a:xfrm>
              <a:off x="10064205" y="262491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3" name="TextBox 10152">
              <a:extLst>
                <a:ext uri="{FF2B5EF4-FFF2-40B4-BE49-F238E27FC236}">
                  <a16:creationId xmlns:a16="http://schemas.microsoft.com/office/drawing/2014/main" id="{57F3024F-5D37-4CF9-1DBB-9717AB361846}"/>
                </a:ext>
              </a:extLst>
            </p:cNvPr>
            <p:cNvSpPr txBox="1"/>
            <p:nvPr/>
          </p:nvSpPr>
          <p:spPr bwMode="auto">
            <a:xfrm>
              <a:off x="10216605" y="262549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4" name="TextBox 10153">
              <a:extLst>
                <a:ext uri="{FF2B5EF4-FFF2-40B4-BE49-F238E27FC236}">
                  <a16:creationId xmlns:a16="http://schemas.microsoft.com/office/drawing/2014/main" id="{DD6D2391-8E46-DC9B-394B-AA0493A6F557}"/>
                </a:ext>
              </a:extLst>
            </p:cNvPr>
            <p:cNvSpPr txBox="1"/>
            <p:nvPr/>
          </p:nvSpPr>
          <p:spPr bwMode="auto">
            <a:xfrm>
              <a:off x="10030077" y="2622557"/>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5" name="TextBox 10154">
              <a:extLst>
                <a:ext uri="{FF2B5EF4-FFF2-40B4-BE49-F238E27FC236}">
                  <a16:creationId xmlns:a16="http://schemas.microsoft.com/office/drawing/2014/main" id="{65743171-2C7D-0A85-EB61-C6124BC40254}"/>
                </a:ext>
              </a:extLst>
            </p:cNvPr>
            <p:cNvSpPr txBox="1"/>
            <p:nvPr/>
          </p:nvSpPr>
          <p:spPr bwMode="auto">
            <a:xfrm>
              <a:off x="10284273" y="268963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6" name="TextBox 10155">
              <a:extLst>
                <a:ext uri="{FF2B5EF4-FFF2-40B4-BE49-F238E27FC236}">
                  <a16:creationId xmlns:a16="http://schemas.microsoft.com/office/drawing/2014/main" id="{C3A96939-6F90-0C96-90A4-49739519AFA4}"/>
                </a:ext>
              </a:extLst>
            </p:cNvPr>
            <p:cNvSpPr txBox="1"/>
            <p:nvPr/>
          </p:nvSpPr>
          <p:spPr bwMode="auto">
            <a:xfrm>
              <a:off x="10500222" y="2693755"/>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7" name="TextBox 10156">
              <a:extLst>
                <a:ext uri="{FF2B5EF4-FFF2-40B4-BE49-F238E27FC236}">
                  <a16:creationId xmlns:a16="http://schemas.microsoft.com/office/drawing/2014/main" id="{3CF8FABD-3FAD-DEBB-3EBF-C335DC8138ED}"/>
                </a:ext>
              </a:extLst>
            </p:cNvPr>
            <p:cNvSpPr txBox="1"/>
            <p:nvPr/>
          </p:nvSpPr>
          <p:spPr bwMode="auto">
            <a:xfrm>
              <a:off x="10702049" y="278966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8" name="TextBox 10157">
              <a:extLst>
                <a:ext uri="{FF2B5EF4-FFF2-40B4-BE49-F238E27FC236}">
                  <a16:creationId xmlns:a16="http://schemas.microsoft.com/office/drawing/2014/main" id="{92FDAB4E-AF5C-5672-8BAA-661C96EFCC89}"/>
                </a:ext>
              </a:extLst>
            </p:cNvPr>
            <p:cNvSpPr txBox="1"/>
            <p:nvPr/>
          </p:nvSpPr>
          <p:spPr bwMode="auto">
            <a:xfrm>
              <a:off x="10879163" y="3047983"/>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59" name="TextBox 10158">
              <a:extLst>
                <a:ext uri="{FF2B5EF4-FFF2-40B4-BE49-F238E27FC236}">
                  <a16:creationId xmlns:a16="http://schemas.microsoft.com/office/drawing/2014/main" id="{5C97F6B2-6B4F-EDFF-35B5-E50B2D56C917}"/>
                </a:ext>
              </a:extLst>
            </p:cNvPr>
            <p:cNvSpPr txBox="1"/>
            <p:nvPr/>
          </p:nvSpPr>
          <p:spPr bwMode="auto">
            <a:xfrm>
              <a:off x="10911526" y="3045041"/>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60" name="TextBox 10159">
              <a:extLst>
                <a:ext uri="{FF2B5EF4-FFF2-40B4-BE49-F238E27FC236}">
                  <a16:creationId xmlns:a16="http://schemas.microsoft.com/office/drawing/2014/main" id="{BC9EF25D-54B1-1870-E301-B42FCD5E76B6}"/>
                </a:ext>
              </a:extLst>
            </p:cNvPr>
            <p:cNvSpPr txBox="1"/>
            <p:nvPr/>
          </p:nvSpPr>
          <p:spPr bwMode="auto">
            <a:xfrm>
              <a:off x="11138066" y="330335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61" name="TextBox 10160">
              <a:extLst>
                <a:ext uri="{FF2B5EF4-FFF2-40B4-BE49-F238E27FC236}">
                  <a16:creationId xmlns:a16="http://schemas.microsoft.com/office/drawing/2014/main" id="{FED4FE65-04E2-E201-91EC-BCAF5C184CA9}"/>
                </a:ext>
              </a:extLst>
            </p:cNvPr>
            <p:cNvSpPr txBox="1"/>
            <p:nvPr/>
          </p:nvSpPr>
          <p:spPr bwMode="auto">
            <a:xfrm>
              <a:off x="11368137" y="3311006"/>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62" name="TextBox 10161">
              <a:extLst>
                <a:ext uri="{FF2B5EF4-FFF2-40B4-BE49-F238E27FC236}">
                  <a16:creationId xmlns:a16="http://schemas.microsoft.com/office/drawing/2014/main" id="{2840F2E7-7C53-A793-2AC2-2FBC4C837682}"/>
                </a:ext>
              </a:extLst>
            </p:cNvPr>
            <p:cNvSpPr txBox="1"/>
            <p:nvPr/>
          </p:nvSpPr>
          <p:spPr bwMode="auto">
            <a:xfrm>
              <a:off x="11032152" y="3042099"/>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sp>
          <p:nvSpPr>
            <p:cNvPr id="10163" name="TextBox 10162">
              <a:extLst>
                <a:ext uri="{FF2B5EF4-FFF2-40B4-BE49-F238E27FC236}">
                  <a16:creationId xmlns:a16="http://schemas.microsoft.com/office/drawing/2014/main" id="{84E31CFE-195F-E3B0-15AC-68F724B1D177}"/>
                </a:ext>
              </a:extLst>
            </p:cNvPr>
            <p:cNvSpPr txBox="1"/>
            <p:nvPr/>
          </p:nvSpPr>
          <p:spPr bwMode="auto">
            <a:xfrm>
              <a:off x="11060984" y="3046218"/>
              <a:ext cx="203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2"/>
                  </a:solidFill>
                  <a:latin typeface="Calibri" panose="020F0502020204030204" pitchFamily="34" charset="0"/>
                </a:rPr>
                <a:t>+</a:t>
              </a:r>
            </a:p>
          </p:txBody>
        </p:sp>
      </p:grpSp>
      <p:sp>
        <p:nvSpPr>
          <p:cNvPr id="16" name="TextBox 15">
            <a:extLst>
              <a:ext uri="{FF2B5EF4-FFF2-40B4-BE49-F238E27FC236}">
                <a16:creationId xmlns:a16="http://schemas.microsoft.com/office/drawing/2014/main" id="{8ECEB075-5319-07E5-95F4-BF3F30820901}"/>
              </a:ext>
            </a:extLst>
          </p:cNvPr>
          <p:cNvSpPr txBox="1"/>
          <p:nvPr/>
        </p:nvSpPr>
        <p:spPr bwMode="auto">
          <a:xfrm>
            <a:off x="6013823" y="5808820"/>
            <a:ext cx="57520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ts val="600"/>
              </a:spcBef>
              <a:spcAft>
                <a:spcPct val="0"/>
              </a:spcAft>
              <a:buClrTx/>
              <a:buSzTx/>
              <a:buFont typeface="Wingdings" panose="05000000000000000000" pitchFamily="2" charset="2"/>
              <a:buChar char="§"/>
              <a:tabLst/>
              <a:defRPr/>
            </a:pPr>
            <a:r>
              <a:rPr kumimoji="0" lang="en-US" sz="20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ORR: 85.6% (zanubrutinib) vs 75.4% (ibrutinib)</a:t>
            </a:r>
          </a:p>
        </p:txBody>
      </p:sp>
    </p:spTree>
    <p:custDataLst>
      <p:tags r:id="rId1"/>
    </p:custDataLst>
    <p:extLst>
      <p:ext uri="{BB962C8B-B14F-4D97-AF65-F5344CB8AC3E}">
        <p14:creationId xmlns:p14="http://schemas.microsoft.com/office/powerpoint/2010/main" val="165333504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CEC49AF0-E987-444D-8D00-1AFE3F5AE18C}"/>
              </a:ext>
            </a:extLst>
          </p:cNvPr>
          <p:cNvSpPr>
            <a:spLocks noGrp="1"/>
          </p:cNvSpPr>
          <p:nvPr>
            <p:ph type="title"/>
          </p:nvPr>
        </p:nvSpPr>
        <p:spPr/>
        <p:txBody>
          <a:bodyPr/>
          <a:lstStyle/>
          <a:p>
            <a:r>
              <a:rPr lang="en-US"/>
              <a:t>ALPINE: Tolerability of Zanubrutinib vs Ibrutinib</a:t>
            </a:r>
          </a:p>
        </p:txBody>
      </p:sp>
      <p:graphicFrame>
        <p:nvGraphicFramePr>
          <p:cNvPr id="7" name="Content Placeholder 6">
            <a:extLst>
              <a:ext uri="{FF2B5EF4-FFF2-40B4-BE49-F238E27FC236}">
                <a16:creationId xmlns:a16="http://schemas.microsoft.com/office/drawing/2014/main" id="{73A3E3B4-E775-3640-580B-1ADB9E828CAF}"/>
              </a:ext>
            </a:extLst>
          </p:cNvPr>
          <p:cNvGraphicFramePr>
            <a:graphicFrameLocks noGrp="1"/>
          </p:cNvGraphicFramePr>
          <p:nvPr>
            <p:ph idx="1"/>
            <p:extLst>
              <p:ext uri="{D42A27DB-BD31-4B8C-83A1-F6EECF244321}">
                <p14:modId xmlns:p14="http://schemas.microsoft.com/office/powerpoint/2010/main" val="1880333966"/>
              </p:ext>
            </p:extLst>
          </p:nvPr>
        </p:nvGraphicFramePr>
        <p:xfrm>
          <a:off x="604838" y="1512888"/>
          <a:ext cx="10877550" cy="4876027"/>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 Box 15">
            <a:extLst>
              <a:ext uri="{FF2B5EF4-FFF2-40B4-BE49-F238E27FC236}">
                <a16:creationId xmlns:a16="http://schemas.microsoft.com/office/drawing/2014/main" id="{2CB72567-8D5C-42BD-A82F-70BA9DE47026}"/>
              </a:ext>
            </a:extLst>
          </p:cNvPr>
          <p:cNvSpPr txBox="1">
            <a:spLocks noChangeArrowheads="1"/>
          </p:cNvSpPr>
          <p:nvPr/>
        </p:nvSpPr>
        <p:spPr bwMode="auto">
          <a:xfrm>
            <a:off x="412751" y="636986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Brown. </a:t>
            </a:r>
            <a:r>
              <a:rPr lang="en-US" altLang="en-US" sz="1200" b="0" dirty="0">
                <a:solidFill>
                  <a:srgbClr val="455560"/>
                </a:solidFill>
                <a:latin typeface="Calibri" panose="020F0502020204030204" pitchFamily="34" charset="0"/>
              </a:rPr>
              <a:t>Blood.</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2024. 144:2706. </a:t>
            </a:r>
          </a:p>
        </p:txBody>
      </p:sp>
    </p:spTree>
    <p:extLst>
      <p:ext uri="{BB962C8B-B14F-4D97-AF65-F5344CB8AC3E}">
        <p14:creationId xmlns:p14="http://schemas.microsoft.com/office/powerpoint/2010/main" val="48662635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 name="Rectangle 202">
            <a:extLst>
              <a:ext uri="{FF2B5EF4-FFF2-40B4-BE49-F238E27FC236}">
                <a16:creationId xmlns:a16="http://schemas.microsoft.com/office/drawing/2014/main" id="{020014D9-6ADB-BE15-733A-EC007E14AB3B}"/>
              </a:ext>
            </a:extLst>
          </p:cNvPr>
          <p:cNvSpPr/>
          <p:nvPr/>
        </p:nvSpPr>
        <p:spPr bwMode="auto">
          <a:xfrm>
            <a:off x="6660133" y="2417703"/>
            <a:ext cx="1237169" cy="2002536"/>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202" name="Rectangle 201">
            <a:extLst>
              <a:ext uri="{FF2B5EF4-FFF2-40B4-BE49-F238E27FC236}">
                <a16:creationId xmlns:a16="http://schemas.microsoft.com/office/drawing/2014/main" id="{BA66CE62-D790-4693-3803-2E613D996507}"/>
              </a:ext>
            </a:extLst>
          </p:cNvPr>
          <p:cNvSpPr/>
          <p:nvPr/>
        </p:nvSpPr>
        <p:spPr bwMode="auto">
          <a:xfrm>
            <a:off x="1004882" y="2426584"/>
            <a:ext cx="1376572" cy="2002536"/>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cxnSp>
        <p:nvCxnSpPr>
          <p:cNvPr id="47" name="Straight Connector 46">
            <a:extLst>
              <a:ext uri="{FF2B5EF4-FFF2-40B4-BE49-F238E27FC236}">
                <a16:creationId xmlns:a16="http://schemas.microsoft.com/office/drawing/2014/main" id="{6A69983B-7A0D-1E0E-0A03-04BBA2056AD0}"/>
              </a:ext>
            </a:extLst>
          </p:cNvPr>
          <p:cNvCxnSpPr>
            <a:cxnSpLocks/>
          </p:cNvCxnSpPr>
          <p:nvPr/>
        </p:nvCxnSpPr>
        <p:spPr bwMode="auto">
          <a:xfrm>
            <a:off x="1018422" y="4452047"/>
            <a:ext cx="1379824" cy="0"/>
          </a:xfrm>
          <a:prstGeom prst="line">
            <a:avLst/>
          </a:prstGeom>
          <a:noFill/>
          <a:ln w="28575" cap="flat" cmpd="sng" algn="ctr">
            <a:solidFill>
              <a:schemeClr val="tx2">
                <a:lumMod val="75000"/>
              </a:schemeClr>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75255049-C7AC-30AE-9844-74FC4A941148}"/>
              </a:ext>
            </a:extLst>
          </p:cNvPr>
          <p:cNvCxnSpPr>
            <a:cxnSpLocks/>
          </p:cNvCxnSpPr>
          <p:nvPr/>
        </p:nvCxnSpPr>
        <p:spPr bwMode="auto">
          <a:xfrm>
            <a:off x="2415170" y="4452767"/>
            <a:ext cx="3986338" cy="0"/>
          </a:xfrm>
          <a:prstGeom prst="line">
            <a:avLst/>
          </a:prstGeom>
          <a:noFill/>
          <a:ln w="28575" cap="flat" cmpd="sng" algn="ctr">
            <a:solidFill>
              <a:schemeClr val="accent5"/>
            </a:solidFill>
            <a:prstDash val="solid"/>
            <a:round/>
            <a:headEnd type="none" w="med" len="med"/>
            <a:tailEnd type="none" w="med" len="med"/>
          </a:ln>
          <a:effectLst/>
        </p:spPr>
      </p:cxnSp>
      <p:sp>
        <p:nvSpPr>
          <p:cNvPr id="2" name="Title 1">
            <a:extLst>
              <a:ext uri="{FF2B5EF4-FFF2-40B4-BE49-F238E27FC236}">
                <a16:creationId xmlns:a16="http://schemas.microsoft.com/office/drawing/2014/main" id="{2CB22DC8-9CBF-4FE8-9EC1-158071144F65}"/>
              </a:ext>
            </a:extLst>
          </p:cNvPr>
          <p:cNvSpPr>
            <a:spLocks noGrp="1"/>
          </p:cNvSpPr>
          <p:nvPr>
            <p:ph type="title"/>
          </p:nvPr>
        </p:nvSpPr>
        <p:spPr>
          <a:xfrm>
            <a:off x="609759" y="238127"/>
            <a:ext cx="10872444" cy="1103313"/>
          </a:xfrm>
        </p:spPr>
        <p:txBody>
          <a:bodyPr/>
          <a:lstStyle/>
          <a:p>
            <a:r>
              <a:rPr lang="en-US"/>
              <a:t>MURANO: Venetoclax + Rituximab Induces </a:t>
            </a:r>
            <a:br>
              <a:rPr lang="en-US"/>
            </a:br>
            <a:r>
              <a:rPr lang="en-US"/>
              <a:t>Long Remission  </a:t>
            </a:r>
          </a:p>
        </p:txBody>
      </p:sp>
      <p:sp>
        <p:nvSpPr>
          <p:cNvPr id="4" name="Content Placeholder 3">
            <a:extLst>
              <a:ext uri="{FF2B5EF4-FFF2-40B4-BE49-F238E27FC236}">
                <a16:creationId xmlns:a16="http://schemas.microsoft.com/office/drawing/2014/main" id="{8E8F8CC7-4539-CD5E-74AD-BD7FFE64F821}"/>
              </a:ext>
            </a:extLst>
          </p:cNvPr>
          <p:cNvSpPr>
            <a:spLocks noGrp="1"/>
          </p:cNvSpPr>
          <p:nvPr>
            <p:ph idx="1"/>
          </p:nvPr>
        </p:nvSpPr>
        <p:spPr/>
        <p:txBody>
          <a:bodyPr/>
          <a:lstStyle/>
          <a:p>
            <a:r>
              <a:rPr lang="en-US" sz="2400" dirty="0"/>
              <a:t>Multicenter, open-label, randomized phase III trial of venetoclax + rituximab vs BR in patients with previously treated CLL/SLL; 1 to 3 prior therapies</a:t>
            </a:r>
          </a:p>
        </p:txBody>
      </p:sp>
      <p:sp>
        <p:nvSpPr>
          <p:cNvPr id="27" name="Text Box 15">
            <a:extLst>
              <a:ext uri="{FF2B5EF4-FFF2-40B4-BE49-F238E27FC236}">
                <a16:creationId xmlns:a16="http://schemas.microsoft.com/office/drawing/2014/main" id="{A690F33C-72CD-40C7-87D0-E4F1C9D0FBD2}"/>
              </a:ext>
            </a:extLst>
          </p:cNvPr>
          <p:cNvSpPr txBox="1">
            <a:spLocks noChangeArrowheads="1"/>
          </p:cNvSpPr>
          <p:nvPr/>
        </p:nvSpPr>
        <p:spPr bwMode="auto">
          <a:xfrm>
            <a:off x="403460" y="6370017"/>
            <a:ext cx="785336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Kater. EHA 2023.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Calibri" panose="020F0502020204030204" pitchFamily="34" charset="0"/>
              </a:rPr>
              <a:t>Abstr</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 S201. </a:t>
            </a:r>
          </a:p>
        </p:txBody>
      </p:sp>
      <p:sp>
        <p:nvSpPr>
          <p:cNvPr id="78" name="TextBox 77">
            <a:extLst>
              <a:ext uri="{FF2B5EF4-FFF2-40B4-BE49-F238E27FC236}">
                <a16:creationId xmlns:a16="http://schemas.microsoft.com/office/drawing/2014/main" id="{D866D5DE-CE51-E929-64AC-AF31511E2CBE}"/>
              </a:ext>
            </a:extLst>
          </p:cNvPr>
          <p:cNvSpPr txBox="1"/>
          <p:nvPr/>
        </p:nvSpPr>
        <p:spPr bwMode="auto">
          <a:xfrm rot="16200000">
            <a:off x="-1012048" y="3401987"/>
            <a:ext cx="29132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73" name="TextBox 72">
            <a:extLst>
              <a:ext uri="{FF2B5EF4-FFF2-40B4-BE49-F238E27FC236}">
                <a16:creationId xmlns:a16="http://schemas.microsoft.com/office/drawing/2014/main" id="{ECF45163-647F-C352-A2FD-A0D140E46BE3}"/>
              </a:ext>
            </a:extLst>
          </p:cNvPr>
          <p:cNvSpPr txBox="1"/>
          <p:nvPr/>
        </p:nvSpPr>
        <p:spPr bwMode="auto">
          <a:xfrm>
            <a:off x="2399574" y="3936957"/>
            <a:ext cx="574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EoT</a:t>
            </a:r>
          </a:p>
        </p:txBody>
      </p:sp>
      <p:sp>
        <p:nvSpPr>
          <p:cNvPr id="74" name="Down Arrow 28">
            <a:extLst>
              <a:ext uri="{FF2B5EF4-FFF2-40B4-BE49-F238E27FC236}">
                <a16:creationId xmlns:a16="http://schemas.microsoft.com/office/drawing/2014/main" id="{DE4DBAFC-EC32-17CA-9A5C-CC03AFD711EA}"/>
              </a:ext>
            </a:extLst>
          </p:cNvPr>
          <p:cNvSpPr/>
          <p:nvPr/>
        </p:nvSpPr>
        <p:spPr bwMode="auto">
          <a:xfrm>
            <a:off x="2606409" y="4234325"/>
            <a:ext cx="153658" cy="178868"/>
          </a:xfrm>
          <a:prstGeom prst="downArrow">
            <a:avLst/>
          </a:prstGeom>
          <a:solidFill>
            <a:schemeClr val="bg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 name="TextBox 76">
            <a:extLst>
              <a:ext uri="{FF2B5EF4-FFF2-40B4-BE49-F238E27FC236}">
                <a16:creationId xmlns:a16="http://schemas.microsoft.com/office/drawing/2014/main" id="{590C6CE8-2C4D-7F5E-C686-D676DE6DB3AF}"/>
              </a:ext>
            </a:extLst>
          </p:cNvPr>
          <p:cNvSpPr txBox="1"/>
          <p:nvPr/>
        </p:nvSpPr>
        <p:spPr bwMode="auto">
          <a:xfrm>
            <a:off x="1005532" y="4635722"/>
            <a:ext cx="45293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a:t>
            </a:r>
          </a:p>
        </p:txBody>
      </p:sp>
      <p:cxnSp>
        <p:nvCxnSpPr>
          <p:cNvPr id="81" name="Straight Connector 80">
            <a:extLst>
              <a:ext uri="{FF2B5EF4-FFF2-40B4-BE49-F238E27FC236}">
                <a16:creationId xmlns:a16="http://schemas.microsoft.com/office/drawing/2014/main" id="{FB7D9A24-5A4F-5FDE-7DB1-1F11ED4707C4}"/>
              </a:ext>
            </a:extLst>
          </p:cNvPr>
          <p:cNvCxnSpPr>
            <a:cxnSpLocks/>
          </p:cNvCxnSpPr>
          <p:nvPr/>
        </p:nvCxnSpPr>
        <p:spPr bwMode="auto">
          <a:xfrm flipH="1">
            <a:off x="937153" y="2428945"/>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13B8E7CA-7A36-3AC2-B15D-2A9B5E0933B0}"/>
              </a:ext>
            </a:extLst>
          </p:cNvPr>
          <p:cNvCxnSpPr>
            <a:cxnSpLocks/>
          </p:cNvCxnSpPr>
          <p:nvPr/>
        </p:nvCxnSpPr>
        <p:spPr bwMode="auto">
          <a:xfrm flipH="1">
            <a:off x="937153" y="2829452"/>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83B1D138-DBDF-5C49-9587-9B5827F5A959}"/>
              </a:ext>
            </a:extLst>
          </p:cNvPr>
          <p:cNvCxnSpPr>
            <a:cxnSpLocks/>
          </p:cNvCxnSpPr>
          <p:nvPr/>
        </p:nvCxnSpPr>
        <p:spPr bwMode="auto">
          <a:xfrm flipH="1">
            <a:off x="937153" y="3229959"/>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A660D049-5B49-7C0C-A28E-66B86972390D}"/>
              </a:ext>
            </a:extLst>
          </p:cNvPr>
          <p:cNvCxnSpPr>
            <a:cxnSpLocks/>
          </p:cNvCxnSpPr>
          <p:nvPr/>
        </p:nvCxnSpPr>
        <p:spPr bwMode="auto">
          <a:xfrm flipH="1">
            <a:off x="937153" y="3630466"/>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45E68341-3602-6DDD-C0D5-911E68B4A5BF}"/>
              </a:ext>
            </a:extLst>
          </p:cNvPr>
          <p:cNvCxnSpPr>
            <a:cxnSpLocks/>
          </p:cNvCxnSpPr>
          <p:nvPr/>
        </p:nvCxnSpPr>
        <p:spPr bwMode="auto">
          <a:xfrm flipH="1">
            <a:off x="937153" y="4030973"/>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AE0A021A-FA11-E7E5-11B1-3AD7146679C6}"/>
              </a:ext>
            </a:extLst>
          </p:cNvPr>
          <p:cNvCxnSpPr>
            <a:cxnSpLocks/>
          </p:cNvCxnSpPr>
          <p:nvPr/>
        </p:nvCxnSpPr>
        <p:spPr bwMode="auto">
          <a:xfrm flipH="1">
            <a:off x="937153" y="4431481"/>
            <a:ext cx="59235"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0576EA80-40FE-31B3-52E2-8EA21E521A96}"/>
              </a:ext>
            </a:extLst>
          </p:cNvPr>
          <p:cNvCxnSpPr>
            <a:cxnSpLocks/>
          </p:cNvCxnSpPr>
          <p:nvPr/>
        </p:nvCxnSpPr>
        <p:spPr bwMode="auto">
          <a:xfrm>
            <a:off x="1005532"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D4D3CB02-484C-B548-D2F1-E9F69EFF1371}"/>
              </a:ext>
            </a:extLst>
          </p:cNvPr>
          <p:cNvCxnSpPr>
            <a:cxnSpLocks/>
          </p:cNvCxnSpPr>
          <p:nvPr/>
        </p:nvCxnSpPr>
        <p:spPr bwMode="auto">
          <a:xfrm>
            <a:off x="1682315"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55D00561-8E4D-E861-EDF3-7582BAFEB3B2}"/>
              </a:ext>
            </a:extLst>
          </p:cNvPr>
          <p:cNvCxnSpPr>
            <a:cxnSpLocks/>
          </p:cNvCxnSpPr>
          <p:nvPr/>
        </p:nvCxnSpPr>
        <p:spPr bwMode="auto">
          <a:xfrm>
            <a:off x="2382704"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E84FC47B-7568-EA52-7DDD-B9481719510C}"/>
              </a:ext>
            </a:extLst>
          </p:cNvPr>
          <p:cNvCxnSpPr>
            <a:cxnSpLocks/>
          </p:cNvCxnSpPr>
          <p:nvPr/>
        </p:nvCxnSpPr>
        <p:spPr bwMode="auto">
          <a:xfrm>
            <a:off x="3002480"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BE361A20-78D1-D40B-6914-816B7DED45EF}"/>
              </a:ext>
            </a:extLst>
          </p:cNvPr>
          <p:cNvCxnSpPr>
            <a:cxnSpLocks/>
          </p:cNvCxnSpPr>
          <p:nvPr/>
        </p:nvCxnSpPr>
        <p:spPr bwMode="auto">
          <a:xfrm>
            <a:off x="3666563"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DBC7F7A9-DF5D-A872-EEFE-6EEDBCD1488B}"/>
              </a:ext>
            </a:extLst>
          </p:cNvPr>
          <p:cNvCxnSpPr>
            <a:cxnSpLocks/>
          </p:cNvCxnSpPr>
          <p:nvPr/>
        </p:nvCxnSpPr>
        <p:spPr bwMode="auto">
          <a:xfrm>
            <a:off x="4295927"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076E36D1-5AA4-30F7-4AFD-AA9A190288D9}"/>
              </a:ext>
            </a:extLst>
          </p:cNvPr>
          <p:cNvCxnSpPr>
            <a:cxnSpLocks/>
          </p:cNvCxnSpPr>
          <p:nvPr/>
        </p:nvCxnSpPr>
        <p:spPr bwMode="auto">
          <a:xfrm>
            <a:off x="4982537" y="443148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03ACD3C1-D516-B6B8-E7FF-3E38BF0B7821}"/>
              </a:ext>
            </a:extLst>
          </p:cNvPr>
          <p:cNvCxnSpPr>
            <a:cxnSpLocks/>
          </p:cNvCxnSpPr>
          <p:nvPr/>
        </p:nvCxnSpPr>
        <p:spPr bwMode="auto">
          <a:xfrm>
            <a:off x="5659827" y="4431481"/>
            <a:ext cx="0" cy="64008"/>
          </a:xfrm>
          <a:prstGeom prst="line">
            <a:avLst/>
          </a:prstGeom>
          <a:noFill/>
          <a:ln w="28575" cap="flat" cmpd="sng" algn="ctr">
            <a:solidFill>
              <a:schemeClr val="bg1"/>
            </a:solidFill>
            <a:prstDash val="solid"/>
            <a:round/>
            <a:headEnd type="none" w="med" len="med"/>
            <a:tailEnd type="none" w="med" len="med"/>
          </a:ln>
          <a:effectLst/>
        </p:spPr>
      </p:cxnSp>
      <p:sp>
        <p:nvSpPr>
          <p:cNvPr id="101" name="TextBox 100">
            <a:extLst>
              <a:ext uri="{FF2B5EF4-FFF2-40B4-BE49-F238E27FC236}">
                <a16:creationId xmlns:a16="http://schemas.microsoft.com/office/drawing/2014/main" id="{564AECE7-5213-F62A-C886-A18C09A7C862}"/>
              </a:ext>
            </a:extLst>
          </p:cNvPr>
          <p:cNvSpPr txBox="1"/>
          <p:nvPr/>
        </p:nvSpPr>
        <p:spPr bwMode="auto">
          <a:xfrm>
            <a:off x="375929" y="2267534"/>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02" name="TextBox 101">
            <a:extLst>
              <a:ext uri="{FF2B5EF4-FFF2-40B4-BE49-F238E27FC236}">
                <a16:creationId xmlns:a16="http://schemas.microsoft.com/office/drawing/2014/main" id="{CEE63FA6-ACDF-1BCF-D590-EB48A831113B}"/>
              </a:ext>
            </a:extLst>
          </p:cNvPr>
          <p:cNvSpPr txBox="1"/>
          <p:nvPr/>
        </p:nvSpPr>
        <p:spPr bwMode="auto">
          <a:xfrm>
            <a:off x="375929" y="2668059"/>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103" name="TextBox 102">
            <a:extLst>
              <a:ext uri="{FF2B5EF4-FFF2-40B4-BE49-F238E27FC236}">
                <a16:creationId xmlns:a16="http://schemas.microsoft.com/office/drawing/2014/main" id="{47ACD760-9497-0163-E291-8843ABE411E5}"/>
              </a:ext>
            </a:extLst>
          </p:cNvPr>
          <p:cNvSpPr txBox="1"/>
          <p:nvPr/>
        </p:nvSpPr>
        <p:spPr bwMode="auto">
          <a:xfrm>
            <a:off x="375929" y="3068584"/>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104" name="TextBox 103">
            <a:extLst>
              <a:ext uri="{FF2B5EF4-FFF2-40B4-BE49-F238E27FC236}">
                <a16:creationId xmlns:a16="http://schemas.microsoft.com/office/drawing/2014/main" id="{BEB4A34F-FCE6-1A49-0B53-4F0C39D0702E}"/>
              </a:ext>
            </a:extLst>
          </p:cNvPr>
          <p:cNvSpPr txBox="1"/>
          <p:nvPr/>
        </p:nvSpPr>
        <p:spPr bwMode="auto">
          <a:xfrm>
            <a:off x="375929" y="3469109"/>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05" name="TextBox 104">
            <a:extLst>
              <a:ext uri="{FF2B5EF4-FFF2-40B4-BE49-F238E27FC236}">
                <a16:creationId xmlns:a16="http://schemas.microsoft.com/office/drawing/2014/main" id="{EC22F2CB-957C-7EBF-E0EF-9A0405560C5E}"/>
              </a:ext>
            </a:extLst>
          </p:cNvPr>
          <p:cNvSpPr txBox="1"/>
          <p:nvPr/>
        </p:nvSpPr>
        <p:spPr bwMode="auto">
          <a:xfrm>
            <a:off x="375929" y="3869634"/>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06" name="TextBox 105">
            <a:extLst>
              <a:ext uri="{FF2B5EF4-FFF2-40B4-BE49-F238E27FC236}">
                <a16:creationId xmlns:a16="http://schemas.microsoft.com/office/drawing/2014/main" id="{0E26EE37-1F75-9C7B-C452-71A88076E513}"/>
              </a:ext>
            </a:extLst>
          </p:cNvPr>
          <p:cNvSpPr txBox="1"/>
          <p:nvPr/>
        </p:nvSpPr>
        <p:spPr bwMode="auto">
          <a:xfrm>
            <a:off x="375929" y="4270161"/>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07" name="TextBox 106">
            <a:extLst>
              <a:ext uri="{FF2B5EF4-FFF2-40B4-BE49-F238E27FC236}">
                <a16:creationId xmlns:a16="http://schemas.microsoft.com/office/drawing/2014/main" id="{9B073213-0F67-E88A-836B-29B35827A2C7}"/>
              </a:ext>
            </a:extLst>
          </p:cNvPr>
          <p:cNvSpPr txBox="1"/>
          <p:nvPr/>
        </p:nvSpPr>
        <p:spPr bwMode="auto">
          <a:xfrm>
            <a:off x="4760369"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108" name="TextBox 107">
            <a:extLst>
              <a:ext uri="{FF2B5EF4-FFF2-40B4-BE49-F238E27FC236}">
                <a16:creationId xmlns:a16="http://schemas.microsoft.com/office/drawing/2014/main" id="{B2BDC7B8-FF13-B619-B228-16E2D129C0F2}"/>
              </a:ext>
            </a:extLst>
          </p:cNvPr>
          <p:cNvSpPr txBox="1"/>
          <p:nvPr/>
        </p:nvSpPr>
        <p:spPr bwMode="auto">
          <a:xfrm>
            <a:off x="779711"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10" name="TextBox 109">
            <a:extLst>
              <a:ext uri="{FF2B5EF4-FFF2-40B4-BE49-F238E27FC236}">
                <a16:creationId xmlns:a16="http://schemas.microsoft.com/office/drawing/2014/main" id="{A384EC63-6115-0E55-E4DF-390C1847A2B8}"/>
              </a:ext>
            </a:extLst>
          </p:cNvPr>
          <p:cNvSpPr txBox="1"/>
          <p:nvPr/>
        </p:nvSpPr>
        <p:spPr bwMode="auto">
          <a:xfrm>
            <a:off x="1459009"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114" name="TextBox 113">
            <a:extLst>
              <a:ext uri="{FF2B5EF4-FFF2-40B4-BE49-F238E27FC236}">
                <a16:creationId xmlns:a16="http://schemas.microsoft.com/office/drawing/2014/main" id="{D457B412-53BA-27BE-9A91-4C9D93DAF59E}"/>
              </a:ext>
            </a:extLst>
          </p:cNvPr>
          <p:cNvSpPr txBox="1"/>
          <p:nvPr/>
        </p:nvSpPr>
        <p:spPr bwMode="auto">
          <a:xfrm>
            <a:off x="2783049"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115" name="TextBox 114">
            <a:extLst>
              <a:ext uri="{FF2B5EF4-FFF2-40B4-BE49-F238E27FC236}">
                <a16:creationId xmlns:a16="http://schemas.microsoft.com/office/drawing/2014/main" id="{DE0F3C6C-5D83-6024-1A00-6258FD413C0A}"/>
              </a:ext>
            </a:extLst>
          </p:cNvPr>
          <p:cNvSpPr txBox="1"/>
          <p:nvPr/>
        </p:nvSpPr>
        <p:spPr bwMode="auto">
          <a:xfrm>
            <a:off x="3438969"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117" name="TextBox 116">
            <a:extLst>
              <a:ext uri="{FF2B5EF4-FFF2-40B4-BE49-F238E27FC236}">
                <a16:creationId xmlns:a16="http://schemas.microsoft.com/office/drawing/2014/main" id="{D74EC4D0-CB1B-206E-09CF-F2FECD813819}"/>
              </a:ext>
            </a:extLst>
          </p:cNvPr>
          <p:cNvSpPr txBox="1"/>
          <p:nvPr/>
        </p:nvSpPr>
        <p:spPr bwMode="auto">
          <a:xfrm>
            <a:off x="5430706"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118" name="TextBox 117">
            <a:extLst>
              <a:ext uri="{FF2B5EF4-FFF2-40B4-BE49-F238E27FC236}">
                <a16:creationId xmlns:a16="http://schemas.microsoft.com/office/drawing/2014/main" id="{9B94941C-F22F-1D3E-770A-69EDECA53241}"/>
              </a:ext>
            </a:extLst>
          </p:cNvPr>
          <p:cNvSpPr txBox="1"/>
          <p:nvPr/>
        </p:nvSpPr>
        <p:spPr bwMode="auto">
          <a:xfrm>
            <a:off x="4070756"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nvGrpSpPr>
          <p:cNvPr id="120" name="Group 119">
            <a:extLst>
              <a:ext uri="{FF2B5EF4-FFF2-40B4-BE49-F238E27FC236}">
                <a16:creationId xmlns:a16="http://schemas.microsoft.com/office/drawing/2014/main" id="{17AB6141-5D3D-5F67-4881-A716BFEF253E}"/>
              </a:ext>
            </a:extLst>
          </p:cNvPr>
          <p:cNvGrpSpPr/>
          <p:nvPr/>
        </p:nvGrpSpPr>
        <p:grpSpPr>
          <a:xfrm>
            <a:off x="1139473" y="5235265"/>
            <a:ext cx="4653889" cy="1086761"/>
            <a:chOff x="18260" y="1220925"/>
            <a:chExt cx="4653889" cy="1086761"/>
          </a:xfrm>
        </p:grpSpPr>
        <p:sp>
          <p:nvSpPr>
            <p:cNvPr id="121" name="TextBox 120">
              <a:extLst>
                <a:ext uri="{FF2B5EF4-FFF2-40B4-BE49-F238E27FC236}">
                  <a16:creationId xmlns:a16="http://schemas.microsoft.com/office/drawing/2014/main" id="{0ACCFDD0-16AE-8A17-7E04-5CA098FC4E7C}"/>
                </a:ext>
              </a:extLst>
            </p:cNvPr>
            <p:cNvSpPr txBox="1"/>
            <p:nvPr/>
          </p:nvSpPr>
          <p:spPr bwMode="auto">
            <a:xfrm>
              <a:off x="18260" y="1722911"/>
              <a:ext cx="18607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15873"/>
                  </a:solidFill>
                  <a:effectLst/>
                  <a:uLnTx/>
                  <a:uFillTx/>
                  <a:latin typeface="Calibri" panose="020F0502020204030204" pitchFamily="34" charset="0"/>
                  <a:ea typeface="+mn-ea"/>
                  <a:cs typeface="Arial" panose="020B0604020202020204" pitchFamily="34" charset="0"/>
                </a:rPr>
                <a:t>VenR (n = 194)</a:t>
              </a:r>
              <a:br>
                <a:rPr kumimoji="0" lang="en-US" sz="1600" b="0" i="0" u="none" strike="noStrike" kern="1200" cap="none" spc="0" normalizeH="0" baseline="0" noProof="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BR (n = 195)</a:t>
              </a:r>
            </a:p>
          </p:txBody>
        </p:sp>
        <p:sp>
          <p:nvSpPr>
            <p:cNvPr id="122" name="TextBox 121">
              <a:extLst>
                <a:ext uri="{FF2B5EF4-FFF2-40B4-BE49-F238E27FC236}">
                  <a16:creationId xmlns:a16="http://schemas.microsoft.com/office/drawing/2014/main" id="{4568C2D3-8B52-1A37-5AB8-33F0A64647AB}"/>
                </a:ext>
              </a:extLst>
            </p:cNvPr>
            <p:cNvSpPr txBox="1"/>
            <p:nvPr/>
          </p:nvSpPr>
          <p:spPr bwMode="auto">
            <a:xfrm>
              <a:off x="1439254" y="1230468"/>
              <a:ext cx="177479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Mo</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54.7 (52.3-59.9)</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17.0 (15.5-21.7)</a:t>
              </a:r>
            </a:p>
          </p:txBody>
        </p:sp>
        <p:sp>
          <p:nvSpPr>
            <p:cNvPr id="123" name="TextBox 122">
              <a:extLst>
                <a:ext uri="{FF2B5EF4-FFF2-40B4-BE49-F238E27FC236}">
                  <a16:creationId xmlns:a16="http://schemas.microsoft.com/office/drawing/2014/main" id="{BE507AC6-B85F-395E-146A-D4568F2AE162}"/>
                </a:ext>
              </a:extLst>
            </p:cNvPr>
            <p:cNvSpPr txBox="1"/>
            <p:nvPr/>
          </p:nvSpPr>
          <p:spPr bwMode="auto">
            <a:xfrm>
              <a:off x="3098809" y="1220925"/>
              <a:ext cx="1573340" cy="995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0.23 (0.18-0.29)</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endParaRPr kumimoji="0" 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sp>
        <p:nvSpPr>
          <p:cNvPr id="134" name="Text Box 15">
            <a:extLst>
              <a:ext uri="{FF2B5EF4-FFF2-40B4-BE49-F238E27FC236}">
                <a16:creationId xmlns:a16="http://schemas.microsoft.com/office/drawing/2014/main" id="{91A02865-87BA-038D-312C-E8E9A740F495}"/>
              </a:ext>
            </a:extLst>
          </p:cNvPr>
          <p:cNvSpPr txBox="1">
            <a:spLocks noChangeArrowheads="1"/>
          </p:cNvSpPr>
          <p:nvPr/>
        </p:nvSpPr>
        <p:spPr bwMode="auto">
          <a:xfrm>
            <a:off x="2257382" y="2140044"/>
            <a:ext cx="1693773" cy="400110"/>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1" i="0" u="none" strike="noStrike" kern="1200" cap="none" spc="-1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PFS</a:t>
            </a:r>
          </a:p>
        </p:txBody>
      </p:sp>
      <p:sp>
        <p:nvSpPr>
          <p:cNvPr id="6" name="Text Box 15">
            <a:extLst>
              <a:ext uri="{FF2B5EF4-FFF2-40B4-BE49-F238E27FC236}">
                <a16:creationId xmlns:a16="http://schemas.microsoft.com/office/drawing/2014/main" id="{2B5EFDB7-F3B3-A95E-8881-C41BA96BD73E}"/>
              </a:ext>
            </a:extLst>
          </p:cNvPr>
          <p:cNvSpPr txBox="1">
            <a:spLocks noChangeArrowheads="1"/>
          </p:cNvSpPr>
          <p:nvPr/>
        </p:nvSpPr>
        <p:spPr bwMode="auto">
          <a:xfrm>
            <a:off x="477438" y="5414333"/>
            <a:ext cx="2039036" cy="338554"/>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600" b="0" spc="-10" dirty="0">
                <a:solidFill>
                  <a:srgbClr val="000000"/>
                </a:solidFill>
                <a:latin typeface="Calibri" panose="020F0502020204030204" pitchFamily="34" charset="0"/>
                <a:cs typeface="Calibri" panose="020F0502020204030204" pitchFamily="34" charset="0"/>
              </a:rPr>
              <a:t>Follow-up: 99.2 </a:t>
            </a:r>
            <a:r>
              <a:rPr lang="en-US" altLang="en-US" sz="1600" b="0" spc="-10" dirty="0" err="1">
                <a:solidFill>
                  <a:srgbClr val="000000"/>
                </a:solidFill>
                <a:latin typeface="Calibri" panose="020F0502020204030204" pitchFamily="34" charset="0"/>
                <a:cs typeface="Calibri" panose="020F0502020204030204" pitchFamily="34" charset="0"/>
              </a:rPr>
              <a:t>mo</a:t>
            </a:r>
            <a:endParaRPr kumimoji="0" lang="en-US" altLang="en-US" sz="1600" b="0" i="0" u="none" strike="noStrike" kern="1200" cap="none" spc="-1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7" name="Text Box 15">
            <a:extLst>
              <a:ext uri="{FF2B5EF4-FFF2-40B4-BE49-F238E27FC236}">
                <a16:creationId xmlns:a16="http://schemas.microsoft.com/office/drawing/2014/main" id="{E85F0D3D-F73F-86A3-4B0E-DAD6D337CA23}"/>
              </a:ext>
            </a:extLst>
          </p:cNvPr>
          <p:cNvSpPr txBox="1">
            <a:spLocks noChangeArrowheads="1"/>
          </p:cNvSpPr>
          <p:nvPr/>
        </p:nvSpPr>
        <p:spPr bwMode="auto">
          <a:xfrm>
            <a:off x="8410834" y="2167773"/>
            <a:ext cx="1693773" cy="400110"/>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1" i="0" u="none" strike="noStrike" kern="1200" cap="none" spc="-1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OS</a:t>
            </a:r>
          </a:p>
        </p:txBody>
      </p:sp>
      <p:sp>
        <p:nvSpPr>
          <p:cNvPr id="19" name="TextBox 18">
            <a:extLst>
              <a:ext uri="{FF2B5EF4-FFF2-40B4-BE49-F238E27FC236}">
                <a16:creationId xmlns:a16="http://schemas.microsoft.com/office/drawing/2014/main" id="{1F483DC7-1818-9B25-0A78-CCF7CDDB2D13}"/>
              </a:ext>
            </a:extLst>
          </p:cNvPr>
          <p:cNvSpPr txBox="1"/>
          <p:nvPr/>
        </p:nvSpPr>
        <p:spPr bwMode="auto">
          <a:xfrm rot="16200000">
            <a:off x="5853323" y="3268623"/>
            <a:ext cx="820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22" name="TextBox 21">
            <a:extLst>
              <a:ext uri="{FF2B5EF4-FFF2-40B4-BE49-F238E27FC236}">
                <a16:creationId xmlns:a16="http://schemas.microsoft.com/office/drawing/2014/main" id="{D1C5F3B9-B078-7F08-F916-E4207EE26EDD}"/>
              </a:ext>
            </a:extLst>
          </p:cNvPr>
          <p:cNvSpPr txBox="1"/>
          <p:nvPr/>
        </p:nvSpPr>
        <p:spPr bwMode="auto">
          <a:xfrm>
            <a:off x="6753834" y="4697870"/>
            <a:ext cx="45293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26" name="TextBox 25">
            <a:extLst>
              <a:ext uri="{FF2B5EF4-FFF2-40B4-BE49-F238E27FC236}">
                <a16:creationId xmlns:a16="http://schemas.microsoft.com/office/drawing/2014/main" id="{1C2DD591-D249-7D1D-F16E-D4F487392C04}"/>
              </a:ext>
            </a:extLst>
          </p:cNvPr>
          <p:cNvSpPr txBox="1"/>
          <p:nvPr/>
        </p:nvSpPr>
        <p:spPr bwMode="auto">
          <a:xfrm>
            <a:off x="6062301" y="2292880"/>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9" name="TextBox 28">
            <a:extLst>
              <a:ext uri="{FF2B5EF4-FFF2-40B4-BE49-F238E27FC236}">
                <a16:creationId xmlns:a16="http://schemas.microsoft.com/office/drawing/2014/main" id="{B5A970B6-958B-6E62-87AE-3C28900D9EAF}"/>
              </a:ext>
            </a:extLst>
          </p:cNvPr>
          <p:cNvSpPr txBox="1"/>
          <p:nvPr/>
        </p:nvSpPr>
        <p:spPr bwMode="auto">
          <a:xfrm>
            <a:off x="6067894" y="4270160"/>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2" name="TextBox 31">
            <a:extLst>
              <a:ext uri="{FF2B5EF4-FFF2-40B4-BE49-F238E27FC236}">
                <a16:creationId xmlns:a16="http://schemas.microsoft.com/office/drawing/2014/main" id="{8D2AF62B-BA8C-20E4-86DF-42E5472CCD24}"/>
              </a:ext>
            </a:extLst>
          </p:cNvPr>
          <p:cNvSpPr txBox="1"/>
          <p:nvPr/>
        </p:nvSpPr>
        <p:spPr bwMode="auto">
          <a:xfrm>
            <a:off x="9960045"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72</a:t>
            </a:r>
          </a:p>
        </p:txBody>
      </p:sp>
      <p:sp>
        <p:nvSpPr>
          <p:cNvPr id="40" name="TextBox 39">
            <a:extLst>
              <a:ext uri="{FF2B5EF4-FFF2-40B4-BE49-F238E27FC236}">
                <a16:creationId xmlns:a16="http://schemas.microsoft.com/office/drawing/2014/main" id="{7CAD567E-7BC7-ABE9-CD98-39C4F5432174}"/>
              </a:ext>
            </a:extLst>
          </p:cNvPr>
          <p:cNvSpPr txBox="1"/>
          <p:nvPr/>
        </p:nvSpPr>
        <p:spPr bwMode="auto">
          <a:xfrm>
            <a:off x="6438833"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0" name="TextBox 49">
            <a:extLst>
              <a:ext uri="{FF2B5EF4-FFF2-40B4-BE49-F238E27FC236}">
                <a16:creationId xmlns:a16="http://schemas.microsoft.com/office/drawing/2014/main" id="{D0DB4E94-A960-D2B9-C465-A6696D1CF095}"/>
              </a:ext>
            </a:extLst>
          </p:cNvPr>
          <p:cNvSpPr txBox="1"/>
          <p:nvPr/>
        </p:nvSpPr>
        <p:spPr bwMode="auto">
          <a:xfrm>
            <a:off x="7009905"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51" name="TextBox 50">
            <a:extLst>
              <a:ext uri="{FF2B5EF4-FFF2-40B4-BE49-F238E27FC236}">
                <a16:creationId xmlns:a16="http://schemas.microsoft.com/office/drawing/2014/main" id="{5980A619-4F31-3A4B-0B69-7D94685A5EF5}"/>
              </a:ext>
            </a:extLst>
          </p:cNvPr>
          <p:cNvSpPr txBox="1"/>
          <p:nvPr/>
        </p:nvSpPr>
        <p:spPr bwMode="auto">
          <a:xfrm>
            <a:off x="8214238"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52" name="TextBox 51">
            <a:extLst>
              <a:ext uri="{FF2B5EF4-FFF2-40B4-BE49-F238E27FC236}">
                <a16:creationId xmlns:a16="http://schemas.microsoft.com/office/drawing/2014/main" id="{F48B09E8-3B90-8EEA-420B-D4A4669B37CC}"/>
              </a:ext>
            </a:extLst>
          </p:cNvPr>
          <p:cNvSpPr txBox="1"/>
          <p:nvPr/>
        </p:nvSpPr>
        <p:spPr bwMode="auto">
          <a:xfrm>
            <a:off x="8797403"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54" name="TextBox 53">
            <a:extLst>
              <a:ext uri="{FF2B5EF4-FFF2-40B4-BE49-F238E27FC236}">
                <a16:creationId xmlns:a16="http://schemas.microsoft.com/office/drawing/2014/main" id="{88A0A315-DDC1-AD86-82F3-91EC87CB61F3}"/>
              </a:ext>
            </a:extLst>
          </p:cNvPr>
          <p:cNvSpPr txBox="1"/>
          <p:nvPr/>
        </p:nvSpPr>
        <p:spPr bwMode="auto">
          <a:xfrm>
            <a:off x="9380658"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57" name="TextBox 56">
            <a:extLst>
              <a:ext uri="{FF2B5EF4-FFF2-40B4-BE49-F238E27FC236}">
                <a16:creationId xmlns:a16="http://schemas.microsoft.com/office/drawing/2014/main" id="{07AF8735-00CE-A29B-B0E9-ACCDFCA69C56}"/>
              </a:ext>
            </a:extLst>
          </p:cNvPr>
          <p:cNvSpPr txBox="1"/>
          <p:nvPr/>
        </p:nvSpPr>
        <p:spPr bwMode="auto">
          <a:xfrm>
            <a:off x="10546013"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59" name="TextBox 58">
            <a:extLst>
              <a:ext uri="{FF2B5EF4-FFF2-40B4-BE49-F238E27FC236}">
                <a16:creationId xmlns:a16="http://schemas.microsoft.com/office/drawing/2014/main" id="{1C6C8981-3E20-E398-0E69-C385F9180B7D}"/>
              </a:ext>
            </a:extLst>
          </p:cNvPr>
          <p:cNvSpPr txBox="1"/>
          <p:nvPr/>
        </p:nvSpPr>
        <p:spPr bwMode="auto">
          <a:xfrm>
            <a:off x="11139165"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96</a:t>
            </a:r>
          </a:p>
        </p:txBody>
      </p:sp>
      <p:sp>
        <p:nvSpPr>
          <p:cNvPr id="62" name="TextBox 61">
            <a:extLst>
              <a:ext uri="{FF2B5EF4-FFF2-40B4-BE49-F238E27FC236}">
                <a16:creationId xmlns:a16="http://schemas.microsoft.com/office/drawing/2014/main" id="{103E3781-1171-8563-079C-F54135D7FC44}"/>
              </a:ext>
            </a:extLst>
          </p:cNvPr>
          <p:cNvSpPr txBox="1"/>
          <p:nvPr/>
        </p:nvSpPr>
        <p:spPr bwMode="auto">
          <a:xfrm>
            <a:off x="10730641" y="2267534"/>
            <a:ext cx="132446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7-yr PFS Rate:</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63-77)</a:t>
            </a:r>
          </a:p>
        </p:txBody>
      </p:sp>
      <p:sp>
        <p:nvSpPr>
          <p:cNvPr id="63" name="TextBox 62">
            <a:extLst>
              <a:ext uri="{FF2B5EF4-FFF2-40B4-BE49-F238E27FC236}">
                <a16:creationId xmlns:a16="http://schemas.microsoft.com/office/drawing/2014/main" id="{F414D4B5-F395-5020-6B37-718A30D84F7F}"/>
              </a:ext>
            </a:extLst>
          </p:cNvPr>
          <p:cNvSpPr txBox="1"/>
          <p:nvPr/>
        </p:nvSpPr>
        <p:spPr bwMode="auto">
          <a:xfrm>
            <a:off x="10713016" y="3489407"/>
            <a:ext cx="132446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rtl="0" eaLnBrk="0" fontAlgn="base" latinLnBrk="0" hangingPunct="0">
              <a:lnSpc>
                <a:spcPct val="100000"/>
              </a:lnSpc>
              <a:spcBef>
                <a:spcPct val="50000"/>
              </a:spcBef>
              <a:spcAft>
                <a:spcPct val="0"/>
              </a:spcAft>
              <a:buClrTx/>
              <a:buSzTx/>
              <a:buFontTx/>
              <a:buNone/>
              <a:tabLst/>
              <a:defRPr/>
            </a:pPr>
            <a:r>
              <a:rPr lang="en-US" sz="1400" dirty="0">
                <a:solidFill>
                  <a:srgbClr val="000000"/>
                </a:solidFill>
                <a:latin typeface="Calibri" panose="020F0502020204030204" pitchFamily="34" charset="0"/>
                <a:cs typeface="Arial" panose="020B0604020202020204" pitchFamily="34" charset="0"/>
              </a:rPr>
              <a:t>51</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43-59)</a:t>
            </a:r>
          </a:p>
        </p:txBody>
      </p:sp>
      <p:sp>
        <p:nvSpPr>
          <p:cNvPr id="64" name="TextBox 63">
            <a:extLst>
              <a:ext uri="{FF2B5EF4-FFF2-40B4-BE49-F238E27FC236}">
                <a16:creationId xmlns:a16="http://schemas.microsoft.com/office/drawing/2014/main" id="{D4D41636-1486-06A9-4491-D72D96AA28B9}"/>
              </a:ext>
            </a:extLst>
          </p:cNvPr>
          <p:cNvSpPr txBox="1"/>
          <p:nvPr/>
        </p:nvSpPr>
        <p:spPr bwMode="auto">
          <a:xfrm>
            <a:off x="6062301" y="3265645"/>
            <a:ext cx="6134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50</a:t>
            </a:r>
          </a:p>
        </p:txBody>
      </p:sp>
      <p:grpSp>
        <p:nvGrpSpPr>
          <p:cNvPr id="71" name="Group 70">
            <a:extLst>
              <a:ext uri="{FF2B5EF4-FFF2-40B4-BE49-F238E27FC236}">
                <a16:creationId xmlns:a16="http://schemas.microsoft.com/office/drawing/2014/main" id="{98694C9F-71A6-60A8-9803-961EB5D05BEC}"/>
              </a:ext>
            </a:extLst>
          </p:cNvPr>
          <p:cNvGrpSpPr/>
          <p:nvPr/>
        </p:nvGrpSpPr>
        <p:grpSpPr>
          <a:xfrm>
            <a:off x="6832831" y="5223367"/>
            <a:ext cx="4653889" cy="1086761"/>
            <a:chOff x="6775499" y="5104541"/>
            <a:chExt cx="4653889" cy="1086761"/>
          </a:xfrm>
        </p:grpSpPr>
        <p:sp>
          <p:nvSpPr>
            <p:cNvPr id="67" name="TextBox 66">
              <a:extLst>
                <a:ext uri="{FF2B5EF4-FFF2-40B4-BE49-F238E27FC236}">
                  <a16:creationId xmlns:a16="http://schemas.microsoft.com/office/drawing/2014/main" id="{7C558F9F-5A56-4C98-1C75-D52987C8A87F}"/>
                </a:ext>
              </a:extLst>
            </p:cNvPr>
            <p:cNvSpPr txBox="1"/>
            <p:nvPr/>
          </p:nvSpPr>
          <p:spPr bwMode="auto">
            <a:xfrm>
              <a:off x="6775499" y="5606527"/>
              <a:ext cx="18607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err="1">
                  <a:ln>
                    <a:noFill/>
                  </a:ln>
                  <a:solidFill>
                    <a:srgbClr val="015873"/>
                  </a:solidFill>
                  <a:effectLst/>
                  <a:uLnTx/>
                  <a:uFillTx/>
                  <a:latin typeface="Calibri" panose="020F0502020204030204" pitchFamily="34" charset="0"/>
                  <a:ea typeface="+mn-ea"/>
                  <a:cs typeface="Arial" panose="020B0604020202020204" pitchFamily="34" charset="0"/>
                </a:rPr>
                <a:t>VenR</a:t>
              </a:r>
              <a:r>
                <a:rPr kumimoji="0" lang="en-US" sz="1600" b="0" i="0" u="none" strike="noStrike" kern="1200" cap="none" spc="0" normalizeH="0" baseline="0" noProof="0">
                  <a:ln>
                    <a:noFill/>
                  </a:ln>
                  <a:solidFill>
                    <a:srgbClr val="015873"/>
                  </a:solidFill>
                  <a:effectLst/>
                  <a:uLnTx/>
                  <a:uFillTx/>
                  <a:latin typeface="Calibri" panose="020F0502020204030204" pitchFamily="34" charset="0"/>
                  <a:ea typeface="+mn-ea"/>
                  <a:cs typeface="Arial" panose="020B0604020202020204" pitchFamily="34" charset="0"/>
                </a:rPr>
                <a:t> (n = 194)</a:t>
              </a:r>
              <a:br>
                <a:rPr kumimoji="0" lang="en-US" sz="1600" b="0" i="0" u="none" strike="noStrike" kern="1200" cap="none" spc="0" normalizeH="0" baseline="0" noProof="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a:ln>
                    <a:noFill/>
                  </a:ln>
                  <a:solidFill>
                    <a:srgbClr val="E1471D"/>
                  </a:solidFill>
                  <a:effectLst/>
                  <a:uLnTx/>
                  <a:uFillTx/>
                  <a:latin typeface="Calibri" panose="020F0502020204030204" pitchFamily="34" charset="0"/>
                  <a:ea typeface="+mn-ea"/>
                  <a:cs typeface="Arial" panose="020B0604020202020204" pitchFamily="34" charset="0"/>
                </a:rPr>
                <a:t>BR (n = 195)</a:t>
              </a:r>
            </a:p>
          </p:txBody>
        </p:sp>
        <p:sp>
          <p:nvSpPr>
            <p:cNvPr id="68" name="TextBox 67">
              <a:extLst>
                <a:ext uri="{FF2B5EF4-FFF2-40B4-BE49-F238E27FC236}">
                  <a16:creationId xmlns:a16="http://schemas.microsoft.com/office/drawing/2014/main" id="{EA889AF6-16B8-D0E0-23B0-967872E1053A}"/>
                </a:ext>
              </a:extLst>
            </p:cNvPr>
            <p:cNvSpPr txBox="1"/>
            <p:nvPr/>
          </p:nvSpPr>
          <p:spPr bwMode="auto">
            <a:xfrm>
              <a:off x="8196493" y="5114084"/>
              <a:ext cx="177479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OS, Mo</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NR (NE)</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87.8 (</a:t>
              </a:r>
              <a:r>
                <a:rPr lang="en-US" sz="1600" dirty="0">
                  <a:solidFill>
                    <a:srgbClr val="E1471D"/>
                  </a:solidFill>
                  <a:latin typeface="Calibri" panose="020F0502020204030204" pitchFamily="34" charset="0"/>
                  <a:cs typeface="Arial" panose="020B0604020202020204" pitchFamily="34" charset="0"/>
                </a:rPr>
                <a:t>70.1-NE</a:t>
              </a: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69" name="TextBox 68">
              <a:extLst>
                <a:ext uri="{FF2B5EF4-FFF2-40B4-BE49-F238E27FC236}">
                  <a16:creationId xmlns:a16="http://schemas.microsoft.com/office/drawing/2014/main" id="{9D50A246-794E-DD9A-CD5E-472C445ED84E}"/>
                </a:ext>
              </a:extLst>
            </p:cNvPr>
            <p:cNvSpPr txBox="1"/>
            <p:nvPr/>
          </p:nvSpPr>
          <p:spPr bwMode="auto">
            <a:xfrm>
              <a:off x="9856048" y="5104541"/>
              <a:ext cx="157334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endParaRPr kumimoji="0" 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0" name="TextBox 69">
              <a:extLst>
                <a:ext uri="{FF2B5EF4-FFF2-40B4-BE49-F238E27FC236}">
                  <a16:creationId xmlns:a16="http://schemas.microsoft.com/office/drawing/2014/main" id="{CD419CF4-9592-2A47-0FE1-3929341ED498}"/>
                </a:ext>
              </a:extLst>
            </p:cNvPr>
            <p:cNvSpPr txBox="1"/>
            <p:nvPr/>
          </p:nvSpPr>
          <p:spPr bwMode="auto">
            <a:xfrm>
              <a:off x="9856048" y="5683350"/>
              <a:ext cx="157334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0.53 (0.37-.0.74)</a:t>
              </a:r>
              <a:endParaRPr kumimoji="0" lang="en-US" sz="16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grpSp>
      <p:cxnSp>
        <p:nvCxnSpPr>
          <p:cNvPr id="12" name="Straight Connector 11">
            <a:extLst>
              <a:ext uri="{FF2B5EF4-FFF2-40B4-BE49-F238E27FC236}">
                <a16:creationId xmlns:a16="http://schemas.microsoft.com/office/drawing/2014/main" id="{AE777AA8-F0D8-1334-6053-EEDA4CE85802}"/>
              </a:ext>
            </a:extLst>
          </p:cNvPr>
          <p:cNvCxnSpPr>
            <a:cxnSpLocks/>
          </p:cNvCxnSpPr>
          <p:nvPr/>
        </p:nvCxnSpPr>
        <p:spPr bwMode="auto">
          <a:xfrm>
            <a:off x="996664" y="3414121"/>
            <a:ext cx="4975203" cy="0"/>
          </a:xfrm>
          <a:prstGeom prst="line">
            <a:avLst/>
          </a:prstGeom>
          <a:noFill/>
          <a:ln w="28575" cap="flat" cmpd="sng" algn="ctr">
            <a:solidFill>
              <a:schemeClr val="tx2">
                <a:lumMod val="75000"/>
              </a:schemeClr>
            </a:solidFill>
            <a:prstDash val="sysDash"/>
            <a:round/>
            <a:headEnd type="none" w="med" len="med"/>
            <a:tailEnd type="none" w="med" len="med"/>
          </a:ln>
          <a:effectLst/>
        </p:spPr>
      </p:cxnSp>
      <p:cxnSp>
        <p:nvCxnSpPr>
          <p:cNvPr id="17" name="Straight Connector 16">
            <a:extLst>
              <a:ext uri="{FF2B5EF4-FFF2-40B4-BE49-F238E27FC236}">
                <a16:creationId xmlns:a16="http://schemas.microsoft.com/office/drawing/2014/main" id="{26E4C963-FCD0-8663-366C-0E9426A73906}"/>
              </a:ext>
            </a:extLst>
          </p:cNvPr>
          <p:cNvCxnSpPr>
            <a:cxnSpLocks/>
          </p:cNvCxnSpPr>
          <p:nvPr/>
        </p:nvCxnSpPr>
        <p:spPr bwMode="auto">
          <a:xfrm>
            <a:off x="1955491" y="3395756"/>
            <a:ext cx="0" cy="1037752"/>
          </a:xfrm>
          <a:prstGeom prst="line">
            <a:avLst/>
          </a:prstGeom>
          <a:noFill/>
          <a:ln w="28575" cap="flat" cmpd="sng" algn="ctr">
            <a:solidFill>
              <a:schemeClr val="accent1"/>
            </a:solidFill>
            <a:prstDash val="sysDash"/>
            <a:round/>
            <a:headEnd type="none" w="med" len="med"/>
            <a:tailEnd type="none" w="med" len="med"/>
          </a:ln>
          <a:effectLst/>
        </p:spPr>
      </p:cxnSp>
      <p:sp>
        <p:nvSpPr>
          <p:cNvPr id="28" name="TextBox 27">
            <a:extLst>
              <a:ext uri="{FF2B5EF4-FFF2-40B4-BE49-F238E27FC236}">
                <a16:creationId xmlns:a16="http://schemas.microsoft.com/office/drawing/2014/main" id="{697A808A-FF39-87CE-01C6-6D94E3385B92}"/>
              </a:ext>
            </a:extLst>
          </p:cNvPr>
          <p:cNvSpPr txBox="1"/>
          <p:nvPr/>
        </p:nvSpPr>
        <p:spPr bwMode="auto">
          <a:xfrm>
            <a:off x="952445" y="2759150"/>
            <a:ext cx="6269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a:solidFill>
                  <a:schemeClr val="tx2">
                    <a:lumMod val="75000"/>
                  </a:schemeClr>
                </a:solidFill>
                <a:latin typeface="Calibri" panose="020F0502020204030204" pitchFamily="34" charset="0"/>
              </a:rPr>
              <a:t>BR6</a:t>
            </a:r>
            <a:br>
              <a:rPr lang="en-US" sz="1200" b="0">
                <a:solidFill>
                  <a:schemeClr val="tx2">
                    <a:lumMod val="75000"/>
                  </a:schemeClr>
                </a:solidFill>
                <a:latin typeface="Calibri" panose="020F0502020204030204" pitchFamily="34" charset="0"/>
              </a:rPr>
            </a:br>
            <a:r>
              <a:rPr lang="en-US" sz="1200" b="0">
                <a:solidFill>
                  <a:schemeClr val="tx2">
                    <a:lumMod val="75000"/>
                  </a:schemeClr>
                </a:solidFill>
                <a:latin typeface="Calibri" panose="020F0502020204030204" pitchFamily="34" charset="0"/>
              </a:rPr>
              <a:t>CYCLES</a:t>
            </a:r>
          </a:p>
        </p:txBody>
      </p:sp>
      <p:sp>
        <p:nvSpPr>
          <p:cNvPr id="31" name="TextBox 30">
            <a:extLst>
              <a:ext uri="{FF2B5EF4-FFF2-40B4-BE49-F238E27FC236}">
                <a16:creationId xmlns:a16="http://schemas.microsoft.com/office/drawing/2014/main" id="{D46ECFF7-C59C-7AA9-2BFD-DC7042CE3CF8}"/>
              </a:ext>
            </a:extLst>
          </p:cNvPr>
          <p:cNvSpPr txBox="1"/>
          <p:nvPr/>
        </p:nvSpPr>
        <p:spPr bwMode="auto">
          <a:xfrm>
            <a:off x="872075" y="4724135"/>
            <a:ext cx="128753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VEN + R (N = 194)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BR (N = 195)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Censored</a:t>
            </a:r>
          </a:p>
        </p:txBody>
      </p:sp>
      <p:cxnSp>
        <p:nvCxnSpPr>
          <p:cNvPr id="34" name="Straight Connector 33">
            <a:extLst>
              <a:ext uri="{FF2B5EF4-FFF2-40B4-BE49-F238E27FC236}">
                <a16:creationId xmlns:a16="http://schemas.microsoft.com/office/drawing/2014/main" id="{88DABB9D-430E-2F33-D699-8B6218B3F228}"/>
              </a:ext>
            </a:extLst>
          </p:cNvPr>
          <p:cNvCxnSpPr/>
          <p:nvPr/>
        </p:nvCxnSpPr>
        <p:spPr bwMode="auto">
          <a:xfrm>
            <a:off x="803594" y="4867147"/>
            <a:ext cx="136961" cy="0"/>
          </a:xfrm>
          <a:prstGeom prst="line">
            <a:avLst/>
          </a:prstGeom>
          <a:noFill/>
          <a:ln w="28575" cap="flat" cmpd="sng" algn="ctr">
            <a:solidFill>
              <a:schemeClr val="accent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C26FB3E7-2924-D5DB-F2BA-E7B6030770D6}"/>
              </a:ext>
            </a:extLst>
          </p:cNvPr>
          <p:cNvCxnSpPr/>
          <p:nvPr/>
        </p:nvCxnSpPr>
        <p:spPr bwMode="auto">
          <a:xfrm>
            <a:off x="799677" y="5047300"/>
            <a:ext cx="136961" cy="0"/>
          </a:xfrm>
          <a:prstGeom prst="line">
            <a:avLst/>
          </a:prstGeom>
          <a:noFill/>
          <a:ln w="28575" cap="flat" cmpd="sng" algn="ctr">
            <a:solidFill>
              <a:schemeClr val="accent3"/>
            </a:solidFill>
            <a:prstDash val="solid"/>
            <a:round/>
            <a:headEnd type="none" w="med" len="med"/>
            <a:tailEnd type="none" w="med" len="med"/>
          </a:ln>
          <a:effectLst/>
        </p:spPr>
      </p:cxnSp>
      <p:sp>
        <p:nvSpPr>
          <p:cNvPr id="36" name="TextBox 35">
            <a:extLst>
              <a:ext uri="{FF2B5EF4-FFF2-40B4-BE49-F238E27FC236}">
                <a16:creationId xmlns:a16="http://schemas.microsoft.com/office/drawing/2014/main" id="{0D45F2E9-1955-5772-52FE-8FE5C5AA469F}"/>
              </a:ext>
            </a:extLst>
          </p:cNvPr>
          <p:cNvSpPr txBox="1"/>
          <p:nvPr/>
        </p:nvSpPr>
        <p:spPr bwMode="auto">
          <a:xfrm>
            <a:off x="722033" y="5030592"/>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a:solidFill>
                  <a:schemeClr val="bg1"/>
                </a:solidFill>
                <a:latin typeface="Calibri" panose="020F0502020204030204" pitchFamily="34" charset="0"/>
              </a:rPr>
              <a:t>+</a:t>
            </a:r>
          </a:p>
        </p:txBody>
      </p:sp>
      <p:cxnSp>
        <p:nvCxnSpPr>
          <p:cNvPr id="79" name="Straight Connector 78">
            <a:extLst>
              <a:ext uri="{FF2B5EF4-FFF2-40B4-BE49-F238E27FC236}">
                <a16:creationId xmlns:a16="http://schemas.microsoft.com/office/drawing/2014/main" id="{01A83B69-7B67-7B53-9F03-0758CC3C7067}"/>
              </a:ext>
            </a:extLst>
          </p:cNvPr>
          <p:cNvCxnSpPr>
            <a:cxnSpLocks/>
          </p:cNvCxnSpPr>
          <p:nvPr/>
        </p:nvCxnSpPr>
        <p:spPr bwMode="auto">
          <a:xfrm>
            <a:off x="1005532" y="2419801"/>
            <a:ext cx="0" cy="2002536"/>
          </a:xfrm>
          <a:prstGeom prst="line">
            <a:avLst/>
          </a:prstGeom>
          <a:noFill/>
          <a:ln w="28575" cap="flat" cmpd="sng" algn="ctr">
            <a:solidFill>
              <a:schemeClr val="bg1"/>
            </a:solidFill>
            <a:prstDash val="solid"/>
            <a:round/>
            <a:headEnd type="none" w="med" len="med"/>
            <a:tailEnd type="none" w="med" len="med"/>
          </a:ln>
          <a:effectLst/>
        </p:spPr>
      </p:cxnSp>
      <p:sp>
        <p:nvSpPr>
          <p:cNvPr id="39" name="Rectangle 38">
            <a:extLst>
              <a:ext uri="{FF2B5EF4-FFF2-40B4-BE49-F238E27FC236}">
                <a16:creationId xmlns:a16="http://schemas.microsoft.com/office/drawing/2014/main" id="{A07E8B2A-AFF9-CC4B-17E2-A6405E6268A1}"/>
              </a:ext>
            </a:extLst>
          </p:cNvPr>
          <p:cNvSpPr/>
          <p:nvPr/>
        </p:nvSpPr>
        <p:spPr bwMode="auto">
          <a:xfrm>
            <a:off x="1018422" y="3174766"/>
            <a:ext cx="409931" cy="78214"/>
          </a:xfrm>
          <a:prstGeom prst="rect">
            <a:avLst/>
          </a:prstGeom>
          <a:solidFill>
            <a:schemeClr val="tx2">
              <a:lumMod val="7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cxnSp>
        <p:nvCxnSpPr>
          <p:cNvPr id="42" name="Straight Arrow Connector 41">
            <a:extLst>
              <a:ext uri="{FF2B5EF4-FFF2-40B4-BE49-F238E27FC236}">
                <a16:creationId xmlns:a16="http://schemas.microsoft.com/office/drawing/2014/main" id="{DDBEA278-0F60-624B-D8B5-BED88920C8AF}"/>
              </a:ext>
            </a:extLst>
          </p:cNvPr>
          <p:cNvCxnSpPr>
            <a:cxnSpLocks/>
          </p:cNvCxnSpPr>
          <p:nvPr/>
        </p:nvCxnSpPr>
        <p:spPr bwMode="auto">
          <a:xfrm>
            <a:off x="2382704" y="2410656"/>
            <a:ext cx="0" cy="2485260"/>
          </a:xfrm>
          <a:prstGeom prst="straightConnector1">
            <a:avLst/>
          </a:prstGeom>
          <a:noFill/>
          <a:ln w="28575" cap="flat" cmpd="sng" algn="ctr">
            <a:solidFill>
              <a:schemeClr val="accent5"/>
            </a:solidFill>
            <a:prstDash val="solid"/>
            <a:round/>
            <a:headEnd type="none" w="med" len="med"/>
            <a:tailEnd type="triangle"/>
          </a:ln>
          <a:effectLst/>
        </p:spPr>
      </p:cxnSp>
      <p:sp>
        <p:nvSpPr>
          <p:cNvPr id="43" name="Oval 42">
            <a:extLst>
              <a:ext uri="{FF2B5EF4-FFF2-40B4-BE49-F238E27FC236}">
                <a16:creationId xmlns:a16="http://schemas.microsoft.com/office/drawing/2014/main" id="{903C92B8-647B-53BA-89E6-59787F915BA1}"/>
              </a:ext>
            </a:extLst>
          </p:cNvPr>
          <p:cNvSpPr/>
          <p:nvPr/>
        </p:nvSpPr>
        <p:spPr bwMode="auto">
          <a:xfrm>
            <a:off x="2255897" y="4433704"/>
            <a:ext cx="260577" cy="260577"/>
          </a:xfrm>
          <a:prstGeom prst="ellipse">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112" name="TextBox 111">
            <a:extLst>
              <a:ext uri="{FF2B5EF4-FFF2-40B4-BE49-F238E27FC236}">
                <a16:creationId xmlns:a16="http://schemas.microsoft.com/office/drawing/2014/main" id="{D7AA0CEE-3F15-61D1-5756-0FA962695AAF}"/>
              </a:ext>
            </a:extLst>
          </p:cNvPr>
          <p:cNvSpPr txBox="1"/>
          <p:nvPr/>
        </p:nvSpPr>
        <p:spPr bwMode="auto">
          <a:xfrm>
            <a:off x="2168640" y="441514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cxnSp>
        <p:nvCxnSpPr>
          <p:cNvPr id="72" name="Straight Connector 71">
            <a:extLst>
              <a:ext uri="{FF2B5EF4-FFF2-40B4-BE49-F238E27FC236}">
                <a16:creationId xmlns:a16="http://schemas.microsoft.com/office/drawing/2014/main" id="{0540A76E-0390-AC43-436B-39D92C6E1339}"/>
              </a:ext>
            </a:extLst>
          </p:cNvPr>
          <p:cNvCxnSpPr>
            <a:cxnSpLocks/>
          </p:cNvCxnSpPr>
          <p:nvPr/>
        </p:nvCxnSpPr>
        <p:spPr bwMode="auto">
          <a:xfrm>
            <a:off x="6653845" y="2426584"/>
            <a:ext cx="0" cy="2002536"/>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60860BAE-886A-4672-ED05-060160FD7785}"/>
              </a:ext>
            </a:extLst>
          </p:cNvPr>
          <p:cNvCxnSpPr/>
          <p:nvPr/>
        </p:nvCxnSpPr>
        <p:spPr bwMode="auto">
          <a:xfrm>
            <a:off x="6581039" y="2446768"/>
            <a:ext cx="76615"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F9658B41-FC7B-3045-6209-826894C03B74}"/>
              </a:ext>
            </a:extLst>
          </p:cNvPr>
          <p:cNvCxnSpPr/>
          <p:nvPr/>
        </p:nvCxnSpPr>
        <p:spPr bwMode="auto">
          <a:xfrm>
            <a:off x="6587389" y="3413411"/>
            <a:ext cx="76615" cy="0"/>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5E22511F-9814-D166-44F1-836753F100FB}"/>
              </a:ext>
            </a:extLst>
          </p:cNvPr>
          <p:cNvCxnSpPr/>
          <p:nvPr/>
        </p:nvCxnSpPr>
        <p:spPr bwMode="auto">
          <a:xfrm>
            <a:off x="6590005" y="4430853"/>
            <a:ext cx="76615" cy="0"/>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154471EB-D4E5-4F1B-7989-E1AD1CDC04FD}"/>
              </a:ext>
            </a:extLst>
          </p:cNvPr>
          <p:cNvCxnSpPr>
            <a:cxnSpLocks/>
          </p:cNvCxnSpPr>
          <p:nvPr/>
        </p:nvCxnSpPr>
        <p:spPr bwMode="auto">
          <a:xfrm>
            <a:off x="6675783" y="3414121"/>
            <a:ext cx="4870427" cy="0"/>
          </a:xfrm>
          <a:prstGeom prst="line">
            <a:avLst/>
          </a:prstGeom>
          <a:noFill/>
          <a:ln w="28575" cap="flat" cmpd="sng" algn="ctr">
            <a:solidFill>
              <a:schemeClr val="tx2">
                <a:lumMod val="75000"/>
              </a:schemeClr>
            </a:solidFill>
            <a:prstDash val="sysDash"/>
            <a:round/>
            <a:headEnd type="none" w="med" len="med"/>
            <a:tailEnd type="none" w="med" len="med"/>
          </a:ln>
          <a:effectLst/>
        </p:spPr>
      </p:cxnSp>
      <p:sp>
        <p:nvSpPr>
          <p:cNvPr id="126" name="Rounded Rectangle 125">
            <a:extLst>
              <a:ext uri="{FF2B5EF4-FFF2-40B4-BE49-F238E27FC236}">
                <a16:creationId xmlns:a16="http://schemas.microsoft.com/office/drawing/2014/main" id="{C60E1AC5-D2CA-0A83-82AE-8F8D868824B1}"/>
              </a:ext>
            </a:extLst>
          </p:cNvPr>
          <p:cNvSpPr/>
          <p:nvPr/>
        </p:nvSpPr>
        <p:spPr bwMode="auto">
          <a:xfrm>
            <a:off x="2117159" y="4946378"/>
            <a:ext cx="4200282" cy="244061"/>
          </a:xfrm>
          <a:prstGeom prst="roundRect">
            <a:avLst/>
          </a:prstGeom>
          <a:noFill/>
          <a:ln w="28575">
            <a:solidFill>
              <a:schemeClr val="accent5"/>
            </a:solidFill>
            <a:miter lim="800000"/>
            <a:headEnd/>
            <a:tailEnd/>
          </a:ln>
        </p:spPr>
        <p:txBody>
          <a:bodyPr rtlCol="0" anchor="ctr"/>
          <a:lstStyle/>
          <a:p>
            <a:pPr algn="ctr" eaLnBrk="1" hangingPunct="1">
              <a:spcBef>
                <a:spcPct val="35000"/>
              </a:spcBef>
              <a:spcAft>
                <a:spcPct val="25000"/>
              </a:spcAft>
              <a:buClr>
                <a:schemeClr val="folHlink"/>
              </a:buClr>
              <a:buNone/>
            </a:pPr>
            <a:r>
              <a:rPr lang="en-US" sz="1200" b="0" dirty="0">
                <a:solidFill>
                  <a:schemeClr val="accent1"/>
                </a:solidFill>
                <a:latin typeface="Calibri" panose="020F0502020204030204" pitchFamily="34" charset="0"/>
              </a:rPr>
              <a:t>Treatment completed at ~24 </a:t>
            </a:r>
            <a:r>
              <a:rPr lang="en-US" sz="1200" b="0" dirty="0" err="1">
                <a:solidFill>
                  <a:schemeClr val="accent1"/>
                </a:solidFill>
                <a:latin typeface="Calibri" panose="020F0502020204030204" pitchFamily="34" charset="0"/>
              </a:rPr>
              <a:t>mo</a:t>
            </a:r>
            <a:r>
              <a:rPr lang="en-US" sz="1200" b="0" dirty="0">
                <a:solidFill>
                  <a:schemeClr val="accent1"/>
                </a:solidFill>
                <a:latin typeface="Calibri" panose="020F0502020204030204" pitchFamily="34" charset="0"/>
              </a:rPr>
              <a:t>: Start of treatment-free period</a:t>
            </a:r>
          </a:p>
        </p:txBody>
      </p:sp>
      <p:sp>
        <p:nvSpPr>
          <p:cNvPr id="128" name="Rounded Rectangle 127">
            <a:extLst>
              <a:ext uri="{FF2B5EF4-FFF2-40B4-BE49-F238E27FC236}">
                <a16:creationId xmlns:a16="http://schemas.microsoft.com/office/drawing/2014/main" id="{920ED5E9-6D48-C311-02F5-772244D8C5B5}"/>
              </a:ext>
            </a:extLst>
          </p:cNvPr>
          <p:cNvSpPr/>
          <p:nvPr/>
        </p:nvSpPr>
        <p:spPr bwMode="auto">
          <a:xfrm>
            <a:off x="7072975" y="4867147"/>
            <a:ext cx="1238989" cy="583327"/>
          </a:xfrm>
          <a:prstGeom prst="roundRect">
            <a:avLst/>
          </a:prstGeom>
          <a:noFill/>
          <a:ln w="28575">
            <a:solidFill>
              <a:schemeClr val="accent5"/>
            </a:solidFill>
            <a:miter lim="800000"/>
            <a:headEnd/>
            <a:tailEnd/>
          </a:ln>
        </p:spPr>
        <p:txBody>
          <a:bodyPr rtlCol="0" anchor="ctr"/>
          <a:lstStyle/>
          <a:p>
            <a:pPr algn="ctr" eaLnBrk="1" hangingPunct="1">
              <a:spcBef>
                <a:spcPct val="35000"/>
              </a:spcBef>
              <a:spcAft>
                <a:spcPct val="25000"/>
              </a:spcAft>
              <a:buClr>
                <a:schemeClr val="folHlink"/>
              </a:buClr>
              <a:buNone/>
            </a:pPr>
            <a:r>
              <a:rPr lang="en-US" sz="1200" b="0">
                <a:solidFill>
                  <a:schemeClr val="accent1"/>
                </a:solidFill>
                <a:latin typeface="Calibri" panose="020F0502020204030204" pitchFamily="34" charset="0"/>
              </a:rPr>
              <a:t>Start of VEN treatment-free period</a:t>
            </a:r>
          </a:p>
        </p:txBody>
      </p:sp>
      <p:cxnSp>
        <p:nvCxnSpPr>
          <p:cNvPr id="130" name="Straight Connector 129">
            <a:extLst>
              <a:ext uri="{FF2B5EF4-FFF2-40B4-BE49-F238E27FC236}">
                <a16:creationId xmlns:a16="http://schemas.microsoft.com/office/drawing/2014/main" id="{D27AABAD-43EF-08AB-C762-ED1CAF78ABA5}"/>
              </a:ext>
            </a:extLst>
          </p:cNvPr>
          <p:cNvCxnSpPr>
            <a:cxnSpLocks/>
          </p:cNvCxnSpPr>
          <p:nvPr/>
        </p:nvCxnSpPr>
        <p:spPr bwMode="auto">
          <a:xfrm>
            <a:off x="6654479" y="4451285"/>
            <a:ext cx="1300564" cy="0"/>
          </a:xfrm>
          <a:prstGeom prst="line">
            <a:avLst/>
          </a:prstGeom>
          <a:noFill/>
          <a:ln w="28575" cap="flat" cmpd="sng" algn="ctr">
            <a:solidFill>
              <a:schemeClr val="tx2">
                <a:lumMod val="75000"/>
              </a:schemeClr>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B997ED82-906B-7464-ED93-4BD904AC69E5}"/>
              </a:ext>
            </a:extLst>
          </p:cNvPr>
          <p:cNvCxnSpPr>
            <a:cxnSpLocks/>
          </p:cNvCxnSpPr>
          <p:nvPr/>
        </p:nvCxnSpPr>
        <p:spPr bwMode="auto">
          <a:xfrm>
            <a:off x="7873679" y="4453835"/>
            <a:ext cx="3813327" cy="0"/>
          </a:xfrm>
          <a:prstGeom prst="line">
            <a:avLst/>
          </a:prstGeom>
          <a:noFill/>
          <a:ln w="28575" cap="flat" cmpd="sng" algn="ctr">
            <a:solidFill>
              <a:schemeClr val="accent5"/>
            </a:solidFill>
            <a:prstDash val="solid"/>
            <a:round/>
            <a:headEnd type="none" w="med" len="med"/>
            <a:tailEnd type="none" w="med" len="med"/>
          </a:ln>
          <a:effectLst/>
        </p:spPr>
      </p:cxnSp>
      <p:cxnSp>
        <p:nvCxnSpPr>
          <p:cNvPr id="129" name="Straight Arrow Connector 128">
            <a:extLst>
              <a:ext uri="{FF2B5EF4-FFF2-40B4-BE49-F238E27FC236}">
                <a16:creationId xmlns:a16="http://schemas.microsoft.com/office/drawing/2014/main" id="{BC81885F-7ED0-7282-8503-96291634F19F}"/>
              </a:ext>
            </a:extLst>
          </p:cNvPr>
          <p:cNvCxnSpPr>
            <a:cxnSpLocks/>
          </p:cNvCxnSpPr>
          <p:nvPr/>
        </p:nvCxnSpPr>
        <p:spPr bwMode="auto">
          <a:xfrm>
            <a:off x="7885910" y="2356589"/>
            <a:ext cx="0" cy="2485260"/>
          </a:xfrm>
          <a:prstGeom prst="straightConnector1">
            <a:avLst/>
          </a:prstGeom>
          <a:noFill/>
          <a:ln w="28575" cap="flat" cmpd="sng" algn="ctr">
            <a:solidFill>
              <a:schemeClr val="accent5"/>
            </a:solidFill>
            <a:prstDash val="solid"/>
            <a:round/>
            <a:headEnd type="none" w="med" len="med"/>
            <a:tailEnd type="triangle"/>
          </a:ln>
          <a:effectLst/>
        </p:spPr>
      </p:cxnSp>
      <p:sp>
        <p:nvSpPr>
          <p:cNvPr id="23" name="TextBox 22">
            <a:extLst>
              <a:ext uri="{FF2B5EF4-FFF2-40B4-BE49-F238E27FC236}">
                <a16:creationId xmlns:a16="http://schemas.microsoft.com/office/drawing/2014/main" id="{E50675E8-E532-2569-2AC4-CD8F6387E3F9}"/>
              </a:ext>
            </a:extLst>
          </p:cNvPr>
          <p:cNvSpPr txBox="1"/>
          <p:nvPr/>
        </p:nvSpPr>
        <p:spPr bwMode="auto">
          <a:xfrm>
            <a:off x="7602246" y="3883359"/>
            <a:ext cx="5742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err="1">
                <a:ln>
                  <a:noFill/>
                </a:ln>
                <a:solidFill>
                  <a:srgbClr val="000000"/>
                </a:solidFill>
                <a:effectLst/>
                <a:uLnTx/>
                <a:uFillTx/>
                <a:latin typeface="Calibri" panose="020F0502020204030204" pitchFamily="34" charset="0"/>
                <a:ea typeface="+mn-ea"/>
                <a:cs typeface="Arial" panose="020B0604020202020204" pitchFamily="34" charset="0"/>
              </a:rPr>
              <a:t>EoT</a:t>
            </a:r>
            <a:endPar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 name="Down Arrow 28">
            <a:extLst>
              <a:ext uri="{FF2B5EF4-FFF2-40B4-BE49-F238E27FC236}">
                <a16:creationId xmlns:a16="http://schemas.microsoft.com/office/drawing/2014/main" id="{36D700FF-CD0A-6152-E928-8F0CE76FFD5A}"/>
              </a:ext>
            </a:extLst>
          </p:cNvPr>
          <p:cNvSpPr/>
          <p:nvPr/>
        </p:nvSpPr>
        <p:spPr bwMode="auto">
          <a:xfrm>
            <a:off x="7809081" y="4180727"/>
            <a:ext cx="153658" cy="178868"/>
          </a:xfrm>
          <a:prstGeom prst="downArrow">
            <a:avLst/>
          </a:prstGeom>
          <a:solidFill>
            <a:schemeClr val="bg1"/>
          </a:solid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37" name="Straight Connector 136">
            <a:extLst>
              <a:ext uri="{FF2B5EF4-FFF2-40B4-BE49-F238E27FC236}">
                <a16:creationId xmlns:a16="http://schemas.microsoft.com/office/drawing/2014/main" id="{15481547-F065-8A90-333C-1DFD09F08408}"/>
              </a:ext>
            </a:extLst>
          </p:cNvPr>
          <p:cNvCxnSpPr/>
          <p:nvPr/>
        </p:nvCxnSpPr>
        <p:spPr bwMode="auto">
          <a:xfrm>
            <a:off x="6660829" y="4435184"/>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1938EB44-2CE7-2FF3-8292-D2280935644C}"/>
              </a:ext>
            </a:extLst>
          </p:cNvPr>
          <p:cNvCxnSpPr/>
          <p:nvPr/>
        </p:nvCxnSpPr>
        <p:spPr bwMode="auto">
          <a:xfrm>
            <a:off x="7238679" y="4444330"/>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4241F7BB-80DE-7AAD-2461-5A8A3F7242F9}"/>
              </a:ext>
            </a:extLst>
          </p:cNvPr>
          <p:cNvCxnSpPr/>
          <p:nvPr/>
        </p:nvCxnSpPr>
        <p:spPr bwMode="auto">
          <a:xfrm>
            <a:off x="7841929" y="4444330"/>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AE86CA34-E982-36B9-5910-AF7D3F7FFB8A}"/>
              </a:ext>
            </a:extLst>
          </p:cNvPr>
          <p:cNvCxnSpPr/>
          <p:nvPr/>
        </p:nvCxnSpPr>
        <p:spPr bwMode="auto">
          <a:xfrm>
            <a:off x="8438829" y="4440994"/>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A8B5043D-5A14-931D-E268-AB27F7FA753C}"/>
              </a:ext>
            </a:extLst>
          </p:cNvPr>
          <p:cNvCxnSpPr/>
          <p:nvPr/>
        </p:nvCxnSpPr>
        <p:spPr bwMode="auto">
          <a:xfrm>
            <a:off x="9026204" y="4448420"/>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5CEDD8D7-5CF4-3AB0-8009-97BD07A0B7B4}"/>
              </a:ext>
            </a:extLst>
          </p:cNvPr>
          <p:cNvCxnSpPr/>
          <p:nvPr/>
        </p:nvCxnSpPr>
        <p:spPr bwMode="auto">
          <a:xfrm>
            <a:off x="9604054" y="4451680"/>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611480C9-9260-9CAD-9911-451FC4B15884}"/>
              </a:ext>
            </a:extLst>
          </p:cNvPr>
          <p:cNvCxnSpPr/>
          <p:nvPr/>
        </p:nvCxnSpPr>
        <p:spPr bwMode="auto">
          <a:xfrm>
            <a:off x="10185079" y="4454770"/>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A78EBE19-4687-0CAB-306B-8BD4DDE89FB9}"/>
              </a:ext>
            </a:extLst>
          </p:cNvPr>
          <p:cNvCxnSpPr/>
          <p:nvPr/>
        </p:nvCxnSpPr>
        <p:spPr bwMode="auto">
          <a:xfrm>
            <a:off x="10769279" y="4440994"/>
            <a:ext cx="0" cy="60305"/>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49D00B7F-9203-E1C7-FFC6-12E481CBEF34}"/>
              </a:ext>
            </a:extLst>
          </p:cNvPr>
          <p:cNvCxnSpPr/>
          <p:nvPr/>
        </p:nvCxnSpPr>
        <p:spPr bwMode="auto">
          <a:xfrm>
            <a:off x="11356654" y="4440994"/>
            <a:ext cx="0" cy="60305"/>
          </a:xfrm>
          <a:prstGeom prst="line">
            <a:avLst/>
          </a:prstGeom>
          <a:noFill/>
          <a:ln w="28575" cap="flat" cmpd="sng" algn="ctr">
            <a:solidFill>
              <a:schemeClr val="bg1"/>
            </a:solidFill>
            <a:prstDash val="solid"/>
            <a:round/>
            <a:headEnd type="none" w="med" len="med"/>
            <a:tailEnd type="none" w="med" len="med"/>
          </a:ln>
          <a:effectLst/>
        </p:spPr>
      </p:cxnSp>
      <p:sp>
        <p:nvSpPr>
          <p:cNvPr id="146" name="TextBox 145">
            <a:extLst>
              <a:ext uri="{FF2B5EF4-FFF2-40B4-BE49-F238E27FC236}">
                <a16:creationId xmlns:a16="http://schemas.microsoft.com/office/drawing/2014/main" id="{A003138B-F59E-B4C0-FE11-AD520D570A8D}"/>
              </a:ext>
            </a:extLst>
          </p:cNvPr>
          <p:cNvSpPr txBox="1"/>
          <p:nvPr/>
        </p:nvSpPr>
        <p:spPr bwMode="auto">
          <a:xfrm>
            <a:off x="6600064" y="2479191"/>
            <a:ext cx="6269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a:solidFill>
                  <a:schemeClr val="tx2">
                    <a:lumMod val="75000"/>
                  </a:schemeClr>
                </a:solidFill>
                <a:latin typeface="Calibri" panose="020F0502020204030204" pitchFamily="34" charset="0"/>
              </a:rPr>
              <a:t>BR6</a:t>
            </a:r>
            <a:br>
              <a:rPr lang="en-US" sz="1200" b="0">
                <a:solidFill>
                  <a:schemeClr val="tx2">
                    <a:lumMod val="75000"/>
                  </a:schemeClr>
                </a:solidFill>
                <a:latin typeface="Calibri" panose="020F0502020204030204" pitchFamily="34" charset="0"/>
              </a:rPr>
            </a:br>
            <a:r>
              <a:rPr lang="en-US" sz="1200" b="0">
                <a:solidFill>
                  <a:schemeClr val="tx2">
                    <a:lumMod val="75000"/>
                  </a:schemeClr>
                </a:solidFill>
                <a:latin typeface="Calibri" panose="020F0502020204030204" pitchFamily="34" charset="0"/>
              </a:rPr>
              <a:t>CYCLES</a:t>
            </a:r>
          </a:p>
        </p:txBody>
      </p:sp>
      <p:sp>
        <p:nvSpPr>
          <p:cNvPr id="147" name="Rectangle 146">
            <a:extLst>
              <a:ext uri="{FF2B5EF4-FFF2-40B4-BE49-F238E27FC236}">
                <a16:creationId xmlns:a16="http://schemas.microsoft.com/office/drawing/2014/main" id="{2A1B0BDD-0B75-8212-8482-7808FFAB39D7}"/>
              </a:ext>
            </a:extLst>
          </p:cNvPr>
          <p:cNvSpPr/>
          <p:nvPr/>
        </p:nvSpPr>
        <p:spPr bwMode="auto">
          <a:xfrm>
            <a:off x="6666041" y="2872582"/>
            <a:ext cx="409931" cy="78214"/>
          </a:xfrm>
          <a:prstGeom prst="rect">
            <a:avLst/>
          </a:prstGeom>
          <a:solidFill>
            <a:schemeClr val="tx2">
              <a:lumMod val="7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pic>
        <p:nvPicPr>
          <p:cNvPr id="149" name="Graphic 148">
            <a:extLst>
              <a:ext uri="{FF2B5EF4-FFF2-40B4-BE49-F238E27FC236}">
                <a16:creationId xmlns:a16="http://schemas.microsoft.com/office/drawing/2014/main" id="{84285202-82D7-6C49-80A4-7DCD496AD07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36638" y="2363485"/>
            <a:ext cx="4721810" cy="2013903"/>
          </a:xfrm>
          <a:prstGeom prst="rect">
            <a:avLst/>
          </a:prstGeom>
        </p:spPr>
      </p:pic>
      <p:sp>
        <p:nvSpPr>
          <p:cNvPr id="150" name="TextBox 149">
            <a:extLst>
              <a:ext uri="{FF2B5EF4-FFF2-40B4-BE49-F238E27FC236}">
                <a16:creationId xmlns:a16="http://schemas.microsoft.com/office/drawing/2014/main" id="{8D3110DC-7B8B-2049-A73E-0DF36456AEE8}"/>
              </a:ext>
            </a:extLst>
          </p:cNvPr>
          <p:cNvSpPr txBox="1"/>
          <p:nvPr/>
        </p:nvSpPr>
        <p:spPr bwMode="auto">
          <a:xfrm>
            <a:off x="1593768" y="276221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1" name="TextBox 150">
            <a:extLst>
              <a:ext uri="{FF2B5EF4-FFF2-40B4-BE49-F238E27FC236}">
                <a16:creationId xmlns:a16="http://schemas.microsoft.com/office/drawing/2014/main" id="{517F32B7-0EFB-52D5-5A2C-6EB4E9E0BE01}"/>
              </a:ext>
            </a:extLst>
          </p:cNvPr>
          <p:cNvSpPr txBox="1"/>
          <p:nvPr/>
        </p:nvSpPr>
        <p:spPr bwMode="auto">
          <a:xfrm>
            <a:off x="1080252" y="230879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2" name="TextBox 151">
            <a:extLst>
              <a:ext uri="{FF2B5EF4-FFF2-40B4-BE49-F238E27FC236}">
                <a16:creationId xmlns:a16="http://schemas.microsoft.com/office/drawing/2014/main" id="{ADC58776-68D4-5BC5-CDEF-226342AA395E}"/>
              </a:ext>
            </a:extLst>
          </p:cNvPr>
          <p:cNvSpPr txBox="1"/>
          <p:nvPr/>
        </p:nvSpPr>
        <p:spPr bwMode="auto">
          <a:xfrm>
            <a:off x="1098391" y="230879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3" name="TextBox 152">
            <a:extLst>
              <a:ext uri="{FF2B5EF4-FFF2-40B4-BE49-F238E27FC236}">
                <a16:creationId xmlns:a16="http://schemas.microsoft.com/office/drawing/2014/main" id="{27A6B725-70C6-69E0-9158-70DF938D2198}"/>
              </a:ext>
            </a:extLst>
          </p:cNvPr>
          <p:cNvSpPr txBox="1"/>
          <p:nvPr/>
        </p:nvSpPr>
        <p:spPr bwMode="auto">
          <a:xfrm>
            <a:off x="1130234" y="233074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4" name="TextBox 153">
            <a:extLst>
              <a:ext uri="{FF2B5EF4-FFF2-40B4-BE49-F238E27FC236}">
                <a16:creationId xmlns:a16="http://schemas.microsoft.com/office/drawing/2014/main" id="{2A53104B-BEF3-C1C7-4071-EB1B82775C21}"/>
              </a:ext>
            </a:extLst>
          </p:cNvPr>
          <p:cNvSpPr txBox="1"/>
          <p:nvPr/>
        </p:nvSpPr>
        <p:spPr bwMode="auto">
          <a:xfrm>
            <a:off x="994341" y="227581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5" name="TextBox 154">
            <a:extLst>
              <a:ext uri="{FF2B5EF4-FFF2-40B4-BE49-F238E27FC236}">
                <a16:creationId xmlns:a16="http://schemas.microsoft.com/office/drawing/2014/main" id="{A23E3E3A-C7E5-2A88-DFCA-373E7A45EE2C}"/>
              </a:ext>
            </a:extLst>
          </p:cNvPr>
          <p:cNvSpPr txBox="1"/>
          <p:nvPr/>
        </p:nvSpPr>
        <p:spPr bwMode="auto">
          <a:xfrm>
            <a:off x="2902356" y="3776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6" name="TextBox 155">
            <a:extLst>
              <a:ext uri="{FF2B5EF4-FFF2-40B4-BE49-F238E27FC236}">
                <a16:creationId xmlns:a16="http://schemas.microsoft.com/office/drawing/2014/main" id="{08409E9A-F139-AE8E-FAFD-5AEAF974862F}"/>
              </a:ext>
            </a:extLst>
          </p:cNvPr>
          <p:cNvSpPr txBox="1"/>
          <p:nvPr/>
        </p:nvSpPr>
        <p:spPr bwMode="auto">
          <a:xfrm>
            <a:off x="2981305" y="379835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7" name="TextBox 156">
            <a:extLst>
              <a:ext uri="{FF2B5EF4-FFF2-40B4-BE49-F238E27FC236}">
                <a16:creationId xmlns:a16="http://schemas.microsoft.com/office/drawing/2014/main" id="{AA042446-6838-1CB5-0844-584862596BF2}"/>
              </a:ext>
            </a:extLst>
          </p:cNvPr>
          <p:cNvSpPr txBox="1"/>
          <p:nvPr/>
        </p:nvSpPr>
        <p:spPr bwMode="auto">
          <a:xfrm>
            <a:off x="3045396" y="381126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8" name="TextBox 157">
            <a:extLst>
              <a:ext uri="{FF2B5EF4-FFF2-40B4-BE49-F238E27FC236}">
                <a16:creationId xmlns:a16="http://schemas.microsoft.com/office/drawing/2014/main" id="{22435DBF-5096-3D1E-DBCE-3BCD2B1C9B74}"/>
              </a:ext>
            </a:extLst>
          </p:cNvPr>
          <p:cNvSpPr txBox="1"/>
          <p:nvPr/>
        </p:nvSpPr>
        <p:spPr bwMode="auto">
          <a:xfrm>
            <a:off x="3199008" y="384248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59" name="TextBox 158">
            <a:extLst>
              <a:ext uri="{FF2B5EF4-FFF2-40B4-BE49-F238E27FC236}">
                <a16:creationId xmlns:a16="http://schemas.microsoft.com/office/drawing/2014/main" id="{785E429F-2BA9-5467-CF02-2E84D3A3C025}"/>
              </a:ext>
            </a:extLst>
          </p:cNvPr>
          <p:cNvSpPr txBox="1"/>
          <p:nvPr/>
        </p:nvSpPr>
        <p:spPr bwMode="auto">
          <a:xfrm>
            <a:off x="4868145" y="408785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60" name="TextBox 159">
            <a:extLst>
              <a:ext uri="{FF2B5EF4-FFF2-40B4-BE49-F238E27FC236}">
                <a16:creationId xmlns:a16="http://schemas.microsoft.com/office/drawing/2014/main" id="{CB932C1E-9B30-33BC-ABBA-43139D58EC15}"/>
              </a:ext>
            </a:extLst>
          </p:cNvPr>
          <p:cNvSpPr txBox="1"/>
          <p:nvPr/>
        </p:nvSpPr>
        <p:spPr bwMode="auto">
          <a:xfrm>
            <a:off x="5435919" y="410109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161" name="TextBox 160">
            <a:extLst>
              <a:ext uri="{FF2B5EF4-FFF2-40B4-BE49-F238E27FC236}">
                <a16:creationId xmlns:a16="http://schemas.microsoft.com/office/drawing/2014/main" id="{A77E9970-31F3-9C00-1EEE-73566887A07B}"/>
              </a:ext>
            </a:extLst>
          </p:cNvPr>
          <p:cNvSpPr txBox="1"/>
          <p:nvPr/>
        </p:nvSpPr>
        <p:spPr bwMode="auto">
          <a:xfrm>
            <a:off x="5513019" y="412615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cxnSp>
        <p:nvCxnSpPr>
          <p:cNvPr id="18" name="Straight Connector 17">
            <a:extLst>
              <a:ext uri="{FF2B5EF4-FFF2-40B4-BE49-F238E27FC236}">
                <a16:creationId xmlns:a16="http://schemas.microsoft.com/office/drawing/2014/main" id="{DAA18643-8847-8E5A-A7F1-870E064BE678}"/>
              </a:ext>
            </a:extLst>
          </p:cNvPr>
          <p:cNvCxnSpPr>
            <a:cxnSpLocks/>
          </p:cNvCxnSpPr>
          <p:nvPr/>
        </p:nvCxnSpPr>
        <p:spPr bwMode="auto">
          <a:xfrm>
            <a:off x="4053036" y="3406578"/>
            <a:ext cx="0" cy="1037752"/>
          </a:xfrm>
          <a:prstGeom prst="line">
            <a:avLst/>
          </a:prstGeom>
          <a:noFill/>
          <a:ln w="28575" cap="flat" cmpd="sng" algn="ctr">
            <a:solidFill>
              <a:schemeClr val="accent1"/>
            </a:solidFill>
            <a:prstDash val="sysDash"/>
            <a:round/>
            <a:headEnd type="none" w="med" len="med"/>
            <a:tailEnd type="none" w="med" len="med"/>
          </a:ln>
          <a:effectLst/>
        </p:spPr>
      </p:cxnSp>
      <p:sp>
        <p:nvSpPr>
          <p:cNvPr id="20" name="Oval 19">
            <a:extLst>
              <a:ext uri="{FF2B5EF4-FFF2-40B4-BE49-F238E27FC236}">
                <a16:creationId xmlns:a16="http://schemas.microsoft.com/office/drawing/2014/main" id="{0075620F-06A6-9F74-D4D0-FDCA628EF2F0}"/>
              </a:ext>
            </a:extLst>
          </p:cNvPr>
          <p:cNvSpPr/>
          <p:nvPr/>
        </p:nvSpPr>
        <p:spPr bwMode="auto">
          <a:xfrm>
            <a:off x="1907866" y="3358644"/>
            <a:ext cx="95250" cy="95250"/>
          </a:xfrm>
          <a:prstGeom prst="ellipse">
            <a:avLst/>
          </a:prstGeom>
          <a:solidFill>
            <a:schemeClr val="tx1"/>
          </a:solidFill>
          <a:ln w="12700">
            <a:solidFill>
              <a:schemeClr val="tx2">
                <a:lumMod val="75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pic>
        <p:nvPicPr>
          <p:cNvPr id="163" name="Graphic 162">
            <a:extLst>
              <a:ext uri="{FF2B5EF4-FFF2-40B4-BE49-F238E27FC236}">
                <a16:creationId xmlns:a16="http://schemas.microsoft.com/office/drawing/2014/main" id="{3AF79F9E-9888-178B-4EB6-2A2DA082F10F}"/>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28804" y="2379405"/>
            <a:ext cx="5528064" cy="1758161"/>
          </a:xfrm>
          <a:prstGeom prst="rect">
            <a:avLst/>
          </a:prstGeom>
        </p:spPr>
      </p:pic>
      <p:cxnSp>
        <p:nvCxnSpPr>
          <p:cNvPr id="166" name="Straight Connector 165">
            <a:extLst>
              <a:ext uri="{FF2B5EF4-FFF2-40B4-BE49-F238E27FC236}">
                <a16:creationId xmlns:a16="http://schemas.microsoft.com/office/drawing/2014/main" id="{0E0A1D4A-B8F3-ECA7-880A-3B2B85C24224}"/>
              </a:ext>
            </a:extLst>
          </p:cNvPr>
          <p:cNvCxnSpPr>
            <a:cxnSpLocks/>
          </p:cNvCxnSpPr>
          <p:nvPr/>
        </p:nvCxnSpPr>
        <p:spPr bwMode="auto">
          <a:xfrm>
            <a:off x="6320227" y="4431481"/>
            <a:ext cx="0" cy="64008"/>
          </a:xfrm>
          <a:prstGeom prst="line">
            <a:avLst/>
          </a:prstGeom>
          <a:noFill/>
          <a:ln w="28575" cap="flat" cmpd="sng" algn="ctr">
            <a:solidFill>
              <a:schemeClr val="bg1"/>
            </a:solidFill>
            <a:prstDash val="solid"/>
            <a:round/>
            <a:headEnd type="none" w="med" len="med"/>
            <a:tailEnd type="none" w="med" len="med"/>
          </a:ln>
          <a:effectLst/>
        </p:spPr>
      </p:cxnSp>
      <p:sp>
        <p:nvSpPr>
          <p:cNvPr id="168" name="TextBox 167">
            <a:extLst>
              <a:ext uri="{FF2B5EF4-FFF2-40B4-BE49-F238E27FC236}">
                <a16:creationId xmlns:a16="http://schemas.microsoft.com/office/drawing/2014/main" id="{C70CEA51-63A1-1712-1A51-45F7BAA62682}"/>
              </a:ext>
            </a:extLst>
          </p:cNvPr>
          <p:cNvSpPr txBox="1"/>
          <p:nvPr/>
        </p:nvSpPr>
        <p:spPr bwMode="auto">
          <a:xfrm>
            <a:off x="6080200"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96</a:t>
            </a:r>
          </a:p>
        </p:txBody>
      </p:sp>
      <p:sp>
        <p:nvSpPr>
          <p:cNvPr id="21" name="Oval 20">
            <a:extLst>
              <a:ext uri="{FF2B5EF4-FFF2-40B4-BE49-F238E27FC236}">
                <a16:creationId xmlns:a16="http://schemas.microsoft.com/office/drawing/2014/main" id="{376E5B8D-69D0-C613-2827-D32833DDDC40}"/>
              </a:ext>
            </a:extLst>
          </p:cNvPr>
          <p:cNvSpPr/>
          <p:nvPr/>
        </p:nvSpPr>
        <p:spPr bwMode="auto">
          <a:xfrm>
            <a:off x="4005982" y="3353941"/>
            <a:ext cx="95250" cy="95250"/>
          </a:xfrm>
          <a:prstGeom prst="ellipse">
            <a:avLst/>
          </a:prstGeom>
          <a:solidFill>
            <a:schemeClr val="tx1"/>
          </a:solidFill>
          <a:ln w="1270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170" name="TextBox 169">
            <a:extLst>
              <a:ext uri="{FF2B5EF4-FFF2-40B4-BE49-F238E27FC236}">
                <a16:creationId xmlns:a16="http://schemas.microsoft.com/office/drawing/2014/main" id="{DAE83CAD-B942-02C6-0F2F-4567F6CF9FE6}"/>
              </a:ext>
            </a:extLst>
          </p:cNvPr>
          <p:cNvSpPr txBox="1"/>
          <p:nvPr/>
        </p:nvSpPr>
        <p:spPr bwMode="auto">
          <a:xfrm>
            <a:off x="6182443" y="389730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1" name="TextBox 170">
            <a:extLst>
              <a:ext uri="{FF2B5EF4-FFF2-40B4-BE49-F238E27FC236}">
                <a16:creationId xmlns:a16="http://schemas.microsoft.com/office/drawing/2014/main" id="{F7D6651A-D078-13F8-707D-6522E9584C33}"/>
              </a:ext>
            </a:extLst>
          </p:cNvPr>
          <p:cNvSpPr txBox="1"/>
          <p:nvPr/>
        </p:nvSpPr>
        <p:spPr bwMode="auto">
          <a:xfrm>
            <a:off x="6117913" y="389730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2" name="TextBox 171">
            <a:extLst>
              <a:ext uri="{FF2B5EF4-FFF2-40B4-BE49-F238E27FC236}">
                <a16:creationId xmlns:a16="http://schemas.microsoft.com/office/drawing/2014/main" id="{DC84DF5A-56EF-814B-6751-87D8F3E81990}"/>
              </a:ext>
            </a:extLst>
          </p:cNvPr>
          <p:cNvSpPr txBox="1"/>
          <p:nvPr/>
        </p:nvSpPr>
        <p:spPr bwMode="auto">
          <a:xfrm>
            <a:off x="5886407" y="381958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3" name="TextBox 172">
            <a:extLst>
              <a:ext uri="{FF2B5EF4-FFF2-40B4-BE49-F238E27FC236}">
                <a16:creationId xmlns:a16="http://schemas.microsoft.com/office/drawing/2014/main" id="{AE755DAA-B516-00D5-5356-CF2408EEF5D4}"/>
              </a:ext>
            </a:extLst>
          </p:cNvPr>
          <p:cNvSpPr txBox="1"/>
          <p:nvPr/>
        </p:nvSpPr>
        <p:spPr bwMode="auto">
          <a:xfrm>
            <a:off x="5834407" y="376658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4" name="TextBox 173">
            <a:extLst>
              <a:ext uri="{FF2B5EF4-FFF2-40B4-BE49-F238E27FC236}">
                <a16:creationId xmlns:a16="http://schemas.microsoft.com/office/drawing/2014/main" id="{99D5D8A2-0F19-8445-A85A-60BF7B60960A}"/>
              </a:ext>
            </a:extLst>
          </p:cNvPr>
          <p:cNvSpPr txBox="1"/>
          <p:nvPr/>
        </p:nvSpPr>
        <p:spPr bwMode="auto">
          <a:xfrm>
            <a:off x="5818146" y="376767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5" name="TextBox 174">
            <a:extLst>
              <a:ext uri="{FF2B5EF4-FFF2-40B4-BE49-F238E27FC236}">
                <a16:creationId xmlns:a16="http://schemas.microsoft.com/office/drawing/2014/main" id="{E2EE9FE8-F5F0-FD27-3BAD-D63A70C287ED}"/>
              </a:ext>
            </a:extLst>
          </p:cNvPr>
          <p:cNvSpPr txBox="1"/>
          <p:nvPr/>
        </p:nvSpPr>
        <p:spPr bwMode="auto">
          <a:xfrm>
            <a:off x="5797097" y="375635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6" name="TextBox 175">
            <a:extLst>
              <a:ext uri="{FF2B5EF4-FFF2-40B4-BE49-F238E27FC236}">
                <a16:creationId xmlns:a16="http://schemas.microsoft.com/office/drawing/2014/main" id="{9D6BA2DE-78F0-38BA-E01D-468F069F8D21}"/>
              </a:ext>
            </a:extLst>
          </p:cNvPr>
          <p:cNvSpPr txBox="1"/>
          <p:nvPr/>
        </p:nvSpPr>
        <p:spPr bwMode="auto">
          <a:xfrm>
            <a:off x="5659827" y="370498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7" name="TextBox 176">
            <a:extLst>
              <a:ext uri="{FF2B5EF4-FFF2-40B4-BE49-F238E27FC236}">
                <a16:creationId xmlns:a16="http://schemas.microsoft.com/office/drawing/2014/main" id="{5925967F-5F9F-1D53-AD84-30AD13E19ADD}"/>
              </a:ext>
            </a:extLst>
          </p:cNvPr>
          <p:cNvSpPr txBox="1"/>
          <p:nvPr/>
        </p:nvSpPr>
        <p:spPr bwMode="auto">
          <a:xfrm>
            <a:off x="5626425" y="370563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8" name="TextBox 177">
            <a:extLst>
              <a:ext uri="{FF2B5EF4-FFF2-40B4-BE49-F238E27FC236}">
                <a16:creationId xmlns:a16="http://schemas.microsoft.com/office/drawing/2014/main" id="{8C68CA75-0BDF-6BA2-87C0-266CFDCCFFA3}"/>
              </a:ext>
            </a:extLst>
          </p:cNvPr>
          <p:cNvSpPr txBox="1"/>
          <p:nvPr/>
        </p:nvSpPr>
        <p:spPr bwMode="auto">
          <a:xfrm>
            <a:off x="5581979" y="370641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79" name="TextBox 178">
            <a:extLst>
              <a:ext uri="{FF2B5EF4-FFF2-40B4-BE49-F238E27FC236}">
                <a16:creationId xmlns:a16="http://schemas.microsoft.com/office/drawing/2014/main" id="{23F1E45D-D678-97B4-4898-18C378D3BACE}"/>
              </a:ext>
            </a:extLst>
          </p:cNvPr>
          <p:cNvSpPr txBox="1"/>
          <p:nvPr/>
        </p:nvSpPr>
        <p:spPr bwMode="auto">
          <a:xfrm>
            <a:off x="5595427" y="370641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0" name="TextBox 179">
            <a:extLst>
              <a:ext uri="{FF2B5EF4-FFF2-40B4-BE49-F238E27FC236}">
                <a16:creationId xmlns:a16="http://schemas.microsoft.com/office/drawing/2014/main" id="{5A30DB94-3BEE-18F7-D0D9-AFE87DBD5B8F}"/>
              </a:ext>
            </a:extLst>
          </p:cNvPr>
          <p:cNvSpPr txBox="1"/>
          <p:nvPr/>
        </p:nvSpPr>
        <p:spPr bwMode="auto">
          <a:xfrm>
            <a:off x="5489343" y="367324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1" name="TextBox 180">
            <a:extLst>
              <a:ext uri="{FF2B5EF4-FFF2-40B4-BE49-F238E27FC236}">
                <a16:creationId xmlns:a16="http://schemas.microsoft.com/office/drawing/2014/main" id="{3141829F-7391-C55C-23B5-A0B8558C39AF}"/>
              </a:ext>
            </a:extLst>
          </p:cNvPr>
          <p:cNvSpPr txBox="1"/>
          <p:nvPr/>
        </p:nvSpPr>
        <p:spPr bwMode="auto">
          <a:xfrm>
            <a:off x="5475470" y="367394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2" name="TextBox 181">
            <a:extLst>
              <a:ext uri="{FF2B5EF4-FFF2-40B4-BE49-F238E27FC236}">
                <a16:creationId xmlns:a16="http://schemas.microsoft.com/office/drawing/2014/main" id="{F146AD20-B5D5-6011-727E-31A6440B43F4}"/>
              </a:ext>
            </a:extLst>
          </p:cNvPr>
          <p:cNvSpPr txBox="1"/>
          <p:nvPr/>
        </p:nvSpPr>
        <p:spPr bwMode="auto">
          <a:xfrm>
            <a:off x="5316535" y="362060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3" name="TextBox 182">
            <a:extLst>
              <a:ext uri="{FF2B5EF4-FFF2-40B4-BE49-F238E27FC236}">
                <a16:creationId xmlns:a16="http://schemas.microsoft.com/office/drawing/2014/main" id="{33D4DD6E-44FE-0905-324A-ABA009FED2D8}"/>
              </a:ext>
            </a:extLst>
          </p:cNvPr>
          <p:cNvSpPr txBox="1"/>
          <p:nvPr/>
        </p:nvSpPr>
        <p:spPr bwMode="auto">
          <a:xfrm>
            <a:off x="4872434" y="351589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4" name="TextBox 183">
            <a:extLst>
              <a:ext uri="{FF2B5EF4-FFF2-40B4-BE49-F238E27FC236}">
                <a16:creationId xmlns:a16="http://schemas.microsoft.com/office/drawing/2014/main" id="{B42069B2-E5D1-BB1A-0852-89D05EB25FA7}"/>
              </a:ext>
            </a:extLst>
          </p:cNvPr>
          <p:cNvSpPr txBox="1"/>
          <p:nvPr/>
        </p:nvSpPr>
        <p:spPr bwMode="auto">
          <a:xfrm>
            <a:off x="4668590" y="344283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5" name="TextBox 184">
            <a:extLst>
              <a:ext uri="{FF2B5EF4-FFF2-40B4-BE49-F238E27FC236}">
                <a16:creationId xmlns:a16="http://schemas.microsoft.com/office/drawing/2014/main" id="{95D1BD16-3684-12CA-2D03-E38A088C042D}"/>
              </a:ext>
            </a:extLst>
          </p:cNvPr>
          <p:cNvSpPr txBox="1"/>
          <p:nvPr/>
        </p:nvSpPr>
        <p:spPr bwMode="auto">
          <a:xfrm>
            <a:off x="4597153" y="342269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6" name="TextBox 185">
            <a:extLst>
              <a:ext uri="{FF2B5EF4-FFF2-40B4-BE49-F238E27FC236}">
                <a16:creationId xmlns:a16="http://schemas.microsoft.com/office/drawing/2014/main" id="{CCF4844D-C473-FF22-4CB9-BF46B8F9C74F}"/>
              </a:ext>
            </a:extLst>
          </p:cNvPr>
          <p:cNvSpPr txBox="1"/>
          <p:nvPr/>
        </p:nvSpPr>
        <p:spPr bwMode="auto">
          <a:xfrm>
            <a:off x="4550117" y="339917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7" name="TextBox 186">
            <a:extLst>
              <a:ext uri="{FF2B5EF4-FFF2-40B4-BE49-F238E27FC236}">
                <a16:creationId xmlns:a16="http://schemas.microsoft.com/office/drawing/2014/main" id="{DBA26D43-56EB-55DA-E06E-27DDB06F0BB6}"/>
              </a:ext>
            </a:extLst>
          </p:cNvPr>
          <p:cNvSpPr txBox="1"/>
          <p:nvPr/>
        </p:nvSpPr>
        <p:spPr bwMode="auto">
          <a:xfrm>
            <a:off x="3670719" y="306038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8" name="TextBox 187">
            <a:extLst>
              <a:ext uri="{FF2B5EF4-FFF2-40B4-BE49-F238E27FC236}">
                <a16:creationId xmlns:a16="http://schemas.microsoft.com/office/drawing/2014/main" id="{2A87362D-E33A-649A-F71D-5BA623D1645F}"/>
              </a:ext>
            </a:extLst>
          </p:cNvPr>
          <p:cNvSpPr txBox="1"/>
          <p:nvPr/>
        </p:nvSpPr>
        <p:spPr bwMode="auto">
          <a:xfrm>
            <a:off x="3650036" y="305888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89" name="TextBox 188">
            <a:extLst>
              <a:ext uri="{FF2B5EF4-FFF2-40B4-BE49-F238E27FC236}">
                <a16:creationId xmlns:a16="http://schemas.microsoft.com/office/drawing/2014/main" id="{49537F98-FDFF-82D9-9EB7-6E87D795A2E3}"/>
              </a:ext>
            </a:extLst>
          </p:cNvPr>
          <p:cNvSpPr txBox="1"/>
          <p:nvPr/>
        </p:nvSpPr>
        <p:spPr bwMode="auto">
          <a:xfrm>
            <a:off x="3428419" y="300926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0" name="TextBox 189">
            <a:extLst>
              <a:ext uri="{FF2B5EF4-FFF2-40B4-BE49-F238E27FC236}">
                <a16:creationId xmlns:a16="http://schemas.microsoft.com/office/drawing/2014/main" id="{9E9190D6-8ACD-BF61-38B9-C45CA3A67E97}"/>
              </a:ext>
            </a:extLst>
          </p:cNvPr>
          <p:cNvSpPr txBox="1"/>
          <p:nvPr/>
        </p:nvSpPr>
        <p:spPr bwMode="auto">
          <a:xfrm>
            <a:off x="3042113" y="282945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1" name="TextBox 190">
            <a:extLst>
              <a:ext uri="{FF2B5EF4-FFF2-40B4-BE49-F238E27FC236}">
                <a16:creationId xmlns:a16="http://schemas.microsoft.com/office/drawing/2014/main" id="{9B027D80-07D9-D48A-FC71-180A8ACE113D}"/>
              </a:ext>
            </a:extLst>
          </p:cNvPr>
          <p:cNvSpPr txBox="1"/>
          <p:nvPr/>
        </p:nvSpPr>
        <p:spPr bwMode="auto">
          <a:xfrm>
            <a:off x="2975916" y="280543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2" name="TextBox 191">
            <a:extLst>
              <a:ext uri="{FF2B5EF4-FFF2-40B4-BE49-F238E27FC236}">
                <a16:creationId xmlns:a16="http://schemas.microsoft.com/office/drawing/2014/main" id="{D2F62E94-8CA8-0B2F-77AC-346E317BA2F5}"/>
              </a:ext>
            </a:extLst>
          </p:cNvPr>
          <p:cNvSpPr txBox="1"/>
          <p:nvPr/>
        </p:nvSpPr>
        <p:spPr bwMode="auto">
          <a:xfrm>
            <a:off x="2956700" y="280604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3" name="TextBox 192">
            <a:extLst>
              <a:ext uri="{FF2B5EF4-FFF2-40B4-BE49-F238E27FC236}">
                <a16:creationId xmlns:a16="http://schemas.microsoft.com/office/drawing/2014/main" id="{99359A47-0BBD-A10F-7C42-FF3E9B42A25E}"/>
              </a:ext>
            </a:extLst>
          </p:cNvPr>
          <p:cNvSpPr txBox="1"/>
          <p:nvPr/>
        </p:nvSpPr>
        <p:spPr bwMode="auto">
          <a:xfrm>
            <a:off x="2366237" y="264474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4" name="TextBox 193">
            <a:extLst>
              <a:ext uri="{FF2B5EF4-FFF2-40B4-BE49-F238E27FC236}">
                <a16:creationId xmlns:a16="http://schemas.microsoft.com/office/drawing/2014/main" id="{D0F36594-37BC-5E48-0C5C-71E01A159CB0}"/>
              </a:ext>
            </a:extLst>
          </p:cNvPr>
          <p:cNvSpPr txBox="1"/>
          <p:nvPr/>
        </p:nvSpPr>
        <p:spPr bwMode="auto">
          <a:xfrm>
            <a:off x="2549149" y="269023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5" name="TextBox 194">
            <a:extLst>
              <a:ext uri="{FF2B5EF4-FFF2-40B4-BE49-F238E27FC236}">
                <a16:creationId xmlns:a16="http://schemas.microsoft.com/office/drawing/2014/main" id="{15678813-FD7A-9058-C2BC-2FAFBB62389F}"/>
              </a:ext>
            </a:extLst>
          </p:cNvPr>
          <p:cNvSpPr txBox="1"/>
          <p:nvPr/>
        </p:nvSpPr>
        <p:spPr bwMode="auto">
          <a:xfrm>
            <a:off x="1598677" y="239064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6" name="TextBox 195">
            <a:extLst>
              <a:ext uri="{FF2B5EF4-FFF2-40B4-BE49-F238E27FC236}">
                <a16:creationId xmlns:a16="http://schemas.microsoft.com/office/drawing/2014/main" id="{B72A0807-0BF0-BFE2-919D-86CB419F9AB6}"/>
              </a:ext>
            </a:extLst>
          </p:cNvPr>
          <p:cNvSpPr txBox="1"/>
          <p:nvPr/>
        </p:nvSpPr>
        <p:spPr bwMode="auto">
          <a:xfrm>
            <a:off x="1400642" y="236637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7" name="TextBox 196">
            <a:extLst>
              <a:ext uri="{FF2B5EF4-FFF2-40B4-BE49-F238E27FC236}">
                <a16:creationId xmlns:a16="http://schemas.microsoft.com/office/drawing/2014/main" id="{BE27017D-EEFF-2847-F584-5C76E2C6A514}"/>
              </a:ext>
            </a:extLst>
          </p:cNvPr>
          <p:cNvSpPr txBox="1"/>
          <p:nvPr/>
        </p:nvSpPr>
        <p:spPr bwMode="auto">
          <a:xfrm>
            <a:off x="1353476" y="236418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8" name="TextBox 197">
            <a:extLst>
              <a:ext uri="{FF2B5EF4-FFF2-40B4-BE49-F238E27FC236}">
                <a16:creationId xmlns:a16="http://schemas.microsoft.com/office/drawing/2014/main" id="{55F74616-89F4-E80F-9C23-48B21C217794}"/>
              </a:ext>
            </a:extLst>
          </p:cNvPr>
          <p:cNvSpPr txBox="1"/>
          <p:nvPr/>
        </p:nvSpPr>
        <p:spPr bwMode="auto">
          <a:xfrm>
            <a:off x="1168483" y="232833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199" name="TextBox 198">
            <a:extLst>
              <a:ext uri="{FF2B5EF4-FFF2-40B4-BE49-F238E27FC236}">
                <a16:creationId xmlns:a16="http://schemas.microsoft.com/office/drawing/2014/main" id="{E301D8DD-87D5-EA0B-A5C0-E8E0DA6E4CBF}"/>
              </a:ext>
            </a:extLst>
          </p:cNvPr>
          <p:cNvSpPr txBox="1"/>
          <p:nvPr/>
        </p:nvSpPr>
        <p:spPr bwMode="auto">
          <a:xfrm>
            <a:off x="1015789" y="228103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pic>
        <p:nvPicPr>
          <p:cNvPr id="205" name="Graphic 204">
            <a:extLst>
              <a:ext uri="{FF2B5EF4-FFF2-40B4-BE49-F238E27FC236}">
                <a16:creationId xmlns:a16="http://schemas.microsoft.com/office/drawing/2014/main" id="{FFF3AC5F-FB7A-7FB0-0E57-9FCA1E6FCFFA}"/>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601809" y="2384754"/>
            <a:ext cx="5028045" cy="877377"/>
          </a:xfrm>
          <a:prstGeom prst="rect">
            <a:avLst/>
          </a:prstGeom>
        </p:spPr>
      </p:pic>
      <p:cxnSp>
        <p:nvCxnSpPr>
          <p:cNvPr id="207" name="Straight Connector 206">
            <a:extLst>
              <a:ext uri="{FF2B5EF4-FFF2-40B4-BE49-F238E27FC236}">
                <a16:creationId xmlns:a16="http://schemas.microsoft.com/office/drawing/2014/main" id="{79F7E437-CC5C-AFC4-6CF5-F5292D74310F}"/>
              </a:ext>
            </a:extLst>
          </p:cNvPr>
          <p:cNvCxnSpPr>
            <a:cxnSpLocks/>
            <a:endCxn id="57" idx="0"/>
          </p:cNvCxnSpPr>
          <p:nvPr/>
        </p:nvCxnSpPr>
        <p:spPr bwMode="auto">
          <a:xfrm>
            <a:off x="10769745" y="3061331"/>
            <a:ext cx="1439" cy="1359020"/>
          </a:xfrm>
          <a:prstGeom prst="line">
            <a:avLst/>
          </a:prstGeom>
          <a:noFill/>
          <a:ln w="28575" cap="flat" cmpd="sng" algn="ctr">
            <a:solidFill>
              <a:schemeClr val="accent1"/>
            </a:solidFill>
            <a:prstDash val="sysDash"/>
            <a:round/>
            <a:headEnd type="none" w="med" len="med"/>
            <a:tailEnd type="none" w="med" len="med"/>
          </a:ln>
          <a:effectLst/>
        </p:spPr>
      </p:cxnSp>
      <p:sp>
        <p:nvSpPr>
          <p:cNvPr id="209" name="TextBox 208">
            <a:extLst>
              <a:ext uri="{FF2B5EF4-FFF2-40B4-BE49-F238E27FC236}">
                <a16:creationId xmlns:a16="http://schemas.microsoft.com/office/drawing/2014/main" id="{E3EBDDFA-71EA-89D5-3C3E-E16C045FCC3B}"/>
              </a:ext>
            </a:extLst>
          </p:cNvPr>
          <p:cNvSpPr txBox="1"/>
          <p:nvPr/>
        </p:nvSpPr>
        <p:spPr bwMode="auto">
          <a:xfrm>
            <a:off x="6615129" y="226210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0" name="TextBox 209">
            <a:extLst>
              <a:ext uri="{FF2B5EF4-FFF2-40B4-BE49-F238E27FC236}">
                <a16:creationId xmlns:a16="http://schemas.microsoft.com/office/drawing/2014/main" id="{7C82000B-B070-0543-0F25-B479A84DD4CD}"/>
              </a:ext>
            </a:extLst>
          </p:cNvPr>
          <p:cNvSpPr txBox="1"/>
          <p:nvPr/>
        </p:nvSpPr>
        <p:spPr bwMode="auto">
          <a:xfrm>
            <a:off x="6631241" y="226404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1" name="TextBox 210">
            <a:extLst>
              <a:ext uri="{FF2B5EF4-FFF2-40B4-BE49-F238E27FC236}">
                <a16:creationId xmlns:a16="http://schemas.microsoft.com/office/drawing/2014/main" id="{1DF093AE-2274-0FC2-8E5D-59E6489266EC}"/>
              </a:ext>
            </a:extLst>
          </p:cNvPr>
          <p:cNvSpPr txBox="1"/>
          <p:nvPr/>
        </p:nvSpPr>
        <p:spPr bwMode="auto">
          <a:xfrm>
            <a:off x="6656826" y="22729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2" name="TextBox 211">
            <a:extLst>
              <a:ext uri="{FF2B5EF4-FFF2-40B4-BE49-F238E27FC236}">
                <a16:creationId xmlns:a16="http://schemas.microsoft.com/office/drawing/2014/main" id="{E6EE5378-DFDE-7B23-EE5B-5AA8946141B3}"/>
              </a:ext>
            </a:extLst>
          </p:cNvPr>
          <p:cNvSpPr txBox="1"/>
          <p:nvPr/>
        </p:nvSpPr>
        <p:spPr bwMode="auto">
          <a:xfrm>
            <a:off x="6789675" y="230941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3" name="TextBox 212">
            <a:extLst>
              <a:ext uri="{FF2B5EF4-FFF2-40B4-BE49-F238E27FC236}">
                <a16:creationId xmlns:a16="http://schemas.microsoft.com/office/drawing/2014/main" id="{E95A72F6-2CD5-A2F9-C307-9D93813304ED}"/>
              </a:ext>
            </a:extLst>
          </p:cNvPr>
          <p:cNvSpPr txBox="1"/>
          <p:nvPr/>
        </p:nvSpPr>
        <p:spPr bwMode="auto">
          <a:xfrm>
            <a:off x="6807396" y="230941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4" name="TextBox 213">
            <a:extLst>
              <a:ext uri="{FF2B5EF4-FFF2-40B4-BE49-F238E27FC236}">
                <a16:creationId xmlns:a16="http://schemas.microsoft.com/office/drawing/2014/main" id="{45685298-5C34-FE25-B5E6-651222C76010}"/>
              </a:ext>
            </a:extLst>
          </p:cNvPr>
          <p:cNvSpPr txBox="1"/>
          <p:nvPr/>
        </p:nvSpPr>
        <p:spPr bwMode="auto">
          <a:xfrm>
            <a:off x="6833092" y="230941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5" name="TextBox 214">
            <a:extLst>
              <a:ext uri="{FF2B5EF4-FFF2-40B4-BE49-F238E27FC236}">
                <a16:creationId xmlns:a16="http://schemas.microsoft.com/office/drawing/2014/main" id="{002DDBFB-0989-EF84-53FE-03F46F7CB06F}"/>
              </a:ext>
            </a:extLst>
          </p:cNvPr>
          <p:cNvSpPr txBox="1"/>
          <p:nvPr/>
        </p:nvSpPr>
        <p:spPr bwMode="auto">
          <a:xfrm>
            <a:off x="6954673" y="234675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6" name="TextBox 215">
            <a:extLst>
              <a:ext uri="{FF2B5EF4-FFF2-40B4-BE49-F238E27FC236}">
                <a16:creationId xmlns:a16="http://schemas.microsoft.com/office/drawing/2014/main" id="{6EB789BF-A062-883C-ECB9-87E7AFC77EBF}"/>
              </a:ext>
            </a:extLst>
          </p:cNvPr>
          <p:cNvSpPr txBox="1"/>
          <p:nvPr/>
        </p:nvSpPr>
        <p:spPr bwMode="auto">
          <a:xfrm>
            <a:off x="6979809" y="235548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7" name="TextBox 216">
            <a:extLst>
              <a:ext uri="{FF2B5EF4-FFF2-40B4-BE49-F238E27FC236}">
                <a16:creationId xmlns:a16="http://schemas.microsoft.com/office/drawing/2014/main" id="{6FD37F51-AA74-C655-0EC5-9518D87B069A}"/>
              </a:ext>
            </a:extLst>
          </p:cNvPr>
          <p:cNvSpPr txBox="1"/>
          <p:nvPr/>
        </p:nvSpPr>
        <p:spPr bwMode="auto">
          <a:xfrm>
            <a:off x="7021111" y="235182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8" name="TextBox 217">
            <a:extLst>
              <a:ext uri="{FF2B5EF4-FFF2-40B4-BE49-F238E27FC236}">
                <a16:creationId xmlns:a16="http://schemas.microsoft.com/office/drawing/2014/main" id="{B7488D13-E252-E467-0379-56915771DE8A}"/>
              </a:ext>
            </a:extLst>
          </p:cNvPr>
          <p:cNvSpPr txBox="1"/>
          <p:nvPr/>
        </p:nvSpPr>
        <p:spPr bwMode="auto">
          <a:xfrm>
            <a:off x="7046442" y="235354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19" name="TextBox 218">
            <a:extLst>
              <a:ext uri="{FF2B5EF4-FFF2-40B4-BE49-F238E27FC236}">
                <a16:creationId xmlns:a16="http://schemas.microsoft.com/office/drawing/2014/main" id="{60CFA8E2-7558-D9DD-69D1-E741620BBB36}"/>
              </a:ext>
            </a:extLst>
          </p:cNvPr>
          <p:cNvSpPr txBox="1"/>
          <p:nvPr/>
        </p:nvSpPr>
        <p:spPr bwMode="auto">
          <a:xfrm>
            <a:off x="7219868" y="235548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0" name="TextBox 219">
            <a:extLst>
              <a:ext uri="{FF2B5EF4-FFF2-40B4-BE49-F238E27FC236}">
                <a16:creationId xmlns:a16="http://schemas.microsoft.com/office/drawing/2014/main" id="{A236F7D9-E758-73C0-2CF7-75705C3DA554}"/>
              </a:ext>
            </a:extLst>
          </p:cNvPr>
          <p:cNvSpPr txBox="1"/>
          <p:nvPr/>
        </p:nvSpPr>
        <p:spPr bwMode="auto">
          <a:xfrm>
            <a:off x="7487878" y="238321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1" name="TextBox 220">
            <a:extLst>
              <a:ext uri="{FF2B5EF4-FFF2-40B4-BE49-F238E27FC236}">
                <a16:creationId xmlns:a16="http://schemas.microsoft.com/office/drawing/2014/main" id="{272F8805-6BFE-7F70-A23C-6789833043CE}"/>
              </a:ext>
            </a:extLst>
          </p:cNvPr>
          <p:cNvSpPr txBox="1"/>
          <p:nvPr/>
        </p:nvSpPr>
        <p:spPr bwMode="auto">
          <a:xfrm>
            <a:off x="7967691" y="246647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2" name="TextBox 221">
            <a:extLst>
              <a:ext uri="{FF2B5EF4-FFF2-40B4-BE49-F238E27FC236}">
                <a16:creationId xmlns:a16="http://schemas.microsoft.com/office/drawing/2014/main" id="{24849F89-F067-A41C-E5EB-7FA9152155BB}"/>
              </a:ext>
            </a:extLst>
          </p:cNvPr>
          <p:cNvSpPr txBox="1"/>
          <p:nvPr/>
        </p:nvSpPr>
        <p:spPr bwMode="auto">
          <a:xfrm>
            <a:off x="8031846" y="246647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3" name="TextBox 222">
            <a:extLst>
              <a:ext uri="{FF2B5EF4-FFF2-40B4-BE49-F238E27FC236}">
                <a16:creationId xmlns:a16="http://schemas.microsoft.com/office/drawing/2014/main" id="{3471FD6D-D88F-0477-0662-7E2F593469D8}"/>
              </a:ext>
            </a:extLst>
          </p:cNvPr>
          <p:cNvSpPr txBox="1"/>
          <p:nvPr/>
        </p:nvSpPr>
        <p:spPr bwMode="auto">
          <a:xfrm>
            <a:off x="9208508" y="255581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4" name="TextBox 223">
            <a:extLst>
              <a:ext uri="{FF2B5EF4-FFF2-40B4-BE49-F238E27FC236}">
                <a16:creationId xmlns:a16="http://schemas.microsoft.com/office/drawing/2014/main" id="{C59C89D2-79B0-A5B5-C7A6-334E66AAC58F}"/>
              </a:ext>
            </a:extLst>
          </p:cNvPr>
          <p:cNvSpPr txBox="1"/>
          <p:nvPr/>
        </p:nvSpPr>
        <p:spPr bwMode="auto">
          <a:xfrm>
            <a:off x="9233722" y="255581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5" name="TextBox 224">
            <a:extLst>
              <a:ext uri="{FF2B5EF4-FFF2-40B4-BE49-F238E27FC236}">
                <a16:creationId xmlns:a16="http://schemas.microsoft.com/office/drawing/2014/main" id="{8B90D9E3-3D05-E38F-8175-19C1C3BB5F2B}"/>
              </a:ext>
            </a:extLst>
          </p:cNvPr>
          <p:cNvSpPr txBox="1"/>
          <p:nvPr/>
        </p:nvSpPr>
        <p:spPr bwMode="auto">
          <a:xfrm>
            <a:off x="9914008" y="262065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6" name="TextBox 225">
            <a:extLst>
              <a:ext uri="{FF2B5EF4-FFF2-40B4-BE49-F238E27FC236}">
                <a16:creationId xmlns:a16="http://schemas.microsoft.com/office/drawing/2014/main" id="{920DCB07-EDDA-8531-D759-7749B347B72D}"/>
              </a:ext>
            </a:extLst>
          </p:cNvPr>
          <p:cNvSpPr txBox="1"/>
          <p:nvPr/>
        </p:nvSpPr>
        <p:spPr bwMode="auto">
          <a:xfrm>
            <a:off x="10063041" y="266474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7" name="TextBox 226">
            <a:extLst>
              <a:ext uri="{FF2B5EF4-FFF2-40B4-BE49-F238E27FC236}">
                <a16:creationId xmlns:a16="http://schemas.microsoft.com/office/drawing/2014/main" id="{F63B75FF-2476-A7CD-CBED-98BB81A2E7E5}"/>
              </a:ext>
            </a:extLst>
          </p:cNvPr>
          <p:cNvSpPr txBox="1"/>
          <p:nvPr/>
        </p:nvSpPr>
        <p:spPr bwMode="auto">
          <a:xfrm>
            <a:off x="10078916" y="266488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8" name="TextBox 227">
            <a:extLst>
              <a:ext uri="{FF2B5EF4-FFF2-40B4-BE49-F238E27FC236}">
                <a16:creationId xmlns:a16="http://schemas.microsoft.com/office/drawing/2014/main" id="{E28686D0-500D-E59A-44FC-086CED9717C9}"/>
              </a:ext>
            </a:extLst>
          </p:cNvPr>
          <p:cNvSpPr txBox="1"/>
          <p:nvPr/>
        </p:nvSpPr>
        <p:spPr bwMode="auto">
          <a:xfrm>
            <a:off x="10177997" y="269259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29" name="TextBox 228">
            <a:extLst>
              <a:ext uri="{FF2B5EF4-FFF2-40B4-BE49-F238E27FC236}">
                <a16:creationId xmlns:a16="http://schemas.microsoft.com/office/drawing/2014/main" id="{E43EFD75-440E-4187-5786-5381DE21D89D}"/>
              </a:ext>
            </a:extLst>
          </p:cNvPr>
          <p:cNvSpPr txBox="1"/>
          <p:nvPr/>
        </p:nvSpPr>
        <p:spPr bwMode="auto">
          <a:xfrm>
            <a:off x="10372354" y="27302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0" name="TextBox 229">
            <a:extLst>
              <a:ext uri="{FF2B5EF4-FFF2-40B4-BE49-F238E27FC236}">
                <a16:creationId xmlns:a16="http://schemas.microsoft.com/office/drawing/2014/main" id="{1D6771D4-CD25-09F9-2CD6-D28594F647B1}"/>
              </a:ext>
            </a:extLst>
          </p:cNvPr>
          <p:cNvSpPr txBox="1"/>
          <p:nvPr/>
        </p:nvSpPr>
        <p:spPr bwMode="auto">
          <a:xfrm>
            <a:off x="10399212" y="272711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1" name="TextBox 230">
            <a:extLst>
              <a:ext uri="{FF2B5EF4-FFF2-40B4-BE49-F238E27FC236}">
                <a16:creationId xmlns:a16="http://schemas.microsoft.com/office/drawing/2014/main" id="{446629E6-C4C1-5A2F-B0AA-2052F235A4B4}"/>
              </a:ext>
            </a:extLst>
          </p:cNvPr>
          <p:cNvSpPr txBox="1"/>
          <p:nvPr/>
        </p:nvSpPr>
        <p:spPr bwMode="auto">
          <a:xfrm>
            <a:off x="10444220" y="27429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2" name="TextBox 231">
            <a:extLst>
              <a:ext uri="{FF2B5EF4-FFF2-40B4-BE49-F238E27FC236}">
                <a16:creationId xmlns:a16="http://schemas.microsoft.com/office/drawing/2014/main" id="{135E33BC-01DE-D027-8F13-C57C782D9174}"/>
              </a:ext>
            </a:extLst>
          </p:cNvPr>
          <p:cNvSpPr txBox="1"/>
          <p:nvPr/>
        </p:nvSpPr>
        <p:spPr bwMode="auto">
          <a:xfrm>
            <a:off x="10465819" y="27429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3" name="TextBox 232">
            <a:extLst>
              <a:ext uri="{FF2B5EF4-FFF2-40B4-BE49-F238E27FC236}">
                <a16:creationId xmlns:a16="http://schemas.microsoft.com/office/drawing/2014/main" id="{06CB0DBB-61E4-2E57-C9AD-3CD332D4ECDF}"/>
              </a:ext>
            </a:extLst>
          </p:cNvPr>
          <p:cNvSpPr txBox="1"/>
          <p:nvPr/>
        </p:nvSpPr>
        <p:spPr bwMode="auto">
          <a:xfrm>
            <a:off x="10577256" y="277745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4" name="TextBox 233">
            <a:extLst>
              <a:ext uri="{FF2B5EF4-FFF2-40B4-BE49-F238E27FC236}">
                <a16:creationId xmlns:a16="http://schemas.microsoft.com/office/drawing/2014/main" id="{9CCD23D9-8406-1A4A-F0D7-8497E1419FE7}"/>
              </a:ext>
            </a:extLst>
          </p:cNvPr>
          <p:cNvSpPr txBox="1"/>
          <p:nvPr/>
        </p:nvSpPr>
        <p:spPr bwMode="auto">
          <a:xfrm>
            <a:off x="10594604" y="277977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5" name="TextBox 234">
            <a:extLst>
              <a:ext uri="{FF2B5EF4-FFF2-40B4-BE49-F238E27FC236}">
                <a16:creationId xmlns:a16="http://schemas.microsoft.com/office/drawing/2014/main" id="{FED1609C-7330-54D1-6E91-2DAC3B1056F5}"/>
              </a:ext>
            </a:extLst>
          </p:cNvPr>
          <p:cNvSpPr txBox="1"/>
          <p:nvPr/>
        </p:nvSpPr>
        <p:spPr bwMode="auto">
          <a:xfrm>
            <a:off x="10615611" y="2777454"/>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6" name="TextBox 235">
            <a:extLst>
              <a:ext uri="{FF2B5EF4-FFF2-40B4-BE49-F238E27FC236}">
                <a16:creationId xmlns:a16="http://schemas.microsoft.com/office/drawing/2014/main" id="{CC7DBB1D-CF84-2E74-2DFB-A15F9B9897AA}"/>
              </a:ext>
            </a:extLst>
          </p:cNvPr>
          <p:cNvSpPr txBox="1"/>
          <p:nvPr/>
        </p:nvSpPr>
        <p:spPr bwMode="auto">
          <a:xfrm>
            <a:off x="10764834" y="285500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7" name="TextBox 236">
            <a:extLst>
              <a:ext uri="{FF2B5EF4-FFF2-40B4-BE49-F238E27FC236}">
                <a16:creationId xmlns:a16="http://schemas.microsoft.com/office/drawing/2014/main" id="{0714B0CC-A0E6-FB08-6F20-0275ECA23941}"/>
              </a:ext>
            </a:extLst>
          </p:cNvPr>
          <p:cNvSpPr txBox="1"/>
          <p:nvPr/>
        </p:nvSpPr>
        <p:spPr bwMode="auto">
          <a:xfrm>
            <a:off x="10800979" y="285182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8" name="TextBox 237">
            <a:extLst>
              <a:ext uri="{FF2B5EF4-FFF2-40B4-BE49-F238E27FC236}">
                <a16:creationId xmlns:a16="http://schemas.microsoft.com/office/drawing/2014/main" id="{42933042-9672-624F-0C1B-F782C88F6080}"/>
              </a:ext>
            </a:extLst>
          </p:cNvPr>
          <p:cNvSpPr txBox="1"/>
          <p:nvPr/>
        </p:nvSpPr>
        <p:spPr bwMode="auto">
          <a:xfrm>
            <a:off x="10800979" y="286900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39" name="TextBox 238">
            <a:extLst>
              <a:ext uri="{FF2B5EF4-FFF2-40B4-BE49-F238E27FC236}">
                <a16:creationId xmlns:a16="http://schemas.microsoft.com/office/drawing/2014/main" id="{E7BBB556-178A-105D-A625-8A70A0C95292}"/>
              </a:ext>
            </a:extLst>
          </p:cNvPr>
          <p:cNvSpPr txBox="1"/>
          <p:nvPr/>
        </p:nvSpPr>
        <p:spPr bwMode="auto">
          <a:xfrm>
            <a:off x="10829554" y="288450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0" name="TextBox 239">
            <a:extLst>
              <a:ext uri="{FF2B5EF4-FFF2-40B4-BE49-F238E27FC236}">
                <a16:creationId xmlns:a16="http://schemas.microsoft.com/office/drawing/2014/main" id="{E74C591F-7E31-8E95-4018-8A3C7A994471}"/>
              </a:ext>
            </a:extLst>
          </p:cNvPr>
          <p:cNvSpPr txBox="1"/>
          <p:nvPr/>
        </p:nvSpPr>
        <p:spPr bwMode="auto">
          <a:xfrm>
            <a:off x="10893054" y="293228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1" name="TextBox 240">
            <a:extLst>
              <a:ext uri="{FF2B5EF4-FFF2-40B4-BE49-F238E27FC236}">
                <a16:creationId xmlns:a16="http://schemas.microsoft.com/office/drawing/2014/main" id="{A8A2AFFD-F519-2ECF-704F-3A96739E6B5A}"/>
              </a:ext>
            </a:extLst>
          </p:cNvPr>
          <p:cNvSpPr txBox="1"/>
          <p:nvPr/>
        </p:nvSpPr>
        <p:spPr bwMode="auto">
          <a:xfrm>
            <a:off x="10924918" y="29644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2" name="TextBox 241">
            <a:extLst>
              <a:ext uri="{FF2B5EF4-FFF2-40B4-BE49-F238E27FC236}">
                <a16:creationId xmlns:a16="http://schemas.microsoft.com/office/drawing/2014/main" id="{4B444E92-0224-7808-232E-FF5FD189D633}"/>
              </a:ext>
            </a:extLst>
          </p:cNvPr>
          <p:cNvSpPr txBox="1"/>
          <p:nvPr/>
        </p:nvSpPr>
        <p:spPr bwMode="auto">
          <a:xfrm>
            <a:off x="10924918" y="300090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3" name="TextBox 242">
            <a:extLst>
              <a:ext uri="{FF2B5EF4-FFF2-40B4-BE49-F238E27FC236}">
                <a16:creationId xmlns:a16="http://schemas.microsoft.com/office/drawing/2014/main" id="{DE8023B5-B36E-1A98-69D5-51C83E133D87}"/>
              </a:ext>
            </a:extLst>
          </p:cNvPr>
          <p:cNvSpPr txBox="1"/>
          <p:nvPr/>
        </p:nvSpPr>
        <p:spPr bwMode="auto">
          <a:xfrm>
            <a:off x="10937618" y="3002052"/>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4" name="TextBox 243">
            <a:extLst>
              <a:ext uri="{FF2B5EF4-FFF2-40B4-BE49-F238E27FC236}">
                <a16:creationId xmlns:a16="http://schemas.microsoft.com/office/drawing/2014/main" id="{3DE8ECC0-DE9F-1B0C-8FC7-5EF9F5C06626}"/>
              </a:ext>
            </a:extLst>
          </p:cNvPr>
          <p:cNvSpPr txBox="1"/>
          <p:nvPr/>
        </p:nvSpPr>
        <p:spPr bwMode="auto">
          <a:xfrm>
            <a:off x="10959729" y="30042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5" name="TextBox 244">
            <a:extLst>
              <a:ext uri="{FF2B5EF4-FFF2-40B4-BE49-F238E27FC236}">
                <a16:creationId xmlns:a16="http://schemas.microsoft.com/office/drawing/2014/main" id="{C1251553-A3C6-21BB-EDC8-5C85D64E82C9}"/>
              </a:ext>
            </a:extLst>
          </p:cNvPr>
          <p:cNvSpPr txBox="1"/>
          <p:nvPr/>
        </p:nvSpPr>
        <p:spPr bwMode="auto">
          <a:xfrm>
            <a:off x="10966079" y="30042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6" name="TextBox 245">
            <a:extLst>
              <a:ext uri="{FF2B5EF4-FFF2-40B4-BE49-F238E27FC236}">
                <a16:creationId xmlns:a16="http://schemas.microsoft.com/office/drawing/2014/main" id="{77F7DB0C-B3A7-140B-8E4B-05BC1365D710}"/>
              </a:ext>
            </a:extLst>
          </p:cNvPr>
          <p:cNvSpPr txBox="1"/>
          <p:nvPr/>
        </p:nvSpPr>
        <p:spPr bwMode="auto">
          <a:xfrm>
            <a:off x="10989942" y="30042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7" name="TextBox 246">
            <a:extLst>
              <a:ext uri="{FF2B5EF4-FFF2-40B4-BE49-F238E27FC236}">
                <a16:creationId xmlns:a16="http://schemas.microsoft.com/office/drawing/2014/main" id="{87B75F3A-F50E-7EEA-F0B9-D397E58A6F9C}"/>
              </a:ext>
            </a:extLst>
          </p:cNvPr>
          <p:cNvSpPr txBox="1"/>
          <p:nvPr/>
        </p:nvSpPr>
        <p:spPr bwMode="auto">
          <a:xfrm>
            <a:off x="11002642" y="300423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06" name="Oval 205">
            <a:extLst>
              <a:ext uri="{FF2B5EF4-FFF2-40B4-BE49-F238E27FC236}">
                <a16:creationId xmlns:a16="http://schemas.microsoft.com/office/drawing/2014/main" id="{837E4B0F-D04E-9DB2-40CF-46369D96FCBA}"/>
              </a:ext>
            </a:extLst>
          </p:cNvPr>
          <p:cNvSpPr/>
          <p:nvPr/>
        </p:nvSpPr>
        <p:spPr bwMode="auto">
          <a:xfrm>
            <a:off x="10720129" y="2978412"/>
            <a:ext cx="95250" cy="95250"/>
          </a:xfrm>
          <a:prstGeom prst="ellipse">
            <a:avLst/>
          </a:prstGeom>
          <a:solidFill>
            <a:schemeClr val="tx1"/>
          </a:solidFill>
          <a:ln w="1270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248" name="TextBox 247">
            <a:extLst>
              <a:ext uri="{FF2B5EF4-FFF2-40B4-BE49-F238E27FC236}">
                <a16:creationId xmlns:a16="http://schemas.microsoft.com/office/drawing/2014/main" id="{528D9723-E02E-2CE9-E62F-AAD0EFFE38A1}"/>
              </a:ext>
            </a:extLst>
          </p:cNvPr>
          <p:cNvSpPr txBox="1"/>
          <p:nvPr/>
        </p:nvSpPr>
        <p:spPr bwMode="auto">
          <a:xfrm>
            <a:off x="11043595"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49" name="TextBox 248">
            <a:extLst>
              <a:ext uri="{FF2B5EF4-FFF2-40B4-BE49-F238E27FC236}">
                <a16:creationId xmlns:a16="http://schemas.microsoft.com/office/drawing/2014/main" id="{3EFDF69E-EDD1-6917-F206-C23590A08D5A}"/>
              </a:ext>
            </a:extLst>
          </p:cNvPr>
          <p:cNvSpPr txBox="1"/>
          <p:nvPr/>
        </p:nvSpPr>
        <p:spPr bwMode="auto">
          <a:xfrm>
            <a:off x="11067728"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0" name="TextBox 249">
            <a:extLst>
              <a:ext uri="{FF2B5EF4-FFF2-40B4-BE49-F238E27FC236}">
                <a16:creationId xmlns:a16="http://schemas.microsoft.com/office/drawing/2014/main" id="{D3CE546D-E4D8-EE25-2FE0-D60405D60844}"/>
              </a:ext>
            </a:extLst>
          </p:cNvPr>
          <p:cNvSpPr txBox="1"/>
          <p:nvPr/>
        </p:nvSpPr>
        <p:spPr bwMode="auto">
          <a:xfrm>
            <a:off x="11087157"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1" name="TextBox 250">
            <a:extLst>
              <a:ext uri="{FF2B5EF4-FFF2-40B4-BE49-F238E27FC236}">
                <a16:creationId xmlns:a16="http://schemas.microsoft.com/office/drawing/2014/main" id="{DA33A0B0-134C-0248-7A1F-8F18235F3C4D}"/>
              </a:ext>
            </a:extLst>
          </p:cNvPr>
          <p:cNvSpPr txBox="1"/>
          <p:nvPr/>
        </p:nvSpPr>
        <p:spPr bwMode="auto">
          <a:xfrm>
            <a:off x="11111974"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2" name="TextBox 251">
            <a:extLst>
              <a:ext uri="{FF2B5EF4-FFF2-40B4-BE49-F238E27FC236}">
                <a16:creationId xmlns:a16="http://schemas.microsoft.com/office/drawing/2014/main" id="{EE3FEFB8-1137-CB76-B4F5-EA9CA675B239}"/>
              </a:ext>
            </a:extLst>
          </p:cNvPr>
          <p:cNvSpPr txBox="1"/>
          <p:nvPr/>
        </p:nvSpPr>
        <p:spPr bwMode="auto">
          <a:xfrm>
            <a:off x="11143464"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3" name="TextBox 252">
            <a:extLst>
              <a:ext uri="{FF2B5EF4-FFF2-40B4-BE49-F238E27FC236}">
                <a16:creationId xmlns:a16="http://schemas.microsoft.com/office/drawing/2014/main" id="{C57EC8A8-CCDF-D335-DCF3-96CA0E66735D}"/>
              </a:ext>
            </a:extLst>
          </p:cNvPr>
          <p:cNvSpPr txBox="1"/>
          <p:nvPr/>
        </p:nvSpPr>
        <p:spPr bwMode="auto">
          <a:xfrm>
            <a:off x="11168118"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4" name="TextBox 253">
            <a:extLst>
              <a:ext uri="{FF2B5EF4-FFF2-40B4-BE49-F238E27FC236}">
                <a16:creationId xmlns:a16="http://schemas.microsoft.com/office/drawing/2014/main" id="{502E7CD0-D745-170A-F43D-4A746DD4E207}"/>
              </a:ext>
            </a:extLst>
          </p:cNvPr>
          <p:cNvSpPr txBox="1"/>
          <p:nvPr/>
        </p:nvSpPr>
        <p:spPr bwMode="auto">
          <a:xfrm>
            <a:off x="11248428"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5" name="TextBox 254">
            <a:extLst>
              <a:ext uri="{FF2B5EF4-FFF2-40B4-BE49-F238E27FC236}">
                <a16:creationId xmlns:a16="http://schemas.microsoft.com/office/drawing/2014/main" id="{9E42FE57-660A-3007-026E-C98391805F82}"/>
              </a:ext>
            </a:extLst>
          </p:cNvPr>
          <p:cNvSpPr txBox="1"/>
          <p:nvPr/>
        </p:nvSpPr>
        <p:spPr bwMode="auto">
          <a:xfrm>
            <a:off x="11458503"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6" name="TextBox 255">
            <a:extLst>
              <a:ext uri="{FF2B5EF4-FFF2-40B4-BE49-F238E27FC236}">
                <a16:creationId xmlns:a16="http://schemas.microsoft.com/office/drawing/2014/main" id="{8D2D28F8-5722-214E-D37D-43EBF596C485}"/>
              </a:ext>
            </a:extLst>
          </p:cNvPr>
          <p:cNvSpPr txBox="1"/>
          <p:nvPr/>
        </p:nvSpPr>
        <p:spPr bwMode="auto">
          <a:xfrm>
            <a:off x="11412715"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7" name="TextBox 256">
            <a:extLst>
              <a:ext uri="{FF2B5EF4-FFF2-40B4-BE49-F238E27FC236}">
                <a16:creationId xmlns:a16="http://schemas.microsoft.com/office/drawing/2014/main" id="{B7728CBF-7E9C-B8EE-1395-5D705300458E}"/>
              </a:ext>
            </a:extLst>
          </p:cNvPr>
          <p:cNvSpPr txBox="1"/>
          <p:nvPr/>
        </p:nvSpPr>
        <p:spPr bwMode="auto">
          <a:xfrm>
            <a:off x="11368839"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8" name="TextBox 257">
            <a:extLst>
              <a:ext uri="{FF2B5EF4-FFF2-40B4-BE49-F238E27FC236}">
                <a16:creationId xmlns:a16="http://schemas.microsoft.com/office/drawing/2014/main" id="{F45C643B-F7BA-1F9E-69CD-61D85AA00CF0}"/>
              </a:ext>
            </a:extLst>
          </p:cNvPr>
          <p:cNvSpPr txBox="1"/>
          <p:nvPr/>
        </p:nvSpPr>
        <p:spPr bwMode="auto">
          <a:xfrm>
            <a:off x="11339956"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59" name="TextBox 258">
            <a:extLst>
              <a:ext uri="{FF2B5EF4-FFF2-40B4-BE49-F238E27FC236}">
                <a16:creationId xmlns:a16="http://schemas.microsoft.com/office/drawing/2014/main" id="{08B62F06-D482-AE65-E017-9526B343ADEA}"/>
              </a:ext>
            </a:extLst>
          </p:cNvPr>
          <p:cNvSpPr txBox="1"/>
          <p:nvPr/>
        </p:nvSpPr>
        <p:spPr bwMode="auto">
          <a:xfrm>
            <a:off x="11283162"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60" name="TextBox 259">
            <a:extLst>
              <a:ext uri="{FF2B5EF4-FFF2-40B4-BE49-F238E27FC236}">
                <a16:creationId xmlns:a16="http://schemas.microsoft.com/office/drawing/2014/main" id="{77D8BFED-B58F-D769-15C4-41495A27A3D8}"/>
              </a:ext>
            </a:extLst>
          </p:cNvPr>
          <p:cNvSpPr txBox="1"/>
          <p:nvPr/>
        </p:nvSpPr>
        <p:spPr bwMode="auto">
          <a:xfrm>
            <a:off x="11221463"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sp>
        <p:nvSpPr>
          <p:cNvPr id="261" name="TextBox 260">
            <a:extLst>
              <a:ext uri="{FF2B5EF4-FFF2-40B4-BE49-F238E27FC236}">
                <a16:creationId xmlns:a16="http://schemas.microsoft.com/office/drawing/2014/main" id="{E6CD879D-791F-64AD-CE9C-5840F91F0607}"/>
              </a:ext>
            </a:extLst>
          </p:cNvPr>
          <p:cNvSpPr txBox="1"/>
          <p:nvPr/>
        </p:nvSpPr>
        <p:spPr bwMode="auto">
          <a:xfrm>
            <a:off x="11184079" y="30058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1"/>
                </a:solidFill>
                <a:latin typeface="Calibri" panose="020F0502020204030204" pitchFamily="34" charset="0"/>
              </a:rPr>
              <a:t>+</a:t>
            </a:r>
          </a:p>
        </p:txBody>
      </p:sp>
      <p:pic>
        <p:nvPicPr>
          <p:cNvPr id="263" name="Graphic 262">
            <a:extLst>
              <a:ext uri="{FF2B5EF4-FFF2-40B4-BE49-F238E27FC236}">
                <a16:creationId xmlns:a16="http://schemas.microsoft.com/office/drawing/2014/main" id="{65ED05B5-55D8-C219-88E8-DCA326A90668}"/>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6590564" y="2406074"/>
            <a:ext cx="4836261" cy="1133266"/>
          </a:xfrm>
          <a:prstGeom prst="rect">
            <a:avLst/>
          </a:prstGeom>
        </p:spPr>
      </p:pic>
      <p:sp>
        <p:nvSpPr>
          <p:cNvPr id="264" name="TextBox 263">
            <a:extLst>
              <a:ext uri="{FF2B5EF4-FFF2-40B4-BE49-F238E27FC236}">
                <a16:creationId xmlns:a16="http://schemas.microsoft.com/office/drawing/2014/main" id="{09FCC84D-9616-6DF0-A1A5-5E5C1A370BD6}"/>
              </a:ext>
            </a:extLst>
          </p:cNvPr>
          <p:cNvSpPr txBox="1"/>
          <p:nvPr/>
        </p:nvSpPr>
        <p:spPr bwMode="auto">
          <a:xfrm>
            <a:off x="7176869" y="243887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65" name="TextBox 264">
            <a:extLst>
              <a:ext uri="{FF2B5EF4-FFF2-40B4-BE49-F238E27FC236}">
                <a16:creationId xmlns:a16="http://schemas.microsoft.com/office/drawing/2014/main" id="{CDDBA242-AB1F-E40C-B91D-FDE0BD524CAE}"/>
              </a:ext>
            </a:extLst>
          </p:cNvPr>
          <p:cNvSpPr txBox="1"/>
          <p:nvPr/>
        </p:nvSpPr>
        <p:spPr bwMode="auto">
          <a:xfrm>
            <a:off x="7235076" y="244676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66" name="TextBox 265">
            <a:extLst>
              <a:ext uri="{FF2B5EF4-FFF2-40B4-BE49-F238E27FC236}">
                <a16:creationId xmlns:a16="http://schemas.microsoft.com/office/drawing/2014/main" id="{53580695-8894-B7E5-10C8-9A8ABB7054E2}"/>
              </a:ext>
            </a:extLst>
          </p:cNvPr>
          <p:cNvSpPr txBox="1"/>
          <p:nvPr/>
        </p:nvSpPr>
        <p:spPr bwMode="auto">
          <a:xfrm>
            <a:off x="7291305" y="246012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67" name="TextBox 266">
            <a:extLst>
              <a:ext uri="{FF2B5EF4-FFF2-40B4-BE49-F238E27FC236}">
                <a16:creationId xmlns:a16="http://schemas.microsoft.com/office/drawing/2014/main" id="{6465B8C6-3AF0-3844-B74F-EEB5D375BEE2}"/>
              </a:ext>
            </a:extLst>
          </p:cNvPr>
          <p:cNvSpPr txBox="1"/>
          <p:nvPr/>
        </p:nvSpPr>
        <p:spPr bwMode="auto">
          <a:xfrm>
            <a:off x="7340430" y="248339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68" name="TextBox 267">
            <a:extLst>
              <a:ext uri="{FF2B5EF4-FFF2-40B4-BE49-F238E27FC236}">
                <a16:creationId xmlns:a16="http://schemas.microsoft.com/office/drawing/2014/main" id="{17500F62-0377-FD7B-BDC3-DC73725F43CF}"/>
              </a:ext>
            </a:extLst>
          </p:cNvPr>
          <p:cNvSpPr txBox="1"/>
          <p:nvPr/>
        </p:nvSpPr>
        <p:spPr bwMode="auto">
          <a:xfrm>
            <a:off x="7384677" y="249407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69" name="TextBox 268">
            <a:extLst>
              <a:ext uri="{FF2B5EF4-FFF2-40B4-BE49-F238E27FC236}">
                <a16:creationId xmlns:a16="http://schemas.microsoft.com/office/drawing/2014/main" id="{40DF8151-A1EE-7B27-78E1-EC1DF25EECC6}"/>
              </a:ext>
            </a:extLst>
          </p:cNvPr>
          <p:cNvSpPr txBox="1"/>
          <p:nvPr/>
        </p:nvSpPr>
        <p:spPr bwMode="auto">
          <a:xfrm>
            <a:off x="7498192" y="250677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0" name="TextBox 269">
            <a:extLst>
              <a:ext uri="{FF2B5EF4-FFF2-40B4-BE49-F238E27FC236}">
                <a16:creationId xmlns:a16="http://schemas.microsoft.com/office/drawing/2014/main" id="{9A5693DC-3E87-DFCB-DB8B-278C575E3EFD}"/>
              </a:ext>
            </a:extLst>
          </p:cNvPr>
          <p:cNvSpPr txBox="1"/>
          <p:nvPr/>
        </p:nvSpPr>
        <p:spPr bwMode="auto">
          <a:xfrm>
            <a:off x="7682818" y="2522651"/>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1" name="TextBox 270">
            <a:extLst>
              <a:ext uri="{FF2B5EF4-FFF2-40B4-BE49-F238E27FC236}">
                <a16:creationId xmlns:a16="http://schemas.microsoft.com/office/drawing/2014/main" id="{E8CEA850-5F53-D0B0-7885-D3890DAED19A}"/>
              </a:ext>
            </a:extLst>
          </p:cNvPr>
          <p:cNvSpPr txBox="1"/>
          <p:nvPr/>
        </p:nvSpPr>
        <p:spPr bwMode="auto">
          <a:xfrm>
            <a:off x="8616127" y="273949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2" name="TextBox 271">
            <a:extLst>
              <a:ext uri="{FF2B5EF4-FFF2-40B4-BE49-F238E27FC236}">
                <a16:creationId xmlns:a16="http://schemas.microsoft.com/office/drawing/2014/main" id="{4511D715-A54B-BA08-3840-DBDEEC5B8594}"/>
              </a:ext>
            </a:extLst>
          </p:cNvPr>
          <p:cNvSpPr txBox="1"/>
          <p:nvPr/>
        </p:nvSpPr>
        <p:spPr bwMode="auto">
          <a:xfrm>
            <a:off x="8637658" y="274828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3" name="TextBox 272">
            <a:extLst>
              <a:ext uri="{FF2B5EF4-FFF2-40B4-BE49-F238E27FC236}">
                <a16:creationId xmlns:a16="http://schemas.microsoft.com/office/drawing/2014/main" id="{54403CE9-B2A9-3C3F-B69F-3F385B5EA743}"/>
              </a:ext>
            </a:extLst>
          </p:cNvPr>
          <p:cNvSpPr txBox="1"/>
          <p:nvPr/>
        </p:nvSpPr>
        <p:spPr bwMode="auto">
          <a:xfrm>
            <a:off x="8659327" y="275568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4" name="TextBox 273">
            <a:extLst>
              <a:ext uri="{FF2B5EF4-FFF2-40B4-BE49-F238E27FC236}">
                <a16:creationId xmlns:a16="http://schemas.microsoft.com/office/drawing/2014/main" id="{D55B20DE-4580-854B-FEF9-8A31571D07D4}"/>
              </a:ext>
            </a:extLst>
          </p:cNvPr>
          <p:cNvSpPr txBox="1"/>
          <p:nvPr/>
        </p:nvSpPr>
        <p:spPr bwMode="auto">
          <a:xfrm>
            <a:off x="8718636" y="276979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5" name="TextBox 274">
            <a:extLst>
              <a:ext uri="{FF2B5EF4-FFF2-40B4-BE49-F238E27FC236}">
                <a16:creationId xmlns:a16="http://schemas.microsoft.com/office/drawing/2014/main" id="{C043D676-7207-FA0D-BA05-9F7E0E1438C0}"/>
              </a:ext>
            </a:extLst>
          </p:cNvPr>
          <p:cNvSpPr txBox="1"/>
          <p:nvPr/>
        </p:nvSpPr>
        <p:spPr bwMode="auto">
          <a:xfrm>
            <a:off x="9283304" y="294810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6" name="TextBox 275">
            <a:extLst>
              <a:ext uri="{FF2B5EF4-FFF2-40B4-BE49-F238E27FC236}">
                <a16:creationId xmlns:a16="http://schemas.microsoft.com/office/drawing/2014/main" id="{EAF82D3A-A3CF-AD85-463E-C7A9B9E2BAC3}"/>
              </a:ext>
            </a:extLst>
          </p:cNvPr>
          <p:cNvSpPr txBox="1"/>
          <p:nvPr/>
        </p:nvSpPr>
        <p:spPr bwMode="auto">
          <a:xfrm>
            <a:off x="9309221" y="294810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7" name="TextBox 276">
            <a:extLst>
              <a:ext uri="{FF2B5EF4-FFF2-40B4-BE49-F238E27FC236}">
                <a16:creationId xmlns:a16="http://schemas.microsoft.com/office/drawing/2014/main" id="{A9BC7297-D8ED-D885-0395-A34B5178408D}"/>
              </a:ext>
            </a:extLst>
          </p:cNvPr>
          <p:cNvSpPr txBox="1"/>
          <p:nvPr/>
        </p:nvSpPr>
        <p:spPr bwMode="auto">
          <a:xfrm>
            <a:off x="9688127" y="3004269"/>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8" name="TextBox 277">
            <a:extLst>
              <a:ext uri="{FF2B5EF4-FFF2-40B4-BE49-F238E27FC236}">
                <a16:creationId xmlns:a16="http://schemas.microsoft.com/office/drawing/2014/main" id="{52D9585F-5524-EE42-AEF2-B861BCEB088E}"/>
              </a:ext>
            </a:extLst>
          </p:cNvPr>
          <p:cNvSpPr txBox="1"/>
          <p:nvPr/>
        </p:nvSpPr>
        <p:spPr bwMode="auto">
          <a:xfrm>
            <a:off x="9934179" y="3055345"/>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79" name="TextBox 278">
            <a:extLst>
              <a:ext uri="{FF2B5EF4-FFF2-40B4-BE49-F238E27FC236}">
                <a16:creationId xmlns:a16="http://schemas.microsoft.com/office/drawing/2014/main" id="{325458CC-A495-C279-2A4A-0DA6EEFC89C0}"/>
              </a:ext>
            </a:extLst>
          </p:cNvPr>
          <p:cNvSpPr txBox="1"/>
          <p:nvPr/>
        </p:nvSpPr>
        <p:spPr bwMode="auto">
          <a:xfrm>
            <a:off x="10042695" y="308500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0" name="TextBox 279">
            <a:extLst>
              <a:ext uri="{FF2B5EF4-FFF2-40B4-BE49-F238E27FC236}">
                <a16:creationId xmlns:a16="http://schemas.microsoft.com/office/drawing/2014/main" id="{F47EDA99-3B7B-1567-98D4-8EC86C131E88}"/>
              </a:ext>
            </a:extLst>
          </p:cNvPr>
          <p:cNvSpPr txBox="1"/>
          <p:nvPr/>
        </p:nvSpPr>
        <p:spPr bwMode="auto">
          <a:xfrm>
            <a:off x="10053516" y="308500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1" name="TextBox 280">
            <a:extLst>
              <a:ext uri="{FF2B5EF4-FFF2-40B4-BE49-F238E27FC236}">
                <a16:creationId xmlns:a16="http://schemas.microsoft.com/office/drawing/2014/main" id="{FB3F9071-3C7C-C8F9-022B-28E00DAE4F7C}"/>
              </a:ext>
            </a:extLst>
          </p:cNvPr>
          <p:cNvSpPr txBox="1"/>
          <p:nvPr/>
        </p:nvSpPr>
        <p:spPr bwMode="auto">
          <a:xfrm>
            <a:off x="10144003" y="309984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2" name="TextBox 281">
            <a:extLst>
              <a:ext uri="{FF2B5EF4-FFF2-40B4-BE49-F238E27FC236}">
                <a16:creationId xmlns:a16="http://schemas.microsoft.com/office/drawing/2014/main" id="{80BA47A5-E11E-D878-3022-D7B16961689D}"/>
              </a:ext>
            </a:extLst>
          </p:cNvPr>
          <p:cNvSpPr txBox="1"/>
          <p:nvPr/>
        </p:nvSpPr>
        <p:spPr bwMode="auto">
          <a:xfrm>
            <a:off x="10163053" y="310248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3" name="TextBox 282">
            <a:extLst>
              <a:ext uri="{FF2B5EF4-FFF2-40B4-BE49-F238E27FC236}">
                <a16:creationId xmlns:a16="http://schemas.microsoft.com/office/drawing/2014/main" id="{E9C3A411-F73D-5EAF-CFCD-61790BEFE397}"/>
              </a:ext>
            </a:extLst>
          </p:cNvPr>
          <p:cNvSpPr txBox="1"/>
          <p:nvPr/>
        </p:nvSpPr>
        <p:spPr bwMode="auto">
          <a:xfrm>
            <a:off x="10461811" y="3145258"/>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4" name="TextBox 283">
            <a:extLst>
              <a:ext uri="{FF2B5EF4-FFF2-40B4-BE49-F238E27FC236}">
                <a16:creationId xmlns:a16="http://schemas.microsoft.com/office/drawing/2014/main" id="{1C74BA89-3694-EC01-8BFB-1B2223E2CAB2}"/>
              </a:ext>
            </a:extLst>
          </p:cNvPr>
          <p:cNvSpPr txBox="1"/>
          <p:nvPr/>
        </p:nvSpPr>
        <p:spPr bwMode="auto">
          <a:xfrm>
            <a:off x="10577256" y="317820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5" name="TextBox 284">
            <a:extLst>
              <a:ext uri="{FF2B5EF4-FFF2-40B4-BE49-F238E27FC236}">
                <a16:creationId xmlns:a16="http://schemas.microsoft.com/office/drawing/2014/main" id="{5587EE50-F74A-3867-FE5F-66B60782DBA0}"/>
              </a:ext>
            </a:extLst>
          </p:cNvPr>
          <p:cNvSpPr txBox="1"/>
          <p:nvPr/>
        </p:nvSpPr>
        <p:spPr bwMode="auto">
          <a:xfrm>
            <a:off x="10600929" y="3178200"/>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89" name="TextBox 288">
            <a:extLst>
              <a:ext uri="{FF2B5EF4-FFF2-40B4-BE49-F238E27FC236}">
                <a16:creationId xmlns:a16="http://schemas.microsoft.com/office/drawing/2014/main" id="{C244D6D8-2F3C-1BBF-826A-7DCA701FBC9A}"/>
              </a:ext>
            </a:extLst>
          </p:cNvPr>
          <p:cNvSpPr txBox="1"/>
          <p:nvPr/>
        </p:nvSpPr>
        <p:spPr bwMode="auto">
          <a:xfrm>
            <a:off x="10887805"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0" name="TextBox 289">
            <a:extLst>
              <a:ext uri="{FF2B5EF4-FFF2-40B4-BE49-F238E27FC236}">
                <a16:creationId xmlns:a16="http://schemas.microsoft.com/office/drawing/2014/main" id="{79C2AAA1-AC5F-3258-715A-01DC4ACBE0A8}"/>
              </a:ext>
            </a:extLst>
          </p:cNvPr>
          <p:cNvSpPr txBox="1"/>
          <p:nvPr/>
        </p:nvSpPr>
        <p:spPr bwMode="auto">
          <a:xfrm>
            <a:off x="10854867"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1" name="TextBox 290">
            <a:extLst>
              <a:ext uri="{FF2B5EF4-FFF2-40B4-BE49-F238E27FC236}">
                <a16:creationId xmlns:a16="http://schemas.microsoft.com/office/drawing/2014/main" id="{92D52FCF-AD1E-32E1-C534-3210FBB028C9}"/>
              </a:ext>
            </a:extLst>
          </p:cNvPr>
          <p:cNvSpPr txBox="1"/>
          <p:nvPr/>
        </p:nvSpPr>
        <p:spPr bwMode="auto">
          <a:xfrm>
            <a:off x="10867867"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2" name="TextBox 291">
            <a:extLst>
              <a:ext uri="{FF2B5EF4-FFF2-40B4-BE49-F238E27FC236}">
                <a16:creationId xmlns:a16="http://schemas.microsoft.com/office/drawing/2014/main" id="{5CD135A0-897F-50F8-0363-2593D9E6647B}"/>
              </a:ext>
            </a:extLst>
          </p:cNvPr>
          <p:cNvSpPr txBox="1"/>
          <p:nvPr/>
        </p:nvSpPr>
        <p:spPr bwMode="auto">
          <a:xfrm>
            <a:off x="10835534"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3" name="TextBox 292">
            <a:extLst>
              <a:ext uri="{FF2B5EF4-FFF2-40B4-BE49-F238E27FC236}">
                <a16:creationId xmlns:a16="http://schemas.microsoft.com/office/drawing/2014/main" id="{3F12EA7E-C32A-E303-C8A1-B5FFE5A14FE4}"/>
              </a:ext>
            </a:extLst>
          </p:cNvPr>
          <p:cNvSpPr txBox="1"/>
          <p:nvPr/>
        </p:nvSpPr>
        <p:spPr bwMode="auto">
          <a:xfrm>
            <a:off x="10809874"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6" name="TextBox 295">
            <a:extLst>
              <a:ext uri="{FF2B5EF4-FFF2-40B4-BE49-F238E27FC236}">
                <a16:creationId xmlns:a16="http://schemas.microsoft.com/office/drawing/2014/main" id="{0133EE4F-768F-4548-45AE-6874D72C43F7}"/>
              </a:ext>
            </a:extLst>
          </p:cNvPr>
          <p:cNvSpPr txBox="1"/>
          <p:nvPr/>
        </p:nvSpPr>
        <p:spPr bwMode="auto">
          <a:xfrm>
            <a:off x="10771184"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297" name="TextBox 296">
            <a:extLst>
              <a:ext uri="{FF2B5EF4-FFF2-40B4-BE49-F238E27FC236}">
                <a16:creationId xmlns:a16="http://schemas.microsoft.com/office/drawing/2014/main" id="{BDF4684A-3DC0-41E6-EFD4-F18944E71A05}"/>
              </a:ext>
            </a:extLst>
          </p:cNvPr>
          <p:cNvSpPr txBox="1"/>
          <p:nvPr/>
        </p:nvSpPr>
        <p:spPr bwMode="auto">
          <a:xfrm>
            <a:off x="10740394"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2" name="TextBox 301">
            <a:extLst>
              <a:ext uri="{FF2B5EF4-FFF2-40B4-BE49-F238E27FC236}">
                <a16:creationId xmlns:a16="http://schemas.microsoft.com/office/drawing/2014/main" id="{7DA63D73-9369-DD2F-2502-F2BE2C73BFBC}"/>
              </a:ext>
            </a:extLst>
          </p:cNvPr>
          <p:cNvSpPr txBox="1"/>
          <p:nvPr/>
        </p:nvSpPr>
        <p:spPr bwMode="auto">
          <a:xfrm>
            <a:off x="10802864" y="3218113"/>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3" name="TextBox 302">
            <a:extLst>
              <a:ext uri="{FF2B5EF4-FFF2-40B4-BE49-F238E27FC236}">
                <a16:creationId xmlns:a16="http://schemas.microsoft.com/office/drawing/2014/main" id="{20369AE6-673C-C4AF-C762-7EC12B8276EF}"/>
              </a:ext>
            </a:extLst>
          </p:cNvPr>
          <p:cNvSpPr txBox="1"/>
          <p:nvPr/>
        </p:nvSpPr>
        <p:spPr bwMode="auto">
          <a:xfrm>
            <a:off x="11137066" y="326801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4" name="TextBox 303">
            <a:extLst>
              <a:ext uri="{FF2B5EF4-FFF2-40B4-BE49-F238E27FC236}">
                <a16:creationId xmlns:a16="http://schemas.microsoft.com/office/drawing/2014/main" id="{B991FF53-1441-201D-3A2B-C5F826323DBF}"/>
              </a:ext>
            </a:extLst>
          </p:cNvPr>
          <p:cNvSpPr txBox="1"/>
          <p:nvPr/>
        </p:nvSpPr>
        <p:spPr bwMode="auto">
          <a:xfrm>
            <a:off x="11123016" y="3268017"/>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5" name="TextBox 304">
            <a:extLst>
              <a:ext uri="{FF2B5EF4-FFF2-40B4-BE49-F238E27FC236}">
                <a16:creationId xmlns:a16="http://schemas.microsoft.com/office/drawing/2014/main" id="{18F98042-A7EB-A05C-1B5A-5C3F4613FF07}"/>
              </a:ext>
            </a:extLst>
          </p:cNvPr>
          <p:cNvSpPr txBox="1"/>
          <p:nvPr/>
        </p:nvSpPr>
        <p:spPr bwMode="auto">
          <a:xfrm>
            <a:off x="11147412"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6" name="TextBox 305">
            <a:extLst>
              <a:ext uri="{FF2B5EF4-FFF2-40B4-BE49-F238E27FC236}">
                <a16:creationId xmlns:a16="http://schemas.microsoft.com/office/drawing/2014/main" id="{E5E935A6-6631-3E26-83B6-74A92B06B3DA}"/>
              </a:ext>
            </a:extLst>
          </p:cNvPr>
          <p:cNvSpPr txBox="1"/>
          <p:nvPr/>
        </p:nvSpPr>
        <p:spPr bwMode="auto">
          <a:xfrm>
            <a:off x="11043595"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7" name="TextBox 306">
            <a:extLst>
              <a:ext uri="{FF2B5EF4-FFF2-40B4-BE49-F238E27FC236}">
                <a16:creationId xmlns:a16="http://schemas.microsoft.com/office/drawing/2014/main" id="{C79786B2-227B-4593-D385-255140D1D6AD}"/>
              </a:ext>
            </a:extLst>
          </p:cNvPr>
          <p:cNvSpPr txBox="1"/>
          <p:nvPr/>
        </p:nvSpPr>
        <p:spPr bwMode="auto">
          <a:xfrm>
            <a:off x="11092992"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8" name="TextBox 307">
            <a:extLst>
              <a:ext uri="{FF2B5EF4-FFF2-40B4-BE49-F238E27FC236}">
                <a16:creationId xmlns:a16="http://schemas.microsoft.com/office/drawing/2014/main" id="{E686CBD6-750A-6AB9-405B-F686DCE96726}"/>
              </a:ext>
            </a:extLst>
          </p:cNvPr>
          <p:cNvSpPr txBox="1"/>
          <p:nvPr/>
        </p:nvSpPr>
        <p:spPr bwMode="auto">
          <a:xfrm>
            <a:off x="11016312"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09" name="TextBox 308">
            <a:extLst>
              <a:ext uri="{FF2B5EF4-FFF2-40B4-BE49-F238E27FC236}">
                <a16:creationId xmlns:a16="http://schemas.microsoft.com/office/drawing/2014/main" id="{A47292B3-B7C8-33A2-4FEB-F320F481D921}"/>
              </a:ext>
            </a:extLst>
          </p:cNvPr>
          <p:cNvSpPr txBox="1"/>
          <p:nvPr/>
        </p:nvSpPr>
        <p:spPr bwMode="auto">
          <a:xfrm>
            <a:off x="10989942"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0" name="TextBox 309">
            <a:extLst>
              <a:ext uri="{FF2B5EF4-FFF2-40B4-BE49-F238E27FC236}">
                <a16:creationId xmlns:a16="http://schemas.microsoft.com/office/drawing/2014/main" id="{AE6BA36F-1FEE-F562-0B0B-78AC516FA602}"/>
              </a:ext>
            </a:extLst>
          </p:cNvPr>
          <p:cNvSpPr txBox="1"/>
          <p:nvPr/>
        </p:nvSpPr>
        <p:spPr bwMode="auto">
          <a:xfrm>
            <a:off x="11072381"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1" name="TextBox 310">
            <a:extLst>
              <a:ext uri="{FF2B5EF4-FFF2-40B4-BE49-F238E27FC236}">
                <a16:creationId xmlns:a16="http://schemas.microsoft.com/office/drawing/2014/main" id="{172D272D-DBED-C13A-8517-F2E55E3F965C}"/>
              </a:ext>
            </a:extLst>
          </p:cNvPr>
          <p:cNvSpPr txBox="1"/>
          <p:nvPr/>
        </p:nvSpPr>
        <p:spPr bwMode="auto">
          <a:xfrm>
            <a:off x="11221730"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2" name="TextBox 311">
            <a:extLst>
              <a:ext uri="{FF2B5EF4-FFF2-40B4-BE49-F238E27FC236}">
                <a16:creationId xmlns:a16="http://schemas.microsoft.com/office/drawing/2014/main" id="{F4190F94-958B-A821-8EA7-B1409685E440}"/>
              </a:ext>
            </a:extLst>
          </p:cNvPr>
          <p:cNvSpPr txBox="1"/>
          <p:nvPr/>
        </p:nvSpPr>
        <p:spPr bwMode="auto">
          <a:xfrm>
            <a:off x="10912486"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3" name="TextBox 312">
            <a:extLst>
              <a:ext uri="{FF2B5EF4-FFF2-40B4-BE49-F238E27FC236}">
                <a16:creationId xmlns:a16="http://schemas.microsoft.com/office/drawing/2014/main" id="{B1026E67-EFF9-6C8E-8503-7A0ADD272AEA}"/>
              </a:ext>
            </a:extLst>
          </p:cNvPr>
          <p:cNvSpPr txBox="1"/>
          <p:nvPr/>
        </p:nvSpPr>
        <p:spPr bwMode="auto">
          <a:xfrm>
            <a:off x="10924918"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4" name="TextBox 313">
            <a:extLst>
              <a:ext uri="{FF2B5EF4-FFF2-40B4-BE49-F238E27FC236}">
                <a16:creationId xmlns:a16="http://schemas.microsoft.com/office/drawing/2014/main" id="{82D7059F-4C28-6B04-0A50-EBDFD0162C16}"/>
              </a:ext>
            </a:extLst>
          </p:cNvPr>
          <p:cNvSpPr txBox="1"/>
          <p:nvPr/>
        </p:nvSpPr>
        <p:spPr bwMode="auto">
          <a:xfrm>
            <a:off x="10968872"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5" name="TextBox 314">
            <a:extLst>
              <a:ext uri="{FF2B5EF4-FFF2-40B4-BE49-F238E27FC236}">
                <a16:creationId xmlns:a16="http://schemas.microsoft.com/office/drawing/2014/main" id="{C332D1D6-57F6-C400-85C1-1A0D14E623E5}"/>
              </a:ext>
            </a:extLst>
          </p:cNvPr>
          <p:cNvSpPr txBox="1"/>
          <p:nvPr/>
        </p:nvSpPr>
        <p:spPr bwMode="auto">
          <a:xfrm>
            <a:off x="10949514"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6" name="TextBox 315">
            <a:extLst>
              <a:ext uri="{FF2B5EF4-FFF2-40B4-BE49-F238E27FC236}">
                <a16:creationId xmlns:a16="http://schemas.microsoft.com/office/drawing/2014/main" id="{078D2097-494F-2A79-0936-63C5A656106B}"/>
              </a:ext>
            </a:extLst>
          </p:cNvPr>
          <p:cNvSpPr txBox="1"/>
          <p:nvPr/>
        </p:nvSpPr>
        <p:spPr bwMode="auto">
          <a:xfrm>
            <a:off x="11254847"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7" name="TextBox 316">
            <a:extLst>
              <a:ext uri="{FF2B5EF4-FFF2-40B4-BE49-F238E27FC236}">
                <a16:creationId xmlns:a16="http://schemas.microsoft.com/office/drawing/2014/main" id="{3465DC4A-EBCF-C584-3E46-E83F9AE18B48}"/>
              </a:ext>
            </a:extLst>
          </p:cNvPr>
          <p:cNvSpPr txBox="1"/>
          <p:nvPr/>
        </p:nvSpPr>
        <p:spPr bwMode="auto">
          <a:xfrm>
            <a:off x="11194453"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8" name="TextBox 317">
            <a:extLst>
              <a:ext uri="{FF2B5EF4-FFF2-40B4-BE49-F238E27FC236}">
                <a16:creationId xmlns:a16="http://schemas.microsoft.com/office/drawing/2014/main" id="{6A75A29E-D9BF-4701-274E-1402E918F8FA}"/>
              </a:ext>
            </a:extLst>
          </p:cNvPr>
          <p:cNvSpPr txBox="1"/>
          <p:nvPr/>
        </p:nvSpPr>
        <p:spPr bwMode="auto">
          <a:xfrm>
            <a:off x="11067728" y="3269666"/>
            <a:ext cx="1428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accent3"/>
                </a:solidFill>
                <a:latin typeface="Calibri" panose="020F0502020204030204" pitchFamily="34" charset="0"/>
              </a:rPr>
              <a:t>+</a:t>
            </a:r>
          </a:p>
        </p:txBody>
      </p:sp>
      <p:sp>
        <p:nvSpPr>
          <p:cNvPr id="319" name="Oval 318">
            <a:extLst>
              <a:ext uri="{FF2B5EF4-FFF2-40B4-BE49-F238E27FC236}">
                <a16:creationId xmlns:a16="http://schemas.microsoft.com/office/drawing/2014/main" id="{CF40E91D-0B69-19CB-14F9-3CBEAC05B7B7}"/>
              </a:ext>
            </a:extLst>
          </p:cNvPr>
          <p:cNvSpPr/>
          <p:nvPr/>
        </p:nvSpPr>
        <p:spPr bwMode="auto">
          <a:xfrm>
            <a:off x="10723559" y="3362665"/>
            <a:ext cx="95250" cy="95250"/>
          </a:xfrm>
          <a:prstGeom prst="ellipse">
            <a:avLst/>
          </a:prstGeom>
          <a:solidFill>
            <a:schemeClr val="tx1"/>
          </a:solidFill>
          <a:ln w="1270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56" name="TextBox 55">
            <a:extLst>
              <a:ext uri="{FF2B5EF4-FFF2-40B4-BE49-F238E27FC236}">
                <a16:creationId xmlns:a16="http://schemas.microsoft.com/office/drawing/2014/main" id="{CB5D3BBC-7E9D-5291-2C5D-78119108CC73}"/>
              </a:ext>
            </a:extLst>
          </p:cNvPr>
          <p:cNvSpPr txBox="1"/>
          <p:nvPr/>
        </p:nvSpPr>
        <p:spPr bwMode="auto">
          <a:xfrm>
            <a:off x="7605167" y="4420351"/>
            <a:ext cx="4503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24</a:t>
            </a:r>
          </a:p>
        </p:txBody>
      </p:sp>
      <p:cxnSp>
        <p:nvCxnSpPr>
          <p:cNvPr id="5" name="Straight Connector 4">
            <a:extLst>
              <a:ext uri="{FF2B5EF4-FFF2-40B4-BE49-F238E27FC236}">
                <a16:creationId xmlns:a16="http://schemas.microsoft.com/office/drawing/2014/main" id="{F7C0B35B-72AB-AEC8-844D-C329C10D31F4}"/>
              </a:ext>
            </a:extLst>
          </p:cNvPr>
          <p:cNvCxnSpPr>
            <a:cxnSpLocks/>
          </p:cNvCxnSpPr>
          <p:nvPr/>
        </p:nvCxnSpPr>
        <p:spPr bwMode="auto">
          <a:xfrm>
            <a:off x="997482" y="4438087"/>
            <a:ext cx="5404026"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66E5D001-7E42-26D3-FD19-214C049F2BA7}"/>
              </a:ext>
            </a:extLst>
          </p:cNvPr>
          <p:cNvCxnSpPr>
            <a:cxnSpLocks/>
          </p:cNvCxnSpPr>
          <p:nvPr/>
        </p:nvCxnSpPr>
        <p:spPr bwMode="auto">
          <a:xfrm>
            <a:off x="6653845" y="4436100"/>
            <a:ext cx="5037911" cy="0"/>
          </a:xfrm>
          <a:prstGeom prst="line">
            <a:avLst/>
          </a:prstGeom>
          <a:noFill/>
          <a:ln w="28575" cap="flat" cmpd="sng" algn="ctr">
            <a:solidFill>
              <a:schemeClr val="bg1"/>
            </a:solidFill>
            <a:prstDash val="solid"/>
            <a:round/>
            <a:headEnd type="none" w="med" len="med"/>
            <a:tailEnd type="none" w="med" len="med"/>
          </a:ln>
          <a:effectLst/>
        </p:spPr>
      </p:cxnSp>
      <p:sp>
        <p:nvSpPr>
          <p:cNvPr id="10" name="Text Box 15">
            <a:extLst>
              <a:ext uri="{FF2B5EF4-FFF2-40B4-BE49-F238E27FC236}">
                <a16:creationId xmlns:a16="http://schemas.microsoft.com/office/drawing/2014/main" id="{85059389-B8F2-79D2-8A7F-6F80989667B9}"/>
              </a:ext>
            </a:extLst>
          </p:cNvPr>
          <p:cNvSpPr txBox="1">
            <a:spLocks noChangeArrowheads="1"/>
          </p:cNvSpPr>
          <p:nvPr/>
        </p:nvSpPr>
        <p:spPr bwMode="auto">
          <a:xfrm>
            <a:off x="3104268" y="6246935"/>
            <a:ext cx="5573584" cy="338554"/>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285750" marR="0" lvl="0" indent="-285750" algn="ctr"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altLang="en-US" sz="1600" b="0" spc="-10" dirty="0">
                <a:solidFill>
                  <a:srgbClr val="000000"/>
                </a:solidFill>
                <a:latin typeface="Calibri" panose="020F0502020204030204" pitchFamily="34" charset="0"/>
                <a:cs typeface="Calibri" panose="020F0502020204030204" pitchFamily="34" charset="0"/>
              </a:rPr>
              <a:t>5-yr follow-up </a:t>
            </a:r>
            <a:r>
              <a:rPr lang="en-US" altLang="en-US" sz="1600" b="0" spc="-10" dirty="0" err="1">
                <a:solidFill>
                  <a:srgbClr val="000000"/>
                </a:solidFill>
                <a:latin typeface="Calibri" panose="020F0502020204030204" pitchFamily="34" charset="0"/>
                <a:cs typeface="Calibri" panose="020F0502020204030204" pitchFamily="34" charset="0"/>
              </a:rPr>
              <a:t>mPFS</a:t>
            </a:r>
            <a:r>
              <a:rPr lang="en-US" altLang="en-US" sz="1600" b="0" spc="-10" dirty="0">
                <a:solidFill>
                  <a:srgbClr val="000000"/>
                </a:solidFill>
                <a:latin typeface="Calibri" panose="020F0502020204030204" pitchFamily="34" charset="0"/>
                <a:cs typeface="Calibri" panose="020F0502020204030204" pitchFamily="34" charset="0"/>
              </a:rPr>
              <a:t>: 53.6 vs 17.0 </a:t>
            </a:r>
            <a:r>
              <a:rPr lang="en-US" altLang="en-US" sz="1600" b="0" spc="-10" dirty="0" err="1">
                <a:solidFill>
                  <a:srgbClr val="000000"/>
                </a:solidFill>
                <a:latin typeface="Calibri" panose="020F0502020204030204" pitchFamily="34" charset="0"/>
                <a:cs typeface="Calibri" panose="020F0502020204030204" pitchFamily="34" charset="0"/>
              </a:rPr>
              <a:t>mo</a:t>
            </a:r>
            <a:r>
              <a:rPr lang="en-US" altLang="en-US" sz="1600" b="0" spc="-10" dirty="0">
                <a:solidFill>
                  <a:srgbClr val="000000"/>
                </a:solidFill>
                <a:latin typeface="Calibri" panose="020F0502020204030204" pitchFamily="34" charset="0"/>
                <a:cs typeface="Calibri" panose="020F0502020204030204" pitchFamily="34" charset="0"/>
              </a:rPr>
              <a:t>; HR: 0.19; </a:t>
            </a:r>
            <a:r>
              <a:rPr lang="en-US" altLang="en-US" sz="1600" b="0" i="1" spc="-10" dirty="0">
                <a:solidFill>
                  <a:srgbClr val="000000"/>
                </a:solidFill>
                <a:latin typeface="Calibri" panose="020F0502020204030204" pitchFamily="34" charset="0"/>
                <a:cs typeface="Calibri" panose="020F0502020204030204" pitchFamily="34" charset="0"/>
              </a:rPr>
              <a:t>P</a:t>
            </a:r>
            <a:r>
              <a:rPr lang="en-US" altLang="en-US" sz="1600" b="0" spc="-10" dirty="0">
                <a:solidFill>
                  <a:srgbClr val="000000"/>
                </a:solidFill>
                <a:latin typeface="Calibri" panose="020F0502020204030204" pitchFamily="34" charset="0"/>
                <a:cs typeface="Calibri" panose="020F0502020204030204" pitchFamily="34" charset="0"/>
              </a:rPr>
              <a:t> &lt;.0001</a:t>
            </a:r>
            <a:endParaRPr kumimoji="0" lang="en-US" altLang="en-US" sz="1600" b="0" i="0" u="none" strike="noStrike" kern="1200" cap="none" spc="-1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346767335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0D51BE-F77B-8121-5913-6DFFA9401D6A}"/>
              </a:ext>
            </a:extLst>
          </p:cNvPr>
          <p:cNvSpPr>
            <a:spLocks noGrp="1"/>
          </p:cNvSpPr>
          <p:nvPr>
            <p:ph type="title"/>
          </p:nvPr>
        </p:nvSpPr>
        <p:spPr/>
        <p:txBody>
          <a:bodyPr/>
          <a:lstStyle/>
          <a:p>
            <a:r>
              <a:rPr lang="en-US"/>
              <a:t>MURANO: Safety Analysis</a:t>
            </a:r>
          </a:p>
        </p:txBody>
      </p:sp>
      <p:sp>
        <p:nvSpPr>
          <p:cNvPr id="8" name="Content Placeholder 7">
            <a:extLst>
              <a:ext uri="{FF2B5EF4-FFF2-40B4-BE49-F238E27FC236}">
                <a16:creationId xmlns:a16="http://schemas.microsoft.com/office/drawing/2014/main" id="{5B4AF14A-FDAD-079F-E8D9-E534321772AD}"/>
              </a:ext>
            </a:extLst>
          </p:cNvPr>
          <p:cNvSpPr>
            <a:spLocks noGrp="1"/>
          </p:cNvSpPr>
          <p:nvPr>
            <p:ph idx="1"/>
          </p:nvPr>
        </p:nvSpPr>
        <p:spPr>
          <a:xfrm>
            <a:off x="604675" y="5883267"/>
            <a:ext cx="10877529" cy="280465"/>
          </a:xfrm>
        </p:spPr>
        <p:txBody>
          <a:bodyPr/>
          <a:lstStyle/>
          <a:p>
            <a:r>
              <a:rPr lang="en-US" sz="2400" dirty="0"/>
              <a:t>Neutropenia was the cause of most dose interruptions in the VEN + R group</a:t>
            </a:r>
          </a:p>
        </p:txBody>
      </p:sp>
      <p:sp>
        <p:nvSpPr>
          <p:cNvPr id="4" name="Text Box 15">
            <a:extLst>
              <a:ext uri="{FF2B5EF4-FFF2-40B4-BE49-F238E27FC236}">
                <a16:creationId xmlns:a16="http://schemas.microsoft.com/office/drawing/2014/main" id="{EEA3788B-FC25-42A0-9591-E9F53586F5FF}"/>
              </a:ext>
            </a:extLst>
          </p:cNvPr>
          <p:cNvSpPr txBox="1">
            <a:spLocks noChangeArrowheads="1"/>
          </p:cNvSpPr>
          <p:nvPr/>
        </p:nvSpPr>
        <p:spPr bwMode="auto">
          <a:xfrm>
            <a:off x="415183" y="6370017"/>
            <a:ext cx="785336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a:ln>
                  <a:noFill/>
                </a:ln>
                <a:solidFill>
                  <a:srgbClr val="455560"/>
                </a:solidFill>
                <a:effectLst/>
                <a:uLnTx/>
                <a:uFillTx/>
                <a:latin typeface="Calibri" panose="020F0502020204030204" pitchFamily="34" charset="0"/>
                <a:ea typeface="+mn-ea"/>
                <a:cs typeface="Calibri" panose="020F0502020204030204" pitchFamily="34" charset="0"/>
              </a:rPr>
              <a:t>Seymour. NEJM. 2018;378:1107. Venetoclax PI</a:t>
            </a:r>
          </a:p>
        </p:txBody>
      </p:sp>
      <p:graphicFrame>
        <p:nvGraphicFramePr>
          <p:cNvPr id="6" name="Table 5">
            <a:extLst>
              <a:ext uri="{FF2B5EF4-FFF2-40B4-BE49-F238E27FC236}">
                <a16:creationId xmlns:a16="http://schemas.microsoft.com/office/drawing/2014/main" id="{1155CCE3-8E9E-6752-AD4D-B55D3A43AFD4}"/>
              </a:ext>
            </a:extLst>
          </p:cNvPr>
          <p:cNvGraphicFramePr>
            <a:graphicFrameLocks noGrp="1"/>
          </p:cNvGraphicFramePr>
          <p:nvPr>
            <p:extLst>
              <p:ext uri="{D42A27DB-BD31-4B8C-83A1-F6EECF244321}">
                <p14:modId xmlns:p14="http://schemas.microsoft.com/office/powerpoint/2010/main" val="1772145689"/>
              </p:ext>
            </p:extLst>
          </p:nvPr>
        </p:nvGraphicFramePr>
        <p:xfrm>
          <a:off x="717550" y="1601133"/>
          <a:ext cx="10773569" cy="4180414"/>
        </p:xfrm>
        <a:graphic>
          <a:graphicData uri="http://schemas.openxmlformats.org/drawingml/2006/table">
            <a:tbl>
              <a:tblPr>
                <a:tableStyleId>{5C22544A-7EE6-4342-B048-85BDC9FD1C3A}</a:tableStyleId>
              </a:tblPr>
              <a:tblGrid>
                <a:gridCol w="3622349">
                  <a:extLst>
                    <a:ext uri="{9D8B030D-6E8A-4147-A177-3AD203B41FA5}">
                      <a16:colId xmlns:a16="http://schemas.microsoft.com/office/drawing/2014/main" val="54275952"/>
                    </a:ext>
                  </a:extLst>
                </a:gridCol>
                <a:gridCol w="1787805">
                  <a:extLst>
                    <a:ext uri="{9D8B030D-6E8A-4147-A177-3AD203B41FA5}">
                      <a16:colId xmlns:a16="http://schemas.microsoft.com/office/drawing/2014/main" val="3023301271"/>
                    </a:ext>
                  </a:extLst>
                </a:gridCol>
                <a:gridCol w="1787805">
                  <a:extLst>
                    <a:ext uri="{9D8B030D-6E8A-4147-A177-3AD203B41FA5}">
                      <a16:colId xmlns:a16="http://schemas.microsoft.com/office/drawing/2014/main" val="3927815207"/>
                    </a:ext>
                  </a:extLst>
                </a:gridCol>
                <a:gridCol w="1787805">
                  <a:extLst>
                    <a:ext uri="{9D8B030D-6E8A-4147-A177-3AD203B41FA5}">
                      <a16:colId xmlns:a16="http://schemas.microsoft.com/office/drawing/2014/main" val="1710533116"/>
                    </a:ext>
                  </a:extLst>
                </a:gridCol>
                <a:gridCol w="1787805">
                  <a:extLst>
                    <a:ext uri="{9D8B030D-6E8A-4147-A177-3AD203B41FA5}">
                      <a16:colId xmlns:a16="http://schemas.microsoft.com/office/drawing/2014/main" val="244956485"/>
                    </a:ext>
                  </a:extLst>
                </a:gridCol>
              </a:tblGrid>
              <a:tr h="447887">
                <a:tc rowSpan="2">
                  <a:txBody>
                    <a:bodyPr/>
                    <a:lstStyle/>
                    <a:p>
                      <a:pPr algn="l" fontAlgn="ctr"/>
                      <a:r>
                        <a:rPr lang="en-US" sz="1600" b="1" i="0" u="none" strike="noStrike" dirty="0">
                          <a:solidFill>
                            <a:schemeClr val="tx1"/>
                          </a:solidFill>
                          <a:effectLst/>
                          <a:latin typeface="+mj-lt"/>
                        </a:rPr>
                        <a:t>AEs of Interest, %</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3"/>
                    </a:solidFill>
                  </a:tcPr>
                </a:tc>
                <a:tc gridSpan="2">
                  <a:txBody>
                    <a:bodyPr/>
                    <a:lstStyle/>
                    <a:p>
                      <a:pPr algn="ctr" fontAlgn="ctr"/>
                      <a:r>
                        <a:rPr lang="en-US" sz="1600" b="1" i="0" u="none" strike="noStrike" dirty="0">
                          <a:solidFill>
                            <a:schemeClr val="tx1"/>
                          </a:solidFill>
                          <a:effectLst/>
                          <a:latin typeface="+mj-lt"/>
                        </a:rPr>
                        <a:t>VEN + R</a:t>
                      </a:r>
                    </a:p>
                    <a:p>
                      <a:pPr algn="ctr" fontAlgn="ctr"/>
                      <a:r>
                        <a:rPr lang="en-US" sz="1600" b="1" i="0" u="none" strike="noStrike" dirty="0">
                          <a:solidFill>
                            <a:schemeClr val="tx1"/>
                          </a:solidFill>
                          <a:effectLst/>
                          <a:latin typeface="+mj-lt"/>
                        </a:rPr>
                        <a:t>(n = 194)</a:t>
                      </a:r>
                    </a:p>
                  </a:txBody>
                  <a:tcPr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gridSpan="2">
                  <a:txBody>
                    <a:bodyPr/>
                    <a:lstStyle/>
                    <a:p>
                      <a:pPr algn="ctr" fontAlgn="ctr"/>
                      <a:r>
                        <a:rPr lang="en-US" sz="1600" b="1" i="0" u="none" strike="noStrike">
                          <a:solidFill>
                            <a:schemeClr val="tx1"/>
                          </a:solidFill>
                          <a:effectLst/>
                          <a:latin typeface="+mj-lt"/>
                        </a:rPr>
                        <a:t>BR</a:t>
                      </a:r>
                    </a:p>
                    <a:p>
                      <a:pPr algn="ctr" fontAlgn="ctr"/>
                      <a:r>
                        <a:rPr lang="en-US" sz="1600" b="1" i="0" u="none" strike="noStrike">
                          <a:solidFill>
                            <a:schemeClr val="tx1"/>
                          </a:solidFill>
                          <a:effectLst/>
                          <a:latin typeface="+mj-lt"/>
                        </a:rPr>
                        <a:t>(n = 188)</a:t>
                      </a:r>
                    </a:p>
                  </a:txBody>
                  <a:tcPr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20267860"/>
                  </a:ext>
                </a:extLst>
              </a:tr>
              <a:tr h="278405">
                <a:tc vMerge="1">
                  <a:txBody>
                    <a:bodyPr/>
                    <a:lstStyle/>
                    <a:p>
                      <a:pPr algn="l" fontAlgn="ctr"/>
                      <a:endParaRPr lang="en-US" sz="1600" b="0" i="0" u="none" strike="noStrike">
                        <a:solidFill>
                          <a:schemeClr val="bg1"/>
                        </a:solidFill>
                        <a:effectLst/>
                        <a:latin typeface="+mj-lt"/>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b="1" i="0" u="none" strike="noStrike" dirty="0">
                          <a:solidFill>
                            <a:schemeClr val="tx1"/>
                          </a:solidFill>
                          <a:effectLst/>
                          <a:latin typeface="+mj-lt"/>
                        </a:rPr>
                        <a:t>Any Grade</a:t>
                      </a:r>
                    </a:p>
                  </a:txBody>
                  <a:tcPr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3"/>
                    </a:solidFill>
                  </a:tcPr>
                </a:tc>
                <a:tc>
                  <a:txBody>
                    <a:bodyPr/>
                    <a:lstStyle/>
                    <a:p>
                      <a:pPr algn="ctr" fontAlgn="ctr"/>
                      <a:r>
                        <a:rPr lang="en-US" sz="1600" b="1" i="0" u="none" strike="noStrike" dirty="0">
                          <a:solidFill>
                            <a:schemeClr val="tx1"/>
                          </a:solidFill>
                          <a:effectLst/>
                          <a:latin typeface="+mj-lt"/>
                        </a:rPr>
                        <a:t>Grade ≥3</a:t>
                      </a:r>
                    </a:p>
                  </a:txBody>
                  <a:tcPr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3"/>
                    </a:solidFill>
                  </a:tcPr>
                </a:tc>
                <a:tc>
                  <a:txBody>
                    <a:bodyPr/>
                    <a:lstStyle/>
                    <a:p>
                      <a:pPr algn="ctr" fontAlgn="ctr"/>
                      <a:r>
                        <a:rPr lang="en-US" sz="1600" b="1" i="0" u="none" strike="noStrike" dirty="0">
                          <a:solidFill>
                            <a:schemeClr val="tx1"/>
                          </a:solidFill>
                          <a:effectLst/>
                          <a:latin typeface="+mj-lt"/>
                        </a:rPr>
                        <a:t>Any Grade</a:t>
                      </a:r>
                    </a:p>
                  </a:txBody>
                  <a:tcPr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3"/>
                    </a:solidFill>
                  </a:tcPr>
                </a:tc>
                <a:tc>
                  <a:txBody>
                    <a:bodyPr/>
                    <a:lstStyle/>
                    <a:p>
                      <a:pPr algn="ctr" fontAlgn="ctr"/>
                      <a:r>
                        <a:rPr lang="en-US" sz="1600" b="1" i="0" u="none" strike="noStrike" dirty="0">
                          <a:solidFill>
                            <a:schemeClr val="tx1"/>
                          </a:solidFill>
                          <a:effectLst/>
                          <a:latin typeface="+mj-lt"/>
                        </a:rPr>
                        <a:t>Grade ≥3</a:t>
                      </a:r>
                    </a:p>
                  </a:txBody>
                  <a:tcPr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455125949"/>
                  </a:ext>
                </a:extLst>
              </a:tr>
              <a:tr h="278405">
                <a:tc gridSpan="5">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sz="1600" u="none" strike="noStrike">
                          <a:solidFill>
                            <a:schemeClr val="bg1"/>
                          </a:solidFill>
                          <a:effectLst/>
                          <a:latin typeface="+mj-lt"/>
                        </a:rPr>
                        <a:t>Blood and lymphatic system disorders</a:t>
                      </a:r>
                      <a:endParaRPr lang="en-US" sz="1600" b="1"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fontAlgn="ctr"/>
                      <a:endParaRPr lang="en-US" sz="1600" b="0" i="0" u="none" strike="noStrike">
                        <a:solidFill>
                          <a:srgbClr val="000000"/>
                        </a:solidFill>
                        <a:effectLst/>
                        <a:latin typeface="Aptos Narrow" panose="020B0004020202020204" pitchFamily="34" charset="0"/>
                      </a:endParaRPr>
                    </a:p>
                  </a:txBody>
                  <a:tcPr marL="6350" marR="6350" marT="635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12365683"/>
                  </a:ext>
                </a:extLst>
              </a:tr>
              <a:tr h="278405">
                <a:tc>
                  <a:txBody>
                    <a:bodyPr/>
                    <a:lstStyle/>
                    <a:p>
                      <a:pPr marL="285750" indent="-285750">
                        <a:buFont typeface="Wingdings" panose="05000000000000000000" pitchFamily="2" charset="2"/>
                        <a:buChar char="§"/>
                      </a:pPr>
                      <a:r>
                        <a:rPr lang="en-US" sz="1600" u="none" strike="noStrike">
                          <a:solidFill>
                            <a:schemeClr val="bg1"/>
                          </a:solidFill>
                          <a:effectLst/>
                          <a:latin typeface="+mj-lt"/>
                        </a:rPr>
                        <a:t>Neutropenia</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65</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62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50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44</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15197703"/>
                  </a:ext>
                </a:extLst>
              </a:tr>
              <a:tr h="278405">
                <a:tc>
                  <a:txBody>
                    <a:bodyPr/>
                    <a:lstStyle/>
                    <a:p>
                      <a:pPr marL="285750" indent="-285750">
                        <a:buFont typeface="Wingdings" panose="05000000000000000000" pitchFamily="2" charset="2"/>
                        <a:buChar char="§"/>
                      </a:pPr>
                      <a:r>
                        <a:rPr lang="en-US" sz="1600" u="none" strike="noStrike">
                          <a:solidFill>
                            <a:schemeClr val="bg1"/>
                          </a:solidFill>
                          <a:effectLst/>
                          <a:latin typeface="+mj-lt"/>
                        </a:rPr>
                        <a:t>Anemia</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16</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23</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14</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16908045"/>
                  </a:ext>
                </a:extLst>
              </a:tr>
              <a:tr h="223943">
                <a:tc gridSpan="5">
                  <a:txBody>
                    <a:bodyPr/>
                    <a:lstStyle/>
                    <a:p>
                      <a:pPr algn="l" fontAlgn="ctr"/>
                      <a:r>
                        <a:rPr lang="en-US" sz="1600" u="none" strike="noStrike">
                          <a:solidFill>
                            <a:schemeClr val="bg1"/>
                          </a:solidFill>
                          <a:effectLst/>
                          <a:latin typeface="+mj-lt"/>
                        </a:rPr>
                        <a:t>Gastrointestinal disorders</a:t>
                      </a:r>
                      <a:endParaRPr lang="en-US" sz="1600" b="1"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616092793"/>
                  </a:ext>
                </a:extLst>
              </a:tr>
              <a:tr h="244658">
                <a:tc>
                  <a:txBody>
                    <a:bodyPr/>
                    <a:lstStyle/>
                    <a:p>
                      <a:pPr marL="285750" indent="-285750">
                        <a:buFont typeface="Wingdings" panose="05000000000000000000" pitchFamily="2" charset="2"/>
                        <a:buChar char="§"/>
                      </a:pPr>
                      <a:r>
                        <a:rPr lang="en-US" sz="1600">
                          <a:solidFill>
                            <a:schemeClr val="bg1"/>
                          </a:solidFill>
                          <a:latin typeface="Calibri" panose="020F0502020204030204" pitchFamily="34" charset="0"/>
                          <a:cs typeface="Calibri" panose="020F0502020204030204" pitchFamily="34" charset="0"/>
                        </a:rPr>
                        <a:t>Diarrhea</a:t>
                      </a: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40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3</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17</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23786811"/>
                  </a:ext>
                </a:extLst>
              </a:tr>
              <a:tr h="244658">
                <a:tc>
                  <a:txBody>
                    <a:bodyPr/>
                    <a:lstStyle/>
                    <a:p>
                      <a:pPr marL="285750" indent="-285750">
                        <a:buFont typeface="Wingdings" panose="05000000000000000000" pitchFamily="2" charset="2"/>
                        <a:buChar char="§"/>
                      </a:pPr>
                      <a:r>
                        <a:rPr lang="en-US" sz="1600" u="none" strike="noStrike">
                          <a:solidFill>
                            <a:schemeClr val="bg1"/>
                          </a:solidFill>
                          <a:effectLst/>
                          <a:latin typeface="+mj-lt"/>
                        </a:rPr>
                        <a:t>Nausea</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21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34</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684624294"/>
                  </a:ext>
                </a:extLst>
              </a:tr>
              <a:tr h="244658">
                <a:tc>
                  <a:txBody>
                    <a:bodyPr/>
                    <a:lstStyle/>
                    <a:p>
                      <a:pPr marL="285750" indent="-285750">
                        <a:buFont typeface="Wingdings" panose="05000000000000000000" pitchFamily="2" charset="2"/>
                        <a:buChar char="§"/>
                      </a:pPr>
                      <a:r>
                        <a:rPr lang="en-US" sz="1600" u="none" strike="noStrike" dirty="0">
                          <a:solidFill>
                            <a:schemeClr val="bg1"/>
                          </a:solidFill>
                          <a:effectLst/>
                          <a:latin typeface="Calibri" panose="020F0502020204030204" pitchFamily="34" charset="0"/>
                          <a:cs typeface="Calibri" panose="020F0502020204030204" pitchFamily="34" charset="0"/>
                        </a:rPr>
                        <a:t>C</a:t>
                      </a:r>
                      <a:r>
                        <a:rPr lang="en-US" sz="1600" u="none" strike="noStrike" dirty="0">
                          <a:solidFill>
                            <a:schemeClr val="bg1"/>
                          </a:solidFill>
                          <a:effectLst/>
                          <a:latin typeface="+mj-lt"/>
                        </a:rPr>
                        <a:t>onstipation</a:t>
                      </a:r>
                      <a:endParaRPr lang="en-US" sz="1600" b="0" i="0" u="none" strike="noStrike" dirty="0">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14</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&lt;1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21</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74314272"/>
                  </a:ext>
                </a:extLst>
              </a:tr>
              <a:tr h="223943">
                <a:tc gridSpan="5">
                  <a:txBody>
                    <a:bodyPr/>
                    <a:lstStyle/>
                    <a:p>
                      <a:pPr algn="l" fontAlgn="ctr"/>
                      <a:r>
                        <a:rPr lang="en-US" sz="1600" u="none" strike="noStrike">
                          <a:solidFill>
                            <a:schemeClr val="bg1"/>
                          </a:solidFill>
                          <a:effectLst/>
                          <a:latin typeface="+mj-lt"/>
                        </a:rPr>
                        <a:t>Infections and infestations</a:t>
                      </a:r>
                      <a:endParaRPr lang="en-US" sz="1600" b="1"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714856721"/>
                  </a:ext>
                </a:extLst>
              </a:tr>
              <a:tr h="278405">
                <a:tc>
                  <a:txBody>
                    <a:bodyPr/>
                    <a:lstStyle/>
                    <a:p>
                      <a:pPr marL="285750" indent="-285750">
                        <a:buFont typeface="Wingdings" panose="05000000000000000000" pitchFamily="2" charset="2"/>
                        <a:buChar char="§"/>
                      </a:pPr>
                      <a:r>
                        <a:rPr lang="en-US" sz="1600" u="none" strike="noStrike">
                          <a:solidFill>
                            <a:schemeClr val="bg1"/>
                          </a:solidFill>
                          <a:effectLst/>
                          <a:latin typeface="+mj-lt"/>
                        </a:rPr>
                        <a:t>Upper respiratory tract infection</a:t>
                      </a:r>
                      <a:r>
                        <a:rPr lang="en-US" sz="1600" u="none" strike="noStrike" baseline="30000">
                          <a:solidFill>
                            <a:schemeClr val="bg1"/>
                          </a:solidFill>
                          <a:effectLst/>
                          <a:latin typeface="+mj-lt"/>
                        </a:rPr>
                        <a:t>†</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39</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23</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95037298"/>
                  </a:ext>
                </a:extLst>
              </a:tr>
              <a:tr h="278405">
                <a:tc>
                  <a:txBody>
                    <a:bodyPr/>
                    <a:lstStyle/>
                    <a:p>
                      <a:pPr marL="285750" indent="-285750">
                        <a:buFont typeface="Wingdings" panose="05000000000000000000" pitchFamily="2" charset="2"/>
                        <a:buChar char="§"/>
                      </a:pPr>
                      <a:r>
                        <a:rPr lang="en-US" sz="1600" u="none" strike="noStrike">
                          <a:solidFill>
                            <a:schemeClr val="bg1"/>
                          </a:solidFill>
                          <a:effectLst/>
                          <a:latin typeface="+mj-lt"/>
                        </a:rPr>
                        <a:t>Lower respiratory tract infection</a:t>
                      </a:r>
                      <a:r>
                        <a:rPr lang="en-US" sz="1600" u="none" strike="noStrike" baseline="30000">
                          <a:solidFill>
                            <a:schemeClr val="bg1"/>
                          </a:solidFill>
                          <a:effectLst/>
                          <a:latin typeface="+mj-lt"/>
                        </a:rPr>
                        <a:t>†</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18</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82249570"/>
                  </a:ext>
                </a:extLst>
              </a:tr>
              <a:tr h="278405">
                <a:tc>
                  <a:txBody>
                    <a:bodyPr/>
                    <a:lstStyle/>
                    <a:p>
                      <a:pPr marL="285750" indent="-285750">
                        <a:buFont typeface="Wingdings" panose="05000000000000000000" pitchFamily="2" charset="2"/>
                        <a:buChar char="§"/>
                      </a:pPr>
                      <a:r>
                        <a:rPr lang="en-US" sz="1600" u="none" strike="noStrike">
                          <a:solidFill>
                            <a:schemeClr val="bg1"/>
                          </a:solidFill>
                          <a:effectLst/>
                          <a:latin typeface="+mj-lt"/>
                        </a:rPr>
                        <a:t>Pneumonia</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7</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14</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600" u="none" strike="noStrike">
                          <a:solidFill>
                            <a:schemeClr val="bg1"/>
                          </a:solidFill>
                          <a:effectLst/>
                          <a:latin typeface="+mj-lt"/>
                        </a:rPr>
                        <a:t>10</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222802422"/>
                  </a:ext>
                </a:extLst>
              </a:tr>
              <a:tr h="223943">
                <a:tc gridSpan="5">
                  <a:txBody>
                    <a:bodyPr/>
                    <a:lstStyle/>
                    <a:p>
                      <a:pPr algn="l" fontAlgn="ctr"/>
                      <a:r>
                        <a:rPr lang="en-US" sz="1600" u="none" strike="noStrike">
                          <a:solidFill>
                            <a:schemeClr val="bg1"/>
                          </a:solidFill>
                          <a:effectLst/>
                          <a:latin typeface="+mj-lt"/>
                        </a:rPr>
                        <a:t>General disorders and administration site conditions</a:t>
                      </a:r>
                      <a:endParaRPr lang="en-US" sz="1600" b="1"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418024661"/>
                  </a:ext>
                </a:extLst>
              </a:tr>
              <a:tr h="278405">
                <a:tc>
                  <a:txBody>
                    <a:bodyPr/>
                    <a:lstStyle/>
                    <a:p>
                      <a:pPr marL="285750" indent="-285750">
                        <a:buFont typeface="Wingdings" panose="05000000000000000000" pitchFamily="2" charset="2"/>
                        <a:buChar char="§"/>
                      </a:pPr>
                      <a:r>
                        <a:rPr lang="en-US" sz="1600" u="none" strike="noStrike" dirty="0">
                          <a:solidFill>
                            <a:schemeClr val="bg1"/>
                          </a:solidFill>
                          <a:effectLst/>
                          <a:latin typeface="+mj-lt"/>
                        </a:rPr>
                        <a:t>Fatigue</a:t>
                      </a:r>
                      <a:endParaRPr lang="en-US" sz="1600" b="0" i="0" u="none" strike="noStrike" dirty="0">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22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2</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a:solidFill>
                            <a:schemeClr val="bg1"/>
                          </a:solidFill>
                          <a:effectLst/>
                          <a:latin typeface="+mj-lt"/>
                        </a:rPr>
                        <a:t>26</a:t>
                      </a:r>
                      <a:endParaRPr lang="en-US" sz="1600" b="0" i="0" u="none" strike="noStrike">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600" u="none" strike="noStrike" dirty="0">
                          <a:solidFill>
                            <a:schemeClr val="bg1"/>
                          </a:solidFill>
                          <a:effectLst/>
                          <a:latin typeface="+mj-lt"/>
                        </a:rPr>
                        <a:t>&lt;1</a:t>
                      </a:r>
                      <a:endParaRPr lang="en-US" sz="1600" b="0" i="0" u="none" strike="noStrike" dirty="0">
                        <a:solidFill>
                          <a:schemeClr val="bg1"/>
                        </a:solidFill>
                        <a:effectLst/>
                        <a:latin typeface="+mj-lt"/>
                      </a:endParaRPr>
                    </a:p>
                  </a:txBody>
                  <a:tcPr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79058103"/>
                  </a:ext>
                </a:extLst>
              </a:tr>
            </a:tbl>
          </a:graphicData>
        </a:graphic>
      </p:graphicFrame>
    </p:spTree>
    <p:extLst>
      <p:ext uri="{BB962C8B-B14F-4D97-AF65-F5344CB8AC3E}">
        <p14:creationId xmlns:p14="http://schemas.microsoft.com/office/powerpoint/2010/main" val="148004544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sz="3600" dirty="0"/>
              <a:t>BRUIN CLL-321: Pirtobrutinib vs </a:t>
            </a:r>
            <a:r>
              <a:rPr lang="en-US" altLang="en-US" sz="3600" dirty="0" err="1"/>
              <a:t>Idelalisib</a:t>
            </a:r>
            <a:r>
              <a:rPr lang="en-US" altLang="en-US" sz="3600" dirty="0"/>
              <a:t> </a:t>
            </a:r>
            <a:r>
              <a:rPr lang="en-US" altLang="en-US" dirty="0"/>
              <a:t>Plus </a:t>
            </a:r>
            <a:r>
              <a:rPr lang="en-US" altLang="en-US" sz="3600" dirty="0"/>
              <a:t>Rituximab or BR in Covalent BTKi-Pretreated CLL/SLL</a:t>
            </a:r>
            <a:endParaRPr lang="en-US" altLang="en-US" dirty="0"/>
          </a:p>
        </p:txBody>
      </p:sp>
      <p:sp>
        <p:nvSpPr>
          <p:cNvPr id="2" name="Content Placeholder 2">
            <a:extLst>
              <a:ext uri="{FF2B5EF4-FFF2-40B4-BE49-F238E27FC236}">
                <a16:creationId xmlns:a16="http://schemas.microsoft.com/office/drawing/2014/main" id="{89CFA51E-66BE-BF6C-B3A9-8C1D48D80D32}"/>
              </a:ext>
            </a:extLst>
          </p:cNvPr>
          <p:cNvSpPr>
            <a:spLocks noGrp="1"/>
          </p:cNvSpPr>
          <p:nvPr>
            <p:ph idx="1"/>
          </p:nvPr>
        </p:nvSpPr>
        <p:spPr>
          <a:xfrm>
            <a:off x="604602" y="1476714"/>
            <a:ext cx="10877529" cy="4650686"/>
          </a:xfrm>
        </p:spPr>
        <p:txBody>
          <a:bodyPr/>
          <a:lstStyle/>
          <a:p>
            <a:r>
              <a:rPr lang="en-US" sz="2400" dirty="0"/>
              <a:t>International, open-label, randomized phase III trial</a:t>
            </a:r>
          </a:p>
          <a:p>
            <a:endParaRPr lang="en-US" sz="2600" dirty="0"/>
          </a:p>
          <a:p>
            <a:endParaRPr lang="en-US" sz="2600" dirty="0"/>
          </a:p>
          <a:p>
            <a:endParaRPr lang="en-US" sz="2600" dirty="0"/>
          </a:p>
          <a:p>
            <a:endParaRPr lang="en-US" sz="2600" dirty="0"/>
          </a:p>
          <a:p>
            <a:endParaRPr lang="en-US" sz="2600" dirty="0"/>
          </a:p>
          <a:p>
            <a:endParaRPr lang="en-US" sz="2600" dirty="0"/>
          </a:p>
          <a:p>
            <a:pPr marL="0" indent="0">
              <a:buNone/>
            </a:pPr>
            <a:endParaRPr lang="en-US" sz="2600" dirty="0"/>
          </a:p>
          <a:p>
            <a:pPr marL="0" indent="0">
              <a:buNone/>
            </a:pPr>
            <a:endParaRPr lang="en-US" sz="2600"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Sharman. ASH 2024. </a:t>
            </a:r>
            <a:r>
              <a:rPr lang="en-US" altLang="en-US" sz="1200" b="0" spc="-10" dirty="0" err="1">
                <a:solidFill>
                  <a:srgbClr val="455560"/>
                </a:solidFill>
                <a:latin typeface="Calibri" panose="020F0502020204030204" pitchFamily="34" charset="0"/>
                <a:cs typeface="Arial" panose="020B0604020202020204" pitchFamily="34" charset="0"/>
              </a:rPr>
              <a:t>Abstr</a:t>
            </a:r>
            <a:r>
              <a:rPr lang="en-US" altLang="en-US" sz="1200" b="0" spc="-10" dirty="0">
                <a:solidFill>
                  <a:srgbClr val="455560"/>
                </a:solidFill>
                <a:latin typeface="Calibri" panose="020F0502020204030204" pitchFamily="34" charset="0"/>
                <a:cs typeface="Arial" panose="020B0604020202020204" pitchFamily="34" charset="0"/>
              </a:rPr>
              <a:t> 886. Follows. JCO. 2023;41:TPS7582.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 Box 23">
            <a:extLst>
              <a:ext uri="{FF2B5EF4-FFF2-40B4-BE49-F238E27FC236}">
                <a16:creationId xmlns:a16="http://schemas.microsoft.com/office/drawing/2014/main" id="{6C97688A-0FB9-8A56-CFDD-B8EEA71D933C}"/>
              </a:ext>
            </a:extLst>
          </p:cNvPr>
          <p:cNvSpPr txBox="1">
            <a:spLocks noChangeArrowheads="1"/>
          </p:cNvSpPr>
          <p:nvPr/>
        </p:nvSpPr>
        <p:spPr bwMode="auto">
          <a:xfrm>
            <a:off x="941148" y="2666016"/>
            <a:ext cx="2852927" cy="175432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600">
                <a:solidFill>
                  <a:srgbClr val="FEFDDE"/>
                </a:solidFill>
                <a:latin typeface="Arial" charset="0"/>
                <a:ea typeface="ＭＳ Ｐゴシック" charset="0"/>
              </a:defRPr>
            </a:lvl1pPr>
            <a:lvl2pPr>
              <a:defRPr sz="2400">
                <a:solidFill>
                  <a:srgbClr val="FEFDDE"/>
                </a:solidFill>
                <a:latin typeface="Arial" charset="0"/>
                <a:ea typeface="ＭＳ Ｐゴシック" charset="0"/>
              </a:defRPr>
            </a:lvl2pPr>
            <a:lvl3pPr>
              <a:defRPr sz="2200">
                <a:solidFill>
                  <a:srgbClr val="FEFDDE"/>
                </a:solidFill>
                <a:latin typeface="Arial" charset="0"/>
                <a:ea typeface="ＭＳ Ｐゴシック" charset="0"/>
              </a:defRPr>
            </a:lvl3pPr>
            <a:lvl4pPr>
              <a:defRPr sz="2000">
                <a:solidFill>
                  <a:srgbClr val="FEFDDE"/>
                </a:solidFill>
                <a:latin typeface="Arial" charset="0"/>
                <a:ea typeface="ＭＳ Ｐゴシック" charset="0"/>
              </a:defRPr>
            </a:lvl4pPr>
            <a:lvl5pPr>
              <a:defRPr>
                <a:solidFill>
                  <a:srgbClr val="FEFDDE"/>
                </a:solidFill>
                <a:latin typeface="Arial" charset="0"/>
                <a:ea typeface="ＭＳ Ｐゴシック" charset="0"/>
              </a:defRPr>
            </a:lvl5pPr>
            <a:lvl6pPr eaLnBrk="0" hangingPunct="0">
              <a:spcBef>
                <a:spcPts val="1000"/>
              </a:spcBef>
              <a:spcAft>
                <a:spcPts val="700"/>
              </a:spcAft>
              <a:buClr>
                <a:srgbClr val="FEFDDE"/>
              </a:buClr>
              <a:defRPr>
                <a:solidFill>
                  <a:srgbClr val="FEFDDE"/>
                </a:solidFill>
                <a:latin typeface="Arial" charset="0"/>
                <a:ea typeface="ＭＳ Ｐゴシック" charset="0"/>
              </a:defRPr>
            </a:lvl6pPr>
            <a:lvl7pPr eaLnBrk="0" hangingPunct="0">
              <a:spcBef>
                <a:spcPts val="1000"/>
              </a:spcBef>
              <a:spcAft>
                <a:spcPts val="700"/>
              </a:spcAft>
              <a:buClr>
                <a:srgbClr val="FEFDDE"/>
              </a:buClr>
              <a:defRPr>
                <a:solidFill>
                  <a:srgbClr val="FEFDDE"/>
                </a:solidFill>
                <a:latin typeface="Arial" charset="0"/>
                <a:ea typeface="ＭＳ Ｐゴシック" charset="0"/>
              </a:defRPr>
            </a:lvl7pPr>
            <a:lvl8pPr eaLnBrk="0" hangingPunct="0">
              <a:spcBef>
                <a:spcPts val="1000"/>
              </a:spcBef>
              <a:spcAft>
                <a:spcPts val="700"/>
              </a:spcAft>
              <a:buClr>
                <a:srgbClr val="FEFDDE"/>
              </a:buClr>
              <a:defRPr>
                <a:solidFill>
                  <a:srgbClr val="FEFDDE"/>
                </a:solidFill>
                <a:latin typeface="Arial" charset="0"/>
                <a:ea typeface="ＭＳ Ｐゴシック" charset="0"/>
              </a:defRPr>
            </a:lvl8pPr>
            <a:lvl9pPr eaLnBrk="0" hangingPunct="0">
              <a:spcBef>
                <a:spcPts val="1000"/>
              </a:spcBef>
              <a:spcAft>
                <a:spcPts val="700"/>
              </a:spcAft>
              <a:buClr>
                <a:srgbClr val="FEFDDE"/>
              </a:buClr>
              <a:defRPr>
                <a:solidFill>
                  <a:srgbClr val="FEFDDE"/>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Adults with CLL/SLL previously treated with a cBTKi; ECOG PS 0-2; </a:t>
            </a:r>
            <a:b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b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history of atrial fibrillation allowed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 = </a:t>
            </a:r>
            <a:r>
              <a:rPr lang="en-GB" sz="1800">
                <a:solidFill>
                  <a:srgbClr val="000000"/>
                </a:solidFill>
                <a:latin typeface="Calibri" panose="020F0502020204030204" pitchFamily="34" charset="0"/>
                <a:cs typeface="Calibri" panose="020F0502020204030204" pitchFamily="34" charset="0"/>
              </a:rPr>
              <a:t>238</a:t>
            </a:r>
            <a:r>
              <a:rPr kumimoji="0" lang="en-GB"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5" name="Rectangle 24">
            <a:extLst>
              <a:ext uri="{FF2B5EF4-FFF2-40B4-BE49-F238E27FC236}">
                <a16:creationId xmlns:a16="http://schemas.microsoft.com/office/drawing/2014/main" id="{3A439CCC-C579-F1DB-B9FF-B504C4CA4641}"/>
              </a:ext>
            </a:extLst>
          </p:cNvPr>
          <p:cNvSpPr>
            <a:spLocks noChangeArrowheads="1"/>
          </p:cNvSpPr>
          <p:nvPr/>
        </p:nvSpPr>
        <p:spPr bwMode="auto">
          <a:xfrm>
            <a:off x="4335210" y="2582955"/>
            <a:ext cx="4150571" cy="946275"/>
          </a:xfrm>
          <a:prstGeom prst="rect">
            <a:avLst/>
          </a:prstGeom>
          <a:solidFill>
            <a:schemeClr val="accent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anchor="ctr" anchorCtr="1"/>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Pirtobrutinib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200 mg PO QD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(n = 119) </a:t>
            </a:r>
          </a:p>
        </p:txBody>
      </p:sp>
      <p:sp>
        <p:nvSpPr>
          <p:cNvPr id="6" name="Rectangle 24">
            <a:extLst>
              <a:ext uri="{FF2B5EF4-FFF2-40B4-BE49-F238E27FC236}">
                <a16:creationId xmlns:a16="http://schemas.microsoft.com/office/drawing/2014/main" id="{1821CEB3-ACF0-86B7-F5EE-4D114EE9D474}"/>
              </a:ext>
            </a:extLst>
          </p:cNvPr>
          <p:cNvSpPr>
            <a:spLocks noChangeArrowheads="1"/>
          </p:cNvSpPr>
          <p:nvPr/>
        </p:nvSpPr>
        <p:spPr bwMode="auto">
          <a:xfrm>
            <a:off x="4335210" y="3671002"/>
            <a:ext cx="4150571" cy="946275"/>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itchFamily="2" charset="2"/>
              <a:buChar char="§"/>
              <a:defRPr sz="2600">
                <a:solidFill>
                  <a:srgbClr val="FEFDDE"/>
                </a:solidFill>
                <a:latin typeface="Arial" pitchFamily="34" charset="0"/>
              </a:defRPr>
            </a:lvl1pPr>
            <a:lvl2pPr marL="742950" indent="-285750">
              <a:lnSpc>
                <a:spcPct val="90000"/>
              </a:lnSpc>
              <a:spcBef>
                <a:spcPts val="1000"/>
              </a:spcBef>
              <a:spcAft>
                <a:spcPts val="700"/>
              </a:spcAft>
              <a:buClr>
                <a:srgbClr val="FEFDDE"/>
              </a:buClr>
              <a:buFont typeface="Arial" pitchFamily="34" charset="0"/>
              <a:buChar char="–"/>
              <a:defRPr sz="2400">
                <a:solidFill>
                  <a:srgbClr val="FEFDDE"/>
                </a:solidFill>
                <a:latin typeface="Arial" pitchFamily="34" charset="0"/>
              </a:defRPr>
            </a:lvl2pPr>
            <a:lvl3pPr marL="1143000" indent="-228600">
              <a:lnSpc>
                <a:spcPct val="90000"/>
              </a:lnSpc>
              <a:spcBef>
                <a:spcPts val="1000"/>
              </a:spcBef>
              <a:spcAft>
                <a:spcPts val="700"/>
              </a:spcAft>
              <a:buClr>
                <a:srgbClr val="FEFDDE"/>
              </a:buClr>
              <a:buFont typeface="Arial" pitchFamily="34" charset="0"/>
              <a:buChar char="–"/>
              <a:defRPr sz="2200">
                <a:solidFill>
                  <a:srgbClr val="FEFDDE"/>
                </a:solidFill>
                <a:latin typeface="Arial" pitchFamily="34" charset="0"/>
              </a:defRPr>
            </a:lvl3pPr>
            <a:lvl4pPr marL="1600200" indent="-228600">
              <a:lnSpc>
                <a:spcPct val="90000"/>
              </a:lnSpc>
              <a:spcBef>
                <a:spcPts val="1000"/>
              </a:spcBef>
              <a:spcAft>
                <a:spcPts val="700"/>
              </a:spcAft>
              <a:buClr>
                <a:srgbClr val="FEFDDE"/>
              </a:buClr>
              <a:buFont typeface="Arial" pitchFamily="34" charset="0"/>
              <a:buChar char="–"/>
              <a:defRPr sz="2000">
                <a:solidFill>
                  <a:srgbClr val="FEFDDE"/>
                </a:solidFill>
                <a:latin typeface="Arial" pitchFamily="34" charset="0"/>
              </a:defRPr>
            </a:lvl4pPr>
            <a:lvl5pPr marL="2057400" indent="-228600">
              <a:lnSpc>
                <a:spcPct val="90000"/>
              </a:lnSpc>
              <a:spcBef>
                <a:spcPts val="1000"/>
              </a:spcBef>
              <a:spcAft>
                <a:spcPts val="700"/>
              </a:spcAft>
              <a:buClr>
                <a:srgbClr val="FEFDDE"/>
              </a:buClr>
              <a:buFont typeface="Arial" pitchFamily="34" charset="0"/>
              <a:buChar char="–"/>
              <a:defRPr>
                <a:solidFill>
                  <a:srgbClr val="FEFDDE"/>
                </a:solidFill>
                <a:latin typeface="Arial" pitchFamily="34" charset="0"/>
              </a:defRPr>
            </a:lvl5pPr>
            <a:lvl6pPr marL="2514600" indent="-228600" eaLnBrk="0" fontAlgn="base" hangingPunct="0">
              <a:lnSpc>
                <a:spcPct val="90000"/>
              </a:lnSpc>
              <a:spcBef>
                <a:spcPts val="1000"/>
              </a:spcBef>
              <a:spcAft>
                <a:spcPts val="700"/>
              </a:spcAft>
              <a:buClr>
                <a:srgbClr val="FEFDDE"/>
              </a:buClr>
              <a:buFont typeface="Arial" pitchFamily="34" charset="0"/>
              <a:buChar char="–"/>
              <a:defRPr>
                <a:solidFill>
                  <a:srgbClr val="FEFDDE"/>
                </a:solidFill>
                <a:latin typeface="Arial" pitchFamily="34" charset="0"/>
              </a:defRPr>
            </a:lvl6pPr>
            <a:lvl7pPr marL="2971800" indent="-228600" eaLnBrk="0" fontAlgn="base" hangingPunct="0">
              <a:lnSpc>
                <a:spcPct val="90000"/>
              </a:lnSpc>
              <a:spcBef>
                <a:spcPts val="1000"/>
              </a:spcBef>
              <a:spcAft>
                <a:spcPts val="700"/>
              </a:spcAft>
              <a:buClr>
                <a:srgbClr val="FEFDDE"/>
              </a:buClr>
              <a:buFont typeface="Arial" pitchFamily="34" charset="0"/>
              <a:buChar char="–"/>
              <a:defRPr>
                <a:solidFill>
                  <a:srgbClr val="FEFDDE"/>
                </a:solidFill>
                <a:latin typeface="Arial" pitchFamily="34" charset="0"/>
              </a:defRPr>
            </a:lvl7pPr>
            <a:lvl8pPr marL="3429000" indent="-228600" eaLnBrk="0" fontAlgn="base" hangingPunct="0">
              <a:lnSpc>
                <a:spcPct val="90000"/>
              </a:lnSpc>
              <a:spcBef>
                <a:spcPts val="1000"/>
              </a:spcBef>
              <a:spcAft>
                <a:spcPts val="700"/>
              </a:spcAft>
              <a:buClr>
                <a:srgbClr val="FEFDDE"/>
              </a:buClr>
              <a:buFont typeface="Arial" pitchFamily="34" charset="0"/>
              <a:buChar char="–"/>
              <a:defRPr>
                <a:solidFill>
                  <a:srgbClr val="FEFDDE"/>
                </a:solidFill>
                <a:latin typeface="Arial" pitchFamily="34" charset="0"/>
              </a:defRPr>
            </a:lvl8pPr>
            <a:lvl9pPr marL="3886200" indent="-228600" eaLnBrk="0" fontAlgn="base" hangingPunct="0">
              <a:lnSpc>
                <a:spcPct val="90000"/>
              </a:lnSpc>
              <a:spcBef>
                <a:spcPts val="1000"/>
              </a:spcBef>
              <a:spcAft>
                <a:spcPts val="700"/>
              </a:spcAft>
              <a:buClr>
                <a:srgbClr val="FEFDDE"/>
              </a:buClr>
              <a:buFont typeface="Arial" pitchFamily="34" charset="0"/>
              <a:buChar char="–"/>
              <a:defRPr>
                <a:solidFill>
                  <a:srgbClr val="FEFDDE"/>
                </a:solidFill>
                <a:latin typeface="Arial" pitchFamily="34" charset="0"/>
              </a:defRPr>
            </a:lvl9pPr>
          </a:lstStyle>
          <a:p>
            <a:pPr marL="0" marR="0" lvl="0" indent="0" algn="ctr" defTabSz="4572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Idelalisib </a:t>
            </a:r>
            <a:r>
              <a:rPr lang="en-US" altLang="en-US" sz="1800" b="1">
                <a:solidFill>
                  <a:srgbClr val="FFFFFF"/>
                </a:solidFill>
                <a:latin typeface="Calibri" panose="020F0502020204030204" pitchFamily="34" charset="0"/>
                <a:cs typeface="Calibri" panose="020F0502020204030204" pitchFamily="34" charset="0"/>
              </a:rPr>
              <a:t>+ Rituximab* or </a:t>
            </a:r>
          </a:p>
          <a:p>
            <a:pPr marL="0" marR="0" lvl="0" indent="0" algn="ctr" defTabSz="457200" rtl="0" eaLnBrk="1" fontAlgn="auto" latinLnBrk="0" hangingPunct="1">
              <a:lnSpc>
                <a:spcPct val="100000"/>
              </a:lnSpc>
              <a:spcBef>
                <a:spcPct val="0"/>
              </a:spcBef>
              <a:spcAft>
                <a:spcPct val="0"/>
              </a:spcAft>
              <a:buClrTx/>
              <a:buSzTx/>
              <a:buFontTx/>
              <a:buNone/>
              <a:tabLst/>
              <a:defRPr/>
            </a:pPr>
            <a:r>
              <a:rPr lang="en-US" altLang="en-US" sz="1800" b="1">
                <a:solidFill>
                  <a:srgbClr val="FFFFFF"/>
                </a:solidFill>
                <a:latin typeface="Calibri" panose="020F0502020204030204" pitchFamily="34" charset="0"/>
                <a:cs typeface="Calibri" panose="020F0502020204030204" pitchFamily="34" charset="0"/>
              </a:rPr>
              <a:t>Bendamustine + Rituximab</a:t>
            </a:r>
            <a:r>
              <a:rPr lang="en-US" altLang="en-US" sz="1800" b="1" baseline="30000">
                <a:solidFill>
                  <a:srgbClr val="FFFFFF"/>
                </a:solidFill>
                <a:latin typeface="Calibri" panose="020F0502020204030204" pitchFamily="34" charset="0"/>
                <a:cs typeface="Calibri" panose="020F0502020204030204" pitchFamily="34" charset="0"/>
              </a:rPr>
              <a:t>†</a:t>
            </a:r>
            <a:endParaRPr kumimoji="0" lang="en-US" altLang="en-US" sz="1800" b="1" i="0" u="none" strike="noStrike" kern="1200" cap="none" spc="0" normalizeH="0" baseline="30000" noProof="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Calibri" panose="020F0502020204030204" pitchFamily="34" charset="0"/>
              </a:rPr>
              <a:t>(n = 119) </a:t>
            </a:r>
          </a:p>
        </p:txBody>
      </p:sp>
      <p:cxnSp>
        <p:nvCxnSpPr>
          <p:cNvPr id="11" name="Straight Arrow Connector 2">
            <a:extLst>
              <a:ext uri="{FF2B5EF4-FFF2-40B4-BE49-F238E27FC236}">
                <a16:creationId xmlns:a16="http://schemas.microsoft.com/office/drawing/2014/main" id="{45C98B65-3981-26E3-53FE-88B4FC07904B}"/>
              </a:ext>
            </a:extLst>
          </p:cNvPr>
          <p:cNvCxnSpPr>
            <a:cxnSpLocks noChangeShapeType="1"/>
          </p:cNvCxnSpPr>
          <p:nvPr/>
        </p:nvCxnSpPr>
        <p:spPr bwMode="auto">
          <a:xfrm>
            <a:off x="6292599" y="3330666"/>
            <a:ext cx="369887" cy="0"/>
          </a:xfrm>
          <a:prstGeom prst="straightConnector1">
            <a:avLst/>
          </a:prstGeom>
          <a:noFill/>
          <a:ln w="28575">
            <a:noFill/>
            <a:round/>
            <a:headEnd/>
            <a:tailEnd type="triangle" w="med" len="med"/>
          </a:ln>
          <a:extLst>
            <a:ext uri="{909E8E84-426E-40dd-AFC4-6F175D3DCCD1}">
              <a14:hiddenFill xmlns:a14="http://schemas.microsoft.com/office/drawing/2010/main" xmlns="">
                <a:noFill/>
              </a14:hiddenFill>
            </a:ext>
          </a:extLst>
        </p:spPr>
      </p:cxnSp>
      <p:cxnSp>
        <p:nvCxnSpPr>
          <p:cNvPr id="12" name="Straight Arrow Connector 39">
            <a:extLst>
              <a:ext uri="{FF2B5EF4-FFF2-40B4-BE49-F238E27FC236}">
                <a16:creationId xmlns:a16="http://schemas.microsoft.com/office/drawing/2014/main" id="{83D21517-8C7D-E7C3-A03F-9F9BA62ADBCF}"/>
              </a:ext>
            </a:extLst>
          </p:cNvPr>
          <p:cNvCxnSpPr>
            <a:cxnSpLocks noChangeShapeType="1"/>
          </p:cNvCxnSpPr>
          <p:nvPr/>
        </p:nvCxnSpPr>
        <p:spPr bwMode="auto">
          <a:xfrm>
            <a:off x="6279152" y="4671504"/>
            <a:ext cx="369887" cy="0"/>
          </a:xfrm>
          <a:prstGeom prst="straightConnector1">
            <a:avLst/>
          </a:prstGeom>
          <a:noFill/>
          <a:ln w="28575">
            <a:noFill/>
            <a:round/>
            <a:headEnd/>
            <a:tailEnd type="triangle" w="med" len="med"/>
          </a:ln>
          <a:extLst>
            <a:ext uri="{909E8E84-426E-40dd-AFC4-6F175D3DCCD1}">
              <a14:hiddenFill xmlns:a14="http://schemas.microsoft.com/office/drawing/2010/main" xmlns="">
                <a:noFill/>
              </a14:hiddenFill>
            </a:ext>
          </a:extLst>
        </p:spPr>
      </p:cxnSp>
      <p:cxnSp>
        <p:nvCxnSpPr>
          <p:cNvPr id="15" name="Straight Arrow Connector 7">
            <a:extLst>
              <a:ext uri="{FF2B5EF4-FFF2-40B4-BE49-F238E27FC236}">
                <a16:creationId xmlns:a16="http://schemas.microsoft.com/office/drawing/2014/main" id="{B9C6AF3D-FE48-3FE9-C69F-B39DD3405F2C}"/>
              </a:ext>
            </a:extLst>
          </p:cNvPr>
          <p:cNvCxnSpPr>
            <a:cxnSpLocks noChangeShapeType="1"/>
          </p:cNvCxnSpPr>
          <p:nvPr/>
        </p:nvCxnSpPr>
        <p:spPr bwMode="auto">
          <a:xfrm>
            <a:off x="3648734" y="3608270"/>
            <a:ext cx="627577" cy="425962"/>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cxnSp>
      <p:cxnSp>
        <p:nvCxnSpPr>
          <p:cNvPr id="16" name="Straight Arrow Connector 9">
            <a:extLst>
              <a:ext uri="{FF2B5EF4-FFF2-40B4-BE49-F238E27FC236}">
                <a16:creationId xmlns:a16="http://schemas.microsoft.com/office/drawing/2014/main" id="{4B95CD48-E063-608B-98C4-46AD17D654D4}"/>
              </a:ext>
            </a:extLst>
          </p:cNvPr>
          <p:cNvCxnSpPr>
            <a:cxnSpLocks noChangeShapeType="1"/>
          </p:cNvCxnSpPr>
          <p:nvPr/>
        </p:nvCxnSpPr>
        <p:spPr bwMode="auto">
          <a:xfrm>
            <a:off x="3862878" y="2329824"/>
            <a:ext cx="0" cy="698606"/>
          </a:xfrm>
          <a:prstGeom prst="straightConnector1">
            <a:avLst/>
          </a:prstGeom>
          <a:noFill/>
          <a:ln w="28575">
            <a:solidFill>
              <a:schemeClr val="bg1"/>
            </a:solidFill>
            <a:prstDash val="sysDash"/>
            <a:round/>
            <a:headEnd/>
            <a:tailEnd type="triangle" w="med" len="med"/>
          </a:ln>
          <a:extLst>
            <a:ext uri="{909E8E84-426E-40dd-AFC4-6F175D3DCCD1}">
              <a14:hiddenFill xmlns:a14="http://schemas.microsoft.com/office/drawing/2010/main" xmlns="">
                <a:noFill/>
              </a14:hiddenFill>
            </a:ext>
          </a:extLst>
        </p:spPr>
      </p:cxnSp>
      <p:sp>
        <p:nvSpPr>
          <p:cNvPr id="17" name="Text Box 23">
            <a:extLst>
              <a:ext uri="{FF2B5EF4-FFF2-40B4-BE49-F238E27FC236}">
                <a16:creationId xmlns:a16="http://schemas.microsoft.com/office/drawing/2014/main" id="{E76705BB-B4DF-D469-2F6F-8651B896E198}"/>
              </a:ext>
            </a:extLst>
          </p:cNvPr>
          <p:cNvSpPr txBox="1">
            <a:spLocks noChangeArrowheads="1"/>
          </p:cNvSpPr>
          <p:nvPr/>
        </p:nvSpPr>
        <p:spPr bwMode="auto">
          <a:xfrm>
            <a:off x="2579463" y="1826185"/>
            <a:ext cx="2852927"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600">
                <a:solidFill>
                  <a:srgbClr val="FEFDDE"/>
                </a:solidFill>
                <a:latin typeface="Arial" charset="0"/>
                <a:ea typeface="ＭＳ Ｐゴシック" charset="0"/>
              </a:defRPr>
            </a:lvl1pPr>
            <a:lvl2pPr>
              <a:defRPr sz="2400">
                <a:solidFill>
                  <a:srgbClr val="FEFDDE"/>
                </a:solidFill>
                <a:latin typeface="Arial" charset="0"/>
                <a:ea typeface="ＭＳ Ｐゴシック" charset="0"/>
              </a:defRPr>
            </a:lvl2pPr>
            <a:lvl3pPr>
              <a:defRPr sz="2200">
                <a:solidFill>
                  <a:srgbClr val="FEFDDE"/>
                </a:solidFill>
                <a:latin typeface="Arial" charset="0"/>
                <a:ea typeface="ＭＳ Ｐゴシック" charset="0"/>
              </a:defRPr>
            </a:lvl3pPr>
            <a:lvl4pPr>
              <a:defRPr sz="2000">
                <a:solidFill>
                  <a:srgbClr val="FEFDDE"/>
                </a:solidFill>
                <a:latin typeface="Arial" charset="0"/>
                <a:ea typeface="ＭＳ Ｐゴシック" charset="0"/>
              </a:defRPr>
            </a:lvl4pPr>
            <a:lvl5pPr>
              <a:defRPr>
                <a:solidFill>
                  <a:srgbClr val="FEFDDE"/>
                </a:solidFill>
                <a:latin typeface="Arial" charset="0"/>
                <a:ea typeface="ＭＳ Ｐゴシック" charset="0"/>
              </a:defRPr>
            </a:lvl5pPr>
            <a:lvl6pPr eaLnBrk="0" hangingPunct="0">
              <a:spcBef>
                <a:spcPts val="1000"/>
              </a:spcBef>
              <a:spcAft>
                <a:spcPts val="700"/>
              </a:spcAft>
              <a:buClr>
                <a:srgbClr val="FEFDDE"/>
              </a:buClr>
              <a:defRPr>
                <a:solidFill>
                  <a:srgbClr val="FEFDDE"/>
                </a:solidFill>
                <a:latin typeface="Arial" charset="0"/>
                <a:ea typeface="ＭＳ Ｐゴシック" charset="0"/>
              </a:defRPr>
            </a:lvl6pPr>
            <a:lvl7pPr eaLnBrk="0" hangingPunct="0">
              <a:spcBef>
                <a:spcPts val="1000"/>
              </a:spcBef>
              <a:spcAft>
                <a:spcPts val="700"/>
              </a:spcAft>
              <a:buClr>
                <a:srgbClr val="FEFDDE"/>
              </a:buClr>
              <a:defRPr>
                <a:solidFill>
                  <a:srgbClr val="FEFDDE"/>
                </a:solidFill>
                <a:latin typeface="Arial" charset="0"/>
                <a:ea typeface="ＭＳ Ｐゴシック" charset="0"/>
              </a:defRPr>
            </a:lvl7pPr>
            <a:lvl8pPr eaLnBrk="0" hangingPunct="0">
              <a:spcBef>
                <a:spcPts val="1000"/>
              </a:spcBef>
              <a:spcAft>
                <a:spcPts val="700"/>
              </a:spcAft>
              <a:buClr>
                <a:srgbClr val="FEFDDE"/>
              </a:buClr>
              <a:defRPr>
                <a:solidFill>
                  <a:srgbClr val="FEFDDE"/>
                </a:solidFill>
                <a:latin typeface="Arial" charset="0"/>
                <a:ea typeface="ＭＳ Ｐゴシック" charset="0"/>
              </a:defRPr>
            </a:lvl8pPr>
            <a:lvl9pPr eaLnBrk="0" hangingPunct="0">
              <a:spcBef>
                <a:spcPts val="1000"/>
              </a:spcBef>
              <a:spcAft>
                <a:spcPts val="700"/>
              </a:spcAft>
              <a:buClr>
                <a:srgbClr val="FEFDDE"/>
              </a:buClr>
              <a:defRPr>
                <a:solidFill>
                  <a:srgbClr val="FEFDDE"/>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Stratified by </a:t>
            </a:r>
            <a:r>
              <a:rPr lang="en-GB" sz="1400" i="1">
                <a:solidFill>
                  <a:srgbClr val="000000"/>
                </a:solidFill>
                <a:latin typeface="Calibri" panose="020F0502020204030204" pitchFamily="34" charset="0"/>
                <a:cs typeface="Calibri" panose="020F0502020204030204" pitchFamily="34" charset="0"/>
              </a:rPr>
              <a:t>17p deletion (yes/no) and prior venetoclax (yes/no)</a:t>
            </a:r>
            <a:endPar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24" name="Oval 23">
            <a:extLst>
              <a:ext uri="{FF2B5EF4-FFF2-40B4-BE49-F238E27FC236}">
                <a16:creationId xmlns:a16="http://schemas.microsoft.com/office/drawing/2014/main" id="{617B317C-8E34-1CE3-23A6-98DECC29DC28}"/>
              </a:ext>
            </a:extLst>
          </p:cNvPr>
          <p:cNvSpPr/>
          <p:nvPr/>
        </p:nvSpPr>
        <p:spPr bwMode="auto">
          <a:xfrm>
            <a:off x="8644847" y="3592558"/>
            <a:ext cx="2837356" cy="476071"/>
          </a:xfrm>
          <a:prstGeom prst="ellipse">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rtlCol="0" anchor="ctr">
            <a:spAutoFit/>
          </a:bodyPr>
          <a:lstStyle/>
          <a:p>
            <a:pPr marL="0" marR="0" lvl="0" indent="0" algn="ctr" defTabSz="457200" rtl="0" eaLnBrk="1" fontAlgn="auto"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7" name="Content Placeholder 3">
            <a:extLst>
              <a:ext uri="{FF2B5EF4-FFF2-40B4-BE49-F238E27FC236}">
                <a16:creationId xmlns:a16="http://schemas.microsoft.com/office/drawing/2014/main" id="{E47F10B6-E107-3FBC-7C87-8E928088C280}"/>
              </a:ext>
            </a:extLst>
          </p:cNvPr>
          <p:cNvSpPr>
            <a:spLocks noGrp="1"/>
          </p:cNvSpPr>
          <p:nvPr/>
        </p:nvSpPr>
        <p:spPr bwMode="auto">
          <a:xfrm>
            <a:off x="617950" y="5464734"/>
            <a:ext cx="10730770" cy="1109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mn-lt"/>
                <a:ea typeface="+mn-ea"/>
                <a:cs typeface="+mn-cs"/>
              </a:defRPr>
            </a:lvl1pPr>
            <a:lvl2pPr marL="742950" indent="-285750" algn="l" rtl="0" eaLnBrk="0" fontAlgn="base"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mn-lt"/>
              </a:defRPr>
            </a:lvl2pPr>
            <a:lvl3pPr marL="1143000" indent="-228600" algn="l" rtl="0" eaLnBrk="0" fontAlgn="base"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mn-lt"/>
              </a:defRPr>
            </a:lvl3pPr>
            <a:lvl4pPr marL="1600200" indent="-228600" algn="l" rtl="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mn-lt"/>
              </a:defRPr>
            </a:lvl4pPr>
            <a:lvl5pPr marL="2057400" indent="-228600" algn="l" rtl="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mn-lt"/>
              </a:defRPr>
            </a:lvl5pPr>
            <a:lvl6pPr marL="25146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457200" rtl="0" eaLnBrk="0" fontAlgn="base" latinLnBrk="0" hangingPunct="0">
              <a:lnSpc>
                <a:spcPct val="90000"/>
              </a:lnSpc>
              <a:spcBef>
                <a:spcPts val="1000"/>
              </a:spcBef>
              <a:spcAft>
                <a:spcPts val="0"/>
              </a:spcAft>
              <a:buClrTx/>
              <a:buSzTx/>
              <a:buFont typeface="Wingdings" panose="05000000000000000000" pitchFamily="2" charset="2"/>
              <a:buChar char="§"/>
              <a:tabLst/>
              <a:defRPr/>
            </a:pPr>
            <a:r>
              <a:rPr kumimoji="0" lang="en-US" alt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Primary endpoint: </a:t>
            </a:r>
            <a:r>
              <a:rPr kumimoji="0" lang="en-US" alt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PFS assessed by IRC</a:t>
            </a:r>
          </a:p>
          <a:p>
            <a:pPr marL="342900" marR="0" lvl="0" indent="-342900" algn="l" defTabSz="457200" rtl="0" eaLnBrk="0" fontAlgn="base" latinLnBrk="0" hangingPunct="0">
              <a:lnSpc>
                <a:spcPct val="90000"/>
              </a:lnSpc>
              <a:spcBef>
                <a:spcPts val="1000"/>
              </a:spcBef>
              <a:spcAft>
                <a:spcPts val="0"/>
              </a:spcAft>
              <a:buClrTx/>
              <a:buSzTx/>
              <a:buFont typeface="Wingdings" panose="05000000000000000000" pitchFamily="2" charset="2"/>
              <a:buChar char="§"/>
              <a:tabLst/>
              <a:defRPr/>
            </a:pPr>
            <a:r>
              <a:rPr kumimoji="0" lang="en-US" altLang="en-US" sz="2400" b="1"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Key secondary endpoints: </a:t>
            </a:r>
            <a:r>
              <a:rPr kumimoji="0" lang="en-US" altLang="en-US" sz="24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PFS assessed by investigator; EFS, TTNT, OS, safety</a:t>
            </a:r>
          </a:p>
        </p:txBody>
      </p:sp>
      <p:cxnSp>
        <p:nvCxnSpPr>
          <p:cNvPr id="28" name="Straight Arrow Connector 7">
            <a:extLst>
              <a:ext uri="{FF2B5EF4-FFF2-40B4-BE49-F238E27FC236}">
                <a16:creationId xmlns:a16="http://schemas.microsoft.com/office/drawing/2014/main" id="{3F76849C-35B5-DB96-F48C-A32D53733F71}"/>
              </a:ext>
            </a:extLst>
          </p:cNvPr>
          <p:cNvCxnSpPr>
            <a:cxnSpLocks noChangeShapeType="1"/>
          </p:cNvCxnSpPr>
          <p:nvPr/>
        </p:nvCxnSpPr>
        <p:spPr bwMode="auto">
          <a:xfrm flipV="1">
            <a:off x="3674162" y="2952915"/>
            <a:ext cx="627577" cy="425962"/>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cxnSp>
      <p:sp>
        <p:nvSpPr>
          <p:cNvPr id="29" name="Text Box 23">
            <a:extLst>
              <a:ext uri="{FF2B5EF4-FFF2-40B4-BE49-F238E27FC236}">
                <a16:creationId xmlns:a16="http://schemas.microsoft.com/office/drawing/2014/main" id="{062EE78D-7CD8-523E-DEB7-E22A890B2967}"/>
              </a:ext>
            </a:extLst>
          </p:cNvPr>
          <p:cNvSpPr txBox="1">
            <a:spLocks noChangeArrowheads="1"/>
          </p:cNvSpPr>
          <p:nvPr/>
        </p:nvSpPr>
        <p:spPr bwMode="auto">
          <a:xfrm>
            <a:off x="4276311" y="4636926"/>
            <a:ext cx="6831956"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600">
                <a:solidFill>
                  <a:srgbClr val="FEFDDE"/>
                </a:solidFill>
                <a:latin typeface="Arial" charset="0"/>
                <a:ea typeface="ＭＳ Ｐゴシック" charset="0"/>
              </a:defRPr>
            </a:lvl1pPr>
            <a:lvl2pPr>
              <a:defRPr sz="2400">
                <a:solidFill>
                  <a:srgbClr val="FEFDDE"/>
                </a:solidFill>
                <a:latin typeface="Arial" charset="0"/>
                <a:ea typeface="ＭＳ Ｐゴシック" charset="0"/>
              </a:defRPr>
            </a:lvl2pPr>
            <a:lvl3pPr>
              <a:defRPr sz="2200">
                <a:solidFill>
                  <a:srgbClr val="FEFDDE"/>
                </a:solidFill>
                <a:latin typeface="Arial" charset="0"/>
                <a:ea typeface="ＭＳ Ｐゴシック" charset="0"/>
              </a:defRPr>
            </a:lvl3pPr>
            <a:lvl4pPr>
              <a:defRPr sz="2000">
                <a:solidFill>
                  <a:srgbClr val="FEFDDE"/>
                </a:solidFill>
                <a:latin typeface="Arial" charset="0"/>
                <a:ea typeface="ＭＳ Ｐゴシック" charset="0"/>
              </a:defRPr>
            </a:lvl4pPr>
            <a:lvl5pPr>
              <a:defRPr>
                <a:solidFill>
                  <a:srgbClr val="FEFDDE"/>
                </a:solidFill>
                <a:latin typeface="Arial" charset="0"/>
                <a:ea typeface="ＭＳ Ｐゴシック" charset="0"/>
              </a:defRPr>
            </a:lvl5pPr>
            <a:lvl6pPr eaLnBrk="0" hangingPunct="0">
              <a:spcBef>
                <a:spcPts val="1000"/>
              </a:spcBef>
              <a:spcAft>
                <a:spcPts val="700"/>
              </a:spcAft>
              <a:buClr>
                <a:srgbClr val="FEFDDE"/>
              </a:buClr>
              <a:defRPr>
                <a:solidFill>
                  <a:srgbClr val="FEFDDE"/>
                </a:solidFill>
                <a:latin typeface="Arial" charset="0"/>
                <a:ea typeface="ＭＳ Ｐゴシック" charset="0"/>
              </a:defRPr>
            </a:lvl6pPr>
            <a:lvl7pPr eaLnBrk="0" hangingPunct="0">
              <a:spcBef>
                <a:spcPts val="1000"/>
              </a:spcBef>
              <a:spcAft>
                <a:spcPts val="700"/>
              </a:spcAft>
              <a:buClr>
                <a:srgbClr val="FEFDDE"/>
              </a:buClr>
              <a:defRPr>
                <a:solidFill>
                  <a:srgbClr val="FEFDDE"/>
                </a:solidFill>
                <a:latin typeface="Arial" charset="0"/>
                <a:ea typeface="ＭＳ Ｐゴシック" charset="0"/>
              </a:defRPr>
            </a:lvl7pPr>
            <a:lvl8pPr eaLnBrk="0" hangingPunct="0">
              <a:spcBef>
                <a:spcPts val="1000"/>
              </a:spcBef>
              <a:spcAft>
                <a:spcPts val="700"/>
              </a:spcAft>
              <a:buClr>
                <a:srgbClr val="FEFDDE"/>
              </a:buClr>
              <a:defRPr>
                <a:solidFill>
                  <a:srgbClr val="FEFDDE"/>
                </a:solidFill>
                <a:latin typeface="Arial" charset="0"/>
                <a:ea typeface="ＭＳ Ｐゴシック" charset="0"/>
              </a:defRPr>
            </a:lvl8pPr>
            <a:lvl9pPr eaLnBrk="0" hangingPunct="0">
              <a:spcBef>
                <a:spcPts val="1000"/>
              </a:spcBef>
              <a:spcAft>
                <a:spcPts val="700"/>
              </a:spcAft>
              <a:buClr>
                <a:srgbClr val="FEFDDE"/>
              </a:buClr>
              <a:defRPr>
                <a:solidFill>
                  <a:srgbClr val="FEFDDE"/>
                </a:solidFill>
                <a:latin typeface="Arial" charset="0"/>
                <a:ea typeface="ＭＳ Ｐゴシック" charset="0"/>
              </a:defRPr>
            </a:lvl9p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t>
            </a:r>
            <a:r>
              <a:rPr lang="en-GB" sz="1200">
                <a:solidFill>
                  <a:srgbClr val="000000"/>
                </a:solidFill>
                <a:latin typeface="Calibri" panose="020F0502020204030204" pitchFamily="34" charset="0"/>
                <a:cs typeface="Calibri" panose="020F0502020204030204" pitchFamily="34" charset="0"/>
              </a:rPr>
              <a:t>I</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delalisib</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150 mg PO BID; first dose of rituximab (</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D1C1</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375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next 4 infusions at 500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 </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Q2W, next 3 infusions </a:t>
            </a:r>
            <a:r>
              <a:rPr lang="en-GB" sz="1200">
                <a:solidFill>
                  <a:srgbClr val="000000"/>
                </a:solidFill>
                <a:latin typeface="Calibri" panose="020F0502020204030204" pitchFamily="34" charset="0"/>
                <a:cs typeface="Calibri" panose="020F0502020204030204" pitchFamily="34" charset="0"/>
              </a:rPr>
              <a:t>at </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500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 </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Q4W. </a:t>
            </a:r>
          </a:p>
          <a:p>
            <a:pPr marL="0" marR="0" lvl="0" indent="0" defTabSz="457200" rtl="0" eaLnBrk="1" fontAlgn="auto" latinLnBrk="0" hangingPunct="1">
              <a:lnSpc>
                <a:spcPct val="100000"/>
              </a:lnSpc>
              <a:spcBef>
                <a:spcPts val="0"/>
              </a:spcBef>
              <a:spcAft>
                <a:spcPts val="0"/>
              </a:spcAft>
              <a:buClrTx/>
              <a:buSzTx/>
              <a:buFontTx/>
              <a:buNone/>
              <a:tabLst/>
              <a:defRPr/>
            </a:pPr>
            <a:r>
              <a:rPr lang="en-GB" sz="1200" baseline="30000">
                <a:solidFill>
                  <a:srgbClr val="000000"/>
                </a:solidFill>
                <a:latin typeface="Calibri" panose="020F0502020204030204" pitchFamily="34" charset="0"/>
                <a:cs typeface="Calibri" panose="020F0502020204030204" pitchFamily="34" charset="0"/>
              </a:rPr>
              <a:t>†</a:t>
            </a:r>
            <a:r>
              <a:rPr lang="en-GB" sz="1200">
                <a:solidFill>
                  <a:srgbClr val="000000"/>
                </a:solidFill>
                <a:latin typeface="Calibri" panose="020F0502020204030204" pitchFamily="34" charset="0"/>
                <a:cs typeface="Calibri" panose="020F0502020204030204" pitchFamily="34" charset="0"/>
              </a:rPr>
              <a:t>B</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endamustine</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70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 </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IV on D1, </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D2</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of C1-6; first dose of rituximab (</a:t>
            </a:r>
            <a:r>
              <a:rPr lang="en-GB" sz="1200">
                <a:solidFill>
                  <a:srgbClr val="000000"/>
                </a:solidFill>
                <a:latin typeface="Calibri" panose="020F0502020204030204" pitchFamily="34" charset="0"/>
                <a:cs typeface="Calibri" panose="020F0502020204030204" pitchFamily="34" charset="0"/>
              </a:rPr>
              <a:t>D</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1C1</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375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next 5 infusions on </a:t>
            </a:r>
            <a:r>
              <a:rPr kumimoji="0" lang="en-GB" sz="1200" b="0" u="none" strike="noStrike" kern="1200" cap="none" spc="0" normalizeH="0" baseline="0" noProof="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D1C2</a:t>
            </a:r>
            <a:r>
              <a:rPr kumimoji="0" lang="en-GB" sz="1200" b="0"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-6 at 500 mg/m</a:t>
            </a:r>
            <a:r>
              <a:rPr kumimoji="0" lang="en-GB"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2</a:t>
            </a:r>
            <a:r>
              <a:rPr lang="en-GB" sz="1200">
                <a:solidFill>
                  <a:srgbClr val="000000"/>
                </a:solidFill>
                <a:latin typeface="Calibri" panose="020F0502020204030204" pitchFamily="34" charset="0"/>
                <a:cs typeface="Calibri" panose="020F0502020204030204" pitchFamily="34" charset="0"/>
              </a:rPr>
              <a:t>.</a:t>
            </a:r>
            <a:endParaRPr kumimoji="0" lang="en-US" sz="1200" b="0" u="none" strike="noStrike" kern="1200" cap="none" spc="0" normalizeH="0" baseline="3000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cxnSp>
        <p:nvCxnSpPr>
          <p:cNvPr id="30" name="Straight Arrow Connector 9">
            <a:extLst>
              <a:ext uri="{FF2B5EF4-FFF2-40B4-BE49-F238E27FC236}">
                <a16:creationId xmlns:a16="http://schemas.microsoft.com/office/drawing/2014/main" id="{AB23B300-A52C-5E81-5447-54D619E7A57D}"/>
              </a:ext>
            </a:extLst>
          </p:cNvPr>
          <p:cNvCxnSpPr>
            <a:cxnSpLocks noChangeShapeType="1"/>
          </p:cNvCxnSpPr>
          <p:nvPr/>
        </p:nvCxnSpPr>
        <p:spPr bwMode="auto">
          <a:xfrm>
            <a:off x="8557744" y="4115494"/>
            <a:ext cx="539570" cy="0"/>
          </a:xfrm>
          <a:prstGeom prst="straightConnector1">
            <a:avLst/>
          </a:prstGeom>
          <a:noFill/>
          <a:ln w="28575">
            <a:solidFill>
              <a:schemeClr val="bg1"/>
            </a:solidFill>
            <a:prstDash val="solid"/>
            <a:round/>
            <a:headEnd/>
            <a:tailEnd type="triangle" w="med" len="med"/>
          </a:ln>
          <a:extLst>
            <a:ext uri="{909E8E84-426E-40dd-AFC4-6F175D3DCCD1}">
              <a14:hiddenFill xmlns:a14="http://schemas.microsoft.com/office/drawing/2010/main" xmlns="">
                <a:noFill/>
              </a14:hiddenFill>
            </a:ext>
          </a:extLst>
        </p:spPr>
      </p:cxnSp>
      <p:sp>
        <p:nvSpPr>
          <p:cNvPr id="32" name="Text Box 23">
            <a:extLst>
              <a:ext uri="{FF2B5EF4-FFF2-40B4-BE49-F238E27FC236}">
                <a16:creationId xmlns:a16="http://schemas.microsoft.com/office/drawing/2014/main" id="{911A28B3-AF7B-1A6E-83DB-7953CCE3C864}"/>
              </a:ext>
            </a:extLst>
          </p:cNvPr>
          <p:cNvSpPr txBox="1">
            <a:spLocks noChangeArrowheads="1"/>
          </p:cNvSpPr>
          <p:nvPr/>
        </p:nvSpPr>
        <p:spPr bwMode="auto">
          <a:xfrm>
            <a:off x="8933274" y="3852778"/>
            <a:ext cx="231285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600">
                <a:solidFill>
                  <a:srgbClr val="FEFDDE"/>
                </a:solidFill>
                <a:latin typeface="Arial" charset="0"/>
                <a:ea typeface="ＭＳ Ｐゴシック" charset="0"/>
              </a:defRPr>
            </a:lvl1pPr>
            <a:lvl2pPr>
              <a:defRPr sz="2400">
                <a:solidFill>
                  <a:srgbClr val="FEFDDE"/>
                </a:solidFill>
                <a:latin typeface="Arial" charset="0"/>
                <a:ea typeface="ＭＳ Ｐゴシック" charset="0"/>
              </a:defRPr>
            </a:lvl2pPr>
            <a:lvl3pPr>
              <a:defRPr sz="2200">
                <a:solidFill>
                  <a:srgbClr val="FEFDDE"/>
                </a:solidFill>
                <a:latin typeface="Arial" charset="0"/>
                <a:ea typeface="ＭＳ Ｐゴシック" charset="0"/>
              </a:defRPr>
            </a:lvl3pPr>
            <a:lvl4pPr>
              <a:defRPr sz="2000">
                <a:solidFill>
                  <a:srgbClr val="FEFDDE"/>
                </a:solidFill>
                <a:latin typeface="Arial" charset="0"/>
                <a:ea typeface="ＭＳ Ｐゴシック" charset="0"/>
              </a:defRPr>
            </a:lvl4pPr>
            <a:lvl5pPr>
              <a:defRPr>
                <a:solidFill>
                  <a:srgbClr val="FEFDDE"/>
                </a:solidFill>
                <a:latin typeface="Arial" charset="0"/>
                <a:ea typeface="ＭＳ Ｐゴシック" charset="0"/>
              </a:defRPr>
            </a:lvl5pPr>
            <a:lvl6pPr eaLnBrk="0" hangingPunct="0">
              <a:spcBef>
                <a:spcPts val="1000"/>
              </a:spcBef>
              <a:spcAft>
                <a:spcPts val="700"/>
              </a:spcAft>
              <a:buClr>
                <a:srgbClr val="FEFDDE"/>
              </a:buClr>
              <a:defRPr>
                <a:solidFill>
                  <a:srgbClr val="FEFDDE"/>
                </a:solidFill>
                <a:latin typeface="Arial" charset="0"/>
                <a:ea typeface="ＭＳ Ｐゴシック" charset="0"/>
              </a:defRPr>
            </a:lvl6pPr>
            <a:lvl7pPr eaLnBrk="0" hangingPunct="0">
              <a:spcBef>
                <a:spcPts val="1000"/>
              </a:spcBef>
              <a:spcAft>
                <a:spcPts val="700"/>
              </a:spcAft>
              <a:buClr>
                <a:srgbClr val="FEFDDE"/>
              </a:buClr>
              <a:defRPr>
                <a:solidFill>
                  <a:srgbClr val="FEFDDE"/>
                </a:solidFill>
                <a:latin typeface="Arial" charset="0"/>
                <a:ea typeface="ＭＳ Ｐゴシック" charset="0"/>
              </a:defRPr>
            </a:lvl7pPr>
            <a:lvl8pPr eaLnBrk="0" hangingPunct="0">
              <a:spcBef>
                <a:spcPts val="1000"/>
              </a:spcBef>
              <a:spcAft>
                <a:spcPts val="700"/>
              </a:spcAft>
              <a:buClr>
                <a:srgbClr val="FEFDDE"/>
              </a:buClr>
              <a:defRPr>
                <a:solidFill>
                  <a:srgbClr val="FEFDDE"/>
                </a:solidFill>
                <a:latin typeface="Arial" charset="0"/>
                <a:ea typeface="ＭＳ Ｐゴシック" charset="0"/>
              </a:defRPr>
            </a:lvl8pPr>
            <a:lvl9pPr eaLnBrk="0" hangingPunct="0">
              <a:spcBef>
                <a:spcPts val="1000"/>
              </a:spcBef>
              <a:spcAft>
                <a:spcPts val="700"/>
              </a:spcAft>
              <a:buClr>
                <a:srgbClr val="FEFDDE"/>
              </a:buClr>
              <a:defRPr>
                <a:solidFill>
                  <a:srgbClr val="FEFDDE"/>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Optional crossover if PD confirmed by IRC</a:t>
            </a:r>
            <a:endParaRPr kumimoji="0" lang="en-US" sz="1400" b="0" i="1" u="none" strike="noStrike" kern="1200" cap="none" spc="0" normalizeH="0" baseline="0" noProof="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Tree>
    <p:extLst>
      <p:ext uri="{BB962C8B-B14F-4D97-AF65-F5344CB8AC3E}">
        <p14:creationId xmlns:p14="http://schemas.microsoft.com/office/powerpoint/2010/main" val="39880560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249A62-1B2F-6A5A-BEF3-67E5EBD65B48}"/>
            </a:ext>
          </a:extLst>
        </p:cNvPr>
        <p:cNvGrpSpPr/>
        <p:nvPr/>
      </p:nvGrpSpPr>
      <p:grpSpPr>
        <a:xfrm>
          <a:off x="0" y="0"/>
          <a:ext cx="0" cy="0"/>
          <a:chOff x="0" y="0"/>
          <a:chExt cx="0" cy="0"/>
        </a:xfrm>
      </p:grpSpPr>
      <p:sp>
        <p:nvSpPr>
          <p:cNvPr id="31746" name="Rectangle 2">
            <a:extLst>
              <a:ext uri="{FF2B5EF4-FFF2-40B4-BE49-F238E27FC236}">
                <a16:creationId xmlns:a16="http://schemas.microsoft.com/office/drawing/2014/main" id="{4EB8FC67-74D1-B279-DD09-E444446A34D8}"/>
              </a:ext>
            </a:extLst>
          </p:cNvPr>
          <p:cNvSpPr>
            <a:spLocks noGrp="1" noChangeArrowheads="1"/>
          </p:cNvSpPr>
          <p:nvPr>
            <p:ph type="title"/>
          </p:nvPr>
        </p:nvSpPr>
        <p:spPr/>
        <p:txBody>
          <a:bodyPr/>
          <a:lstStyle/>
          <a:p>
            <a:r>
              <a:rPr lang="en-US" dirty="0"/>
              <a:t>BRUIN CLL-321: IRC-Assessed PFS (Primary Endpoint)</a:t>
            </a:r>
            <a:endParaRPr lang="en-US" altLang="en-US" dirty="0"/>
          </a:p>
        </p:txBody>
      </p:sp>
      <p:sp>
        <p:nvSpPr>
          <p:cNvPr id="2" name="Text Box 15">
            <a:extLst>
              <a:ext uri="{FF2B5EF4-FFF2-40B4-BE49-F238E27FC236}">
                <a16:creationId xmlns:a16="http://schemas.microsoft.com/office/drawing/2014/main" id="{7FBEAB76-0ABF-4485-69D8-EDE249BAAAF1}"/>
              </a:ext>
            </a:extLst>
          </p:cNvPr>
          <p:cNvSpPr txBox="1">
            <a:spLocks noChangeArrowheads="1"/>
          </p:cNvSpPr>
          <p:nvPr/>
        </p:nvSpPr>
        <p:spPr bwMode="auto">
          <a:xfrm>
            <a:off x="412751"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Sharman. ASH 2024. </a:t>
            </a:r>
            <a:r>
              <a:rPr lang="en-US" altLang="en-US" sz="1200" b="0" spc="-10" dirty="0" err="1">
                <a:solidFill>
                  <a:srgbClr val="455560"/>
                </a:solidFill>
                <a:latin typeface="Calibri" panose="020F0502020204030204" pitchFamily="34" charset="0"/>
                <a:cs typeface="Arial" panose="020B0604020202020204" pitchFamily="34" charset="0"/>
              </a:rPr>
              <a:t>Abstr</a:t>
            </a:r>
            <a:r>
              <a:rPr lang="en-US" altLang="en-US" sz="1200" b="0" spc="-10" dirty="0">
                <a:solidFill>
                  <a:srgbClr val="455560"/>
                </a:solidFill>
                <a:latin typeface="Calibri" panose="020F0502020204030204" pitchFamily="34" charset="0"/>
                <a:cs typeface="Arial" panose="020B0604020202020204" pitchFamily="34" charset="0"/>
              </a:rPr>
              <a:t> 886.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4" name="Table 3">
            <a:extLst>
              <a:ext uri="{FF2B5EF4-FFF2-40B4-BE49-F238E27FC236}">
                <a16:creationId xmlns:a16="http://schemas.microsoft.com/office/drawing/2014/main" id="{8BAAFC32-61EA-963F-5703-944FEB2F1EA3}"/>
              </a:ext>
            </a:extLst>
          </p:cNvPr>
          <p:cNvGraphicFramePr>
            <a:graphicFrameLocks noGrp="1"/>
          </p:cNvGraphicFramePr>
          <p:nvPr>
            <p:extLst>
              <p:ext uri="{D42A27DB-BD31-4B8C-83A1-F6EECF244321}">
                <p14:modId xmlns:p14="http://schemas.microsoft.com/office/powerpoint/2010/main" val="3471167318"/>
              </p:ext>
            </p:extLst>
          </p:nvPr>
        </p:nvGraphicFramePr>
        <p:xfrm>
          <a:off x="6350427" y="1548697"/>
          <a:ext cx="4780343" cy="2298383"/>
        </p:xfrm>
        <a:graphic>
          <a:graphicData uri="http://schemas.openxmlformats.org/drawingml/2006/table">
            <a:tbl>
              <a:tblPr firstRow="1" bandRow="1">
                <a:tableStyleId>{F5AB1C69-6EDB-4FF4-983F-18BD219EF322}</a:tableStyleId>
              </a:tblPr>
              <a:tblGrid>
                <a:gridCol w="2091720">
                  <a:extLst>
                    <a:ext uri="{9D8B030D-6E8A-4147-A177-3AD203B41FA5}">
                      <a16:colId xmlns:a16="http://schemas.microsoft.com/office/drawing/2014/main" val="4230268532"/>
                    </a:ext>
                  </a:extLst>
                </a:gridCol>
                <a:gridCol w="1432877">
                  <a:extLst>
                    <a:ext uri="{9D8B030D-6E8A-4147-A177-3AD203B41FA5}">
                      <a16:colId xmlns:a16="http://schemas.microsoft.com/office/drawing/2014/main" val="1471845447"/>
                    </a:ext>
                  </a:extLst>
                </a:gridCol>
                <a:gridCol w="1255746">
                  <a:extLst>
                    <a:ext uri="{9D8B030D-6E8A-4147-A177-3AD203B41FA5}">
                      <a16:colId xmlns:a16="http://schemas.microsoft.com/office/drawing/2014/main" val="971768868"/>
                    </a:ext>
                  </a:extLst>
                </a:gridCol>
              </a:tblGrid>
              <a:tr h="530543">
                <a:tc>
                  <a:txBody>
                    <a:bodyPr/>
                    <a:lstStyle/>
                    <a:p>
                      <a:endParaRPr lang="en-US" sz="1400">
                        <a:solidFill>
                          <a:schemeClr val="bg1"/>
                        </a:solidFill>
                        <a:latin typeface="Calibri" panose="020F0502020204030204" pitchFamily="34" charset="0"/>
                        <a:cs typeface="Calibri" panose="020F0502020204030204" pitchFamily="34" charset="0"/>
                      </a:endParaRP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a:latin typeface="Calibri" panose="020F0502020204030204" pitchFamily="34" charset="0"/>
                          <a:cs typeface="Calibri" panose="020F0502020204030204" pitchFamily="34" charset="0"/>
                        </a:rPr>
                        <a:t>Pirtobrutinib</a:t>
                      </a:r>
                    </a:p>
                    <a:p>
                      <a:pPr algn="ctr"/>
                      <a:r>
                        <a:rPr lang="en-US" sz="1400">
                          <a:latin typeface="Calibri" panose="020F0502020204030204" pitchFamily="34" charset="0"/>
                          <a:cs typeface="Calibri" panose="020F0502020204030204" pitchFamily="34" charset="0"/>
                        </a:rPr>
                        <a:t> (n = 119)</a:t>
                      </a: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r>
                        <a:rPr lang="en-US" sz="1400" err="1">
                          <a:latin typeface="Calibri" panose="020F0502020204030204" pitchFamily="34" charset="0"/>
                          <a:cs typeface="Calibri" panose="020F0502020204030204" pitchFamily="34" charset="0"/>
                        </a:rPr>
                        <a:t>IdelaR</a:t>
                      </a:r>
                      <a:r>
                        <a:rPr lang="en-US" sz="1400">
                          <a:latin typeface="Calibri" panose="020F0502020204030204" pitchFamily="34" charset="0"/>
                          <a:cs typeface="Calibri" panose="020F0502020204030204" pitchFamily="34" charset="0"/>
                        </a:rPr>
                        <a:t>/BR</a:t>
                      </a:r>
                    </a:p>
                    <a:p>
                      <a:pPr algn="ctr"/>
                      <a:r>
                        <a:rPr lang="en-US" sz="1400">
                          <a:latin typeface="Calibri" panose="020F0502020204030204" pitchFamily="34" charset="0"/>
                          <a:cs typeface="Calibri" panose="020F0502020204030204" pitchFamily="34" charset="0"/>
                        </a:rPr>
                        <a:t> (n = 119)</a:t>
                      </a: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621750658"/>
                  </a:ext>
                </a:extLst>
              </a:tr>
              <a:tr h="324221">
                <a:tc>
                  <a:txBody>
                    <a:bodyPr/>
                    <a:lstStyle/>
                    <a:p>
                      <a:pPr marL="0" indent="0">
                        <a:buFont typeface="Wingdings" panose="05000000000000000000" pitchFamily="2" charset="2"/>
                        <a:buNone/>
                      </a:pPr>
                      <a:r>
                        <a:rPr lang="en-US" sz="1400" b="0">
                          <a:solidFill>
                            <a:schemeClr val="bg1"/>
                          </a:solidFill>
                          <a:latin typeface="Calibri" panose="020F0502020204030204" pitchFamily="34" charset="0"/>
                          <a:cs typeface="Calibri" panose="020F0502020204030204" pitchFamily="34" charset="0"/>
                        </a:rPr>
                        <a:t>Events, n (%)</a:t>
                      </a: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a:solidFill>
                            <a:schemeClr val="bg1"/>
                          </a:solidFill>
                          <a:latin typeface="Calibri" panose="020F0502020204030204" pitchFamily="34" charset="0"/>
                          <a:cs typeface="Calibri" panose="020F0502020204030204" pitchFamily="34" charset="0"/>
                        </a:rPr>
                        <a:t>74 (62)</a:t>
                      </a: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a:solidFill>
                            <a:schemeClr val="bg1"/>
                          </a:solidFill>
                          <a:latin typeface="Calibri" panose="020F0502020204030204" pitchFamily="34" charset="0"/>
                          <a:cs typeface="Calibri" panose="020F0502020204030204" pitchFamily="34" charset="0"/>
                        </a:rPr>
                        <a:t>79 (66)</a:t>
                      </a: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63773154"/>
                  </a:ext>
                </a:extLst>
              </a:tr>
              <a:tr h="530543">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400" b="0">
                          <a:solidFill>
                            <a:schemeClr val="bg1"/>
                          </a:solidFill>
                          <a:latin typeface="Calibri" panose="020F0502020204030204" pitchFamily="34" charset="0"/>
                          <a:cs typeface="Calibri" panose="020F0502020204030204" pitchFamily="34" charset="0"/>
                        </a:rPr>
                        <a:t>Median PFS, </a:t>
                      </a:r>
                      <a:r>
                        <a:rPr lang="en-US" sz="1400" b="0" err="1">
                          <a:solidFill>
                            <a:schemeClr val="bg1"/>
                          </a:solidFill>
                          <a:latin typeface="Calibri" panose="020F0502020204030204" pitchFamily="34" charset="0"/>
                          <a:cs typeface="Calibri" panose="020F0502020204030204" pitchFamily="34" charset="0"/>
                        </a:rPr>
                        <a:t>mo</a:t>
                      </a:r>
                      <a:r>
                        <a:rPr lang="en-US" sz="1400" b="0">
                          <a:solidFill>
                            <a:schemeClr val="bg1"/>
                          </a:solidFill>
                          <a:latin typeface="Calibri" panose="020F0502020204030204" pitchFamily="34" charset="0"/>
                          <a:cs typeface="Calibri" panose="020F0502020204030204" pitchFamily="34" charset="0"/>
                        </a:rPr>
                        <a:t> (95% CI)</a:t>
                      </a: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latin typeface="Calibri" panose="020F0502020204030204" pitchFamily="34" charset="0"/>
                          <a:cs typeface="Calibri" panose="020F0502020204030204" pitchFamily="34" charset="0"/>
                        </a:rPr>
                        <a:t>14.0 (11.2-16.6)</a:t>
                      </a:r>
                      <a:endParaRPr lang="en-US" sz="1400"/>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latin typeface="Calibri" panose="020F0502020204030204" pitchFamily="34" charset="0"/>
                          <a:cs typeface="Calibri" panose="020F0502020204030204" pitchFamily="34" charset="0"/>
                        </a:rPr>
                        <a:t>8.7 (8.1-10.4)</a:t>
                      </a:r>
                      <a:endParaRPr lang="en-US" sz="1400"/>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43285540"/>
                  </a:ext>
                </a:extLst>
              </a:tr>
              <a:tr h="530543">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n-US" sz="1400" b="0">
                        <a:solidFill>
                          <a:schemeClr val="bg1"/>
                        </a:solidFill>
                        <a:latin typeface="Calibri" panose="020F0502020204030204" pitchFamily="34" charset="0"/>
                        <a:cs typeface="Calibri" panose="020F0502020204030204" pitchFamily="34" charset="0"/>
                      </a:endParaRP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a:solidFill>
                            <a:schemeClr val="bg1"/>
                          </a:solidFill>
                          <a:latin typeface="Calibri" panose="020F0502020204030204" pitchFamily="34" charset="0"/>
                          <a:cs typeface="Calibri" panose="020F0502020204030204" pitchFamily="34" charset="0"/>
                        </a:rPr>
                        <a:t>HR: 0.54 (95% CI: 0.39-0.75)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i="1">
                          <a:solidFill>
                            <a:schemeClr val="bg1"/>
                          </a:solidFill>
                          <a:latin typeface="Calibri" panose="020F0502020204030204" pitchFamily="34" charset="0"/>
                          <a:cs typeface="Calibri" panose="020F0502020204030204" pitchFamily="34" charset="0"/>
                        </a:rPr>
                        <a:t>P</a:t>
                      </a:r>
                      <a:r>
                        <a:rPr lang="en-US" sz="1400">
                          <a:solidFill>
                            <a:schemeClr val="bg1"/>
                          </a:solidFill>
                          <a:latin typeface="Calibri" panose="020F0502020204030204" pitchFamily="34" charset="0"/>
                          <a:cs typeface="Calibri" panose="020F0502020204030204" pitchFamily="34" charset="0"/>
                        </a:rPr>
                        <a:t> = .0002</a:t>
                      </a:r>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pPr algn="ctr"/>
                      <a:endParaRPr lang="en-US"/>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681850573"/>
                  </a:ext>
                </a:extLst>
              </a:tr>
              <a:tr h="324221">
                <a:tc>
                  <a:txBody>
                    <a:bodyPr/>
                    <a:lstStyle/>
                    <a:p>
                      <a:r>
                        <a:rPr lang="en-US" sz="1400" b="0">
                          <a:solidFill>
                            <a:schemeClr val="bg1"/>
                          </a:solidFill>
                          <a:latin typeface="Calibri" panose="020F0502020204030204" pitchFamily="34" charset="0"/>
                          <a:cs typeface="Calibri" panose="020F0502020204030204" pitchFamily="34" charset="0"/>
                        </a:rPr>
                        <a:t>Median follow-up, mo</a:t>
                      </a:r>
                      <a:endParaRPr lang="en-US" sz="1400"/>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latin typeface="Calibri" panose="020F0502020204030204" pitchFamily="34" charset="0"/>
                          <a:cs typeface="Calibri" panose="020F0502020204030204" pitchFamily="34" charset="0"/>
                        </a:rPr>
                        <a:t>19.4</a:t>
                      </a:r>
                      <a:endParaRPr lang="en-US" sz="1400"/>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chemeClr val="bg1"/>
                          </a:solidFill>
                          <a:latin typeface="Calibri" panose="020F0502020204030204" pitchFamily="34" charset="0"/>
                          <a:cs typeface="Calibri" panose="020F0502020204030204" pitchFamily="34" charset="0"/>
                        </a:rPr>
                        <a:t>17.7</a:t>
                      </a:r>
                      <a:endParaRPr lang="en-US" sz="1400"/>
                    </a:p>
                  </a:txBody>
                  <a:tcPr marL="121920" marR="121920" marT="60960" marB="6096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29343919"/>
                  </a:ext>
                </a:extLst>
              </a:tr>
            </a:tbl>
          </a:graphicData>
        </a:graphic>
      </p:graphicFrame>
      <p:sp>
        <p:nvSpPr>
          <p:cNvPr id="3" name="TextBox 2">
            <a:extLst>
              <a:ext uri="{FF2B5EF4-FFF2-40B4-BE49-F238E27FC236}">
                <a16:creationId xmlns:a16="http://schemas.microsoft.com/office/drawing/2014/main" id="{E8A45950-BDF0-4A23-ACAA-C7E6F064C18A}"/>
              </a:ext>
            </a:extLst>
          </p:cNvPr>
          <p:cNvSpPr txBox="1"/>
          <p:nvPr/>
        </p:nvSpPr>
        <p:spPr bwMode="auto">
          <a:xfrm rot="16200000">
            <a:off x="1553074" y="3226102"/>
            <a:ext cx="8853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1">
                <a:solidFill>
                  <a:schemeClr val="bg1"/>
                </a:solidFill>
                <a:latin typeface="Calibri" panose="020F0502020204030204" pitchFamily="34" charset="0"/>
              </a:rPr>
              <a:t>PFS (%)</a:t>
            </a:r>
          </a:p>
        </p:txBody>
      </p:sp>
      <p:sp>
        <p:nvSpPr>
          <p:cNvPr id="6" name="TextBox 5">
            <a:extLst>
              <a:ext uri="{FF2B5EF4-FFF2-40B4-BE49-F238E27FC236}">
                <a16:creationId xmlns:a16="http://schemas.microsoft.com/office/drawing/2014/main" id="{CA725CC1-B4C9-F807-95D2-98D6B57BA0B9}"/>
              </a:ext>
            </a:extLst>
          </p:cNvPr>
          <p:cNvSpPr txBox="1"/>
          <p:nvPr/>
        </p:nvSpPr>
        <p:spPr bwMode="auto">
          <a:xfrm>
            <a:off x="3718883" y="4989866"/>
            <a:ext cx="32224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Time From Randomization (Mo)</a:t>
            </a:r>
          </a:p>
        </p:txBody>
      </p:sp>
      <p:sp>
        <p:nvSpPr>
          <p:cNvPr id="7" name="TextBox 6">
            <a:extLst>
              <a:ext uri="{FF2B5EF4-FFF2-40B4-BE49-F238E27FC236}">
                <a16:creationId xmlns:a16="http://schemas.microsoft.com/office/drawing/2014/main" id="{A150A8E3-6B30-E903-706A-95ADAE52B371}"/>
              </a:ext>
            </a:extLst>
          </p:cNvPr>
          <p:cNvSpPr txBox="1"/>
          <p:nvPr/>
        </p:nvSpPr>
        <p:spPr bwMode="auto">
          <a:xfrm>
            <a:off x="1956219" y="1906446"/>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100</a:t>
            </a:r>
          </a:p>
        </p:txBody>
      </p:sp>
      <p:sp>
        <p:nvSpPr>
          <p:cNvPr id="8" name="TextBox 7">
            <a:extLst>
              <a:ext uri="{FF2B5EF4-FFF2-40B4-BE49-F238E27FC236}">
                <a16:creationId xmlns:a16="http://schemas.microsoft.com/office/drawing/2014/main" id="{EA2E6A50-39B4-86C4-758F-01F623878788}"/>
              </a:ext>
            </a:extLst>
          </p:cNvPr>
          <p:cNvSpPr txBox="1"/>
          <p:nvPr/>
        </p:nvSpPr>
        <p:spPr bwMode="auto">
          <a:xfrm>
            <a:off x="2069813" y="244497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80</a:t>
            </a:r>
          </a:p>
        </p:txBody>
      </p:sp>
      <p:sp>
        <p:nvSpPr>
          <p:cNvPr id="9" name="TextBox 8">
            <a:extLst>
              <a:ext uri="{FF2B5EF4-FFF2-40B4-BE49-F238E27FC236}">
                <a16:creationId xmlns:a16="http://schemas.microsoft.com/office/drawing/2014/main" id="{40FC9F74-0B5C-2CB9-0DF0-90103FDB322B}"/>
              </a:ext>
            </a:extLst>
          </p:cNvPr>
          <p:cNvSpPr txBox="1"/>
          <p:nvPr/>
        </p:nvSpPr>
        <p:spPr bwMode="auto">
          <a:xfrm>
            <a:off x="2060415" y="298349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10" name="TextBox 9">
            <a:extLst>
              <a:ext uri="{FF2B5EF4-FFF2-40B4-BE49-F238E27FC236}">
                <a16:creationId xmlns:a16="http://schemas.microsoft.com/office/drawing/2014/main" id="{4E5B52B0-7BE1-C8BC-9E1C-4DBFCC847F06}"/>
              </a:ext>
            </a:extLst>
          </p:cNvPr>
          <p:cNvSpPr txBox="1"/>
          <p:nvPr/>
        </p:nvSpPr>
        <p:spPr bwMode="auto">
          <a:xfrm>
            <a:off x="2069813" y="3522018"/>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40</a:t>
            </a:r>
          </a:p>
        </p:txBody>
      </p:sp>
      <p:sp>
        <p:nvSpPr>
          <p:cNvPr id="11" name="TextBox 10">
            <a:extLst>
              <a:ext uri="{FF2B5EF4-FFF2-40B4-BE49-F238E27FC236}">
                <a16:creationId xmlns:a16="http://schemas.microsoft.com/office/drawing/2014/main" id="{95DADD3C-9A10-9864-22E3-DD65CB4C6B42}"/>
              </a:ext>
            </a:extLst>
          </p:cNvPr>
          <p:cNvSpPr txBox="1"/>
          <p:nvPr/>
        </p:nvSpPr>
        <p:spPr bwMode="auto">
          <a:xfrm>
            <a:off x="2073537" y="406054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20</a:t>
            </a:r>
          </a:p>
        </p:txBody>
      </p:sp>
      <p:sp>
        <p:nvSpPr>
          <p:cNvPr id="12" name="TextBox 11">
            <a:extLst>
              <a:ext uri="{FF2B5EF4-FFF2-40B4-BE49-F238E27FC236}">
                <a16:creationId xmlns:a16="http://schemas.microsoft.com/office/drawing/2014/main" id="{F51FBD2A-EBFF-AC6F-A9A2-59F8006B11A4}"/>
              </a:ext>
            </a:extLst>
          </p:cNvPr>
          <p:cNvSpPr txBox="1"/>
          <p:nvPr/>
        </p:nvSpPr>
        <p:spPr bwMode="auto">
          <a:xfrm>
            <a:off x="2187130" y="4623782"/>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cxnSp>
        <p:nvCxnSpPr>
          <p:cNvPr id="13" name="Straight Connector 12">
            <a:extLst>
              <a:ext uri="{FF2B5EF4-FFF2-40B4-BE49-F238E27FC236}">
                <a16:creationId xmlns:a16="http://schemas.microsoft.com/office/drawing/2014/main" id="{455E6D7B-6A28-8684-CDDF-5D34A4DA2E83}"/>
              </a:ext>
            </a:extLst>
          </p:cNvPr>
          <p:cNvCxnSpPr>
            <a:cxnSpLocks/>
          </p:cNvCxnSpPr>
          <p:nvPr/>
        </p:nvCxnSpPr>
        <p:spPr bwMode="auto">
          <a:xfrm>
            <a:off x="2467142" y="4780677"/>
            <a:ext cx="0" cy="77815"/>
          </a:xfrm>
          <a:prstGeom prst="line">
            <a:avLst/>
          </a:prstGeom>
          <a:noFill/>
          <a:ln w="28575" cap="flat" cmpd="sng" algn="ctr">
            <a:solidFill>
              <a:schemeClr val="bg1"/>
            </a:solidFill>
            <a:prstDash val="solid"/>
            <a:round/>
            <a:headEnd type="none" w="med" len="med"/>
            <a:tailEnd type="none" w="med" len="med"/>
          </a:ln>
          <a:effectLst/>
        </p:spPr>
      </p:cxnSp>
      <p:sp>
        <p:nvSpPr>
          <p:cNvPr id="14" name="TextBox 13">
            <a:extLst>
              <a:ext uri="{FF2B5EF4-FFF2-40B4-BE49-F238E27FC236}">
                <a16:creationId xmlns:a16="http://schemas.microsoft.com/office/drawing/2014/main" id="{6B2D6517-89F7-85F5-52D3-79D757B7D833}"/>
              </a:ext>
            </a:extLst>
          </p:cNvPr>
          <p:cNvSpPr txBox="1"/>
          <p:nvPr/>
        </p:nvSpPr>
        <p:spPr bwMode="auto">
          <a:xfrm>
            <a:off x="2323201" y="478883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23" name="TextBox 22">
            <a:extLst>
              <a:ext uri="{FF2B5EF4-FFF2-40B4-BE49-F238E27FC236}">
                <a16:creationId xmlns:a16="http://schemas.microsoft.com/office/drawing/2014/main" id="{A1D12F8F-E267-E32E-26B6-99B08BA41B7C}"/>
              </a:ext>
            </a:extLst>
          </p:cNvPr>
          <p:cNvSpPr txBox="1"/>
          <p:nvPr/>
        </p:nvSpPr>
        <p:spPr bwMode="auto">
          <a:xfrm>
            <a:off x="2646176" y="478883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a:t>
            </a:r>
          </a:p>
        </p:txBody>
      </p:sp>
      <p:cxnSp>
        <p:nvCxnSpPr>
          <p:cNvPr id="25" name="Straight Connector 24">
            <a:extLst>
              <a:ext uri="{FF2B5EF4-FFF2-40B4-BE49-F238E27FC236}">
                <a16:creationId xmlns:a16="http://schemas.microsoft.com/office/drawing/2014/main" id="{F8892182-2517-9040-76A5-62D254F1374C}"/>
              </a:ext>
            </a:extLst>
          </p:cNvPr>
          <p:cNvCxnSpPr>
            <a:cxnSpLocks/>
          </p:cNvCxnSpPr>
          <p:nvPr/>
        </p:nvCxnSpPr>
        <p:spPr bwMode="auto">
          <a:xfrm>
            <a:off x="2788582"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21A331E2-5219-ABE0-D983-BD95979E0FAE}"/>
              </a:ext>
            </a:extLst>
          </p:cNvPr>
          <p:cNvCxnSpPr>
            <a:cxnSpLocks/>
          </p:cNvCxnSpPr>
          <p:nvPr/>
        </p:nvCxnSpPr>
        <p:spPr bwMode="auto">
          <a:xfrm>
            <a:off x="3112234"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8CC016FB-0E24-08AE-7DA5-BBA2C0B89D15}"/>
              </a:ext>
            </a:extLst>
          </p:cNvPr>
          <p:cNvCxnSpPr>
            <a:cxnSpLocks/>
          </p:cNvCxnSpPr>
          <p:nvPr/>
        </p:nvCxnSpPr>
        <p:spPr bwMode="auto">
          <a:xfrm>
            <a:off x="3435886"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96BEE67C-AA15-7162-7F5F-3A6FCDB8B408}"/>
              </a:ext>
            </a:extLst>
          </p:cNvPr>
          <p:cNvCxnSpPr>
            <a:cxnSpLocks/>
          </p:cNvCxnSpPr>
          <p:nvPr/>
        </p:nvCxnSpPr>
        <p:spPr bwMode="auto">
          <a:xfrm>
            <a:off x="3759538"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8E2B06E3-2ADD-CEF5-E2E9-6F75EAF0FC9F}"/>
              </a:ext>
            </a:extLst>
          </p:cNvPr>
          <p:cNvCxnSpPr>
            <a:cxnSpLocks/>
          </p:cNvCxnSpPr>
          <p:nvPr/>
        </p:nvCxnSpPr>
        <p:spPr bwMode="auto">
          <a:xfrm>
            <a:off x="4083190"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4A5E706-D876-2777-C7E5-26F3F46AC6EB}"/>
              </a:ext>
            </a:extLst>
          </p:cNvPr>
          <p:cNvCxnSpPr>
            <a:cxnSpLocks/>
          </p:cNvCxnSpPr>
          <p:nvPr/>
        </p:nvCxnSpPr>
        <p:spPr bwMode="auto">
          <a:xfrm>
            <a:off x="4406842"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C7B29D40-CB26-7248-7DEE-D82359C3F313}"/>
              </a:ext>
            </a:extLst>
          </p:cNvPr>
          <p:cNvCxnSpPr>
            <a:cxnSpLocks/>
          </p:cNvCxnSpPr>
          <p:nvPr/>
        </p:nvCxnSpPr>
        <p:spPr bwMode="auto">
          <a:xfrm>
            <a:off x="4730494"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2882AF4D-1769-A87D-3361-BB00EE2789FC}"/>
              </a:ext>
            </a:extLst>
          </p:cNvPr>
          <p:cNvCxnSpPr>
            <a:cxnSpLocks/>
          </p:cNvCxnSpPr>
          <p:nvPr/>
        </p:nvCxnSpPr>
        <p:spPr bwMode="auto">
          <a:xfrm>
            <a:off x="5054146"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945794C-EE94-B4D6-4183-455DC71CBFD5}"/>
              </a:ext>
            </a:extLst>
          </p:cNvPr>
          <p:cNvCxnSpPr>
            <a:cxnSpLocks/>
          </p:cNvCxnSpPr>
          <p:nvPr/>
        </p:nvCxnSpPr>
        <p:spPr bwMode="auto">
          <a:xfrm>
            <a:off x="5377798"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FB70A61A-7AE2-DB8F-11CA-986541D10954}"/>
              </a:ext>
            </a:extLst>
          </p:cNvPr>
          <p:cNvCxnSpPr>
            <a:cxnSpLocks/>
          </p:cNvCxnSpPr>
          <p:nvPr/>
        </p:nvCxnSpPr>
        <p:spPr bwMode="auto">
          <a:xfrm>
            <a:off x="5701450"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069D31BE-9B99-7B0B-4118-AEAA6A9CC38D}"/>
              </a:ext>
            </a:extLst>
          </p:cNvPr>
          <p:cNvCxnSpPr>
            <a:cxnSpLocks/>
          </p:cNvCxnSpPr>
          <p:nvPr/>
        </p:nvCxnSpPr>
        <p:spPr bwMode="auto">
          <a:xfrm>
            <a:off x="6025102"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EC6BA27E-082A-AA9A-C091-11743B1DC32C}"/>
              </a:ext>
            </a:extLst>
          </p:cNvPr>
          <p:cNvCxnSpPr>
            <a:cxnSpLocks/>
          </p:cNvCxnSpPr>
          <p:nvPr/>
        </p:nvCxnSpPr>
        <p:spPr bwMode="auto">
          <a:xfrm>
            <a:off x="6348754"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136EC20-8B22-3635-DFFE-649858F4E209}"/>
              </a:ext>
            </a:extLst>
          </p:cNvPr>
          <p:cNvCxnSpPr>
            <a:cxnSpLocks/>
          </p:cNvCxnSpPr>
          <p:nvPr/>
        </p:nvCxnSpPr>
        <p:spPr bwMode="auto">
          <a:xfrm>
            <a:off x="6672406"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5D8CFA7-F216-D7EF-A71D-771535DB19E0}"/>
              </a:ext>
            </a:extLst>
          </p:cNvPr>
          <p:cNvCxnSpPr>
            <a:cxnSpLocks/>
          </p:cNvCxnSpPr>
          <p:nvPr/>
        </p:nvCxnSpPr>
        <p:spPr bwMode="auto">
          <a:xfrm>
            <a:off x="6996058"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1CDB532-0DD5-5DE8-CB4E-2A2F00814E8C}"/>
              </a:ext>
            </a:extLst>
          </p:cNvPr>
          <p:cNvCxnSpPr>
            <a:cxnSpLocks/>
          </p:cNvCxnSpPr>
          <p:nvPr/>
        </p:nvCxnSpPr>
        <p:spPr bwMode="auto">
          <a:xfrm>
            <a:off x="7319710"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6C393E03-A718-D039-5030-60759092E3D2}"/>
              </a:ext>
            </a:extLst>
          </p:cNvPr>
          <p:cNvCxnSpPr>
            <a:cxnSpLocks/>
          </p:cNvCxnSpPr>
          <p:nvPr/>
        </p:nvCxnSpPr>
        <p:spPr bwMode="auto">
          <a:xfrm>
            <a:off x="7643362" y="4780489"/>
            <a:ext cx="0" cy="73311"/>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79626589-96E2-FE5D-CB99-1CC74E0B9CA8}"/>
              </a:ext>
            </a:extLst>
          </p:cNvPr>
          <p:cNvCxnSpPr>
            <a:cxnSpLocks/>
          </p:cNvCxnSpPr>
          <p:nvPr/>
        </p:nvCxnSpPr>
        <p:spPr bwMode="auto">
          <a:xfrm>
            <a:off x="7967007" y="4780489"/>
            <a:ext cx="0" cy="73311"/>
          </a:xfrm>
          <a:prstGeom prst="line">
            <a:avLst/>
          </a:prstGeom>
          <a:noFill/>
          <a:ln w="28575" cap="flat" cmpd="sng" algn="ctr">
            <a:solidFill>
              <a:schemeClr val="bg1"/>
            </a:solidFill>
            <a:prstDash val="solid"/>
            <a:round/>
            <a:headEnd type="none" w="med" len="med"/>
            <a:tailEnd type="none" w="med" len="med"/>
          </a:ln>
          <a:effectLst/>
        </p:spPr>
      </p:cxnSp>
      <p:sp>
        <p:nvSpPr>
          <p:cNvPr id="42" name="TextBox 41">
            <a:extLst>
              <a:ext uri="{FF2B5EF4-FFF2-40B4-BE49-F238E27FC236}">
                <a16:creationId xmlns:a16="http://schemas.microsoft.com/office/drawing/2014/main" id="{27AF1CF5-813F-EB92-F543-36A40259C74F}"/>
              </a:ext>
            </a:extLst>
          </p:cNvPr>
          <p:cNvSpPr txBox="1"/>
          <p:nvPr/>
        </p:nvSpPr>
        <p:spPr bwMode="auto">
          <a:xfrm>
            <a:off x="2969151" y="478883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a:t>
            </a:r>
          </a:p>
        </p:txBody>
      </p:sp>
      <p:sp>
        <p:nvSpPr>
          <p:cNvPr id="43" name="TextBox 42">
            <a:extLst>
              <a:ext uri="{FF2B5EF4-FFF2-40B4-BE49-F238E27FC236}">
                <a16:creationId xmlns:a16="http://schemas.microsoft.com/office/drawing/2014/main" id="{5C19644D-69D4-A533-7408-609E2CBC343B}"/>
              </a:ext>
            </a:extLst>
          </p:cNvPr>
          <p:cNvSpPr txBox="1"/>
          <p:nvPr/>
        </p:nvSpPr>
        <p:spPr bwMode="auto">
          <a:xfrm>
            <a:off x="3292126" y="478883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a:t>
            </a:r>
          </a:p>
        </p:txBody>
      </p:sp>
      <p:sp>
        <p:nvSpPr>
          <p:cNvPr id="44" name="TextBox 43">
            <a:extLst>
              <a:ext uri="{FF2B5EF4-FFF2-40B4-BE49-F238E27FC236}">
                <a16:creationId xmlns:a16="http://schemas.microsoft.com/office/drawing/2014/main" id="{85056DA6-D49C-4158-B45E-4193B665D656}"/>
              </a:ext>
            </a:extLst>
          </p:cNvPr>
          <p:cNvSpPr txBox="1"/>
          <p:nvPr/>
        </p:nvSpPr>
        <p:spPr bwMode="auto">
          <a:xfrm>
            <a:off x="3615100" y="478883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8</a:t>
            </a:r>
          </a:p>
        </p:txBody>
      </p:sp>
      <p:sp>
        <p:nvSpPr>
          <p:cNvPr id="45" name="TextBox 44">
            <a:extLst>
              <a:ext uri="{FF2B5EF4-FFF2-40B4-BE49-F238E27FC236}">
                <a16:creationId xmlns:a16="http://schemas.microsoft.com/office/drawing/2014/main" id="{8F0C3515-594F-4DA5-AF9F-F72B619C5BC1}"/>
              </a:ext>
            </a:extLst>
          </p:cNvPr>
          <p:cNvSpPr txBox="1"/>
          <p:nvPr/>
        </p:nvSpPr>
        <p:spPr bwMode="auto">
          <a:xfrm>
            <a:off x="3883563" y="478913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10</a:t>
            </a:r>
          </a:p>
        </p:txBody>
      </p:sp>
      <p:sp>
        <p:nvSpPr>
          <p:cNvPr id="46" name="TextBox 45">
            <a:extLst>
              <a:ext uri="{FF2B5EF4-FFF2-40B4-BE49-F238E27FC236}">
                <a16:creationId xmlns:a16="http://schemas.microsoft.com/office/drawing/2014/main" id="{CD11552F-18CA-A5C8-3498-00E61A4C033C}"/>
              </a:ext>
            </a:extLst>
          </p:cNvPr>
          <p:cNvSpPr txBox="1"/>
          <p:nvPr/>
        </p:nvSpPr>
        <p:spPr bwMode="auto">
          <a:xfrm>
            <a:off x="4206538" y="478913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12</a:t>
            </a:r>
          </a:p>
        </p:txBody>
      </p:sp>
      <p:sp>
        <p:nvSpPr>
          <p:cNvPr id="47" name="TextBox 46">
            <a:extLst>
              <a:ext uri="{FF2B5EF4-FFF2-40B4-BE49-F238E27FC236}">
                <a16:creationId xmlns:a16="http://schemas.microsoft.com/office/drawing/2014/main" id="{F3776D0A-34A5-6027-4DF5-01D33CDCD9C0}"/>
              </a:ext>
            </a:extLst>
          </p:cNvPr>
          <p:cNvSpPr txBox="1"/>
          <p:nvPr/>
        </p:nvSpPr>
        <p:spPr bwMode="auto">
          <a:xfrm>
            <a:off x="4529513" y="478913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14</a:t>
            </a:r>
          </a:p>
        </p:txBody>
      </p:sp>
      <p:sp>
        <p:nvSpPr>
          <p:cNvPr id="48" name="TextBox 47">
            <a:extLst>
              <a:ext uri="{FF2B5EF4-FFF2-40B4-BE49-F238E27FC236}">
                <a16:creationId xmlns:a16="http://schemas.microsoft.com/office/drawing/2014/main" id="{5474014E-D903-F4E8-B84E-7C0DB2137B2C}"/>
              </a:ext>
            </a:extLst>
          </p:cNvPr>
          <p:cNvSpPr txBox="1"/>
          <p:nvPr/>
        </p:nvSpPr>
        <p:spPr bwMode="auto">
          <a:xfrm>
            <a:off x="4852488" y="478913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16</a:t>
            </a:r>
          </a:p>
        </p:txBody>
      </p:sp>
      <p:sp>
        <p:nvSpPr>
          <p:cNvPr id="49" name="TextBox 48">
            <a:extLst>
              <a:ext uri="{FF2B5EF4-FFF2-40B4-BE49-F238E27FC236}">
                <a16:creationId xmlns:a16="http://schemas.microsoft.com/office/drawing/2014/main" id="{F8B302A3-683A-389A-7E89-B85E5131A54E}"/>
              </a:ext>
            </a:extLst>
          </p:cNvPr>
          <p:cNvSpPr txBox="1"/>
          <p:nvPr/>
        </p:nvSpPr>
        <p:spPr bwMode="auto">
          <a:xfrm>
            <a:off x="5175462" y="478913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18</a:t>
            </a:r>
          </a:p>
        </p:txBody>
      </p:sp>
      <p:sp>
        <p:nvSpPr>
          <p:cNvPr id="50" name="TextBox 49">
            <a:extLst>
              <a:ext uri="{FF2B5EF4-FFF2-40B4-BE49-F238E27FC236}">
                <a16:creationId xmlns:a16="http://schemas.microsoft.com/office/drawing/2014/main" id="{4254371A-7AA3-6B9E-11B4-C52FC50BFF49}"/>
              </a:ext>
            </a:extLst>
          </p:cNvPr>
          <p:cNvSpPr txBox="1"/>
          <p:nvPr/>
        </p:nvSpPr>
        <p:spPr bwMode="auto">
          <a:xfrm>
            <a:off x="5504083"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20</a:t>
            </a:r>
          </a:p>
        </p:txBody>
      </p:sp>
      <p:sp>
        <p:nvSpPr>
          <p:cNvPr id="51" name="TextBox 50">
            <a:extLst>
              <a:ext uri="{FF2B5EF4-FFF2-40B4-BE49-F238E27FC236}">
                <a16:creationId xmlns:a16="http://schemas.microsoft.com/office/drawing/2014/main" id="{19B70E5F-74E9-50D3-8F44-B9E00989DDBC}"/>
              </a:ext>
            </a:extLst>
          </p:cNvPr>
          <p:cNvSpPr txBox="1"/>
          <p:nvPr/>
        </p:nvSpPr>
        <p:spPr bwMode="auto">
          <a:xfrm>
            <a:off x="5827058"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22</a:t>
            </a:r>
          </a:p>
        </p:txBody>
      </p:sp>
      <p:sp>
        <p:nvSpPr>
          <p:cNvPr id="52" name="TextBox 51">
            <a:extLst>
              <a:ext uri="{FF2B5EF4-FFF2-40B4-BE49-F238E27FC236}">
                <a16:creationId xmlns:a16="http://schemas.microsoft.com/office/drawing/2014/main" id="{79098004-C090-21F1-81BF-53F1FE35E4C1}"/>
              </a:ext>
            </a:extLst>
          </p:cNvPr>
          <p:cNvSpPr txBox="1"/>
          <p:nvPr/>
        </p:nvSpPr>
        <p:spPr bwMode="auto">
          <a:xfrm>
            <a:off x="6150033"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24</a:t>
            </a:r>
          </a:p>
        </p:txBody>
      </p:sp>
      <p:sp>
        <p:nvSpPr>
          <p:cNvPr id="53" name="TextBox 52">
            <a:extLst>
              <a:ext uri="{FF2B5EF4-FFF2-40B4-BE49-F238E27FC236}">
                <a16:creationId xmlns:a16="http://schemas.microsoft.com/office/drawing/2014/main" id="{9BBCB29C-F70B-DD90-57A9-2B6E97CA7C80}"/>
              </a:ext>
            </a:extLst>
          </p:cNvPr>
          <p:cNvSpPr txBox="1"/>
          <p:nvPr/>
        </p:nvSpPr>
        <p:spPr bwMode="auto">
          <a:xfrm>
            <a:off x="6473008"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26</a:t>
            </a:r>
          </a:p>
        </p:txBody>
      </p:sp>
      <p:sp>
        <p:nvSpPr>
          <p:cNvPr id="54" name="TextBox 53">
            <a:extLst>
              <a:ext uri="{FF2B5EF4-FFF2-40B4-BE49-F238E27FC236}">
                <a16:creationId xmlns:a16="http://schemas.microsoft.com/office/drawing/2014/main" id="{42BE634C-BBDA-4D5B-3ACF-B1F83DFA5875}"/>
              </a:ext>
            </a:extLst>
          </p:cNvPr>
          <p:cNvSpPr txBox="1"/>
          <p:nvPr/>
        </p:nvSpPr>
        <p:spPr bwMode="auto">
          <a:xfrm>
            <a:off x="6795982"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28</a:t>
            </a:r>
          </a:p>
        </p:txBody>
      </p:sp>
      <p:sp>
        <p:nvSpPr>
          <p:cNvPr id="55" name="TextBox 54">
            <a:extLst>
              <a:ext uri="{FF2B5EF4-FFF2-40B4-BE49-F238E27FC236}">
                <a16:creationId xmlns:a16="http://schemas.microsoft.com/office/drawing/2014/main" id="{5E2DED92-3B60-49BE-FBA7-ACFC54372453}"/>
              </a:ext>
            </a:extLst>
          </p:cNvPr>
          <p:cNvSpPr txBox="1"/>
          <p:nvPr/>
        </p:nvSpPr>
        <p:spPr bwMode="auto">
          <a:xfrm>
            <a:off x="7124190"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30</a:t>
            </a:r>
          </a:p>
        </p:txBody>
      </p:sp>
      <p:sp>
        <p:nvSpPr>
          <p:cNvPr id="56" name="TextBox 55">
            <a:extLst>
              <a:ext uri="{FF2B5EF4-FFF2-40B4-BE49-F238E27FC236}">
                <a16:creationId xmlns:a16="http://schemas.microsoft.com/office/drawing/2014/main" id="{343D9AA2-6F95-5097-C83C-BBB8D478550A}"/>
              </a:ext>
            </a:extLst>
          </p:cNvPr>
          <p:cNvSpPr txBox="1"/>
          <p:nvPr/>
        </p:nvSpPr>
        <p:spPr bwMode="auto">
          <a:xfrm>
            <a:off x="7447165"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32</a:t>
            </a:r>
          </a:p>
        </p:txBody>
      </p:sp>
      <p:sp>
        <p:nvSpPr>
          <p:cNvPr id="57" name="TextBox 56">
            <a:extLst>
              <a:ext uri="{FF2B5EF4-FFF2-40B4-BE49-F238E27FC236}">
                <a16:creationId xmlns:a16="http://schemas.microsoft.com/office/drawing/2014/main" id="{F3E3774C-DA33-2C69-4197-2C83359D1544}"/>
              </a:ext>
            </a:extLst>
          </p:cNvPr>
          <p:cNvSpPr txBox="1"/>
          <p:nvPr/>
        </p:nvSpPr>
        <p:spPr bwMode="auto">
          <a:xfrm>
            <a:off x="7770139" y="478757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34</a:t>
            </a:r>
          </a:p>
        </p:txBody>
      </p:sp>
      <p:grpSp>
        <p:nvGrpSpPr>
          <p:cNvPr id="31757" name="Group 31756">
            <a:extLst>
              <a:ext uri="{FF2B5EF4-FFF2-40B4-BE49-F238E27FC236}">
                <a16:creationId xmlns:a16="http://schemas.microsoft.com/office/drawing/2014/main" id="{2C6180A5-F4F7-B50F-916F-C5AACCA1ACB8}"/>
              </a:ext>
            </a:extLst>
          </p:cNvPr>
          <p:cNvGrpSpPr/>
          <p:nvPr/>
        </p:nvGrpSpPr>
        <p:grpSpPr>
          <a:xfrm>
            <a:off x="2257477" y="5390527"/>
            <a:ext cx="5840797" cy="463228"/>
            <a:chOff x="2257477" y="5796394"/>
            <a:chExt cx="5840797" cy="463228"/>
          </a:xfrm>
        </p:grpSpPr>
        <p:sp>
          <p:nvSpPr>
            <p:cNvPr id="58" name="TextBox 57">
              <a:extLst>
                <a:ext uri="{FF2B5EF4-FFF2-40B4-BE49-F238E27FC236}">
                  <a16:creationId xmlns:a16="http://schemas.microsoft.com/office/drawing/2014/main" id="{09D2B95E-245E-D3D5-E27F-ED19393161CD}"/>
                </a:ext>
              </a:extLst>
            </p:cNvPr>
            <p:cNvSpPr txBox="1"/>
            <p:nvPr/>
          </p:nvSpPr>
          <p:spPr bwMode="auto">
            <a:xfrm>
              <a:off x="2257477" y="579765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119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119</a:t>
              </a:r>
            </a:p>
          </p:txBody>
        </p:sp>
        <p:sp>
          <p:nvSpPr>
            <p:cNvPr id="59" name="TextBox 58">
              <a:extLst>
                <a:ext uri="{FF2B5EF4-FFF2-40B4-BE49-F238E27FC236}">
                  <a16:creationId xmlns:a16="http://schemas.microsoft.com/office/drawing/2014/main" id="{71F66BBC-D70B-4EBC-776E-4729D246786C}"/>
                </a:ext>
              </a:extLst>
            </p:cNvPr>
            <p:cNvSpPr txBox="1"/>
            <p:nvPr/>
          </p:nvSpPr>
          <p:spPr bwMode="auto">
            <a:xfrm>
              <a:off x="2580452" y="579765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113</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92</a:t>
              </a:r>
            </a:p>
          </p:txBody>
        </p:sp>
        <p:sp>
          <p:nvSpPr>
            <p:cNvPr id="60" name="TextBox 59">
              <a:extLst>
                <a:ext uri="{FF2B5EF4-FFF2-40B4-BE49-F238E27FC236}">
                  <a16:creationId xmlns:a16="http://schemas.microsoft.com/office/drawing/2014/main" id="{66DE365E-78B5-1214-657D-5618B8C21BC9}"/>
                </a:ext>
              </a:extLst>
            </p:cNvPr>
            <p:cNvSpPr txBox="1"/>
            <p:nvPr/>
          </p:nvSpPr>
          <p:spPr bwMode="auto">
            <a:xfrm>
              <a:off x="2903427" y="579765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100</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73</a:t>
              </a:r>
            </a:p>
          </p:txBody>
        </p:sp>
        <p:sp>
          <p:nvSpPr>
            <p:cNvPr id="61" name="TextBox 60">
              <a:extLst>
                <a:ext uri="{FF2B5EF4-FFF2-40B4-BE49-F238E27FC236}">
                  <a16:creationId xmlns:a16="http://schemas.microsoft.com/office/drawing/2014/main" id="{47B7067A-798C-867C-9182-9A0AE2BFE135}"/>
                </a:ext>
              </a:extLst>
            </p:cNvPr>
            <p:cNvSpPr txBox="1"/>
            <p:nvPr/>
          </p:nvSpPr>
          <p:spPr bwMode="auto">
            <a:xfrm>
              <a:off x="3265676" y="57976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84</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60</a:t>
              </a:r>
            </a:p>
          </p:txBody>
        </p:sp>
        <p:sp>
          <p:nvSpPr>
            <p:cNvPr id="62" name="TextBox 61">
              <a:extLst>
                <a:ext uri="{FF2B5EF4-FFF2-40B4-BE49-F238E27FC236}">
                  <a16:creationId xmlns:a16="http://schemas.microsoft.com/office/drawing/2014/main" id="{01110DBF-1EA0-85F3-A6EB-88D91AFBC3B2}"/>
                </a:ext>
              </a:extLst>
            </p:cNvPr>
            <p:cNvSpPr txBox="1"/>
            <p:nvPr/>
          </p:nvSpPr>
          <p:spPr bwMode="auto">
            <a:xfrm>
              <a:off x="3588650" y="57976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79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57</a:t>
              </a:r>
            </a:p>
          </p:txBody>
        </p:sp>
        <p:sp>
          <p:nvSpPr>
            <p:cNvPr id="63" name="TextBox 62">
              <a:extLst>
                <a:ext uri="{FF2B5EF4-FFF2-40B4-BE49-F238E27FC236}">
                  <a16:creationId xmlns:a16="http://schemas.microsoft.com/office/drawing/2014/main" id="{90253774-9254-A766-73E2-8EC086046549}"/>
                </a:ext>
              </a:extLst>
            </p:cNvPr>
            <p:cNvSpPr txBox="1"/>
            <p:nvPr/>
          </p:nvSpPr>
          <p:spPr bwMode="auto">
            <a:xfrm>
              <a:off x="3909211" y="57979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69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37</a:t>
              </a:r>
            </a:p>
          </p:txBody>
        </p:sp>
        <p:sp>
          <p:nvSpPr>
            <p:cNvPr id="31744" name="TextBox 31743">
              <a:extLst>
                <a:ext uri="{FF2B5EF4-FFF2-40B4-BE49-F238E27FC236}">
                  <a16:creationId xmlns:a16="http://schemas.microsoft.com/office/drawing/2014/main" id="{2C85EA65-456E-D2D7-E333-3FE085E9751C}"/>
                </a:ext>
              </a:extLst>
            </p:cNvPr>
            <p:cNvSpPr txBox="1"/>
            <p:nvPr/>
          </p:nvSpPr>
          <p:spPr bwMode="auto">
            <a:xfrm>
              <a:off x="4232186" y="57979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54</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25</a:t>
              </a:r>
            </a:p>
          </p:txBody>
        </p:sp>
        <p:sp>
          <p:nvSpPr>
            <p:cNvPr id="31745" name="TextBox 31744">
              <a:extLst>
                <a:ext uri="{FF2B5EF4-FFF2-40B4-BE49-F238E27FC236}">
                  <a16:creationId xmlns:a16="http://schemas.microsoft.com/office/drawing/2014/main" id="{97170E45-CD74-78AF-1BF6-2AB1972E5407}"/>
                </a:ext>
              </a:extLst>
            </p:cNvPr>
            <p:cNvSpPr txBox="1"/>
            <p:nvPr/>
          </p:nvSpPr>
          <p:spPr bwMode="auto">
            <a:xfrm>
              <a:off x="4555161" y="57979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44</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18</a:t>
              </a:r>
            </a:p>
          </p:txBody>
        </p:sp>
        <p:sp>
          <p:nvSpPr>
            <p:cNvPr id="31747" name="TextBox 31746">
              <a:extLst>
                <a:ext uri="{FF2B5EF4-FFF2-40B4-BE49-F238E27FC236}">
                  <a16:creationId xmlns:a16="http://schemas.microsoft.com/office/drawing/2014/main" id="{265947C3-5012-7195-3660-5FA37B037952}"/>
                </a:ext>
              </a:extLst>
            </p:cNvPr>
            <p:cNvSpPr txBox="1"/>
            <p:nvPr/>
          </p:nvSpPr>
          <p:spPr bwMode="auto">
            <a:xfrm>
              <a:off x="4878136" y="57979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38</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18</a:t>
              </a:r>
            </a:p>
          </p:txBody>
        </p:sp>
        <p:sp>
          <p:nvSpPr>
            <p:cNvPr id="31748" name="TextBox 31747">
              <a:extLst>
                <a:ext uri="{FF2B5EF4-FFF2-40B4-BE49-F238E27FC236}">
                  <a16:creationId xmlns:a16="http://schemas.microsoft.com/office/drawing/2014/main" id="{DB24DF56-79B2-CE06-5C71-13EC4111099C}"/>
                </a:ext>
              </a:extLst>
            </p:cNvPr>
            <p:cNvSpPr txBox="1"/>
            <p:nvPr/>
          </p:nvSpPr>
          <p:spPr bwMode="auto">
            <a:xfrm>
              <a:off x="5201110" y="579795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10</a:t>
              </a:r>
            </a:p>
          </p:txBody>
        </p:sp>
        <p:sp>
          <p:nvSpPr>
            <p:cNvPr id="31749" name="TextBox 31748">
              <a:extLst>
                <a:ext uri="{FF2B5EF4-FFF2-40B4-BE49-F238E27FC236}">
                  <a16:creationId xmlns:a16="http://schemas.microsoft.com/office/drawing/2014/main" id="{4444D8C7-F87E-C8A3-BD68-DC20FE6121E8}"/>
                </a:ext>
              </a:extLst>
            </p:cNvPr>
            <p:cNvSpPr txBox="1"/>
            <p:nvPr/>
          </p:nvSpPr>
          <p:spPr bwMode="auto">
            <a:xfrm>
              <a:off x="5529731" y="5796394"/>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12</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7</a:t>
              </a:r>
            </a:p>
          </p:txBody>
        </p:sp>
        <p:sp>
          <p:nvSpPr>
            <p:cNvPr id="31750" name="TextBox 31749">
              <a:extLst>
                <a:ext uri="{FF2B5EF4-FFF2-40B4-BE49-F238E27FC236}">
                  <a16:creationId xmlns:a16="http://schemas.microsoft.com/office/drawing/2014/main" id="{C37CBF58-77ED-3CEA-B05F-A33EC6678255}"/>
                </a:ext>
              </a:extLst>
            </p:cNvPr>
            <p:cNvSpPr txBox="1"/>
            <p:nvPr/>
          </p:nvSpPr>
          <p:spPr bwMode="auto">
            <a:xfrm>
              <a:off x="5852706" y="5796394"/>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10</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5</a:t>
              </a:r>
            </a:p>
          </p:txBody>
        </p:sp>
        <p:sp>
          <p:nvSpPr>
            <p:cNvPr id="31751" name="TextBox 31750">
              <a:extLst>
                <a:ext uri="{FF2B5EF4-FFF2-40B4-BE49-F238E27FC236}">
                  <a16:creationId xmlns:a16="http://schemas.microsoft.com/office/drawing/2014/main" id="{CB4D991D-E542-48BF-A6BF-000BC381A3F8}"/>
                </a:ext>
              </a:extLst>
            </p:cNvPr>
            <p:cNvSpPr txBox="1"/>
            <p:nvPr/>
          </p:nvSpPr>
          <p:spPr bwMode="auto">
            <a:xfrm>
              <a:off x="6214954"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4</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3</a:t>
              </a:r>
            </a:p>
          </p:txBody>
        </p:sp>
        <p:sp>
          <p:nvSpPr>
            <p:cNvPr id="31752" name="TextBox 31751">
              <a:extLst>
                <a:ext uri="{FF2B5EF4-FFF2-40B4-BE49-F238E27FC236}">
                  <a16:creationId xmlns:a16="http://schemas.microsoft.com/office/drawing/2014/main" id="{037350A4-D942-8A00-F8AE-56F25AFF47BF}"/>
                </a:ext>
              </a:extLst>
            </p:cNvPr>
            <p:cNvSpPr txBox="1"/>
            <p:nvPr/>
          </p:nvSpPr>
          <p:spPr bwMode="auto">
            <a:xfrm>
              <a:off x="6537929"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a:t>
              </a:r>
            </a:p>
          </p:txBody>
        </p:sp>
        <p:sp>
          <p:nvSpPr>
            <p:cNvPr id="31753" name="TextBox 31752">
              <a:extLst>
                <a:ext uri="{FF2B5EF4-FFF2-40B4-BE49-F238E27FC236}">
                  <a16:creationId xmlns:a16="http://schemas.microsoft.com/office/drawing/2014/main" id="{3CAD1218-A45B-6198-8652-40F609CF4ADD}"/>
                </a:ext>
              </a:extLst>
            </p:cNvPr>
            <p:cNvSpPr txBox="1"/>
            <p:nvPr/>
          </p:nvSpPr>
          <p:spPr bwMode="auto">
            <a:xfrm>
              <a:off x="6860903"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p>
          </p:txBody>
        </p:sp>
        <p:sp>
          <p:nvSpPr>
            <p:cNvPr id="31754" name="TextBox 31753">
              <a:extLst>
                <a:ext uri="{FF2B5EF4-FFF2-40B4-BE49-F238E27FC236}">
                  <a16:creationId xmlns:a16="http://schemas.microsoft.com/office/drawing/2014/main" id="{8E4106C6-AE19-814D-9110-049054FECA3D}"/>
                </a:ext>
              </a:extLst>
            </p:cNvPr>
            <p:cNvSpPr txBox="1"/>
            <p:nvPr/>
          </p:nvSpPr>
          <p:spPr bwMode="auto">
            <a:xfrm>
              <a:off x="7189111"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p>
          </p:txBody>
        </p:sp>
        <p:sp>
          <p:nvSpPr>
            <p:cNvPr id="31755" name="TextBox 31754">
              <a:extLst>
                <a:ext uri="{FF2B5EF4-FFF2-40B4-BE49-F238E27FC236}">
                  <a16:creationId xmlns:a16="http://schemas.microsoft.com/office/drawing/2014/main" id="{870F8EB7-023F-8A4C-34D1-52FC5A720F9B}"/>
                </a:ext>
              </a:extLst>
            </p:cNvPr>
            <p:cNvSpPr txBox="1"/>
            <p:nvPr/>
          </p:nvSpPr>
          <p:spPr bwMode="auto">
            <a:xfrm>
              <a:off x="7512086"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p>
          </p:txBody>
        </p:sp>
        <p:sp>
          <p:nvSpPr>
            <p:cNvPr id="31756" name="TextBox 31755">
              <a:extLst>
                <a:ext uri="{FF2B5EF4-FFF2-40B4-BE49-F238E27FC236}">
                  <a16:creationId xmlns:a16="http://schemas.microsoft.com/office/drawing/2014/main" id="{4B672E2E-34E9-F0FC-5624-1F428F91D58F}"/>
                </a:ext>
              </a:extLst>
            </p:cNvPr>
            <p:cNvSpPr txBox="1"/>
            <p:nvPr/>
          </p:nvSpPr>
          <p:spPr bwMode="auto">
            <a:xfrm>
              <a:off x="7835060" y="5796394"/>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0</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p>
          </p:txBody>
        </p:sp>
      </p:grpSp>
      <p:sp>
        <p:nvSpPr>
          <p:cNvPr id="31758" name="TextBox 31757">
            <a:extLst>
              <a:ext uri="{FF2B5EF4-FFF2-40B4-BE49-F238E27FC236}">
                <a16:creationId xmlns:a16="http://schemas.microsoft.com/office/drawing/2014/main" id="{B5AAEE3C-2CA8-2E97-B3BD-C27D85F21121}"/>
              </a:ext>
            </a:extLst>
          </p:cNvPr>
          <p:cNvSpPr txBox="1"/>
          <p:nvPr/>
        </p:nvSpPr>
        <p:spPr bwMode="auto">
          <a:xfrm>
            <a:off x="1145006" y="5219001"/>
            <a:ext cx="11658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Number at Risk</a:t>
            </a:r>
            <a:br>
              <a:rPr lang="en-US" sz="1200" b="0" dirty="0">
                <a:solidFill>
                  <a:schemeClr val="bg1"/>
                </a:solidFill>
                <a:latin typeface="Calibri" panose="020F0502020204030204" pitchFamily="34" charset="0"/>
              </a:rPr>
            </a:br>
            <a:r>
              <a:rPr lang="en-US" sz="1200" b="0" dirty="0" err="1">
                <a:solidFill>
                  <a:schemeClr val="accent1"/>
                </a:solidFill>
                <a:latin typeface="Calibri" panose="020F0502020204030204" pitchFamily="34" charset="0"/>
              </a:rPr>
              <a:t>Pirtobrutinib</a:t>
            </a:r>
            <a:br>
              <a:rPr lang="en-US" sz="1200" b="0" dirty="0">
                <a:solidFill>
                  <a:schemeClr val="accent1"/>
                </a:solidFill>
                <a:latin typeface="Calibri" panose="020F0502020204030204" pitchFamily="34" charset="0"/>
              </a:rPr>
            </a:br>
            <a:r>
              <a:rPr lang="en-US" sz="1200" b="0" dirty="0" err="1">
                <a:solidFill>
                  <a:schemeClr val="accent3"/>
                </a:solidFill>
                <a:latin typeface="Calibri" panose="020F0502020204030204" pitchFamily="34" charset="0"/>
              </a:rPr>
              <a:t>IdelaR</a:t>
            </a:r>
            <a:r>
              <a:rPr lang="en-US" sz="1200" b="0" dirty="0">
                <a:solidFill>
                  <a:schemeClr val="accent3"/>
                </a:solidFill>
                <a:latin typeface="Calibri" panose="020F0502020204030204" pitchFamily="34" charset="0"/>
              </a:rPr>
              <a:t>/BR</a:t>
            </a:r>
          </a:p>
        </p:txBody>
      </p:sp>
      <p:sp>
        <p:nvSpPr>
          <p:cNvPr id="31759" name="TextBox 31758">
            <a:extLst>
              <a:ext uri="{FF2B5EF4-FFF2-40B4-BE49-F238E27FC236}">
                <a16:creationId xmlns:a16="http://schemas.microsoft.com/office/drawing/2014/main" id="{0C968D01-5500-FB33-AFA1-2585567FF9F4}"/>
              </a:ext>
            </a:extLst>
          </p:cNvPr>
          <p:cNvSpPr txBox="1"/>
          <p:nvPr/>
        </p:nvSpPr>
        <p:spPr bwMode="auto">
          <a:xfrm>
            <a:off x="4640515" y="2875136"/>
            <a:ext cx="1383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err="1">
                <a:solidFill>
                  <a:schemeClr val="accent1"/>
                </a:solidFill>
                <a:latin typeface="Calibri" panose="020F0502020204030204" pitchFamily="34" charset="0"/>
              </a:rPr>
              <a:t>Pirtobrutinib</a:t>
            </a:r>
            <a:endParaRPr lang="en-US" b="0">
              <a:solidFill>
                <a:schemeClr val="accent1"/>
              </a:solidFill>
              <a:latin typeface="Calibri" panose="020F0502020204030204" pitchFamily="34" charset="0"/>
            </a:endParaRPr>
          </a:p>
        </p:txBody>
      </p:sp>
      <p:sp>
        <p:nvSpPr>
          <p:cNvPr id="31760" name="TextBox 31759">
            <a:extLst>
              <a:ext uri="{FF2B5EF4-FFF2-40B4-BE49-F238E27FC236}">
                <a16:creationId xmlns:a16="http://schemas.microsoft.com/office/drawing/2014/main" id="{87F7482E-0AEB-5CC8-F5C0-2D9E227DBF3D}"/>
              </a:ext>
            </a:extLst>
          </p:cNvPr>
          <p:cNvSpPr txBox="1"/>
          <p:nvPr/>
        </p:nvSpPr>
        <p:spPr bwMode="auto">
          <a:xfrm>
            <a:off x="3141262" y="3714886"/>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err="1">
                <a:solidFill>
                  <a:schemeClr val="accent3"/>
                </a:solidFill>
                <a:latin typeface="Calibri" panose="020F0502020204030204" pitchFamily="34" charset="0"/>
              </a:rPr>
              <a:t>Idela</a:t>
            </a:r>
            <a:r>
              <a:rPr lang="en-US" err="1">
                <a:solidFill>
                  <a:schemeClr val="accent3"/>
                </a:solidFill>
                <a:latin typeface="Calibri" panose="020F0502020204030204" pitchFamily="34" charset="0"/>
              </a:rPr>
              <a:t>R</a:t>
            </a:r>
            <a:r>
              <a:rPr lang="en-US">
                <a:solidFill>
                  <a:schemeClr val="accent3"/>
                </a:solidFill>
                <a:latin typeface="Calibri" panose="020F0502020204030204" pitchFamily="34" charset="0"/>
              </a:rPr>
              <a:t>/BR</a:t>
            </a:r>
            <a:endParaRPr lang="en-US" b="0">
              <a:solidFill>
                <a:schemeClr val="accent3"/>
              </a:solidFill>
              <a:latin typeface="Calibri" panose="020F0502020204030204" pitchFamily="34" charset="0"/>
            </a:endParaRPr>
          </a:p>
        </p:txBody>
      </p:sp>
      <p:pic>
        <p:nvPicPr>
          <p:cNvPr id="31762" name="Graphic 31761">
            <a:extLst>
              <a:ext uri="{FF2B5EF4-FFF2-40B4-BE49-F238E27FC236}">
                <a16:creationId xmlns:a16="http://schemas.microsoft.com/office/drawing/2014/main" id="{BF08C7DE-7EB9-ADBB-75B9-FE0F223A14C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57386" y="1979083"/>
            <a:ext cx="5594377" cy="2440623"/>
          </a:xfrm>
          <a:prstGeom prst="rect">
            <a:avLst/>
          </a:prstGeom>
        </p:spPr>
      </p:pic>
      <p:grpSp>
        <p:nvGrpSpPr>
          <p:cNvPr id="31779" name="Group 31778">
            <a:extLst>
              <a:ext uri="{FF2B5EF4-FFF2-40B4-BE49-F238E27FC236}">
                <a16:creationId xmlns:a16="http://schemas.microsoft.com/office/drawing/2014/main" id="{A8BB9B14-8914-D8EC-7508-9DE779014122}"/>
              </a:ext>
            </a:extLst>
          </p:cNvPr>
          <p:cNvGrpSpPr/>
          <p:nvPr/>
        </p:nvGrpSpPr>
        <p:grpSpPr>
          <a:xfrm>
            <a:off x="2646176" y="2037441"/>
            <a:ext cx="5208146" cy="2299940"/>
            <a:chOff x="2646176" y="2037441"/>
            <a:chExt cx="5208146" cy="2299940"/>
          </a:xfrm>
        </p:grpSpPr>
        <p:cxnSp>
          <p:nvCxnSpPr>
            <p:cNvPr id="31764" name="Straight Connector 31763">
              <a:extLst>
                <a:ext uri="{FF2B5EF4-FFF2-40B4-BE49-F238E27FC236}">
                  <a16:creationId xmlns:a16="http://schemas.microsoft.com/office/drawing/2014/main" id="{B20ABCDD-DC97-60A9-F6F8-95AE9B9D99C8}"/>
                </a:ext>
              </a:extLst>
            </p:cNvPr>
            <p:cNvCxnSpPr/>
            <p:nvPr/>
          </p:nvCxnSpPr>
          <p:spPr bwMode="auto">
            <a:xfrm>
              <a:off x="2646176" y="2037441"/>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65" name="Straight Connector 31764">
              <a:extLst>
                <a:ext uri="{FF2B5EF4-FFF2-40B4-BE49-F238E27FC236}">
                  <a16:creationId xmlns:a16="http://schemas.microsoft.com/office/drawing/2014/main" id="{48961574-CF1A-2EE7-54EE-7F56175A7804}"/>
                </a:ext>
              </a:extLst>
            </p:cNvPr>
            <p:cNvCxnSpPr/>
            <p:nvPr/>
          </p:nvCxnSpPr>
          <p:spPr bwMode="auto">
            <a:xfrm>
              <a:off x="3532001" y="2672441"/>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66" name="Straight Connector 31765">
              <a:extLst>
                <a:ext uri="{FF2B5EF4-FFF2-40B4-BE49-F238E27FC236}">
                  <a16:creationId xmlns:a16="http://schemas.microsoft.com/office/drawing/2014/main" id="{B43655E3-EA84-6ABB-48A3-3C899C72C9F0}"/>
                </a:ext>
              </a:extLst>
            </p:cNvPr>
            <p:cNvCxnSpPr/>
            <p:nvPr/>
          </p:nvCxnSpPr>
          <p:spPr bwMode="auto">
            <a:xfrm>
              <a:off x="3585563" y="2672441"/>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9E00F773-A5D8-534E-D3C7-104AD8B8B1B4}"/>
                </a:ext>
              </a:extLst>
            </p:cNvPr>
            <p:cNvCxnSpPr/>
            <p:nvPr/>
          </p:nvCxnSpPr>
          <p:spPr bwMode="auto">
            <a:xfrm>
              <a:off x="4182876" y="2947287"/>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CACBC7DB-DDE7-02C9-D2FA-615BA71AA354}"/>
                </a:ext>
              </a:extLst>
            </p:cNvPr>
            <p:cNvCxnSpPr/>
            <p:nvPr/>
          </p:nvCxnSpPr>
          <p:spPr bwMode="auto">
            <a:xfrm>
              <a:off x="4405068" y="3208261"/>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69" name="Straight Connector 31768">
              <a:extLst>
                <a:ext uri="{FF2B5EF4-FFF2-40B4-BE49-F238E27FC236}">
                  <a16:creationId xmlns:a16="http://schemas.microsoft.com/office/drawing/2014/main" id="{4BECB008-F783-40AD-94E9-6C3B013DC949}"/>
                </a:ext>
              </a:extLst>
            </p:cNvPr>
            <p:cNvCxnSpPr/>
            <p:nvPr/>
          </p:nvCxnSpPr>
          <p:spPr bwMode="auto">
            <a:xfrm>
              <a:off x="5008376" y="3522018"/>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0" name="Straight Connector 31769">
              <a:extLst>
                <a:ext uri="{FF2B5EF4-FFF2-40B4-BE49-F238E27FC236}">
                  <a16:creationId xmlns:a16="http://schemas.microsoft.com/office/drawing/2014/main" id="{2CD02F77-2435-8F94-5E17-A453B261DF49}"/>
                </a:ext>
              </a:extLst>
            </p:cNvPr>
            <p:cNvCxnSpPr/>
            <p:nvPr/>
          </p:nvCxnSpPr>
          <p:spPr bwMode="auto">
            <a:xfrm>
              <a:off x="5192526" y="3714886"/>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A3A6A157-A627-0D52-9013-42D67718F134}"/>
                </a:ext>
              </a:extLst>
            </p:cNvPr>
            <p:cNvCxnSpPr/>
            <p:nvPr/>
          </p:nvCxnSpPr>
          <p:spPr bwMode="auto">
            <a:xfrm>
              <a:off x="5160776" y="3674418"/>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CDAAC44B-EB01-38DB-5B96-729585FCBA7A}"/>
                </a:ext>
              </a:extLst>
            </p:cNvPr>
            <p:cNvCxnSpPr/>
            <p:nvPr/>
          </p:nvCxnSpPr>
          <p:spPr bwMode="auto">
            <a:xfrm>
              <a:off x="6021812" y="4060542"/>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3" name="Straight Connector 31772">
              <a:extLst>
                <a:ext uri="{FF2B5EF4-FFF2-40B4-BE49-F238E27FC236}">
                  <a16:creationId xmlns:a16="http://schemas.microsoft.com/office/drawing/2014/main" id="{54B43F19-FFA7-DE3E-7185-ACAB967ACAAC}"/>
                </a:ext>
              </a:extLst>
            </p:cNvPr>
            <p:cNvCxnSpPr/>
            <p:nvPr/>
          </p:nvCxnSpPr>
          <p:spPr bwMode="auto">
            <a:xfrm>
              <a:off x="6059301" y="4060542"/>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4" name="Straight Connector 31773">
              <a:extLst>
                <a:ext uri="{FF2B5EF4-FFF2-40B4-BE49-F238E27FC236}">
                  <a16:creationId xmlns:a16="http://schemas.microsoft.com/office/drawing/2014/main" id="{F844D3AD-656F-2649-E847-8A213A17E48D}"/>
                </a:ext>
              </a:extLst>
            </p:cNvPr>
            <p:cNvCxnSpPr/>
            <p:nvPr/>
          </p:nvCxnSpPr>
          <p:spPr bwMode="auto">
            <a:xfrm>
              <a:off x="6075176" y="4060542"/>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5" name="Straight Connector 31774">
              <a:extLst>
                <a:ext uri="{FF2B5EF4-FFF2-40B4-BE49-F238E27FC236}">
                  <a16:creationId xmlns:a16="http://schemas.microsoft.com/office/drawing/2014/main" id="{95509837-9B54-8AB1-B781-671B6690DE16}"/>
                </a:ext>
              </a:extLst>
            </p:cNvPr>
            <p:cNvCxnSpPr/>
            <p:nvPr/>
          </p:nvCxnSpPr>
          <p:spPr bwMode="auto">
            <a:xfrm>
              <a:off x="6473008" y="4264968"/>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6" name="Straight Connector 31775">
              <a:extLst>
                <a:ext uri="{FF2B5EF4-FFF2-40B4-BE49-F238E27FC236}">
                  <a16:creationId xmlns:a16="http://schemas.microsoft.com/office/drawing/2014/main" id="{A412DC72-4A2D-8004-5A46-085A5B9DBF3C}"/>
                </a:ext>
              </a:extLst>
            </p:cNvPr>
            <p:cNvCxnSpPr/>
            <p:nvPr/>
          </p:nvCxnSpPr>
          <p:spPr bwMode="auto">
            <a:xfrm>
              <a:off x="7373751" y="4264968"/>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7" name="Straight Connector 31776">
              <a:extLst>
                <a:ext uri="{FF2B5EF4-FFF2-40B4-BE49-F238E27FC236}">
                  <a16:creationId xmlns:a16="http://schemas.microsoft.com/office/drawing/2014/main" id="{CDC42B4C-77FD-EEF7-A061-FFD8666B58D0}"/>
                </a:ext>
              </a:extLst>
            </p:cNvPr>
            <p:cNvCxnSpPr/>
            <p:nvPr/>
          </p:nvCxnSpPr>
          <p:spPr bwMode="auto">
            <a:xfrm>
              <a:off x="7854322" y="4264968"/>
              <a:ext cx="0" cy="72413"/>
            </a:xfrm>
            <a:prstGeom prst="line">
              <a:avLst/>
            </a:prstGeom>
            <a:noFill/>
            <a:ln w="28575" cap="flat" cmpd="sng" algn="ctr">
              <a:solidFill>
                <a:schemeClr val="accent1"/>
              </a:solidFill>
              <a:prstDash val="solid"/>
              <a:round/>
              <a:headEnd type="none" w="med" len="med"/>
              <a:tailEnd type="none" w="med" len="med"/>
            </a:ln>
            <a:effectLst/>
          </p:spPr>
        </p:cxnSp>
        <p:cxnSp>
          <p:nvCxnSpPr>
            <p:cNvPr id="31778" name="Straight Connector 31777">
              <a:extLst>
                <a:ext uri="{FF2B5EF4-FFF2-40B4-BE49-F238E27FC236}">
                  <a16:creationId xmlns:a16="http://schemas.microsoft.com/office/drawing/2014/main" id="{A3B084F9-4964-BBC1-F08C-9416C0EAD751}"/>
                </a:ext>
              </a:extLst>
            </p:cNvPr>
            <p:cNvCxnSpPr/>
            <p:nvPr/>
          </p:nvCxnSpPr>
          <p:spPr bwMode="auto">
            <a:xfrm>
              <a:off x="7723001" y="4264968"/>
              <a:ext cx="0" cy="72413"/>
            </a:xfrm>
            <a:prstGeom prst="line">
              <a:avLst/>
            </a:prstGeom>
            <a:noFill/>
            <a:ln w="28575" cap="flat" cmpd="sng" algn="ctr">
              <a:solidFill>
                <a:schemeClr val="accent1"/>
              </a:solidFill>
              <a:prstDash val="solid"/>
              <a:round/>
              <a:headEnd type="none" w="med" len="med"/>
              <a:tailEnd type="none" w="med" len="med"/>
            </a:ln>
            <a:effectLst/>
          </p:spPr>
        </p:cxnSp>
      </p:grpSp>
      <p:pic>
        <p:nvPicPr>
          <p:cNvPr id="31781" name="Graphic 31780">
            <a:extLst>
              <a:ext uri="{FF2B5EF4-FFF2-40B4-BE49-F238E27FC236}">
                <a16:creationId xmlns:a16="http://schemas.microsoft.com/office/drawing/2014/main" id="{3ECAC0C6-8110-6BC2-C515-E45E4DFD1A2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344694" y="1984299"/>
            <a:ext cx="4736631" cy="2680158"/>
          </a:xfrm>
          <a:prstGeom prst="rect">
            <a:avLst/>
          </a:prstGeom>
        </p:spPr>
      </p:pic>
      <p:grpSp>
        <p:nvGrpSpPr>
          <p:cNvPr id="31799" name="Group 31798">
            <a:extLst>
              <a:ext uri="{FF2B5EF4-FFF2-40B4-BE49-F238E27FC236}">
                <a16:creationId xmlns:a16="http://schemas.microsoft.com/office/drawing/2014/main" id="{91E416BC-5C10-CB9A-89CF-E26EA3CA3D20}"/>
              </a:ext>
            </a:extLst>
          </p:cNvPr>
          <p:cNvGrpSpPr/>
          <p:nvPr/>
        </p:nvGrpSpPr>
        <p:grpSpPr>
          <a:xfrm>
            <a:off x="2836618" y="2322436"/>
            <a:ext cx="4133850" cy="2276632"/>
            <a:chOff x="2836618" y="2322436"/>
            <a:chExt cx="4133850" cy="2276632"/>
          </a:xfrm>
        </p:grpSpPr>
        <p:cxnSp>
          <p:nvCxnSpPr>
            <p:cNvPr id="31782" name="Straight Connector 31781">
              <a:extLst>
                <a:ext uri="{FF2B5EF4-FFF2-40B4-BE49-F238E27FC236}">
                  <a16:creationId xmlns:a16="http://schemas.microsoft.com/office/drawing/2014/main" id="{BD322702-B393-20D3-38F1-5EDBDC0DD4A3}"/>
                </a:ext>
              </a:extLst>
            </p:cNvPr>
            <p:cNvCxnSpPr/>
            <p:nvPr/>
          </p:nvCxnSpPr>
          <p:spPr bwMode="auto">
            <a:xfrm>
              <a:off x="2836618" y="2322436"/>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DA893F97-9528-5F50-A353-2F1B2B23A039}"/>
                </a:ext>
              </a:extLst>
            </p:cNvPr>
            <p:cNvCxnSpPr/>
            <p:nvPr/>
          </p:nvCxnSpPr>
          <p:spPr bwMode="auto">
            <a:xfrm>
              <a:off x="3155305" y="2681211"/>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9B04F5ED-47F2-7CE6-1222-94B1C2BC6C37}"/>
                </a:ext>
              </a:extLst>
            </p:cNvPr>
            <p:cNvCxnSpPr/>
            <p:nvPr/>
          </p:nvCxnSpPr>
          <p:spPr bwMode="auto">
            <a:xfrm>
              <a:off x="3335093" y="2802723"/>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9138052C-FE44-B8D2-6B35-A67A2D0AB81C}"/>
                </a:ext>
              </a:extLst>
            </p:cNvPr>
            <p:cNvCxnSpPr/>
            <p:nvPr/>
          </p:nvCxnSpPr>
          <p:spPr bwMode="auto">
            <a:xfrm>
              <a:off x="3001718" y="2645004"/>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FE9277C4-F0BC-5C9F-C598-31C0229FBE67}"/>
                </a:ext>
              </a:extLst>
            </p:cNvPr>
            <p:cNvCxnSpPr/>
            <p:nvPr/>
          </p:nvCxnSpPr>
          <p:spPr bwMode="auto">
            <a:xfrm>
              <a:off x="3557343" y="2983494"/>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708F50E2-4228-1542-A987-77613A1A0196}"/>
                </a:ext>
              </a:extLst>
            </p:cNvPr>
            <p:cNvCxnSpPr/>
            <p:nvPr/>
          </p:nvCxnSpPr>
          <p:spPr bwMode="auto">
            <a:xfrm>
              <a:off x="2836618" y="2372557"/>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A7AD5E47-ACEB-68DF-7E36-22C1BC646F14}"/>
                </a:ext>
              </a:extLst>
            </p:cNvPr>
            <p:cNvCxnSpPr/>
            <p:nvPr/>
          </p:nvCxnSpPr>
          <p:spPr bwMode="auto">
            <a:xfrm>
              <a:off x="4433643" y="3853454"/>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9AB889F0-7CEF-66A4-4FB1-73254616D681}"/>
                </a:ext>
              </a:extLst>
            </p:cNvPr>
            <p:cNvCxnSpPr/>
            <p:nvPr/>
          </p:nvCxnSpPr>
          <p:spPr bwMode="auto">
            <a:xfrm>
              <a:off x="4397317" y="3853454"/>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A2F0311A-3045-EB6D-5D64-50F511A98F1C}"/>
                </a:ext>
              </a:extLst>
            </p:cNvPr>
            <p:cNvCxnSpPr/>
            <p:nvPr/>
          </p:nvCxnSpPr>
          <p:spPr bwMode="auto">
            <a:xfrm>
              <a:off x="4733669" y="4033478"/>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B630EF09-8807-D268-3D1E-0DA942EE24D4}"/>
                </a:ext>
              </a:extLst>
            </p:cNvPr>
            <p:cNvCxnSpPr/>
            <p:nvPr/>
          </p:nvCxnSpPr>
          <p:spPr bwMode="auto">
            <a:xfrm>
              <a:off x="4693993" y="3988129"/>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35E61432-EC1A-773E-4F3E-B98740925F69}"/>
                </a:ext>
              </a:extLst>
            </p:cNvPr>
            <p:cNvCxnSpPr/>
            <p:nvPr/>
          </p:nvCxnSpPr>
          <p:spPr bwMode="auto">
            <a:xfrm>
              <a:off x="5087693" y="4069684"/>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8A958BAB-08C2-81D6-57DF-325F28F75B77}"/>
                </a:ext>
              </a:extLst>
            </p:cNvPr>
            <p:cNvCxnSpPr/>
            <p:nvPr/>
          </p:nvCxnSpPr>
          <p:spPr bwMode="auto">
            <a:xfrm>
              <a:off x="5338518" y="4243311"/>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8F6337A9-390C-4CDE-BD21-716D71F719E5}"/>
                </a:ext>
              </a:extLst>
            </p:cNvPr>
            <p:cNvCxnSpPr/>
            <p:nvPr/>
          </p:nvCxnSpPr>
          <p:spPr bwMode="auto">
            <a:xfrm>
              <a:off x="5443293" y="4243311"/>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FA65D8AA-D481-6984-4A69-971705BF2438}"/>
                </a:ext>
              </a:extLst>
            </p:cNvPr>
            <p:cNvCxnSpPr/>
            <p:nvPr/>
          </p:nvCxnSpPr>
          <p:spPr bwMode="auto">
            <a:xfrm>
              <a:off x="5608393" y="4290936"/>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F2982A6C-2062-CE95-C97D-DDAE79B99C2D}"/>
                </a:ext>
              </a:extLst>
            </p:cNvPr>
            <p:cNvCxnSpPr/>
            <p:nvPr/>
          </p:nvCxnSpPr>
          <p:spPr bwMode="auto">
            <a:xfrm>
              <a:off x="5795718" y="4347293"/>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9D268547-D46D-A6C8-1B69-7733BBBBB0F7}"/>
                </a:ext>
              </a:extLst>
            </p:cNvPr>
            <p:cNvCxnSpPr/>
            <p:nvPr/>
          </p:nvCxnSpPr>
          <p:spPr bwMode="auto">
            <a:xfrm>
              <a:off x="6173543" y="4419706"/>
              <a:ext cx="0" cy="72413"/>
            </a:xfrm>
            <a:prstGeom prst="line">
              <a:avLst/>
            </a:prstGeom>
            <a:noFill/>
            <a:ln w="28575" cap="flat" cmpd="sng" algn="ctr">
              <a:solidFill>
                <a:schemeClr val="accent3"/>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97F2B2D9-CAB3-22C1-9314-6CBE179E5662}"/>
                </a:ext>
              </a:extLst>
            </p:cNvPr>
            <p:cNvCxnSpPr/>
            <p:nvPr/>
          </p:nvCxnSpPr>
          <p:spPr bwMode="auto">
            <a:xfrm>
              <a:off x="6970468" y="4526655"/>
              <a:ext cx="0" cy="72413"/>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 name="Group 14">
            <a:extLst>
              <a:ext uri="{FF2B5EF4-FFF2-40B4-BE49-F238E27FC236}">
                <a16:creationId xmlns:a16="http://schemas.microsoft.com/office/drawing/2014/main" id="{A6A885B3-0F9C-E9DA-C629-4F4C629AB2AC}"/>
              </a:ext>
            </a:extLst>
          </p:cNvPr>
          <p:cNvGrpSpPr/>
          <p:nvPr/>
        </p:nvGrpSpPr>
        <p:grpSpPr>
          <a:xfrm>
            <a:off x="2375243" y="2070693"/>
            <a:ext cx="5642575" cy="2717512"/>
            <a:chOff x="2103497" y="2557613"/>
            <a:chExt cx="4095516" cy="2388473"/>
          </a:xfrm>
        </p:grpSpPr>
        <p:sp>
          <p:nvSpPr>
            <p:cNvPr id="16" name="Freeform 15">
              <a:extLst>
                <a:ext uri="{FF2B5EF4-FFF2-40B4-BE49-F238E27FC236}">
                  <a16:creationId xmlns:a16="http://schemas.microsoft.com/office/drawing/2014/main" id="{D7FD336E-8450-1F14-27A6-29709F3791DA}"/>
                </a:ext>
              </a:extLst>
            </p:cNvPr>
            <p:cNvSpPr/>
            <p:nvPr/>
          </p:nvSpPr>
          <p:spPr bwMode="auto">
            <a:xfrm>
              <a:off x="2172121" y="2557613"/>
              <a:ext cx="4026892" cy="2388473"/>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cxnSp>
          <p:nvCxnSpPr>
            <p:cNvPr id="17" name="Straight Connector 16">
              <a:extLst>
                <a:ext uri="{FF2B5EF4-FFF2-40B4-BE49-F238E27FC236}">
                  <a16:creationId xmlns:a16="http://schemas.microsoft.com/office/drawing/2014/main" id="{CECD7C9A-E13B-10FE-DB34-D75620105306}"/>
                </a:ext>
              </a:extLst>
            </p:cNvPr>
            <p:cNvCxnSpPr>
              <a:cxnSpLocks/>
            </p:cNvCxnSpPr>
            <p:nvPr/>
          </p:nvCxnSpPr>
          <p:spPr bwMode="auto">
            <a:xfrm>
              <a:off x="2103497" y="2569651"/>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86B21D63-97D6-1716-B1AD-E24966211D2E}"/>
                </a:ext>
              </a:extLst>
            </p:cNvPr>
            <p:cNvCxnSpPr>
              <a:cxnSpLocks/>
            </p:cNvCxnSpPr>
            <p:nvPr/>
          </p:nvCxnSpPr>
          <p:spPr bwMode="auto">
            <a:xfrm>
              <a:off x="2103497" y="3044938"/>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9B7A273-9D74-D655-5B31-90CF8A805ABD}"/>
                </a:ext>
              </a:extLst>
            </p:cNvPr>
            <p:cNvCxnSpPr>
              <a:cxnSpLocks/>
            </p:cNvCxnSpPr>
            <p:nvPr/>
          </p:nvCxnSpPr>
          <p:spPr bwMode="auto">
            <a:xfrm>
              <a:off x="2103497" y="3520225"/>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487FD659-1209-1DAE-8D6E-BEA9E21AC6D5}"/>
                </a:ext>
              </a:extLst>
            </p:cNvPr>
            <p:cNvCxnSpPr>
              <a:cxnSpLocks/>
            </p:cNvCxnSpPr>
            <p:nvPr/>
          </p:nvCxnSpPr>
          <p:spPr bwMode="auto">
            <a:xfrm>
              <a:off x="2103497" y="3995512"/>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1D1966C6-7324-1B98-E3F7-BF03D3638268}"/>
                </a:ext>
              </a:extLst>
            </p:cNvPr>
            <p:cNvCxnSpPr>
              <a:cxnSpLocks/>
            </p:cNvCxnSpPr>
            <p:nvPr/>
          </p:nvCxnSpPr>
          <p:spPr bwMode="auto">
            <a:xfrm>
              <a:off x="2103497" y="4470799"/>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B031E589-2EBA-F41F-700E-9183AC32A30C}"/>
                </a:ext>
              </a:extLst>
            </p:cNvPr>
            <p:cNvCxnSpPr>
              <a:cxnSpLocks/>
            </p:cNvCxnSpPr>
            <p:nvPr/>
          </p:nvCxnSpPr>
          <p:spPr bwMode="auto">
            <a:xfrm>
              <a:off x="2103497" y="4946086"/>
              <a:ext cx="69850" cy="0"/>
            </a:xfrm>
            <a:prstGeom prst="line">
              <a:avLst/>
            </a:prstGeom>
            <a:noFill/>
            <a:ln w="28575" cap="flat" cmpd="sng" algn="ctr">
              <a:solidFill>
                <a:schemeClr val="bg1"/>
              </a:solidFill>
              <a:prstDash val="solid"/>
              <a:round/>
              <a:headEnd type="none" w="med" len="med"/>
              <a:tailEnd type="none" w="med" len="med"/>
            </a:ln>
            <a:effectLst/>
          </p:spPr>
        </p:cxnSp>
      </p:grpSp>
      <p:sp>
        <p:nvSpPr>
          <p:cNvPr id="31800" name="Rounded Rectangle 31799">
            <a:extLst>
              <a:ext uri="{FF2B5EF4-FFF2-40B4-BE49-F238E27FC236}">
                <a16:creationId xmlns:a16="http://schemas.microsoft.com/office/drawing/2014/main" id="{24B4AFF7-4EAD-1EC7-8F57-56123E792797}"/>
              </a:ext>
            </a:extLst>
          </p:cNvPr>
          <p:cNvSpPr/>
          <p:nvPr/>
        </p:nvSpPr>
        <p:spPr bwMode="auto">
          <a:xfrm>
            <a:off x="8352930" y="4153706"/>
            <a:ext cx="2460562" cy="1205492"/>
          </a:xfrm>
          <a:prstGeom prst="roundRect">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600" b="0">
                <a:solidFill>
                  <a:schemeClr val="tx1"/>
                </a:solidFill>
                <a:latin typeface="Calibri" panose="020F0502020204030204" pitchFamily="34" charset="0"/>
              </a:rPr>
              <a:t>Pirtobrutinib reduced risk of progression or death by 46% according to IRC assessment</a:t>
            </a:r>
          </a:p>
        </p:txBody>
      </p:sp>
    </p:spTree>
    <p:extLst>
      <p:ext uri="{BB962C8B-B14F-4D97-AF65-F5344CB8AC3E}">
        <p14:creationId xmlns:p14="http://schemas.microsoft.com/office/powerpoint/2010/main" val="280510302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BBB33F-C7FA-03B5-06A4-2411A4E7E112}"/>
            </a:ext>
          </a:extLst>
        </p:cNvPr>
        <p:cNvGrpSpPr/>
        <p:nvPr/>
      </p:nvGrpSpPr>
      <p:grpSpPr>
        <a:xfrm>
          <a:off x="0" y="0"/>
          <a:ext cx="0" cy="0"/>
          <a:chOff x="0" y="0"/>
          <a:chExt cx="0" cy="0"/>
        </a:xfrm>
      </p:grpSpPr>
      <p:sp>
        <p:nvSpPr>
          <p:cNvPr id="31746" name="Rectangle 2">
            <a:extLst>
              <a:ext uri="{FF2B5EF4-FFF2-40B4-BE49-F238E27FC236}">
                <a16:creationId xmlns:a16="http://schemas.microsoft.com/office/drawing/2014/main" id="{B15FB3E2-4A59-06DC-CBF2-23EC627E8EC3}"/>
              </a:ext>
            </a:extLst>
          </p:cNvPr>
          <p:cNvSpPr>
            <a:spLocks noGrp="1" noChangeArrowheads="1"/>
          </p:cNvSpPr>
          <p:nvPr>
            <p:ph type="title"/>
          </p:nvPr>
        </p:nvSpPr>
        <p:spPr/>
        <p:txBody>
          <a:bodyPr/>
          <a:lstStyle/>
          <a:p>
            <a:r>
              <a:rPr lang="en-US"/>
              <a:t>BRUIN CLL-321: Subgroup Analysis of PFS by </a:t>
            </a:r>
            <a:br>
              <a:rPr lang="en-US"/>
            </a:br>
            <a:r>
              <a:rPr lang="en-US"/>
              <a:t>Clinical or Genomic Characteristics</a:t>
            </a:r>
            <a:endParaRPr lang="en-US" altLang="en-US"/>
          </a:p>
        </p:txBody>
      </p:sp>
      <p:sp>
        <p:nvSpPr>
          <p:cNvPr id="2" name="Text Box 15">
            <a:extLst>
              <a:ext uri="{FF2B5EF4-FFF2-40B4-BE49-F238E27FC236}">
                <a16:creationId xmlns:a16="http://schemas.microsoft.com/office/drawing/2014/main" id="{67CFFC24-656E-DD16-372C-B8673F8445CD}"/>
              </a:ext>
            </a:extLst>
          </p:cNvPr>
          <p:cNvSpPr txBox="1">
            <a:spLocks noChangeArrowheads="1"/>
          </p:cNvSpPr>
          <p:nvPr/>
        </p:nvSpPr>
        <p:spPr bwMode="auto">
          <a:xfrm>
            <a:off x="412751"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Sharman. ASH 2024. </a:t>
            </a:r>
            <a:r>
              <a:rPr lang="en-US" altLang="en-US" sz="1200" b="0" spc="-10" dirty="0" err="1">
                <a:solidFill>
                  <a:srgbClr val="455560"/>
                </a:solidFill>
                <a:latin typeface="Calibri" panose="020F0502020204030204" pitchFamily="34" charset="0"/>
                <a:cs typeface="Arial" panose="020B0604020202020204" pitchFamily="34" charset="0"/>
              </a:rPr>
              <a:t>Abstr</a:t>
            </a:r>
            <a:r>
              <a:rPr lang="en-US" altLang="en-US" sz="1200" b="0" spc="-10" dirty="0">
                <a:solidFill>
                  <a:srgbClr val="455560"/>
                </a:solidFill>
                <a:latin typeface="Calibri" panose="020F0502020204030204" pitchFamily="34" charset="0"/>
                <a:cs typeface="Arial" panose="020B0604020202020204" pitchFamily="34" charset="0"/>
              </a:rPr>
              <a:t> 886.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Table 2">
            <a:extLst>
              <a:ext uri="{FF2B5EF4-FFF2-40B4-BE49-F238E27FC236}">
                <a16:creationId xmlns:a16="http://schemas.microsoft.com/office/drawing/2014/main" id="{AF9BB21D-C46C-29EB-79B6-FBFC759ECCDA}"/>
              </a:ext>
            </a:extLst>
          </p:cNvPr>
          <p:cNvGraphicFramePr>
            <a:graphicFrameLocks noGrp="1"/>
          </p:cNvGraphicFramePr>
          <p:nvPr>
            <p:extLst>
              <p:ext uri="{D42A27DB-BD31-4B8C-83A1-F6EECF244321}">
                <p14:modId xmlns:p14="http://schemas.microsoft.com/office/powerpoint/2010/main" val="2768601330"/>
              </p:ext>
            </p:extLst>
          </p:nvPr>
        </p:nvGraphicFramePr>
        <p:xfrm>
          <a:off x="717550" y="1601579"/>
          <a:ext cx="5303520" cy="4555191"/>
        </p:xfrm>
        <a:graphic>
          <a:graphicData uri="http://schemas.openxmlformats.org/drawingml/2006/table">
            <a:tbl>
              <a:tblPr firstRow="1" bandRow="1">
                <a:tableStyleId>{F5AB1C69-6EDB-4FF4-983F-18BD219EF322}</a:tableStyleId>
              </a:tblPr>
              <a:tblGrid>
                <a:gridCol w="1920240">
                  <a:extLst>
                    <a:ext uri="{9D8B030D-6E8A-4147-A177-3AD203B41FA5}">
                      <a16:colId xmlns:a16="http://schemas.microsoft.com/office/drawing/2014/main" val="4230268532"/>
                    </a:ext>
                  </a:extLst>
                </a:gridCol>
                <a:gridCol w="1097280">
                  <a:extLst>
                    <a:ext uri="{9D8B030D-6E8A-4147-A177-3AD203B41FA5}">
                      <a16:colId xmlns:a16="http://schemas.microsoft.com/office/drawing/2014/main" val="2235227687"/>
                    </a:ext>
                  </a:extLst>
                </a:gridCol>
                <a:gridCol w="914400">
                  <a:extLst>
                    <a:ext uri="{9D8B030D-6E8A-4147-A177-3AD203B41FA5}">
                      <a16:colId xmlns:a16="http://schemas.microsoft.com/office/drawing/2014/main" val="1435398236"/>
                    </a:ext>
                  </a:extLst>
                </a:gridCol>
                <a:gridCol w="1371600">
                  <a:extLst>
                    <a:ext uri="{9D8B030D-6E8A-4147-A177-3AD203B41FA5}">
                      <a16:colId xmlns:a16="http://schemas.microsoft.com/office/drawing/2014/main" val="751882731"/>
                    </a:ext>
                  </a:extLst>
                </a:gridCol>
              </a:tblGrid>
              <a:tr h="396019">
                <a:tc>
                  <a:txBody>
                    <a:bodyPr/>
                    <a:lstStyle/>
                    <a:p>
                      <a:r>
                        <a:rPr lang="en-US" sz="1200" b="1" dirty="0">
                          <a:solidFill>
                            <a:schemeClr val="tx1"/>
                          </a:solidFill>
                          <a:latin typeface="Calibri" panose="020F0502020204030204" pitchFamily="34" charset="0"/>
                          <a:cs typeface="Calibri" panose="020F0502020204030204" pitchFamily="34" charset="0"/>
                        </a:rPr>
                        <a:t>Subgroup, Events/Subjects</a:t>
                      </a:r>
                    </a:p>
                  </a:txBody>
                  <a:tcPr marL="121920" marR="121920" marT="64008" marB="64008"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a:latin typeface="Calibri" panose="020F0502020204030204" pitchFamily="34" charset="0"/>
                          <a:cs typeface="Calibri" panose="020F0502020204030204" pitchFamily="34" charset="0"/>
                        </a:rPr>
                        <a:t>Pirtobrutinib</a:t>
                      </a:r>
                    </a:p>
                    <a:p>
                      <a:pPr algn="ctr"/>
                      <a:r>
                        <a:rPr lang="en-US" sz="1200">
                          <a:latin typeface="Calibri" panose="020F0502020204030204" pitchFamily="34" charset="0"/>
                          <a:cs typeface="Calibri" panose="020F0502020204030204" pitchFamily="34" charset="0"/>
                        </a:rPr>
                        <a:t> (n = 119)</a:t>
                      </a:r>
                    </a:p>
                  </a:txBody>
                  <a:tcPr marL="121920" marR="121920" marT="64008" marB="64008">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a:latin typeface="Calibri" panose="020F0502020204030204" pitchFamily="34" charset="0"/>
                          <a:cs typeface="Calibri" panose="020F0502020204030204" pitchFamily="34" charset="0"/>
                        </a:rPr>
                        <a:t>IdelaR/BR</a:t>
                      </a:r>
                    </a:p>
                    <a:p>
                      <a:pPr algn="ctr"/>
                      <a:r>
                        <a:rPr lang="en-US" sz="1200">
                          <a:latin typeface="Calibri" panose="020F0502020204030204" pitchFamily="34" charset="0"/>
                          <a:cs typeface="Calibri" panose="020F0502020204030204" pitchFamily="34" charset="0"/>
                        </a:rPr>
                        <a:t> (n = 119)</a:t>
                      </a:r>
                    </a:p>
                  </a:txBody>
                  <a:tcPr marL="121920" marR="121920" marT="64008" marB="64008">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b="1">
                          <a:solidFill>
                            <a:schemeClr val="tx1"/>
                          </a:solidFill>
                          <a:latin typeface="Calibri" panose="020F0502020204030204" pitchFamily="34" charset="0"/>
                          <a:cs typeface="Calibri" panose="020F0502020204030204" pitchFamily="34" charset="0"/>
                        </a:rPr>
                        <a:t>HR </a:t>
                      </a:r>
                      <a:br>
                        <a:rPr lang="en-US" sz="1200" b="1">
                          <a:solidFill>
                            <a:schemeClr val="tx1"/>
                          </a:solidFill>
                          <a:latin typeface="Calibri" panose="020F0502020204030204" pitchFamily="34" charset="0"/>
                          <a:cs typeface="Calibri" panose="020F0502020204030204" pitchFamily="34" charset="0"/>
                        </a:rPr>
                      </a:br>
                      <a:r>
                        <a:rPr lang="en-US" sz="1200" b="1">
                          <a:solidFill>
                            <a:schemeClr val="tx1"/>
                          </a:solidFill>
                          <a:latin typeface="Calibri" panose="020F0502020204030204" pitchFamily="34" charset="0"/>
                          <a:cs typeface="Calibri" panose="020F0502020204030204" pitchFamily="34" charset="0"/>
                        </a:rPr>
                        <a:t>(95% CI)</a:t>
                      </a:r>
                    </a:p>
                  </a:txBody>
                  <a:tcPr marL="121920" marR="121920" marT="64008" marB="64008">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383391982"/>
                  </a:ext>
                </a:extLst>
              </a:tr>
              <a:tr h="440022">
                <a:tc>
                  <a:txBody>
                    <a:bodyPr/>
                    <a:lstStyle/>
                    <a:p>
                      <a:r>
                        <a:rPr lang="en-US" sz="1200">
                          <a:solidFill>
                            <a:schemeClr val="bg1"/>
                          </a:solidFill>
                          <a:latin typeface="Calibri" panose="020F0502020204030204" pitchFamily="34" charset="0"/>
                          <a:cs typeface="Calibri" panose="020F0502020204030204" pitchFamily="34" charset="0"/>
                        </a:rPr>
                        <a:t>Control arm</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Idelalisib + rituximab</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BR</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74/119</a:t>
                      </a:r>
                    </a:p>
                    <a:p>
                      <a:pPr algn="ctr"/>
                      <a:r>
                        <a:rPr lang="en-US" sz="1200">
                          <a:solidFill>
                            <a:schemeClr val="bg1"/>
                          </a:solidFill>
                          <a:latin typeface="Calibri" panose="020F0502020204030204" pitchFamily="34" charset="0"/>
                          <a:cs typeface="Calibri" panose="020F0502020204030204" pitchFamily="34" charset="0"/>
                        </a:rPr>
                        <a:t>74/119</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61/82</a:t>
                      </a:r>
                    </a:p>
                    <a:p>
                      <a:pPr algn="ctr"/>
                      <a:r>
                        <a:rPr lang="en-US" sz="1200">
                          <a:solidFill>
                            <a:schemeClr val="bg1"/>
                          </a:solidFill>
                          <a:latin typeface="Calibri" panose="020F0502020204030204" pitchFamily="34" charset="0"/>
                          <a:cs typeface="Calibri" panose="020F0502020204030204" pitchFamily="34" charset="0"/>
                        </a:rPr>
                        <a:t>18/37</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0.55 (0.39-0.78)</a:t>
                      </a:r>
                    </a:p>
                    <a:p>
                      <a:pPr algn="ctr"/>
                      <a:r>
                        <a:rPr lang="en-US" sz="1200">
                          <a:solidFill>
                            <a:schemeClr val="bg1"/>
                          </a:solidFill>
                          <a:latin typeface="Calibri" panose="020F0502020204030204" pitchFamily="34" charset="0"/>
                          <a:cs typeface="Calibri" panose="020F0502020204030204" pitchFamily="34" charset="0"/>
                        </a:rPr>
                        <a:t>0.63 (0.38-1.06)</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263773154"/>
                  </a:ext>
                </a:extLst>
              </a:tr>
              <a:tr h="440022">
                <a:tc>
                  <a:txBody>
                    <a:bodyPr/>
                    <a:lstStyle/>
                    <a:p>
                      <a:r>
                        <a:rPr lang="en-US" sz="1200">
                          <a:solidFill>
                            <a:schemeClr val="bg1"/>
                          </a:solidFill>
                          <a:latin typeface="Calibri" panose="020F0502020204030204" pitchFamily="34" charset="0"/>
                          <a:cs typeface="Calibri" panose="020F0502020204030204" pitchFamily="34" charset="0"/>
                        </a:rPr>
                        <a:t>Age at enrollment</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&lt;75 yr</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≥75 yr</a:t>
                      </a:r>
                    </a:p>
                  </a:txBody>
                  <a:tcPr marL="121920" marR="12192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55/90</a:t>
                      </a:r>
                    </a:p>
                    <a:p>
                      <a:pPr algn="ctr"/>
                      <a:r>
                        <a:rPr lang="en-US" sz="1200">
                          <a:solidFill>
                            <a:schemeClr val="bg1"/>
                          </a:solidFill>
                          <a:latin typeface="Calibri" panose="020F0502020204030204" pitchFamily="34" charset="0"/>
                          <a:cs typeface="Calibri" panose="020F0502020204030204" pitchFamily="34" charset="0"/>
                        </a:rPr>
                        <a:t>19/29</a:t>
                      </a:r>
                    </a:p>
                  </a:txBody>
                  <a:tcPr marL="121920" marR="12192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59/96</a:t>
                      </a:r>
                    </a:p>
                    <a:p>
                      <a:pPr algn="ctr"/>
                      <a:r>
                        <a:rPr lang="en-US" sz="1200">
                          <a:solidFill>
                            <a:schemeClr val="bg1"/>
                          </a:solidFill>
                          <a:latin typeface="Calibri" panose="020F0502020204030204" pitchFamily="34" charset="0"/>
                          <a:cs typeface="Calibri" panose="020F0502020204030204" pitchFamily="34" charset="0"/>
                        </a:rPr>
                        <a:t>20/23</a:t>
                      </a:r>
                    </a:p>
                  </a:txBody>
                  <a:tcPr marL="121920" marR="12192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0.59 (0.41-0.85)</a:t>
                      </a:r>
                    </a:p>
                    <a:p>
                      <a:pPr algn="ctr"/>
                      <a:r>
                        <a:rPr lang="en-US" sz="1200">
                          <a:solidFill>
                            <a:schemeClr val="bg1"/>
                          </a:solidFill>
                          <a:latin typeface="Calibri" panose="020F0502020204030204" pitchFamily="34" charset="0"/>
                          <a:cs typeface="Calibri" panose="020F0502020204030204" pitchFamily="34" charset="0"/>
                        </a:rPr>
                        <a:t>0.49 (0.26-0.93)</a:t>
                      </a:r>
                    </a:p>
                  </a:txBody>
                  <a:tcPr marL="121920" marR="12192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80219419"/>
                  </a:ext>
                </a:extLst>
              </a:tr>
              <a:tr h="440022">
                <a:tc>
                  <a:txBody>
                    <a:bodyPr/>
                    <a:lstStyle/>
                    <a:p>
                      <a:r>
                        <a:rPr lang="en-US" sz="1200">
                          <a:solidFill>
                            <a:schemeClr val="bg1"/>
                          </a:solidFill>
                          <a:latin typeface="Calibri" panose="020F0502020204030204" pitchFamily="34" charset="0"/>
                          <a:cs typeface="Calibri" panose="020F0502020204030204" pitchFamily="34" charset="0"/>
                        </a:rPr>
                        <a:t>Sex</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Male</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Female</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52/83</a:t>
                      </a:r>
                    </a:p>
                    <a:p>
                      <a:pPr algn="ctr"/>
                      <a:r>
                        <a:rPr lang="en-US" sz="1200">
                          <a:solidFill>
                            <a:schemeClr val="bg1"/>
                          </a:solidFill>
                          <a:latin typeface="Calibri" panose="020F0502020204030204" pitchFamily="34" charset="0"/>
                          <a:cs typeface="Calibri" panose="020F0502020204030204" pitchFamily="34" charset="0"/>
                        </a:rPr>
                        <a:t>22/36</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55/83</a:t>
                      </a:r>
                    </a:p>
                    <a:p>
                      <a:pPr algn="ctr"/>
                      <a:r>
                        <a:rPr lang="en-US" sz="1200">
                          <a:solidFill>
                            <a:schemeClr val="bg1"/>
                          </a:solidFill>
                          <a:latin typeface="Calibri" panose="020F0502020204030204" pitchFamily="34" charset="0"/>
                          <a:cs typeface="Calibri" panose="020F0502020204030204" pitchFamily="34" charset="0"/>
                        </a:rPr>
                        <a:t>23/36</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0.51 (0.35-0.75)</a:t>
                      </a:r>
                    </a:p>
                    <a:p>
                      <a:pPr algn="ctr"/>
                      <a:r>
                        <a:rPr lang="en-US" sz="1200">
                          <a:solidFill>
                            <a:schemeClr val="bg1"/>
                          </a:solidFill>
                          <a:latin typeface="Calibri" panose="020F0502020204030204" pitchFamily="34" charset="0"/>
                          <a:cs typeface="Calibri" panose="020F0502020204030204" pitchFamily="34" charset="0"/>
                        </a:rPr>
                        <a:t>0.76 (0.42-1.37)</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94886251"/>
                  </a:ext>
                </a:extLst>
              </a:tr>
              <a:tr h="586695">
                <a:tc>
                  <a:txBody>
                    <a:bodyPr/>
                    <a:lstStyle/>
                    <a:p>
                      <a:r>
                        <a:rPr lang="en-US" sz="1200" dirty="0">
                          <a:solidFill>
                            <a:schemeClr val="bg1"/>
                          </a:solidFill>
                          <a:latin typeface="Calibri" panose="020F0502020204030204" pitchFamily="34" charset="0"/>
                          <a:cs typeface="Calibri" panose="020F0502020204030204" pitchFamily="34" charset="0"/>
                        </a:rPr>
                        <a:t>ECOG PS at baseline</a:t>
                      </a:r>
                      <a:endParaRPr lang="en-US" sz="1200" b="0" dirty="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0/1</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2</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69/107</a:t>
                      </a:r>
                    </a:p>
                    <a:p>
                      <a:pPr algn="ctr"/>
                      <a:r>
                        <a:rPr lang="en-US" sz="1200">
                          <a:solidFill>
                            <a:schemeClr val="bg1"/>
                          </a:solidFill>
                          <a:latin typeface="Calibri" panose="020F0502020204030204" pitchFamily="34" charset="0"/>
                          <a:cs typeface="Calibri" panose="020F0502020204030204" pitchFamily="34" charset="0"/>
                        </a:rPr>
                        <a:t>5/12</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74/114</a:t>
                      </a:r>
                    </a:p>
                    <a:p>
                      <a:pPr algn="ctr"/>
                      <a:r>
                        <a:rPr lang="en-US" sz="1200">
                          <a:solidFill>
                            <a:schemeClr val="bg1"/>
                          </a:solidFill>
                          <a:latin typeface="Calibri" panose="020F0502020204030204" pitchFamily="34" charset="0"/>
                          <a:cs typeface="Calibri" panose="020F0502020204030204" pitchFamily="34" charset="0"/>
                        </a:rPr>
                        <a:t>5/5</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0.64 (0.46-0.89)</a:t>
                      </a:r>
                    </a:p>
                    <a:p>
                      <a:pPr algn="ctr"/>
                      <a:r>
                        <a:rPr lang="en-US" sz="1200">
                          <a:solidFill>
                            <a:schemeClr val="bg1"/>
                          </a:solidFill>
                          <a:latin typeface="Calibri" panose="020F0502020204030204" pitchFamily="34" charset="0"/>
                          <a:cs typeface="Calibri" panose="020F0502020204030204" pitchFamily="34" charset="0"/>
                        </a:rPr>
                        <a:t>0.09 (0.02-0.50)</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95203446"/>
                  </a:ext>
                </a:extLst>
              </a:tr>
              <a:tr h="880043">
                <a:tc>
                  <a:txBody>
                    <a:bodyPr/>
                    <a:lstStyle/>
                    <a:p>
                      <a:r>
                        <a:rPr lang="en-US" sz="1200">
                          <a:solidFill>
                            <a:schemeClr val="bg1"/>
                          </a:solidFill>
                          <a:latin typeface="Calibri" panose="020F0502020204030204" pitchFamily="34" charset="0"/>
                          <a:cs typeface="Calibri" panose="020F0502020204030204" pitchFamily="34" charset="0"/>
                        </a:rPr>
                        <a:t>Lines prior systemic therapy</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1</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2</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3</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≥4</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10/21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18/30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16/29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30/39</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13/28</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16/24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15/18</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35/49</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0.83 (0.36-1.89)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0.58 (0.28-1.16)</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0.36 (0.17-0.74)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0.55 (0.33-0.91)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52262872"/>
                  </a:ext>
                </a:extLst>
              </a:tr>
              <a:tr h="586695">
                <a:tc>
                  <a:txBody>
                    <a:bodyPr/>
                    <a:lstStyle/>
                    <a:p>
                      <a:r>
                        <a:rPr lang="en-US" sz="1200" b="0" dirty="0">
                          <a:solidFill>
                            <a:schemeClr val="bg1"/>
                          </a:solidFill>
                          <a:latin typeface="Calibri" panose="020F0502020204030204" pitchFamily="34" charset="0"/>
                          <a:cs typeface="Calibri" panose="020F0502020204030204" pitchFamily="34" charset="0"/>
                        </a:rPr>
                        <a:t>Tx with prior BCL-2 inhibitor</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No</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41/60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33/59</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45/62</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34/57</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Calibri" panose="020F0502020204030204" pitchFamily="34" charset="0"/>
                          <a:cs typeface="Calibri" panose="020F0502020204030204" pitchFamily="34" charset="0"/>
                        </a:rPr>
                        <a:t>0.54 (0.35-0.83)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Calibri" panose="020F0502020204030204" pitchFamily="34" charset="0"/>
                          <a:cs typeface="Calibri" panose="020F0502020204030204" pitchFamily="34" charset="0"/>
                        </a:rPr>
                        <a:t>0.63 (0.39-1.01)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77391429"/>
                  </a:ext>
                </a:extLst>
              </a:tr>
            </a:tbl>
          </a:graphicData>
        </a:graphic>
      </p:graphicFrame>
      <p:graphicFrame>
        <p:nvGraphicFramePr>
          <p:cNvPr id="9" name="Table 8">
            <a:extLst>
              <a:ext uri="{FF2B5EF4-FFF2-40B4-BE49-F238E27FC236}">
                <a16:creationId xmlns:a16="http://schemas.microsoft.com/office/drawing/2014/main" id="{E6342EAA-72F3-5565-05D9-6ECA492B0D2F}"/>
              </a:ext>
            </a:extLst>
          </p:cNvPr>
          <p:cNvGraphicFramePr>
            <a:graphicFrameLocks noGrp="1"/>
          </p:cNvGraphicFramePr>
          <p:nvPr>
            <p:extLst>
              <p:ext uri="{D42A27DB-BD31-4B8C-83A1-F6EECF244321}">
                <p14:modId xmlns:p14="http://schemas.microsoft.com/office/powerpoint/2010/main" val="217192801"/>
              </p:ext>
            </p:extLst>
          </p:nvPr>
        </p:nvGraphicFramePr>
        <p:xfrm>
          <a:off x="6202680" y="1302123"/>
          <a:ext cx="5303520" cy="4876800"/>
        </p:xfrm>
        <a:graphic>
          <a:graphicData uri="http://schemas.openxmlformats.org/drawingml/2006/table">
            <a:tbl>
              <a:tblPr firstRow="1" bandRow="1">
                <a:tableStyleId>{F5AB1C69-6EDB-4FF4-983F-18BD219EF322}</a:tableStyleId>
              </a:tblPr>
              <a:tblGrid>
                <a:gridCol w="1920240">
                  <a:extLst>
                    <a:ext uri="{9D8B030D-6E8A-4147-A177-3AD203B41FA5}">
                      <a16:colId xmlns:a16="http://schemas.microsoft.com/office/drawing/2014/main" val="4230268532"/>
                    </a:ext>
                  </a:extLst>
                </a:gridCol>
                <a:gridCol w="1097280">
                  <a:extLst>
                    <a:ext uri="{9D8B030D-6E8A-4147-A177-3AD203B41FA5}">
                      <a16:colId xmlns:a16="http://schemas.microsoft.com/office/drawing/2014/main" val="2235227687"/>
                    </a:ext>
                  </a:extLst>
                </a:gridCol>
                <a:gridCol w="914400">
                  <a:extLst>
                    <a:ext uri="{9D8B030D-6E8A-4147-A177-3AD203B41FA5}">
                      <a16:colId xmlns:a16="http://schemas.microsoft.com/office/drawing/2014/main" val="1435398236"/>
                    </a:ext>
                  </a:extLst>
                </a:gridCol>
                <a:gridCol w="1371600">
                  <a:extLst>
                    <a:ext uri="{9D8B030D-6E8A-4147-A177-3AD203B41FA5}">
                      <a16:colId xmlns:a16="http://schemas.microsoft.com/office/drawing/2014/main" val="751882731"/>
                    </a:ext>
                  </a:extLst>
                </a:gridCol>
              </a:tblGrid>
              <a:tr h="416432">
                <a:tc>
                  <a:txBody>
                    <a:bodyPr/>
                    <a:lstStyle/>
                    <a:p>
                      <a:r>
                        <a:rPr lang="en-US" sz="1200" b="1" dirty="0">
                          <a:solidFill>
                            <a:schemeClr val="tx1"/>
                          </a:solidFill>
                          <a:latin typeface="Calibri" panose="020F0502020204030204" pitchFamily="34" charset="0"/>
                          <a:cs typeface="Calibri" panose="020F0502020204030204" pitchFamily="34" charset="0"/>
                        </a:rPr>
                        <a:t>Subgroup or Genomic Risk Feature, Events/Subjects</a:t>
                      </a: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a:latin typeface="Calibri" panose="020F0502020204030204" pitchFamily="34" charset="0"/>
                          <a:cs typeface="Calibri" panose="020F0502020204030204" pitchFamily="34" charset="0"/>
                        </a:rPr>
                        <a:t>Pirtobrutinib</a:t>
                      </a:r>
                    </a:p>
                    <a:p>
                      <a:pPr algn="ctr"/>
                      <a:r>
                        <a:rPr lang="en-US" sz="1200">
                          <a:latin typeface="Calibri" panose="020F0502020204030204" pitchFamily="34" charset="0"/>
                          <a:cs typeface="Calibri" panose="020F0502020204030204" pitchFamily="34" charset="0"/>
                        </a:rPr>
                        <a:t> (n = 119)</a:t>
                      </a:r>
                    </a:p>
                  </a:txBody>
                  <a:tcPr marL="121920" marR="121920" marT="60960" marB="6096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a:latin typeface="Calibri" panose="020F0502020204030204" pitchFamily="34" charset="0"/>
                          <a:cs typeface="Calibri" panose="020F0502020204030204" pitchFamily="34" charset="0"/>
                        </a:rPr>
                        <a:t>IdelaR/BR</a:t>
                      </a:r>
                    </a:p>
                    <a:p>
                      <a:pPr algn="ctr"/>
                      <a:r>
                        <a:rPr lang="en-US" sz="1200">
                          <a:latin typeface="Calibri" panose="020F0502020204030204" pitchFamily="34" charset="0"/>
                          <a:cs typeface="Calibri" panose="020F0502020204030204" pitchFamily="34" charset="0"/>
                        </a:rPr>
                        <a:t> (n = 119)</a:t>
                      </a:r>
                    </a:p>
                  </a:txBody>
                  <a:tcPr marL="121920" marR="121920" marT="60960" marB="6096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200" b="1">
                          <a:solidFill>
                            <a:schemeClr val="tx1"/>
                          </a:solidFill>
                          <a:latin typeface="Calibri" panose="020F0502020204030204" pitchFamily="34" charset="0"/>
                          <a:cs typeface="Calibri" panose="020F0502020204030204" pitchFamily="34" charset="0"/>
                        </a:rPr>
                        <a:t>HR</a:t>
                      </a:r>
                      <a:br>
                        <a:rPr lang="en-US" sz="1200" b="1">
                          <a:solidFill>
                            <a:schemeClr val="tx1"/>
                          </a:solidFill>
                          <a:latin typeface="Calibri" panose="020F0502020204030204" pitchFamily="34" charset="0"/>
                          <a:cs typeface="Calibri" panose="020F0502020204030204" pitchFamily="34" charset="0"/>
                        </a:rPr>
                      </a:br>
                      <a:r>
                        <a:rPr lang="en-US" sz="1200" b="1">
                          <a:solidFill>
                            <a:schemeClr val="tx1"/>
                          </a:solidFill>
                          <a:latin typeface="Calibri" panose="020F0502020204030204" pitchFamily="34" charset="0"/>
                          <a:cs typeface="Calibri" panose="020F0502020204030204" pitchFamily="34" charset="0"/>
                        </a:rPr>
                        <a:t>(95% CI)</a:t>
                      </a:r>
                    </a:p>
                  </a:txBody>
                  <a:tcPr marL="121920" marR="121920" marT="60960" marB="6096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383391982"/>
                  </a:ext>
                </a:extLst>
              </a:tr>
              <a:tr h="780811">
                <a:tc>
                  <a:txBody>
                    <a:bodyPr/>
                    <a:lstStyle/>
                    <a:p>
                      <a:r>
                        <a:rPr lang="en-US" sz="1200" dirty="0">
                          <a:solidFill>
                            <a:schemeClr val="bg1"/>
                          </a:solidFill>
                          <a:latin typeface="Calibri" panose="020F0502020204030204" pitchFamily="34" charset="0"/>
                          <a:cs typeface="Calibri" panose="020F0502020204030204" pitchFamily="34" charset="0"/>
                        </a:rPr>
                        <a:t>Reason for d/c from most recent prior </a:t>
                      </a:r>
                      <a:r>
                        <a:rPr lang="en-US" sz="1200" dirty="0" err="1">
                          <a:solidFill>
                            <a:schemeClr val="bg1"/>
                          </a:solidFill>
                          <a:latin typeface="Calibri" panose="020F0502020204030204" pitchFamily="34" charset="0"/>
                          <a:cs typeface="Calibri" panose="020F0502020204030204" pitchFamily="34" charset="0"/>
                        </a:rPr>
                        <a:t>cBTKi</a:t>
                      </a:r>
                      <a:endParaRPr lang="en-US" sz="1200" b="0" dirty="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Progressive disease</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Toxicity</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Other</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58/84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10/20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6/15</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63/86</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11/21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5/9</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0.62 (0.43-0.88)</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0.55 (0.23-1.33)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0.48 (0.14-1.63)</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14194062"/>
                  </a:ext>
                </a:extLst>
              </a:tr>
              <a:tr h="468486">
                <a:tc>
                  <a:txBody>
                    <a:bodyPr/>
                    <a:lstStyle/>
                    <a:p>
                      <a:r>
                        <a:rPr lang="en-US" sz="1200">
                          <a:solidFill>
                            <a:schemeClr val="bg1"/>
                          </a:solidFill>
                          <a:latin typeface="Calibri" panose="020F0502020204030204" pitchFamily="34" charset="0"/>
                          <a:cs typeface="Calibri" panose="020F0502020204030204" pitchFamily="34" charset="0"/>
                        </a:rPr>
                        <a:t>17p deletion</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No</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31/39</a:t>
                      </a:r>
                    </a:p>
                    <a:p>
                      <a:pPr algn="ctr"/>
                      <a:r>
                        <a:rPr lang="en-US" sz="1200">
                          <a:solidFill>
                            <a:schemeClr val="bg1"/>
                          </a:solidFill>
                          <a:latin typeface="Calibri" panose="020F0502020204030204" pitchFamily="34" charset="0"/>
                          <a:cs typeface="Calibri" panose="020F0502020204030204" pitchFamily="34" charset="0"/>
                        </a:rPr>
                        <a:t>38/72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34/43</a:t>
                      </a:r>
                    </a:p>
                    <a:p>
                      <a:pPr algn="ctr"/>
                      <a:r>
                        <a:rPr lang="en-US" sz="1200">
                          <a:solidFill>
                            <a:schemeClr val="bg1"/>
                          </a:solidFill>
                          <a:latin typeface="Calibri" panose="020F0502020204030204" pitchFamily="34" charset="0"/>
                          <a:cs typeface="Calibri" panose="020F0502020204030204" pitchFamily="34" charset="0"/>
                        </a:rPr>
                        <a:t>41/69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br>
                        <a:rPr lang="en-US" sz="1200">
                          <a:solidFill>
                            <a:schemeClr val="bg1"/>
                          </a:solidFill>
                          <a:latin typeface="Calibri" panose="020F0502020204030204" pitchFamily="34" charset="0"/>
                          <a:cs typeface="Calibri" panose="020F0502020204030204" pitchFamily="34" charset="0"/>
                        </a:rPr>
                      </a:br>
                      <a:r>
                        <a:rPr lang="en-US" sz="1200">
                          <a:solidFill>
                            <a:schemeClr val="bg1"/>
                          </a:solidFill>
                          <a:latin typeface="Calibri" panose="020F0502020204030204" pitchFamily="34" charset="0"/>
                          <a:cs typeface="Calibri" panose="020F0502020204030204" pitchFamily="34" charset="0"/>
                        </a:rPr>
                        <a:t>0.45 (0.27-0.73)</a:t>
                      </a:r>
                    </a:p>
                    <a:p>
                      <a:pPr algn="ctr"/>
                      <a:r>
                        <a:rPr lang="en-US" sz="1200">
                          <a:solidFill>
                            <a:schemeClr val="bg1"/>
                          </a:solidFill>
                          <a:latin typeface="Calibri" panose="020F0502020204030204" pitchFamily="34" charset="0"/>
                          <a:cs typeface="Calibri" panose="020F0502020204030204" pitchFamily="34" charset="0"/>
                        </a:rPr>
                        <a:t>0.62 (0.40-0.98)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21423180"/>
                  </a:ext>
                </a:extLst>
              </a:tr>
              <a:tr h="468486">
                <a:tc>
                  <a:txBody>
                    <a:bodyPr/>
                    <a:lstStyle/>
                    <a:p>
                      <a:r>
                        <a:rPr lang="en-US" sz="1200" i="1" u="none">
                          <a:solidFill>
                            <a:schemeClr val="bg1"/>
                          </a:solidFill>
                          <a:latin typeface="Calibri" panose="020F0502020204030204" pitchFamily="34" charset="0"/>
                          <a:cs typeface="Calibri" panose="020F0502020204030204" pitchFamily="34" charset="0"/>
                        </a:rPr>
                        <a:t>TP53 </a:t>
                      </a:r>
                      <a:r>
                        <a:rPr lang="en-US" sz="1200" i="0" u="none">
                          <a:solidFill>
                            <a:schemeClr val="bg1"/>
                          </a:solidFill>
                          <a:latin typeface="Calibri" panose="020F0502020204030204" pitchFamily="34" charset="0"/>
                          <a:cs typeface="Calibri" panose="020F0502020204030204" pitchFamily="34" charset="0"/>
                        </a:rPr>
                        <a:t>mutation</a:t>
                      </a:r>
                      <a:endParaRPr lang="en-US" sz="1200" b="0" i="1" u="none">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No</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26/36</a:t>
                      </a:r>
                    </a:p>
                    <a:p>
                      <a:pPr algn="ctr"/>
                      <a:r>
                        <a:rPr lang="en-US" sz="1200">
                          <a:solidFill>
                            <a:schemeClr val="bg1"/>
                          </a:solidFill>
                          <a:latin typeface="Calibri" panose="020F0502020204030204" pitchFamily="34" charset="0"/>
                          <a:cs typeface="Calibri" panose="020F0502020204030204" pitchFamily="34" charset="0"/>
                        </a:rPr>
                        <a:t>40/61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23/30</a:t>
                      </a:r>
                    </a:p>
                    <a:p>
                      <a:pPr algn="ctr"/>
                      <a:r>
                        <a:rPr lang="en-US" sz="1200">
                          <a:solidFill>
                            <a:schemeClr val="bg1"/>
                          </a:solidFill>
                          <a:latin typeface="Calibri" panose="020F0502020204030204" pitchFamily="34" charset="0"/>
                          <a:cs typeface="Calibri" panose="020F0502020204030204" pitchFamily="34" charset="0"/>
                        </a:rPr>
                        <a:t>47/64</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0.72 (0.41-1.27)</a:t>
                      </a:r>
                    </a:p>
                    <a:p>
                      <a:pPr algn="ctr"/>
                      <a:r>
                        <a:rPr lang="en-US" sz="1200">
                          <a:solidFill>
                            <a:schemeClr val="bg1"/>
                          </a:solidFill>
                          <a:latin typeface="Calibri" panose="020F0502020204030204" pitchFamily="34" charset="0"/>
                          <a:cs typeface="Calibri" panose="020F0502020204030204" pitchFamily="34" charset="0"/>
                        </a:rPr>
                        <a:t>0.56 (0.37-0.86)</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30334010"/>
                  </a:ext>
                </a:extLst>
              </a:tr>
              <a:tr h="624648">
                <a:tc>
                  <a:txBody>
                    <a:bodyPr/>
                    <a:lstStyle/>
                    <a:p>
                      <a:r>
                        <a:rPr lang="en-US" sz="1200" b="0" i="1" dirty="0">
                          <a:solidFill>
                            <a:schemeClr val="bg1"/>
                          </a:solidFill>
                          <a:latin typeface="Calibri" panose="020F0502020204030204" pitchFamily="34" charset="0"/>
                          <a:cs typeface="Calibri" panose="020F0502020204030204" pitchFamily="34" charset="0"/>
                        </a:rPr>
                        <a:t>T53 </a:t>
                      </a:r>
                      <a:r>
                        <a:rPr lang="en-US" sz="1200" b="0" i="0" dirty="0">
                          <a:solidFill>
                            <a:schemeClr val="bg1"/>
                          </a:solidFill>
                          <a:latin typeface="Calibri" panose="020F0502020204030204" pitchFamily="34" charset="0"/>
                          <a:cs typeface="Calibri" panose="020F0502020204030204" pitchFamily="34" charset="0"/>
                        </a:rPr>
                        <a:t>mutation and/or 17p deletion</a:t>
                      </a:r>
                      <a:endParaRPr lang="en-US" sz="1200" b="0" i="1" dirty="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No</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38/51</a:t>
                      </a:r>
                    </a:p>
                    <a:p>
                      <a:pPr algn="ctr"/>
                      <a:r>
                        <a:rPr lang="en-US" sz="1200">
                          <a:solidFill>
                            <a:schemeClr val="bg1"/>
                          </a:solidFill>
                          <a:latin typeface="Calibri" panose="020F0502020204030204" pitchFamily="34" charset="0"/>
                          <a:cs typeface="Calibri" panose="020F0502020204030204" pitchFamily="34" charset="0"/>
                        </a:rPr>
                        <a:t>27/43</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40/53</a:t>
                      </a:r>
                    </a:p>
                    <a:p>
                      <a:pPr algn="ctr"/>
                      <a:r>
                        <a:rPr lang="en-US" sz="1200">
                          <a:solidFill>
                            <a:schemeClr val="bg1"/>
                          </a:solidFill>
                          <a:latin typeface="Calibri" panose="020F0502020204030204" pitchFamily="34" charset="0"/>
                          <a:cs typeface="Calibri" panose="020F0502020204030204" pitchFamily="34" charset="0"/>
                        </a:rPr>
                        <a:t>31/45</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0.59 (0.38-0.92)</a:t>
                      </a:r>
                    </a:p>
                    <a:p>
                      <a:pPr algn="ctr"/>
                      <a:r>
                        <a:rPr lang="en-US" sz="1200">
                          <a:solidFill>
                            <a:schemeClr val="bg1"/>
                          </a:solidFill>
                          <a:latin typeface="Calibri" panose="020F0502020204030204" pitchFamily="34" charset="0"/>
                          <a:cs typeface="Calibri" panose="020F0502020204030204" pitchFamily="34" charset="0"/>
                        </a:rPr>
                        <a:t>0.67 (0.40-1.13)</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48669204"/>
                  </a:ext>
                </a:extLst>
              </a:tr>
              <a:tr h="468486">
                <a:tc>
                  <a:txBody>
                    <a:bodyPr/>
                    <a:lstStyle/>
                    <a:p>
                      <a:r>
                        <a:rPr lang="en-US" sz="1200" i="1">
                          <a:solidFill>
                            <a:schemeClr val="bg1"/>
                          </a:solidFill>
                          <a:latin typeface="Calibri" panose="020F0502020204030204" pitchFamily="34" charset="0"/>
                          <a:cs typeface="Calibri" panose="020F0502020204030204" pitchFamily="34" charset="0"/>
                        </a:rPr>
                        <a:t>IGHV</a:t>
                      </a:r>
                      <a:endParaRPr lang="en-US" sz="1200" b="0" i="1">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Mutated</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Unmutated</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4/7</a:t>
                      </a:r>
                    </a:p>
                    <a:p>
                      <a:pPr algn="ctr"/>
                      <a:r>
                        <a:rPr lang="en-US" sz="1200">
                          <a:solidFill>
                            <a:schemeClr val="bg1"/>
                          </a:solidFill>
                          <a:latin typeface="Calibri" panose="020F0502020204030204" pitchFamily="34" charset="0"/>
                          <a:cs typeface="Calibri" panose="020F0502020204030204" pitchFamily="34" charset="0"/>
                        </a:rPr>
                        <a:t>61/90</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8/19</a:t>
                      </a:r>
                    </a:p>
                    <a:p>
                      <a:pPr algn="ctr"/>
                      <a:r>
                        <a:rPr lang="en-US" sz="1200">
                          <a:solidFill>
                            <a:schemeClr val="bg1"/>
                          </a:solidFill>
                          <a:latin typeface="Calibri" panose="020F0502020204030204" pitchFamily="34" charset="0"/>
                          <a:cs typeface="Calibri" panose="020F0502020204030204" pitchFamily="34" charset="0"/>
                        </a:rPr>
                        <a:t>56/74</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200">
                        <a:solidFill>
                          <a:schemeClr val="bg1"/>
                        </a:solidFill>
                        <a:latin typeface="Calibri" panose="020F0502020204030204" pitchFamily="34" charset="0"/>
                        <a:cs typeface="Calibri" panose="020F0502020204030204" pitchFamily="34" charset="0"/>
                      </a:endParaRPr>
                    </a:p>
                    <a:p>
                      <a:pPr algn="ctr"/>
                      <a:r>
                        <a:rPr lang="en-US" sz="1200">
                          <a:solidFill>
                            <a:schemeClr val="bg1"/>
                          </a:solidFill>
                          <a:latin typeface="Calibri" panose="020F0502020204030204" pitchFamily="34" charset="0"/>
                          <a:cs typeface="Calibri" panose="020F0502020204030204" pitchFamily="34" charset="0"/>
                        </a:rPr>
                        <a:t>0.99 (0.29-3.39)</a:t>
                      </a:r>
                    </a:p>
                    <a:p>
                      <a:pPr algn="ctr"/>
                      <a:r>
                        <a:rPr lang="en-US" sz="1200">
                          <a:solidFill>
                            <a:schemeClr val="bg1"/>
                          </a:solidFill>
                          <a:latin typeface="Calibri" panose="020F0502020204030204" pitchFamily="34" charset="0"/>
                          <a:cs typeface="Calibri" panose="020F0502020204030204" pitchFamily="34" charset="0"/>
                        </a:rPr>
                        <a:t>0.51 (0.42-0.88)</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00312990"/>
                  </a:ext>
                </a:extLst>
              </a:tr>
              <a:tr h="468486">
                <a:tc>
                  <a:txBody>
                    <a:bodyPr/>
                    <a:lstStyle/>
                    <a:p>
                      <a:r>
                        <a:rPr lang="en-US" sz="1200">
                          <a:solidFill>
                            <a:schemeClr val="bg1"/>
                          </a:solidFill>
                          <a:latin typeface="Calibri" panose="020F0502020204030204" pitchFamily="34" charset="0"/>
                          <a:cs typeface="Calibri" panose="020F0502020204030204" pitchFamily="34" charset="0"/>
                        </a:rPr>
                        <a:t>Complex karyotype</a:t>
                      </a:r>
                      <a:endParaRPr lang="en-US" sz="12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a:solidFill>
                            <a:schemeClr val="bg1"/>
                          </a:solidFill>
                          <a:latin typeface="Calibri" panose="020F0502020204030204" pitchFamily="34" charset="0"/>
                          <a:cs typeface="Calibri" panose="020F0502020204030204" pitchFamily="34" charset="0"/>
                        </a:rPr>
                        <a:t>No</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38/53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9/21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39/44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13/31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0.33 (0.20-0.52)</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0.88 (0.29-1.61)</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28633766"/>
                  </a:ext>
                </a:extLst>
              </a:tr>
              <a:tr h="468486">
                <a:tc>
                  <a:txBody>
                    <a:bodyPr/>
                    <a:lstStyle/>
                    <a:p>
                      <a:r>
                        <a:rPr lang="en-US" sz="1200" b="0" dirty="0">
                          <a:solidFill>
                            <a:schemeClr val="bg1"/>
                          </a:solidFill>
                          <a:latin typeface="Calibri" panose="020F0502020204030204" pitchFamily="34" charset="0"/>
                          <a:cs typeface="Calibri" panose="020F0502020204030204" pitchFamily="34" charset="0"/>
                        </a:rPr>
                        <a:t>11q deletion</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Yes</a:t>
                      </a:r>
                    </a:p>
                    <a:p>
                      <a:pPr marL="285750" indent="-285750">
                        <a:buFont typeface="Wingdings" panose="05000000000000000000" pitchFamily="2" charset="2"/>
                        <a:buChar char="§"/>
                      </a:pPr>
                      <a:r>
                        <a:rPr lang="en-US" sz="1200" dirty="0">
                          <a:solidFill>
                            <a:schemeClr val="bg1"/>
                          </a:solidFill>
                          <a:latin typeface="Calibri" panose="020F0502020204030204" pitchFamily="34" charset="0"/>
                          <a:cs typeface="Calibri" panose="020F0502020204030204" pitchFamily="34" charset="0"/>
                        </a:rPr>
                        <a:t>No</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11/19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56/82</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17/25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Calibri" panose="020F0502020204030204" pitchFamily="34" charset="0"/>
                          <a:cs typeface="Calibri" panose="020F0502020204030204" pitchFamily="34" charset="0"/>
                        </a:rPr>
                        <a:t>53/74</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Calibri" panose="020F0502020204030204" pitchFamily="34" charset="0"/>
                          <a:cs typeface="Calibri" panose="020F0502020204030204" pitchFamily="34" charset="0"/>
                        </a:rPr>
                        <a:t>0.51 (0.24-1.11)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Calibri" panose="020F0502020204030204" pitchFamily="34" charset="0"/>
                          <a:cs typeface="Calibri" panose="020F0502020204030204" pitchFamily="34" charset="0"/>
                        </a:rPr>
                        <a:t>0.62 (0.42-0.90)</a:t>
                      </a:r>
                    </a:p>
                  </a:txBody>
                  <a:tcPr marL="121920" marR="12192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21611171"/>
                  </a:ext>
                </a:extLst>
              </a:tr>
            </a:tbl>
          </a:graphicData>
        </a:graphic>
      </p:graphicFrame>
    </p:spTree>
    <p:extLst>
      <p:ext uri="{BB962C8B-B14F-4D97-AF65-F5344CB8AC3E}">
        <p14:creationId xmlns:p14="http://schemas.microsoft.com/office/powerpoint/2010/main" val="340592276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265AF5-9334-FDEE-DA52-5C3656AF220B}"/>
            </a:ext>
          </a:extLst>
        </p:cNvPr>
        <p:cNvGrpSpPr/>
        <p:nvPr/>
      </p:nvGrpSpPr>
      <p:grpSpPr>
        <a:xfrm>
          <a:off x="0" y="0"/>
          <a:ext cx="0" cy="0"/>
          <a:chOff x="0" y="0"/>
          <a:chExt cx="0" cy="0"/>
        </a:xfrm>
      </p:grpSpPr>
      <p:sp>
        <p:nvSpPr>
          <p:cNvPr id="31746" name="Rectangle 2">
            <a:extLst>
              <a:ext uri="{FF2B5EF4-FFF2-40B4-BE49-F238E27FC236}">
                <a16:creationId xmlns:a16="http://schemas.microsoft.com/office/drawing/2014/main" id="{C7C2BACA-C795-6F9B-A661-186E1EE14484}"/>
              </a:ext>
            </a:extLst>
          </p:cNvPr>
          <p:cNvSpPr>
            <a:spLocks noGrp="1" noChangeArrowheads="1"/>
          </p:cNvSpPr>
          <p:nvPr>
            <p:ph type="title"/>
          </p:nvPr>
        </p:nvSpPr>
        <p:spPr/>
        <p:txBody>
          <a:bodyPr/>
          <a:lstStyle/>
          <a:p>
            <a:r>
              <a:rPr lang="en-US"/>
              <a:t>BRUIN CLL-321: Safety</a:t>
            </a:r>
            <a:br>
              <a:rPr lang="en-US"/>
            </a:br>
            <a:endParaRPr lang="en-US" altLang="en-US"/>
          </a:p>
        </p:txBody>
      </p:sp>
      <p:sp>
        <p:nvSpPr>
          <p:cNvPr id="4" name="Content Placeholder 3">
            <a:extLst>
              <a:ext uri="{FF2B5EF4-FFF2-40B4-BE49-F238E27FC236}">
                <a16:creationId xmlns:a16="http://schemas.microsoft.com/office/drawing/2014/main" id="{24B4194A-1CD6-807C-B270-8EEE7E5E117C}"/>
              </a:ext>
            </a:extLst>
          </p:cNvPr>
          <p:cNvSpPr>
            <a:spLocks noGrp="1"/>
          </p:cNvSpPr>
          <p:nvPr>
            <p:ph idx="1"/>
          </p:nvPr>
        </p:nvSpPr>
        <p:spPr>
          <a:xfrm>
            <a:off x="604675" y="5871411"/>
            <a:ext cx="10877529" cy="494057"/>
          </a:xfrm>
        </p:spPr>
        <p:txBody>
          <a:bodyPr/>
          <a:lstStyle/>
          <a:p>
            <a:r>
              <a:rPr lang="en-US" sz="2000" dirty="0"/>
              <a:t>Patients developing Richter transformation: </a:t>
            </a:r>
            <a:r>
              <a:rPr lang="en-US" sz="2000" dirty="0" err="1"/>
              <a:t>pirtobrutinib</a:t>
            </a:r>
            <a:r>
              <a:rPr lang="en-US" sz="2000" dirty="0"/>
              <a:t>, n = 0; </a:t>
            </a:r>
            <a:r>
              <a:rPr lang="en-US" sz="2000" dirty="0" err="1"/>
              <a:t>IdelaR</a:t>
            </a:r>
            <a:r>
              <a:rPr lang="en-US" sz="2000" dirty="0"/>
              <a:t>/BR, n = 3 </a:t>
            </a:r>
          </a:p>
        </p:txBody>
      </p:sp>
      <p:sp>
        <p:nvSpPr>
          <p:cNvPr id="2" name="Text Box 15">
            <a:extLst>
              <a:ext uri="{FF2B5EF4-FFF2-40B4-BE49-F238E27FC236}">
                <a16:creationId xmlns:a16="http://schemas.microsoft.com/office/drawing/2014/main" id="{2E8FC937-2F83-51F2-B0FC-B12C707D4094}"/>
              </a:ext>
            </a:extLst>
          </p:cNvPr>
          <p:cNvSpPr txBox="1">
            <a:spLocks noChangeArrowheads="1"/>
          </p:cNvSpPr>
          <p:nvPr/>
        </p:nvSpPr>
        <p:spPr bwMode="auto">
          <a:xfrm>
            <a:off x="412751"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Sharman. ASH 2024. </a:t>
            </a:r>
            <a:r>
              <a:rPr lang="en-US" altLang="en-US" sz="1200" b="0" spc="-10" dirty="0" err="1">
                <a:solidFill>
                  <a:srgbClr val="455560"/>
                </a:solidFill>
                <a:latin typeface="Calibri" panose="020F0502020204030204" pitchFamily="34" charset="0"/>
                <a:cs typeface="Arial" panose="020B0604020202020204" pitchFamily="34" charset="0"/>
              </a:rPr>
              <a:t>Abstr</a:t>
            </a:r>
            <a:r>
              <a:rPr lang="en-US" altLang="en-US" sz="1200" b="0" spc="-10" dirty="0">
                <a:solidFill>
                  <a:srgbClr val="455560"/>
                </a:solidFill>
                <a:latin typeface="Calibri" panose="020F0502020204030204" pitchFamily="34" charset="0"/>
                <a:cs typeface="Arial" panose="020B0604020202020204" pitchFamily="34" charset="0"/>
              </a:rPr>
              <a:t> 886.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Table 2">
            <a:extLst>
              <a:ext uri="{FF2B5EF4-FFF2-40B4-BE49-F238E27FC236}">
                <a16:creationId xmlns:a16="http://schemas.microsoft.com/office/drawing/2014/main" id="{4523900F-E115-D022-DA71-86169EFB26A4}"/>
              </a:ext>
            </a:extLst>
          </p:cNvPr>
          <p:cNvGraphicFramePr>
            <a:graphicFrameLocks noGrp="1"/>
          </p:cNvGraphicFramePr>
          <p:nvPr>
            <p:extLst>
              <p:ext uri="{D42A27DB-BD31-4B8C-83A1-F6EECF244321}">
                <p14:modId xmlns:p14="http://schemas.microsoft.com/office/powerpoint/2010/main" val="1071871466"/>
              </p:ext>
            </p:extLst>
          </p:nvPr>
        </p:nvGraphicFramePr>
        <p:xfrm>
          <a:off x="600843" y="1145154"/>
          <a:ext cx="10881360" cy="4641961"/>
        </p:xfrm>
        <a:graphic>
          <a:graphicData uri="http://schemas.openxmlformats.org/drawingml/2006/table">
            <a:tbl>
              <a:tblPr firstRow="1" bandRow="1">
                <a:tableStyleId>{F5AB1C69-6EDB-4FF4-983F-18BD219EF322}</a:tableStyleId>
              </a:tblPr>
              <a:tblGrid>
                <a:gridCol w="2168682">
                  <a:extLst>
                    <a:ext uri="{9D8B030D-6E8A-4147-A177-3AD203B41FA5}">
                      <a16:colId xmlns:a16="http://schemas.microsoft.com/office/drawing/2014/main" val="4230268532"/>
                    </a:ext>
                  </a:extLst>
                </a:gridCol>
                <a:gridCol w="1479842">
                  <a:extLst>
                    <a:ext uri="{9D8B030D-6E8A-4147-A177-3AD203B41FA5}">
                      <a16:colId xmlns:a16="http://schemas.microsoft.com/office/drawing/2014/main" val="751882731"/>
                    </a:ext>
                  </a:extLst>
                </a:gridCol>
                <a:gridCol w="1733778">
                  <a:extLst>
                    <a:ext uri="{9D8B030D-6E8A-4147-A177-3AD203B41FA5}">
                      <a16:colId xmlns:a16="http://schemas.microsoft.com/office/drawing/2014/main" val="971768868"/>
                    </a:ext>
                  </a:extLst>
                </a:gridCol>
                <a:gridCol w="1427303">
                  <a:extLst>
                    <a:ext uri="{9D8B030D-6E8A-4147-A177-3AD203B41FA5}">
                      <a16:colId xmlns:a16="http://schemas.microsoft.com/office/drawing/2014/main" val="809923487"/>
                    </a:ext>
                  </a:extLst>
                </a:gridCol>
                <a:gridCol w="1427303">
                  <a:extLst>
                    <a:ext uri="{9D8B030D-6E8A-4147-A177-3AD203B41FA5}">
                      <a16:colId xmlns:a16="http://schemas.microsoft.com/office/drawing/2014/main" val="2540856997"/>
                    </a:ext>
                  </a:extLst>
                </a:gridCol>
                <a:gridCol w="1322226">
                  <a:extLst>
                    <a:ext uri="{9D8B030D-6E8A-4147-A177-3AD203B41FA5}">
                      <a16:colId xmlns:a16="http://schemas.microsoft.com/office/drawing/2014/main" val="3804200696"/>
                    </a:ext>
                  </a:extLst>
                </a:gridCol>
                <a:gridCol w="1322226">
                  <a:extLst>
                    <a:ext uri="{9D8B030D-6E8A-4147-A177-3AD203B41FA5}">
                      <a16:colId xmlns:a16="http://schemas.microsoft.com/office/drawing/2014/main" val="3818139823"/>
                    </a:ext>
                  </a:extLst>
                </a:gridCol>
              </a:tblGrid>
              <a:tr h="362139">
                <a:tc rowSpan="2">
                  <a:txBody>
                    <a:bodyPr/>
                    <a:lstStyle/>
                    <a:p>
                      <a:r>
                        <a:rPr lang="en-US" sz="1500" b="1" dirty="0">
                          <a:solidFill>
                            <a:schemeClr val="tx1"/>
                          </a:solidFill>
                          <a:latin typeface="Calibri" panose="020F0502020204030204" pitchFamily="34" charset="0"/>
                          <a:cs typeface="Calibri" panose="020F0502020204030204" pitchFamily="34" charset="0"/>
                        </a:rPr>
                        <a:t>TEAE, n (%)</a:t>
                      </a: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gridSpan="3">
                  <a:txBody>
                    <a:bodyPr/>
                    <a:lstStyle/>
                    <a:p>
                      <a:pPr algn="ctr"/>
                      <a:r>
                        <a:rPr lang="en-US" sz="1500" b="1" dirty="0" err="1">
                          <a:solidFill>
                            <a:schemeClr val="tx1"/>
                          </a:solidFill>
                          <a:latin typeface="Calibri" panose="020F0502020204030204" pitchFamily="34" charset="0"/>
                          <a:cs typeface="Calibri" panose="020F0502020204030204" pitchFamily="34" charset="0"/>
                        </a:rPr>
                        <a:t>Pirtobrutinib</a:t>
                      </a:r>
                      <a:r>
                        <a:rPr lang="en-US" sz="1500" b="1" dirty="0">
                          <a:solidFill>
                            <a:schemeClr val="tx1"/>
                          </a:solidFill>
                          <a:latin typeface="Calibri" panose="020F0502020204030204" pitchFamily="34" charset="0"/>
                          <a:cs typeface="Calibri" panose="020F0502020204030204" pitchFamily="34" charset="0"/>
                        </a:rPr>
                        <a:t> (n = 116)</a:t>
                      </a:r>
                    </a:p>
                  </a:txBody>
                  <a:tcPr marL="121920" marR="121920" marT="60960" marB="60960">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a:latin typeface="Calibri" panose="020F0502020204030204" pitchFamily="34" charset="0"/>
                        <a:cs typeface="Calibri" panose="020F0502020204030204" pitchFamily="34" charset="0"/>
                      </a:endParaRPr>
                    </a:p>
                  </a:txBody>
                  <a:tcPr marL="121920" marR="121920" marT="60960" marB="6096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hMerge="1">
                  <a:txBody>
                    <a:bodyPr/>
                    <a:lstStyle/>
                    <a:p>
                      <a:pPr algn="ctr"/>
                      <a:endParaRPr lang="en-US" sz="1400" b="1">
                        <a:solidFill>
                          <a:schemeClr val="tx1"/>
                        </a:solidFill>
                        <a:latin typeface="Calibri" panose="020F0502020204030204" pitchFamily="34" charset="0"/>
                        <a:cs typeface="Calibri" panose="020F0502020204030204" pitchFamily="34" charset="0"/>
                      </a:endParaRPr>
                    </a:p>
                  </a:txBody>
                  <a:tcPr marL="121920" marR="121920" marT="60960" marB="60960">
                    <a:lnL w="12700" cmpd="sng">
                      <a:noFill/>
                    </a:lnL>
                    <a:lnR w="12700" cmpd="sng">
                      <a:noFill/>
                    </a:lnR>
                    <a:lnT w="12700" cmpd="sng">
                      <a:noFill/>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gridSpan="3">
                  <a:txBody>
                    <a:bodyPr/>
                    <a:lstStyle/>
                    <a:p>
                      <a:pPr algn="ctr"/>
                      <a:r>
                        <a:rPr lang="en-US" sz="1500" b="1" dirty="0" err="1">
                          <a:solidFill>
                            <a:schemeClr val="tx1"/>
                          </a:solidFill>
                          <a:latin typeface="Calibri" panose="020F0502020204030204" pitchFamily="34" charset="0"/>
                          <a:cs typeface="Calibri" panose="020F0502020204030204" pitchFamily="34" charset="0"/>
                        </a:rPr>
                        <a:t>IdelaR</a:t>
                      </a:r>
                      <a:r>
                        <a:rPr lang="en-US" sz="1500" b="1" dirty="0">
                          <a:solidFill>
                            <a:schemeClr val="tx1"/>
                          </a:solidFill>
                          <a:latin typeface="Calibri" panose="020F0502020204030204" pitchFamily="34" charset="0"/>
                          <a:cs typeface="Calibri" panose="020F0502020204030204" pitchFamily="34" charset="0"/>
                        </a:rPr>
                        <a:t> or BR (n = 109)</a:t>
                      </a:r>
                    </a:p>
                  </a:txBody>
                  <a:tcPr marL="121920" marR="121920" marT="60960" marB="60960">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a:latin typeface="Calibri" panose="020F0502020204030204" pitchFamily="34" charset="0"/>
                        <a:cs typeface="Calibri" panose="020F0502020204030204" pitchFamily="34" charset="0"/>
                      </a:endParaRPr>
                    </a:p>
                  </a:txBody>
                  <a:tcPr marL="121920" marR="121920" marT="60960" marB="60960">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hMerge="1">
                  <a:txBody>
                    <a:bodyPr/>
                    <a:lstStyle/>
                    <a:p>
                      <a:pPr algn="ctr"/>
                      <a:endParaRPr lang="en-US" sz="1400" b="1">
                        <a:solidFill>
                          <a:schemeClr val="tx1"/>
                        </a:solidFill>
                        <a:latin typeface="Calibri" panose="020F0502020204030204" pitchFamily="34" charset="0"/>
                        <a:cs typeface="Calibri" panose="020F0502020204030204" pitchFamily="34" charset="0"/>
                      </a:endParaRPr>
                    </a:p>
                  </a:txBody>
                  <a:tcPr marL="121920" marR="121920" marT="60960" marB="60960">
                    <a:lnL w="12700" cmpd="sng">
                      <a:noFill/>
                    </a:lnL>
                    <a:lnR w="12700" cmpd="sng">
                      <a:noFill/>
                    </a:lnR>
                    <a:lnT w="12700" cmpd="sng">
                      <a:noFill/>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2383391982"/>
                  </a:ext>
                </a:extLst>
              </a:tr>
              <a:tr h="362139">
                <a:tc vMerge="1">
                  <a:txBody>
                    <a:bodyPr/>
                    <a:lstStyle/>
                    <a:p>
                      <a:endParaRPr/>
                    </a:p>
                  </a:txBody>
                  <a:tcPr marL="121920" marR="121920" marT="60960" marB="6096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a:solidFill>
                            <a:schemeClr val="tx1"/>
                          </a:solidFill>
                          <a:latin typeface="Calibri" panose="020F0502020204030204" pitchFamily="34" charset="0"/>
                          <a:cs typeface="Calibri" panose="020F0502020204030204" pitchFamily="34" charset="0"/>
                        </a:rPr>
                        <a:t>Any Grade</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a:solidFill>
                            <a:schemeClr val="tx1"/>
                          </a:solidFill>
                          <a:latin typeface="Calibri" panose="020F0502020204030204" pitchFamily="34" charset="0"/>
                          <a:cs typeface="Calibri" panose="020F0502020204030204" pitchFamily="34" charset="0"/>
                        </a:rPr>
                        <a:t>Grade ≥3</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dirty="0">
                          <a:solidFill>
                            <a:schemeClr val="tx1"/>
                          </a:solidFill>
                          <a:latin typeface="Calibri" panose="020F0502020204030204" pitchFamily="34" charset="0"/>
                          <a:cs typeface="Calibri" panose="020F0502020204030204" pitchFamily="34" charset="0"/>
                        </a:rPr>
                        <a:t>EAIR</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dirty="0">
                          <a:solidFill>
                            <a:schemeClr val="tx1"/>
                          </a:solidFill>
                          <a:latin typeface="Calibri" panose="020F0502020204030204" pitchFamily="34" charset="0"/>
                          <a:cs typeface="Calibri" panose="020F0502020204030204" pitchFamily="34" charset="0"/>
                        </a:rPr>
                        <a:t>Any Grade </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a:solidFill>
                            <a:schemeClr val="tx1"/>
                          </a:solidFill>
                          <a:latin typeface="Calibri" panose="020F0502020204030204" pitchFamily="34" charset="0"/>
                          <a:cs typeface="Calibri" panose="020F0502020204030204" pitchFamily="34" charset="0"/>
                        </a:rPr>
                        <a:t>Grade ≥3</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p>
                      <a:pPr algn="ctr"/>
                      <a:r>
                        <a:rPr lang="en-US" sz="1500" b="1">
                          <a:solidFill>
                            <a:schemeClr val="tx1"/>
                          </a:solidFill>
                          <a:latin typeface="Calibri" panose="020F0502020204030204" pitchFamily="34" charset="0"/>
                          <a:cs typeface="Calibri" panose="020F0502020204030204" pitchFamily="34" charset="0"/>
                        </a:rPr>
                        <a:t>EAIR</a:t>
                      </a:r>
                    </a:p>
                  </a:txBody>
                  <a:tcPr marL="121920" marR="121920" marT="60960" marB="60960">
                    <a:lnL w="12700" cmpd="sng">
                      <a:noFill/>
                    </a:lnL>
                    <a:lnR w="12700" cmpd="sng">
                      <a:noFill/>
                    </a:lnR>
                    <a:lnT w="12700" cap="flat" cmpd="sng" algn="ctr">
                      <a:solidFill>
                        <a:schemeClr val="tx1"/>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621750658"/>
                  </a:ext>
                </a:extLst>
              </a:tr>
              <a:tr h="230452">
                <a:tc>
                  <a:txBody>
                    <a:bodyPr/>
                    <a:lstStyle/>
                    <a:p>
                      <a:r>
                        <a:rPr lang="en-US" sz="1500" b="0" dirty="0">
                          <a:solidFill>
                            <a:schemeClr val="bg1"/>
                          </a:solidFill>
                          <a:latin typeface="Calibri" panose="020F0502020204030204" pitchFamily="34" charset="0"/>
                          <a:cs typeface="Calibri" panose="020F0502020204030204" pitchFamily="34" charset="0"/>
                        </a:rPr>
                        <a:t>Any</a:t>
                      </a:r>
                      <a:endParaRPr lang="en-US" sz="1500" dirty="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108 (93.1)</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67 (57.7)</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94.5</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107 (98.2)</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80 (73.4)</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125.5</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263773154"/>
                  </a:ext>
                </a:extLst>
              </a:tr>
              <a:tr h="230452">
                <a:tc>
                  <a:txBody>
                    <a:bodyPr/>
                    <a:lstStyle/>
                    <a:p>
                      <a:pPr marL="288925" indent="-288925">
                        <a:buFont typeface="Wingdings" panose="05000000000000000000" pitchFamily="2" charset="2"/>
                        <a:buChar char="§"/>
                      </a:pPr>
                      <a:r>
                        <a:rPr lang="en-US" sz="1500" dirty="0">
                          <a:solidFill>
                            <a:schemeClr val="bg1"/>
                          </a:solidFill>
                          <a:latin typeface="Calibri" panose="020F0502020204030204" pitchFamily="34" charset="0"/>
                          <a:cs typeface="Calibri" panose="020F0502020204030204" pitchFamily="34" charset="0"/>
                        </a:rPr>
                        <a:t>Leading to d/c</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6 (5.2)</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50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50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23 (21.1)</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50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50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6481018"/>
                  </a:ext>
                </a:extLst>
              </a:tr>
              <a:tr h="691355">
                <a:tc>
                  <a:txBody>
                    <a:bodyPr/>
                    <a:lstStyle/>
                    <a:p>
                      <a:r>
                        <a:rPr lang="en-US" sz="1500">
                          <a:solidFill>
                            <a:schemeClr val="bg1"/>
                          </a:solidFill>
                          <a:latin typeface="Calibri" panose="020F0502020204030204" pitchFamily="34" charset="0"/>
                          <a:cs typeface="Calibri" panose="020F0502020204030204" pitchFamily="34" charset="0"/>
                        </a:rPr>
                        <a:t>Infection</a:t>
                      </a:r>
                      <a:endParaRPr lang="en-US" sz="1500" b="0">
                        <a:solidFill>
                          <a:schemeClr val="bg1"/>
                        </a:solidFill>
                        <a:latin typeface="Calibri" panose="020F0502020204030204" pitchFamily="34" charset="0"/>
                        <a:cs typeface="Calibri" panose="020F0502020204030204" pitchFamily="34" charset="0"/>
                      </a:endParaRPr>
                    </a:p>
                    <a:p>
                      <a:pPr marL="285750" indent="-285750">
                        <a:buFont typeface="Wingdings" panose="05000000000000000000" pitchFamily="2" charset="2"/>
                        <a:buChar char="§"/>
                      </a:pPr>
                      <a:r>
                        <a:rPr lang="en-US" sz="1500">
                          <a:solidFill>
                            <a:schemeClr val="bg1"/>
                          </a:solidFill>
                          <a:latin typeface="Calibri" panose="020F0502020204030204" pitchFamily="34" charset="0"/>
                          <a:cs typeface="Calibri" panose="020F0502020204030204" pitchFamily="34" charset="0"/>
                        </a:rPr>
                        <a:t>Pneumonia</a:t>
                      </a:r>
                    </a:p>
                    <a:p>
                      <a:pPr marL="285750" indent="-285750">
                        <a:buFont typeface="Wingdings" panose="05000000000000000000" pitchFamily="2" charset="2"/>
                        <a:buChar char="§"/>
                      </a:pPr>
                      <a:r>
                        <a:rPr lang="en-US" sz="1500">
                          <a:solidFill>
                            <a:schemeClr val="bg1"/>
                          </a:solidFill>
                          <a:latin typeface="Calibri" panose="020F0502020204030204" pitchFamily="34" charset="0"/>
                          <a:cs typeface="Calibri" panose="020F0502020204030204" pitchFamily="34" charset="0"/>
                        </a:rPr>
                        <a:t>COVID-19</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74 (63.8)</a:t>
                      </a:r>
                    </a:p>
                    <a:p>
                      <a:pPr algn="ctr"/>
                      <a:r>
                        <a:rPr lang="en-US" sz="1500" dirty="0">
                          <a:solidFill>
                            <a:schemeClr val="bg1"/>
                          </a:solidFill>
                          <a:latin typeface="Calibri" panose="020F0502020204030204" pitchFamily="34" charset="0"/>
                          <a:cs typeface="Calibri" panose="020F0502020204030204" pitchFamily="34" charset="0"/>
                        </a:rPr>
                        <a:t>26 (22.4)</a:t>
                      </a:r>
                    </a:p>
                    <a:p>
                      <a:pPr algn="ctr"/>
                      <a:r>
                        <a:rPr lang="en-US" sz="1500" dirty="0">
                          <a:solidFill>
                            <a:schemeClr val="bg1"/>
                          </a:solidFill>
                          <a:latin typeface="Calibri" panose="020F0502020204030204" pitchFamily="34" charset="0"/>
                          <a:cs typeface="Calibri" panose="020F0502020204030204" pitchFamily="34" charset="0"/>
                        </a:rPr>
                        <a:t>15 (12.9)</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34 (29.3)</a:t>
                      </a:r>
                    </a:p>
                    <a:p>
                      <a:pPr algn="ctr"/>
                      <a:r>
                        <a:rPr lang="en-US" sz="1500">
                          <a:solidFill>
                            <a:schemeClr val="bg1"/>
                          </a:solidFill>
                          <a:latin typeface="Calibri" panose="020F0502020204030204" pitchFamily="34" charset="0"/>
                          <a:cs typeface="Calibri" panose="020F0502020204030204" pitchFamily="34" charset="0"/>
                        </a:rPr>
                        <a:t>20 (17.2)</a:t>
                      </a:r>
                    </a:p>
                    <a:p>
                      <a:pPr algn="ctr"/>
                      <a:r>
                        <a:rPr lang="en-US" sz="1500">
                          <a:solidFill>
                            <a:schemeClr val="bg1"/>
                          </a:solidFill>
                          <a:latin typeface="Calibri" panose="020F0502020204030204" pitchFamily="34" charset="0"/>
                          <a:cs typeface="Calibri" panose="020F0502020204030204" pitchFamily="34" charset="0"/>
                        </a:rPr>
                        <a:t>2 (1.7)</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500" dirty="0">
                        <a:solidFill>
                          <a:schemeClr val="bg1"/>
                        </a:solidFill>
                        <a:latin typeface="Calibri" panose="020F0502020204030204" pitchFamily="34" charset="0"/>
                        <a:cs typeface="Calibri" panose="020F0502020204030204" pitchFamily="34" charset="0"/>
                      </a:endParaRPr>
                    </a:p>
                    <a:p>
                      <a:pPr algn="ctr"/>
                      <a:r>
                        <a:rPr lang="en-US" sz="1500" dirty="0">
                          <a:solidFill>
                            <a:schemeClr val="bg1"/>
                          </a:solidFill>
                          <a:latin typeface="Calibri" panose="020F0502020204030204" pitchFamily="34" charset="0"/>
                          <a:cs typeface="Calibri" panose="020F0502020204030204" pitchFamily="34" charset="0"/>
                        </a:rPr>
                        <a:t>20.4</a:t>
                      </a:r>
                    </a:p>
                    <a:p>
                      <a:pPr algn="ctr"/>
                      <a:r>
                        <a:rPr lang="en-US" sz="1500" dirty="0">
                          <a:solidFill>
                            <a:schemeClr val="bg1"/>
                          </a:solidFill>
                          <a:latin typeface="Calibri" panose="020F0502020204030204" pitchFamily="34" charset="0"/>
                          <a:cs typeface="Calibri" panose="020F0502020204030204" pitchFamily="34" charset="0"/>
                        </a:rPr>
                        <a:t>11.1</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54 (49.5)</a:t>
                      </a:r>
                    </a:p>
                    <a:p>
                      <a:pPr algn="ctr"/>
                      <a:r>
                        <a:rPr lang="en-US" sz="1500">
                          <a:solidFill>
                            <a:schemeClr val="bg1"/>
                          </a:solidFill>
                          <a:latin typeface="Calibri" panose="020F0502020204030204" pitchFamily="34" charset="0"/>
                          <a:cs typeface="Calibri" panose="020F0502020204030204" pitchFamily="34" charset="0"/>
                        </a:rPr>
                        <a:t>13 (11.9)</a:t>
                      </a:r>
                    </a:p>
                    <a:p>
                      <a:pPr algn="ctr"/>
                      <a:r>
                        <a:rPr lang="en-US" sz="1500">
                          <a:solidFill>
                            <a:schemeClr val="bg1"/>
                          </a:solidFill>
                          <a:latin typeface="Calibri" panose="020F0502020204030204" pitchFamily="34" charset="0"/>
                          <a:cs typeface="Calibri" panose="020F0502020204030204" pitchFamily="34" charset="0"/>
                        </a:rPr>
                        <a:t>20 (18.3)</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26 (23.9)</a:t>
                      </a:r>
                    </a:p>
                    <a:p>
                      <a:pPr algn="ctr"/>
                      <a:r>
                        <a:rPr lang="en-US" sz="1500">
                          <a:solidFill>
                            <a:schemeClr val="bg1"/>
                          </a:solidFill>
                          <a:latin typeface="Calibri" panose="020F0502020204030204" pitchFamily="34" charset="0"/>
                          <a:cs typeface="Calibri" panose="020F0502020204030204" pitchFamily="34" charset="0"/>
                        </a:rPr>
                        <a:t>12 (11.1)</a:t>
                      </a:r>
                    </a:p>
                    <a:p>
                      <a:pPr algn="ctr"/>
                      <a:r>
                        <a:rPr lang="en-US" sz="1500">
                          <a:solidFill>
                            <a:schemeClr val="bg1"/>
                          </a:solidFill>
                          <a:latin typeface="Calibri" panose="020F0502020204030204" pitchFamily="34" charset="0"/>
                          <a:cs typeface="Calibri" panose="020F0502020204030204" pitchFamily="34" charset="0"/>
                        </a:rPr>
                        <a:t>5 (4.6)</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500">
                        <a:solidFill>
                          <a:schemeClr val="bg1"/>
                        </a:solidFill>
                        <a:latin typeface="Calibri" panose="020F0502020204030204" pitchFamily="34" charset="0"/>
                        <a:cs typeface="Calibri" panose="020F0502020204030204" pitchFamily="34" charset="0"/>
                      </a:endParaRPr>
                    </a:p>
                    <a:p>
                      <a:pPr algn="ctr"/>
                      <a:r>
                        <a:rPr lang="en-US" sz="1500">
                          <a:solidFill>
                            <a:schemeClr val="bg1"/>
                          </a:solidFill>
                          <a:latin typeface="Calibri" panose="020F0502020204030204" pitchFamily="34" charset="0"/>
                          <a:cs typeface="Calibri" panose="020F0502020204030204" pitchFamily="34" charset="0"/>
                        </a:rPr>
                        <a:t>19.5</a:t>
                      </a:r>
                    </a:p>
                    <a:p>
                      <a:pPr algn="ctr"/>
                      <a:r>
                        <a:rPr lang="en-US" sz="1500">
                          <a:solidFill>
                            <a:schemeClr val="bg1"/>
                          </a:solidFill>
                          <a:latin typeface="Calibri" panose="020F0502020204030204" pitchFamily="34" charset="0"/>
                          <a:cs typeface="Calibri" panose="020F0502020204030204" pitchFamily="34" charset="0"/>
                        </a:rPr>
                        <a:t>33.4</a:t>
                      </a:r>
                    </a:p>
                  </a:txBody>
                  <a:tcPr marL="121920" marR="12192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80219419"/>
                  </a:ext>
                </a:extLst>
              </a:tr>
              <a:tr h="230452">
                <a:tc>
                  <a:txBody>
                    <a:bodyPr/>
                    <a:lstStyle/>
                    <a:p>
                      <a:r>
                        <a:rPr lang="en-US" sz="1500" b="0">
                          <a:solidFill>
                            <a:schemeClr val="bg1"/>
                          </a:solidFill>
                          <a:latin typeface="Calibri" panose="020F0502020204030204" pitchFamily="34" charset="0"/>
                          <a:cs typeface="Calibri" panose="020F0502020204030204" pitchFamily="34" charset="0"/>
                        </a:rPr>
                        <a:t>Anemia</a:t>
                      </a:r>
                      <a:endParaRPr lang="en-US" sz="150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23 (19.8)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13 (11.2)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18.5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19 (17.4)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8 (7.3)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30.3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94886251"/>
                  </a:ext>
                </a:extLst>
              </a:tr>
              <a:tr h="230452">
                <a:tc>
                  <a:txBody>
                    <a:bodyPr/>
                    <a:lstStyle/>
                    <a:p>
                      <a:r>
                        <a:rPr lang="en-US" sz="1500">
                          <a:solidFill>
                            <a:schemeClr val="bg1"/>
                          </a:solidFill>
                          <a:latin typeface="Calibri" panose="020F0502020204030204" pitchFamily="34" charset="0"/>
                          <a:cs typeface="Calibri" panose="020F0502020204030204" pitchFamily="34" charset="0"/>
                        </a:rPr>
                        <a:t>Neutropenia</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31 (26.7)</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1"/>
                          </a:solidFill>
                          <a:latin typeface="Calibri" panose="020F0502020204030204" pitchFamily="34" charset="0"/>
                          <a:cs typeface="Calibri" panose="020F0502020204030204" pitchFamily="34" charset="0"/>
                        </a:rPr>
                        <a:t>24 (20.7)</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26.4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37 (33.9)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30 (27.5)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500">
                          <a:solidFill>
                            <a:schemeClr val="bg1"/>
                          </a:solidFill>
                          <a:latin typeface="Calibri" panose="020F0502020204030204" pitchFamily="34" charset="0"/>
                          <a:cs typeface="Calibri" panose="020F0502020204030204" pitchFamily="34" charset="0"/>
                        </a:rPr>
                        <a:t>66.5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95203446"/>
                  </a:ext>
                </a:extLst>
              </a:tr>
              <a:tr h="230452">
                <a:tc>
                  <a:txBody>
                    <a:bodyPr/>
                    <a:lstStyle/>
                    <a:p>
                      <a:r>
                        <a:rPr lang="en-US" sz="1500" b="0">
                          <a:solidFill>
                            <a:schemeClr val="bg1"/>
                          </a:solidFill>
                          <a:latin typeface="Calibri" panose="020F0502020204030204" pitchFamily="34" charset="0"/>
                          <a:cs typeface="Calibri" panose="020F0502020204030204" pitchFamily="34" charset="0"/>
                        </a:rPr>
                        <a:t>Cough</a:t>
                      </a:r>
                      <a:endParaRPr lang="en-US" sz="150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19 (16.4)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14.3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19 (17.4)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30.8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29824150"/>
                  </a:ext>
                </a:extLst>
              </a:tr>
              <a:tr h="230452">
                <a:tc>
                  <a:txBody>
                    <a:bodyPr/>
                    <a:lstStyle/>
                    <a:p>
                      <a:r>
                        <a:rPr lang="en-US" sz="1500" b="0">
                          <a:solidFill>
                            <a:schemeClr val="bg1"/>
                          </a:solidFill>
                          <a:latin typeface="Calibri" panose="020F0502020204030204" pitchFamily="34" charset="0"/>
                          <a:cs typeface="Calibri" panose="020F0502020204030204" pitchFamily="34" charset="0"/>
                        </a:rPr>
                        <a:t>Diarrhea</a:t>
                      </a:r>
                      <a:endParaRPr lang="en-US" sz="1500">
                        <a:solidFill>
                          <a:schemeClr val="bg1"/>
                        </a:solidFill>
                        <a:latin typeface="Calibri" panose="020F0502020204030204" pitchFamily="34" charset="0"/>
                        <a:cs typeface="Calibri" panose="020F0502020204030204" pitchFamily="34" charset="0"/>
                      </a:endParaRP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19 (16.4)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15.3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34 (31.2)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6 (5.5)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63.7</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123305255"/>
                  </a:ext>
                </a:extLst>
              </a:tr>
              <a:tr h="230452">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500">
                          <a:solidFill>
                            <a:schemeClr val="bg1"/>
                          </a:solidFill>
                          <a:latin typeface="Calibri" panose="020F0502020204030204" pitchFamily="34" charset="0"/>
                          <a:cs typeface="Calibri" panose="020F0502020204030204" pitchFamily="34" charset="0"/>
                        </a:rPr>
                        <a:t>Pyrexia</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15 (12.9)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11.1</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29 (26.6)</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52.4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14194062"/>
                  </a:ext>
                </a:extLst>
              </a:tr>
              <a:tr h="230452">
                <a:tc>
                  <a:txBody>
                    <a:bodyPr/>
                    <a:lstStyle/>
                    <a:p>
                      <a:pPr marL="0" indent="0">
                        <a:buFont typeface="Wingdings" panose="05000000000000000000" pitchFamily="2" charset="2"/>
                        <a:buNone/>
                      </a:pPr>
                      <a:r>
                        <a:rPr lang="en-US" sz="1500">
                          <a:solidFill>
                            <a:schemeClr val="bg1"/>
                          </a:solidFill>
                          <a:latin typeface="Calibri" panose="020F0502020204030204" pitchFamily="34" charset="0"/>
                          <a:cs typeface="Calibri" panose="020F0502020204030204" pitchFamily="34" charset="0"/>
                        </a:rPr>
                        <a:t>Fatigue</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13 (11.2)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2 (1.7)</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9.5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22 (20.2)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34.2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65689846"/>
                  </a:ext>
                </a:extLst>
              </a:tr>
              <a:tr h="230452">
                <a:tc>
                  <a:txBody>
                    <a:bodyPr/>
                    <a:lstStyle/>
                    <a:p>
                      <a:pPr marL="0" indent="0">
                        <a:buFont typeface="Wingdings" panose="05000000000000000000" pitchFamily="2" charset="2"/>
                        <a:buNone/>
                      </a:pPr>
                      <a:r>
                        <a:rPr lang="en-US" sz="1500">
                          <a:solidFill>
                            <a:schemeClr val="bg1"/>
                          </a:solidFill>
                          <a:latin typeface="Calibri" panose="020F0502020204030204" pitchFamily="34" charset="0"/>
                          <a:cs typeface="Calibri" panose="020F0502020204030204" pitchFamily="34" charset="0"/>
                        </a:rPr>
                        <a:t>Nausea</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13 (11.2)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9.8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22 (20.2)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38.3</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03240348"/>
                  </a:ext>
                </a:extLst>
              </a:tr>
              <a:tr h="230452">
                <a:tc>
                  <a:txBody>
                    <a:bodyPr/>
                    <a:lstStyle/>
                    <a:p>
                      <a:pPr marL="0" indent="0">
                        <a:buFont typeface="Wingdings" panose="05000000000000000000" pitchFamily="2" charset="2"/>
                        <a:buNone/>
                      </a:pPr>
                      <a:r>
                        <a:rPr lang="en-US" sz="1500">
                          <a:solidFill>
                            <a:schemeClr val="bg1"/>
                          </a:solidFill>
                          <a:latin typeface="Calibri" panose="020F0502020204030204" pitchFamily="34" charset="0"/>
                          <a:cs typeface="Calibri" panose="020F0502020204030204" pitchFamily="34" charset="0"/>
                        </a:rPr>
                        <a:t>Vomiting</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8 (6.9)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5.8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19 (17.4)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29.6</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243950790"/>
                  </a:ext>
                </a:extLst>
              </a:tr>
              <a:tr h="230452">
                <a:tc>
                  <a:txBody>
                    <a:bodyPr/>
                    <a:lstStyle/>
                    <a:p>
                      <a:pPr marL="0" indent="0">
                        <a:buFont typeface="Wingdings" panose="05000000000000000000" pitchFamily="2" charset="2"/>
                        <a:buNone/>
                      </a:pPr>
                      <a:r>
                        <a:rPr lang="en-US" sz="1500">
                          <a:solidFill>
                            <a:schemeClr val="bg1"/>
                          </a:solidFill>
                          <a:latin typeface="Calibri" panose="020F0502020204030204" pitchFamily="34" charset="0"/>
                          <a:cs typeface="Calibri" panose="020F0502020204030204" pitchFamily="34" charset="0"/>
                        </a:rPr>
                        <a:t>Increase in ALT</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4 (3.4)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 (0.9)</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2.8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19 (17.4)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10 (9.2)</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33.6</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594581154"/>
                  </a:ext>
                </a:extLst>
              </a:tr>
              <a:tr h="230452">
                <a:tc>
                  <a:txBody>
                    <a:bodyPr/>
                    <a:lstStyle/>
                    <a:p>
                      <a:pPr marL="0" indent="0">
                        <a:buFont typeface="Wingdings" panose="05000000000000000000" pitchFamily="2" charset="2"/>
                        <a:buNone/>
                      </a:pPr>
                      <a:r>
                        <a:rPr lang="en-US" sz="1500">
                          <a:solidFill>
                            <a:schemeClr val="bg1"/>
                          </a:solidFill>
                          <a:latin typeface="Calibri" panose="020F0502020204030204" pitchFamily="34" charset="0"/>
                          <a:cs typeface="Calibri" panose="020F0502020204030204" pitchFamily="34" charset="0"/>
                        </a:rPr>
                        <a:t>Weight loss</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4 (3.4)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2.8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18 (16.5)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28.5</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81099312"/>
                  </a:ext>
                </a:extLst>
              </a:tr>
              <a:tr h="460904">
                <a:tc>
                  <a:txBody>
                    <a:bodyPr/>
                    <a:lstStyle/>
                    <a:p>
                      <a:pPr marL="0" indent="0">
                        <a:buFont typeface="Wingdings" panose="05000000000000000000" pitchFamily="2" charset="2"/>
                        <a:buNone/>
                      </a:pPr>
                      <a:r>
                        <a:rPr lang="en-US" sz="1500">
                          <a:solidFill>
                            <a:schemeClr val="bg1"/>
                          </a:solidFill>
                          <a:latin typeface="Calibri" panose="020F0502020204030204" pitchFamily="34" charset="0"/>
                          <a:cs typeface="Calibri" panose="020F0502020204030204" pitchFamily="34" charset="0"/>
                        </a:rPr>
                        <a:t>Infusion-related reaction</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0</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a:solidFill>
                            <a:schemeClr val="bg1"/>
                          </a:solidFill>
                          <a:latin typeface="Calibri" panose="020F0502020204030204" pitchFamily="34" charset="0"/>
                          <a:cs typeface="Calibri" panose="020F0502020204030204" pitchFamily="34" charset="0"/>
                        </a:rPr>
                        <a:t>NR</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19 (17.4)</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3 (2.8)</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bg1"/>
                          </a:solidFill>
                          <a:latin typeface="Calibri" panose="020F0502020204030204" pitchFamily="34" charset="0"/>
                          <a:cs typeface="Calibri" panose="020F0502020204030204" pitchFamily="34" charset="0"/>
                        </a:rPr>
                        <a:t>NR</a:t>
                      </a:r>
                    </a:p>
                  </a:txBody>
                  <a:tcPr marL="121920" marR="12192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86575991"/>
                  </a:ext>
                </a:extLst>
              </a:tr>
            </a:tbl>
          </a:graphicData>
        </a:graphic>
      </p:graphicFrame>
    </p:spTree>
    <p:extLst>
      <p:ext uri="{BB962C8B-B14F-4D97-AF65-F5344CB8AC3E}">
        <p14:creationId xmlns:p14="http://schemas.microsoft.com/office/powerpoint/2010/main" val="335902534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7F77E8-6566-4A96-C8C1-C594F8FEDFAC}"/>
            </a:ext>
          </a:extLst>
        </p:cNvPr>
        <p:cNvGrpSpPr/>
        <p:nvPr/>
      </p:nvGrpSpPr>
      <p:grpSpPr>
        <a:xfrm>
          <a:off x="0" y="0"/>
          <a:ext cx="0" cy="0"/>
          <a:chOff x="0" y="0"/>
          <a:chExt cx="0" cy="0"/>
        </a:xfrm>
      </p:grpSpPr>
      <p:sp>
        <p:nvSpPr>
          <p:cNvPr id="61442" name="Rectangle 3">
            <a:extLst>
              <a:ext uri="{FF2B5EF4-FFF2-40B4-BE49-F238E27FC236}">
                <a16:creationId xmlns:a16="http://schemas.microsoft.com/office/drawing/2014/main" id="{C3B215AB-6CBF-BAA0-D364-9EE64ECC5D88}"/>
              </a:ext>
            </a:extLst>
          </p:cNvPr>
          <p:cNvSpPr>
            <a:spLocks noGrp="1" noChangeArrowheads="1"/>
          </p:cNvSpPr>
          <p:nvPr>
            <p:ph type="title"/>
          </p:nvPr>
        </p:nvSpPr>
        <p:spPr>
          <a:xfrm>
            <a:off x="515939" y="330200"/>
            <a:ext cx="11280775" cy="5251450"/>
          </a:xfrm>
        </p:spPr>
        <p:txBody>
          <a:bodyPr/>
          <a:lstStyle/>
          <a:p>
            <a:r>
              <a:rPr lang="en-US" altLang="en-US" dirty="0"/>
              <a:t>Combinations of BTK Inhibitors and Venetoclax</a:t>
            </a:r>
            <a:endParaRPr lang="en-US" altLang="en-US" sz="2800" dirty="0"/>
          </a:p>
        </p:txBody>
      </p:sp>
    </p:spTree>
    <p:extLst>
      <p:ext uri="{BB962C8B-B14F-4D97-AF65-F5344CB8AC3E}">
        <p14:creationId xmlns:p14="http://schemas.microsoft.com/office/powerpoint/2010/main" val="349083216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65E4088-FF3D-D6AA-988D-929A43350758}"/>
              </a:ext>
            </a:extLst>
          </p:cNvPr>
          <p:cNvSpPr>
            <a:spLocks noGrp="1"/>
          </p:cNvSpPr>
          <p:nvPr>
            <p:ph type="title"/>
          </p:nvPr>
        </p:nvSpPr>
        <p:spPr/>
        <p:txBody>
          <a:bodyPr/>
          <a:lstStyle/>
          <a:p>
            <a:r>
              <a:rPr lang="en-US" dirty="0"/>
              <a:t>CAPTIVATE: </a:t>
            </a:r>
            <a:r>
              <a:rPr lang="en-US" altLang="en-US" dirty="0"/>
              <a:t>5.5-Yr Follow-up Analysis From FD Cohort </a:t>
            </a:r>
            <a:br>
              <a:rPr lang="en-US" altLang="en-US" dirty="0"/>
            </a:br>
            <a:r>
              <a:rPr lang="en-US" altLang="en-US" dirty="0"/>
              <a:t>of First-line Ibrutinib Plus Venetoclax for CLL/SLL</a:t>
            </a:r>
            <a:endParaRPr lang="en-US" dirty="0"/>
          </a:p>
        </p:txBody>
      </p:sp>
      <p:sp>
        <p:nvSpPr>
          <p:cNvPr id="8" name="Content Placeholder 7">
            <a:extLst>
              <a:ext uri="{FF2B5EF4-FFF2-40B4-BE49-F238E27FC236}">
                <a16:creationId xmlns:a16="http://schemas.microsoft.com/office/drawing/2014/main" id="{E1E6F721-427B-EFB2-B175-9C8E77FBC8EB}"/>
              </a:ext>
            </a:extLst>
          </p:cNvPr>
          <p:cNvSpPr>
            <a:spLocks noGrp="1"/>
          </p:cNvSpPr>
          <p:nvPr>
            <p:ph idx="1"/>
          </p:nvPr>
        </p:nvSpPr>
        <p:spPr>
          <a:xfrm>
            <a:off x="604674" y="1471951"/>
            <a:ext cx="10877529" cy="759986"/>
          </a:xfrm>
        </p:spPr>
        <p:txBody>
          <a:bodyPr/>
          <a:lstStyle/>
          <a:p>
            <a:r>
              <a:rPr lang="en-US" sz="2400" dirty="0"/>
              <a:t>Multicenter, 2-cohort phase II trial. FD cohort: Fixed duration ibrutinib + venetoclax in 1st-line setting for CLL/SLL (N = 159)</a:t>
            </a:r>
          </a:p>
        </p:txBody>
      </p:sp>
      <p:sp>
        <p:nvSpPr>
          <p:cNvPr id="7" name="Text Box 11">
            <a:extLst>
              <a:ext uri="{FF2B5EF4-FFF2-40B4-BE49-F238E27FC236}">
                <a16:creationId xmlns:a16="http://schemas.microsoft.com/office/drawing/2014/main" id="{27F5EE2C-4DC2-D48F-710B-40FAF3505997}"/>
              </a:ext>
            </a:extLst>
          </p:cNvPr>
          <p:cNvSpPr txBox="1">
            <a:spLocks noChangeArrowheads="1"/>
          </p:cNvSpPr>
          <p:nvPr/>
        </p:nvSpPr>
        <p:spPr bwMode="auto">
          <a:xfrm>
            <a:off x="410571" y="6363379"/>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fontAlgn="base">
              <a:lnSpc>
                <a:spcPct val="100000"/>
              </a:lnSpc>
              <a:spcBef>
                <a:spcPct val="0"/>
              </a:spcBef>
              <a:spcAft>
                <a:spcPct val="0"/>
              </a:spcAft>
              <a:buClrTx/>
              <a:buNone/>
              <a:defRPr/>
            </a:pPr>
            <a:r>
              <a:rPr kumimoji="0" lang="fr-FR" altLang="en-US" sz="1200" b="0" i="0" u="none" strike="noStrike" kern="1200" cap="none" spc="0" normalizeH="0" baseline="0" noProof="0" err="1">
                <a:ln>
                  <a:noFill/>
                </a:ln>
                <a:solidFill>
                  <a:srgbClr val="455560"/>
                </a:solidFill>
                <a:effectLst/>
                <a:uLnTx/>
                <a:uFillTx/>
                <a:latin typeface="Calibri" panose="020F0502020204030204" pitchFamily="34" charset="0"/>
                <a:ea typeface="+mn-ea"/>
                <a:cs typeface="Arial" panose="020B0604020202020204" pitchFamily="34" charset="0"/>
              </a:rPr>
              <a:t>Wierda</a:t>
            </a:r>
            <a:r>
              <a:rPr kumimoji="0" lang="fr-FR"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 JCO. 2024;42:7009. </a:t>
            </a:r>
            <a:r>
              <a:rPr lang="fr-FR" altLang="en-US" sz="1200" err="1">
                <a:solidFill>
                  <a:srgbClr val="455560"/>
                </a:solidFill>
                <a:latin typeface="Calibri" panose="020F0502020204030204" pitchFamily="34" charset="0"/>
                <a:cs typeface="Arial" panose="020B0604020202020204" pitchFamily="34" charset="0"/>
              </a:rPr>
              <a:t>Wierda</a:t>
            </a:r>
            <a:r>
              <a:rPr lang="fr-FR" altLang="en-US" sz="1200">
                <a:solidFill>
                  <a:srgbClr val="455560"/>
                </a:solidFill>
                <a:latin typeface="Calibri" panose="020F0502020204030204" pitchFamily="34" charset="0"/>
                <a:cs typeface="Arial" panose="020B0604020202020204" pitchFamily="34" charset="0"/>
              </a:rPr>
              <a:t>. JCO. 2022;40:7519.</a:t>
            </a:r>
            <a:endParaRPr kumimoji="0" lang="fr-FR" altLang="en-US" sz="12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TextBox 8">
            <a:extLst>
              <a:ext uri="{FF2B5EF4-FFF2-40B4-BE49-F238E27FC236}">
                <a16:creationId xmlns:a16="http://schemas.microsoft.com/office/drawing/2014/main" id="{A3F6755A-FC42-441D-E4F0-AFC05D6E751A}"/>
              </a:ext>
            </a:extLst>
          </p:cNvPr>
          <p:cNvSpPr txBox="1"/>
          <p:nvPr/>
        </p:nvSpPr>
        <p:spPr bwMode="auto">
          <a:xfrm>
            <a:off x="1693282" y="5370364"/>
            <a:ext cx="4914900" cy="307777"/>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Time (Mo)</a:t>
            </a:r>
          </a:p>
        </p:txBody>
      </p:sp>
      <p:sp>
        <p:nvSpPr>
          <p:cNvPr id="10" name="TextBox 9">
            <a:extLst>
              <a:ext uri="{FF2B5EF4-FFF2-40B4-BE49-F238E27FC236}">
                <a16:creationId xmlns:a16="http://schemas.microsoft.com/office/drawing/2014/main" id="{6C192C8A-A1BC-8E3C-30F1-4FCDDF6BDFC6}"/>
              </a:ext>
            </a:extLst>
          </p:cNvPr>
          <p:cNvSpPr txBox="1"/>
          <p:nvPr/>
        </p:nvSpPr>
        <p:spPr bwMode="auto">
          <a:xfrm rot="16200000">
            <a:off x="1206693" y="3721523"/>
            <a:ext cx="807144"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11" name="TextBox 10">
            <a:extLst>
              <a:ext uri="{FF2B5EF4-FFF2-40B4-BE49-F238E27FC236}">
                <a16:creationId xmlns:a16="http://schemas.microsoft.com/office/drawing/2014/main" id="{2C76E8E3-D2B2-B624-BDBA-EC34AB355030}"/>
              </a:ext>
            </a:extLst>
          </p:cNvPr>
          <p:cNvSpPr txBox="1"/>
          <p:nvPr/>
        </p:nvSpPr>
        <p:spPr bwMode="auto">
          <a:xfrm>
            <a:off x="7021203" y="5370364"/>
            <a:ext cx="4914900" cy="307777"/>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Time (Mo)</a:t>
            </a:r>
          </a:p>
        </p:txBody>
      </p:sp>
      <p:sp>
        <p:nvSpPr>
          <p:cNvPr id="13" name="TextBox 12">
            <a:extLst>
              <a:ext uri="{FF2B5EF4-FFF2-40B4-BE49-F238E27FC236}">
                <a16:creationId xmlns:a16="http://schemas.microsoft.com/office/drawing/2014/main" id="{38845F58-792D-D609-EF1E-D265365A19EA}"/>
              </a:ext>
            </a:extLst>
          </p:cNvPr>
          <p:cNvSpPr txBox="1"/>
          <p:nvPr/>
        </p:nvSpPr>
        <p:spPr bwMode="auto">
          <a:xfrm>
            <a:off x="-88886" y="5416727"/>
            <a:ext cx="2231742" cy="757130"/>
          </a:xfrm>
          <a:prstGeom prst="rect">
            <a:avLst/>
          </a:prstGeom>
          <a:noFill/>
          <a:ln>
            <a:noFill/>
          </a:ln>
        </p:spPr>
        <p:txBody>
          <a:bodyPr wrap="square" rtlCol="0">
            <a:spAutoFit/>
          </a:bodyPr>
          <a:lstStyle/>
          <a:p>
            <a:pPr marL="0" marR="0" lvl="0" indent="0" algn="r" defTabSz="914400" rtl="0" eaLnBrk="0" fontAlgn="base" latinLnBrk="0" hangingPunct="0">
              <a:lnSpc>
                <a:spcPct val="90000"/>
              </a:lnSpc>
              <a:spcBef>
                <a:spcPct val="0"/>
              </a:spcBef>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algn="r"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All treated patients</a:t>
            </a:r>
          </a:p>
          <a:p>
            <a:pPr marL="0" marR="0" lvl="0" indent="0" algn="r"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With del(17p), m</a:t>
            </a:r>
            <a:r>
              <a:rPr kumimoji="0" lang="en-US" sz="1200" b="0" i="1"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TP53</a:t>
            </a:r>
            <a:r>
              <a:rPr kumimoji="0" lang="en-US" sz="12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 or CK </a:t>
            </a:r>
            <a:endParaRPr lang="en-US" sz="1200" dirty="0">
              <a:solidFill>
                <a:schemeClr val="accent3"/>
              </a:solidFill>
              <a:latin typeface="Calibri" panose="020F0502020204030204" pitchFamily="34" charset="0"/>
              <a:cs typeface="Arial" panose="020B0604020202020204" pitchFamily="34" charset="0"/>
            </a:endParaRPr>
          </a:p>
          <a:p>
            <a:pPr marL="0" marR="0" lvl="0" indent="0" algn="r" defTabSz="914400" rtl="0" eaLnBrk="0" fontAlgn="base" latinLnBrk="0" hangingPunct="0">
              <a:lnSpc>
                <a:spcPct val="90000"/>
              </a:lnSpc>
              <a:spcBef>
                <a:spcPct val="0"/>
              </a:spcBef>
              <a:buClrTx/>
              <a:buSzTx/>
              <a:buFontTx/>
              <a:buNone/>
              <a:tabLst/>
              <a:defRPr/>
            </a:pPr>
            <a:r>
              <a:rPr lang="en-US" sz="1200" b="0" dirty="0">
                <a:solidFill>
                  <a:schemeClr val="accent4"/>
                </a:solidFill>
                <a:latin typeface="Calibri" panose="020F0502020204030204" pitchFamily="34" charset="0"/>
                <a:cs typeface="Calibri" panose="020F0502020204030204" pitchFamily="34" charset="0"/>
              </a:rPr>
              <a:t>Without del(17p), m</a:t>
            </a:r>
            <a:r>
              <a:rPr lang="en-US" sz="1200" b="0" i="1" dirty="0">
                <a:solidFill>
                  <a:schemeClr val="accent4"/>
                </a:solidFill>
                <a:latin typeface="Calibri" panose="020F0502020204030204" pitchFamily="34" charset="0"/>
                <a:cs typeface="Calibri" panose="020F0502020204030204" pitchFamily="34" charset="0"/>
              </a:rPr>
              <a:t>TP53</a:t>
            </a:r>
            <a:r>
              <a:rPr lang="en-US" sz="1200" b="0" dirty="0">
                <a:solidFill>
                  <a:schemeClr val="accent4"/>
                </a:solidFill>
                <a:latin typeface="Calibri" panose="020F0502020204030204" pitchFamily="34" charset="0"/>
                <a:cs typeface="Calibri" panose="020F0502020204030204" pitchFamily="34" charset="0"/>
              </a:rPr>
              <a:t>, or CK </a:t>
            </a:r>
            <a:endParaRPr kumimoji="0" lang="en-US" sz="1200" b="0" i="0" u="none" strike="noStrike" kern="1200" cap="none" spc="0" normalizeH="0" baseline="0" noProof="0" dirty="0">
              <a:ln>
                <a:noFill/>
              </a:ln>
              <a:solidFill>
                <a:schemeClr val="accent4"/>
              </a:solidFill>
              <a:effectLst/>
              <a:uLnTx/>
              <a:uFillTx/>
              <a:latin typeface="Calibri" panose="020F0502020204030204" pitchFamily="34" charset="0"/>
              <a:ea typeface="+mn-ea"/>
              <a:cs typeface="Arial" panose="020B0604020202020204" pitchFamily="34" charset="0"/>
            </a:endParaRPr>
          </a:p>
        </p:txBody>
      </p:sp>
      <p:graphicFrame>
        <p:nvGraphicFramePr>
          <p:cNvPr id="21" name="Table 59">
            <a:extLst>
              <a:ext uri="{FF2B5EF4-FFF2-40B4-BE49-F238E27FC236}">
                <a16:creationId xmlns:a16="http://schemas.microsoft.com/office/drawing/2014/main" id="{2CAB28D5-A280-A3A9-DA80-29B8E183469A}"/>
              </a:ext>
            </a:extLst>
          </p:cNvPr>
          <p:cNvGraphicFramePr>
            <a:graphicFrameLocks noGrp="1"/>
          </p:cNvGraphicFramePr>
          <p:nvPr>
            <p:extLst>
              <p:ext uri="{D42A27DB-BD31-4B8C-83A1-F6EECF244321}">
                <p14:modId xmlns:p14="http://schemas.microsoft.com/office/powerpoint/2010/main" val="3960744622"/>
              </p:ext>
            </p:extLst>
          </p:nvPr>
        </p:nvGraphicFramePr>
        <p:xfrm>
          <a:off x="2041814" y="4308609"/>
          <a:ext cx="4946650" cy="731520"/>
        </p:xfrm>
        <a:graphic>
          <a:graphicData uri="http://schemas.openxmlformats.org/drawingml/2006/table">
            <a:tbl>
              <a:tblPr firstRow="1" bandRow="1">
                <a:tableStyleId>{5C22544A-7EE6-4342-B048-85BDC9FD1C3A}</a:tableStyleId>
              </a:tblPr>
              <a:tblGrid>
                <a:gridCol w="3017520">
                  <a:extLst>
                    <a:ext uri="{9D8B030D-6E8A-4147-A177-3AD203B41FA5}">
                      <a16:colId xmlns:a16="http://schemas.microsoft.com/office/drawing/2014/main" val="3262188410"/>
                    </a:ext>
                  </a:extLst>
                </a:gridCol>
                <a:gridCol w="1929130">
                  <a:extLst>
                    <a:ext uri="{9D8B030D-6E8A-4147-A177-3AD203B41FA5}">
                      <a16:colId xmlns:a16="http://schemas.microsoft.com/office/drawing/2014/main" val="2504001410"/>
                    </a:ext>
                  </a:extLst>
                </a:gridCol>
              </a:tblGrid>
              <a:tr h="0">
                <a:tc>
                  <a:txBody>
                    <a:bodyPr/>
                    <a:lstStyle/>
                    <a:p>
                      <a:pPr algn="ctr"/>
                      <a:endParaRPr lang="en-US" sz="1200" b="0">
                        <a:solidFill>
                          <a:schemeClr val="bg1"/>
                        </a:solidFill>
                        <a:latin typeface="Calibri" panose="020F0502020204030204" pitchFamily="34" charset="0"/>
                        <a:cs typeface="Calibri" panose="020F0502020204030204" pitchFamily="34" charset="0"/>
                      </a:endParaRP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5-Yr PFS Rate, % (95% CI)</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5076033"/>
                  </a:ext>
                </a:extLst>
              </a:tr>
              <a:tr h="0">
                <a:tc>
                  <a:txBody>
                    <a:bodyPr/>
                    <a:lstStyle/>
                    <a:p>
                      <a:pPr algn="l"/>
                      <a:r>
                        <a:rPr lang="en-US" sz="1200" b="1">
                          <a:solidFill>
                            <a:schemeClr val="bg1"/>
                          </a:solidFill>
                          <a:latin typeface="Calibri" panose="020F0502020204030204" pitchFamily="34" charset="0"/>
                          <a:cs typeface="Calibri" panose="020F0502020204030204" pitchFamily="34" charset="0"/>
                        </a:rPr>
                        <a:t>      All treated patients (N = 159)</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a:solidFill>
                            <a:schemeClr val="bg1"/>
                          </a:solidFill>
                          <a:latin typeface="Calibri" panose="020F0502020204030204" pitchFamily="34" charset="0"/>
                          <a:cs typeface="Calibri" panose="020F0502020204030204" pitchFamily="34" charset="0"/>
                        </a:rPr>
                        <a:t>67 (59-74)</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68881946"/>
                  </a:ext>
                </a:extLst>
              </a:tr>
              <a:tr h="0">
                <a:tc>
                  <a:txBody>
                    <a:bodyPr/>
                    <a:lstStyle/>
                    <a:p>
                      <a:pPr marL="233363" indent="0" algn="l"/>
                      <a:r>
                        <a:rPr lang="en-US" sz="1200" b="0">
                          <a:solidFill>
                            <a:schemeClr val="bg1"/>
                          </a:solidFill>
                          <a:latin typeface="Calibri" panose="020F0502020204030204" pitchFamily="34" charset="0"/>
                          <a:cs typeface="Calibri" panose="020F0502020204030204" pitchFamily="34" charset="0"/>
                        </a:rPr>
                        <a:t>With del(17p), m</a:t>
                      </a:r>
                      <a:r>
                        <a:rPr lang="en-US" sz="1200" b="0" i="1">
                          <a:solidFill>
                            <a:schemeClr val="bg1"/>
                          </a:solidFill>
                          <a:latin typeface="Calibri" panose="020F0502020204030204" pitchFamily="34" charset="0"/>
                          <a:cs typeface="Calibri" panose="020F0502020204030204" pitchFamily="34" charset="0"/>
                        </a:rPr>
                        <a:t>TP53</a:t>
                      </a:r>
                      <a:r>
                        <a:rPr lang="en-US" sz="1200" b="0">
                          <a:solidFill>
                            <a:schemeClr val="bg1"/>
                          </a:solidFill>
                          <a:latin typeface="Calibri" panose="020F0502020204030204" pitchFamily="34" charset="0"/>
                          <a:cs typeface="Calibri" panose="020F0502020204030204" pitchFamily="34" charset="0"/>
                        </a:rPr>
                        <a:t>, or CK (n = 51)</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a:solidFill>
                            <a:schemeClr val="bg1"/>
                          </a:solidFill>
                          <a:latin typeface="Calibri" panose="020F0502020204030204" pitchFamily="34" charset="0"/>
                          <a:cs typeface="Calibri" panose="020F0502020204030204" pitchFamily="34" charset="0"/>
                        </a:rPr>
                        <a:t>54 (39-67)</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4094431"/>
                  </a:ext>
                </a:extLst>
              </a:tr>
              <a:tr h="0">
                <a:tc>
                  <a:txBody>
                    <a:bodyPr/>
                    <a:lstStyle/>
                    <a:p>
                      <a:pPr marL="233363" marR="0" lvl="0" indent="0" algn="l" defTabSz="914400" rtl="0" eaLnBrk="1" fontAlgn="auto" latinLnBrk="0" hangingPunct="1">
                        <a:lnSpc>
                          <a:spcPct val="100000"/>
                        </a:lnSpc>
                        <a:spcBef>
                          <a:spcPts val="0"/>
                        </a:spcBef>
                        <a:spcAft>
                          <a:spcPts val="0"/>
                        </a:spcAft>
                        <a:buClrTx/>
                        <a:buSzTx/>
                        <a:buFontTx/>
                        <a:buNone/>
                        <a:tabLst/>
                        <a:defRPr/>
                      </a:pPr>
                      <a:r>
                        <a:rPr lang="en-US" sz="1200" b="0">
                          <a:solidFill>
                            <a:schemeClr val="bg1"/>
                          </a:solidFill>
                          <a:latin typeface="Calibri" panose="020F0502020204030204" pitchFamily="34" charset="0"/>
                          <a:cs typeface="Calibri" panose="020F0502020204030204" pitchFamily="34" charset="0"/>
                        </a:rPr>
                        <a:t>Without del(17p), m</a:t>
                      </a:r>
                      <a:r>
                        <a:rPr lang="en-US" sz="1200" b="0" i="1">
                          <a:solidFill>
                            <a:schemeClr val="bg1"/>
                          </a:solidFill>
                          <a:latin typeface="Calibri" panose="020F0502020204030204" pitchFamily="34" charset="0"/>
                          <a:cs typeface="Calibri" panose="020F0502020204030204" pitchFamily="34" charset="0"/>
                        </a:rPr>
                        <a:t>TP53</a:t>
                      </a:r>
                      <a:r>
                        <a:rPr lang="en-US" sz="1200" b="0">
                          <a:solidFill>
                            <a:schemeClr val="bg1"/>
                          </a:solidFill>
                          <a:latin typeface="Calibri" panose="020F0502020204030204" pitchFamily="34" charset="0"/>
                          <a:cs typeface="Calibri" panose="020F0502020204030204" pitchFamily="34" charset="0"/>
                        </a:rPr>
                        <a:t>, or CK (n = 85)</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77 (66-85)</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0913610"/>
                  </a:ext>
                </a:extLst>
              </a:tr>
            </a:tbl>
          </a:graphicData>
        </a:graphic>
      </p:graphicFrame>
      <p:graphicFrame>
        <p:nvGraphicFramePr>
          <p:cNvPr id="22" name="Table 59">
            <a:extLst>
              <a:ext uri="{FF2B5EF4-FFF2-40B4-BE49-F238E27FC236}">
                <a16:creationId xmlns:a16="http://schemas.microsoft.com/office/drawing/2014/main" id="{72966BA6-0502-536B-9613-C264406AD407}"/>
              </a:ext>
            </a:extLst>
          </p:cNvPr>
          <p:cNvGraphicFramePr>
            <a:graphicFrameLocks noGrp="1"/>
          </p:cNvGraphicFramePr>
          <p:nvPr>
            <p:extLst>
              <p:ext uri="{D42A27DB-BD31-4B8C-83A1-F6EECF244321}">
                <p14:modId xmlns:p14="http://schemas.microsoft.com/office/powerpoint/2010/main" val="1058018693"/>
              </p:ext>
            </p:extLst>
          </p:nvPr>
        </p:nvGraphicFramePr>
        <p:xfrm>
          <a:off x="7535558" y="4338903"/>
          <a:ext cx="2413380" cy="731520"/>
        </p:xfrm>
        <a:graphic>
          <a:graphicData uri="http://schemas.openxmlformats.org/drawingml/2006/table">
            <a:tbl>
              <a:tblPr firstRow="1" bandRow="1">
                <a:tableStyleId>{5C22544A-7EE6-4342-B048-85BDC9FD1C3A}</a:tableStyleId>
              </a:tblPr>
              <a:tblGrid>
                <a:gridCol w="1156037">
                  <a:extLst>
                    <a:ext uri="{9D8B030D-6E8A-4147-A177-3AD203B41FA5}">
                      <a16:colId xmlns:a16="http://schemas.microsoft.com/office/drawing/2014/main" val="3262188410"/>
                    </a:ext>
                  </a:extLst>
                </a:gridCol>
                <a:gridCol w="1257343">
                  <a:extLst>
                    <a:ext uri="{9D8B030D-6E8A-4147-A177-3AD203B41FA5}">
                      <a16:colId xmlns:a16="http://schemas.microsoft.com/office/drawing/2014/main" val="2504001410"/>
                    </a:ext>
                  </a:extLst>
                </a:gridCol>
              </a:tblGrid>
              <a:tr h="118546">
                <a:tc>
                  <a:txBody>
                    <a:bodyPr/>
                    <a:lstStyle/>
                    <a:p>
                      <a:pPr algn="ctr"/>
                      <a:endParaRPr lang="en-US" sz="1200" b="0">
                        <a:solidFill>
                          <a:schemeClr val="bg1"/>
                        </a:solidFill>
                        <a:latin typeface="Calibri" panose="020F0502020204030204" pitchFamily="34" charset="0"/>
                        <a:cs typeface="Calibri" panose="020F0502020204030204" pitchFamily="34" charset="0"/>
                      </a:endParaRP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5-Yr PFS Rate, % (95% CI)</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5076033"/>
                  </a:ext>
                </a:extLst>
              </a:tr>
              <a:tr h="0">
                <a:tc>
                  <a:txBody>
                    <a:bodyPr/>
                    <a:lstStyle/>
                    <a:p>
                      <a:pPr marL="0" indent="0" algn="l"/>
                      <a:r>
                        <a:rPr lang="en-US" sz="1200" b="0">
                          <a:solidFill>
                            <a:schemeClr val="bg1"/>
                          </a:solidFill>
                          <a:latin typeface="Calibri" panose="020F0502020204030204" pitchFamily="34" charset="0"/>
                          <a:cs typeface="Calibri" panose="020F0502020204030204" pitchFamily="34" charset="0"/>
                        </a:rPr>
                        <a:t>u</a:t>
                      </a:r>
                      <a:r>
                        <a:rPr lang="en-US" sz="1200" b="0" i="1">
                          <a:solidFill>
                            <a:schemeClr val="bg1"/>
                          </a:solidFill>
                          <a:latin typeface="Calibri" panose="020F0502020204030204" pitchFamily="34" charset="0"/>
                          <a:cs typeface="Calibri" panose="020F0502020204030204" pitchFamily="34" charset="0"/>
                        </a:rPr>
                        <a:t>IGHV </a:t>
                      </a:r>
                      <a:r>
                        <a:rPr lang="en-US" sz="1200" b="0">
                          <a:solidFill>
                            <a:schemeClr val="bg1"/>
                          </a:solidFill>
                          <a:latin typeface="Calibri" panose="020F0502020204030204" pitchFamily="34" charset="0"/>
                          <a:cs typeface="Calibri" panose="020F0502020204030204" pitchFamily="34" charset="0"/>
                        </a:rPr>
                        <a:t>(n = 89)</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a:solidFill>
                            <a:schemeClr val="bg1"/>
                          </a:solidFill>
                          <a:latin typeface="Calibri" panose="020F0502020204030204" pitchFamily="34" charset="0"/>
                          <a:cs typeface="Calibri" panose="020F0502020204030204" pitchFamily="34" charset="0"/>
                        </a:rPr>
                        <a:t>56 (45-66)</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4094431"/>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a:solidFill>
                            <a:schemeClr val="bg1"/>
                          </a:solidFill>
                          <a:latin typeface="Calibri" panose="020F0502020204030204" pitchFamily="34" charset="0"/>
                          <a:cs typeface="Calibri" panose="020F0502020204030204" pitchFamily="34" charset="0"/>
                        </a:rPr>
                        <a:t>m</a:t>
                      </a:r>
                      <a:r>
                        <a:rPr lang="en-US" sz="1200" b="0" i="1">
                          <a:solidFill>
                            <a:schemeClr val="bg1"/>
                          </a:solidFill>
                          <a:latin typeface="Calibri" panose="020F0502020204030204" pitchFamily="34" charset="0"/>
                          <a:cs typeface="Calibri" panose="020F0502020204030204" pitchFamily="34" charset="0"/>
                        </a:rPr>
                        <a:t>IGHV </a:t>
                      </a:r>
                      <a:r>
                        <a:rPr lang="en-US" sz="1200" b="0">
                          <a:solidFill>
                            <a:schemeClr val="bg1"/>
                          </a:solidFill>
                          <a:latin typeface="Calibri" panose="020F0502020204030204" pitchFamily="34" charset="0"/>
                          <a:cs typeface="Calibri" panose="020F0502020204030204" pitchFamily="34" charset="0"/>
                        </a:rPr>
                        <a:t>(n = 66)</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80 (68-88)</a:t>
                      </a:r>
                    </a:p>
                  </a:txBody>
                  <a:tcPr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0913610"/>
                  </a:ext>
                </a:extLst>
              </a:tr>
            </a:tbl>
          </a:graphicData>
        </a:graphic>
      </p:graphicFrame>
      <p:sp>
        <p:nvSpPr>
          <p:cNvPr id="23" name="TextBox 22">
            <a:extLst>
              <a:ext uri="{FF2B5EF4-FFF2-40B4-BE49-F238E27FC236}">
                <a16:creationId xmlns:a16="http://schemas.microsoft.com/office/drawing/2014/main" id="{3E6C6A4A-19E4-730A-F361-0D76951ED659}"/>
              </a:ext>
            </a:extLst>
          </p:cNvPr>
          <p:cNvSpPr txBox="1"/>
          <p:nvPr/>
        </p:nvSpPr>
        <p:spPr bwMode="auto">
          <a:xfrm>
            <a:off x="2029423"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159</a:t>
            </a:r>
          </a:p>
          <a:p>
            <a:pPr marL="0" marR="0" lvl="0" indent="0" algn="ctr" defTabSz="914400" rtl="0" eaLnBrk="0" fontAlgn="base" latinLnBrk="0" hangingPunct="0">
              <a:lnSpc>
                <a:spcPct val="90000"/>
              </a:lnSpc>
              <a:spcBef>
                <a:spcPct val="0"/>
              </a:spcBef>
              <a:buClrTx/>
              <a:buSzTx/>
              <a:buFontTx/>
              <a:buNone/>
              <a:tabLst/>
              <a:defRPr/>
            </a:pPr>
            <a:r>
              <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51</a:t>
            </a:r>
          </a:p>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85</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 name="TextBox 24">
            <a:extLst>
              <a:ext uri="{FF2B5EF4-FFF2-40B4-BE49-F238E27FC236}">
                <a16:creationId xmlns:a16="http://schemas.microsoft.com/office/drawing/2014/main" id="{1B95C1B1-7B1B-EFF2-8CE9-F953AC14C428}"/>
              </a:ext>
            </a:extLst>
          </p:cNvPr>
          <p:cNvSpPr txBox="1"/>
          <p:nvPr/>
        </p:nvSpPr>
        <p:spPr bwMode="auto">
          <a:xfrm>
            <a:off x="6649469" y="5582926"/>
            <a:ext cx="1463828" cy="590931"/>
          </a:xfrm>
          <a:prstGeom prst="rect">
            <a:avLst/>
          </a:prstGeom>
          <a:noFill/>
          <a:ln>
            <a:noFill/>
          </a:ln>
        </p:spPr>
        <p:txBody>
          <a:bodyPr wrap="square" rtlCol="0">
            <a:spAutoFit/>
          </a:bodyPr>
          <a:lstStyle/>
          <a:p>
            <a:pPr marL="0" marR="0" lvl="0" indent="0" defTabSz="914400" rtl="0" eaLnBrk="0" fontAlgn="base" latinLnBrk="0" hangingPunct="0">
              <a:lnSpc>
                <a:spcPct val="90000"/>
              </a:lnSpc>
              <a:spcBef>
                <a:spcPct val="0"/>
              </a:spcBef>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err="1">
                <a:ln>
                  <a:noFill/>
                </a:ln>
                <a:solidFill>
                  <a:schemeClr val="accent3"/>
                </a:solidFill>
                <a:effectLst/>
                <a:uLnTx/>
                <a:uFillTx/>
                <a:latin typeface="Calibri" panose="020F0502020204030204" pitchFamily="34" charset="0"/>
                <a:ea typeface="+mn-ea"/>
                <a:cs typeface="Arial" panose="020B0604020202020204" pitchFamily="34" charset="0"/>
              </a:rPr>
              <a:t>u</a:t>
            </a:r>
            <a:r>
              <a:rPr kumimoji="0" lang="en-US" sz="1200" b="0" i="1" u="none" strike="noStrike" kern="1200" cap="none" spc="0" normalizeH="0" baseline="0" noProof="0" err="1">
                <a:ln>
                  <a:noFill/>
                </a:ln>
                <a:solidFill>
                  <a:schemeClr val="accent3"/>
                </a:solidFill>
                <a:effectLst/>
                <a:uLnTx/>
                <a:uFillTx/>
                <a:latin typeface="Calibri" panose="020F0502020204030204" pitchFamily="34" charset="0"/>
                <a:ea typeface="+mn-ea"/>
                <a:cs typeface="Arial" panose="020B0604020202020204" pitchFamily="34" charset="0"/>
              </a:rPr>
              <a:t>IGHV</a:t>
            </a:r>
            <a:endParaRPr kumimoji="0" lang="en-US" sz="1200" b="0" u="none" strike="noStrike" kern="1200" cap="none" spc="0" normalizeH="0" baseline="0" noProof="0">
              <a:ln>
                <a:noFill/>
              </a:ln>
              <a:solidFill>
                <a:schemeClr val="accent3"/>
              </a:solidFill>
              <a:effectLst/>
              <a:uLnTx/>
              <a:uFillTx/>
              <a:latin typeface="Calibri" panose="020F0502020204030204" pitchFamily="34" charset="0"/>
              <a:ea typeface="+mn-ea"/>
              <a:cs typeface="Arial" panose="020B0604020202020204" pitchFamily="34" charset="0"/>
            </a:endParaRPr>
          </a:p>
          <a:p>
            <a:pPr marL="0" marR="0" lvl="0" indent="0" defTabSz="914400" rtl="0" eaLnBrk="0" fontAlgn="base" latinLnBrk="0" hangingPunct="0">
              <a:lnSpc>
                <a:spcPct val="90000"/>
              </a:lnSpc>
              <a:spcBef>
                <a:spcPct val="0"/>
              </a:spcBef>
              <a:buClrTx/>
              <a:buSzTx/>
              <a:buFontTx/>
              <a:buNone/>
              <a:tabLst/>
              <a:defRPr/>
            </a:pPr>
            <a:r>
              <a:rPr kumimoji="0" lang="en-US" sz="1200" b="0" u="none" strike="noStrike" kern="1200" cap="none" spc="0" normalizeH="0" baseline="0" noProof="0" err="1">
                <a:ln>
                  <a:noFill/>
                </a:ln>
                <a:solidFill>
                  <a:schemeClr val="accent4"/>
                </a:solidFill>
                <a:effectLst/>
                <a:uLnTx/>
                <a:uFillTx/>
                <a:latin typeface="Calibri" panose="020F0502020204030204" pitchFamily="34" charset="0"/>
                <a:ea typeface="+mn-ea"/>
                <a:cs typeface="Arial" panose="020B0604020202020204" pitchFamily="34" charset="0"/>
              </a:rPr>
              <a:t>m</a:t>
            </a:r>
            <a:r>
              <a:rPr kumimoji="0" lang="en-US" sz="1200" b="0" i="1" u="none" strike="noStrike" kern="1200" cap="none" spc="0" normalizeH="0" baseline="0" noProof="0" err="1">
                <a:ln>
                  <a:noFill/>
                </a:ln>
                <a:solidFill>
                  <a:schemeClr val="accent4"/>
                </a:solidFill>
                <a:effectLst/>
                <a:uLnTx/>
                <a:uFillTx/>
                <a:latin typeface="Calibri" panose="020F0502020204030204" pitchFamily="34" charset="0"/>
                <a:ea typeface="+mn-ea"/>
                <a:cs typeface="Arial" panose="020B0604020202020204" pitchFamily="34" charset="0"/>
              </a:rPr>
              <a:t>IGHV</a:t>
            </a:r>
            <a:endParaRPr kumimoji="0" lang="en-US" sz="1200" b="0" i="0" u="none" strike="noStrike" kern="1200" cap="none" spc="0" normalizeH="0" baseline="0" noProof="0">
              <a:ln>
                <a:noFill/>
              </a:ln>
              <a:solidFill>
                <a:schemeClr val="accent4"/>
              </a:solidFill>
              <a:effectLst/>
              <a:uLnTx/>
              <a:uFillTx/>
              <a:latin typeface="Calibri" panose="020F0502020204030204" pitchFamily="34" charset="0"/>
              <a:ea typeface="+mn-ea"/>
              <a:cs typeface="Arial" panose="020B0604020202020204" pitchFamily="34" charset="0"/>
            </a:endParaRPr>
          </a:p>
        </p:txBody>
      </p:sp>
      <p:sp>
        <p:nvSpPr>
          <p:cNvPr id="26" name="TextBox 25">
            <a:extLst>
              <a:ext uri="{FF2B5EF4-FFF2-40B4-BE49-F238E27FC236}">
                <a16:creationId xmlns:a16="http://schemas.microsoft.com/office/drawing/2014/main" id="{9762ACAF-DE0D-2771-9325-2C7A9B64B66B}"/>
              </a:ext>
            </a:extLst>
          </p:cNvPr>
          <p:cNvSpPr txBox="1"/>
          <p:nvPr/>
        </p:nvSpPr>
        <p:spPr bwMode="auto">
          <a:xfrm>
            <a:off x="7400554"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89</a:t>
            </a:r>
          </a:p>
          <a:p>
            <a:pPr marL="0" marR="0" lvl="0" indent="0" algn="ctr" defTabSz="914400" rtl="0" eaLnBrk="0" fontAlgn="base" latinLnBrk="0" hangingPunct="0">
              <a:lnSpc>
                <a:spcPct val="90000"/>
              </a:lnSpc>
              <a:spcBef>
                <a:spcPct val="0"/>
              </a:spcBef>
              <a:buClrTx/>
              <a:buSzTx/>
              <a:buFontTx/>
              <a:buNone/>
              <a:tabLst/>
              <a:defRPr/>
            </a:pPr>
            <a:r>
              <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66</a:t>
            </a:r>
          </a:p>
        </p:txBody>
      </p:sp>
      <p:sp>
        <p:nvSpPr>
          <p:cNvPr id="2" name="TextBox 1">
            <a:extLst>
              <a:ext uri="{FF2B5EF4-FFF2-40B4-BE49-F238E27FC236}">
                <a16:creationId xmlns:a16="http://schemas.microsoft.com/office/drawing/2014/main" id="{B13DA9D6-A500-B436-87AA-54E83F3D098D}"/>
              </a:ext>
            </a:extLst>
          </p:cNvPr>
          <p:cNvSpPr txBox="1"/>
          <p:nvPr/>
        </p:nvSpPr>
        <p:spPr bwMode="auto">
          <a:xfrm>
            <a:off x="4467159" y="2386970"/>
            <a:ext cx="2231742" cy="590931"/>
          </a:xfrm>
          <a:prstGeom prst="rect">
            <a:avLst/>
          </a:prstGeom>
          <a:noFill/>
          <a:ln>
            <a:noFill/>
          </a:ln>
        </p:spPr>
        <p:txBody>
          <a:bodyPr wrap="square" rtlCol="0">
            <a:spAutoFit/>
          </a:bodyPr>
          <a:lstStyle/>
          <a:p>
            <a:pPr marL="0" marR="0" lvl="0" indent="0"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All treated patients</a:t>
            </a:r>
          </a:p>
          <a:p>
            <a:pPr marL="0" marR="0" lvl="0" indent="0"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With del(17p), m</a:t>
            </a:r>
            <a:r>
              <a:rPr kumimoji="0" lang="en-US" sz="1200" b="0" i="1"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TP53</a:t>
            </a:r>
            <a:r>
              <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rPr>
              <a:t>, or CK </a:t>
            </a:r>
            <a:endParaRPr lang="en-US" sz="1200">
              <a:solidFill>
                <a:schemeClr val="bg1"/>
              </a:solidFill>
              <a:latin typeface="Calibri" panose="020F0502020204030204" pitchFamily="34" charset="0"/>
              <a:cs typeface="Arial" panose="020B0604020202020204" pitchFamily="34" charset="0"/>
            </a:endParaRPr>
          </a:p>
          <a:p>
            <a:pPr marL="0" marR="0" lvl="0" indent="0" defTabSz="914400" rtl="0" eaLnBrk="0" fontAlgn="base" latinLnBrk="0" hangingPunct="0">
              <a:lnSpc>
                <a:spcPct val="90000"/>
              </a:lnSpc>
              <a:spcBef>
                <a:spcPct val="0"/>
              </a:spcBef>
              <a:buClrTx/>
              <a:buSzTx/>
              <a:buFontTx/>
              <a:buNone/>
              <a:tabLst/>
              <a:defRPr/>
            </a:pPr>
            <a:r>
              <a:rPr lang="en-US" sz="1200" b="0">
                <a:solidFill>
                  <a:schemeClr val="bg1"/>
                </a:solidFill>
                <a:latin typeface="Calibri" panose="020F0502020204030204" pitchFamily="34" charset="0"/>
                <a:cs typeface="Calibri" panose="020F0502020204030204" pitchFamily="34" charset="0"/>
              </a:rPr>
              <a:t>Without del(17p), m</a:t>
            </a:r>
            <a:r>
              <a:rPr lang="en-US" sz="1200" b="0" i="1">
                <a:solidFill>
                  <a:schemeClr val="bg1"/>
                </a:solidFill>
                <a:latin typeface="Calibri" panose="020F0502020204030204" pitchFamily="34" charset="0"/>
                <a:cs typeface="Calibri" panose="020F0502020204030204" pitchFamily="34" charset="0"/>
              </a:rPr>
              <a:t>TP53</a:t>
            </a:r>
            <a:r>
              <a:rPr lang="en-US" sz="1200" b="0">
                <a:solidFill>
                  <a:schemeClr val="bg1"/>
                </a:solidFill>
                <a:latin typeface="Calibri" panose="020F0502020204030204" pitchFamily="34" charset="0"/>
                <a:cs typeface="Calibri" panose="020F0502020204030204" pitchFamily="34" charset="0"/>
              </a:rPr>
              <a:t>, or CK </a:t>
            </a:r>
            <a:endPar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p:txBody>
      </p:sp>
      <p:sp>
        <p:nvSpPr>
          <p:cNvPr id="35" name="TextBox 34">
            <a:extLst>
              <a:ext uri="{FF2B5EF4-FFF2-40B4-BE49-F238E27FC236}">
                <a16:creationId xmlns:a16="http://schemas.microsoft.com/office/drawing/2014/main" id="{D4DC8BDC-D3BD-D0DA-1F04-4357635F8839}"/>
              </a:ext>
            </a:extLst>
          </p:cNvPr>
          <p:cNvSpPr txBox="1"/>
          <p:nvPr/>
        </p:nvSpPr>
        <p:spPr bwMode="auto">
          <a:xfrm>
            <a:off x="1745509" y="2579674"/>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100</a:t>
            </a:r>
          </a:p>
        </p:txBody>
      </p:sp>
      <p:sp>
        <p:nvSpPr>
          <p:cNvPr id="36" name="TextBox 35">
            <a:extLst>
              <a:ext uri="{FF2B5EF4-FFF2-40B4-BE49-F238E27FC236}">
                <a16:creationId xmlns:a16="http://schemas.microsoft.com/office/drawing/2014/main" id="{AD520A5D-1FDB-832C-1E31-9B04E38EED07}"/>
              </a:ext>
            </a:extLst>
          </p:cNvPr>
          <p:cNvSpPr txBox="1"/>
          <p:nvPr/>
        </p:nvSpPr>
        <p:spPr bwMode="auto">
          <a:xfrm>
            <a:off x="1859103" y="303868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80</a:t>
            </a:r>
          </a:p>
        </p:txBody>
      </p:sp>
      <p:sp>
        <p:nvSpPr>
          <p:cNvPr id="37" name="TextBox 36">
            <a:extLst>
              <a:ext uri="{FF2B5EF4-FFF2-40B4-BE49-F238E27FC236}">
                <a16:creationId xmlns:a16="http://schemas.microsoft.com/office/drawing/2014/main" id="{4206B6A5-7E70-0A3E-B2E0-BB2DB0E84CBA}"/>
              </a:ext>
            </a:extLst>
          </p:cNvPr>
          <p:cNvSpPr txBox="1"/>
          <p:nvPr/>
        </p:nvSpPr>
        <p:spPr bwMode="auto">
          <a:xfrm>
            <a:off x="1849705" y="352996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38" name="TextBox 37">
            <a:extLst>
              <a:ext uri="{FF2B5EF4-FFF2-40B4-BE49-F238E27FC236}">
                <a16:creationId xmlns:a16="http://schemas.microsoft.com/office/drawing/2014/main" id="{29CF78B1-0A4E-19B5-FD8E-EADC8C9F6F4C}"/>
              </a:ext>
            </a:extLst>
          </p:cNvPr>
          <p:cNvSpPr txBox="1"/>
          <p:nvPr/>
        </p:nvSpPr>
        <p:spPr bwMode="auto">
          <a:xfrm>
            <a:off x="1859103" y="398897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40</a:t>
            </a:r>
          </a:p>
        </p:txBody>
      </p:sp>
      <p:sp>
        <p:nvSpPr>
          <p:cNvPr id="39" name="TextBox 38">
            <a:extLst>
              <a:ext uri="{FF2B5EF4-FFF2-40B4-BE49-F238E27FC236}">
                <a16:creationId xmlns:a16="http://schemas.microsoft.com/office/drawing/2014/main" id="{C2A39548-F9AE-722C-B0DA-A3EE7A4C55EC}"/>
              </a:ext>
            </a:extLst>
          </p:cNvPr>
          <p:cNvSpPr txBox="1"/>
          <p:nvPr/>
        </p:nvSpPr>
        <p:spPr bwMode="auto">
          <a:xfrm>
            <a:off x="1862827" y="447723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20</a:t>
            </a:r>
          </a:p>
        </p:txBody>
      </p:sp>
      <p:sp>
        <p:nvSpPr>
          <p:cNvPr id="40" name="TextBox 39">
            <a:extLst>
              <a:ext uri="{FF2B5EF4-FFF2-40B4-BE49-F238E27FC236}">
                <a16:creationId xmlns:a16="http://schemas.microsoft.com/office/drawing/2014/main" id="{9E1B4283-7C8A-3F49-9253-485F5C6B4BC6}"/>
              </a:ext>
            </a:extLst>
          </p:cNvPr>
          <p:cNvSpPr txBox="1"/>
          <p:nvPr/>
        </p:nvSpPr>
        <p:spPr bwMode="auto">
          <a:xfrm>
            <a:off x="1976420" y="4936250"/>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cxnSp>
        <p:nvCxnSpPr>
          <p:cNvPr id="42" name="Straight Connector 41">
            <a:extLst>
              <a:ext uri="{FF2B5EF4-FFF2-40B4-BE49-F238E27FC236}">
                <a16:creationId xmlns:a16="http://schemas.microsoft.com/office/drawing/2014/main" id="{759C0D9C-835C-A18B-3F4B-B2511576FDFB}"/>
              </a:ext>
            </a:extLst>
          </p:cNvPr>
          <p:cNvCxnSpPr>
            <a:cxnSpLocks/>
          </p:cNvCxnSpPr>
          <p:nvPr/>
        </p:nvCxnSpPr>
        <p:spPr bwMode="auto">
          <a:xfrm>
            <a:off x="2256432"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1F9CCAF7-6BAA-4387-273A-145FD059F077}"/>
              </a:ext>
            </a:extLst>
          </p:cNvPr>
          <p:cNvCxnSpPr>
            <a:cxnSpLocks/>
          </p:cNvCxnSpPr>
          <p:nvPr/>
        </p:nvCxnSpPr>
        <p:spPr bwMode="auto">
          <a:xfrm>
            <a:off x="2598930"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6D674D0B-B5D6-AD74-F1D1-068D6BE90618}"/>
              </a:ext>
            </a:extLst>
          </p:cNvPr>
          <p:cNvCxnSpPr>
            <a:cxnSpLocks/>
          </p:cNvCxnSpPr>
          <p:nvPr/>
        </p:nvCxnSpPr>
        <p:spPr bwMode="auto">
          <a:xfrm>
            <a:off x="2941428"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14BB0C7D-45FF-497F-1EDB-87219CFE793E}"/>
              </a:ext>
            </a:extLst>
          </p:cNvPr>
          <p:cNvCxnSpPr>
            <a:cxnSpLocks/>
          </p:cNvCxnSpPr>
          <p:nvPr/>
        </p:nvCxnSpPr>
        <p:spPr bwMode="auto">
          <a:xfrm>
            <a:off x="3283926"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5B89DA85-9F93-4110-2914-85F365BDA556}"/>
              </a:ext>
            </a:extLst>
          </p:cNvPr>
          <p:cNvCxnSpPr>
            <a:cxnSpLocks/>
          </p:cNvCxnSpPr>
          <p:nvPr/>
        </p:nvCxnSpPr>
        <p:spPr bwMode="auto">
          <a:xfrm>
            <a:off x="3626424"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7CB976E4-F3D3-09B4-02A9-842CA52E6579}"/>
              </a:ext>
            </a:extLst>
          </p:cNvPr>
          <p:cNvCxnSpPr>
            <a:cxnSpLocks/>
          </p:cNvCxnSpPr>
          <p:nvPr/>
        </p:nvCxnSpPr>
        <p:spPr bwMode="auto">
          <a:xfrm>
            <a:off x="3968922"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2A037278-6D1B-64D0-167B-2BBDF8CFF8BC}"/>
              </a:ext>
            </a:extLst>
          </p:cNvPr>
          <p:cNvCxnSpPr>
            <a:cxnSpLocks/>
          </p:cNvCxnSpPr>
          <p:nvPr/>
        </p:nvCxnSpPr>
        <p:spPr bwMode="auto">
          <a:xfrm>
            <a:off x="4311420"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E34A2428-FC05-67F1-D29D-7E916A192B6F}"/>
              </a:ext>
            </a:extLst>
          </p:cNvPr>
          <p:cNvCxnSpPr>
            <a:cxnSpLocks/>
          </p:cNvCxnSpPr>
          <p:nvPr/>
        </p:nvCxnSpPr>
        <p:spPr bwMode="auto">
          <a:xfrm>
            <a:off x="4653918"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82F114F6-8ABC-3950-B396-C60947627A97}"/>
              </a:ext>
            </a:extLst>
          </p:cNvPr>
          <p:cNvCxnSpPr>
            <a:cxnSpLocks/>
          </p:cNvCxnSpPr>
          <p:nvPr/>
        </p:nvCxnSpPr>
        <p:spPr bwMode="auto">
          <a:xfrm>
            <a:off x="4996416"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A260BD8A-941D-586A-23EC-E0FC855A225E}"/>
              </a:ext>
            </a:extLst>
          </p:cNvPr>
          <p:cNvCxnSpPr>
            <a:cxnSpLocks/>
          </p:cNvCxnSpPr>
          <p:nvPr/>
        </p:nvCxnSpPr>
        <p:spPr bwMode="auto">
          <a:xfrm>
            <a:off x="5338914"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1593E749-BA29-6443-3728-39E2A13D0AE9}"/>
              </a:ext>
            </a:extLst>
          </p:cNvPr>
          <p:cNvCxnSpPr>
            <a:cxnSpLocks/>
          </p:cNvCxnSpPr>
          <p:nvPr/>
        </p:nvCxnSpPr>
        <p:spPr bwMode="auto">
          <a:xfrm>
            <a:off x="5681412"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63469247-650A-C474-F0A7-363FE956C292}"/>
              </a:ext>
            </a:extLst>
          </p:cNvPr>
          <p:cNvCxnSpPr>
            <a:cxnSpLocks/>
          </p:cNvCxnSpPr>
          <p:nvPr/>
        </p:nvCxnSpPr>
        <p:spPr bwMode="auto">
          <a:xfrm>
            <a:off x="6023910" y="5117859"/>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9688AA4B-BE66-B340-3CD7-6FEEE6D48066}"/>
              </a:ext>
            </a:extLst>
          </p:cNvPr>
          <p:cNvCxnSpPr>
            <a:cxnSpLocks/>
          </p:cNvCxnSpPr>
          <p:nvPr/>
        </p:nvCxnSpPr>
        <p:spPr bwMode="auto">
          <a:xfrm>
            <a:off x="6366410" y="5117859"/>
            <a:ext cx="0" cy="77815"/>
          </a:xfrm>
          <a:prstGeom prst="line">
            <a:avLst/>
          </a:prstGeom>
          <a:noFill/>
          <a:ln w="28575" cap="flat" cmpd="sng" algn="ctr">
            <a:solidFill>
              <a:schemeClr val="bg1"/>
            </a:solidFill>
            <a:prstDash val="solid"/>
            <a:round/>
            <a:headEnd type="none" w="med" len="med"/>
            <a:tailEnd type="none" w="med" len="med"/>
          </a:ln>
          <a:effectLst/>
        </p:spPr>
      </p:cxnSp>
      <p:sp>
        <p:nvSpPr>
          <p:cNvPr id="55" name="TextBox 54">
            <a:extLst>
              <a:ext uri="{FF2B5EF4-FFF2-40B4-BE49-F238E27FC236}">
                <a16:creationId xmlns:a16="http://schemas.microsoft.com/office/drawing/2014/main" id="{7A994EA8-68C8-970E-12A2-81C77980F3A4}"/>
              </a:ext>
            </a:extLst>
          </p:cNvPr>
          <p:cNvSpPr txBox="1"/>
          <p:nvPr/>
        </p:nvSpPr>
        <p:spPr bwMode="auto">
          <a:xfrm>
            <a:off x="2115666" y="5124490"/>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56" name="TextBox 55">
            <a:extLst>
              <a:ext uri="{FF2B5EF4-FFF2-40B4-BE49-F238E27FC236}">
                <a16:creationId xmlns:a16="http://schemas.microsoft.com/office/drawing/2014/main" id="{C398F61E-95FC-23D3-5503-59A304028E19}"/>
              </a:ext>
            </a:extLst>
          </p:cNvPr>
          <p:cNvSpPr txBox="1"/>
          <p:nvPr/>
        </p:nvSpPr>
        <p:spPr bwMode="auto">
          <a:xfrm>
            <a:off x="2454552" y="5124490"/>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a:t>
            </a:r>
          </a:p>
        </p:txBody>
      </p:sp>
      <p:sp>
        <p:nvSpPr>
          <p:cNvPr id="57" name="TextBox 56">
            <a:extLst>
              <a:ext uri="{FF2B5EF4-FFF2-40B4-BE49-F238E27FC236}">
                <a16:creationId xmlns:a16="http://schemas.microsoft.com/office/drawing/2014/main" id="{50CA9B51-705F-04CD-5D5B-3639B08B0785}"/>
              </a:ext>
            </a:extLst>
          </p:cNvPr>
          <p:cNvSpPr txBox="1"/>
          <p:nvPr/>
        </p:nvSpPr>
        <p:spPr bwMode="auto">
          <a:xfrm>
            <a:off x="2744952"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12</a:t>
            </a:r>
          </a:p>
        </p:txBody>
      </p:sp>
      <p:sp>
        <p:nvSpPr>
          <p:cNvPr id="58" name="TextBox 57">
            <a:extLst>
              <a:ext uri="{FF2B5EF4-FFF2-40B4-BE49-F238E27FC236}">
                <a16:creationId xmlns:a16="http://schemas.microsoft.com/office/drawing/2014/main" id="{6D43DB6B-574E-D11A-9F75-646184E88740}"/>
              </a:ext>
            </a:extLst>
          </p:cNvPr>
          <p:cNvSpPr txBox="1"/>
          <p:nvPr/>
        </p:nvSpPr>
        <p:spPr bwMode="auto">
          <a:xfrm>
            <a:off x="3083838"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18</a:t>
            </a:r>
          </a:p>
        </p:txBody>
      </p:sp>
      <p:sp>
        <p:nvSpPr>
          <p:cNvPr id="59" name="TextBox 58">
            <a:extLst>
              <a:ext uri="{FF2B5EF4-FFF2-40B4-BE49-F238E27FC236}">
                <a16:creationId xmlns:a16="http://schemas.microsoft.com/office/drawing/2014/main" id="{053B1ACE-BF40-9D86-150B-B9F8DCE89A47}"/>
              </a:ext>
            </a:extLst>
          </p:cNvPr>
          <p:cNvSpPr txBox="1"/>
          <p:nvPr/>
        </p:nvSpPr>
        <p:spPr bwMode="auto">
          <a:xfrm>
            <a:off x="3432823"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24</a:t>
            </a:r>
          </a:p>
        </p:txBody>
      </p:sp>
      <p:sp>
        <p:nvSpPr>
          <p:cNvPr id="60" name="TextBox 59">
            <a:extLst>
              <a:ext uri="{FF2B5EF4-FFF2-40B4-BE49-F238E27FC236}">
                <a16:creationId xmlns:a16="http://schemas.microsoft.com/office/drawing/2014/main" id="{ABA2AA3F-756C-BE32-32B6-E7FECCC737C4}"/>
              </a:ext>
            </a:extLst>
          </p:cNvPr>
          <p:cNvSpPr txBox="1"/>
          <p:nvPr/>
        </p:nvSpPr>
        <p:spPr bwMode="auto">
          <a:xfrm>
            <a:off x="3771709"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30</a:t>
            </a:r>
          </a:p>
        </p:txBody>
      </p:sp>
      <p:sp>
        <p:nvSpPr>
          <p:cNvPr id="61" name="TextBox 60">
            <a:extLst>
              <a:ext uri="{FF2B5EF4-FFF2-40B4-BE49-F238E27FC236}">
                <a16:creationId xmlns:a16="http://schemas.microsoft.com/office/drawing/2014/main" id="{DAF689EA-4295-8158-7FA2-E03BDD6E6E5A}"/>
              </a:ext>
            </a:extLst>
          </p:cNvPr>
          <p:cNvSpPr txBox="1"/>
          <p:nvPr/>
        </p:nvSpPr>
        <p:spPr bwMode="auto">
          <a:xfrm>
            <a:off x="4114206"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36</a:t>
            </a:r>
          </a:p>
        </p:txBody>
      </p:sp>
      <p:sp>
        <p:nvSpPr>
          <p:cNvPr id="62" name="TextBox 61">
            <a:extLst>
              <a:ext uri="{FF2B5EF4-FFF2-40B4-BE49-F238E27FC236}">
                <a16:creationId xmlns:a16="http://schemas.microsoft.com/office/drawing/2014/main" id="{624AB65D-BDF2-643B-5E4D-5A954FF9339B}"/>
              </a:ext>
            </a:extLst>
          </p:cNvPr>
          <p:cNvSpPr txBox="1"/>
          <p:nvPr/>
        </p:nvSpPr>
        <p:spPr bwMode="auto">
          <a:xfrm>
            <a:off x="4453092"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42</a:t>
            </a:r>
          </a:p>
        </p:txBody>
      </p:sp>
      <p:sp>
        <p:nvSpPr>
          <p:cNvPr id="63" name="TextBox 62">
            <a:extLst>
              <a:ext uri="{FF2B5EF4-FFF2-40B4-BE49-F238E27FC236}">
                <a16:creationId xmlns:a16="http://schemas.microsoft.com/office/drawing/2014/main" id="{BEBC9919-6F0F-F23C-2459-0CDF392DA277}"/>
              </a:ext>
            </a:extLst>
          </p:cNvPr>
          <p:cNvSpPr txBox="1"/>
          <p:nvPr/>
        </p:nvSpPr>
        <p:spPr bwMode="auto">
          <a:xfrm>
            <a:off x="4799393"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48</a:t>
            </a:r>
          </a:p>
        </p:txBody>
      </p:sp>
      <p:sp>
        <p:nvSpPr>
          <p:cNvPr id="64" name="TextBox 63">
            <a:extLst>
              <a:ext uri="{FF2B5EF4-FFF2-40B4-BE49-F238E27FC236}">
                <a16:creationId xmlns:a16="http://schemas.microsoft.com/office/drawing/2014/main" id="{43531D3C-9C8F-DB43-EF17-59DCB850898E}"/>
              </a:ext>
            </a:extLst>
          </p:cNvPr>
          <p:cNvSpPr txBox="1"/>
          <p:nvPr/>
        </p:nvSpPr>
        <p:spPr bwMode="auto">
          <a:xfrm>
            <a:off x="5138279"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54</a:t>
            </a:r>
          </a:p>
        </p:txBody>
      </p:sp>
      <p:sp>
        <p:nvSpPr>
          <p:cNvPr id="65" name="TextBox 64">
            <a:extLst>
              <a:ext uri="{FF2B5EF4-FFF2-40B4-BE49-F238E27FC236}">
                <a16:creationId xmlns:a16="http://schemas.microsoft.com/office/drawing/2014/main" id="{E879F753-4B42-9FC8-7843-E9F971567239}"/>
              </a:ext>
            </a:extLst>
          </p:cNvPr>
          <p:cNvSpPr txBox="1"/>
          <p:nvPr/>
        </p:nvSpPr>
        <p:spPr bwMode="auto">
          <a:xfrm>
            <a:off x="5487264"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66" name="TextBox 65">
            <a:extLst>
              <a:ext uri="{FF2B5EF4-FFF2-40B4-BE49-F238E27FC236}">
                <a16:creationId xmlns:a16="http://schemas.microsoft.com/office/drawing/2014/main" id="{04786F29-E674-66F6-69ED-5EEE1CE90BBF}"/>
              </a:ext>
            </a:extLst>
          </p:cNvPr>
          <p:cNvSpPr txBox="1"/>
          <p:nvPr/>
        </p:nvSpPr>
        <p:spPr bwMode="auto">
          <a:xfrm>
            <a:off x="5826150"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66</a:t>
            </a:r>
          </a:p>
        </p:txBody>
      </p:sp>
      <p:sp>
        <p:nvSpPr>
          <p:cNvPr id="67" name="TextBox 66">
            <a:extLst>
              <a:ext uri="{FF2B5EF4-FFF2-40B4-BE49-F238E27FC236}">
                <a16:creationId xmlns:a16="http://schemas.microsoft.com/office/drawing/2014/main" id="{2B4A3736-D6AC-28DA-DA1F-2D78AAFAA317}"/>
              </a:ext>
            </a:extLst>
          </p:cNvPr>
          <p:cNvSpPr txBox="1"/>
          <p:nvPr/>
        </p:nvSpPr>
        <p:spPr bwMode="auto">
          <a:xfrm>
            <a:off x="6168647" y="512449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72</a:t>
            </a:r>
          </a:p>
        </p:txBody>
      </p:sp>
      <p:pic>
        <p:nvPicPr>
          <p:cNvPr id="70" name="Graphic 69">
            <a:extLst>
              <a:ext uri="{FF2B5EF4-FFF2-40B4-BE49-F238E27FC236}">
                <a16:creationId xmlns:a16="http://schemas.microsoft.com/office/drawing/2014/main" id="{B7AA3F04-E595-F802-10D3-11F1B2FA331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191262" y="2687940"/>
            <a:ext cx="3972329" cy="963501"/>
          </a:xfrm>
          <a:prstGeom prst="rect">
            <a:avLst/>
          </a:prstGeom>
        </p:spPr>
      </p:pic>
      <p:grpSp>
        <p:nvGrpSpPr>
          <p:cNvPr id="85" name="Group 84">
            <a:extLst>
              <a:ext uri="{FF2B5EF4-FFF2-40B4-BE49-F238E27FC236}">
                <a16:creationId xmlns:a16="http://schemas.microsoft.com/office/drawing/2014/main" id="{11ACDB11-7C21-A4F1-15E6-2B66C67E6ACF}"/>
              </a:ext>
            </a:extLst>
          </p:cNvPr>
          <p:cNvGrpSpPr/>
          <p:nvPr/>
        </p:nvGrpSpPr>
        <p:grpSpPr>
          <a:xfrm>
            <a:off x="3163728" y="2617652"/>
            <a:ext cx="2924037" cy="1104184"/>
            <a:chOff x="3077468" y="2438352"/>
            <a:chExt cx="2924037" cy="1104184"/>
          </a:xfrm>
        </p:grpSpPr>
        <p:sp>
          <p:nvSpPr>
            <p:cNvPr id="71" name="TextBox 70">
              <a:extLst>
                <a:ext uri="{FF2B5EF4-FFF2-40B4-BE49-F238E27FC236}">
                  <a16:creationId xmlns:a16="http://schemas.microsoft.com/office/drawing/2014/main" id="{E4C5BDF1-6B3F-8D05-BF56-6ED8B8B6C9AC}"/>
                </a:ext>
              </a:extLst>
            </p:cNvPr>
            <p:cNvSpPr txBox="1"/>
            <p:nvPr/>
          </p:nvSpPr>
          <p:spPr bwMode="auto">
            <a:xfrm>
              <a:off x="3077468" y="24383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2" name="TextBox 71">
              <a:extLst>
                <a:ext uri="{FF2B5EF4-FFF2-40B4-BE49-F238E27FC236}">
                  <a16:creationId xmlns:a16="http://schemas.microsoft.com/office/drawing/2014/main" id="{4973D33C-F1AE-EDAE-19E5-073191CE94D3}"/>
                </a:ext>
              </a:extLst>
            </p:cNvPr>
            <p:cNvSpPr txBox="1"/>
            <p:nvPr/>
          </p:nvSpPr>
          <p:spPr bwMode="auto">
            <a:xfrm>
              <a:off x="3570572" y="24383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3" name="TextBox 72">
              <a:extLst>
                <a:ext uri="{FF2B5EF4-FFF2-40B4-BE49-F238E27FC236}">
                  <a16:creationId xmlns:a16="http://schemas.microsoft.com/office/drawing/2014/main" id="{873F9FDD-B558-A75A-E9CD-765CE6EFA6AC}"/>
                </a:ext>
              </a:extLst>
            </p:cNvPr>
            <p:cNvSpPr txBox="1"/>
            <p:nvPr/>
          </p:nvSpPr>
          <p:spPr bwMode="auto">
            <a:xfrm>
              <a:off x="4049369" y="262340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4" name="TextBox 73">
              <a:extLst>
                <a:ext uri="{FF2B5EF4-FFF2-40B4-BE49-F238E27FC236}">
                  <a16:creationId xmlns:a16="http://schemas.microsoft.com/office/drawing/2014/main" id="{E017511D-1FA9-3C29-16D8-4F03243E1292}"/>
                </a:ext>
              </a:extLst>
            </p:cNvPr>
            <p:cNvSpPr txBox="1"/>
            <p:nvPr/>
          </p:nvSpPr>
          <p:spPr bwMode="auto">
            <a:xfrm>
              <a:off x="4331330" y="265134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5" name="TextBox 74">
              <a:extLst>
                <a:ext uri="{FF2B5EF4-FFF2-40B4-BE49-F238E27FC236}">
                  <a16:creationId xmlns:a16="http://schemas.microsoft.com/office/drawing/2014/main" id="{0AFE3429-A3BD-85D0-D071-EA430E288C29}"/>
                </a:ext>
              </a:extLst>
            </p:cNvPr>
            <p:cNvSpPr txBox="1"/>
            <p:nvPr/>
          </p:nvSpPr>
          <p:spPr bwMode="auto">
            <a:xfrm>
              <a:off x="4694643" y="271232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6" name="TextBox 75">
              <a:extLst>
                <a:ext uri="{FF2B5EF4-FFF2-40B4-BE49-F238E27FC236}">
                  <a16:creationId xmlns:a16="http://schemas.microsoft.com/office/drawing/2014/main" id="{0EA7A28A-239F-4084-B038-F9272B0EBB01}"/>
                </a:ext>
              </a:extLst>
            </p:cNvPr>
            <p:cNvSpPr txBox="1"/>
            <p:nvPr/>
          </p:nvSpPr>
          <p:spPr bwMode="auto">
            <a:xfrm>
              <a:off x="5558758" y="297134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7" name="TextBox 76">
              <a:extLst>
                <a:ext uri="{FF2B5EF4-FFF2-40B4-BE49-F238E27FC236}">
                  <a16:creationId xmlns:a16="http://schemas.microsoft.com/office/drawing/2014/main" id="{2A86A867-CCFC-F1F6-E6A4-E4F0996BD640}"/>
                </a:ext>
              </a:extLst>
            </p:cNvPr>
            <p:cNvSpPr txBox="1"/>
            <p:nvPr/>
          </p:nvSpPr>
          <p:spPr bwMode="auto">
            <a:xfrm>
              <a:off x="5574251" y="299664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8" name="TextBox 77">
              <a:extLst>
                <a:ext uri="{FF2B5EF4-FFF2-40B4-BE49-F238E27FC236}">
                  <a16:creationId xmlns:a16="http://schemas.microsoft.com/office/drawing/2014/main" id="{96258C44-7415-43AB-78A5-574EC4D2108E}"/>
                </a:ext>
              </a:extLst>
            </p:cNvPr>
            <p:cNvSpPr txBox="1"/>
            <p:nvPr/>
          </p:nvSpPr>
          <p:spPr bwMode="auto">
            <a:xfrm>
              <a:off x="5587532" y="309187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79" name="TextBox 78">
              <a:extLst>
                <a:ext uri="{FF2B5EF4-FFF2-40B4-BE49-F238E27FC236}">
                  <a16:creationId xmlns:a16="http://schemas.microsoft.com/office/drawing/2014/main" id="{D3716DB1-D2B1-8285-8DEB-6F12FA5D8AAB}"/>
                </a:ext>
              </a:extLst>
            </p:cNvPr>
            <p:cNvSpPr txBox="1"/>
            <p:nvPr/>
          </p:nvSpPr>
          <p:spPr bwMode="auto">
            <a:xfrm>
              <a:off x="5613525" y="309207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80" name="TextBox 79">
              <a:extLst>
                <a:ext uri="{FF2B5EF4-FFF2-40B4-BE49-F238E27FC236}">
                  <a16:creationId xmlns:a16="http://schemas.microsoft.com/office/drawing/2014/main" id="{9CFA13FF-192B-2CF7-1A3D-CA35C083F2FD}"/>
                </a:ext>
              </a:extLst>
            </p:cNvPr>
            <p:cNvSpPr txBox="1"/>
            <p:nvPr/>
          </p:nvSpPr>
          <p:spPr bwMode="auto">
            <a:xfrm>
              <a:off x="5670201" y="3234759"/>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81" name="TextBox 80">
              <a:extLst>
                <a:ext uri="{FF2B5EF4-FFF2-40B4-BE49-F238E27FC236}">
                  <a16:creationId xmlns:a16="http://schemas.microsoft.com/office/drawing/2014/main" id="{866968A5-843A-8D39-F446-648B18C65D9B}"/>
                </a:ext>
              </a:extLst>
            </p:cNvPr>
            <p:cNvSpPr txBox="1"/>
            <p:nvPr/>
          </p:nvSpPr>
          <p:spPr bwMode="auto">
            <a:xfrm>
              <a:off x="5660309" y="323475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82" name="TextBox 81">
              <a:extLst>
                <a:ext uri="{FF2B5EF4-FFF2-40B4-BE49-F238E27FC236}">
                  <a16:creationId xmlns:a16="http://schemas.microsoft.com/office/drawing/2014/main" id="{85D0D7A6-6406-9B99-8672-F989D722875A}"/>
                </a:ext>
              </a:extLst>
            </p:cNvPr>
            <p:cNvSpPr txBox="1"/>
            <p:nvPr/>
          </p:nvSpPr>
          <p:spPr bwMode="auto">
            <a:xfrm>
              <a:off x="5753690" y="323362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83" name="TextBox 82">
              <a:extLst>
                <a:ext uri="{FF2B5EF4-FFF2-40B4-BE49-F238E27FC236}">
                  <a16:creationId xmlns:a16="http://schemas.microsoft.com/office/drawing/2014/main" id="{28F60910-07F7-3EE2-5159-4475E8AF7598}"/>
                </a:ext>
              </a:extLst>
            </p:cNvPr>
            <p:cNvSpPr txBox="1"/>
            <p:nvPr/>
          </p:nvSpPr>
          <p:spPr bwMode="auto">
            <a:xfrm>
              <a:off x="5783584" y="323362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84" name="TextBox 83">
              <a:extLst>
                <a:ext uri="{FF2B5EF4-FFF2-40B4-BE49-F238E27FC236}">
                  <a16:creationId xmlns:a16="http://schemas.microsoft.com/office/drawing/2014/main" id="{DA808AFB-F1B0-4886-AECE-25E4EBBD5633}"/>
                </a:ext>
              </a:extLst>
            </p:cNvPr>
            <p:cNvSpPr txBox="1"/>
            <p:nvPr/>
          </p:nvSpPr>
          <p:spPr bwMode="auto">
            <a:xfrm>
              <a:off x="5896967" y="323362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grpSp>
      <p:pic>
        <p:nvPicPr>
          <p:cNvPr id="87" name="Graphic 86">
            <a:extLst>
              <a:ext uri="{FF2B5EF4-FFF2-40B4-BE49-F238E27FC236}">
                <a16:creationId xmlns:a16="http://schemas.microsoft.com/office/drawing/2014/main" id="{77269925-B704-706E-1615-2280B37F11D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178838" y="2653042"/>
            <a:ext cx="3972329" cy="1302264"/>
          </a:xfrm>
          <a:prstGeom prst="rect">
            <a:avLst/>
          </a:prstGeom>
        </p:spPr>
      </p:pic>
      <p:grpSp>
        <p:nvGrpSpPr>
          <p:cNvPr id="116" name="Group 115">
            <a:extLst>
              <a:ext uri="{FF2B5EF4-FFF2-40B4-BE49-F238E27FC236}">
                <a16:creationId xmlns:a16="http://schemas.microsoft.com/office/drawing/2014/main" id="{6FB339D6-B450-783B-DD9A-5B813AF216E7}"/>
              </a:ext>
            </a:extLst>
          </p:cNvPr>
          <p:cNvGrpSpPr/>
          <p:nvPr/>
        </p:nvGrpSpPr>
        <p:grpSpPr>
          <a:xfrm>
            <a:off x="2518011" y="2601777"/>
            <a:ext cx="3571934" cy="1420626"/>
            <a:chOff x="2431751" y="2422477"/>
            <a:chExt cx="3571934" cy="1420626"/>
          </a:xfrm>
        </p:grpSpPr>
        <p:sp>
          <p:nvSpPr>
            <p:cNvPr id="88" name="TextBox 87">
              <a:extLst>
                <a:ext uri="{FF2B5EF4-FFF2-40B4-BE49-F238E27FC236}">
                  <a16:creationId xmlns:a16="http://schemas.microsoft.com/office/drawing/2014/main" id="{BCA0C8E9-823A-3FD0-3AE8-5FA982D69C7B}"/>
                </a:ext>
              </a:extLst>
            </p:cNvPr>
            <p:cNvSpPr txBox="1"/>
            <p:nvPr/>
          </p:nvSpPr>
          <p:spPr bwMode="auto">
            <a:xfrm>
              <a:off x="2431751" y="242247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89" name="TextBox 88">
              <a:extLst>
                <a:ext uri="{FF2B5EF4-FFF2-40B4-BE49-F238E27FC236}">
                  <a16:creationId xmlns:a16="http://schemas.microsoft.com/office/drawing/2014/main" id="{80A0A36E-7DA9-873E-2F57-48026E325517}"/>
                </a:ext>
              </a:extLst>
            </p:cNvPr>
            <p:cNvSpPr txBox="1"/>
            <p:nvPr/>
          </p:nvSpPr>
          <p:spPr bwMode="auto">
            <a:xfrm>
              <a:off x="3081220" y="252075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0" name="TextBox 89">
              <a:extLst>
                <a:ext uri="{FF2B5EF4-FFF2-40B4-BE49-F238E27FC236}">
                  <a16:creationId xmlns:a16="http://schemas.microsoft.com/office/drawing/2014/main" id="{D84069CE-450D-3C43-A46D-FF5A0499DEE5}"/>
                </a:ext>
              </a:extLst>
            </p:cNvPr>
            <p:cNvSpPr txBox="1"/>
            <p:nvPr/>
          </p:nvSpPr>
          <p:spPr bwMode="auto">
            <a:xfrm>
              <a:off x="3570572" y="254046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1" name="TextBox 90">
              <a:extLst>
                <a:ext uri="{FF2B5EF4-FFF2-40B4-BE49-F238E27FC236}">
                  <a16:creationId xmlns:a16="http://schemas.microsoft.com/office/drawing/2014/main" id="{77C71E0D-58A8-EC93-E301-3948550747AB}"/>
                </a:ext>
              </a:extLst>
            </p:cNvPr>
            <p:cNvSpPr txBox="1"/>
            <p:nvPr/>
          </p:nvSpPr>
          <p:spPr bwMode="auto">
            <a:xfrm>
              <a:off x="3707530" y="261411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2" name="TextBox 91">
              <a:extLst>
                <a:ext uri="{FF2B5EF4-FFF2-40B4-BE49-F238E27FC236}">
                  <a16:creationId xmlns:a16="http://schemas.microsoft.com/office/drawing/2014/main" id="{3C3FC93C-ED0A-2F4F-E0CD-2A894A1B269E}"/>
                </a:ext>
              </a:extLst>
            </p:cNvPr>
            <p:cNvSpPr txBox="1"/>
            <p:nvPr/>
          </p:nvSpPr>
          <p:spPr bwMode="auto">
            <a:xfrm>
              <a:off x="4048243" y="270550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3" name="TextBox 92">
              <a:extLst>
                <a:ext uri="{FF2B5EF4-FFF2-40B4-BE49-F238E27FC236}">
                  <a16:creationId xmlns:a16="http://schemas.microsoft.com/office/drawing/2014/main" id="{B8C2A358-46A6-EEE1-A2B3-489479E44DE8}"/>
                </a:ext>
              </a:extLst>
            </p:cNvPr>
            <p:cNvSpPr txBox="1"/>
            <p:nvPr/>
          </p:nvSpPr>
          <p:spPr bwMode="auto">
            <a:xfrm>
              <a:off x="4332315" y="2793411"/>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4" name="TextBox 93">
              <a:extLst>
                <a:ext uri="{FF2B5EF4-FFF2-40B4-BE49-F238E27FC236}">
                  <a16:creationId xmlns:a16="http://schemas.microsoft.com/office/drawing/2014/main" id="{795B980D-97CD-55A8-8323-66CFDC7791A9}"/>
                </a:ext>
              </a:extLst>
            </p:cNvPr>
            <p:cNvSpPr txBox="1"/>
            <p:nvPr/>
          </p:nvSpPr>
          <p:spPr bwMode="auto">
            <a:xfrm>
              <a:off x="4426203" y="291104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5" name="TextBox 94">
              <a:extLst>
                <a:ext uri="{FF2B5EF4-FFF2-40B4-BE49-F238E27FC236}">
                  <a16:creationId xmlns:a16="http://schemas.microsoft.com/office/drawing/2014/main" id="{39A63041-F35C-F52C-DEBB-789F4C2B455B}"/>
                </a:ext>
              </a:extLst>
            </p:cNvPr>
            <p:cNvSpPr txBox="1"/>
            <p:nvPr/>
          </p:nvSpPr>
          <p:spPr bwMode="auto">
            <a:xfrm>
              <a:off x="4697840" y="291104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6" name="TextBox 95">
              <a:extLst>
                <a:ext uri="{FF2B5EF4-FFF2-40B4-BE49-F238E27FC236}">
                  <a16:creationId xmlns:a16="http://schemas.microsoft.com/office/drawing/2014/main" id="{8ED4D30E-B5D2-7F6B-6AFF-4BEB92C0AF84}"/>
                </a:ext>
              </a:extLst>
            </p:cNvPr>
            <p:cNvSpPr txBox="1"/>
            <p:nvPr/>
          </p:nvSpPr>
          <p:spPr bwMode="auto">
            <a:xfrm>
              <a:off x="5267310" y="314654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7" name="TextBox 96">
              <a:extLst>
                <a:ext uri="{FF2B5EF4-FFF2-40B4-BE49-F238E27FC236}">
                  <a16:creationId xmlns:a16="http://schemas.microsoft.com/office/drawing/2014/main" id="{788CAF7A-ECA9-8C36-53C5-AB02584A9C20}"/>
                </a:ext>
              </a:extLst>
            </p:cNvPr>
            <p:cNvSpPr txBox="1"/>
            <p:nvPr/>
          </p:nvSpPr>
          <p:spPr bwMode="auto">
            <a:xfrm>
              <a:off x="5559624" y="319488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8" name="TextBox 97">
              <a:extLst>
                <a:ext uri="{FF2B5EF4-FFF2-40B4-BE49-F238E27FC236}">
                  <a16:creationId xmlns:a16="http://schemas.microsoft.com/office/drawing/2014/main" id="{9EFA88C7-1E04-64DF-C43D-DCEBDA54967C}"/>
                </a:ext>
              </a:extLst>
            </p:cNvPr>
            <p:cNvSpPr txBox="1"/>
            <p:nvPr/>
          </p:nvSpPr>
          <p:spPr bwMode="auto">
            <a:xfrm>
              <a:off x="5572048" y="320151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99" name="TextBox 98">
              <a:extLst>
                <a:ext uri="{FF2B5EF4-FFF2-40B4-BE49-F238E27FC236}">
                  <a16:creationId xmlns:a16="http://schemas.microsoft.com/office/drawing/2014/main" id="{0AC4896F-8051-B4A0-1D17-7A87EFD8B146}"/>
                </a:ext>
              </a:extLst>
            </p:cNvPr>
            <p:cNvSpPr txBox="1"/>
            <p:nvPr/>
          </p:nvSpPr>
          <p:spPr bwMode="auto">
            <a:xfrm>
              <a:off x="5593548" y="326307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0" name="TextBox 99">
              <a:extLst>
                <a:ext uri="{FF2B5EF4-FFF2-40B4-BE49-F238E27FC236}">
                  <a16:creationId xmlns:a16="http://schemas.microsoft.com/office/drawing/2014/main" id="{411D790B-3AF0-563F-9B49-9E5737DD747B}"/>
                </a:ext>
              </a:extLst>
            </p:cNvPr>
            <p:cNvSpPr txBox="1"/>
            <p:nvPr/>
          </p:nvSpPr>
          <p:spPr bwMode="auto">
            <a:xfrm>
              <a:off x="5587045" y="3251709"/>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1" name="TextBox 100">
              <a:extLst>
                <a:ext uri="{FF2B5EF4-FFF2-40B4-BE49-F238E27FC236}">
                  <a16:creationId xmlns:a16="http://schemas.microsoft.com/office/drawing/2014/main" id="{0CA0277B-7F09-7437-3A31-427E254B45A5}"/>
                </a:ext>
              </a:extLst>
            </p:cNvPr>
            <p:cNvSpPr txBox="1"/>
            <p:nvPr/>
          </p:nvSpPr>
          <p:spPr bwMode="auto">
            <a:xfrm>
              <a:off x="5590692" y="324853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2" name="TextBox 101">
              <a:extLst>
                <a:ext uri="{FF2B5EF4-FFF2-40B4-BE49-F238E27FC236}">
                  <a16:creationId xmlns:a16="http://schemas.microsoft.com/office/drawing/2014/main" id="{2A2A255E-B80E-363A-590D-2886DE427442}"/>
                </a:ext>
              </a:extLst>
            </p:cNvPr>
            <p:cNvSpPr txBox="1"/>
            <p:nvPr/>
          </p:nvSpPr>
          <p:spPr bwMode="auto">
            <a:xfrm>
              <a:off x="5587045" y="322502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3" name="TextBox 102">
              <a:extLst>
                <a:ext uri="{FF2B5EF4-FFF2-40B4-BE49-F238E27FC236}">
                  <a16:creationId xmlns:a16="http://schemas.microsoft.com/office/drawing/2014/main" id="{DC32B46B-6E15-08F7-B739-F6B26C100562}"/>
                </a:ext>
              </a:extLst>
            </p:cNvPr>
            <p:cNvSpPr txBox="1"/>
            <p:nvPr/>
          </p:nvSpPr>
          <p:spPr bwMode="auto">
            <a:xfrm>
              <a:off x="5587045" y="323411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4" name="TextBox 103">
              <a:extLst>
                <a:ext uri="{FF2B5EF4-FFF2-40B4-BE49-F238E27FC236}">
                  <a16:creationId xmlns:a16="http://schemas.microsoft.com/office/drawing/2014/main" id="{F4AFDC62-C835-92BC-A3EE-117D3E19F240}"/>
                </a:ext>
              </a:extLst>
            </p:cNvPr>
            <p:cNvSpPr txBox="1"/>
            <p:nvPr/>
          </p:nvSpPr>
          <p:spPr bwMode="auto">
            <a:xfrm>
              <a:off x="5587271" y="331219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5" name="TextBox 104">
              <a:extLst>
                <a:ext uri="{FF2B5EF4-FFF2-40B4-BE49-F238E27FC236}">
                  <a16:creationId xmlns:a16="http://schemas.microsoft.com/office/drawing/2014/main" id="{177E93F6-CD90-A773-F98B-EE78EC25B3B9}"/>
                </a:ext>
              </a:extLst>
            </p:cNvPr>
            <p:cNvSpPr txBox="1"/>
            <p:nvPr/>
          </p:nvSpPr>
          <p:spPr bwMode="auto">
            <a:xfrm>
              <a:off x="5612272" y="3317481"/>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6" name="TextBox 105">
              <a:extLst>
                <a:ext uri="{FF2B5EF4-FFF2-40B4-BE49-F238E27FC236}">
                  <a16:creationId xmlns:a16="http://schemas.microsoft.com/office/drawing/2014/main" id="{FF9DF73B-10B7-4763-C81F-26D04F4BCBEF}"/>
                </a:ext>
              </a:extLst>
            </p:cNvPr>
            <p:cNvSpPr txBox="1"/>
            <p:nvPr/>
          </p:nvSpPr>
          <p:spPr bwMode="auto">
            <a:xfrm>
              <a:off x="5622796" y="337170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7" name="TextBox 106">
              <a:extLst>
                <a:ext uri="{FF2B5EF4-FFF2-40B4-BE49-F238E27FC236}">
                  <a16:creationId xmlns:a16="http://schemas.microsoft.com/office/drawing/2014/main" id="{6B277F2C-135B-F705-64C3-AC062D1CCA45}"/>
                </a:ext>
              </a:extLst>
            </p:cNvPr>
            <p:cNvSpPr txBox="1"/>
            <p:nvPr/>
          </p:nvSpPr>
          <p:spPr bwMode="auto">
            <a:xfrm>
              <a:off x="5631816" y="344713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8" name="TextBox 107">
              <a:extLst>
                <a:ext uri="{FF2B5EF4-FFF2-40B4-BE49-F238E27FC236}">
                  <a16:creationId xmlns:a16="http://schemas.microsoft.com/office/drawing/2014/main" id="{84E26C35-B26E-C6C9-F24D-4B1C26ED6C09}"/>
                </a:ext>
              </a:extLst>
            </p:cNvPr>
            <p:cNvSpPr txBox="1"/>
            <p:nvPr/>
          </p:nvSpPr>
          <p:spPr bwMode="auto">
            <a:xfrm>
              <a:off x="5631816" y="351993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09" name="TextBox 108">
              <a:extLst>
                <a:ext uri="{FF2B5EF4-FFF2-40B4-BE49-F238E27FC236}">
                  <a16:creationId xmlns:a16="http://schemas.microsoft.com/office/drawing/2014/main" id="{7D91E729-37D8-1925-568C-5884C69AF638}"/>
                </a:ext>
              </a:extLst>
            </p:cNvPr>
            <p:cNvSpPr txBox="1"/>
            <p:nvPr/>
          </p:nvSpPr>
          <p:spPr bwMode="auto">
            <a:xfrm>
              <a:off x="5650603" y="3529739"/>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0" name="TextBox 109">
              <a:extLst>
                <a:ext uri="{FF2B5EF4-FFF2-40B4-BE49-F238E27FC236}">
                  <a16:creationId xmlns:a16="http://schemas.microsoft.com/office/drawing/2014/main" id="{CA012B0A-AE12-8928-ED20-569F4DFE0A8C}"/>
                </a:ext>
              </a:extLst>
            </p:cNvPr>
            <p:cNvSpPr txBox="1"/>
            <p:nvPr/>
          </p:nvSpPr>
          <p:spPr bwMode="auto">
            <a:xfrm>
              <a:off x="5666325" y="35294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1" name="TextBox 110">
              <a:extLst>
                <a:ext uri="{FF2B5EF4-FFF2-40B4-BE49-F238E27FC236}">
                  <a16:creationId xmlns:a16="http://schemas.microsoft.com/office/drawing/2014/main" id="{65F850CA-A9AD-5724-4712-953DEF14656A}"/>
                </a:ext>
              </a:extLst>
            </p:cNvPr>
            <p:cNvSpPr txBox="1"/>
            <p:nvPr/>
          </p:nvSpPr>
          <p:spPr bwMode="auto">
            <a:xfrm>
              <a:off x="5688634" y="352963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2" name="TextBox 111">
              <a:extLst>
                <a:ext uri="{FF2B5EF4-FFF2-40B4-BE49-F238E27FC236}">
                  <a16:creationId xmlns:a16="http://schemas.microsoft.com/office/drawing/2014/main" id="{282BBCD3-0ABC-F245-B2D6-BC98D11EB758}"/>
                </a:ext>
              </a:extLst>
            </p:cNvPr>
            <p:cNvSpPr txBox="1"/>
            <p:nvPr/>
          </p:nvSpPr>
          <p:spPr bwMode="auto">
            <a:xfrm>
              <a:off x="5751813" y="35294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3" name="TextBox 112">
              <a:extLst>
                <a:ext uri="{FF2B5EF4-FFF2-40B4-BE49-F238E27FC236}">
                  <a16:creationId xmlns:a16="http://schemas.microsoft.com/office/drawing/2014/main" id="{F852489A-5645-3ABC-108D-C8D10ABA5F09}"/>
                </a:ext>
              </a:extLst>
            </p:cNvPr>
            <p:cNvSpPr txBox="1"/>
            <p:nvPr/>
          </p:nvSpPr>
          <p:spPr bwMode="auto">
            <a:xfrm>
              <a:off x="5778838" y="35294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4" name="TextBox 113">
              <a:extLst>
                <a:ext uri="{FF2B5EF4-FFF2-40B4-BE49-F238E27FC236}">
                  <a16:creationId xmlns:a16="http://schemas.microsoft.com/office/drawing/2014/main" id="{0AE30F18-018E-7D05-CE68-53C86E6A444F}"/>
                </a:ext>
              </a:extLst>
            </p:cNvPr>
            <p:cNvSpPr txBox="1"/>
            <p:nvPr/>
          </p:nvSpPr>
          <p:spPr bwMode="auto">
            <a:xfrm>
              <a:off x="5793132" y="352945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115" name="TextBox 114">
              <a:extLst>
                <a:ext uri="{FF2B5EF4-FFF2-40B4-BE49-F238E27FC236}">
                  <a16:creationId xmlns:a16="http://schemas.microsoft.com/office/drawing/2014/main" id="{719D53D7-4B22-4662-5150-5288D0AA66DC}"/>
                </a:ext>
              </a:extLst>
            </p:cNvPr>
            <p:cNvSpPr txBox="1"/>
            <p:nvPr/>
          </p:nvSpPr>
          <p:spPr bwMode="auto">
            <a:xfrm>
              <a:off x="5899147" y="353532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grpSp>
      <p:pic>
        <p:nvPicPr>
          <p:cNvPr id="118" name="Graphic 117">
            <a:extLst>
              <a:ext uri="{FF2B5EF4-FFF2-40B4-BE49-F238E27FC236}">
                <a16:creationId xmlns:a16="http://schemas.microsoft.com/office/drawing/2014/main" id="{9E3ACAE3-BA73-BE13-A0CA-CF9B10564069}"/>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2187471" y="2700164"/>
            <a:ext cx="3866801" cy="1594207"/>
          </a:xfrm>
          <a:prstGeom prst="rect">
            <a:avLst/>
          </a:prstGeom>
        </p:spPr>
      </p:pic>
      <p:grpSp>
        <p:nvGrpSpPr>
          <p:cNvPr id="136" name="Group 135">
            <a:extLst>
              <a:ext uri="{FF2B5EF4-FFF2-40B4-BE49-F238E27FC236}">
                <a16:creationId xmlns:a16="http://schemas.microsoft.com/office/drawing/2014/main" id="{06170BB8-42BC-F72D-177A-0A225B605EA2}"/>
              </a:ext>
            </a:extLst>
          </p:cNvPr>
          <p:cNvGrpSpPr/>
          <p:nvPr/>
        </p:nvGrpSpPr>
        <p:grpSpPr>
          <a:xfrm>
            <a:off x="2304953" y="2516100"/>
            <a:ext cx="3499762" cy="1593094"/>
            <a:chOff x="2218693" y="2336800"/>
            <a:chExt cx="3499762" cy="1593094"/>
          </a:xfrm>
        </p:grpSpPr>
        <p:cxnSp>
          <p:nvCxnSpPr>
            <p:cNvPr id="14" name="Straight Connector 13">
              <a:extLst>
                <a:ext uri="{FF2B5EF4-FFF2-40B4-BE49-F238E27FC236}">
                  <a16:creationId xmlns:a16="http://schemas.microsoft.com/office/drawing/2014/main" id="{F1AE6E45-FA89-85F1-4181-775A9D5E9237}"/>
                </a:ext>
              </a:extLst>
            </p:cNvPr>
            <p:cNvCxnSpPr>
              <a:cxnSpLocks/>
            </p:cNvCxnSpPr>
            <p:nvPr/>
          </p:nvCxnSpPr>
          <p:spPr bwMode="auto">
            <a:xfrm>
              <a:off x="4261979" y="2336800"/>
              <a:ext cx="164093" cy="0"/>
            </a:xfrm>
            <a:prstGeom prst="line">
              <a:avLst/>
            </a:prstGeom>
            <a:noFill/>
            <a:ln w="28575" cap="flat" cmpd="sng" algn="ctr">
              <a:solidFill>
                <a:schemeClr val="accent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24C1AAB1-7736-E79D-B0F5-A57A91D2393B}"/>
                </a:ext>
              </a:extLst>
            </p:cNvPr>
            <p:cNvCxnSpPr>
              <a:cxnSpLocks/>
            </p:cNvCxnSpPr>
            <p:nvPr/>
          </p:nvCxnSpPr>
          <p:spPr bwMode="auto">
            <a:xfrm>
              <a:off x="4261979" y="2503135"/>
              <a:ext cx="164093" cy="0"/>
            </a:xfrm>
            <a:prstGeom prst="line">
              <a:avLst/>
            </a:prstGeom>
            <a:noFill/>
            <a:ln w="28575" cap="flat" cmpd="sng" algn="ctr">
              <a:solidFill>
                <a:schemeClr val="accent3"/>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FACEDBA4-D269-45F1-83D3-DD4BE0D320E3}"/>
                </a:ext>
              </a:extLst>
            </p:cNvPr>
            <p:cNvCxnSpPr>
              <a:cxnSpLocks/>
            </p:cNvCxnSpPr>
            <p:nvPr/>
          </p:nvCxnSpPr>
          <p:spPr bwMode="auto">
            <a:xfrm>
              <a:off x="4261979" y="2663825"/>
              <a:ext cx="164093" cy="0"/>
            </a:xfrm>
            <a:prstGeom prst="line">
              <a:avLst/>
            </a:prstGeom>
            <a:noFill/>
            <a:ln w="28575" cap="flat" cmpd="sng" algn="ctr">
              <a:solidFill>
                <a:schemeClr val="accent4"/>
              </a:solidFill>
              <a:prstDash val="solid"/>
              <a:round/>
              <a:headEnd type="none" w="med" len="med"/>
              <a:tailEnd type="none" w="med" len="med"/>
            </a:ln>
            <a:effectLst/>
          </p:spPr>
        </p:cxnSp>
        <p:sp>
          <p:nvSpPr>
            <p:cNvPr id="119" name="TextBox 118">
              <a:extLst>
                <a:ext uri="{FF2B5EF4-FFF2-40B4-BE49-F238E27FC236}">
                  <a16:creationId xmlns:a16="http://schemas.microsoft.com/office/drawing/2014/main" id="{5554E019-B82D-CD3B-B76C-DD9A50741425}"/>
                </a:ext>
              </a:extLst>
            </p:cNvPr>
            <p:cNvSpPr txBox="1"/>
            <p:nvPr/>
          </p:nvSpPr>
          <p:spPr bwMode="auto">
            <a:xfrm>
              <a:off x="2218693" y="241780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0" name="TextBox 119">
              <a:extLst>
                <a:ext uri="{FF2B5EF4-FFF2-40B4-BE49-F238E27FC236}">
                  <a16:creationId xmlns:a16="http://schemas.microsoft.com/office/drawing/2014/main" id="{EF090A32-B6E9-600B-3A47-BBA0C9346AD2}"/>
                </a:ext>
              </a:extLst>
            </p:cNvPr>
            <p:cNvSpPr txBox="1"/>
            <p:nvPr/>
          </p:nvSpPr>
          <p:spPr bwMode="auto">
            <a:xfrm>
              <a:off x="2252617" y="241780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1" name="TextBox 120">
              <a:extLst>
                <a:ext uri="{FF2B5EF4-FFF2-40B4-BE49-F238E27FC236}">
                  <a16:creationId xmlns:a16="http://schemas.microsoft.com/office/drawing/2014/main" id="{5243AE4C-220F-EF6B-3A21-087C68D5972D}"/>
                </a:ext>
              </a:extLst>
            </p:cNvPr>
            <p:cNvSpPr txBox="1"/>
            <p:nvPr/>
          </p:nvSpPr>
          <p:spPr bwMode="auto">
            <a:xfrm>
              <a:off x="2283386" y="241780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2" name="TextBox 121">
              <a:extLst>
                <a:ext uri="{FF2B5EF4-FFF2-40B4-BE49-F238E27FC236}">
                  <a16:creationId xmlns:a16="http://schemas.microsoft.com/office/drawing/2014/main" id="{F32B3E87-CA0C-4C56-956C-394BBF9D9798}"/>
                </a:ext>
              </a:extLst>
            </p:cNvPr>
            <p:cNvSpPr txBox="1"/>
            <p:nvPr/>
          </p:nvSpPr>
          <p:spPr bwMode="auto">
            <a:xfrm>
              <a:off x="2317310" y="2417801"/>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3" name="TextBox 122">
              <a:extLst>
                <a:ext uri="{FF2B5EF4-FFF2-40B4-BE49-F238E27FC236}">
                  <a16:creationId xmlns:a16="http://schemas.microsoft.com/office/drawing/2014/main" id="{6BC9CEA8-52EF-591E-2BA3-72D049ED0642}"/>
                </a:ext>
              </a:extLst>
            </p:cNvPr>
            <p:cNvSpPr txBox="1"/>
            <p:nvPr/>
          </p:nvSpPr>
          <p:spPr bwMode="auto">
            <a:xfrm>
              <a:off x="2431771" y="242045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4" name="TextBox 123">
              <a:extLst>
                <a:ext uri="{FF2B5EF4-FFF2-40B4-BE49-F238E27FC236}">
                  <a16:creationId xmlns:a16="http://schemas.microsoft.com/office/drawing/2014/main" id="{0EB7A42B-067B-E59E-3028-9DEDB80DE787}"/>
                </a:ext>
              </a:extLst>
            </p:cNvPr>
            <p:cNvSpPr txBox="1"/>
            <p:nvPr/>
          </p:nvSpPr>
          <p:spPr bwMode="auto">
            <a:xfrm>
              <a:off x="2473228" y="2417801"/>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5" name="TextBox 124">
              <a:extLst>
                <a:ext uri="{FF2B5EF4-FFF2-40B4-BE49-F238E27FC236}">
                  <a16:creationId xmlns:a16="http://schemas.microsoft.com/office/drawing/2014/main" id="{EAA38647-6C84-2375-60B0-24D2D069A476}"/>
                </a:ext>
              </a:extLst>
            </p:cNvPr>
            <p:cNvSpPr txBox="1"/>
            <p:nvPr/>
          </p:nvSpPr>
          <p:spPr bwMode="auto">
            <a:xfrm>
              <a:off x="3036011" y="251261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6" name="TextBox 125">
              <a:extLst>
                <a:ext uri="{FF2B5EF4-FFF2-40B4-BE49-F238E27FC236}">
                  <a16:creationId xmlns:a16="http://schemas.microsoft.com/office/drawing/2014/main" id="{73A02F9D-87DC-9C0B-477B-BAA37503C3E0}"/>
                </a:ext>
              </a:extLst>
            </p:cNvPr>
            <p:cNvSpPr txBox="1"/>
            <p:nvPr/>
          </p:nvSpPr>
          <p:spPr bwMode="auto">
            <a:xfrm>
              <a:off x="3698306" y="274769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7" name="TextBox 126">
              <a:extLst>
                <a:ext uri="{FF2B5EF4-FFF2-40B4-BE49-F238E27FC236}">
                  <a16:creationId xmlns:a16="http://schemas.microsoft.com/office/drawing/2014/main" id="{F57BCEAC-0E74-C6DD-A9D4-7E7EBD21C7E3}"/>
                </a:ext>
              </a:extLst>
            </p:cNvPr>
            <p:cNvSpPr txBox="1"/>
            <p:nvPr/>
          </p:nvSpPr>
          <p:spPr bwMode="auto">
            <a:xfrm>
              <a:off x="4421002" y="319928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8" name="TextBox 127">
              <a:extLst>
                <a:ext uri="{FF2B5EF4-FFF2-40B4-BE49-F238E27FC236}">
                  <a16:creationId xmlns:a16="http://schemas.microsoft.com/office/drawing/2014/main" id="{A65536EB-E895-FC0F-EA57-3B17C86A2F25}"/>
                </a:ext>
              </a:extLst>
            </p:cNvPr>
            <p:cNvSpPr txBox="1"/>
            <p:nvPr/>
          </p:nvSpPr>
          <p:spPr bwMode="auto">
            <a:xfrm>
              <a:off x="5265251" y="345836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29" name="TextBox 128">
              <a:extLst>
                <a:ext uri="{FF2B5EF4-FFF2-40B4-BE49-F238E27FC236}">
                  <a16:creationId xmlns:a16="http://schemas.microsoft.com/office/drawing/2014/main" id="{F675CC33-84CF-0182-40D6-3D47C3E5D7C1}"/>
                </a:ext>
              </a:extLst>
            </p:cNvPr>
            <p:cNvSpPr txBox="1"/>
            <p:nvPr/>
          </p:nvSpPr>
          <p:spPr bwMode="auto">
            <a:xfrm>
              <a:off x="5584986" y="356855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30" name="TextBox 129">
              <a:extLst>
                <a:ext uri="{FF2B5EF4-FFF2-40B4-BE49-F238E27FC236}">
                  <a16:creationId xmlns:a16="http://schemas.microsoft.com/office/drawing/2014/main" id="{3B69AAD7-9800-BC14-FE27-9548F8ED2782}"/>
                </a:ext>
              </a:extLst>
            </p:cNvPr>
            <p:cNvSpPr txBox="1"/>
            <p:nvPr/>
          </p:nvSpPr>
          <p:spPr bwMode="auto">
            <a:xfrm>
              <a:off x="5584986" y="362211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31" name="TextBox 130">
              <a:extLst>
                <a:ext uri="{FF2B5EF4-FFF2-40B4-BE49-F238E27FC236}">
                  <a16:creationId xmlns:a16="http://schemas.microsoft.com/office/drawing/2014/main" id="{54766C77-BBEC-8AF6-0575-E1EA9EB04094}"/>
                </a:ext>
              </a:extLst>
            </p:cNvPr>
            <p:cNvSpPr txBox="1"/>
            <p:nvPr/>
          </p:nvSpPr>
          <p:spPr bwMode="auto">
            <a:xfrm>
              <a:off x="5600375" y="362211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32" name="TextBox 131">
              <a:extLst>
                <a:ext uri="{FF2B5EF4-FFF2-40B4-BE49-F238E27FC236}">
                  <a16:creationId xmlns:a16="http://schemas.microsoft.com/office/drawing/2014/main" id="{59AF3A33-1839-BFC6-C373-79C8C38769A9}"/>
                </a:ext>
              </a:extLst>
            </p:cNvPr>
            <p:cNvSpPr txBox="1"/>
            <p:nvPr/>
          </p:nvSpPr>
          <p:spPr bwMode="auto">
            <a:xfrm>
              <a:off x="5613917" y="362211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sp>
        <p:nvSpPr>
          <p:cNvPr id="133" name="TextBox 132">
            <a:extLst>
              <a:ext uri="{FF2B5EF4-FFF2-40B4-BE49-F238E27FC236}">
                <a16:creationId xmlns:a16="http://schemas.microsoft.com/office/drawing/2014/main" id="{B3C63564-9489-A024-51E9-316C53B78964}"/>
              </a:ext>
            </a:extLst>
          </p:cNvPr>
          <p:cNvSpPr txBox="1"/>
          <p:nvPr/>
        </p:nvSpPr>
        <p:spPr bwMode="auto">
          <a:xfrm>
            <a:off x="5737981" y="402623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34" name="TextBox 133">
            <a:extLst>
              <a:ext uri="{FF2B5EF4-FFF2-40B4-BE49-F238E27FC236}">
                <a16:creationId xmlns:a16="http://schemas.microsoft.com/office/drawing/2014/main" id="{C56D9050-7AA4-A6CA-32CD-B524F1C83C73}"/>
              </a:ext>
            </a:extLst>
          </p:cNvPr>
          <p:cNvSpPr txBox="1"/>
          <p:nvPr/>
        </p:nvSpPr>
        <p:spPr bwMode="auto">
          <a:xfrm>
            <a:off x="5772828" y="402623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35" name="TextBox 134">
            <a:extLst>
              <a:ext uri="{FF2B5EF4-FFF2-40B4-BE49-F238E27FC236}">
                <a16:creationId xmlns:a16="http://schemas.microsoft.com/office/drawing/2014/main" id="{54A086F3-AA67-8140-6C97-46298F814222}"/>
              </a:ext>
            </a:extLst>
          </p:cNvPr>
          <p:cNvSpPr txBox="1"/>
          <p:nvPr/>
        </p:nvSpPr>
        <p:spPr bwMode="auto">
          <a:xfrm>
            <a:off x="5859022" y="402623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nvGrpSpPr>
          <p:cNvPr id="34" name="Group 33">
            <a:extLst>
              <a:ext uri="{FF2B5EF4-FFF2-40B4-BE49-F238E27FC236}">
                <a16:creationId xmlns:a16="http://schemas.microsoft.com/office/drawing/2014/main" id="{4A1E942E-557B-4E10-A642-264FD417589B}"/>
              </a:ext>
            </a:extLst>
          </p:cNvPr>
          <p:cNvGrpSpPr/>
          <p:nvPr/>
        </p:nvGrpSpPr>
        <p:grpSpPr>
          <a:xfrm>
            <a:off x="2189757" y="2736913"/>
            <a:ext cx="4198881" cy="2388473"/>
            <a:chOff x="2103497" y="2557613"/>
            <a:chExt cx="4198881" cy="2388473"/>
          </a:xfrm>
        </p:grpSpPr>
        <p:sp>
          <p:nvSpPr>
            <p:cNvPr id="18" name="Freeform 17">
              <a:extLst>
                <a:ext uri="{FF2B5EF4-FFF2-40B4-BE49-F238E27FC236}">
                  <a16:creationId xmlns:a16="http://schemas.microsoft.com/office/drawing/2014/main" id="{0D711E37-2BA9-E0B8-9D51-9D7521BBE04C}"/>
                </a:ext>
              </a:extLst>
            </p:cNvPr>
            <p:cNvSpPr/>
            <p:nvPr/>
          </p:nvSpPr>
          <p:spPr bwMode="auto">
            <a:xfrm>
              <a:off x="2172121" y="2557613"/>
              <a:ext cx="4130257" cy="2388473"/>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cxnSp>
          <p:nvCxnSpPr>
            <p:cNvPr id="20" name="Straight Connector 19">
              <a:extLst>
                <a:ext uri="{FF2B5EF4-FFF2-40B4-BE49-F238E27FC236}">
                  <a16:creationId xmlns:a16="http://schemas.microsoft.com/office/drawing/2014/main" id="{E70E7E96-D7A3-E527-6FC5-22231DA48654}"/>
                </a:ext>
              </a:extLst>
            </p:cNvPr>
            <p:cNvCxnSpPr>
              <a:cxnSpLocks/>
            </p:cNvCxnSpPr>
            <p:nvPr/>
          </p:nvCxnSpPr>
          <p:spPr bwMode="auto">
            <a:xfrm>
              <a:off x="2103497" y="2569651"/>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46ADC5A8-F197-5BF8-587C-DF662C4CCDA5}"/>
                </a:ext>
              </a:extLst>
            </p:cNvPr>
            <p:cNvCxnSpPr>
              <a:cxnSpLocks/>
            </p:cNvCxnSpPr>
            <p:nvPr/>
          </p:nvCxnSpPr>
          <p:spPr bwMode="auto">
            <a:xfrm>
              <a:off x="2103497" y="3044938"/>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894DE347-4598-2FBF-3568-16A0CC9CAB1E}"/>
                </a:ext>
              </a:extLst>
            </p:cNvPr>
            <p:cNvCxnSpPr>
              <a:cxnSpLocks/>
            </p:cNvCxnSpPr>
            <p:nvPr/>
          </p:nvCxnSpPr>
          <p:spPr bwMode="auto">
            <a:xfrm>
              <a:off x="2103497" y="3520225"/>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DB0AEF9E-3B9F-CB92-E6A6-E054ABEE27C6}"/>
                </a:ext>
              </a:extLst>
            </p:cNvPr>
            <p:cNvCxnSpPr>
              <a:cxnSpLocks/>
            </p:cNvCxnSpPr>
            <p:nvPr/>
          </p:nvCxnSpPr>
          <p:spPr bwMode="auto">
            <a:xfrm>
              <a:off x="2103497" y="3995512"/>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4F4B5E8C-4876-9772-845D-137E121E4D3C}"/>
                </a:ext>
              </a:extLst>
            </p:cNvPr>
            <p:cNvCxnSpPr>
              <a:cxnSpLocks/>
            </p:cNvCxnSpPr>
            <p:nvPr/>
          </p:nvCxnSpPr>
          <p:spPr bwMode="auto">
            <a:xfrm>
              <a:off x="2103497" y="4470799"/>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B612EE61-4E35-123F-1E4C-FBD108D6E318}"/>
                </a:ext>
              </a:extLst>
            </p:cNvPr>
            <p:cNvCxnSpPr>
              <a:cxnSpLocks/>
            </p:cNvCxnSpPr>
            <p:nvPr/>
          </p:nvCxnSpPr>
          <p:spPr bwMode="auto">
            <a:xfrm>
              <a:off x="2103497" y="4946086"/>
              <a:ext cx="69850" cy="0"/>
            </a:xfrm>
            <a:prstGeom prst="line">
              <a:avLst/>
            </a:prstGeom>
            <a:noFill/>
            <a:ln w="28575" cap="flat" cmpd="sng" algn="ctr">
              <a:solidFill>
                <a:schemeClr val="bg1"/>
              </a:solidFill>
              <a:prstDash val="solid"/>
              <a:round/>
              <a:headEnd type="none" w="med" len="med"/>
              <a:tailEnd type="none" w="med" len="med"/>
            </a:ln>
            <a:effectLst/>
          </p:spPr>
        </p:cxnSp>
      </p:grpSp>
      <p:sp>
        <p:nvSpPr>
          <p:cNvPr id="137" name="TextBox 136">
            <a:extLst>
              <a:ext uri="{FF2B5EF4-FFF2-40B4-BE49-F238E27FC236}">
                <a16:creationId xmlns:a16="http://schemas.microsoft.com/office/drawing/2014/main" id="{D2CDE2E7-332E-5AD4-8B07-A341D8038142}"/>
              </a:ext>
            </a:extLst>
          </p:cNvPr>
          <p:cNvSpPr txBox="1"/>
          <p:nvPr/>
        </p:nvSpPr>
        <p:spPr bwMode="auto">
          <a:xfrm>
            <a:off x="2366929"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153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81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8" name="TextBox 137">
            <a:extLst>
              <a:ext uri="{FF2B5EF4-FFF2-40B4-BE49-F238E27FC236}">
                <a16:creationId xmlns:a16="http://schemas.microsoft.com/office/drawing/2014/main" id="{34B8B046-7418-1823-B395-06A2782E4322}"/>
              </a:ext>
            </a:extLst>
          </p:cNvPr>
          <p:cNvSpPr txBox="1"/>
          <p:nvPr/>
        </p:nvSpPr>
        <p:spPr bwMode="auto">
          <a:xfrm>
            <a:off x="2704435"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152</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81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9" name="TextBox 138">
            <a:extLst>
              <a:ext uri="{FF2B5EF4-FFF2-40B4-BE49-F238E27FC236}">
                <a16:creationId xmlns:a16="http://schemas.microsoft.com/office/drawing/2014/main" id="{1FDD1FEF-AE02-87DE-BC4F-12169E7BDC5C}"/>
              </a:ext>
            </a:extLst>
          </p:cNvPr>
          <p:cNvSpPr txBox="1"/>
          <p:nvPr/>
        </p:nvSpPr>
        <p:spPr bwMode="auto">
          <a:xfrm>
            <a:off x="3041941"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144</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44</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79</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0" name="TextBox 139">
            <a:extLst>
              <a:ext uri="{FF2B5EF4-FFF2-40B4-BE49-F238E27FC236}">
                <a16:creationId xmlns:a16="http://schemas.microsoft.com/office/drawing/2014/main" id="{0C80AB44-7820-0926-8D65-C04A953F70C3}"/>
              </a:ext>
            </a:extLst>
          </p:cNvPr>
          <p:cNvSpPr txBox="1"/>
          <p:nvPr/>
        </p:nvSpPr>
        <p:spPr bwMode="auto">
          <a:xfrm>
            <a:off x="3379447"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143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43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79</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1" name="TextBox 140">
            <a:extLst>
              <a:ext uri="{FF2B5EF4-FFF2-40B4-BE49-F238E27FC236}">
                <a16:creationId xmlns:a16="http://schemas.microsoft.com/office/drawing/2014/main" id="{D194345A-B5C7-A686-89B1-348F3C7E9077}"/>
              </a:ext>
            </a:extLst>
          </p:cNvPr>
          <p:cNvSpPr txBox="1"/>
          <p:nvPr/>
        </p:nvSpPr>
        <p:spPr bwMode="auto">
          <a:xfrm>
            <a:off x="3716953"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132</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40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72</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2" name="TextBox 141">
            <a:extLst>
              <a:ext uri="{FF2B5EF4-FFF2-40B4-BE49-F238E27FC236}">
                <a16:creationId xmlns:a16="http://schemas.microsoft.com/office/drawing/2014/main" id="{D978F762-E757-148B-2BE1-6130274DF162}"/>
              </a:ext>
            </a:extLst>
          </p:cNvPr>
          <p:cNvSpPr txBox="1"/>
          <p:nvPr/>
        </p:nvSpPr>
        <p:spPr bwMode="auto">
          <a:xfrm>
            <a:off x="4054459"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130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39</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71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3" name="TextBox 142">
            <a:extLst>
              <a:ext uri="{FF2B5EF4-FFF2-40B4-BE49-F238E27FC236}">
                <a16:creationId xmlns:a16="http://schemas.microsoft.com/office/drawing/2014/main" id="{3E8BB298-8F96-9C89-4EAC-C4BA5E73F8B2}"/>
              </a:ext>
            </a:extLst>
          </p:cNvPr>
          <p:cNvSpPr txBox="1"/>
          <p:nvPr/>
        </p:nvSpPr>
        <p:spPr bwMode="auto">
          <a:xfrm>
            <a:off x="4391965"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115</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31</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65</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4" name="TextBox 143">
            <a:extLst>
              <a:ext uri="{FF2B5EF4-FFF2-40B4-BE49-F238E27FC236}">
                <a16:creationId xmlns:a16="http://schemas.microsoft.com/office/drawing/2014/main" id="{466BE1B8-5CB4-552A-401A-0A3FF044A9D7}"/>
              </a:ext>
            </a:extLst>
          </p:cNvPr>
          <p:cNvSpPr txBox="1"/>
          <p:nvPr/>
        </p:nvSpPr>
        <p:spPr bwMode="auto">
          <a:xfrm>
            <a:off x="4729471"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113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31</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65</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5" name="TextBox 144">
            <a:extLst>
              <a:ext uri="{FF2B5EF4-FFF2-40B4-BE49-F238E27FC236}">
                <a16:creationId xmlns:a16="http://schemas.microsoft.com/office/drawing/2014/main" id="{D7AD55EA-D4A7-176D-0CD6-9BE38BC41E0A}"/>
              </a:ext>
            </a:extLst>
          </p:cNvPr>
          <p:cNvSpPr txBox="1"/>
          <p:nvPr/>
        </p:nvSpPr>
        <p:spPr bwMode="auto">
          <a:xfrm>
            <a:off x="5066977"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100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26</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58</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6" name="TextBox 145">
            <a:extLst>
              <a:ext uri="{FF2B5EF4-FFF2-40B4-BE49-F238E27FC236}">
                <a16:creationId xmlns:a16="http://schemas.microsoft.com/office/drawing/2014/main" id="{126F4BF2-129B-53ED-B8D1-715D17B65CE3}"/>
              </a:ext>
            </a:extLst>
          </p:cNvPr>
          <p:cNvSpPr txBox="1"/>
          <p:nvPr/>
        </p:nvSpPr>
        <p:spPr bwMode="auto">
          <a:xfrm>
            <a:off x="5404483"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96</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24</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58</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7" name="TextBox 146">
            <a:extLst>
              <a:ext uri="{FF2B5EF4-FFF2-40B4-BE49-F238E27FC236}">
                <a16:creationId xmlns:a16="http://schemas.microsoft.com/office/drawing/2014/main" id="{33502026-3712-EC12-AE41-204CD7F0027F}"/>
              </a:ext>
            </a:extLst>
          </p:cNvPr>
          <p:cNvSpPr txBox="1"/>
          <p:nvPr/>
        </p:nvSpPr>
        <p:spPr bwMode="auto">
          <a:xfrm>
            <a:off x="5741989"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8" name="TextBox 147">
            <a:extLst>
              <a:ext uri="{FF2B5EF4-FFF2-40B4-BE49-F238E27FC236}">
                <a16:creationId xmlns:a16="http://schemas.microsoft.com/office/drawing/2014/main" id="{F5D55426-180E-CB10-D544-AC3DE1B79DA4}"/>
              </a:ext>
            </a:extLst>
          </p:cNvPr>
          <p:cNvSpPr txBox="1"/>
          <p:nvPr/>
        </p:nvSpPr>
        <p:spPr bwMode="auto">
          <a:xfrm>
            <a:off x="6079495" y="5582926"/>
            <a:ext cx="496019" cy="590931"/>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0</a:t>
            </a:r>
            <a:br>
              <a:rPr lang="en-US" sz="1200">
                <a:solidFill>
                  <a:srgbClr val="000000"/>
                </a:solidFill>
                <a:latin typeface="Calibri" panose="020F0502020204030204" pitchFamily="34" charset="0"/>
                <a:cs typeface="Arial" panose="020B0604020202020204" pitchFamily="34" charset="0"/>
              </a:rPr>
            </a:b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0</a:t>
            </a:r>
          </a:p>
        </p:txBody>
      </p:sp>
      <p:sp>
        <p:nvSpPr>
          <p:cNvPr id="149" name="TextBox 148">
            <a:extLst>
              <a:ext uri="{FF2B5EF4-FFF2-40B4-BE49-F238E27FC236}">
                <a16:creationId xmlns:a16="http://schemas.microsoft.com/office/drawing/2014/main" id="{F7394B00-06E1-519A-01DC-7C99AAFB4069}"/>
              </a:ext>
            </a:extLst>
          </p:cNvPr>
          <p:cNvSpPr txBox="1"/>
          <p:nvPr/>
        </p:nvSpPr>
        <p:spPr bwMode="auto">
          <a:xfrm rot="16200000">
            <a:off x="6517177" y="3729129"/>
            <a:ext cx="807144"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150" name="TextBox 149">
            <a:extLst>
              <a:ext uri="{FF2B5EF4-FFF2-40B4-BE49-F238E27FC236}">
                <a16:creationId xmlns:a16="http://schemas.microsoft.com/office/drawing/2014/main" id="{BF06A4C2-8BCC-832B-ABAD-8CAA6AB46C6E}"/>
              </a:ext>
            </a:extLst>
          </p:cNvPr>
          <p:cNvSpPr txBox="1"/>
          <p:nvPr/>
        </p:nvSpPr>
        <p:spPr bwMode="auto">
          <a:xfrm>
            <a:off x="7055993" y="2587280"/>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100</a:t>
            </a:r>
          </a:p>
        </p:txBody>
      </p:sp>
      <p:sp>
        <p:nvSpPr>
          <p:cNvPr id="151" name="TextBox 150">
            <a:extLst>
              <a:ext uri="{FF2B5EF4-FFF2-40B4-BE49-F238E27FC236}">
                <a16:creationId xmlns:a16="http://schemas.microsoft.com/office/drawing/2014/main" id="{7EC50E8E-34FF-7BF4-AF82-E1552E6356D2}"/>
              </a:ext>
            </a:extLst>
          </p:cNvPr>
          <p:cNvSpPr txBox="1"/>
          <p:nvPr/>
        </p:nvSpPr>
        <p:spPr bwMode="auto">
          <a:xfrm>
            <a:off x="7169587" y="304629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80</a:t>
            </a:r>
          </a:p>
        </p:txBody>
      </p:sp>
      <p:sp>
        <p:nvSpPr>
          <p:cNvPr id="152" name="TextBox 151">
            <a:extLst>
              <a:ext uri="{FF2B5EF4-FFF2-40B4-BE49-F238E27FC236}">
                <a16:creationId xmlns:a16="http://schemas.microsoft.com/office/drawing/2014/main" id="{5890A28C-AF49-0555-DE98-D3C4CEF97DEF}"/>
              </a:ext>
            </a:extLst>
          </p:cNvPr>
          <p:cNvSpPr txBox="1"/>
          <p:nvPr/>
        </p:nvSpPr>
        <p:spPr bwMode="auto">
          <a:xfrm>
            <a:off x="7160189" y="353756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153" name="TextBox 152">
            <a:extLst>
              <a:ext uri="{FF2B5EF4-FFF2-40B4-BE49-F238E27FC236}">
                <a16:creationId xmlns:a16="http://schemas.microsoft.com/office/drawing/2014/main" id="{229CE5E6-6E32-752F-F354-CB179CD95134}"/>
              </a:ext>
            </a:extLst>
          </p:cNvPr>
          <p:cNvSpPr txBox="1"/>
          <p:nvPr/>
        </p:nvSpPr>
        <p:spPr bwMode="auto">
          <a:xfrm>
            <a:off x="7169587" y="399658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40</a:t>
            </a:r>
          </a:p>
        </p:txBody>
      </p:sp>
      <p:sp>
        <p:nvSpPr>
          <p:cNvPr id="154" name="TextBox 153">
            <a:extLst>
              <a:ext uri="{FF2B5EF4-FFF2-40B4-BE49-F238E27FC236}">
                <a16:creationId xmlns:a16="http://schemas.microsoft.com/office/drawing/2014/main" id="{ABD8CBE6-AE20-ECA7-A952-545B10398EA9}"/>
              </a:ext>
            </a:extLst>
          </p:cNvPr>
          <p:cNvSpPr txBox="1"/>
          <p:nvPr/>
        </p:nvSpPr>
        <p:spPr bwMode="auto">
          <a:xfrm>
            <a:off x="7173311" y="448484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20</a:t>
            </a:r>
          </a:p>
        </p:txBody>
      </p:sp>
      <p:sp>
        <p:nvSpPr>
          <p:cNvPr id="155" name="TextBox 154">
            <a:extLst>
              <a:ext uri="{FF2B5EF4-FFF2-40B4-BE49-F238E27FC236}">
                <a16:creationId xmlns:a16="http://schemas.microsoft.com/office/drawing/2014/main" id="{964368B2-76D1-A553-44B5-AB0FC3D0728D}"/>
              </a:ext>
            </a:extLst>
          </p:cNvPr>
          <p:cNvSpPr txBox="1"/>
          <p:nvPr/>
        </p:nvSpPr>
        <p:spPr bwMode="auto">
          <a:xfrm>
            <a:off x="7286904" y="4943856"/>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cxnSp>
        <p:nvCxnSpPr>
          <p:cNvPr id="156" name="Straight Connector 155">
            <a:extLst>
              <a:ext uri="{FF2B5EF4-FFF2-40B4-BE49-F238E27FC236}">
                <a16:creationId xmlns:a16="http://schemas.microsoft.com/office/drawing/2014/main" id="{7EA035B2-A6FD-1EF7-6D9E-A792F48D5828}"/>
              </a:ext>
            </a:extLst>
          </p:cNvPr>
          <p:cNvCxnSpPr>
            <a:cxnSpLocks/>
          </p:cNvCxnSpPr>
          <p:nvPr/>
        </p:nvCxnSpPr>
        <p:spPr bwMode="auto">
          <a:xfrm>
            <a:off x="7566916"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C21E5927-B985-71CF-88D9-CD47FDC75153}"/>
              </a:ext>
            </a:extLst>
          </p:cNvPr>
          <p:cNvCxnSpPr>
            <a:cxnSpLocks/>
          </p:cNvCxnSpPr>
          <p:nvPr/>
        </p:nvCxnSpPr>
        <p:spPr bwMode="auto">
          <a:xfrm>
            <a:off x="7909414"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C80026AE-C99E-F9D3-BD0F-558E016187B7}"/>
              </a:ext>
            </a:extLst>
          </p:cNvPr>
          <p:cNvCxnSpPr>
            <a:cxnSpLocks/>
          </p:cNvCxnSpPr>
          <p:nvPr/>
        </p:nvCxnSpPr>
        <p:spPr bwMode="auto">
          <a:xfrm>
            <a:off x="8251912"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7FECAD7B-7E37-0CD3-CB30-C35276C98A9E}"/>
              </a:ext>
            </a:extLst>
          </p:cNvPr>
          <p:cNvCxnSpPr>
            <a:cxnSpLocks/>
          </p:cNvCxnSpPr>
          <p:nvPr/>
        </p:nvCxnSpPr>
        <p:spPr bwMode="auto">
          <a:xfrm>
            <a:off x="8594410"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EE2F5C7F-E3D3-423D-8E46-1150A4441AE3}"/>
              </a:ext>
            </a:extLst>
          </p:cNvPr>
          <p:cNvCxnSpPr>
            <a:cxnSpLocks/>
          </p:cNvCxnSpPr>
          <p:nvPr/>
        </p:nvCxnSpPr>
        <p:spPr bwMode="auto">
          <a:xfrm>
            <a:off x="8936908"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666FC1D0-8527-390E-3B37-7AAF7275CED8}"/>
              </a:ext>
            </a:extLst>
          </p:cNvPr>
          <p:cNvCxnSpPr>
            <a:cxnSpLocks/>
          </p:cNvCxnSpPr>
          <p:nvPr/>
        </p:nvCxnSpPr>
        <p:spPr bwMode="auto">
          <a:xfrm>
            <a:off x="9279406"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74E598A0-E888-9ABE-3308-0BED591300DC}"/>
              </a:ext>
            </a:extLst>
          </p:cNvPr>
          <p:cNvCxnSpPr>
            <a:cxnSpLocks/>
          </p:cNvCxnSpPr>
          <p:nvPr/>
        </p:nvCxnSpPr>
        <p:spPr bwMode="auto">
          <a:xfrm>
            <a:off x="9621904"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C42DD926-7F03-1318-A685-E7E550189FC1}"/>
              </a:ext>
            </a:extLst>
          </p:cNvPr>
          <p:cNvCxnSpPr>
            <a:cxnSpLocks/>
          </p:cNvCxnSpPr>
          <p:nvPr/>
        </p:nvCxnSpPr>
        <p:spPr bwMode="auto">
          <a:xfrm>
            <a:off x="9964402"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066583B3-0454-3EA9-1FFB-9E351DA8E22D}"/>
              </a:ext>
            </a:extLst>
          </p:cNvPr>
          <p:cNvCxnSpPr>
            <a:cxnSpLocks/>
          </p:cNvCxnSpPr>
          <p:nvPr/>
        </p:nvCxnSpPr>
        <p:spPr bwMode="auto">
          <a:xfrm>
            <a:off x="10306900"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90CCD740-B021-771F-A56B-BE8D00A6E889}"/>
              </a:ext>
            </a:extLst>
          </p:cNvPr>
          <p:cNvCxnSpPr>
            <a:cxnSpLocks/>
          </p:cNvCxnSpPr>
          <p:nvPr/>
        </p:nvCxnSpPr>
        <p:spPr bwMode="auto">
          <a:xfrm>
            <a:off x="10649398"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5498EA6D-12A7-8ADD-62F1-2A1B985B1DBE}"/>
              </a:ext>
            </a:extLst>
          </p:cNvPr>
          <p:cNvCxnSpPr>
            <a:cxnSpLocks/>
          </p:cNvCxnSpPr>
          <p:nvPr/>
        </p:nvCxnSpPr>
        <p:spPr bwMode="auto">
          <a:xfrm>
            <a:off x="10991896"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EBAE4BA6-4CC0-8280-E943-8C9DFD6E6895}"/>
              </a:ext>
            </a:extLst>
          </p:cNvPr>
          <p:cNvCxnSpPr>
            <a:cxnSpLocks/>
          </p:cNvCxnSpPr>
          <p:nvPr/>
        </p:nvCxnSpPr>
        <p:spPr bwMode="auto">
          <a:xfrm>
            <a:off x="11334394" y="5125465"/>
            <a:ext cx="0" cy="77815"/>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41BE8A25-C636-B676-93AC-E274A07E2618}"/>
              </a:ext>
            </a:extLst>
          </p:cNvPr>
          <p:cNvCxnSpPr>
            <a:cxnSpLocks/>
          </p:cNvCxnSpPr>
          <p:nvPr/>
        </p:nvCxnSpPr>
        <p:spPr bwMode="auto">
          <a:xfrm>
            <a:off x="11676894" y="5125465"/>
            <a:ext cx="0" cy="77815"/>
          </a:xfrm>
          <a:prstGeom prst="line">
            <a:avLst/>
          </a:prstGeom>
          <a:noFill/>
          <a:ln w="28575" cap="flat" cmpd="sng" algn="ctr">
            <a:solidFill>
              <a:schemeClr val="bg1"/>
            </a:solidFill>
            <a:prstDash val="solid"/>
            <a:round/>
            <a:headEnd type="none" w="med" len="med"/>
            <a:tailEnd type="none" w="med" len="med"/>
          </a:ln>
          <a:effectLst/>
        </p:spPr>
      </p:cxnSp>
      <p:sp>
        <p:nvSpPr>
          <p:cNvPr id="169" name="TextBox 168">
            <a:extLst>
              <a:ext uri="{FF2B5EF4-FFF2-40B4-BE49-F238E27FC236}">
                <a16:creationId xmlns:a16="http://schemas.microsoft.com/office/drawing/2014/main" id="{BFE9F7A8-D318-7833-AB40-B0D4AC97F0C2}"/>
              </a:ext>
            </a:extLst>
          </p:cNvPr>
          <p:cNvSpPr txBox="1"/>
          <p:nvPr/>
        </p:nvSpPr>
        <p:spPr bwMode="auto">
          <a:xfrm>
            <a:off x="7426150" y="5132096"/>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170" name="TextBox 169">
            <a:extLst>
              <a:ext uri="{FF2B5EF4-FFF2-40B4-BE49-F238E27FC236}">
                <a16:creationId xmlns:a16="http://schemas.microsoft.com/office/drawing/2014/main" id="{CB3ACF15-5FCA-3E3A-6D84-5C68169D4ACF}"/>
              </a:ext>
            </a:extLst>
          </p:cNvPr>
          <p:cNvSpPr txBox="1"/>
          <p:nvPr/>
        </p:nvSpPr>
        <p:spPr bwMode="auto">
          <a:xfrm>
            <a:off x="7765036" y="5132096"/>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a:t>
            </a:r>
          </a:p>
        </p:txBody>
      </p:sp>
      <p:sp>
        <p:nvSpPr>
          <p:cNvPr id="171" name="TextBox 170">
            <a:extLst>
              <a:ext uri="{FF2B5EF4-FFF2-40B4-BE49-F238E27FC236}">
                <a16:creationId xmlns:a16="http://schemas.microsoft.com/office/drawing/2014/main" id="{F93DF41A-7967-7881-7F6B-04CD433B1154}"/>
              </a:ext>
            </a:extLst>
          </p:cNvPr>
          <p:cNvSpPr txBox="1"/>
          <p:nvPr/>
        </p:nvSpPr>
        <p:spPr bwMode="auto">
          <a:xfrm>
            <a:off x="8055436"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12</a:t>
            </a:r>
          </a:p>
        </p:txBody>
      </p:sp>
      <p:sp>
        <p:nvSpPr>
          <p:cNvPr id="172" name="TextBox 171">
            <a:extLst>
              <a:ext uri="{FF2B5EF4-FFF2-40B4-BE49-F238E27FC236}">
                <a16:creationId xmlns:a16="http://schemas.microsoft.com/office/drawing/2014/main" id="{25AEC040-E8E1-D651-7D0E-F913B458CA6C}"/>
              </a:ext>
            </a:extLst>
          </p:cNvPr>
          <p:cNvSpPr txBox="1"/>
          <p:nvPr/>
        </p:nvSpPr>
        <p:spPr bwMode="auto">
          <a:xfrm>
            <a:off x="8394322"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18</a:t>
            </a:r>
          </a:p>
        </p:txBody>
      </p:sp>
      <p:sp>
        <p:nvSpPr>
          <p:cNvPr id="173" name="TextBox 172">
            <a:extLst>
              <a:ext uri="{FF2B5EF4-FFF2-40B4-BE49-F238E27FC236}">
                <a16:creationId xmlns:a16="http://schemas.microsoft.com/office/drawing/2014/main" id="{D94DDE04-A386-5B44-5153-5C7B980026E5}"/>
              </a:ext>
            </a:extLst>
          </p:cNvPr>
          <p:cNvSpPr txBox="1"/>
          <p:nvPr/>
        </p:nvSpPr>
        <p:spPr bwMode="auto">
          <a:xfrm>
            <a:off x="8743307"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24</a:t>
            </a:r>
          </a:p>
        </p:txBody>
      </p:sp>
      <p:sp>
        <p:nvSpPr>
          <p:cNvPr id="174" name="TextBox 173">
            <a:extLst>
              <a:ext uri="{FF2B5EF4-FFF2-40B4-BE49-F238E27FC236}">
                <a16:creationId xmlns:a16="http://schemas.microsoft.com/office/drawing/2014/main" id="{62B32217-235B-D2F0-C3F9-B89DBCEB1756}"/>
              </a:ext>
            </a:extLst>
          </p:cNvPr>
          <p:cNvSpPr txBox="1"/>
          <p:nvPr/>
        </p:nvSpPr>
        <p:spPr bwMode="auto">
          <a:xfrm>
            <a:off x="9082193"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30</a:t>
            </a:r>
          </a:p>
        </p:txBody>
      </p:sp>
      <p:sp>
        <p:nvSpPr>
          <p:cNvPr id="175" name="TextBox 174">
            <a:extLst>
              <a:ext uri="{FF2B5EF4-FFF2-40B4-BE49-F238E27FC236}">
                <a16:creationId xmlns:a16="http://schemas.microsoft.com/office/drawing/2014/main" id="{65B65FB5-6139-2A9C-F73D-DFBF03E86CB6}"/>
              </a:ext>
            </a:extLst>
          </p:cNvPr>
          <p:cNvSpPr txBox="1"/>
          <p:nvPr/>
        </p:nvSpPr>
        <p:spPr bwMode="auto">
          <a:xfrm>
            <a:off x="9424690"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36</a:t>
            </a:r>
          </a:p>
        </p:txBody>
      </p:sp>
      <p:sp>
        <p:nvSpPr>
          <p:cNvPr id="176" name="TextBox 175">
            <a:extLst>
              <a:ext uri="{FF2B5EF4-FFF2-40B4-BE49-F238E27FC236}">
                <a16:creationId xmlns:a16="http://schemas.microsoft.com/office/drawing/2014/main" id="{22585C22-0878-4DCE-ED8A-2EF825A783B9}"/>
              </a:ext>
            </a:extLst>
          </p:cNvPr>
          <p:cNvSpPr txBox="1"/>
          <p:nvPr/>
        </p:nvSpPr>
        <p:spPr bwMode="auto">
          <a:xfrm>
            <a:off x="9763576"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42</a:t>
            </a:r>
          </a:p>
        </p:txBody>
      </p:sp>
      <p:sp>
        <p:nvSpPr>
          <p:cNvPr id="177" name="TextBox 176">
            <a:extLst>
              <a:ext uri="{FF2B5EF4-FFF2-40B4-BE49-F238E27FC236}">
                <a16:creationId xmlns:a16="http://schemas.microsoft.com/office/drawing/2014/main" id="{A9B98864-0980-63CB-6A13-CF2613878C72}"/>
              </a:ext>
            </a:extLst>
          </p:cNvPr>
          <p:cNvSpPr txBox="1"/>
          <p:nvPr/>
        </p:nvSpPr>
        <p:spPr bwMode="auto">
          <a:xfrm>
            <a:off x="10109877"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48</a:t>
            </a:r>
          </a:p>
        </p:txBody>
      </p:sp>
      <p:sp>
        <p:nvSpPr>
          <p:cNvPr id="178" name="TextBox 177">
            <a:extLst>
              <a:ext uri="{FF2B5EF4-FFF2-40B4-BE49-F238E27FC236}">
                <a16:creationId xmlns:a16="http://schemas.microsoft.com/office/drawing/2014/main" id="{0102AD0A-B8A9-6BDD-D917-F4919EEB5EEB}"/>
              </a:ext>
            </a:extLst>
          </p:cNvPr>
          <p:cNvSpPr txBox="1"/>
          <p:nvPr/>
        </p:nvSpPr>
        <p:spPr bwMode="auto">
          <a:xfrm>
            <a:off x="10448763"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54</a:t>
            </a:r>
          </a:p>
        </p:txBody>
      </p:sp>
      <p:sp>
        <p:nvSpPr>
          <p:cNvPr id="179" name="TextBox 178">
            <a:extLst>
              <a:ext uri="{FF2B5EF4-FFF2-40B4-BE49-F238E27FC236}">
                <a16:creationId xmlns:a16="http://schemas.microsoft.com/office/drawing/2014/main" id="{3B602470-1AEA-F48A-DA7F-CF556A30AC8E}"/>
              </a:ext>
            </a:extLst>
          </p:cNvPr>
          <p:cNvSpPr txBox="1"/>
          <p:nvPr/>
        </p:nvSpPr>
        <p:spPr bwMode="auto">
          <a:xfrm>
            <a:off x="10797748"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180" name="TextBox 179">
            <a:extLst>
              <a:ext uri="{FF2B5EF4-FFF2-40B4-BE49-F238E27FC236}">
                <a16:creationId xmlns:a16="http://schemas.microsoft.com/office/drawing/2014/main" id="{3BA5B00D-F120-C42E-A6AE-B86D0F2D33BD}"/>
              </a:ext>
            </a:extLst>
          </p:cNvPr>
          <p:cNvSpPr txBox="1"/>
          <p:nvPr/>
        </p:nvSpPr>
        <p:spPr bwMode="auto">
          <a:xfrm>
            <a:off x="11136634"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66</a:t>
            </a:r>
          </a:p>
        </p:txBody>
      </p:sp>
      <p:sp>
        <p:nvSpPr>
          <p:cNvPr id="181" name="TextBox 180">
            <a:extLst>
              <a:ext uri="{FF2B5EF4-FFF2-40B4-BE49-F238E27FC236}">
                <a16:creationId xmlns:a16="http://schemas.microsoft.com/office/drawing/2014/main" id="{B7860012-9AEE-CDEF-85AF-8806DECD3BF6}"/>
              </a:ext>
            </a:extLst>
          </p:cNvPr>
          <p:cNvSpPr txBox="1"/>
          <p:nvPr/>
        </p:nvSpPr>
        <p:spPr bwMode="auto">
          <a:xfrm>
            <a:off x="11479131" y="51320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72</a:t>
            </a:r>
          </a:p>
        </p:txBody>
      </p:sp>
      <p:sp>
        <p:nvSpPr>
          <p:cNvPr id="190" name="TextBox 189">
            <a:extLst>
              <a:ext uri="{FF2B5EF4-FFF2-40B4-BE49-F238E27FC236}">
                <a16:creationId xmlns:a16="http://schemas.microsoft.com/office/drawing/2014/main" id="{F1AF1767-2E82-2375-7B14-DF8F6CB729A5}"/>
              </a:ext>
            </a:extLst>
          </p:cNvPr>
          <p:cNvSpPr txBox="1"/>
          <p:nvPr/>
        </p:nvSpPr>
        <p:spPr bwMode="auto">
          <a:xfrm>
            <a:off x="7742527"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85</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64</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1" name="TextBox 190">
            <a:extLst>
              <a:ext uri="{FF2B5EF4-FFF2-40B4-BE49-F238E27FC236}">
                <a16:creationId xmlns:a16="http://schemas.microsoft.com/office/drawing/2014/main" id="{08D87BF4-ABD7-5EB7-F19B-560BCD2A6C72}"/>
              </a:ext>
            </a:extLst>
          </p:cNvPr>
          <p:cNvSpPr txBox="1"/>
          <p:nvPr/>
        </p:nvSpPr>
        <p:spPr bwMode="auto">
          <a:xfrm>
            <a:off x="8084500"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85</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63</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2" name="TextBox 191">
            <a:extLst>
              <a:ext uri="{FF2B5EF4-FFF2-40B4-BE49-F238E27FC236}">
                <a16:creationId xmlns:a16="http://schemas.microsoft.com/office/drawing/2014/main" id="{761986A7-03C7-CC6E-A3D9-6C674519F82D}"/>
              </a:ext>
            </a:extLst>
          </p:cNvPr>
          <p:cNvSpPr txBox="1"/>
          <p:nvPr/>
        </p:nvSpPr>
        <p:spPr bwMode="auto">
          <a:xfrm>
            <a:off x="8426473"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79</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3" name="TextBox 192">
            <a:extLst>
              <a:ext uri="{FF2B5EF4-FFF2-40B4-BE49-F238E27FC236}">
                <a16:creationId xmlns:a16="http://schemas.microsoft.com/office/drawing/2014/main" id="{23A3F408-D7B7-CAF2-8EC8-19ACA2571635}"/>
              </a:ext>
            </a:extLst>
          </p:cNvPr>
          <p:cNvSpPr txBox="1"/>
          <p:nvPr/>
        </p:nvSpPr>
        <p:spPr bwMode="auto">
          <a:xfrm>
            <a:off x="8768446"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79</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60</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4" name="TextBox 193">
            <a:extLst>
              <a:ext uri="{FF2B5EF4-FFF2-40B4-BE49-F238E27FC236}">
                <a16:creationId xmlns:a16="http://schemas.microsoft.com/office/drawing/2014/main" id="{61A768ED-3163-2BF3-AF59-6E99962B26BC}"/>
              </a:ext>
            </a:extLst>
          </p:cNvPr>
          <p:cNvSpPr txBox="1"/>
          <p:nvPr/>
        </p:nvSpPr>
        <p:spPr bwMode="auto">
          <a:xfrm>
            <a:off x="9110419"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73</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55</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5" name="TextBox 194">
            <a:extLst>
              <a:ext uri="{FF2B5EF4-FFF2-40B4-BE49-F238E27FC236}">
                <a16:creationId xmlns:a16="http://schemas.microsoft.com/office/drawing/2014/main" id="{E1495899-E64D-854C-D395-7142D9B10A13}"/>
              </a:ext>
            </a:extLst>
          </p:cNvPr>
          <p:cNvSpPr txBox="1"/>
          <p:nvPr/>
        </p:nvSpPr>
        <p:spPr bwMode="auto">
          <a:xfrm>
            <a:off x="9452392"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72</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54</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6" name="TextBox 195">
            <a:extLst>
              <a:ext uri="{FF2B5EF4-FFF2-40B4-BE49-F238E27FC236}">
                <a16:creationId xmlns:a16="http://schemas.microsoft.com/office/drawing/2014/main" id="{3DC8585E-F495-F5F2-FADD-FB6D12CF45F7}"/>
              </a:ext>
            </a:extLst>
          </p:cNvPr>
          <p:cNvSpPr txBox="1"/>
          <p:nvPr/>
        </p:nvSpPr>
        <p:spPr bwMode="auto">
          <a:xfrm>
            <a:off x="9794365"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59</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52</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7" name="TextBox 196">
            <a:extLst>
              <a:ext uri="{FF2B5EF4-FFF2-40B4-BE49-F238E27FC236}">
                <a16:creationId xmlns:a16="http://schemas.microsoft.com/office/drawing/2014/main" id="{A21B3B12-D321-3FC4-5718-AD6AEFF413E9}"/>
              </a:ext>
            </a:extLst>
          </p:cNvPr>
          <p:cNvSpPr txBox="1"/>
          <p:nvPr/>
        </p:nvSpPr>
        <p:spPr bwMode="auto">
          <a:xfrm>
            <a:off x="10136338"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58</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51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8" name="TextBox 197">
            <a:extLst>
              <a:ext uri="{FF2B5EF4-FFF2-40B4-BE49-F238E27FC236}">
                <a16:creationId xmlns:a16="http://schemas.microsoft.com/office/drawing/2014/main" id="{EC80A6E7-0D4C-7510-7E43-F715C4AA613F}"/>
              </a:ext>
            </a:extLst>
          </p:cNvPr>
          <p:cNvSpPr txBox="1"/>
          <p:nvPr/>
        </p:nvSpPr>
        <p:spPr bwMode="auto">
          <a:xfrm>
            <a:off x="10478311"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48</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48</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9" name="TextBox 198">
            <a:extLst>
              <a:ext uri="{FF2B5EF4-FFF2-40B4-BE49-F238E27FC236}">
                <a16:creationId xmlns:a16="http://schemas.microsoft.com/office/drawing/2014/main" id="{B7DF6BFE-727B-F332-5B64-B6A03316250B}"/>
              </a:ext>
            </a:extLst>
          </p:cNvPr>
          <p:cNvSpPr txBox="1"/>
          <p:nvPr/>
        </p:nvSpPr>
        <p:spPr bwMode="auto">
          <a:xfrm>
            <a:off x="10820284"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45</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47</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0" name="TextBox 199">
            <a:extLst>
              <a:ext uri="{FF2B5EF4-FFF2-40B4-BE49-F238E27FC236}">
                <a16:creationId xmlns:a16="http://schemas.microsoft.com/office/drawing/2014/main" id="{C798B294-F01F-08DD-0A54-50ABF913B4FA}"/>
              </a:ext>
            </a:extLst>
          </p:cNvPr>
          <p:cNvSpPr txBox="1"/>
          <p:nvPr/>
        </p:nvSpPr>
        <p:spPr bwMode="auto">
          <a:xfrm>
            <a:off x="11162257"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1</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1</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1" name="TextBox 200">
            <a:extLst>
              <a:ext uri="{FF2B5EF4-FFF2-40B4-BE49-F238E27FC236}">
                <a16:creationId xmlns:a16="http://schemas.microsoft.com/office/drawing/2014/main" id="{0F855372-CD77-3EE1-E0A7-C1BBCFC93305}"/>
              </a:ext>
            </a:extLst>
          </p:cNvPr>
          <p:cNvSpPr txBox="1"/>
          <p:nvPr/>
        </p:nvSpPr>
        <p:spPr bwMode="auto">
          <a:xfrm>
            <a:off x="11504233" y="5749125"/>
            <a:ext cx="350421" cy="424732"/>
          </a:xfrm>
          <a:prstGeom prst="rect">
            <a:avLst/>
          </a:prstGeom>
          <a:noFill/>
          <a:ln>
            <a:noFill/>
          </a:ln>
        </p:spPr>
        <p:txBody>
          <a:bodyPr wrap="square" rtlCol="0">
            <a:spAutoFit/>
          </a:bodyPr>
          <a:lstStyle/>
          <a:p>
            <a:pPr marL="0" marR="0" lvl="0" indent="0" algn="ctr" defTabSz="914400" rtl="0" eaLnBrk="0" fontAlgn="base" latinLnBrk="0" hangingPunct="0">
              <a:lnSpc>
                <a:spcPct val="90000"/>
              </a:lnSpc>
              <a:spcBef>
                <a:spcPct val="0"/>
              </a:spcBef>
              <a:buClrTx/>
              <a:buSzTx/>
              <a:buFontTx/>
              <a:buNone/>
              <a:tabLst/>
              <a:defRPr/>
            </a:pPr>
            <a:r>
              <a:rPr lang="en-US" sz="1200">
                <a:solidFill>
                  <a:srgbClr val="000000"/>
                </a:solidFill>
                <a:latin typeface="Calibri" panose="020F0502020204030204" pitchFamily="34" charset="0"/>
                <a:cs typeface="Arial" panose="020B0604020202020204" pitchFamily="34" charset="0"/>
              </a:rPr>
              <a:t>0</a:t>
            </a:r>
            <a:br>
              <a:rPr lang="en-US" sz="1200">
                <a:solidFill>
                  <a:srgbClr val="000000"/>
                </a:solidFill>
                <a:latin typeface="Calibri" panose="020F0502020204030204" pitchFamily="34" charset="0"/>
                <a:cs typeface="Arial" panose="020B0604020202020204" pitchFamily="34" charset="0"/>
              </a:rPr>
            </a:br>
            <a:r>
              <a:rPr lang="en-US" sz="1200">
                <a:solidFill>
                  <a:srgbClr val="000000"/>
                </a:solidFill>
                <a:latin typeface="Calibri" panose="020F0502020204030204" pitchFamily="34" charset="0"/>
                <a:cs typeface="Arial" panose="020B0604020202020204" pitchFamily="34" charset="0"/>
              </a:rPr>
              <a:t>0</a:t>
            </a:r>
            <a:endParaRPr kumimoji="0" lang="en-US" sz="120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pic>
        <p:nvPicPr>
          <p:cNvPr id="203" name="Graphic 202">
            <a:extLst>
              <a:ext uri="{FF2B5EF4-FFF2-40B4-BE49-F238E27FC236}">
                <a16:creationId xmlns:a16="http://schemas.microsoft.com/office/drawing/2014/main" id="{26D6540F-F5FA-8346-AEAB-7C3DC582CC60}"/>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545942" y="2687940"/>
            <a:ext cx="3903320" cy="732192"/>
          </a:xfrm>
          <a:prstGeom prst="rect">
            <a:avLst/>
          </a:prstGeom>
        </p:spPr>
      </p:pic>
      <p:sp>
        <p:nvSpPr>
          <p:cNvPr id="204" name="TextBox 203">
            <a:extLst>
              <a:ext uri="{FF2B5EF4-FFF2-40B4-BE49-F238E27FC236}">
                <a16:creationId xmlns:a16="http://schemas.microsoft.com/office/drawing/2014/main" id="{3A828E25-981F-8501-8D4C-C7BBD462AEDA}"/>
              </a:ext>
            </a:extLst>
          </p:cNvPr>
          <p:cNvSpPr txBox="1"/>
          <p:nvPr/>
        </p:nvSpPr>
        <p:spPr bwMode="auto">
          <a:xfrm>
            <a:off x="10976457" y="2390073"/>
            <a:ext cx="796443" cy="424732"/>
          </a:xfrm>
          <a:prstGeom prst="rect">
            <a:avLst/>
          </a:prstGeom>
          <a:noFill/>
          <a:ln>
            <a:noFill/>
          </a:ln>
        </p:spPr>
        <p:txBody>
          <a:bodyPr wrap="square" rtlCol="0">
            <a:spAutoFit/>
          </a:bodyPr>
          <a:lstStyle/>
          <a:p>
            <a:pPr marL="0" marR="0" lvl="0" indent="0" defTabSz="914400" rtl="0" eaLnBrk="0" fontAlgn="base" latinLnBrk="0" hangingPunct="0">
              <a:lnSpc>
                <a:spcPct val="90000"/>
              </a:lnSpc>
              <a:spcBef>
                <a:spcPct val="0"/>
              </a:spcBef>
              <a:buClrTx/>
              <a:buSzTx/>
              <a:buFontTx/>
              <a:buNone/>
              <a:tabLst/>
              <a:defRPr/>
            </a:pPr>
            <a:r>
              <a:rPr kumimoji="0" lang="en-US" sz="1200" b="0" i="0"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u</a:t>
            </a:r>
            <a:r>
              <a:rPr kumimoji="0" lang="en-US" sz="1200" b="0" i="1"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IGHV</a:t>
            </a:r>
            <a:endParaRPr kumimoji="0" lang="en-US" sz="1200" b="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a:p>
            <a:pPr marL="0" marR="0" lvl="0" indent="0" defTabSz="914400" rtl="0" eaLnBrk="0" fontAlgn="base" latinLnBrk="0" hangingPunct="0">
              <a:lnSpc>
                <a:spcPct val="90000"/>
              </a:lnSpc>
              <a:spcBef>
                <a:spcPct val="0"/>
              </a:spcBef>
              <a:buClrTx/>
              <a:buSzTx/>
              <a:buFontTx/>
              <a:buNone/>
              <a:tabLst/>
              <a:defRPr/>
            </a:pPr>
            <a:r>
              <a:rPr kumimoji="0" lang="en-US" sz="1200" b="0"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m</a:t>
            </a:r>
            <a:r>
              <a:rPr kumimoji="0" lang="en-US" sz="1200" b="0" i="1" u="none" strike="noStrike" kern="1200" cap="none" spc="0" normalizeH="0" baseline="0" noProof="0" err="1">
                <a:ln>
                  <a:noFill/>
                </a:ln>
                <a:solidFill>
                  <a:schemeClr val="bg1"/>
                </a:solidFill>
                <a:effectLst/>
                <a:uLnTx/>
                <a:uFillTx/>
                <a:latin typeface="Calibri" panose="020F0502020204030204" pitchFamily="34" charset="0"/>
                <a:ea typeface="+mn-ea"/>
                <a:cs typeface="Arial" panose="020B0604020202020204" pitchFamily="34" charset="0"/>
              </a:rPr>
              <a:t>IGHV</a:t>
            </a:r>
            <a:endParaRPr kumimoji="0" lang="en-US" sz="1200" b="0" i="0" u="none" strike="noStrike" kern="1200" cap="none" spc="0" normalizeH="0" baseline="0" noProof="0">
              <a:ln>
                <a:noFill/>
              </a:ln>
              <a:solidFill>
                <a:schemeClr val="bg1"/>
              </a:solidFill>
              <a:effectLst/>
              <a:uLnTx/>
              <a:uFillTx/>
              <a:latin typeface="Calibri" panose="020F0502020204030204" pitchFamily="34" charset="0"/>
              <a:ea typeface="+mn-ea"/>
              <a:cs typeface="Arial" panose="020B0604020202020204" pitchFamily="34" charset="0"/>
            </a:endParaRPr>
          </a:p>
        </p:txBody>
      </p:sp>
      <p:cxnSp>
        <p:nvCxnSpPr>
          <p:cNvPr id="205" name="Straight Connector 204">
            <a:extLst>
              <a:ext uri="{FF2B5EF4-FFF2-40B4-BE49-F238E27FC236}">
                <a16:creationId xmlns:a16="http://schemas.microsoft.com/office/drawing/2014/main" id="{C4A0BC3D-6255-27F6-4323-2BD1102D2AAC}"/>
              </a:ext>
            </a:extLst>
          </p:cNvPr>
          <p:cNvCxnSpPr>
            <a:cxnSpLocks/>
          </p:cNvCxnSpPr>
          <p:nvPr/>
        </p:nvCxnSpPr>
        <p:spPr bwMode="auto">
          <a:xfrm>
            <a:off x="10846156" y="2516607"/>
            <a:ext cx="164093" cy="0"/>
          </a:xfrm>
          <a:prstGeom prst="line">
            <a:avLst/>
          </a:prstGeom>
          <a:noFill/>
          <a:ln w="28575" cap="flat" cmpd="sng" algn="ctr">
            <a:solidFill>
              <a:schemeClr val="accent3"/>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906F8C7A-ED38-A92B-FE04-80403C3D083B}"/>
              </a:ext>
            </a:extLst>
          </p:cNvPr>
          <p:cNvCxnSpPr>
            <a:cxnSpLocks/>
          </p:cNvCxnSpPr>
          <p:nvPr/>
        </p:nvCxnSpPr>
        <p:spPr bwMode="auto">
          <a:xfrm>
            <a:off x="10846156" y="2677297"/>
            <a:ext cx="164093" cy="0"/>
          </a:xfrm>
          <a:prstGeom prst="line">
            <a:avLst/>
          </a:prstGeom>
          <a:noFill/>
          <a:ln w="28575" cap="flat" cmpd="sng" algn="ctr">
            <a:solidFill>
              <a:schemeClr val="accent4"/>
            </a:solidFill>
            <a:prstDash val="solid"/>
            <a:round/>
            <a:headEnd type="none" w="med" len="med"/>
            <a:tailEnd type="none" w="med" len="med"/>
          </a:ln>
          <a:effectLst/>
        </p:spPr>
      </p:cxnSp>
      <p:grpSp>
        <p:nvGrpSpPr>
          <p:cNvPr id="230" name="Group 229">
            <a:extLst>
              <a:ext uri="{FF2B5EF4-FFF2-40B4-BE49-F238E27FC236}">
                <a16:creationId xmlns:a16="http://schemas.microsoft.com/office/drawing/2014/main" id="{E19F2C31-2373-8888-0CFF-31C184219943}"/>
              </a:ext>
            </a:extLst>
          </p:cNvPr>
          <p:cNvGrpSpPr/>
          <p:nvPr/>
        </p:nvGrpSpPr>
        <p:grpSpPr>
          <a:xfrm>
            <a:off x="7646437" y="2591146"/>
            <a:ext cx="3769188" cy="890349"/>
            <a:chOff x="7646437" y="2411846"/>
            <a:chExt cx="3769188" cy="890349"/>
          </a:xfrm>
        </p:grpSpPr>
        <p:sp>
          <p:nvSpPr>
            <p:cNvPr id="207" name="TextBox 206">
              <a:extLst>
                <a:ext uri="{FF2B5EF4-FFF2-40B4-BE49-F238E27FC236}">
                  <a16:creationId xmlns:a16="http://schemas.microsoft.com/office/drawing/2014/main" id="{9321F8D3-2169-8102-7605-2D6FEB69B4C6}"/>
                </a:ext>
              </a:extLst>
            </p:cNvPr>
            <p:cNvSpPr txBox="1"/>
            <p:nvPr/>
          </p:nvSpPr>
          <p:spPr bwMode="auto">
            <a:xfrm>
              <a:off x="7646437" y="24118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08" name="TextBox 207">
              <a:extLst>
                <a:ext uri="{FF2B5EF4-FFF2-40B4-BE49-F238E27FC236}">
                  <a16:creationId xmlns:a16="http://schemas.microsoft.com/office/drawing/2014/main" id="{6C19F8C3-C6D1-208E-1D1E-383490B36CB7}"/>
                </a:ext>
              </a:extLst>
            </p:cNvPr>
            <p:cNvSpPr txBox="1"/>
            <p:nvPr/>
          </p:nvSpPr>
          <p:spPr bwMode="auto">
            <a:xfrm>
              <a:off x="7686751" y="241576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09" name="TextBox 208">
              <a:extLst>
                <a:ext uri="{FF2B5EF4-FFF2-40B4-BE49-F238E27FC236}">
                  <a16:creationId xmlns:a16="http://schemas.microsoft.com/office/drawing/2014/main" id="{42825372-ECBA-25D5-7919-E3D56FCB4FDC}"/>
                </a:ext>
              </a:extLst>
            </p:cNvPr>
            <p:cNvSpPr txBox="1"/>
            <p:nvPr/>
          </p:nvSpPr>
          <p:spPr bwMode="auto">
            <a:xfrm>
              <a:off x="7839974" y="2415762"/>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0" name="TextBox 209">
              <a:extLst>
                <a:ext uri="{FF2B5EF4-FFF2-40B4-BE49-F238E27FC236}">
                  <a16:creationId xmlns:a16="http://schemas.microsoft.com/office/drawing/2014/main" id="{7A3D76EB-76AD-E2D0-4A2B-88EA368F3EDC}"/>
                </a:ext>
              </a:extLst>
            </p:cNvPr>
            <p:cNvSpPr txBox="1"/>
            <p:nvPr/>
          </p:nvSpPr>
          <p:spPr bwMode="auto">
            <a:xfrm>
              <a:off x="8459056" y="246066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1" name="TextBox 210">
              <a:extLst>
                <a:ext uri="{FF2B5EF4-FFF2-40B4-BE49-F238E27FC236}">
                  <a16:creationId xmlns:a16="http://schemas.microsoft.com/office/drawing/2014/main" id="{B9FB8B0B-0EB2-1765-0E12-6C357A4972F7}"/>
                </a:ext>
              </a:extLst>
            </p:cNvPr>
            <p:cNvSpPr txBox="1"/>
            <p:nvPr/>
          </p:nvSpPr>
          <p:spPr bwMode="auto">
            <a:xfrm>
              <a:off x="8956076" y="249082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2" name="TextBox 211">
              <a:extLst>
                <a:ext uri="{FF2B5EF4-FFF2-40B4-BE49-F238E27FC236}">
                  <a16:creationId xmlns:a16="http://schemas.microsoft.com/office/drawing/2014/main" id="{F7714314-FC72-F609-8020-84D13AC887CB}"/>
                </a:ext>
              </a:extLst>
            </p:cNvPr>
            <p:cNvSpPr txBox="1"/>
            <p:nvPr/>
          </p:nvSpPr>
          <p:spPr bwMode="auto">
            <a:xfrm>
              <a:off x="9076326" y="252792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3" name="TextBox 212">
              <a:extLst>
                <a:ext uri="{FF2B5EF4-FFF2-40B4-BE49-F238E27FC236}">
                  <a16:creationId xmlns:a16="http://schemas.microsoft.com/office/drawing/2014/main" id="{966C1652-9505-D9E0-B904-14F602D9FD9C}"/>
                </a:ext>
              </a:extLst>
            </p:cNvPr>
            <p:cNvSpPr txBox="1"/>
            <p:nvPr/>
          </p:nvSpPr>
          <p:spPr bwMode="auto">
            <a:xfrm>
              <a:off x="10664062" y="287477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4" name="TextBox 213">
              <a:extLst>
                <a:ext uri="{FF2B5EF4-FFF2-40B4-BE49-F238E27FC236}">
                  <a16:creationId xmlns:a16="http://schemas.microsoft.com/office/drawing/2014/main" id="{5493A1DB-0CAB-D3F3-2C45-410B76538A5F}"/>
                </a:ext>
              </a:extLst>
            </p:cNvPr>
            <p:cNvSpPr txBox="1"/>
            <p:nvPr/>
          </p:nvSpPr>
          <p:spPr bwMode="auto">
            <a:xfrm>
              <a:off x="10959590" y="289016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5" name="TextBox 214">
              <a:extLst>
                <a:ext uri="{FF2B5EF4-FFF2-40B4-BE49-F238E27FC236}">
                  <a16:creationId xmlns:a16="http://schemas.microsoft.com/office/drawing/2014/main" id="{079828D1-E650-34BF-EC2A-94E9BB3E513C}"/>
                </a:ext>
              </a:extLst>
            </p:cNvPr>
            <p:cNvSpPr txBox="1"/>
            <p:nvPr/>
          </p:nvSpPr>
          <p:spPr bwMode="auto">
            <a:xfrm>
              <a:off x="10969553" y="289016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6" name="TextBox 215">
              <a:extLst>
                <a:ext uri="{FF2B5EF4-FFF2-40B4-BE49-F238E27FC236}">
                  <a16:creationId xmlns:a16="http://schemas.microsoft.com/office/drawing/2014/main" id="{512B7CF6-731A-CC9B-2F1C-9911C29C46B7}"/>
                </a:ext>
              </a:extLst>
            </p:cNvPr>
            <p:cNvSpPr txBox="1"/>
            <p:nvPr/>
          </p:nvSpPr>
          <p:spPr bwMode="auto">
            <a:xfrm>
              <a:off x="10985665" y="289016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7" name="TextBox 216">
              <a:extLst>
                <a:ext uri="{FF2B5EF4-FFF2-40B4-BE49-F238E27FC236}">
                  <a16:creationId xmlns:a16="http://schemas.microsoft.com/office/drawing/2014/main" id="{004ACD23-DBBB-E24F-FC80-BA07296F2765}"/>
                </a:ext>
              </a:extLst>
            </p:cNvPr>
            <p:cNvSpPr txBox="1"/>
            <p:nvPr/>
          </p:nvSpPr>
          <p:spPr bwMode="auto">
            <a:xfrm>
              <a:off x="10979730" y="293552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8" name="TextBox 217">
              <a:extLst>
                <a:ext uri="{FF2B5EF4-FFF2-40B4-BE49-F238E27FC236}">
                  <a16:creationId xmlns:a16="http://schemas.microsoft.com/office/drawing/2014/main" id="{B03B2288-69D3-61C0-9FFD-6AFC8DCAB73E}"/>
                </a:ext>
              </a:extLst>
            </p:cNvPr>
            <p:cNvSpPr txBox="1"/>
            <p:nvPr/>
          </p:nvSpPr>
          <p:spPr bwMode="auto">
            <a:xfrm>
              <a:off x="10991719"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19" name="TextBox 218">
              <a:extLst>
                <a:ext uri="{FF2B5EF4-FFF2-40B4-BE49-F238E27FC236}">
                  <a16:creationId xmlns:a16="http://schemas.microsoft.com/office/drawing/2014/main" id="{6990D736-745A-D6CC-863B-143A31757EE4}"/>
                </a:ext>
              </a:extLst>
            </p:cNvPr>
            <p:cNvSpPr txBox="1"/>
            <p:nvPr/>
          </p:nvSpPr>
          <p:spPr bwMode="auto">
            <a:xfrm>
              <a:off x="11011859"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0" name="TextBox 219">
              <a:extLst>
                <a:ext uri="{FF2B5EF4-FFF2-40B4-BE49-F238E27FC236}">
                  <a16:creationId xmlns:a16="http://schemas.microsoft.com/office/drawing/2014/main" id="{6A656509-2017-EFF1-3C5F-D57B6CB86422}"/>
                </a:ext>
              </a:extLst>
            </p:cNvPr>
            <p:cNvSpPr txBox="1"/>
            <p:nvPr/>
          </p:nvSpPr>
          <p:spPr bwMode="auto">
            <a:xfrm>
              <a:off x="10999775"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1" name="TextBox 220">
              <a:extLst>
                <a:ext uri="{FF2B5EF4-FFF2-40B4-BE49-F238E27FC236}">
                  <a16:creationId xmlns:a16="http://schemas.microsoft.com/office/drawing/2014/main" id="{8831BEDD-8C2B-9410-ADF5-63A3E22D7DAC}"/>
                </a:ext>
              </a:extLst>
            </p:cNvPr>
            <p:cNvSpPr txBox="1"/>
            <p:nvPr/>
          </p:nvSpPr>
          <p:spPr bwMode="auto">
            <a:xfrm>
              <a:off x="11103900"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2" name="TextBox 221">
              <a:extLst>
                <a:ext uri="{FF2B5EF4-FFF2-40B4-BE49-F238E27FC236}">
                  <a16:creationId xmlns:a16="http://schemas.microsoft.com/office/drawing/2014/main" id="{0C9F89B5-8387-F901-5355-E287A6F30FEB}"/>
                </a:ext>
              </a:extLst>
            </p:cNvPr>
            <p:cNvSpPr txBox="1"/>
            <p:nvPr/>
          </p:nvSpPr>
          <p:spPr bwMode="auto">
            <a:xfrm>
              <a:off x="11091816"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3" name="TextBox 222">
              <a:extLst>
                <a:ext uri="{FF2B5EF4-FFF2-40B4-BE49-F238E27FC236}">
                  <a16:creationId xmlns:a16="http://schemas.microsoft.com/office/drawing/2014/main" id="{7B3336FC-9CC4-4C98-A8A7-B30435CB4D80}"/>
                </a:ext>
              </a:extLst>
            </p:cNvPr>
            <p:cNvSpPr txBox="1"/>
            <p:nvPr/>
          </p:nvSpPr>
          <p:spPr bwMode="auto">
            <a:xfrm>
              <a:off x="11071003" y="299441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5" name="TextBox 224">
              <a:extLst>
                <a:ext uri="{FF2B5EF4-FFF2-40B4-BE49-F238E27FC236}">
                  <a16:creationId xmlns:a16="http://schemas.microsoft.com/office/drawing/2014/main" id="{8068D2EC-B7E2-BEA0-F2E5-4285114C55F2}"/>
                </a:ext>
              </a:extLst>
            </p:cNvPr>
            <p:cNvSpPr txBox="1"/>
            <p:nvPr/>
          </p:nvSpPr>
          <p:spPr bwMode="auto">
            <a:xfrm>
              <a:off x="11037371" y="29925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6" name="TextBox 225">
              <a:extLst>
                <a:ext uri="{FF2B5EF4-FFF2-40B4-BE49-F238E27FC236}">
                  <a16:creationId xmlns:a16="http://schemas.microsoft.com/office/drawing/2014/main" id="{EA271DF9-AE36-E046-986C-8D5E40188201}"/>
                </a:ext>
              </a:extLst>
            </p:cNvPr>
            <p:cNvSpPr txBox="1"/>
            <p:nvPr/>
          </p:nvSpPr>
          <p:spPr bwMode="auto">
            <a:xfrm>
              <a:off x="11048029" y="29925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7" name="TextBox 226">
              <a:extLst>
                <a:ext uri="{FF2B5EF4-FFF2-40B4-BE49-F238E27FC236}">
                  <a16:creationId xmlns:a16="http://schemas.microsoft.com/office/drawing/2014/main" id="{6CF2F2CD-0597-7BCC-C9ED-49B5CEAEBE12}"/>
                </a:ext>
              </a:extLst>
            </p:cNvPr>
            <p:cNvSpPr txBox="1"/>
            <p:nvPr/>
          </p:nvSpPr>
          <p:spPr bwMode="auto">
            <a:xfrm>
              <a:off x="11063533" y="29925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8" name="TextBox 227">
              <a:extLst>
                <a:ext uri="{FF2B5EF4-FFF2-40B4-BE49-F238E27FC236}">
                  <a16:creationId xmlns:a16="http://schemas.microsoft.com/office/drawing/2014/main" id="{1F01B9D8-56C0-08BE-4E83-6D40DCCE619B}"/>
                </a:ext>
              </a:extLst>
            </p:cNvPr>
            <p:cNvSpPr txBox="1"/>
            <p:nvPr/>
          </p:nvSpPr>
          <p:spPr bwMode="auto">
            <a:xfrm>
              <a:off x="11311087" y="29925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sp>
          <p:nvSpPr>
            <p:cNvPr id="229" name="TextBox 228">
              <a:extLst>
                <a:ext uri="{FF2B5EF4-FFF2-40B4-BE49-F238E27FC236}">
                  <a16:creationId xmlns:a16="http://schemas.microsoft.com/office/drawing/2014/main" id="{7AEF977A-1435-E0AE-1E80-32E197F25E4B}"/>
                </a:ext>
              </a:extLst>
            </p:cNvPr>
            <p:cNvSpPr txBox="1"/>
            <p:nvPr/>
          </p:nvSpPr>
          <p:spPr bwMode="auto">
            <a:xfrm>
              <a:off x="11022581" y="29925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4"/>
                  </a:solidFill>
                  <a:latin typeface="Calibri" panose="020F0502020204030204" pitchFamily="34" charset="0"/>
                </a:rPr>
                <a:t>+</a:t>
              </a:r>
            </a:p>
          </p:txBody>
        </p:sp>
      </p:grpSp>
      <p:pic>
        <p:nvPicPr>
          <p:cNvPr id="232" name="Graphic 231">
            <a:extLst>
              <a:ext uri="{FF2B5EF4-FFF2-40B4-BE49-F238E27FC236}">
                <a16:creationId xmlns:a16="http://schemas.microsoft.com/office/drawing/2014/main" id="{8C7A1AB0-473C-0163-F8FB-4FD381741689}"/>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419957" y="2660702"/>
            <a:ext cx="4062820" cy="1635243"/>
          </a:xfrm>
          <a:prstGeom prst="rect">
            <a:avLst/>
          </a:prstGeom>
        </p:spPr>
      </p:pic>
      <p:grpSp>
        <p:nvGrpSpPr>
          <p:cNvPr id="251" name="Group 250">
            <a:extLst>
              <a:ext uri="{FF2B5EF4-FFF2-40B4-BE49-F238E27FC236}">
                <a16:creationId xmlns:a16="http://schemas.microsoft.com/office/drawing/2014/main" id="{2D1ECE3B-EEF1-F384-2B6E-F5C095793FDB}"/>
              </a:ext>
            </a:extLst>
          </p:cNvPr>
          <p:cNvGrpSpPr/>
          <p:nvPr/>
        </p:nvGrpSpPr>
        <p:grpSpPr>
          <a:xfrm>
            <a:off x="7582213" y="2626170"/>
            <a:ext cx="3824241" cy="1716091"/>
            <a:chOff x="7582213" y="2446870"/>
            <a:chExt cx="3824241" cy="1716091"/>
          </a:xfrm>
        </p:grpSpPr>
        <p:sp>
          <p:nvSpPr>
            <p:cNvPr id="233" name="TextBox 232">
              <a:extLst>
                <a:ext uri="{FF2B5EF4-FFF2-40B4-BE49-F238E27FC236}">
                  <a16:creationId xmlns:a16="http://schemas.microsoft.com/office/drawing/2014/main" id="{2BB6DFCD-3087-10E9-769F-9D2CDAC6EB52}"/>
                </a:ext>
              </a:extLst>
            </p:cNvPr>
            <p:cNvSpPr txBox="1"/>
            <p:nvPr/>
          </p:nvSpPr>
          <p:spPr bwMode="auto">
            <a:xfrm>
              <a:off x="7582213" y="244687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4" name="TextBox 233">
              <a:extLst>
                <a:ext uri="{FF2B5EF4-FFF2-40B4-BE49-F238E27FC236}">
                  <a16:creationId xmlns:a16="http://schemas.microsoft.com/office/drawing/2014/main" id="{1858C1C1-723F-3986-3D3F-0B57A3558B1B}"/>
                </a:ext>
              </a:extLst>
            </p:cNvPr>
            <p:cNvSpPr txBox="1"/>
            <p:nvPr/>
          </p:nvSpPr>
          <p:spPr bwMode="auto">
            <a:xfrm>
              <a:off x="7626726" y="2446870"/>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5" name="TextBox 234">
              <a:extLst>
                <a:ext uri="{FF2B5EF4-FFF2-40B4-BE49-F238E27FC236}">
                  <a16:creationId xmlns:a16="http://schemas.microsoft.com/office/drawing/2014/main" id="{C01FA472-97D4-7DB8-FE56-71F85D66950C}"/>
                </a:ext>
              </a:extLst>
            </p:cNvPr>
            <p:cNvSpPr txBox="1"/>
            <p:nvPr/>
          </p:nvSpPr>
          <p:spPr bwMode="auto">
            <a:xfrm>
              <a:off x="7795348" y="2457448"/>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6" name="TextBox 235">
              <a:extLst>
                <a:ext uri="{FF2B5EF4-FFF2-40B4-BE49-F238E27FC236}">
                  <a16:creationId xmlns:a16="http://schemas.microsoft.com/office/drawing/2014/main" id="{03A14A43-DD35-826A-22B7-CADAB21697FA}"/>
                </a:ext>
              </a:extLst>
            </p:cNvPr>
            <p:cNvSpPr txBox="1"/>
            <p:nvPr/>
          </p:nvSpPr>
          <p:spPr bwMode="auto">
            <a:xfrm>
              <a:off x="8417739" y="2503135"/>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7" name="TextBox 236">
              <a:extLst>
                <a:ext uri="{FF2B5EF4-FFF2-40B4-BE49-F238E27FC236}">
                  <a16:creationId xmlns:a16="http://schemas.microsoft.com/office/drawing/2014/main" id="{24080181-BA07-243A-0B9A-0CB85C082201}"/>
                </a:ext>
              </a:extLst>
            </p:cNvPr>
            <p:cNvSpPr txBox="1"/>
            <p:nvPr/>
          </p:nvSpPr>
          <p:spPr bwMode="auto">
            <a:xfrm>
              <a:off x="9434281" y="274653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8" name="TextBox 237">
              <a:extLst>
                <a:ext uri="{FF2B5EF4-FFF2-40B4-BE49-F238E27FC236}">
                  <a16:creationId xmlns:a16="http://schemas.microsoft.com/office/drawing/2014/main" id="{7E6AAF81-FAF8-273D-1C79-4561EE500FE3}"/>
                </a:ext>
              </a:extLst>
            </p:cNvPr>
            <p:cNvSpPr txBox="1"/>
            <p:nvPr/>
          </p:nvSpPr>
          <p:spPr bwMode="auto">
            <a:xfrm>
              <a:off x="9716050" y="290611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39" name="TextBox 238">
              <a:extLst>
                <a:ext uri="{FF2B5EF4-FFF2-40B4-BE49-F238E27FC236}">
                  <a16:creationId xmlns:a16="http://schemas.microsoft.com/office/drawing/2014/main" id="{123C9A17-0215-121F-7123-D8F9EEA7EAAB}"/>
                </a:ext>
              </a:extLst>
            </p:cNvPr>
            <p:cNvSpPr txBox="1"/>
            <p:nvPr/>
          </p:nvSpPr>
          <p:spPr bwMode="auto">
            <a:xfrm>
              <a:off x="9829048" y="3054353"/>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0" name="TextBox 239">
              <a:extLst>
                <a:ext uri="{FF2B5EF4-FFF2-40B4-BE49-F238E27FC236}">
                  <a16:creationId xmlns:a16="http://schemas.microsoft.com/office/drawing/2014/main" id="{8938F3FE-4F27-F8B1-4E24-3600BA6F8DFB}"/>
                </a:ext>
              </a:extLst>
            </p:cNvPr>
            <p:cNvSpPr txBox="1"/>
            <p:nvPr/>
          </p:nvSpPr>
          <p:spPr bwMode="auto">
            <a:xfrm>
              <a:off x="10087021" y="3061946"/>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1" name="TextBox 240">
              <a:extLst>
                <a:ext uri="{FF2B5EF4-FFF2-40B4-BE49-F238E27FC236}">
                  <a16:creationId xmlns:a16="http://schemas.microsoft.com/office/drawing/2014/main" id="{4B427B73-272C-C326-B10C-5786435B4DDB}"/>
                </a:ext>
              </a:extLst>
            </p:cNvPr>
            <p:cNvSpPr txBox="1"/>
            <p:nvPr/>
          </p:nvSpPr>
          <p:spPr bwMode="auto">
            <a:xfrm>
              <a:off x="10985323" y="349932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2" name="TextBox 241">
              <a:extLst>
                <a:ext uri="{FF2B5EF4-FFF2-40B4-BE49-F238E27FC236}">
                  <a16:creationId xmlns:a16="http://schemas.microsoft.com/office/drawing/2014/main" id="{EA96D7BD-CDCE-34B2-51A9-AE2153DA1567}"/>
                </a:ext>
              </a:extLst>
            </p:cNvPr>
            <p:cNvSpPr txBox="1"/>
            <p:nvPr/>
          </p:nvSpPr>
          <p:spPr bwMode="auto">
            <a:xfrm>
              <a:off x="10989351" y="353093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3" name="TextBox 242">
              <a:extLst>
                <a:ext uri="{FF2B5EF4-FFF2-40B4-BE49-F238E27FC236}">
                  <a16:creationId xmlns:a16="http://schemas.microsoft.com/office/drawing/2014/main" id="{05F24273-DE33-9EA9-23AF-DA562C541B12}"/>
                </a:ext>
              </a:extLst>
            </p:cNvPr>
            <p:cNvSpPr txBox="1"/>
            <p:nvPr/>
          </p:nvSpPr>
          <p:spPr bwMode="auto">
            <a:xfrm>
              <a:off x="11009938" y="3568709"/>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4" name="TextBox 243">
              <a:extLst>
                <a:ext uri="{FF2B5EF4-FFF2-40B4-BE49-F238E27FC236}">
                  <a16:creationId xmlns:a16="http://schemas.microsoft.com/office/drawing/2014/main" id="{8A0E5CC3-98A2-CCE7-56F4-F3AD30B68F9B}"/>
                </a:ext>
              </a:extLst>
            </p:cNvPr>
            <p:cNvSpPr txBox="1"/>
            <p:nvPr/>
          </p:nvSpPr>
          <p:spPr bwMode="auto">
            <a:xfrm>
              <a:off x="11033837" y="3655787"/>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5" name="TextBox 244">
              <a:extLst>
                <a:ext uri="{FF2B5EF4-FFF2-40B4-BE49-F238E27FC236}">
                  <a16:creationId xmlns:a16="http://schemas.microsoft.com/office/drawing/2014/main" id="{DF744DC6-1352-0270-1FE9-7692F249D7BA}"/>
                </a:ext>
              </a:extLst>
            </p:cNvPr>
            <p:cNvSpPr txBox="1"/>
            <p:nvPr/>
          </p:nvSpPr>
          <p:spPr bwMode="auto">
            <a:xfrm>
              <a:off x="11047270"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6" name="TextBox 245">
              <a:extLst>
                <a:ext uri="{FF2B5EF4-FFF2-40B4-BE49-F238E27FC236}">
                  <a16:creationId xmlns:a16="http://schemas.microsoft.com/office/drawing/2014/main" id="{C966BE0B-5CDF-7545-D9B5-23842747AEE0}"/>
                </a:ext>
              </a:extLst>
            </p:cNvPr>
            <p:cNvSpPr txBox="1"/>
            <p:nvPr/>
          </p:nvSpPr>
          <p:spPr bwMode="auto">
            <a:xfrm>
              <a:off x="11065219"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7" name="TextBox 246">
              <a:extLst>
                <a:ext uri="{FF2B5EF4-FFF2-40B4-BE49-F238E27FC236}">
                  <a16:creationId xmlns:a16="http://schemas.microsoft.com/office/drawing/2014/main" id="{7112B1B1-97AF-8BEE-9DF4-99097007E3B5}"/>
                </a:ext>
              </a:extLst>
            </p:cNvPr>
            <p:cNvSpPr txBox="1"/>
            <p:nvPr/>
          </p:nvSpPr>
          <p:spPr bwMode="auto">
            <a:xfrm>
              <a:off x="11100297"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8" name="TextBox 247">
              <a:extLst>
                <a:ext uri="{FF2B5EF4-FFF2-40B4-BE49-F238E27FC236}">
                  <a16:creationId xmlns:a16="http://schemas.microsoft.com/office/drawing/2014/main" id="{429F21AF-7576-7DA5-CCD0-28A50A3CE42D}"/>
                </a:ext>
              </a:extLst>
            </p:cNvPr>
            <p:cNvSpPr txBox="1"/>
            <p:nvPr/>
          </p:nvSpPr>
          <p:spPr bwMode="auto">
            <a:xfrm>
              <a:off x="11165752"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49" name="TextBox 248">
              <a:extLst>
                <a:ext uri="{FF2B5EF4-FFF2-40B4-BE49-F238E27FC236}">
                  <a16:creationId xmlns:a16="http://schemas.microsoft.com/office/drawing/2014/main" id="{E7895380-BA8D-E476-78AF-EC66FBBD97D0}"/>
                </a:ext>
              </a:extLst>
            </p:cNvPr>
            <p:cNvSpPr txBox="1"/>
            <p:nvPr/>
          </p:nvSpPr>
          <p:spPr bwMode="auto">
            <a:xfrm>
              <a:off x="11196302"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250" name="TextBox 249">
              <a:extLst>
                <a:ext uri="{FF2B5EF4-FFF2-40B4-BE49-F238E27FC236}">
                  <a16:creationId xmlns:a16="http://schemas.microsoft.com/office/drawing/2014/main" id="{DB0D9763-4B2E-0FFB-BF77-E89B6B9E8905}"/>
                </a:ext>
              </a:extLst>
            </p:cNvPr>
            <p:cNvSpPr txBox="1"/>
            <p:nvPr/>
          </p:nvSpPr>
          <p:spPr bwMode="auto">
            <a:xfrm>
              <a:off x="11301916" y="3855184"/>
              <a:ext cx="1045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grpSp>
        <p:nvGrpSpPr>
          <p:cNvPr id="182" name="Group 181">
            <a:extLst>
              <a:ext uri="{FF2B5EF4-FFF2-40B4-BE49-F238E27FC236}">
                <a16:creationId xmlns:a16="http://schemas.microsoft.com/office/drawing/2014/main" id="{E3B38A17-BAF7-BD40-1398-22764C746F97}"/>
              </a:ext>
            </a:extLst>
          </p:cNvPr>
          <p:cNvGrpSpPr/>
          <p:nvPr/>
        </p:nvGrpSpPr>
        <p:grpSpPr>
          <a:xfrm>
            <a:off x="7500241" y="2744519"/>
            <a:ext cx="4198881" cy="2388473"/>
            <a:chOff x="2103497" y="2557613"/>
            <a:chExt cx="4198881" cy="2388473"/>
          </a:xfrm>
        </p:grpSpPr>
        <p:sp>
          <p:nvSpPr>
            <p:cNvPr id="183" name="Freeform 182">
              <a:extLst>
                <a:ext uri="{FF2B5EF4-FFF2-40B4-BE49-F238E27FC236}">
                  <a16:creationId xmlns:a16="http://schemas.microsoft.com/office/drawing/2014/main" id="{B6B6DD9B-21AF-E3C1-93A7-FD08616D78AB}"/>
                </a:ext>
              </a:extLst>
            </p:cNvPr>
            <p:cNvSpPr/>
            <p:nvPr/>
          </p:nvSpPr>
          <p:spPr bwMode="auto">
            <a:xfrm>
              <a:off x="2172121" y="2557613"/>
              <a:ext cx="4130257" cy="2388473"/>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cxnSp>
          <p:nvCxnSpPr>
            <p:cNvPr id="184" name="Straight Connector 183">
              <a:extLst>
                <a:ext uri="{FF2B5EF4-FFF2-40B4-BE49-F238E27FC236}">
                  <a16:creationId xmlns:a16="http://schemas.microsoft.com/office/drawing/2014/main" id="{96705696-8597-0B7E-5993-C977955E85F8}"/>
                </a:ext>
              </a:extLst>
            </p:cNvPr>
            <p:cNvCxnSpPr>
              <a:cxnSpLocks/>
            </p:cNvCxnSpPr>
            <p:nvPr/>
          </p:nvCxnSpPr>
          <p:spPr bwMode="auto">
            <a:xfrm>
              <a:off x="2103497" y="2569651"/>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0F728805-7C5B-5515-BAAD-7DB3654B9A02}"/>
                </a:ext>
              </a:extLst>
            </p:cNvPr>
            <p:cNvCxnSpPr>
              <a:cxnSpLocks/>
            </p:cNvCxnSpPr>
            <p:nvPr/>
          </p:nvCxnSpPr>
          <p:spPr bwMode="auto">
            <a:xfrm>
              <a:off x="2103497" y="3044938"/>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B0DF2522-2597-ECE5-6D93-1243C4D887C5}"/>
                </a:ext>
              </a:extLst>
            </p:cNvPr>
            <p:cNvCxnSpPr>
              <a:cxnSpLocks/>
            </p:cNvCxnSpPr>
            <p:nvPr/>
          </p:nvCxnSpPr>
          <p:spPr bwMode="auto">
            <a:xfrm>
              <a:off x="2103497" y="3520225"/>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426E3438-A295-2A4F-491A-439CC1CBB29D}"/>
                </a:ext>
              </a:extLst>
            </p:cNvPr>
            <p:cNvCxnSpPr>
              <a:cxnSpLocks/>
            </p:cNvCxnSpPr>
            <p:nvPr/>
          </p:nvCxnSpPr>
          <p:spPr bwMode="auto">
            <a:xfrm>
              <a:off x="2103497" y="3995512"/>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35D2E50C-5E66-2C21-FE3D-0F1DFBE93EC7}"/>
                </a:ext>
              </a:extLst>
            </p:cNvPr>
            <p:cNvCxnSpPr>
              <a:cxnSpLocks/>
            </p:cNvCxnSpPr>
            <p:nvPr/>
          </p:nvCxnSpPr>
          <p:spPr bwMode="auto">
            <a:xfrm>
              <a:off x="2103497" y="4470799"/>
              <a:ext cx="69850"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3B235CD1-88D7-89D2-DBF0-E3033695A4D9}"/>
                </a:ext>
              </a:extLst>
            </p:cNvPr>
            <p:cNvCxnSpPr>
              <a:cxnSpLocks/>
            </p:cNvCxnSpPr>
            <p:nvPr/>
          </p:nvCxnSpPr>
          <p:spPr bwMode="auto">
            <a:xfrm>
              <a:off x="2103497" y="4946086"/>
              <a:ext cx="69850" cy="0"/>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160709673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a:extLst>
              <a:ext uri="{FF2B5EF4-FFF2-40B4-BE49-F238E27FC236}">
                <a16:creationId xmlns:a16="http://schemas.microsoft.com/office/drawing/2014/main" id="{6110A220-92F4-4770-96E4-EE8D0CE02C3E}"/>
              </a:ext>
            </a:extLst>
          </p:cNvPr>
          <p:cNvSpPr>
            <a:spLocks noGrp="1" noChangeArrowheads="1"/>
          </p:cNvSpPr>
          <p:nvPr>
            <p:ph type="title"/>
          </p:nvPr>
        </p:nvSpPr>
        <p:spPr/>
        <p:txBody>
          <a:bodyPr/>
          <a:lstStyle/>
          <a:p>
            <a:pPr eaLnBrk="1" hangingPunct="1"/>
            <a:r>
              <a:rPr lang="en-US" altLang="en-US"/>
              <a:t>FLAIR: FCR vs Ibrutinib vs Ibrutinib + Venetoclax vs Ibrutinib + Rituximab in Previously Untreated CLL</a:t>
            </a:r>
          </a:p>
        </p:txBody>
      </p:sp>
      <p:sp>
        <p:nvSpPr>
          <p:cNvPr id="7" name="Content Placeholder 6">
            <a:extLst>
              <a:ext uri="{FF2B5EF4-FFF2-40B4-BE49-F238E27FC236}">
                <a16:creationId xmlns:a16="http://schemas.microsoft.com/office/drawing/2014/main" id="{79F698F5-F23F-7AE5-858D-18616268C1CC}"/>
              </a:ext>
            </a:extLst>
          </p:cNvPr>
          <p:cNvSpPr>
            <a:spLocks noGrp="1"/>
          </p:cNvSpPr>
          <p:nvPr>
            <p:ph idx="1"/>
          </p:nvPr>
        </p:nvSpPr>
        <p:spPr/>
        <p:txBody>
          <a:bodyPr/>
          <a:lstStyle/>
          <a:p>
            <a:r>
              <a:rPr lang="en-US" sz="1800"/>
              <a:t>Multicenter, randomized, open-label, parallel-group, adaptive-design phase III trial</a:t>
            </a:r>
          </a:p>
          <a:p>
            <a:endParaRPr lang="en-US" sz="1800"/>
          </a:p>
        </p:txBody>
      </p:sp>
      <p:sp>
        <p:nvSpPr>
          <p:cNvPr id="20484" name="Text Box 23">
            <a:extLst>
              <a:ext uri="{FF2B5EF4-FFF2-40B4-BE49-F238E27FC236}">
                <a16:creationId xmlns:a16="http://schemas.microsoft.com/office/drawing/2014/main" id="{64FE162B-3EC3-45F7-BE70-11BF0B9D4D72}"/>
              </a:ext>
            </a:extLst>
          </p:cNvPr>
          <p:cNvSpPr txBox="1">
            <a:spLocks noChangeArrowheads="1"/>
          </p:cNvSpPr>
          <p:nvPr/>
        </p:nvSpPr>
        <p:spPr bwMode="auto">
          <a:xfrm>
            <a:off x="246185" y="2792106"/>
            <a:ext cx="1962521"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≤75 yr with previously untreated CLL requiring therapy per </a:t>
            </a:r>
            <a:r>
              <a:rPr lang="en-GB" altLang="en-US" sz="1600" dirty="0" err="1">
                <a:solidFill>
                  <a:srgbClr val="000000"/>
                </a:solidFill>
                <a:latin typeface="Calibri" panose="020F0502020204030204" pitchFamily="34" charset="0"/>
                <a:cs typeface="Arial" panose="020B0604020202020204" pitchFamily="34" charset="0"/>
              </a:rPr>
              <a:t>iw</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CLL criteria; ≤20%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TP53</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deletion by FISH</a:t>
            </a:r>
          </a:p>
          <a:p>
            <a:pPr marL="0" marR="0" lvl="0" indent="0" algn="ctr" defTabSz="914400" rtl="0" eaLnBrk="0" fontAlgn="base" latinLnBrk="0" hangingPunct="0">
              <a:lnSpc>
                <a:spcPct val="100000"/>
              </a:lnSpc>
              <a:spcBef>
                <a:spcPct val="0"/>
              </a:spcBef>
              <a:spcAft>
                <a:spcPct val="0"/>
              </a:spcAft>
              <a:buClrTx/>
              <a:buSzTx/>
              <a:buFontTx/>
              <a:buNone/>
              <a:tabLst/>
              <a:defRPr/>
            </a:pPr>
            <a:r>
              <a:rPr lang="en-GB" altLang="en-US" sz="1600" dirty="0">
                <a:solidFill>
                  <a:srgbClr val="000000"/>
                </a:solidFill>
                <a:latin typeface="Calibri" panose="020F0502020204030204" pitchFamily="34" charset="0"/>
                <a:cs typeface="Arial" panose="020B0604020202020204" pitchFamily="34" charset="0"/>
              </a:rPr>
              <a:t>(N = 523)</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 name="Rectangle 24">
            <a:extLst>
              <a:ext uri="{FF2B5EF4-FFF2-40B4-BE49-F238E27FC236}">
                <a16:creationId xmlns:a16="http://schemas.microsoft.com/office/drawing/2014/main" id="{51AF4565-EC2F-431E-A6C1-EF15E2D4E45B}"/>
              </a:ext>
            </a:extLst>
          </p:cNvPr>
          <p:cNvSpPr>
            <a:spLocks noChangeArrowheads="1"/>
          </p:cNvSpPr>
          <p:nvPr/>
        </p:nvSpPr>
        <p:spPr bwMode="auto">
          <a:xfrm>
            <a:off x="3101871" y="3566864"/>
            <a:ext cx="2713695" cy="628828"/>
          </a:xfrm>
          <a:prstGeom prst="rect">
            <a:avLst/>
          </a:prstGeom>
          <a:solidFill>
            <a:schemeClr val="accent6"/>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Ibrutinib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420 mg/d + </a:t>
            </a:r>
            <a:b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b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Rituximab</a:t>
            </a:r>
          </a:p>
        </p:txBody>
      </p:sp>
      <p:sp>
        <p:nvSpPr>
          <p:cNvPr id="17413" name="Rectangle 25">
            <a:extLst>
              <a:ext uri="{FF2B5EF4-FFF2-40B4-BE49-F238E27FC236}">
                <a16:creationId xmlns:a16="http://schemas.microsoft.com/office/drawing/2014/main" id="{FD07461B-B65E-49D9-8F9A-419AF61467E9}"/>
              </a:ext>
            </a:extLst>
          </p:cNvPr>
          <p:cNvSpPr>
            <a:spLocks noChangeArrowheads="1"/>
          </p:cNvSpPr>
          <p:nvPr/>
        </p:nvSpPr>
        <p:spPr bwMode="auto">
          <a:xfrm>
            <a:off x="5264615" y="2206734"/>
            <a:ext cx="2713695" cy="628828"/>
          </a:xfrm>
          <a:prstGeom prst="rect">
            <a:avLst/>
          </a:prstGeom>
          <a:solidFill>
            <a:schemeClr val="accent1"/>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Ibrutinib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420 mg/d +</a:t>
            </a: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Venetoclax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400 mg/d</a:t>
            </a: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endParaRPr>
          </a:p>
        </p:txBody>
      </p:sp>
      <p:sp>
        <p:nvSpPr>
          <p:cNvPr id="3" name="Rectangle 28">
            <a:extLst>
              <a:ext uri="{FF2B5EF4-FFF2-40B4-BE49-F238E27FC236}">
                <a16:creationId xmlns:a16="http://schemas.microsoft.com/office/drawing/2014/main" id="{B1BF5E26-AA5D-4854-9D56-E590AB6C873E}"/>
              </a:ext>
            </a:extLst>
          </p:cNvPr>
          <p:cNvSpPr>
            <a:spLocks noChangeArrowheads="1"/>
          </p:cNvSpPr>
          <p:nvPr/>
        </p:nvSpPr>
        <p:spPr bwMode="auto">
          <a:xfrm>
            <a:off x="5264615" y="2888605"/>
            <a:ext cx="2713695" cy="628827"/>
          </a:xfrm>
          <a:prstGeom prst="rect">
            <a:avLst/>
          </a:prstGeom>
          <a:solidFill>
            <a:schemeClr val="accent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Ibrutinib </a:t>
            </a:r>
            <a:r>
              <a:rPr kumimoji="0" lang="en-US"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420 mg/d</a:t>
            </a:r>
            <a:endPar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endParaRPr>
          </a:p>
        </p:txBody>
      </p:sp>
      <p:sp>
        <p:nvSpPr>
          <p:cNvPr id="5" name="TextBox 4">
            <a:extLst>
              <a:ext uri="{FF2B5EF4-FFF2-40B4-BE49-F238E27FC236}">
                <a16:creationId xmlns:a16="http://schemas.microsoft.com/office/drawing/2014/main" id="{6A0B54CA-CEEB-3F18-C376-45D228EAE0AC}"/>
              </a:ext>
            </a:extLst>
          </p:cNvPr>
          <p:cNvSpPr txBox="1"/>
          <p:nvPr/>
        </p:nvSpPr>
        <p:spPr bwMode="auto">
          <a:xfrm>
            <a:off x="8060458" y="4192719"/>
            <a:ext cx="397713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*Fludarabine 24 mg/m</a:t>
            </a:r>
            <a:r>
              <a:rPr kumimoji="0" lang="en-US" sz="14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/d x 5 d, C1-6; cyclophosphamide 150 mg/m</a:t>
            </a:r>
            <a:r>
              <a:rPr kumimoji="0" lang="en-US" sz="14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/d x 5 d, C1-6; rituximab 375 mg/m</a:t>
            </a:r>
            <a:r>
              <a:rPr kumimoji="0" lang="en-US" sz="14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 </a:t>
            </a: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C1, 500 mg/m</a:t>
            </a:r>
            <a:r>
              <a:rPr kumimoji="0" lang="en-US" sz="1400" b="0" i="0" u="none" strike="noStrike" kern="1200" cap="none" spc="0" normalizeH="0" baseline="30000" noProof="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4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 C2-6.</a:t>
            </a:r>
          </a:p>
        </p:txBody>
      </p:sp>
      <p:sp>
        <p:nvSpPr>
          <p:cNvPr id="22" name="Text Box 11">
            <a:extLst>
              <a:ext uri="{FF2B5EF4-FFF2-40B4-BE49-F238E27FC236}">
                <a16:creationId xmlns:a16="http://schemas.microsoft.com/office/drawing/2014/main" id="{3599EC78-D41F-52E3-FF9F-E5390257E706}"/>
              </a:ext>
            </a:extLst>
          </p:cNvPr>
          <p:cNvSpPr txBox="1">
            <a:spLocks noChangeArrowheads="1"/>
          </p:cNvSpPr>
          <p:nvPr/>
        </p:nvSpPr>
        <p:spPr bwMode="auto">
          <a:xfrm>
            <a:off x="414339" y="637080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fontAlgn="base">
              <a:lnSpc>
                <a:spcPct val="100000"/>
              </a:lnSpc>
              <a:spcBef>
                <a:spcPct val="0"/>
              </a:spcBef>
              <a:spcAft>
                <a:spcPct val="0"/>
              </a:spcAft>
              <a:buClrTx/>
              <a:buNone/>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Munir. NEJM. 2024;390:326.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Hillmen. EHA 2022.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Abstr</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S145.</a:t>
            </a:r>
          </a:p>
        </p:txBody>
      </p:sp>
      <p:sp>
        <p:nvSpPr>
          <p:cNvPr id="21" name="Content Placeholder 6">
            <a:extLst>
              <a:ext uri="{FF2B5EF4-FFF2-40B4-BE49-F238E27FC236}">
                <a16:creationId xmlns:a16="http://schemas.microsoft.com/office/drawing/2014/main" id="{1A8F4425-C71B-CD83-387D-3A80C6AEC70C}"/>
              </a:ext>
            </a:extLst>
          </p:cNvPr>
          <p:cNvSpPr txBox="1">
            <a:spLocks/>
          </p:cNvSpPr>
          <p:nvPr/>
        </p:nvSpPr>
        <p:spPr bwMode="auto">
          <a:xfrm>
            <a:off x="604675" y="5257402"/>
            <a:ext cx="10877529" cy="9229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Coprimary endpoints (current analysis)</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PFS (I + V vs FCR), MRD (I + V vs I);</a:t>
            </a: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Key secondary endpoints (current analysis):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PFS (I + V vs I, I vs FCR), OS, </a:t>
            </a:r>
            <a:r>
              <a:rPr kumimoji="0" lang="en-US" sz="1800" b="0" i="0" u="none" strike="noStrike" kern="0" cap="none" spc="0" normalizeH="0" baseline="0" noProof="0" dirty="0" err="1">
                <a:ln>
                  <a:noFill/>
                </a:ln>
                <a:solidFill>
                  <a:srgbClr val="000000"/>
                </a:solidFill>
                <a:effectLst/>
                <a:uLnTx/>
                <a:uFillTx/>
                <a:latin typeface="Calibri" panose="020F0502020204030204" pitchFamily="34" charset="0"/>
                <a:ea typeface="+mn-ea"/>
                <a:cs typeface="+mn-cs"/>
              </a:rPr>
              <a:t>uMRD</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response per </a:t>
            </a:r>
            <a:r>
              <a:rPr lang="en-US" sz="1800" kern="0" dirty="0" err="1">
                <a:solidFill>
                  <a:srgbClr val="000000"/>
                </a:solidFill>
              </a:rPr>
              <a:t>iw</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CLL criteria, safety, HRQoL, cost</a:t>
            </a:r>
          </a:p>
        </p:txBody>
      </p:sp>
      <p:sp>
        <p:nvSpPr>
          <p:cNvPr id="23" name="Rectangle 24">
            <a:extLst>
              <a:ext uri="{FF2B5EF4-FFF2-40B4-BE49-F238E27FC236}">
                <a16:creationId xmlns:a16="http://schemas.microsoft.com/office/drawing/2014/main" id="{C0E8B303-170F-0887-5EC4-01F0F2DE5A47}"/>
              </a:ext>
            </a:extLst>
          </p:cNvPr>
          <p:cNvSpPr>
            <a:spLocks noChangeArrowheads="1"/>
          </p:cNvSpPr>
          <p:nvPr/>
        </p:nvSpPr>
        <p:spPr bwMode="auto">
          <a:xfrm>
            <a:off x="3101871" y="4246893"/>
            <a:ext cx="4876439" cy="628828"/>
          </a:xfrm>
          <a:prstGeom prst="rect">
            <a:avLst/>
          </a:prstGeom>
          <a:solidFill>
            <a:schemeClr val="accent4"/>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panose="020F0502020204030204" pitchFamily="34" charset="0"/>
                <a:ea typeface="+mn-ea"/>
                <a:cs typeface="Arial" charset="0"/>
              </a:rPr>
              <a:t>FCR*</a:t>
            </a:r>
          </a:p>
        </p:txBody>
      </p:sp>
      <p:cxnSp>
        <p:nvCxnSpPr>
          <p:cNvPr id="6" name="Straight Arrow Connector 5">
            <a:extLst>
              <a:ext uri="{FF2B5EF4-FFF2-40B4-BE49-F238E27FC236}">
                <a16:creationId xmlns:a16="http://schemas.microsoft.com/office/drawing/2014/main" id="{54BE82B8-8C1C-2964-5025-A4E759AB45C6}"/>
              </a:ext>
            </a:extLst>
          </p:cNvPr>
          <p:cNvCxnSpPr>
            <a:cxnSpLocks/>
          </p:cNvCxnSpPr>
          <p:nvPr/>
        </p:nvCxnSpPr>
        <p:spPr bwMode="auto">
          <a:xfrm>
            <a:off x="2410124" y="2510552"/>
            <a:ext cx="2754489" cy="0"/>
          </a:xfrm>
          <a:prstGeom prst="straightConnector1">
            <a:avLst/>
          </a:prstGeom>
          <a:noFill/>
          <a:ln w="28575" cap="flat" cmpd="sng" algn="ctr">
            <a:solidFill>
              <a:schemeClr val="bg1"/>
            </a:solidFill>
            <a:prstDash val="solid"/>
            <a:round/>
            <a:headEnd type="none" w="med" len="med"/>
            <a:tailEnd type="triangle"/>
          </a:ln>
          <a:effectLst/>
        </p:spPr>
      </p:cxnSp>
      <p:cxnSp>
        <p:nvCxnSpPr>
          <p:cNvPr id="27" name="Straight Arrow Connector 26">
            <a:extLst>
              <a:ext uri="{FF2B5EF4-FFF2-40B4-BE49-F238E27FC236}">
                <a16:creationId xmlns:a16="http://schemas.microsoft.com/office/drawing/2014/main" id="{CEEFF20B-1EC3-2A39-91ED-7E6341FB0E98}"/>
              </a:ext>
            </a:extLst>
          </p:cNvPr>
          <p:cNvCxnSpPr>
            <a:cxnSpLocks/>
          </p:cNvCxnSpPr>
          <p:nvPr/>
        </p:nvCxnSpPr>
        <p:spPr bwMode="auto">
          <a:xfrm>
            <a:off x="2410124" y="3159663"/>
            <a:ext cx="2754489" cy="0"/>
          </a:xfrm>
          <a:prstGeom prst="straightConnector1">
            <a:avLst/>
          </a:prstGeom>
          <a:noFill/>
          <a:ln w="28575" cap="flat" cmpd="sng" algn="ctr">
            <a:solidFill>
              <a:schemeClr val="bg1"/>
            </a:solidFill>
            <a:prstDash val="solid"/>
            <a:round/>
            <a:headEnd type="none" w="med" len="med"/>
            <a:tailEnd type="triangle"/>
          </a:ln>
          <a:effectLst/>
        </p:spPr>
      </p:cxnSp>
      <p:cxnSp>
        <p:nvCxnSpPr>
          <p:cNvPr id="28" name="Straight Arrow Connector 27">
            <a:extLst>
              <a:ext uri="{FF2B5EF4-FFF2-40B4-BE49-F238E27FC236}">
                <a16:creationId xmlns:a16="http://schemas.microsoft.com/office/drawing/2014/main" id="{BFFCAEF2-61DA-5BDD-34E4-F976C6D6A919}"/>
              </a:ext>
            </a:extLst>
          </p:cNvPr>
          <p:cNvCxnSpPr>
            <a:cxnSpLocks/>
          </p:cNvCxnSpPr>
          <p:nvPr/>
        </p:nvCxnSpPr>
        <p:spPr bwMode="auto">
          <a:xfrm>
            <a:off x="2410124" y="3893440"/>
            <a:ext cx="609600" cy="0"/>
          </a:xfrm>
          <a:prstGeom prst="straightConnector1">
            <a:avLst/>
          </a:prstGeom>
          <a:noFill/>
          <a:ln w="28575" cap="flat" cmpd="sng" algn="ctr">
            <a:solidFill>
              <a:schemeClr val="bg1"/>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011B3B5C-EAA1-071F-6ED1-B4868F6AC026}"/>
              </a:ext>
            </a:extLst>
          </p:cNvPr>
          <p:cNvCxnSpPr>
            <a:cxnSpLocks/>
          </p:cNvCxnSpPr>
          <p:nvPr/>
        </p:nvCxnSpPr>
        <p:spPr bwMode="auto">
          <a:xfrm>
            <a:off x="2410124" y="4542551"/>
            <a:ext cx="609600" cy="0"/>
          </a:xfrm>
          <a:prstGeom prst="straightConnector1">
            <a:avLst/>
          </a:prstGeom>
          <a:noFill/>
          <a:ln w="28575" cap="flat" cmpd="sng" algn="ctr">
            <a:solidFill>
              <a:schemeClr val="bg1"/>
            </a:solidFill>
            <a:prstDash val="solid"/>
            <a:round/>
            <a:headEnd type="none" w="med" len="med"/>
            <a:tailEnd type="triangle"/>
          </a:ln>
          <a:effectLst/>
        </p:spPr>
      </p:cxnSp>
      <p:sp>
        <p:nvSpPr>
          <p:cNvPr id="31" name="TextBox 30">
            <a:extLst>
              <a:ext uri="{FF2B5EF4-FFF2-40B4-BE49-F238E27FC236}">
                <a16:creationId xmlns:a16="http://schemas.microsoft.com/office/drawing/2014/main" id="{0981BFD9-34EC-7BD1-B660-012C451BB314}"/>
              </a:ext>
            </a:extLst>
          </p:cNvPr>
          <p:cNvSpPr txBox="1"/>
          <p:nvPr/>
        </p:nvSpPr>
        <p:spPr bwMode="auto">
          <a:xfrm>
            <a:off x="2817990" y="1907401"/>
            <a:ext cx="5677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2014</a:t>
            </a:r>
          </a:p>
        </p:txBody>
      </p:sp>
      <p:sp>
        <p:nvSpPr>
          <p:cNvPr id="32" name="TextBox 31">
            <a:extLst>
              <a:ext uri="{FF2B5EF4-FFF2-40B4-BE49-F238E27FC236}">
                <a16:creationId xmlns:a16="http://schemas.microsoft.com/office/drawing/2014/main" id="{4726DB15-EEFA-59F6-4422-AB876A71810D}"/>
              </a:ext>
            </a:extLst>
          </p:cNvPr>
          <p:cNvSpPr txBox="1"/>
          <p:nvPr/>
        </p:nvSpPr>
        <p:spPr bwMode="auto">
          <a:xfrm>
            <a:off x="4980734" y="1901998"/>
            <a:ext cx="5677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2017</a:t>
            </a:r>
          </a:p>
        </p:txBody>
      </p:sp>
      <p:sp>
        <p:nvSpPr>
          <p:cNvPr id="33" name="TextBox 32">
            <a:extLst>
              <a:ext uri="{FF2B5EF4-FFF2-40B4-BE49-F238E27FC236}">
                <a16:creationId xmlns:a16="http://schemas.microsoft.com/office/drawing/2014/main" id="{0D42D621-7CD5-F802-4434-D6F85E3B809F}"/>
              </a:ext>
            </a:extLst>
          </p:cNvPr>
          <p:cNvSpPr txBox="1"/>
          <p:nvPr/>
        </p:nvSpPr>
        <p:spPr bwMode="auto">
          <a:xfrm>
            <a:off x="5531685" y="1906573"/>
            <a:ext cx="5677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2018</a:t>
            </a:r>
          </a:p>
        </p:txBody>
      </p:sp>
      <p:sp>
        <p:nvSpPr>
          <p:cNvPr id="35" name="TextBox 34">
            <a:extLst>
              <a:ext uri="{FF2B5EF4-FFF2-40B4-BE49-F238E27FC236}">
                <a16:creationId xmlns:a16="http://schemas.microsoft.com/office/drawing/2014/main" id="{9DBAA27E-C30A-3EF7-9F03-D9C692519D81}"/>
              </a:ext>
            </a:extLst>
          </p:cNvPr>
          <p:cNvSpPr txBox="1"/>
          <p:nvPr/>
        </p:nvSpPr>
        <p:spPr bwMode="auto">
          <a:xfrm rot="16200000">
            <a:off x="1069176" y="3387337"/>
            <a:ext cx="2668985" cy="307777"/>
          </a:xfrm>
          <a:prstGeom prst="rect">
            <a:avLst/>
          </a:prstGeom>
          <a:solidFill>
            <a:schemeClr val="tx1"/>
          </a:solidFill>
          <a:ln w="9525" algn="ctr">
            <a:solidFill>
              <a:srgbClr val="000000"/>
            </a:solidFill>
            <a:miter lim="800000"/>
            <a:headEnd/>
            <a:tailEnd/>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Adaptive Randomization/Design</a:t>
            </a:r>
          </a:p>
        </p:txBody>
      </p:sp>
      <p:sp>
        <p:nvSpPr>
          <p:cNvPr id="10" name="Right Brace 9">
            <a:extLst>
              <a:ext uri="{FF2B5EF4-FFF2-40B4-BE49-F238E27FC236}">
                <a16:creationId xmlns:a16="http://schemas.microsoft.com/office/drawing/2014/main" id="{CB91EA60-E215-62EE-5C98-194E74342B36}"/>
              </a:ext>
            </a:extLst>
          </p:cNvPr>
          <p:cNvSpPr/>
          <p:nvPr/>
        </p:nvSpPr>
        <p:spPr bwMode="auto">
          <a:xfrm>
            <a:off x="8090971" y="2214349"/>
            <a:ext cx="154409" cy="1937887"/>
          </a:xfrm>
          <a:prstGeom prst="rightBrace">
            <a:avLst/>
          </a:prstGeom>
          <a:noFill/>
          <a:ln w="28575" cap="flat" cmpd="sng" algn="ctr">
            <a:solidFill>
              <a:schemeClr val="bg1"/>
            </a:solidFill>
            <a:prstDash val="solid"/>
            <a:round/>
            <a:headEnd type="none" w="med" len="med"/>
            <a:tailEnd type="non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 name="Text Box 23">
            <a:extLst>
              <a:ext uri="{FF2B5EF4-FFF2-40B4-BE49-F238E27FC236}">
                <a16:creationId xmlns:a16="http://schemas.microsoft.com/office/drawing/2014/main" id="{2214BF7C-99AC-EB97-9FC8-776063C2F774}"/>
              </a:ext>
            </a:extLst>
          </p:cNvPr>
          <p:cNvSpPr txBox="1">
            <a:spLocks noChangeArrowheads="1"/>
          </p:cNvSpPr>
          <p:nvPr/>
        </p:nvSpPr>
        <p:spPr bwMode="auto">
          <a:xfrm>
            <a:off x="8424339" y="2144000"/>
            <a:ext cx="3587931"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400" b="0" i="1" u="sng"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MRD-defined therapy duration (I)</a:t>
            </a:r>
            <a:br>
              <a:rPr kumimoji="0" lang="en-GB" altLang="en-US" sz="1400" b="0" i="1" u="sng"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MRD assessed at 9 </a:t>
            </a:r>
            <a:r>
              <a:rPr kumimoji="0" lang="en-GB" altLang="en-US" sz="1400" b="0" i="1"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12 </a:t>
            </a:r>
            <a:r>
              <a:rPr kumimoji="0" lang="en-GB" altLang="en-US" sz="1400" b="0" i="1"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and Q6 </a:t>
            </a:r>
            <a:r>
              <a:rPr kumimoji="0" lang="en-GB" altLang="en-US" sz="1400" b="0" i="1"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thereafter; if MRD negative CR (&lt;0.01%), reassessed at 3 and 6 </a:t>
            </a:r>
            <a:r>
              <a:rPr kumimoji="0" lang="en-GB" altLang="en-US" sz="1400" b="0" i="1"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and if still negative, treated for double the treatment time when MRD negativity determined; </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earliest therapy end 2 yr post randomization; ibrutinib restarted if MRD positive before </a:t>
            </a:r>
            <a:r>
              <a:rPr lang="en-US" altLang="en-US" sz="1400" i="1" dirty="0">
                <a:solidFill>
                  <a:srgbClr val="000000"/>
                </a:solidFill>
                <a:latin typeface="Calibri" panose="020F0502020204030204" pitchFamily="34" charset="0"/>
                <a:cs typeface="Arial" panose="020B0604020202020204" pitchFamily="34" charset="0"/>
              </a:rPr>
              <a:t>Yr</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6</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410083080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32BC1-C74F-7065-DE53-980D53DCEBAB}"/>
              </a:ext>
            </a:extLst>
          </p:cNvPr>
          <p:cNvSpPr>
            <a:spLocks noGrp="1"/>
          </p:cNvSpPr>
          <p:nvPr>
            <p:ph type="title"/>
          </p:nvPr>
        </p:nvSpPr>
        <p:spPr/>
        <p:txBody>
          <a:bodyPr/>
          <a:lstStyle/>
          <a:p>
            <a:r>
              <a:rPr lang="en-US"/>
              <a:t>FLAIR: PFS and OS With Ibrutinib + Venetoclax vs </a:t>
            </a:r>
            <a:r>
              <a:rPr lang="en-US" err="1"/>
              <a:t>FCR</a:t>
            </a:r>
            <a:endParaRPr lang="en-US"/>
          </a:p>
        </p:txBody>
      </p:sp>
      <p:sp>
        <p:nvSpPr>
          <p:cNvPr id="9" name="Content Placeholder 8">
            <a:extLst>
              <a:ext uri="{FF2B5EF4-FFF2-40B4-BE49-F238E27FC236}">
                <a16:creationId xmlns:a16="http://schemas.microsoft.com/office/drawing/2014/main" id="{71DFFD22-991E-69DC-AEBA-220A05A8BA34}"/>
              </a:ext>
            </a:extLst>
          </p:cNvPr>
          <p:cNvSpPr>
            <a:spLocks noGrp="1"/>
          </p:cNvSpPr>
          <p:nvPr>
            <p:ph idx="1"/>
          </p:nvPr>
        </p:nvSpPr>
        <p:spPr>
          <a:xfrm>
            <a:off x="604675" y="4880025"/>
            <a:ext cx="10877529" cy="1283707"/>
          </a:xfrm>
        </p:spPr>
        <p:txBody>
          <a:bodyPr/>
          <a:lstStyle/>
          <a:p>
            <a:r>
              <a:rPr lang="en-US" sz="2000" dirty="0"/>
              <a:t>At 3 yr, 58.0% of patients in the ibrutinib + venetoclax group had stopped therapy due to undetectable MRD </a:t>
            </a:r>
          </a:p>
          <a:p>
            <a:r>
              <a:rPr lang="en-US" sz="2000" dirty="0"/>
              <a:t>After 5 yr of ibrutinib + venetoclax, 65.9% of patients had undetectable MRD in the bone marrow and 92.7% had undetectable MRD in the peripheral blood </a:t>
            </a:r>
          </a:p>
          <a:p>
            <a:pPr marL="0" indent="0">
              <a:buNone/>
            </a:pPr>
            <a:endParaRPr lang="en-US" sz="2000" dirty="0"/>
          </a:p>
        </p:txBody>
      </p:sp>
      <p:sp>
        <p:nvSpPr>
          <p:cNvPr id="6" name="TextBox 5">
            <a:extLst>
              <a:ext uri="{FF2B5EF4-FFF2-40B4-BE49-F238E27FC236}">
                <a16:creationId xmlns:a16="http://schemas.microsoft.com/office/drawing/2014/main" id="{A05DC562-B2EE-006F-D0F8-DA74259AA80A}"/>
              </a:ext>
            </a:extLst>
          </p:cNvPr>
          <p:cNvSpPr txBox="1"/>
          <p:nvPr/>
        </p:nvSpPr>
        <p:spPr bwMode="auto">
          <a:xfrm>
            <a:off x="406712" y="6370155"/>
            <a:ext cx="54123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Munir. NEJM. 2024;390:326. </a:t>
            </a:r>
          </a:p>
        </p:txBody>
      </p:sp>
      <p:sp>
        <p:nvSpPr>
          <p:cNvPr id="12" name="TextBox 11">
            <a:extLst>
              <a:ext uri="{FF2B5EF4-FFF2-40B4-BE49-F238E27FC236}">
                <a16:creationId xmlns:a16="http://schemas.microsoft.com/office/drawing/2014/main" id="{161805F6-69CA-4A1D-DC56-7CC93D39720E}"/>
              </a:ext>
            </a:extLst>
          </p:cNvPr>
          <p:cNvSpPr txBox="1"/>
          <p:nvPr/>
        </p:nvSpPr>
        <p:spPr bwMode="auto">
          <a:xfrm>
            <a:off x="2702529" y="1508018"/>
            <a:ext cx="12125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13" name="TextBox 12">
            <a:extLst>
              <a:ext uri="{FF2B5EF4-FFF2-40B4-BE49-F238E27FC236}">
                <a16:creationId xmlns:a16="http://schemas.microsoft.com/office/drawing/2014/main" id="{C620E6D8-1E15-E0E7-C983-EB46F2B280F0}"/>
              </a:ext>
            </a:extLst>
          </p:cNvPr>
          <p:cNvSpPr txBox="1"/>
          <p:nvPr/>
        </p:nvSpPr>
        <p:spPr bwMode="auto">
          <a:xfrm>
            <a:off x="8351268" y="1508018"/>
            <a:ext cx="12125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3" name="TextBox 2">
            <a:extLst>
              <a:ext uri="{FF2B5EF4-FFF2-40B4-BE49-F238E27FC236}">
                <a16:creationId xmlns:a16="http://schemas.microsoft.com/office/drawing/2014/main" id="{2FAEE8DD-1B30-2CC1-6E22-FD40076771FB}"/>
              </a:ext>
            </a:extLst>
          </p:cNvPr>
          <p:cNvSpPr txBox="1"/>
          <p:nvPr/>
        </p:nvSpPr>
        <p:spPr bwMode="auto">
          <a:xfrm>
            <a:off x="911225" y="1757609"/>
            <a:ext cx="10290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All Patients</a:t>
            </a:r>
          </a:p>
        </p:txBody>
      </p:sp>
      <p:sp>
        <p:nvSpPr>
          <p:cNvPr id="4" name="TextBox 3">
            <a:extLst>
              <a:ext uri="{FF2B5EF4-FFF2-40B4-BE49-F238E27FC236}">
                <a16:creationId xmlns:a16="http://schemas.microsoft.com/office/drawing/2014/main" id="{941C0BDE-CA5E-CBAD-4094-45F2E845A2CF}"/>
              </a:ext>
            </a:extLst>
          </p:cNvPr>
          <p:cNvSpPr txBox="1"/>
          <p:nvPr/>
        </p:nvSpPr>
        <p:spPr bwMode="auto">
          <a:xfrm rot="16200000">
            <a:off x="33001" y="2909286"/>
            <a:ext cx="232378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Patients Alive and </a:t>
            </a:r>
            <a:b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Free of Progression (%)</a:t>
            </a:r>
          </a:p>
        </p:txBody>
      </p:sp>
      <p:sp>
        <p:nvSpPr>
          <p:cNvPr id="5" name="TextBox 4">
            <a:extLst>
              <a:ext uri="{FF2B5EF4-FFF2-40B4-BE49-F238E27FC236}">
                <a16:creationId xmlns:a16="http://schemas.microsoft.com/office/drawing/2014/main" id="{F44FE8A1-60FE-91DB-CAC2-C255A50C867E}"/>
              </a:ext>
            </a:extLst>
          </p:cNvPr>
          <p:cNvSpPr txBox="1"/>
          <p:nvPr/>
        </p:nvSpPr>
        <p:spPr bwMode="auto">
          <a:xfrm>
            <a:off x="2244229" y="3082138"/>
            <a:ext cx="21291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Median PFS, Mo (95% Cl)</a:t>
            </a:r>
            <a:endPar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CA40DD34-1C06-2EF5-93E0-8CC30A8AA92C}"/>
              </a:ext>
            </a:extLst>
          </p:cNvPr>
          <p:cNvSpPr txBox="1"/>
          <p:nvPr/>
        </p:nvSpPr>
        <p:spPr bwMode="auto">
          <a:xfrm>
            <a:off x="2155466" y="3257173"/>
            <a:ext cx="5497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 + V</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FCR</a:t>
            </a:r>
          </a:p>
        </p:txBody>
      </p:sp>
      <p:sp>
        <p:nvSpPr>
          <p:cNvPr id="10" name="TextBox 9">
            <a:extLst>
              <a:ext uri="{FF2B5EF4-FFF2-40B4-BE49-F238E27FC236}">
                <a16:creationId xmlns:a16="http://schemas.microsoft.com/office/drawing/2014/main" id="{1DB78FBA-F61A-8C5F-B0E5-B7E4E00B1122}"/>
              </a:ext>
            </a:extLst>
          </p:cNvPr>
          <p:cNvSpPr txBox="1"/>
          <p:nvPr/>
        </p:nvSpPr>
        <p:spPr bwMode="auto">
          <a:xfrm>
            <a:off x="2791087" y="3265814"/>
            <a:ext cx="10354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NE (NE-NE)</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NE (61-NE)</a:t>
            </a:r>
          </a:p>
        </p:txBody>
      </p:sp>
      <p:sp>
        <p:nvSpPr>
          <p:cNvPr id="14" name="TextBox 13">
            <a:extLst>
              <a:ext uri="{FF2B5EF4-FFF2-40B4-BE49-F238E27FC236}">
                <a16:creationId xmlns:a16="http://schemas.microsoft.com/office/drawing/2014/main" id="{230DD546-27D6-E993-278C-E324C8FC588B}"/>
              </a:ext>
            </a:extLst>
          </p:cNvPr>
          <p:cNvSpPr txBox="1"/>
          <p:nvPr/>
        </p:nvSpPr>
        <p:spPr bwMode="auto">
          <a:xfrm>
            <a:off x="1866371" y="3712472"/>
            <a:ext cx="30831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for progression or death: 0.13 (95% Cl: 0.07-0.24)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&lt;.001</a:t>
            </a:r>
          </a:p>
        </p:txBody>
      </p:sp>
      <p:sp>
        <p:nvSpPr>
          <p:cNvPr id="15" name="TextBox 14">
            <a:extLst>
              <a:ext uri="{FF2B5EF4-FFF2-40B4-BE49-F238E27FC236}">
                <a16:creationId xmlns:a16="http://schemas.microsoft.com/office/drawing/2014/main" id="{D64864D7-561F-E885-DB24-DB0F92E50778}"/>
              </a:ext>
            </a:extLst>
          </p:cNvPr>
          <p:cNvSpPr txBox="1"/>
          <p:nvPr/>
        </p:nvSpPr>
        <p:spPr bwMode="auto">
          <a:xfrm>
            <a:off x="2394923" y="4444025"/>
            <a:ext cx="27738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 Since Randomization</a:t>
            </a:r>
          </a:p>
        </p:txBody>
      </p:sp>
      <p:grpSp>
        <p:nvGrpSpPr>
          <p:cNvPr id="57" name="Group 56">
            <a:extLst>
              <a:ext uri="{FF2B5EF4-FFF2-40B4-BE49-F238E27FC236}">
                <a16:creationId xmlns:a16="http://schemas.microsoft.com/office/drawing/2014/main" id="{0893BD11-6E2F-022D-AFEE-D8280598AEEC}"/>
              </a:ext>
            </a:extLst>
          </p:cNvPr>
          <p:cNvGrpSpPr/>
          <p:nvPr/>
        </p:nvGrpSpPr>
        <p:grpSpPr>
          <a:xfrm>
            <a:off x="1538284" y="4237010"/>
            <a:ext cx="4566060" cy="307777"/>
            <a:chOff x="1538284" y="5075762"/>
            <a:chExt cx="4566060" cy="307777"/>
          </a:xfrm>
        </p:grpSpPr>
        <p:sp>
          <p:nvSpPr>
            <p:cNvPr id="26" name="TextBox 25">
              <a:extLst>
                <a:ext uri="{FF2B5EF4-FFF2-40B4-BE49-F238E27FC236}">
                  <a16:creationId xmlns:a16="http://schemas.microsoft.com/office/drawing/2014/main" id="{1D6946E4-1E3D-0AA2-E6DC-2D9E1FAE4D13}"/>
                </a:ext>
              </a:extLst>
            </p:cNvPr>
            <p:cNvSpPr txBox="1"/>
            <p:nvPr/>
          </p:nvSpPr>
          <p:spPr bwMode="auto">
            <a:xfrm>
              <a:off x="1538284" y="5075762"/>
              <a:ext cx="5523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p>
          </p:txBody>
        </p:sp>
        <p:sp>
          <p:nvSpPr>
            <p:cNvPr id="27" name="TextBox 26">
              <a:extLst>
                <a:ext uri="{FF2B5EF4-FFF2-40B4-BE49-F238E27FC236}">
                  <a16:creationId xmlns:a16="http://schemas.microsoft.com/office/drawing/2014/main" id="{F3361D14-D7B8-A9FE-E4DD-78FCE43557FC}"/>
                </a:ext>
              </a:extLst>
            </p:cNvPr>
            <p:cNvSpPr txBox="1"/>
            <p:nvPr/>
          </p:nvSpPr>
          <p:spPr bwMode="auto">
            <a:xfrm>
              <a:off x="215783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12</a:t>
              </a:r>
            </a:p>
          </p:txBody>
        </p:sp>
        <p:sp>
          <p:nvSpPr>
            <p:cNvPr id="28" name="TextBox 27">
              <a:extLst>
                <a:ext uri="{FF2B5EF4-FFF2-40B4-BE49-F238E27FC236}">
                  <a16:creationId xmlns:a16="http://schemas.microsoft.com/office/drawing/2014/main" id="{8EEFDA12-A591-F55D-9355-FF00DC7B9D31}"/>
                </a:ext>
              </a:extLst>
            </p:cNvPr>
            <p:cNvSpPr txBox="1"/>
            <p:nvPr/>
          </p:nvSpPr>
          <p:spPr bwMode="auto">
            <a:xfrm>
              <a:off x="2827516"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24</a:t>
              </a:r>
            </a:p>
          </p:txBody>
        </p:sp>
        <p:sp>
          <p:nvSpPr>
            <p:cNvPr id="29" name="TextBox 28">
              <a:extLst>
                <a:ext uri="{FF2B5EF4-FFF2-40B4-BE49-F238E27FC236}">
                  <a16:creationId xmlns:a16="http://schemas.microsoft.com/office/drawing/2014/main" id="{7F4A05D2-4C3A-206A-BDE1-25C235A40073}"/>
                </a:ext>
              </a:extLst>
            </p:cNvPr>
            <p:cNvSpPr txBox="1"/>
            <p:nvPr/>
          </p:nvSpPr>
          <p:spPr bwMode="auto">
            <a:xfrm>
              <a:off x="348226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36</a:t>
              </a:r>
            </a:p>
          </p:txBody>
        </p:sp>
        <p:sp>
          <p:nvSpPr>
            <p:cNvPr id="30" name="TextBox 29">
              <a:extLst>
                <a:ext uri="{FF2B5EF4-FFF2-40B4-BE49-F238E27FC236}">
                  <a16:creationId xmlns:a16="http://schemas.microsoft.com/office/drawing/2014/main" id="{A5535426-A3E9-8637-4F8D-5BA099FDEBE5}"/>
                </a:ext>
              </a:extLst>
            </p:cNvPr>
            <p:cNvSpPr txBox="1"/>
            <p:nvPr/>
          </p:nvSpPr>
          <p:spPr bwMode="auto">
            <a:xfrm>
              <a:off x="4143302"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48</a:t>
              </a:r>
            </a:p>
          </p:txBody>
        </p:sp>
        <p:sp>
          <p:nvSpPr>
            <p:cNvPr id="31" name="TextBox 30">
              <a:extLst>
                <a:ext uri="{FF2B5EF4-FFF2-40B4-BE49-F238E27FC236}">
                  <a16:creationId xmlns:a16="http://schemas.microsoft.com/office/drawing/2014/main" id="{0328C3EB-D72C-E80B-9D83-D22DA2F6F6D8}"/>
                </a:ext>
              </a:extLst>
            </p:cNvPr>
            <p:cNvSpPr txBox="1"/>
            <p:nvPr/>
          </p:nvSpPr>
          <p:spPr bwMode="auto">
            <a:xfrm>
              <a:off x="4819302"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p>
          </p:txBody>
        </p:sp>
        <p:sp>
          <p:nvSpPr>
            <p:cNvPr id="32" name="TextBox 31">
              <a:extLst>
                <a:ext uri="{FF2B5EF4-FFF2-40B4-BE49-F238E27FC236}">
                  <a16:creationId xmlns:a16="http://schemas.microsoft.com/office/drawing/2014/main" id="{EF22A79D-DAB0-9204-0F71-8AD9E47DFC58}"/>
                </a:ext>
              </a:extLst>
            </p:cNvPr>
            <p:cNvSpPr txBox="1"/>
            <p:nvPr/>
          </p:nvSpPr>
          <p:spPr bwMode="auto">
            <a:xfrm>
              <a:off x="5467548"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72</a:t>
              </a:r>
            </a:p>
          </p:txBody>
        </p:sp>
      </p:grpSp>
      <p:grpSp>
        <p:nvGrpSpPr>
          <p:cNvPr id="56" name="Group 55">
            <a:extLst>
              <a:ext uri="{FF2B5EF4-FFF2-40B4-BE49-F238E27FC236}">
                <a16:creationId xmlns:a16="http://schemas.microsoft.com/office/drawing/2014/main" id="{1AA4BBA7-BE0B-A8D6-A51A-AC1DB6BAF14D}"/>
              </a:ext>
            </a:extLst>
          </p:cNvPr>
          <p:cNvGrpSpPr/>
          <p:nvPr/>
        </p:nvGrpSpPr>
        <p:grpSpPr>
          <a:xfrm>
            <a:off x="1746250" y="2113998"/>
            <a:ext cx="4060822" cy="2168525"/>
            <a:chOff x="1746250" y="2952750"/>
            <a:chExt cx="4060822" cy="2168525"/>
          </a:xfrm>
        </p:grpSpPr>
        <p:sp>
          <p:nvSpPr>
            <p:cNvPr id="33" name="Freeform 32">
              <a:extLst>
                <a:ext uri="{FF2B5EF4-FFF2-40B4-BE49-F238E27FC236}">
                  <a16:creationId xmlns:a16="http://schemas.microsoft.com/office/drawing/2014/main" id="{A9972D4C-BAB6-1449-6EE1-727D92AF0116}"/>
                </a:ext>
              </a:extLst>
            </p:cNvPr>
            <p:cNvSpPr/>
            <p:nvPr/>
          </p:nvSpPr>
          <p:spPr bwMode="auto">
            <a:xfrm>
              <a:off x="1819275" y="2952750"/>
              <a:ext cx="3987797" cy="2105025"/>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grpSp>
          <p:nvGrpSpPr>
            <p:cNvPr id="55" name="Group 54">
              <a:extLst>
                <a:ext uri="{FF2B5EF4-FFF2-40B4-BE49-F238E27FC236}">
                  <a16:creationId xmlns:a16="http://schemas.microsoft.com/office/drawing/2014/main" id="{B6AF896D-A739-623A-401B-C6AD691B5FF4}"/>
                </a:ext>
              </a:extLst>
            </p:cNvPr>
            <p:cNvGrpSpPr/>
            <p:nvPr/>
          </p:nvGrpSpPr>
          <p:grpSpPr>
            <a:xfrm>
              <a:off x="1819275" y="5057775"/>
              <a:ext cx="3965575" cy="63500"/>
              <a:chOff x="1819275" y="5057775"/>
              <a:chExt cx="3965575" cy="63500"/>
            </a:xfrm>
          </p:grpSpPr>
          <p:cxnSp>
            <p:nvCxnSpPr>
              <p:cNvPr id="35" name="Straight Connector 34">
                <a:extLst>
                  <a:ext uri="{FF2B5EF4-FFF2-40B4-BE49-F238E27FC236}">
                    <a16:creationId xmlns:a16="http://schemas.microsoft.com/office/drawing/2014/main" id="{537DEB2B-EA2C-2D31-A02D-BC7DB428CAD1}"/>
                  </a:ext>
                </a:extLst>
              </p:cNvPr>
              <p:cNvCxnSpPr>
                <a:cxnSpLocks/>
              </p:cNvCxnSpPr>
              <p:nvPr/>
            </p:nvCxnSpPr>
            <p:spPr bwMode="auto">
              <a:xfrm>
                <a:off x="1819275"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668C0ADC-F73E-CEB6-2278-96EE6E80C4F0}"/>
                  </a:ext>
                </a:extLst>
              </p:cNvPr>
              <p:cNvCxnSpPr>
                <a:cxnSpLocks/>
              </p:cNvCxnSpPr>
              <p:nvPr/>
            </p:nvCxnSpPr>
            <p:spPr bwMode="auto">
              <a:xfrm>
                <a:off x="2480204"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2DC2235F-F91A-73C4-2B15-56B82DBF82F7}"/>
                  </a:ext>
                </a:extLst>
              </p:cNvPr>
              <p:cNvCxnSpPr>
                <a:cxnSpLocks/>
              </p:cNvCxnSpPr>
              <p:nvPr/>
            </p:nvCxnSpPr>
            <p:spPr bwMode="auto">
              <a:xfrm>
                <a:off x="3141133"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6B201CE-5742-BFE8-FA91-E9889E112B5A}"/>
                  </a:ext>
                </a:extLst>
              </p:cNvPr>
              <p:cNvCxnSpPr>
                <a:cxnSpLocks/>
              </p:cNvCxnSpPr>
              <p:nvPr/>
            </p:nvCxnSpPr>
            <p:spPr bwMode="auto">
              <a:xfrm>
                <a:off x="3802062"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7234F2EA-FB3F-2736-1545-3E258C148161}"/>
                  </a:ext>
                </a:extLst>
              </p:cNvPr>
              <p:cNvCxnSpPr>
                <a:cxnSpLocks/>
              </p:cNvCxnSpPr>
              <p:nvPr/>
            </p:nvCxnSpPr>
            <p:spPr bwMode="auto">
              <a:xfrm>
                <a:off x="4462991"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9E0DD59C-3E5F-156D-0180-0CCB46C862EC}"/>
                  </a:ext>
                </a:extLst>
              </p:cNvPr>
              <p:cNvCxnSpPr>
                <a:cxnSpLocks/>
              </p:cNvCxnSpPr>
              <p:nvPr/>
            </p:nvCxnSpPr>
            <p:spPr bwMode="auto">
              <a:xfrm>
                <a:off x="5123920"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8FC2B49-70A3-AC6A-3595-A0D7C190D8F4}"/>
                  </a:ext>
                </a:extLst>
              </p:cNvPr>
              <p:cNvCxnSpPr>
                <a:cxnSpLocks/>
              </p:cNvCxnSpPr>
              <p:nvPr/>
            </p:nvCxnSpPr>
            <p:spPr bwMode="auto">
              <a:xfrm>
                <a:off x="5784850" y="5057775"/>
                <a:ext cx="0" cy="63500"/>
              </a:xfrm>
              <a:prstGeom prst="line">
                <a:avLst/>
              </a:prstGeom>
              <a:noFill/>
              <a:ln w="28575" cap="flat" cmpd="sng" algn="ctr">
                <a:solidFill>
                  <a:schemeClr val="bg1"/>
                </a:solidFill>
                <a:prstDash val="solid"/>
                <a:round/>
                <a:headEnd type="none" w="med" len="med"/>
                <a:tailEnd type="none" w="med" len="med"/>
              </a:ln>
              <a:effectLst/>
            </p:spPr>
          </p:cxnSp>
        </p:grpSp>
        <p:grpSp>
          <p:nvGrpSpPr>
            <p:cNvPr id="54" name="Group 53">
              <a:extLst>
                <a:ext uri="{FF2B5EF4-FFF2-40B4-BE49-F238E27FC236}">
                  <a16:creationId xmlns:a16="http://schemas.microsoft.com/office/drawing/2014/main" id="{E70715D3-42CE-FB27-7797-45416B8B45E9}"/>
                </a:ext>
              </a:extLst>
            </p:cNvPr>
            <p:cNvGrpSpPr/>
            <p:nvPr/>
          </p:nvGrpSpPr>
          <p:grpSpPr>
            <a:xfrm>
              <a:off x="1746250" y="2971176"/>
              <a:ext cx="73025" cy="2086599"/>
              <a:chOff x="1746250" y="2971176"/>
              <a:chExt cx="73025" cy="2086599"/>
            </a:xfrm>
          </p:grpSpPr>
          <p:cxnSp>
            <p:nvCxnSpPr>
              <p:cNvPr id="43" name="Straight Connector 42">
                <a:extLst>
                  <a:ext uri="{FF2B5EF4-FFF2-40B4-BE49-F238E27FC236}">
                    <a16:creationId xmlns:a16="http://schemas.microsoft.com/office/drawing/2014/main" id="{2D2BB91F-F4C7-C3B8-5168-202872A18C6F}"/>
                  </a:ext>
                </a:extLst>
              </p:cNvPr>
              <p:cNvCxnSpPr>
                <a:cxnSpLocks/>
              </p:cNvCxnSpPr>
              <p:nvPr/>
            </p:nvCxnSpPr>
            <p:spPr bwMode="auto">
              <a:xfrm>
                <a:off x="1746250" y="5057775"/>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8EBD613B-AA77-E7A9-3154-52FA9FB707B9}"/>
                  </a:ext>
                </a:extLst>
              </p:cNvPr>
              <p:cNvCxnSpPr>
                <a:cxnSpLocks/>
              </p:cNvCxnSpPr>
              <p:nvPr/>
            </p:nvCxnSpPr>
            <p:spPr bwMode="auto">
              <a:xfrm>
                <a:off x="1746250" y="464045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8DB92826-6E30-AD8B-5E11-7703C0B573C9}"/>
                  </a:ext>
                </a:extLst>
              </p:cNvPr>
              <p:cNvCxnSpPr>
                <a:cxnSpLocks/>
              </p:cNvCxnSpPr>
              <p:nvPr/>
            </p:nvCxnSpPr>
            <p:spPr bwMode="auto">
              <a:xfrm>
                <a:off x="1746250" y="422313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53058936-F1BE-FD45-933D-4211317ED15B}"/>
                  </a:ext>
                </a:extLst>
              </p:cNvPr>
              <p:cNvCxnSpPr>
                <a:cxnSpLocks/>
              </p:cNvCxnSpPr>
              <p:nvPr/>
            </p:nvCxnSpPr>
            <p:spPr bwMode="auto">
              <a:xfrm>
                <a:off x="1746250" y="380581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C797DB04-1C1B-20DA-5312-C4731B214C21}"/>
                  </a:ext>
                </a:extLst>
              </p:cNvPr>
              <p:cNvCxnSpPr>
                <a:cxnSpLocks/>
              </p:cNvCxnSpPr>
              <p:nvPr/>
            </p:nvCxnSpPr>
            <p:spPr bwMode="auto">
              <a:xfrm>
                <a:off x="1746250" y="338849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0631C569-53E7-86AE-6382-2E9A13EC7EDC}"/>
                  </a:ext>
                </a:extLst>
              </p:cNvPr>
              <p:cNvCxnSpPr>
                <a:cxnSpLocks/>
              </p:cNvCxnSpPr>
              <p:nvPr/>
            </p:nvCxnSpPr>
            <p:spPr bwMode="auto">
              <a:xfrm>
                <a:off x="1746250" y="2971176"/>
                <a:ext cx="73025"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70" name="Group 69">
            <a:extLst>
              <a:ext uri="{FF2B5EF4-FFF2-40B4-BE49-F238E27FC236}">
                <a16:creationId xmlns:a16="http://schemas.microsoft.com/office/drawing/2014/main" id="{EC1C6590-EFE3-B706-06FE-C84F91E9EE23}"/>
              </a:ext>
            </a:extLst>
          </p:cNvPr>
          <p:cNvGrpSpPr/>
          <p:nvPr/>
        </p:nvGrpSpPr>
        <p:grpSpPr>
          <a:xfrm>
            <a:off x="1359288" y="1998246"/>
            <a:ext cx="466456" cy="2395252"/>
            <a:chOff x="1359288" y="2836998"/>
            <a:chExt cx="466456" cy="2395252"/>
          </a:xfrm>
        </p:grpSpPr>
        <p:sp>
          <p:nvSpPr>
            <p:cNvPr id="59" name="TextBox 58">
              <a:extLst>
                <a:ext uri="{FF2B5EF4-FFF2-40B4-BE49-F238E27FC236}">
                  <a16:creationId xmlns:a16="http://schemas.microsoft.com/office/drawing/2014/main" id="{AD693691-949C-23B6-81C7-EAE2E7343FDE}"/>
                </a:ext>
              </a:extLst>
            </p:cNvPr>
            <p:cNvSpPr txBox="1"/>
            <p:nvPr/>
          </p:nvSpPr>
          <p:spPr bwMode="auto">
            <a:xfrm>
              <a:off x="1577276" y="4924473"/>
              <a:ext cx="216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p>
          </p:txBody>
        </p:sp>
        <p:sp>
          <p:nvSpPr>
            <p:cNvPr id="61" name="TextBox 60">
              <a:extLst>
                <a:ext uri="{FF2B5EF4-FFF2-40B4-BE49-F238E27FC236}">
                  <a16:creationId xmlns:a16="http://schemas.microsoft.com/office/drawing/2014/main" id="{15F7E471-C133-67F3-EF72-1B181598C3C7}"/>
                </a:ext>
              </a:extLst>
            </p:cNvPr>
            <p:cNvSpPr txBox="1"/>
            <p:nvPr/>
          </p:nvSpPr>
          <p:spPr bwMode="auto">
            <a:xfrm>
              <a:off x="1459342" y="4506974"/>
              <a:ext cx="3664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20</a:t>
              </a:r>
            </a:p>
          </p:txBody>
        </p:sp>
        <p:sp>
          <p:nvSpPr>
            <p:cNvPr id="63" name="TextBox 62">
              <a:extLst>
                <a:ext uri="{FF2B5EF4-FFF2-40B4-BE49-F238E27FC236}">
                  <a16:creationId xmlns:a16="http://schemas.microsoft.com/office/drawing/2014/main" id="{B4E9AC3F-ABD6-5C2B-0088-269816143F7D}"/>
                </a:ext>
              </a:extLst>
            </p:cNvPr>
            <p:cNvSpPr txBox="1"/>
            <p:nvPr/>
          </p:nvSpPr>
          <p:spPr bwMode="auto">
            <a:xfrm>
              <a:off x="1428221" y="4089480"/>
              <a:ext cx="397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40</a:t>
              </a:r>
            </a:p>
          </p:txBody>
        </p:sp>
        <p:sp>
          <p:nvSpPr>
            <p:cNvPr id="65" name="TextBox 64">
              <a:extLst>
                <a:ext uri="{FF2B5EF4-FFF2-40B4-BE49-F238E27FC236}">
                  <a16:creationId xmlns:a16="http://schemas.microsoft.com/office/drawing/2014/main" id="{3F14D17F-7B31-5399-2B73-6F4C2BE8D8DA}"/>
                </a:ext>
              </a:extLst>
            </p:cNvPr>
            <p:cNvSpPr txBox="1"/>
            <p:nvPr/>
          </p:nvSpPr>
          <p:spPr bwMode="auto">
            <a:xfrm>
              <a:off x="1456503" y="3671986"/>
              <a:ext cx="3692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p>
          </p:txBody>
        </p:sp>
        <p:sp>
          <p:nvSpPr>
            <p:cNvPr id="67" name="TextBox 66">
              <a:extLst>
                <a:ext uri="{FF2B5EF4-FFF2-40B4-BE49-F238E27FC236}">
                  <a16:creationId xmlns:a16="http://schemas.microsoft.com/office/drawing/2014/main" id="{506D5ABB-CC19-BF03-AA8C-FC68109A1F06}"/>
                </a:ext>
              </a:extLst>
            </p:cNvPr>
            <p:cNvSpPr txBox="1"/>
            <p:nvPr/>
          </p:nvSpPr>
          <p:spPr bwMode="auto">
            <a:xfrm>
              <a:off x="1456503" y="3254492"/>
              <a:ext cx="3692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80</a:t>
              </a:r>
            </a:p>
          </p:txBody>
        </p:sp>
        <p:sp>
          <p:nvSpPr>
            <p:cNvPr id="69" name="TextBox 68">
              <a:extLst>
                <a:ext uri="{FF2B5EF4-FFF2-40B4-BE49-F238E27FC236}">
                  <a16:creationId xmlns:a16="http://schemas.microsoft.com/office/drawing/2014/main" id="{0F3AD75E-D98A-F2EA-1BA7-ED78E6946079}"/>
                </a:ext>
              </a:extLst>
            </p:cNvPr>
            <p:cNvSpPr txBox="1"/>
            <p:nvPr/>
          </p:nvSpPr>
          <p:spPr bwMode="auto">
            <a:xfrm>
              <a:off x="1359288" y="2836998"/>
              <a:ext cx="4664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100</a:t>
              </a:r>
            </a:p>
          </p:txBody>
        </p:sp>
      </p:grpSp>
      <p:sp>
        <p:nvSpPr>
          <p:cNvPr id="72" name="TextBox 71">
            <a:extLst>
              <a:ext uri="{FF2B5EF4-FFF2-40B4-BE49-F238E27FC236}">
                <a16:creationId xmlns:a16="http://schemas.microsoft.com/office/drawing/2014/main" id="{ABACE500-55B0-97D9-5A89-41AFFA4EE6AD}"/>
              </a:ext>
            </a:extLst>
          </p:cNvPr>
          <p:cNvSpPr txBox="1"/>
          <p:nvPr/>
        </p:nvSpPr>
        <p:spPr bwMode="auto">
          <a:xfrm rot="16200000">
            <a:off x="5586768" y="3010191"/>
            <a:ext cx="23237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Patients Alive (%)</a:t>
            </a:r>
          </a:p>
        </p:txBody>
      </p:sp>
      <p:sp>
        <p:nvSpPr>
          <p:cNvPr id="73" name="TextBox 72">
            <a:extLst>
              <a:ext uri="{FF2B5EF4-FFF2-40B4-BE49-F238E27FC236}">
                <a16:creationId xmlns:a16="http://schemas.microsoft.com/office/drawing/2014/main" id="{0544413F-60C3-451E-9CA3-CA4A7D14FE4A}"/>
              </a:ext>
            </a:extLst>
          </p:cNvPr>
          <p:cNvSpPr txBox="1"/>
          <p:nvPr/>
        </p:nvSpPr>
        <p:spPr bwMode="auto">
          <a:xfrm>
            <a:off x="7715456" y="3214858"/>
            <a:ext cx="21291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Median PFS, Mo (95% Cl)</a:t>
            </a:r>
            <a:endParaRPr kumimoji="0" lang="en-US" sz="1200" b="0"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4" name="TextBox 73">
            <a:extLst>
              <a:ext uri="{FF2B5EF4-FFF2-40B4-BE49-F238E27FC236}">
                <a16:creationId xmlns:a16="http://schemas.microsoft.com/office/drawing/2014/main" id="{FC4D671E-12A1-AAE9-BF42-6B567EF09855}"/>
              </a:ext>
            </a:extLst>
          </p:cNvPr>
          <p:cNvSpPr txBox="1"/>
          <p:nvPr/>
        </p:nvSpPr>
        <p:spPr bwMode="auto">
          <a:xfrm>
            <a:off x="7626693" y="3389902"/>
            <a:ext cx="5497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 + V</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FCR</a:t>
            </a:r>
          </a:p>
        </p:txBody>
      </p:sp>
      <p:sp>
        <p:nvSpPr>
          <p:cNvPr id="75" name="TextBox 74">
            <a:extLst>
              <a:ext uri="{FF2B5EF4-FFF2-40B4-BE49-F238E27FC236}">
                <a16:creationId xmlns:a16="http://schemas.microsoft.com/office/drawing/2014/main" id="{B59A770B-73A9-63BF-F119-048B1D9120BC}"/>
              </a:ext>
            </a:extLst>
          </p:cNvPr>
          <p:cNvSpPr txBox="1"/>
          <p:nvPr/>
        </p:nvSpPr>
        <p:spPr bwMode="auto">
          <a:xfrm>
            <a:off x="8262314" y="3398543"/>
            <a:ext cx="10354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NE (NE-NE)</a:t>
            </a:r>
            <a:b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NE (NE-NE)</a:t>
            </a:r>
          </a:p>
        </p:txBody>
      </p:sp>
      <p:sp>
        <p:nvSpPr>
          <p:cNvPr id="76" name="TextBox 75">
            <a:extLst>
              <a:ext uri="{FF2B5EF4-FFF2-40B4-BE49-F238E27FC236}">
                <a16:creationId xmlns:a16="http://schemas.microsoft.com/office/drawing/2014/main" id="{A15EC428-7A8D-1C3A-DE58-B4DE0BCA329F}"/>
              </a:ext>
            </a:extLst>
          </p:cNvPr>
          <p:cNvSpPr txBox="1"/>
          <p:nvPr/>
        </p:nvSpPr>
        <p:spPr bwMode="auto">
          <a:xfrm>
            <a:off x="7343496" y="3897733"/>
            <a:ext cx="3972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for death: 0.31 (95% Cl: 0.15-0.67)</a:t>
            </a:r>
          </a:p>
        </p:txBody>
      </p:sp>
      <p:sp>
        <p:nvSpPr>
          <p:cNvPr id="77" name="TextBox 76">
            <a:extLst>
              <a:ext uri="{FF2B5EF4-FFF2-40B4-BE49-F238E27FC236}">
                <a16:creationId xmlns:a16="http://schemas.microsoft.com/office/drawing/2014/main" id="{8E7B6AD8-9C39-3AF8-AE59-3B4ED90D2067}"/>
              </a:ext>
            </a:extLst>
          </p:cNvPr>
          <p:cNvSpPr txBox="1"/>
          <p:nvPr/>
        </p:nvSpPr>
        <p:spPr bwMode="auto">
          <a:xfrm>
            <a:off x="7998828" y="4437209"/>
            <a:ext cx="25978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Mo Since Randomization</a:t>
            </a:r>
          </a:p>
        </p:txBody>
      </p:sp>
      <p:sp>
        <p:nvSpPr>
          <p:cNvPr id="122" name="TextBox 121">
            <a:extLst>
              <a:ext uri="{FF2B5EF4-FFF2-40B4-BE49-F238E27FC236}">
                <a16:creationId xmlns:a16="http://schemas.microsoft.com/office/drawing/2014/main" id="{14930B8A-0843-7217-50F7-098E6DB32A85}"/>
              </a:ext>
            </a:extLst>
          </p:cNvPr>
          <p:cNvSpPr txBox="1"/>
          <p:nvPr/>
        </p:nvSpPr>
        <p:spPr bwMode="auto">
          <a:xfrm>
            <a:off x="6367743" y="1757608"/>
            <a:ext cx="10290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All Patients</a:t>
            </a:r>
          </a:p>
        </p:txBody>
      </p:sp>
      <p:sp>
        <p:nvSpPr>
          <p:cNvPr id="134" name="Freeform 133">
            <a:extLst>
              <a:ext uri="{FF2B5EF4-FFF2-40B4-BE49-F238E27FC236}">
                <a16:creationId xmlns:a16="http://schemas.microsoft.com/office/drawing/2014/main" id="{A085D4E1-86BD-65F8-68A3-12D5020B092E}"/>
              </a:ext>
            </a:extLst>
          </p:cNvPr>
          <p:cNvSpPr/>
          <p:nvPr/>
        </p:nvSpPr>
        <p:spPr bwMode="auto">
          <a:xfrm>
            <a:off x="1825625" y="2132424"/>
            <a:ext cx="3676650" cy="137149"/>
          </a:xfrm>
          <a:custGeom>
            <a:avLst/>
            <a:gdLst>
              <a:gd name="connsiteX0" fmla="*/ 0 w 3676650"/>
              <a:gd name="connsiteY0" fmla="*/ 0 h 149225"/>
              <a:gd name="connsiteX1" fmla="*/ 358775 w 3676650"/>
              <a:gd name="connsiteY1" fmla="*/ 0 h 149225"/>
              <a:gd name="connsiteX2" fmla="*/ 358775 w 3676650"/>
              <a:gd name="connsiteY2" fmla="*/ 25400 h 149225"/>
              <a:gd name="connsiteX3" fmla="*/ 768350 w 3676650"/>
              <a:gd name="connsiteY3" fmla="*/ 25400 h 149225"/>
              <a:gd name="connsiteX4" fmla="*/ 768350 w 3676650"/>
              <a:gd name="connsiteY4" fmla="*/ 25400 h 149225"/>
              <a:gd name="connsiteX5" fmla="*/ 1069975 w 3676650"/>
              <a:gd name="connsiteY5" fmla="*/ 25400 h 149225"/>
              <a:gd name="connsiteX6" fmla="*/ 1092200 w 3676650"/>
              <a:gd name="connsiteY6" fmla="*/ 47625 h 149225"/>
              <a:gd name="connsiteX7" fmla="*/ 1168400 w 3676650"/>
              <a:gd name="connsiteY7" fmla="*/ 47625 h 149225"/>
              <a:gd name="connsiteX8" fmla="*/ 1181100 w 3676650"/>
              <a:gd name="connsiteY8" fmla="*/ 47625 h 149225"/>
              <a:gd name="connsiteX9" fmla="*/ 1352550 w 3676650"/>
              <a:gd name="connsiteY9" fmla="*/ 47625 h 149225"/>
              <a:gd name="connsiteX10" fmla="*/ 1352550 w 3676650"/>
              <a:gd name="connsiteY10" fmla="*/ 66675 h 149225"/>
              <a:gd name="connsiteX11" fmla="*/ 1508125 w 3676650"/>
              <a:gd name="connsiteY11" fmla="*/ 66675 h 149225"/>
              <a:gd name="connsiteX12" fmla="*/ 1508125 w 3676650"/>
              <a:gd name="connsiteY12" fmla="*/ 66675 h 149225"/>
              <a:gd name="connsiteX13" fmla="*/ 2079625 w 3676650"/>
              <a:gd name="connsiteY13" fmla="*/ 66675 h 149225"/>
              <a:gd name="connsiteX14" fmla="*/ 2079625 w 3676650"/>
              <a:gd name="connsiteY14" fmla="*/ 88900 h 149225"/>
              <a:gd name="connsiteX15" fmla="*/ 2384425 w 3676650"/>
              <a:gd name="connsiteY15" fmla="*/ 88900 h 149225"/>
              <a:gd name="connsiteX16" fmla="*/ 2400300 w 3676650"/>
              <a:gd name="connsiteY16" fmla="*/ 104775 h 149225"/>
              <a:gd name="connsiteX17" fmla="*/ 2498725 w 3676650"/>
              <a:gd name="connsiteY17" fmla="*/ 104775 h 149225"/>
              <a:gd name="connsiteX18" fmla="*/ 2543175 w 3676650"/>
              <a:gd name="connsiteY18" fmla="*/ 149225 h 149225"/>
              <a:gd name="connsiteX19" fmla="*/ 3162300 w 3676650"/>
              <a:gd name="connsiteY19" fmla="*/ 149225 h 149225"/>
              <a:gd name="connsiteX20" fmla="*/ 3676650 w 3676650"/>
              <a:gd name="connsiteY20" fmla="*/ 146050 h 14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76650" h="149225">
                <a:moveTo>
                  <a:pt x="0" y="0"/>
                </a:moveTo>
                <a:lnTo>
                  <a:pt x="358775" y="0"/>
                </a:lnTo>
                <a:lnTo>
                  <a:pt x="358775" y="25400"/>
                </a:lnTo>
                <a:lnTo>
                  <a:pt x="768350" y="25400"/>
                </a:lnTo>
                <a:lnTo>
                  <a:pt x="768350" y="25400"/>
                </a:lnTo>
                <a:lnTo>
                  <a:pt x="1069975" y="25400"/>
                </a:lnTo>
                <a:lnTo>
                  <a:pt x="1092200" y="47625"/>
                </a:lnTo>
                <a:lnTo>
                  <a:pt x="1168400" y="47625"/>
                </a:lnTo>
                <a:lnTo>
                  <a:pt x="1181100" y="47625"/>
                </a:lnTo>
                <a:lnTo>
                  <a:pt x="1352550" y="47625"/>
                </a:lnTo>
                <a:lnTo>
                  <a:pt x="1352550" y="66675"/>
                </a:lnTo>
                <a:lnTo>
                  <a:pt x="1508125" y="66675"/>
                </a:lnTo>
                <a:lnTo>
                  <a:pt x="1508125" y="66675"/>
                </a:lnTo>
                <a:lnTo>
                  <a:pt x="2079625" y="66675"/>
                </a:lnTo>
                <a:lnTo>
                  <a:pt x="2079625" y="88900"/>
                </a:lnTo>
                <a:lnTo>
                  <a:pt x="2384425" y="88900"/>
                </a:lnTo>
                <a:lnTo>
                  <a:pt x="2400300" y="104775"/>
                </a:lnTo>
                <a:lnTo>
                  <a:pt x="2498725" y="104775"/>
                </a:lnTo>
                <a:lnTo>
                  <a:pt x="2543175" y="149225"/>
                </a:lnTo>
                <a:lnTo>
                  <a:pt x="3162300" y="149225"/>
                </a:lnTo>
                <a:lnTo>
                  <a:pt x="3676650" y="14605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6" name="TextBox 135">
            <a:extLst>
              <a:ext uri="{FF2B5EF4-FFF2-40B4-BE49-F238E27FC236}">
                <a16:creationId xmlns:a16="http://schemas.microsoft.com/office/drawing/2014/main" id="{7897F7CB-E398-F2FC-5A76-FE782036646D}"/>
              </a:ext>
            </a:extLst>
          </p:cNvPr>
          <p:cNvSpPr txBox="1"/>
          <p:nvPr/>
        </p:nvSpPr>
        <p:spPr bwMode="auto">
          <a:xfrm>
            <a:off x="5168791" y="2238889"/>
            <a:ext cx="7473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 + V</a:t>
            </a:r>
            <a:b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 = 260)</a:t>
            </a:r>
          </a:p>
        </p:txBody>
      </p:sp>
      <p:sp>
        <p:nvSpPr>
          <p:cNvPr id="137" name="TextBox 136">
            <a:extLst>
              <a:ext uri="{FF2B5EF4-FFF2-40B4-BE49-F238E27FC236}">
                <a16:creationId xmlns:a16="http://schemas.microsoft.com/office/drawing/2014/main" id="{101A6C3A-84AD-F923-F1E6-2B1B4B469D2C}"/>
              </a:ext>
            </a:extLst>
          </p:cNvPr>
          <p:cNvSpPr txBox="1"/>
          <p:nvPr/>
        </p:nvSpPr>
        <p:spPr bwMode="auto">
          <a:xfrm>
            <a:off x="5208123" y="3048087"/>
            <a:ext cx="7473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FCR</a:t>
            </a:r>
            <a:b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(n = 263)</a:t>
            </a:r>
          </a:p>
        </p:txBody>
      </p:sp>
      <p:sp>
        <p:nvSpPr>
          <p:cNvPr id="138" name="TextBox 137">
            <a:extLst>
              <a:ext uri="{FF2B5EF4-FFF2-40B4-BE49-F238E27FC236}">
                <a16:creationId xmlns:a16="http://schemas.microsoft.com/office/drawing/2014/main" id="{6E963406-66CB-4EC8-2E9D-077CD5EE02B5}"/>
              </a:ext>
            </a:extLst>
          </p:cNvPr>
          <p:cNvSpPr txBox="1"/>
          <p:nvPr/>
        </p:nvSpPr>
        <p:spPr bwMode="auto">
          <a:xfrm>
            <a:off x="10681618" y="1998996"/>
            <a:ext cx="46519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I + V</a:t>
            </a:r>
          </a:p>
        </p:txBody>
      </p:sp>
      <p:grpSp>
        <p:nvGrpSpPr>
          <p:cNvPr id="48" name="Group 47">
            <a:extLst>
              <a:ext uri="{FF2B5EF4-FFF2-40B4-BE49-F238E27FC236}">
                <a16:creationId xmlns:a16="http://schemas.microsoft.com/office/drawing/2014/main" id="{7E0D89AE-C618-B0C0-7E9F-B137C4B8B887}"/>
              </a:ext>
            </a:extLst>
          </p:cNvPr>
          <p:cNvGrpSpPr/>
          <p:nvPr/>
        </p:nvGrpSpPr>
        <p:grpSpPr>
          <a:xfrm>
            <a:off x="1862573" y="2103481"/>
            <a:ext cx="3646052" cy="191550"/>
            <a:chOff x="1862573" y="2942233"/>
            <a:chExt cx="3646052" cy="191550"/>
          </a:xfrm>
        </p:grpSpPr>
        <p:grpSp>
          <p:nvGrpSpPr>
            <p:cNvPr id="145" name="Group 144">
              <a:extLst>
                <a:ext uri="{FF2B5EF4-FFF2-40B4-BE49-F238E27FC236}">
                  <a16:creationId xmlns:a16="http://schemas.microsoft.com/office/drawing/2014/main" id="{FB281301-7596-EB3C-A441-685C32A96808}"/>
                </a:ext>
              </a:extLst>
            </p:cNvPr>
            <p:cNvGrpSpPr/>
            <p:nvPr/>
          </p:nvGrpSpPr>
          <p:grpSpPr>
            <a:xfrm flipH="1">
              <a:off x="5458722" y="3080675"/>
              <a:ext cx="49903" cy="45719"/>
              <a:chOff x="5045471" y="2584333"/>
              <a:chExt cx="233703" cy="214108"/>
            </a:xfrm>
          </p:grpSpPr>
          <p:cxnSp>
            <p:nvCxnSpPr>
              <p:cNvPr id="141" name="Straight Connector 140">
                <a:extLst>
                  <a:ext uri="{FF2B5EF4-FFF2-40B4-BE49-F238E27FC236}">
                    <a16:creationId xmlns:a16="http://schemas.microsoft.com/office/drawing/2014/main" id="{3FEBE0DA-3044-6E85-A52F-2263AEDEE9F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8E1E5BD7-66B4-6D02-294D-CF03757EFFA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6" name="Group 145">
              <a:extLst>
                <a:ext uri="{FF2B5EF4-FFF2-40B4-BE49-F238E27FC236}">
                  <a16:creationId xmlns:a16="http://schemas.microsoft.com/office/drawing/2014/main" id="{F0E5A754-9E0F-4496-6B3E-13A7316FA474}"/>
                </a:ext>
              </a:extLst>
            </p:cNvPr>
            <p:cNvGrpSpPr/>
            <p:nvPr/>
          </p:nvGrpSpPr>
          <p:grpSpPr>
            <a:xfrm flipH="1">
              <a:off x="5442847" y="3078389"/>
              <a:ext cx="49903" cy="50291"/>
              <a:chOff x="5045471" y="2584333"/>
              <a:chExt cx="233703" cy="214108"/>
            </a:xfrm>
          </p:grpSpPr>
          <p:cxnSp>
            <p:nvCxnSpPr>
              <p:cNvPr id="147" name="Straight Connector 146">
                <a:extLst>
                  <a:ext uri="{FF2B5EF4-FFF2-40B4-BE49-F238E27FC236}">
                    <a16:creationId xmlns:a16="http://schemas.microsoft.com/office/drawing/2014/main" id="{F56A1272-7BA3-E730-A573-68076913FB2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FD1ED9EE-A2BD-93F9-5451-251C23972E9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9" name="Group 148">
              <a:extLst>
                <a:ext uri="{FF2B5EF4-FFF2-40B4-BE49-F238E27FC236}">
                  <a16:creationId xmlns:a16="http://schemas.microsoft.com/office/drawing/2014/main" id="{BAC5D069-5A2A-D8AB-438D-AB242D86F610}"/>
                </a:ext>
              </a:extLst>
            </p:cNvPr>
            <p:cNvGrpSpPr/>
            <p:nvPr/>
          </p:nvGrpSpPr>
          <p:grpSpPr>
            <a:xfrm flipH="1">
              <a:off x="5430147" y="3078389"/>
              <a:ext cx="49903" cy="50291"/>
              <a:chOff x="5045471" y="2584333"/>
              <a:chExt cx="233703" cy="214108"/>
            </a:xfrm>
          </p:grpSpPr>
          <p:cxnSp>
            <p:nvCxnSpPr>
              <p:cNvPr id="150" name="Straight Connector 149">
                <a:extLst>
                  <a:ext uri="{FF2B5EF4-FFF2-40B4-BE49-F238E27FC236}">
                    <a16:creationId xmlns:a16="http://schemas.microsoft.com/office/drawing/2014/main" id="{0E77066D-18E4-1202-0A56-6DF40042178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6714289C-06F4-D70A-657F-D028C344434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2" name="Group 151">
              <a:extLst>
                <a:ext uri="{FF2B5EF4-FFF2-40B4-BE49-F238E27FC236}">
                  <a16:creationId xmlns:a16="http://schemas.microsoft.com/office/drawing/2014/main" id="{26DC6E23-7107-8932-D81C-29BE5CEE61C8}"/>
                </a:ext>
              </a:extLst>
            </p:cNvPr>
            <p:cNvGrpSpPr/>
            <p:nvPr/>
          </p:nvGrpSpPr>
          <p:grpSpPr>
            <a:xfrm flipH="1">
              <a:off x="5401572" y="3078389"/>
              <a:ext cx="49903" cy="50291"/>
              <a:chOff x="5045471" y="2584333"/>
              <a:chExt cx="233703" cy="214108"/>
            </a:xfrm>
          </p:grpSpPr>
          <p:cxnSp>
            <p:nvCxnSpPr>
              <p:cNvPr id="153" name="Straight Connector 152">
                <a:extLst>
                  <a:ext uri="{FF2B5EF4-FFF2-40B4-BE49-F238E27FC236}">
                    <a16:creationId xmlns:a16="http://schemas.microsoft.com/office/drawing/2014/main" id="{B3A7030D-391F-C0C0-3CF3-4E4553F9E8C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A7B9EAA1-2083-F0E0-6AA2-69ECC83312B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5" name="Group 154">
              <a:extLst>
                <a:ext uri="{FF2B5EF4-FFF2-40B4-BE49-F238E27FC236}">
                  <a16:creationId xmlns:a16="http://schemas.microsoft.com/office/drawing/2014/main" id="{929080ED-6F50-DBA1-1BFB-77A536BA3BFB}"/>
                </a:ext>
              </a:extLst>
            </p:cNvPr>
            <p:cNvGrpSpPr/>
            <p:nvPr/>
          </p:nvGrpSpPr>
          <p:grpSpPr>
            <a:xfrm flipH="1">
              <a:off x="5366647" y="3078389"/>
              <a:ext cx="49903" cy="50291"/>
              <a:chOff x="5045471" y="2584333"/>
              <a:chExt cx="233703" cy="214108"/>
            </a:xfrm>
          </p:grpSpPr>
          <p:cxnSp>
            <p:nvCxnSpPr>
              <p:cNvPr id="156" name="Straight Connector 155">
                <a:extLst>
                  <a:ext uri="{FF2B5EF4-FFF2-40B4-BE49-F238E27FC236}">
                    <a16:creationId xmlns:a16="http://schemas.microsoft.com/office/drawing/2014/main" id="{52CFF007-DBE1-6E94-6874-CD4E4D1D12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84F0A530-72D5-4661-7545-038E3DCA0B8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8" name="Group 157">
              <a:extLst>
                <a:ext uri="{FF2B5EF4-FFF2-40B4-BE49-F238E27FC236}">
                  <a16:creationId xmlns:a16="http://schemas.microsoft.com/office/drawing/2014/main" id="{89FF2226-FFAF-E275-A89F-868AE9A11367}"/>
                </a:ext>
              </a:extLst>
            </p:cNvPr>
            <p:cNvGrpSpPr/>
            <p:nvPr/>
          </p:nvGrpSpPr>
          <p:grpSpPr>
            <a:xfrm flipH="1">
              <a:off x="5357122" y="3078389"/>
              <a:ext cx="49903" cy="50291"/>
              <a:chOff x="5045471" y="2584333"/>
              <a:chExt cx="233703" cy="214108"/>
            </a:xfrm>
          </p:grpSpPr>
          <p:cxnSp>
            <p:nvCxnSpPr>
              <p:cNvPr id="159" name="Straight Connector 158">
                <a:extLst>
                  <a:ext uri="{FF2B5EF4-FFF2-40B4-BE49-F238E27FC236}">
                    <a16:creationId xmlns:a16="http://schemas.microsoft.com/office/drawing/2014/main" id="{06755EE1-2572-83EC-D33D-CF36EAEAC16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4CA8F5F5-2089-3134-3362-5E90C46768B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1" name="Group 160">
              <a:extLst>
                <a:ext uri="{FF2B5EF4-FFF2-40B4-BE49-F238E27FC236}">
                  <a16:creationId xmlns:a16="http://schemas.microsoft.com/office/drawing/2014/main" id="{A6173A20-DA9E-24C4-FBA8-A4E3FEC4606B}"/>
                </a:ext>
              </a:extLst>
            </p:cNvPr>
            <p:cNvGrpSpPr/>
            <p:nvPr/>
          </p:nvGrpSpPr>
          <p:grpSpPr>
            <a:xfrm flipH="1">
              <a:off x="5319022" y="3078389"/>
              <a:ext cx="49903" cy="50291"/>
              <a:chOff x="5045471" y="2584333"/>
              <a:chExt cx="233703" cy="214108"/>
            </a:xfrm>
          </p:grpSpPr>
          <p:cxnSp>
            <p:nvCxnSpPr>
              <p:cNvPr id="162" name="Straight Connector 161">
                <a:extLst>
                  <a:ext uri="{FF2B5EF4-FFF2-40B4-BE49-F238E27FC236}">
                    <a16:creationId xmlns:a16="http://schemas.microsoft.com/office/drawing/2014/main" id="{9D921AD9-FE15-CD65-79FB-A60D3CC24B8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9F746C6D-4027-B8AE-002C-18FFC794156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4" name="Group 163">
              <a:extLst>
                <a:ext uri="{FF2B5EF4-FFF2-40B4-BE49-F238E27FC236}">
                  <a16:creationId xmlns:a16="http://schemas.microsoft.com/office/drawing/2014/main" id="{2594ACA9-EB27-A8B0-5926-963FC9A6A768}"/>
                </a:ext>
              </a:extLst>
            </p:cNvPr>
            <p:cNvGrpSpPr/>
            <p:nvPr/>
          </p:nvGrpSpPr>
          <p:grpSpPr>
            <a:xfrm flipH="1">
              <a:off x="5201547" y="3078389"/>
              <a:ext cx="49903" cy="50291"/>
              <a:chOff x="5045471" y="2584333"/>
              <a:chExt cx="233703" cy="214108"/>
            </a:xfrm>
          </p:grpSpPr>
          <p:cxnSp>
            <p:nvCxnSpPr>
              <p:cNvPr id="165" name="Straight Connector 164">
                <a:extLst>
                  <a:ext uri="{FF2B5EF4-FFF2-40B4-BE49-F238E27FC236}">
                    <a16:creationId xmlns:a16="http://schemas.microsoft.com/office/drawing/2014/main" id="{5ECF0799-2AC9-302B-915D-5CBA4A74D11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30152A68-B798-7B8F-C1DF-84CA2FB4F50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F2FFD32A-32D5-776A-EA12-8942E6B8C566}"/>
                </a:ext>
              </a:extLst>
            </p:cNvPr>
            <p:cNvGrpSpPr/>
            <p:nvPr/>
          </p:nvGrpSpPr>
          <p:grpSpPr>
            <a:xfrm flipH="1">
              <a:off x="5188847" y="3078389"/>
              <a:ext cx="49903" cy="50291"/>
              <a:chOff x="5045471" y="2584333"/>
              <a:chExt cx="233703" cy="214108"/>
            </a:xfrm>
          </p:grpSpPr>
          <p:cxnSp>
            <p:nvCxnSpPr>
              <p:cNvPr id="168" name="Straight Connector 167">
                <a:extLst>
                  <a:ext uri="{FF2B5EF4-FFF2-40B4-BE49-F238E27FC236}">
                    <a16:creationId xmlns:a16="http://schemas.microsoft.com/office/drawing/2014/main" id="{457C6DDE-0BEE-0173-1C8A-D64807AF68B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F848DAA9-2AE0-88C9-AFEF-D9E17972435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0" name="Group 169">
              <a:extLst>
                <a:ext uri="{FF2B5EF4-FFF2-40B4-BE49-F238E27FC236}">
                  <a16:creationId xmlns:a16="http://schemas.microsoft.com/office/drawing/2014/main" id="{10D9F957-29AD-C77B-6576-9F49EE8E5EF1}"/>
                </a:ext>
              </a:extLst>
            </p:cNvPr>
            <p:cNvGrpSpPr/>
            <p:nvPr/>
          </p:nvGrpSpPr>
          <p:grpSpPr>
            <a:xfrm flipH="1">
              <a:off x="5179322" y="3078389"/>
              <a:ext cx="49903" cy="50291"/>
              <a:chOff x="5045471" y="2584333"/>
              <a:chExt cx="233703" cy="214108"/>
            </a:xfrm>
          </p:grpSpPr>
          <p:cxnSp>
            <p:nvCxnSpPr>
              <p:cNvPr id="171" name="Straight Connector 170">
                <a:extLst>
                  <a:ext uri="{FF2B5EF4-FFF2-40B4-BE49-F238E27FC236}">
                    <a16:creationId xmlns:a16="http://schemas.microsoft.com/office/drawing/2014/main" id="{CA5D59D7-4D04-7A25-B1E8-ECAEADCB5A8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2202B4E2-F6D5-784F-ABF8-426A48C3E5D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905C999B-BFAF-FBFF-5C22-2E5B00748CF4}"/>
                </a:ext>
              </a:extLst>
            </p:cNvPr>
            <p:cNvGrpSpPr/>
            <p:nvPr/>
          </p:nvGrpSpPr>
          <p:grpSpPr>
            <a:xfrm flipH="1">
              <a:off x="5163447" y="3078389"/>
              <a:ext cx="49903" cy="50291"/>
              <a:chOff x="5045471" y="2584333"/>
              <a:chExt cx="233703" cy="214108"/>
            </a:xfrm>
          </p:grpSpPr>
          <p:cxnSp>
            <p:nvCxnSpPr>
              <p:cNvPr id="174" name="Straight Connector 173">
                <a:extLst>
                  <a:ext uri="{FF2B5EF4-FFF2-40B4-BE49-F238E27FC236}">
                    <a16:creationId xmlns:a16="http://schemas.microsoft.com/office/drawing/2014/main" id="{C44B15F2-27F3-400B-2570-D0A7EF7FC69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DF2475B0-160B-9540-2EC4-F1E3A8444AC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6" name="Group 175">
              <a:extLst>
                <a:ext uri="{FF2B5EF4-FFF2-40B4-BE49-F238E27FC236}">
                  <a16:creationId xmlns:a16="http://schemas.microsoft.com/office/drawing/2014/main" id="{DED73086-68E9-A529-54C9-BBE12CF62AC1}"/>
                </a:ext>
              </a:extLst>
            </p:cNvPr>
            <p:cNvGrpSpPr/>
            <p:nvPr/>
          </p:nvGrpSpPr>
          <p:grpSpPr>
            <a:xfrm flipH="1">
              <a:off x="5150747" y="3078389"/>
              <a:ext cx="49903" cy="50291"/>
              <a:chOff x="5045471" y="2584333"/>
              <a:chExt cx="233703" cy="214108"/>
            </a:xfrm>
          </p:grpSpPr>
          <p:cxnSp>
            <p:nvCxnSpPr>
              <p:cNvPr id="177" name="Straight Connector 176">
                <a:extLst>
                  <a:ext uri="{FF2B5EF4-FFF2-40B4-BE49-F238E27FC236}">
                    <a16:creationId xmlns:a16="http://schemas.microsoft.com/office/drawing/2014/main" id="{ADB582EB-AD22-7F88-7AC5-A5B993C5B2E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E46F11E2-33E1-18C4-4B4D-A1D254932BE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9" name="Group 178">
              <a:extLst>
                <a:ext uri="{FF2B5EF4-FFF2-40B4-BE49-F238E27FC236}">
                  <a16:creationId xmlns:a16="http://schemas.microsoft.com/office/drawing/2014/main" id="{A827F365-4153-7161-0EDC-7B900C05817C}"/>
                </a:ext>
              </a:extLst>
            </p:cNvPr>
            <p:cNvGrpSpPr/>
            <p:nvPr/>
          </p:nvGrpSpPr>
          <p:grpSpPr>
            <a:xfrm flipH="1">
              <a:off x="5144397" y="3078389"/>
              <a:ext cx="49903" cy="50291"/>
              <a:chOff x="5045471" y="2584333"/>
              <a:chExt cx="233703" cy="214108"/>
            </a:xfrm>
          </p:grpSpPr>
          <p:cxnSp>
            <p:nvCxnSpPr>
              <p:cNvPr id="180" name="Straight Connector 179">
                <a:extLst>
                  <a:ext uri="{FF2B5EF4-FFF2-40B4-BE49-F238E27FC236}">
                    <a16:creationId xmlns:a16="http://schemas.microsoft.com/office/drawing/2014/main" id="{221642DE-9676-4EFF-7499-3C26EF3740E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04EAAFF7-BB9A-C8B2-39CB-C1A78A4EEAE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2" name="Group 181">
              <a:extLst>
                <a:ext uri="{FF2B5EF4-FFF2-40B4-BE49-F238E27FC236}">
                  <a16:creationId xmlns:a16="http://schemas.microsoft.com/office/drawing/2014/main" id="{F2198674-5BAF-FDAD-4042-24566DA6F000}"/>
                </a:ext>
              </a:extLst>
            </p:cNvPr>
            <p:cNvGrpSpPr/>
            <p:nvPr/>
          </p:nvGrpSpPr>
          <p:grpSpPr>
            <a:xfrm flipH="1">
              <a:off x="5134872" y="3078389"/>
              <a:ext cx="49903" cy="50291"/>
              <a:chOff x="5045471" y="2584333"/>
              <a:chExt cx="233703" cy="214108"/>
            </a:xfrm>
          </p:grpSpPr>
          <p:cxnSp>
            <p:nvCxnSpPr>
              <p:cNvPr id="183" name="Straight Connector 182">
                <a:extLst>
                  <a:ext uri="{FF2B5EF4-FFF2-40B4-BE49-F238E27FC236}">
                    <a16:creationId xmlns:a16="http://schemas.microsoft.com/office/drawing/2014/main" id="{47A90A83-13C6-A42A-C2A8-85BC8A08BE9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26ABB655-7A0E-439C-F7CF-487207F969F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5" name="Group 184">
              <a:extLst>
                <a:ext uri="{FF2B5EF4-FFF2-40B4-BE49-F238E27FC236}">
                  <a16:creationId xmlns:a16="http://schemas.microsoft.com/office/drawing/2014/main" id="{FECFEAE7-DD49-BA93-101C-F47409EDEA70}"/>
                </a:ext>
              </a:extLst>
            </p:cNvPr>
            <p:cNvGrpSpPr/>
            <p:nvPr/>
          </p:nvGrpSpPr>
          <p:grpSpPr>
            <a:xfrm flipH="1">
              <a:off x="5122172" y="3078389"/>
              <a:ext cx="49903" cy="50291"/>
              <a:chOff x="5045471" y="2584333"/>
              <a:chExt cx="233703" cy="214108"/>
            </a:xfrm>
          </p:grpSpPr>
          <p:cxnSp>
            <p:nvCxnSpPr>
              <p:cNvPr id="186" name="Straight Connector 185">
                <a:extLst>
                  <a:ext uri="{FF2B5EF4-FFF2-40B4-BE49-F238E27FC236}">
                    <a16:creationId xmlns:a16="http://schemas.microsoft.com/office/drawing/2014/main" id="{3955AE06-C037-016F-00E9-579160B0907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813A0BD4-4E54-0A7C-C6F2-523FC5A7E9F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8" name="Group 187">
              <a:extLst>
                <a:ext uri="{FF2B5EF4-FFF2-40B4-BE49-F238E27FC236}">
                  <a16:creationId xmlns:a16="http://schemas.microsoft.com/office/drawing/2014/main" id="{24331342-622A-5E39-B5D7-9AC364EE3A19}"/>
                </a:ext>
              </a:extLst>
            </p:cNvPr>
            <p:cNvGrpSpPr/>
            <p:nvPr/>
          </p:nvGrpSpPr>
          <p:grpSpPr>
            <a:xfrm flipH="1">
              <a:off x="5128522" y="3078389"/>
              <a:ext cx="49903" cy="50291"/>
              <a:chOff x="5045471" y="2584333"/>
              <a:chExt cx="233703" cy="214108"/>
            </a:xfrm>
          </p:grpSpPr>
          <p:cxnSp>
            <p:nvCxnSpPr>
              <p:cNvPr id="189" name="Straight Connector 188">
                <a:extLst>
                  <a:ext uri="{FF2B5EF4-FFF2-40B4-BE49-F238E27FC236}">
                    <a16:creationId xmlns:a16="http://schemas.microsoft.com/office/drawing/2014/main" id="{A3CB424C-2EA1-970A-ED49-A4B92D93F37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F4431D8D-2C28-F4F2-9B19-82CE3D6B719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1" name="Group 190">
              <a:extLst>
                <a:ext uri="{FF2B5EF4-FFF2-40B4-BE49-F238E27FC236}">
                  <a16:creationId xmlns:a16="http://schemas.microsoft.com/office/drawing/2014/main" id="{0CBAB417-BA7D-A98C-3FAC-9C2579EE774A}"/>
                </a:ext>
              </a:extLst>
            </p:cNvPr>
            <p:cNvGrpSpPr/>
            <p:nvPr/>
          </p:nvGrpSpPr>
          <p:grpSpPr>
            <a:xfrm flipH="1">
              <a:off x="5106297" y="3078389"/>
              <a:ext cx="49903" cy="50291"/>
              <a:chOff x="5045471" y="2584333"/>
              <a:chExt cx="233703" cy="214108"/>
            </a:xfrm>
          </p:grpSpPr>
          <p:cxnSp>
            <p:nvCxnSpPr>
              <p:cNvPr id="192" name="Straight Connector 191">
                <a:extLst>
                  <a:ext uri="{FF2B5EF4-FFF2-40B4-BE49-F238E27FC236}">
                    <a16:creationId xmlns:a16="http://schemas.microsoft.com/office/drawing/2014/main" id="{21521448-7222-43C4-F27A-EED172D5DF2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ED8F3549-3ED6-FA86-46BB-1042A9201B1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4" name="Group 193">
              <a:extLst>
                <a:ext uri="{FF2B5EF4-FFF2-40B4-BE49-F238E27FC236}">
                  <a16:creationId xmlns:a16="http://schemas.microsoft.com/office/drawing/2014/main" id="{4997C253-471B-2797-FEC8-8C1DBCD06A4D}"/>
                </a:ext>
              </a:extLst>
            </p:cNvPr>
            <p:cNvGrpSpPr/>
            <p:nvPr/>
          </p:nvGrpSpPr>
          <p:grpSpPr>
            <a:xfrm flipH="1">
              <a:off x="5087247" y="3078389"/>
              <a:ext cx="49903" cy="50291"/>
              <a:chOff x="5045471" y="2584333"/>
              <a:chExt cx="233703" cy="214108"/>
            </a:xfrm>
          </p:grpSpPr>
          <p:cxnSp>
            <p:nvCxnSpPr>
              <p:cNvPr id="195" name="Straight Connector 194">
                <a:extLst>
                  <a:ext uri="{FF2B5EF4-FFF2-40B4-BE49-F238E27FC236}">
                    <a16:creationId xmlns:a16="http://schemas.microsoft.com/office/drawing/2014/main" id="{37E9D1A0-1D09-C8E9-ACB3-E80B610DCEE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971EB7AE-E61C-BA2B-962E-362CD04153F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7" name="Group 196">
              <a:extLst>
                <a:ext uri="{FF2B5EF4-FFF2-40B4-BE49-F238E27FC236}">
                  <a16:creationId xmlns:a16="http://schemas.microsoft.com/office/drawing/2014/main" id="{54900D23-72A6-BD1D-29C9-7C0E52AAEAE8}"/>
                </a:ext>
              </a:extLst>
            </p:cNvPr>
            <p:cNvGrpSpPr/>
            <p:nvPr/>
          </p:nvGrpSpPr>
          <p:grpSpPr>
            <a:xfrm flipH="1">
              <a:off x="5093597" y="3078389"/>
              <a:ext cx="49903" cy="50291"/>
              <a:chOff x="5045471" y="2584333"/>
              <a:chExt cx="233703" cy="214108"/>
            </a:xfrm>
          </p:grpSpPr>
          <p:cxnSp>
            <p:nvCxnSpPr>
              <p:cNvPr id="198" name="Straight Connector 197">
                <a:extLst>
                  <a:ext uri="{FF2B5EF4-FFF2-40B4-BE49-F238E27FC236}">
                    <a16:creationId xmlns:a16="http://schemas.microsoft.com/office/drawing/2014/main" id="{2F0926EC-A8CC-0A09-A340-DAB9FEF5A2A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94F6E98F-6182-91C2-058C-BAD488A5964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0" name="Group 199">
              <a:extLst>
                <a:ext uri="{FF2B5EF4-FFF2-40B4-BE49-F238E27FC236}">
                  <a16:creationId xmlns:a16="http://schemas.microsoft.com/office/drawing/2014/main" id="{65661E2C-3B91-8A33-8F63-1C03CF78FAA5}"/>
                </a:ext>
              </a:extLst>
            </p:cNvPr>
            <p:cNvGrpSpPr/>
            <p:nvPr/>
          </p:nvGrpSpPr>
          <p:grpSpPr>
            <a:xfrm flipH="1">
              <a:off x="5099947" y="3078389"/>
              <a:ext cx="49903" cy="50291"/>
              <a:chOff x="5045471" y="2584333"/>
              <a:chExt cx="233703" cy="214108"/>
            </a:xfrm>
          </p:grpSpPr>
          <p:cxnSp>
            <p:nvCxnSpPr>
              <p:cNvPr id="201" name="Straight Connector 200">
                <a:extLst>
                  <a:ext uri="{FF2B5EF4-FFF2-40B4-BE49-F238E27FC236}">
                    <a16:creationId xmlns:a16="http://schemas.microsoft.com/office/drawing/2014/main" id="{B453A050-60A3-48BC-96D7-1FC59C732AF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69588A1D-B068-57AB-F9D2-5C166F94991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3" name="Group 202">
              <a:extLst>
                <a:ext uri="{FF2B5EF4-FFF2-40B4-BE49-F238E27FC236}">
                  <a16:creationId xmlns:a16="http://schemas.microsoft.com/office/drawing/2014/main" id="{A305A3C4-CF9B-FB5E-605B-82E1137CFAC6}"/>
                </a:ext>
              </a:extLst>
            </p:cNvPr>
            <p:cNvGrpSpPr/>
            <p:nvPr/>
          </p:nvGrpSpPr>
          <p:grpSpPr>
            <a:xfrm flipH="1">
              <a:off x="5071372" y="3078389"/>
              <a:ext cx="49903" cy="50291"/>
              <a:chOff x="5045471" y="2584333"/>
              <a:chExt cx="233703" cy="214108"/>
            </a:xfrm>
          </p:grpSpPr>
          <p:cxnSp>
            <p:nvCxnSpPr>
              <p:cNvPr id="204" name="Straight Connector 203">
                <a:extLst>
                  <a:ext uri="{FF2B5EF4-FFF2-40B4-BE49-F238E27FC236}">
                    <a16:creationId xmlns:a16="http://schemas.microsoft.com/office/drawing/2014/main" id="{77EAAD81-070E-C4CE-2110-6AE93743B6B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1827744D-095D-B1C7-03F0-CFCCC10506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6" name="Group 205">
              <a:extLst>
                <a:ext uri="{FF2B5EF4-FFF2-40B4-BE49-F238E27FC236}">
                  <a16:creationId xmlns:a16="http://schemas.microsoft.com/office/drawing/2014/main" id="{1C31B850-CB78-923B-7DE1-2EF91BD8BF4F}"/>
                </a:ext>
              </a:extLst>
            </p:cNvPr>
            <p:cNvGrpSpPr/>
            <p:nvPr/>
          </p:nvGrpSpPr>
          <p:grpSpPr>
            <a:xfrm flipH="1">
              <a:off x="5058672" y="3078389"/>
              <a:ext cx="49903" cy="50291"/>
              <a:chOff x="5045471" y="2584333"/>
              <a:chExt cx="233703" cy="214108"/>
            </a:xfrm>
          </p:grpSpPr>
          <p:cxnSp>
            <p:nvCxnSpPr>
              <p:cNvPr id="207" name="Straight Connector 206">
                <a:extLst>
                  <a:ext uri="{FF2B5EF4-FFF2-40B4-BE49-F238E27FC236}">
                    <a16:creationId xmlns:a16="http://schemas.microsoft.com/office/drawing/2014/main" id="{9E90C2F2-C342-9EFD-B537-710486DEE7B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334C54FC-52DB-4420-5143-1BE9E64B1FB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9" name="Group 208">
              <a:extLst>
                <a:ext uri="{FF2B5EF4-FFF2-40B4-BE49-F238E27FC236}">
                  <a16:creationId xmlns:a16="http://schemas.microsoft.com/office/drawing/2014/main" id="{F34989A0-3014-EC31-0B47-67BFD91824ED}"/>
                </a:ext>
              </a:extLst>
            </p:cNvPr>
            <p:cNvGrpSpPr/>
            <p:nvPr/>
          </p:nvGrpSpPr>
          <p:grpSpPr>
            <a:xfrm flipH="1">
              <a:off x="5049147" y="3078389"/>
              <a:ext cx="49903" cy="50291"/>
              <a:chOff x="5045471" y="2584333"/>
              <a:chExt cx="233703" cy="214108"/>
            </a:xfrm>
          </p:grpSpPr>
          <p:cxnSp>
            <p:nvCxnSpPr>
              <p:cNvPr id="210" name="Straight Connector 209">
                <a:extLst>
                  <a:ext uri="{FF2B5EF4-FFF2-40B4-BE49-F238E27FC236}">
                    <a16:creationId xmlns:a16="http://schemas.microsoft.com/office/drawing/2014/main" id="{0267613A-5F48-FE57-467E-001307439DC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B2B6ED0C-226A-C6EC-92BA-78B57DD8E19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2" name="Group 211">
              <a:extLst>
                <a:ext uri="{FF2B5EF4-FFF2-40B4-BE49-F238E27FC236}">
                  <a16:creationId xmlns:a16="http://schemas.microsoft.com/office/drawing/2014/main" id="{56EC113A-5D25-30B3-4762-717D2E88E0F8}"/>
                </a:ext>
              </a:extLst>
            </p:cNvPr>
            <p:cNvGrpSpPr/>
            <p:nvPr/>
          </p:nvGrpSpPr>
          <p:grpSpPr>
            <a:xfrm flipH="1">
              <a:off x="4922280" y="3083492"/>
              <a:ext cx="49903" cy="50291"/>
              <a:chOff x="5045471" y="2584333"/>
              <a:chExt cx="233703" cy="214108"/>
            </a:xfrm>
          </p:grpSpPr>
          <p:cxnSp>
            <p:nvCxnSpPr>
              <p:cNvPr id="213" name="Straight Connector 212">
                <a:extLst>
                  <a:ext uri="{FF2B5EF4-FFF2-40B4-BE49-F238E27FC236}">
                    <a16:creationId xmlns:a16="http://schemas.microsoft.com/office/drawing/2014/main" id="{1658316B-9ECD-ED8C-7F82-6B64B527F9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61E810F7-779C-23AA-6F5A-3FEDA2BD8CA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5" name="Group 214">
              <a:extLst>
                <a:ext uri="{FF2B5EF4-FFF2-40B4-BE49-F238E27FC236}">
                  <a16:creationId xmlns:a16="http://schemas.microsoft.com/office/drawing/2014/main" id="{BAEBE4D3-B84C-EC34-5476-CDBBEB39BCF8}"/>
                </a:ext>
              </a:extLst>
            </p:cNvPr>
            <p:cNvGrpSpPr/>
            <p:nvPr/>
          </p:nvGrpSpPr>
          <p:grpSpPr>
            <a:xfrm flipH="1">
              <a:off x="5030230" y="3080317"/>
              <a:ext cx="49903" cy="50291"/>
              <a:chOff x="5045471" y="2584333"/>
              <a:chExt cx="233703" cy="214108"/>
            </a:xfrm>
          </p:grpSpPr>
          <p:cxnSp>
            <p:nvCxnSpPr>
              <p:cNvPr id="216" name="Straight Connector 215">
                <a:extLst>
                  <a:ext uri="{FF2B5EF4-FFF2-40B4-BE49-F238E27FC236}">
                    <a16:creationId xmlns:a16="http://schemas.microsoft.com/office/drawing/2014/main" id="{0AD914C1-BED7-2F72-ADCC-3358AD32758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62954D06-BD17-8780-A7D7-A83CBC67294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88EC442B-02E1-A27B-CDD5-EE0CBAE0F6B4}"/>
                </a:ext>
              </a:extLst>
            </p:cNvPr>
            <p:cNvGrpSpPr/>
            <p:nvPr/>
          </p:nvGrpSpPr>
          <p:grpSpPr>
            <a:xfrm flipH="1">
              <a:off x="5011180" y="3080317"/>
              <a:ext cx="49903" cy="50291"/>
              <a:chOff x="5045471" y="2584333"/>
              <a:chExt cx="233703" cy="214108"/>
            </a:xfrm>
          </p:grpSpPr>
          <p:cxnSp>
            <p:nvCxnSpPr>
              <p:cNvPr id="219" name="Straight Connector 218">
                <a:extLst>
                  <a:ext uri="{FF2B5EF4-FFF2-40B4-BE49-F238E27FC236}">
                    <a16:creationId xmlns:a16="http://schemas.microsoft.com/office/drawing/2014/main" id="{09032497-ADC3-C26D-D443-723AA81CF84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1B9D6AAD-2010-BCD3-6AE1-81301554214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1" name="Group 220">
              <a:extLst>
                <a:ext uri="{FF2B5EF4-FFF2-40B4-BE49-F238E27FC236}">
                  <a16:creationId xmlns:a16="http://schemas.microsoft.com/office/drawing/2014/main" id="{FCE8A3F1-A8FC-8DA0-EFD8-675A1C5280DB}"/>
                </a:ext>
              </a:extLst>
            </p:cNvPr>
            <p:cNvGrpSpPr/>
            <p:nvPr/>
          </p:nvGrpSpPr>
          <p:grpSpPr>
            <a:xfrm flipH="1">
              <a:off x="4998480" y="3080317"/>
              <a:ext cx="49903" cy="50291"/>
              <a:chOff x="5045471" y="2584333"/>
              <a:chExt cx="233703" cy="214108"/>
            </a:xfrm>
          </p:grpSpPr>
          <p:cxnSp>
            <p:nvCxnSpPr>
              <p:cNvPr id="222" name="Straight Connector 221">
                <a:extLst>
                  <a:ext uri="{FF2B5EF4-FFF2-40B4-BE49-F238E27FC236}">
                    <a16:creationId xmlns:a16="http://schemas.microsoft.com/office/drawing/2014/main" id="{0DDA64AB-279B-0172-4364-6376FDA1D21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F3205AF0-DA24-DF6C-A3D4-1B66B957538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4" name="Group 223">
              <a:extLst>
                <a:ext uri="{FF2B5EF4-FFF2-40B4-BE49-F238E27FC236}">
                  <a16:creationId xmlns:a16="http://schemas.microsoft.com/office/drawing/2014/main" id="{C723D235-8C1A-97C4-644E-5419C52E68D6}"/>
                </a:ext>
              </a:extLst>
            </p:cNvPr>
            <p:cNvGrpSpPr/>
            <p:nvPr/>
          </p:nvGrpSpPr>
          <p:grpSpPr>
            <a:xfrm flipH="1">
              <a:off x="4874655" y="3083492"/>
              <a:ext cx="49903" cy="50291"/>
              <a:chOff x="5045471" y="2584333"/>
              <a:chExt cx="233703" cy="214108"/>
            </a:xfrm>
          </p:grpSpPr>
          <p:cxnSp>
            <p:nvCxnSpPr>
              <p:cNvPr id="225" name="Straight Connector 224">
                <a:extLst>
                  <a:ext uri="{FF2B5EF4-FFF2-40B4-BE49-F238E27FC236}">
                    <a16:creationId xmlns:a16="http://schemas.microsoft.com/office/drawing/2014/main" id="{CAA6352C-B8D0-B06F-A3A7-634D6ECFD98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D3259890-8B28-D297-441F-5724F02D514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7" name="Group 226">
              <a:extLst>
                <a:ext uri="{FF2B5EF4-FFF2-40B4-BE49-F238E27FC236}">
                  <a16:creationId xmlns:a16="http://schemas.microsoft.com/office/drawing/2014/main" id="{3CD55863-C8FD-8147-D3D1-A0FB307C8295}"/>
                </a:ext>
              </a:extLst>
            </p:cNvPr>
            <p:cNvGrpSpPr/>
            <p:nvPr/>
          </p:nvGrpSpPr>
          <p:grpSpPr>
            <a:xfrm flipH="1">
              <a:off x="4858780" y="3083492"/>
              <a:ext cx="49903" cy="50291"/>
              <a:chOff x="5045471" y="2584333"/>
              <a:chExt cx="233703" cy="214108"/>
            </a:xfrm>
          </p:grpSpPr>
          <p:cxnSp>
            <p:nvCxnSpPr>
              <p:cNvPr id="228" name="Straight Connector 227">
                <a:extLst>
                  <a:ext uri="{FF2B5EF4-FFF2-40B4-BE49-F238E27FC236}">
                    <a16:creationId xmlns:a16="http://schemas.microsoft.com/office/drawing/2014/main" id="{813FB3E5-4169-64AD-A95E-87AC0550E4C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EAAB6430-23D3-DFFF-D07F-D9CA3CB4226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8B812F1C-02FC-C935-D956-C69F6B5A0669}"/>
                </a:ext>
              </a:extLst>
            </p:cNvPr>
            <p:cNvGrpSpPr/>
            <p:nvPr/>
          </p:nvGrpSpPr>
          <p:grpSpPr>
            <a:xfrm flipH="1">
              <a:off x="4846080" y="3083492"/>
              <a:ext cx="49903" cy="50291"/>
              <a:chOff x="5045471" y="2584333"/>
              <a:chExt cx="233703" cy="214108"/>
            </a:xfrm>
          </p:grpSpPr>
          <p:cxnSp>
            <p:nvCxnSpPr>
              <p:cNvPr id="231" name="Straight Connector 230">
                <a:extLst>
                  <a:ext uri="{FF2B5EF4-FFF2-40B4-BE49-F238E27FC236}">
                    <a16:creationId xmlns:a16="http://schemas.microsoft.com/office/drawing/2014/main" id="{ECDCD7D3-5879-1D3B-3DC1-3F13D96091A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BF315588-DCF0-4218-FF06-3AF9B15F726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3" name="Group 232">
              <a:extLst>
                <a:ext uri="{FF2B5EF4-FFF2-40B4-BE49-F238E27FC236}">
                  <a16:creationId xmlns:a16="http://schemas.microsoft.com/office/drawing/2014/main" id="{0999F438-B456-1CAD-F693-4ADE869F999D}"/>
                </a:ext>
              </a:extLst>
            </p:cNvPr>
            <p:cNvGrpSpPr/>
            <p:nvPr/>
          </p:nvGrpSpPr>
          <p:grpSpPr>
            <a:xfrm flipH="1">
              <a:off x="4817505" y="3083492"/>
              <a:ext cx="49903" cy="50291"/>
              <a:chOff x="5045471" y="2584333"/>
              <a:chExt cx="233703" cy="214108"/>
            </a:xfrm>
          </p:grpSpPr>
          <p:cxnSp>
            <p:nvCxnSpPr>
              <p:cNvPr id="234" name="Straight Connector 233">
                <a:extLst>
                  <a:ext uri="{FF2B5EF4-FFF2-40B4-BE49-F238E27FC236}">
                    <a16:creationId xmlns:a16="http://schemas.microsoft.com/office/drawing/2014/main" id="{810991D1-8FA2-E44D-534C-7FFBDE4F863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ED1C89E4-AFE3-D877-DAA2-276B62124D8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6" name="Group 235">
              <a:extLst>
                <a:ext uri="{FF2B5EF4-FFF2-40B4-BE49-F238E27FC236}">
                  <a16:creationId xmlns:a16="http://schemas.microsoft.com/office/drawing/2014/main" id="{99B7CF74-CAD5-A0DC-8F79-AF799AC5994B}"/>
                </a:ext>
              </a:extLst>
            </p:cNvPr>
            <p:cNvGrpSpPr/>
            <p:nvPr/>
          </p:nvGrpSpPr>
          <p:grpSpPr>
            <a:xfrm flipH="1">
              <a:off x="4839730" y="3083492"/>
              <a:ext cx="49903" cy="50291"/>
              <a:chOff x="5045471" y="2584333"/>
              <a:chExt cx="233703" cy="214108"/>
            </a:xfrm>
          </p:grpSpPr>
          <p:cxnSp>
            <p:nvCxnSpPr>
              <p:cNvPr id="237" name="Straight Connector 236">
                <a:extLst>
                  <a:ext uri="{FF2B5EF4-FFF2-40B4-BE49-F238E27FC236}">
                    <a16:creationId xmlns:a16="http://schemas.microsoft.com/office/drawing/2014/main" id="{89BDF78E-9D7F-AE5F-EFA2-9B9414B30AB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C6A978DD-0963-BDA6-1D53-E81F29957FC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9" name="Group 238">
              <a:extLst>
                <a:ext uri="{FF2B5EF4-FFF2-40B4-BE49-F238E27FC236}">
                  <a16:creationId xmlns:a16="http://schemas.microsoft.com/office/drawing/2014/main" id="{DF57713C-96A3-21DD-9B40-0F33B95D0728}"/>
                </a:ext>
              </a:extLst>
            </p:cNvPr>
            <p:cNvGrpSpPr/>
            <p:nvPr/>
          </p:nvGrpSpPr>
          <p:grpSpPr>
            <a:xfrm flipH="1">
              <a:off x="4833380" y="3083492"/>
              <a:ext cx="49903" cy="50291"/>
              <a:chOff x="5045471" y="2584333"/>
              <a:chExt cx="233703" cy="214108"/>
            </a:xfrm>
          </p:grpSpPr>
          <p:cxnSp>
            <p:nvCxnSpPr>
              <p:cNvPr id="240" name="Straight Connector 239">
                <a:extLst>
                  <a:ext uri="{FF2B5EF4-FFF2-40B4-BE49-F238E27FC236}">
                    <a16:creationId xmlns:a16="http://schemas.microsoft.com/office/drawing/2014/main" id="{F8353590-D343-2F16-0532-E8A1647BECB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1717D260-267B-7109-E0B6-0C5FC171D3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328E3F0D-D393-AE02-9224-76CD02EF82D0}"/>
                </a:ext>
              </a:extLst>
            </p:cNvPr>
            <p:cNvGrpSpPr/>
            <p:nvPr/>
          </p:nvGrpSpPr>
          <p:grpSpPr>
            <a:xfrm flipH="1">
              <a:off x="4827030" y="3083492"/>
              <a:ext cx="49903" cy="50291"/>
              <a:chOff x="5045471" y="2584333"/>
              <a:chExt cx="233703" cy="214108"/>
            </a:xfrm>
          </p:grpSpPr>
          <p:cxnSp>
            <p:nvCxnSpPr>
              <p:cNvPr id="243" name="Straight Connector 242">
                <a:extLst>
                  <a:ext uri="{FF2B5EF4-FFF2-40B4-BE49-F238E27FC236}">
                    <a16:creationId xmlns:a16="http://schemas.microsoft.com/office/drawing/2014/main" id="{0721EF0A-64CB-55FF-8A9C-8D254712E7F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FBF9774F-65D7-D832-2BB3-E0A1C03E21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5" name="Group 244">
              <a:extLst>
                <a:ext uri="{FF2B5EF4-FFF2-40B4-BE49-F238E27FC236}">
                  <a16:creationId xmlns:a16="http://schemas.microsoft.com/office/drawing/2014/main" id="{6EF3A289-D474-072C-3ACC-0B36C0920A9A}"/>
                </a:ext>
              </a:extLst>
            </p:cNvPr>
            <p:cNvGrpSpPr/>
            <p:nvPr/>
          </p:nvGrpSpPr>
          <p:grpSpPr>
            <a:xfrm flipH="1">
              <a:off x="4801630" y="3083492"/>
              <a:ext cx="49903" cy="50291"/>
              <a:chOff x="5045471" y="2584333"/>
              <a:chExt cx="233703" cy="214108"/>
            </a:xfrm>
          </p:grpSpPr>
          <p:cxnSp>
            <p:nvCxnSpPr>
              <p:cNvPr id="246" name="Straight Connector 245">
                <a:extLst>
                  <a:ext uri="{FF2B5EF4-FFF2-40B4-BE49-F238E27FC236}">
                    <a16:creationId xmlns:a16="http://schemas.microsoft.com/office/drawing/2014/main" id="{72BAF425-07CB-4CC6-34C0-051D29B52A5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90049982-4450-823E-FE16-ADA0FB1D8BA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C93F949A-8266-3FA7-B820-E7EADF95AB08}"/>
                </a:ext>
              </a:extLst>
            </p:cNvPr>
            <p:cNvGrpSpPr/>
            <p:nvPr/>
          </p:nvGrpSpPr>
          <p:grpSpPr>
            <a:xfrm flipH="1">
              <a:off x="4795280" y="3083492"/>
              <a:ext cx="49903" cy="50291"/>
              <a:chOff x="5045471" y="2584333"/>
              <a:chExt cx="233703" cy="214108"/>
            </a:xfrm>
          </p:grpSpPr>
          <p:cxnSp>
            <p:nvCxnSpPr>
              <p:cNvPr id="249" name="Straight Connector 248">
                <a:extLst>
                  <a:ext uri="{FF2B5EF4-FFF2-40B4-BE49-F238E27FC236}">
                    <a16:creationId xmlns:a16="http://schemas.microsoft.com/office/drawing/2014/main" id="{F1BD0C0F-27D0-B98C-5D93-60A08B484D5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FAF9A540-5DF7-E9BC-C9E9-67F17A9A6AC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A147D26B-4579-D542-081C-FC92D9FBD521}"/>
                </a:ext>
              </a:extLst>
            </p:cNvPr>
            <p:cNvGrpSpPr/>
            <p:nvPr/>
          </p:nvGrpSpPr>
          <p:grpSpPr>
            <a:xfrm flipH="1">
              <a:off x="4776230" y="3083492"/>
              <a:ext cx="49903" cy="50291"/>
              <a:chOff x="5045471" y="2584333"/>
              <a:chExt cx="233703" cy="214108"/>
            </a:xfrm>
          </p:grpSpPr>
          <p:cxnSp>
            <p:nvCxnSpPr>
              <p:cNvPr id="252" name="Straight Connector 251">
                <a:extLst>
                  <a:ext uri="{FF2B5EF4-FFF2-40B4-BE49-F238E27FC236}">
                    <a16:creationId xmlns:a16="http://schemas.microsoft.com/office/drawing/2014/main" id="{DC1D7263-3791-9E7A-F5F2-CA164FBB17B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35A7A4C6-E951-508A-AF28-0FC130DEDE8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48919E03-E746-4CF3-F255-FB53D158F9F8}"/>
                </a:ext>
              </a:extLst>
            </p:cNvPr>
            <p:cNvGrpSpPr/>
            <p:nvPr/>
          </p:nvGrpSpPr>
          <p:grpSpPr>
            <a:xfrm flipH="1">
              <a:off x="4773055" y="3083492"/>
              <a:ext cx="49903" cy="50291"/>
              <a:chOff x="5045471" y="2584333"/>
              <a:chExt cx="233703" cy="214108"/>
            </a:xfrm>
          </p:grpSpPr>
          <p:cxnSp>
            <p:nvCxnSpPr>
              <p:cNvPr id="255" name="Straight Connector 254">
                <a:extLst>
                  <a:ext uri="{FF2B5EF4-FFF2-40B4-BE49-F238E27FC236}">
                    <a16:creationId xmlns:a16="http://schemas.microsoft.com/office/drawing/2014/main" id="{61C9F034-A8AE-A870-2CC3-CDD6C8218A8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5B2EA67B-B16D-4F1D-A0C8-5711FCDCFD0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8B862BE2-5044-33A9-79C6-8F6E266D5181}"/>
                </a:ext>
              </a:extLst>
            </p:cNvPr>
            <p:cNvGrpSpPr/>
            <p:nvPr/>
          </p:nvGrpSpPr>
          <p:grpSpPr>
            <a:xfrm flipH="1">
              <a:off x="4747655" y="3083492"/>
              <a:ext cx="49903" cy="50291"/>
              <a:chOff x="5045471" y="2584333"/>
              <a:chExt cx="233703" cy="214108"/>
            </a:xfrm>
          </p:grpSpPr>
          <p:cxnSp>
            <p:nvCxnSpPr>
              <p:cNvPr id="258" name="Straight Connector 257">
                <a:extLst>
                  <a:ext uri="{FF2B5EF4-FFF2-40B4-BE49-F238E27FC236}">
                    <a16:creationId xmlns:a16="http://schemas.microsoft.com/office/drawing/2014/main" id="{62E3D0DE-B2D3-759D-D045-8F9FF85DFA0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524882E6-7B2E-69B1-6C85-CBD7D837B0E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ECE94176-1477-46A7-EFA2-69B955923BE5}"/>
                </a:ext>
              </a:extLst>
            </p:cNvPr>
            <p:cNvGrpSpPr/>
            <p:nvPr/>
          </p:nvGrpSpPr>
          <p:grpSpPr>
            <a:xfrm flipH="1">
              <a:off x="4769880" y="3083492"/>
              <a:ext cx="49903" cy="50291"/>
              <a:chOff x="5045471" y="2584333"/>
              <a:chExt cx="233703" cy="214108"/>
            </a:xfrm>
          </p:grpSpPr>
          <p:cxnSp>
            <p:nvCxnSpPr>
              <p:cNvPr id="261" name="Straight Connector 260">
                <a:extLst>
                  <a:ext uri="{FF2B5EF4-FFF2-40B4-BE49-F238E27FC236}">
                    <a16:creationId xmlns:a16="http://schemas.microsoft.com/office/drawing/2014/main" id="{775B7FEA-3AF8-52A0-93C5-48FEFC9E44F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646F50A1-427C-2621-7B02-52182AA953A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81933EE8-7835-348B-5AB8-8CE2F64C0529}"/>
                </a:ext>
              </a:extLst>
            </p:cNvPr>
            <p:cNvGrpSpPr/>
            <p:nvPr/>
          </p:nvGrpSpPr>
          <p:grpSpPr>
            <a:xfrm flipH="1">
              <a:off x="4763530" y="3083492"/>
              <a:ext cx="49903" cy="50291"/>
              <a:chOff x="5045471" y="2584333"/>
              <a:chExt cx="233703" cy="214108"/>
            </a:xfrm>
          </p:grpSpPr>
          <p:cxnSp>
            <p:nvCxnSpPr>
              <p:cNvPr id="264" name="Straight Connector 263">
                <a:extLst>
                  <a:ext uri="{FF2B5EF4-FFF2-40B4-BE49-F238E27FC236}">
                    <a16:creationId xmlns:a16="http://schemas.microsoft.com/office/drawing/2014/main" id="{075B872D-D687-C4F3-39BA-10531046746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FED30DB0-48CD-C425-3BCA-A7B2FD174BD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DFEC3284-8EF0-3B33-C58C-D6726B7A9BA0}"/>
                </a:ext>
              </a:extLst>
            </p:cNvPr>
            <p:cNvGrpSpPr/>
            <p:nvPr/>
          </p:nvGrpSpPr>
          <p:grpSpPr>
            <a:xfrm flipH="1">
              <a:off x="4754005" y="3083492"/>
              <a:ext cx="49903" cy="50291"/>
              <a:chOff x="5045471" y="2584333"/>
              <a:chExt cx="233703" cy="214108"/>
            </a:xfrm>
          </p:grpSpPr>
          <p:cxnSp>
            <p:nvCxnSpPr>
              <p:cNvPr id="267" name="Straight Connector 266">
                <a:extLst>
                  <a:ext uri="{FF2B5EF4-FFF2-40B4-BE49-F238E27FC236}">
                    <a16:creationId xmlns:a16="http://schemas.microsoft.com/office/drawing/2014/main" id="{0283FA76-84C2-3D96-139E-BDBE47E3D44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F8911ABF-4138-4CE3-6E43-2DFD3781C89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9" name="Group 268">
              <a:extLst>
                <a:ext uri="{FF2B5EF4-FFF2-40B4-BE49-F238E27FC236}">
                  <a16:creationId xmlns:a16="http://schemas.microsoft.com/office/drawing/2014/main" id="{174F64CD-96E2-6065-5C4A-1E1C7A0D889B}"/>
                </a:ext>
              </a:extLst>
            </p:cNvPr>
            <p:cNvGrpSpPr/>
            <p:nvPr/>
          </p:nvGrpSpPr>
          <p:grpSpPr>
            <a:xfrm flipH="1">
              <a:off x="4757180" y="3083492"/>
              <a:ext cx="49903" cy="50291"/>
              <a:chOff x="5045471" y="2584333"/>
              <a:chExt cx="233703" cy="214108"/>
            </a:xfrm>
          </p:grpSpPr>
          <p:cxnSp>
            <p:nvCxnSpPr>
              <p:cNvPr id="270" name="Straight Connector 269">
                <a:extLst>
                  <a:ext uri="{FF2B5EF4-FFF2-40B4-BE49-F238E27FC236}">
                    <a16:creationId xmlns:a16="http://schemas.microsoft.com/office/drawing/2014/main" id="{E20DCFFF-6173-9166-1D91-7104AB168BF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94C28600-67FE-F9A3-7156-8307F6DF0A5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2" name="Group 271">
              <a:extLst>
                <a:ext uri="{FF2B5EF4-FFF2-40B4-BE49-F238E27FC236}">
                  <a16:creationId xmlns:a16="http://schemas.microsoft.com/office/drawing/2014/main" id="{85C118FF-AE14-D09C-80E2-FDFCB0D1F8C1}"/>
                </a:ext>
              </a:extLst>
            </p:cNvPr>
            <p:cNvGrpSpPr/>
            <p:nvPr/>
          </p:nvGrpSpPr>
          <p:grpSpPr>
            <a:xfrm flipH="1">
              <a:off x="4731780" y="3083492"/>
              <a:ext cx="49903" cy="50291"/>
              <a:chOff x="5045471" y="2584333"/>
              <a:chExt cx="233703" cy="214108"/>
            </a:xfrm>
          </p:grpSpPr>
          <p:cxnSp>
            <p:nvCxnSpPr>
              <p:cNvPr id="273" name="Straight Connector 272">
                <a:extLst>
                  <a:ext uri="{FF2B5EF4-FFF2-40B4-BE49-F238E27FC236}">
                    <a16:creationId xmlns:a16="http://schemas.microsoft.com/office/drawing/2014/main" id="{FA758C74-8696-E054-9E59-0191E4053E5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819EC1BC-8F85-C80A-8CB2-7BB003AD8F6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2B670C33-A2F0-208A-BB9F-229F5A48A9C0}"/>
                </a:ext>
              </a:extLst>
            </p:cNvPr>
            <p:cNvGrpSpPr/>
            <p:nvPr/>
          </p:nvGrpSpPr>
          <p:grpSpPr>
            <a:xfrm flipH="1">
              <a:off x="4725430" y="3083492"/>
              <a:ext cx="49903" cy="50291"/>
              <a:chOff x="5045471" y="2584333"/>
              <a:chExt cx="233703" cy="214108"/>
            </a:xfrm>
          </p:grpSpPr>
          <p:cxnSp>
            <p:nvCxnSpPr>
              <p:cNvPr id="276" name="Straight Connector 275">
                <a:extLst>
                  <a:ext uri="{FF2B5EF4-FFF2-40B4-BE49-F238E27FC236}">
                    <a16:creationId xmlns:a16="http://schemas.microsoft.com/office/drawing/2014/main" id="{8344EE44-FAEB-984D-053C-7FD7E9ED92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9CC30325-0807-8B40-399A-C5E833918A6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5D9505CA-CA68-A24B-C099-3440205A395D}"/>
                </a:ext>
              </a:extLst>
            </p:cNvPr>
            <p:cNvGrpSpPr/>
            <p:nvPr/>
          </p:nvGrpSpPr>
          <p:grpSpPr>
            <a:xfrm flipH="1">
              <a:off x="4719080" y="3083492"/>
              <a:ext cx="49903" cy="50291"/>
              <a:chOff x="5045471" y="2584333"/>
              <a:chExt cx="233703" cy="214108"/>
            </a:xfrm>
          </p:grpSpPr>
          <p:cxnSp>
            <p:nvCxnSpPr>
              <p:cNvPr id="279" name="Straight Connector 278">
                <a:extLst>
                  <a:ext uri="{FF2B5EF4-FFF2-40B4-BE49-F238E27FC236}">
                    <a16:creationId xmlns:a16="http://schemas.microsoft.com/office/drawing/2014/main" id="{E636150D-3781-0EE1-DDDB-C383C4ED835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AAE30865-B677-A238-BC75-4435D67229B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F47AC72A-F900-0588-A6E4-B6E2BD5D2AF2}"/>
                </a:ext>
              </a:extLst>
            </p:cNvPr>
            <p:cNvGrpSpPr/>
            <p:nvPr/>
          </p:nvGrpSpPr>
          <p:grpSpPr>
            <a:xfrm flipH="1">
              <a:off x="4674630" y="3083492"/>
              <a:ext cx="49903" cy="50291"/>
              <a:chOff x="5045471" y="2584333"/>
              <a:chExt cx="233703" cy="214108"/>
            </a:xfrm>
          </p:grpSpPr>
          <p:cxnSp>
            <p:nvCxnSpPr>
              <p:cNvPr id="282" name="Straight Connector 281">
                <a:extLst>
                  <a:ext uri="{FF2B5EF4-FFF2-40B4-BE49-F238E27FC236}">
                    <a16:creationId xmlns:a16="http://schemas.microsoft.com/office/drawing/2014/main" id="{73A57EE4-3AAE-3A64-7931-64626A970A7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2C2543AD-D828-483B-7B5B-9F4146EDD6E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84" name="Group 283">
              <a:extLst>
                <a:ext uri="{FF2B5EF4-FFF2-40B4-BE49-F238E27FC236}">
                  <a16:creationId xmlns:a16="http://schemas.microsoft.com/office/drawing/2014/main" id="{317B6D63-1877-E86D-AFF3-11F8A6C6D070}"/>
                </a:ext>
              </a:extLst>
            </p:cNvPr>
            <p:cNvGrpSpPr/>
            <p:nvPr/>
          </p:nvGrpSpPr>
          <p:grpSpPr>
            <a:xfrm flipH="1">
              <a:off x="4655580" y="3083492"/>
              <a:ext cx="49903" cy="50291"/>
              <a:chOff x="5045471" y="2584333"/>
              <a:chExt cx="233703" cy="214108"/>
            </a:xfrm>
          </p:grpSpPr>
          <p:cxnSp>
            <p:nvCxnSpPr>
              <p:cNvPr id="285" name="Straight Connector 284">
                <a:extLst>
                  <a:ext uri="{FF2B5EF4-FFF2-40B4-BE49-F238E27FC236}">
                    <a16:creationId xmlns:a16="http://schemas.microsoft.com/office/drawing/2014/main" id="{127D66AF-1C43-381A-E010-CA0E1A71925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37ABBA74-E424-04A0-F6B9-421762BD949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87" name="Group 286">
              <a:extLst>
                <a:ext uri="{FF2B5EF4-FFF2-40B4-BE49-F238E27FC236}">
                  <a16:creationId xmlns:a16="http://schemas.microsoft.com/office/drawing/2014/main" id="{B8AA38D6-5368-1550-6B1F-9301151604FC}"/>
                </a:ext>
              </a:extLst>
            </p:cNvPr>
            <p:cNvGrpSpPr/>
            <p:nvPr/>
          </p:nvGrpSpPr>
          <p:grpSpPr>
            <a:xfrm flipH="1">
              <a:off x="4592080" y="3083492"/>
              <a:ext cx="49903" cy="50291"/>
              <a:chOff x="5045471" y="2584333"/>
              <a:chExt cx="233703" cy="214108"/>
            </a:xfrm>
          </p:grpSpPr>
          <p:cxnSp>
            <p:nvCxnSpPr>
              <p:cNvPr id="288" name="Straight Connector 287">
                <a:extLst>
                  <a:ext uri="{FF2B5EF4-FFF2-40B4-BE49-F238E27FC236}">
                    <a16:creationId xmlns:a16="http://schemas.microsoft.com/office/drawing/2014/main" id="{D3C1EA11-BAC1-96C0-D0B8-742F93ADB82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EF54A3AE-A54F-82C3-FB88-CB944CB86AD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0" name="Group 289">
              <a:extLst>
                <a:ext uri="{FF2B5EF4-FFF2-40B4-BE49-F238E27FC236}">
                  <a16:creationId xmlns:a16="http://schemas.microsoft.com/office/drawing/2014/main" id="{1C1E1C22-A81A-DB65-4FB2-648865BAF46E}"/>
                </a:ext>
              </a:extLst>
            </p:cNvPr>
            <p:cNvGrpSpPr/>
            <p:nvPr/>
          </p:nvGrpSpPr>
          <p:grpSpPr>
            <a:xfrm flipH="1">
              <a:off x="4604780" y="3083492"/>
              <a:ext cx="49903" cy="50291"/>
              <a:chOff x="5045471" y="2584333"/>
              <a:chExt cx="233703" cy="214108"/>
            </a:xfrm>
          </p:grpSpPr>
          <p:cxnSp>
            <p:nvCxnSpPr>
              <p:cNvPr id="291" name="Straight Connector 290">
                <a:extLst>
                  <a:ext uri="{FF2B5EF4-FFF2-40B4-BE49-F238E27FC236}">
                    <a16:creationId xmlns:a16="http://schemas.microsoft.com/office/drawing/2014/main" id="{BA70D75B-3C5B-7EBD-5E9A-00E6D7EDE96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EE5A7336-4F8D-1267-26B8-17AAF4AEF06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3" name="Group 292">
              <a:extLst>
                <a:ext uri="{FF2B5EF4-FFF2-40B4-BE49-F238E27FC236}">
                  <a16:creationId xmlns:a16="http://schemas.microsoft.com/office/drawing/2014/main" id="{F0B61764-355B-FBC7-6268-964AD45AC39F}"/>
                </a:ext>
              </a:extLst>
            </p:cNvPr>
            <p:cNvGrpSpPr/>
            <p:nvPr/>
          </p:nvGrpSpPr>
          <p:grpSpPr>
            <a:xfrm flipH="1">
              <a:off x="4525405" y="3083492"/>
              <a:ext cx="49903" cy="50291"/>
              <a:chOff x="5045471" y="2584333"/>
              <a:chExt cx="233703" cy="214108"/>
            </a:xfrm>
          </p:grpSpPr>
          <p:cxnSp>
            <p:nvCxnSpPr>
              <p:cNvPr id="294" name="Straight Connector 293">
                <a:extLst>
                  <a:ext uri="{FF2B5EF4-FFF2-40B4-BE49-F238E27FC236}">
                    <a16:creationId xmlns:a16="http://schemas.microsoft.com/office/drawing/2014/main" id="{2EAE31A9-8FBE-FE47-0F60-57B4C1CD3EC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9EF0657A-B497-31AF-F0E0-300070DF021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04B555A0-C158-ECAD-F83D-A5209BED5E38}"/>
                </a:ext>
              </a:extLst>
            </p:cNvPr>
            <p:cNvGrpSpPr/>
            <p:nvPr/>
          </p:nvGrpSpPr>
          <p:grpSpPr>
            <a:xfrm flipH="1">
              <a:off x="4541280" y="3083492"/>
              <a:ext cx="49903" cy="50291"/>
              <a:chOff x="5045471" y="2584333"/>
              <a:chExt cx="233703" cy="214108"/>
            </a:xfrm>
          </p:grpSpPr>
          <p:cxnSp>
            <p:nvCxnSpPr>
              <p:cNvPr id="297" name="Straight Connector 296">
                <a:extLst>
                  <a:ext uri="{FF2B5EF4-FFF2-40B4-BE49-F238E27FC236}">
                    <a16:creationId xmlns:a16="http://schemas.microsoft.com/office/drawing/2014/main" id="{C7642D86-7965-636D-84A1-525155D154F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430B8BDD-C4AA-886A-DCCF-F503234602F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CDCFA76E-38B2-C494-3E61-EB43C02A3894}"/>
                </a:ext>
              </a:extLst>
            </p:cNvPr>
            <p:cNvGrpSpPr/>
            <p:nvPr/>
          </p:nvGrpSpPr>
          <p:grpSpPr>
            <a:xfrm flipH="1">
              <a:off x="4509530" y="3083492"/>
              <a:ext cx="49903" cy="50291"/>
              <a:chOff x="5045471" y="2584333"/>
              <a:chExt cx="233703" cy="214108"/>
            </a:xfrm>
          </p:grpSpPr>
          <p:cxnSp>
            <p:nvCxnSpPr>
              <p:cNvPr id="300" name="Straight Connector 299">
                <a:extLst>
                  <a:ext uri="{FF2B5EF4-FFF2-40B4-BE49-F238E27FC236}">
                    <a16:creationId xmlns:a16="http://schemas.microsoft.com/office/drawing/2014/main" id="{FDCF51A1-E1E9-3D21-E4AB-C057DB3256D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9383E516-5629-9E91-7453-A4551F06F4B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74F18A34-4B0B-FEB4-A7A2-832620A7B081}"/>
                </a:ext>
              </a:extLst>
            </p:cNvPr>
            <p:cNvGrpSpPr/>
            <p:nvPr/>
          </p:nvGrpSpPr>
          <p:grpSpPr>
            <a:xfrm flipH="1">
              <a:off x="4503180" y="3083492"/>
              <a:ext cx="49903" cy="50291"/>
              <a:chOff x="5045471" y="2584333"/>
              <a:chExt cx="233703" cy="214108"/>
            </a:xfrm>
          </p:grpSpPr>
          <p:cxnSp>
            <p:nvCxnSpPr>
              <p:cNvPr id="303" name="Straight Connector 302">
                <a:extLst>
                  <a:ext uri="{FF2B5EF4-FFF2-40B4-BE49-F238E27FC236}">
                    <a16:creationId xmlns:a16="http://schemas.microsoft.com/office/drawing/2014/main" id="{5C99D1BA-BEB3-9D1B-FF91-8435C54DCC5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2D3FBE2E-F4A8-1E15-E884-7121BAB8792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5" name="Group 304">
              <a:extLst>
                <a:ext uri="{FF2B5EF4-FFF2-40B4-BE49-F238E27FC236}">
                  <a16:creationId xmlns:a16="http://schemas.microsoft.com/office/drawing/2014/main" id="{3D42D20A-CEF9-78D4-6CF1-1F7A2A9629DB}"/>
                </a:ext>
              </a:extLst>
            </p:cNvPr>
            <p:cNvGrpSpPr/>
            <p:nvPr/>
          </p:nvGrpSpPr>
          <p:grpSpPr>
            <a:xfrm flipH="1">
              <a:off x="4493655" y="3083492"/>
              <a:ext cx="49903" cy="50291"/>
              <a:chOff x="5045471" y="2584333"/>
              <a:chExt cx="233703" cy="214108"/>
            </a:xfrm>
          </p:grpSpPr>
          <p:cxnSp>
            <p:nvCxnSpPr>
              <p:cNvPr id="306" name="Straight Connector 305">
                <a:extLst>
                  <a:ext uri="{FF2B5EF4-FFF2-40B4-BE49-F238E27FC236}">
                    <a16:creationId xmlns:a16="http://schemas.microsoft.com/office/drawing/2014/main" id="{14A84E7F-E9F8-3464-141A-BF08AE32E3E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EADF8782-D39C-6801-BEDF-996007A361E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8" name="Group 307">
              <a:extLst>
                <a:ext uri="{FF2B5EF4-FFF2-40B4-BE49-F238E27FC236}">
                  <a16:creationId xmlns:a16="http://schemas.microsoft.com/office/drawing/2014/main" id="{B95EBA92-1859-0CC9-3AA6-3D15A1B5B41F}"/>
                </a:ext>
              </a:extLst>
            </p:cNvPr>
            <p:cNvGrpSpPr/>
            <p:nvPr/>
          </p:nvGrpSpPr>
          <p:grpSpPr>
            <a:xfrm flipH="1">
              <a:off x="4487305" y="3083492"/>
              <a:ext cx="49903" cy="50291"/>
              <a:chOff x="5045471" y="2584333"/>
              <a:chExt cx="233703" cy="214108"/>
            </a:xfrm>
          </p:grpSpPr>
          <p:cxnSp>
            <p:nvCxnSpPr>
              <p:cNvPr id="309" name="Straight Connector 308">
                <a:extLst>
                  <a:ext uri="{FF2B5EF4-FFF2-40B4-BE49-F238E27FC236}">
                    <a16:creationId xmlns:a16="http://schemas.microsoft.com/office/drawing/2014/main" id="{A7988415-A405-7ECB-56F3-298FE166FF3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B23A321B-F078-603A-6C78-0E6263B8366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1" name="Group 310">
              <a:extLst>
                <a:ext uri="{FF2B5EF4-FFF2-40B4-BE49-F238E27FC236}">
                  <a16:creationId xmlns:a16="http://schemas.microsoft.com/office/drawing/2014/main" id="{C89AE3F2-BE45-B251-EB55-24EDF99A8A2E}"/>
                </a:ext>
              </a:extLst>
            </p:cNvPr>
            <p:cNvGrpSpPr/>
            <p:nvPr/>
          </p:nvGrpSpPr>
          <p:grpSpPr>
            <a:xfrm flipH="1">
              <a:off x="4471430" y="3083492"/>
              <a:ext cx="49903" cy="50291"/>
              <a:chOff x="5045471" y="2584333"/>
              <a:chExt cx="233703" cy="214108"/>
            </a:xfrm>
          </p:grpSpPr>
          <p:cxnSp>
            <p:nvCxnSpPr>
              <p:cNvPr id="312" name="Straight Connector 311">
                <a:extLst>
                  <a:ext uri="{FF2B5EF4-FFF2-40B4-BE49-F238E27FC236}">
                    <a16:creationId xmlns:a16="http://schemas.microsoft.com/office/drawing/2014/main" id="{2DE41944-5B78-8AED-AD71-24D3E0DA98B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4DBA5194-34BB-2D6D-081E-AB4AA7E1F03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4" name="Group 313">
              <a:extLst>
                <a:ext uri="{FF2B5EF4-FFF2-40B4-BE49-F238E27FC236}">
                  <a16:creationId xmlns:a16="http://schemas.microsoft.com/office/drawing/2014/main" id="{63371BA0-C522-6827-8615-AFDE3E21DBCA}"/>
                </a:ext>
              </a:extLst>
            </p:cNvPr>
            <p:cNvGrpSpPr/>
            <p:nvPr/>
          </p:nvGrpSpPr>
          <p:grpSpPr>
            <a:xfrm flipH="1">
              <a:off x="4420630" y="3083492"/>
              <a:ext cx="49903" cy="50291"/>
              <a:chOff x="5045471" y="2584333"/>
              <a:chExt cx="233703" cy="214108"/>
            </a:xfrm>
          </p:grpSpPr>
          <p:cxnSp>
            <p:nvCxnSpPr>
              <p:cNvPr id="315" name="Straight Connector 314">
                <a:extLst>
                  <a:ext uri="{FF2B5EF4-FFF2-40B4-BE49-F238E27FC236}">
                    <a16:creationId xmlns:a16="http://schemas.microsoft.com/office/drawing/2014/main" id="{7D6FE9E6-3226-6577-E88E-B03DA92210E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2B3EEBA1-B67A-B950-E260-9239AFC4FA7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7" name="Group 316">
              <a:extLst>
                <a:ext uri="{FF2B5EF4-FFF2-40B4-BE49-F238E27FC236}">
                  <a16:creationId xmlns:a16="http://schemas.microsoft.com/office/drawing/2014/main" id="{6264F1A1-18F8-3588-3192-05E8A2EDBECD}"/>
                </a:ext>
              </a:extLst>
            </p:cNvPr>
            <p:cNvGrpSpPr/>
            <p:nvPr/>
          </p:nvGrpSpPr>
          <p:grpSpPr>
            <a:xfrm flipH="1">
              <a:off x="4426980" y="3083492"/>
              <a:ext cx="49903" cy="50291"/>
              <a:chOff x="5045471" y="2584333"/>
              <a:chExt cx="233703" cy="214108"/>
            </a:xfrm>
          </p:grpSpPr>
          <p:cxnSp>
            <p:nvCxnSpPr>
              <p:cNvPr id="318" name="Straight Connector 317">
                <a:extLst>
                  <a:ext uri="{FF2B5EF4-FFF2-40B4-BE49-F238E27FC236}">
                    <a16:creationId xmlns:a16="http://schemas.microsoft.com/office/drawing/2014/main" id="{18CCD2DB-1B91-FCC2-BD51-51CD4E4FC71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1AD1D718-9EDA-BC28-45E1-6599F52BCFC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0" name="Group 319">
              <a:extLst>
                <a:ext uri="{FF2B5EF4-FFF2-40B4-BE49-F238E27FC236}">
                  <a16:creationId xmlns:a16="http://schemas.microsoft.com/office/drawing/2014/main" id="{1DB2AD6D-AFC7-59F8-5280-000CF4F9F822}"/>
                </a:ext>
              </a:extLst>
            </p:cNvPr>
            <p:cNvGrpSpPr/>
            <p:nvPr/>
          </p:nvGrpSpPr>
          <p:grpSpPr>
            <a:xfrm flipH="1">
              <a:off x="4465080" y="3083492"/>
              <a:ext cx="49903" cy="50291"/>
              <a:chOff x="5045471" y="2584333"/>
              <a:chExt cx="233703" cy="214108"/>
            </a:xfrm>
          </p:grpSpPr>
          <p:cxnSp>
            <p:nvCxnSpPr>
              <p:cNvPr id="321" name="Straight Connector 320">
                <a:extLst>
                  <a:ext uri="{FF2B5EF4-FFF2-40B4-BE49-F238E27FC236}">
                    <a16:creationId xmlns:a16="http://schemas.microsoft.com/office/drawing/2014/main" id="{3DBC3849-5B5D-201B-242B-CF798EC2896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E4D90B21-FF6C-88F1-F70D-1BF311C5551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3" name="Group 322">
              <a:extLst>
                <a:ext uri="{FF2B5EF4-FFF2-40B4-BE49-F238E27FC236}">
                  <a16:creationId xmlns:a16="http://schemas.microsoft.com/office/drawing/2014/main" id="{31403471-8A0C-4C04-E4F6-59EFFBFF9489}"/>
                </a:ext>
              </a:extLst>
            </p:cNvPr>
            <p:cNvGrpSpPr/>
            <p:nvPr/>
          </p:nvGrpSpPr>
          <p:grpSpPr>
            <a:xfrm flipH="1">
              <a:off x="4458730" y="3083492"/>
              <a:ext cx="49903" cy="50291"/>
              <a:chOff x="5045471" y="2584333"/>
              <a:chExt cx="233703" cy="214108"/>
            </a:xfrm>
          </p:grpSpPr>
          <p:cxnSp>
            <p:nvCxnSpPr>
              <p:cNvPr id="324" name="Straight Connector 323">
                <a:extLst>
                  <a:ext uri="{FF2B5EF4-FFF2-40B4-BE49-F238E27FC236}">
                    <a16:creationId xmlns:a16="http://schemas.microsoft.com/office/drawing/2014/main" id="{7F50E2DB-FF97-8EE6-5ADC-690E08D2ED4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CF4A37A9-EED0-38B9-22E1-892388EAC6C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6" name="Group 325">
              <a:extLst>
                <a:ext uri="{FF2B5EF4-FFF2-40B4-BE49-F238E27FC236}">
                  <a16:creationId xmlns:a16="http://schemas.microsoft.com/office/drawing/2014/main" id="{858126FB-D1F5-A848-DCAF-EDB8FB432237}"/>
                </a:ext>
              </a:extLst>
            </p:cNvPr>
            <p:cNvGrpSpPr/>
            <p:nvPr/>
          </p:nvGrpSpPr>
          <p:grpSpPr>
            <a:xfrm flipH="1">
              <a:off x="4433330" y="3083492"/>
              <a:ext cx="49903" cy="50291"/>
              <a:chOff x="5045471" y="2584333"/>
              <a:chExt cx="233703" cy="214108"/>
            </a:xfrm>
          </p:grpSpPr>
          <p:cxnSp>
            <p:nvCxnSpPr>
              <p:cNvPr id="327" name="Straight Connector 326">
                <a:extLst>
                  <a:ext uri="{FF2B5EF4-FFF2-40B4-BE49-F238E27FC236}">
                    <a16:creationId xmlns:a16="http://schemas.microsoft.com/office/drawing/2014/main" id="{B0149B80-1F38-EC94-C840-C65710DB535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9D85FB56-7B08-0BAE-225E-1C8444F0EE9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9" name="Group 328">
              <a:extLst>
                <a:ext uri="{FF2B5EF4-FFF2-40B4-BE49-F238E27FC236}">
                  <a16:creationId xmlns:a16="http://schemas.microsoft.com/office/drawing/2014/main" id="{D7C6195E-7732-F1A7-9CBA-4AC1415083B0}"/>
                </a:ext>
              </a:extLst>
            </p:cNvPr>
            <p:cNvGrpSpPr/>
            <p:nvPr/>
          </p:nvGrpSpPr>
          <p:grpSpPr>
            <a:xfrm flipH="1">
              <a:off x="4439680" y="3083492"/>
              <a:ext cx="49903" cy="50291"/>
              <a:chOff x="5045471" y="2584333"/>
              <a:chExt cx="233703" cy="214108"/>
            </a:xfrm>
          </p:grpSpPr>
          <p:cxnSp>
            <p:nvCxnSpPr>
              <p:cNvPr id="330" name="Straight Connector 329">
                <a:extLst>
                  <a:ext uri="{FF2B5EF4-FFF2-40B4-BE49-F238E27FC236}">
                    <a16:creationId xmlns:a16="http://schemas.microsoft.com/office/drawing/2014/main" id="{08E21D63-E3CC-DE66-EDE7-1915F465EE5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DD84A899-6201-B16E-9C8E-69350404809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2" name="Group 331">
              <a:extLst>
                <a:ext uri="{FF2B5EF4-FFF2-40B4-BE49-F238E27FC236}">
                  <a16:creationId xmlns:a16="http://schemas.microsoft.com/office/drawing/2014/main" id="{3EC94247-8FBB-58FD-A59E-489269E54A09}"/>
                </a:ext>
              </a:extLst>
            </p:cNvPr>
            <p:cNvGrpSpPr/>
            <p:nvPr/>
          </p:nvGrpSpPr>
          <p:grpSpPr>
            <a:xfrm flipH="1">
              <a:off x="4446030" y="3083492"/>
              <a:ext cx="49903" cy="50291"/>
              <a:chOff x="5045471" y="2584333"/>
              <a:chExt cx="233703" cy="214108"/>
            </a:xfrm>
          </p:grpSpPr>
          <p:cxnSp>
            <p:nvCxnSpPr>
              <p:cNvPr id="333" name="Straight Connector 332">
                <a:extLst>
                  <a:ext uri="{FF2B5EF4-FFF2-40B4-BE49-F238E27FC236}">
                    <a16:creationId xmlns:a16="http://schemas.microsoft.com/office/drawing/2014/main" id="{57F79B17-F466-E7B5-5EFB-9BAE60136C6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CB899868-882D-3C3F-0AA1-2833B9DDC46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5" name="Group 334">
              <a:extLst>
                <a:ext uri="{FF2B5EF4-FFF2-40B4-BE49-F238E27FC236}">
                  <a16:creationId xmlns:a16="http://schemas.microsoft.com/office/drawing/2014/main" id="{E99024B0-EB40-BE9F-F5E1-C759008ED43D}"/>
                </a:ext>
              </a:extLst>
            </p:cNvPr>
            <p:cNvGrpSpPr/>
            <p:nvPr/>
          </p:nvGrpSpPr>
          <p:grpSpPr>
            <a:xfrm flipH="1">
              <a:off x="4452380" y="3083492"/>
              <a:ext cx="49903" cy="50291"/>
              <a:chOff x="5045471" y="2584333"/>
              <a:chExt cx="233703" cy="214108"/>
            </a:xfrm>
          </p:grpSpPr>
          <p:cxnSp>
            <p:nvCxnSpPr>
              <p:cNvPr id="336" name="Straight Connector 335">
                <a:extLst>
                  <a:ext uri="{FF2B5EF4-FFF2-40B4-BE49-F238E27FC236}">
                    <a16:creationId xmlns:a16="http://schemas.microsoft.com/office/drawing/2014/main" id="{A4BC5766-631B-AC7A-1B53-8BE76E6BAE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96B69663-E64D-0116-DBFB-3733D46D991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8" name="Group 337">
              <a:extLst>
                <a:ext uri="{FF2B5EF4-FFF2-40B4-BE49-F238E27FC236}">
                  <a16:creationId xmlns:a16="http://schemas.microsoft.com/office/drawing/2014/main" id="{746ED876-90EB-AFA6-C155-E4BA097FF236}"/>
                </a:ext>
              </a:extLst>
            </p:cNvPr>
            <p:cNvGrpSpPr/>
            <p:nvPr/>
          </p:nvGrpSpPr>
          <p:grpSpPr>
            <a:xfrm flipH="1">
              <a:off x="4401580" y="3083492"/>
              <a:ext cx="49903" cy="50291"/>
              <a:chOff x="5045471" y="2584333"/>
              <a:chExt cx="233703" cy="214108"/>
            </a:xfrm>
          </p:grpSpPr>
          <p:cxnSp>
            <p:nvCxnSpPr>
              <p:cNvPr id="339" name="Straight Connector 338">
                <a:extLst>
                  <a:ext uri="{FF2B5EF4-FFF2-40B4-BE49-F238E27FC236}">
                    <a16:creationId xmlns:a16="http://schemas.microsoft.com/office/drawing/2014/main" id="{C38D7DE2-A85B-00D7-B125-C231FD38115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800D70D1-B7FF-AC57-4D92-6179C3424DE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1" name="Group 340">
              <a:extLst>
                <a:ext uri="{FF2B5EF4-FFF2-40B4-BE49-F238E27FC236}">
                  <a16:creationId xmlns:a16="http://schemas.microsoft.com/office/drawing/2014/main" id="{466E5A65-A339-7DD4-340E-A0D908BE80C0}"/>
                </a:ext>
              </a:extLst>
            </p:cNvPr>
            <p:cNvGrpSpPr/>
            <p:nvPr/>
          </p:nvGrpSpPr>
          <p:grpSpPr>
            <a:xfrm flipH="1">
              <a:off x="4379355" y="3083492"/>
              <a:ext cx="49903" cy="50291"/>
              <a:chOff x="5045471" y="2584333"/>
              <a:chExt cx="233703" cy="214108"/>
            </a:xfrm>
          </p:grpSpPr>
          <p:cxnSp>
            <p:nvCxnSpPr>
              <p:cNvPr id="342" name="Straight Connector 341">
                <a:extLst>
                  <a:ext uri="{FF2B5EF4-FFF2-40B4-BE49-F238E27FC236}">
                    <a16:creationId xmlns:a16="http://schemas.microsoft.com/office/drawing/2014/main" id="{AEAD5F51-AFEE-916C-DC5C-A7C90DAD7D9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CC51E4FC-25A3-60E7-B88B-A2D05F6D40F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4" name="Group 343">
              <a:extLst>
                <a:ext uri="{FF2B5EF4-FFF2-40B4-BE49-F238E27FC236}">
                  <a16:creationId xmlns:a16="http://schemas.microsoft.com/office/drawing/2014/main" id="{F17D8D58-510D-B829-E701-81371ADB0761}"/>
                </a:ext>
              </a:extLst>
            </p:cNvPr>
            <p:cNvGrpSpPr/>
            <p:nvPr/>
          </p:nvGrpSpPr>
          <p:grpSpPr>
            <a:xfrm flipH="1">
              <a:off x="4392055" y="3083492"/>
              <a:ext cx="49903" cy="50291"/>
              <a:chOff x="5045471" y="2584333"/>
              <a:chExt cx="233703" cy="214108"/>
            </a:xfrm>
          </p:grpSpPr>
          <p:cxnSp>
            <p:nvCxnSpPr>
              <p:cNvPr id="345" name="Straight Connector 344">
                <a:extLst>
                  <a:ext uri="{FF2B5EF4-FFF2-40B4-BE49-F238E27FC236}">
                    <a16:creationId xmlns:a16="http://schemas.microsoft.com/office/drawing/2014/main" id="{75C491BD-E03E-2D67-E8AB-324DB17B15A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54E93184-C291-603A-1B38-007A62FF687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7" name="Group 346">
              <a:extLst>
                <a:ext uri="{FF2B5EF4-FFF2-40B4-BE49-F238E27FC236}">
                  <a16:creationId xmlns:a16="http://schemas.microsoft.com/office/drawing/2014/main" id="{9B20839D-5B6A-2C6E-66AA-AB14064D98BF}"/>
                </a:ext>
              </a:extLst>
            </p:cNvPr>
            <p:cNvGrpSpPr/>
            <p:nvPr/>
          </p:nvGrpSpPr>
          <p:grpSpPr>
            <a:xfrm flipH="1">
              <a:off x="4360305" y="3083492"/>
              <a:ext cx="49903" cy="50291"/>
              <a:chOff x="5045471" y="2584333"/>
              <a:chExt cx="233703" cy="214108"/>
            </a:xfrm>
          </p:grpSpPr>
          <p:cxnSp>
            <p:nvCxnSpPr>
              <p:cNvPr id="348" name="Straight Connector 347">
                <a:extLst>
                  <a:ext uri="{FF2B5EF4-FFF2-40B4-BE49-F238E27FC236}">
                    <a16:creationId xmlns:a16="http://schemas.microsoft.com/office/drawing/2014/main" id="{7906B06C-995A-660E-1646-1CB8338CA9A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77863633-8D9A-00A5-9419-5A0DE7FAD5F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0" name="Group 349">
              <a:extLst>
                <a:ext uri="{FF2B5EF4-FFF2-40B4-BE49-F238E27FC236}">
                  <a16:creationId xmlns:a16="http://schemas.microsoft.com/office/drawing/2014/main" id="{5AAE4601-D7D1-5761-54B6-FC82098345FC}"/>
                </a:ext>
              </a:extLst>
            </p:cNvPr>
            <p:cNvGrpSpPr/>
            <p:nvPr/>
          </p:nvGrpSpPr>
          <p:grpSpPr>
            <a:xfrm flipH="1">
              <a:off x="4350780" y="3083492"/>
              <a:ext cx="49903" cy="50291"/>
              <a:chOff x="5045471" y="2584333"/>
              <a:chExt cx="233703" cy="214108"/>
            </a:xfrm>
          </p:grpSpPr>
          <p:cxnSp>
            <p:nvCxnSpPr>
              <p:cNvPr id="351" name="Straight Connector 350">
                <a:extLst>
                  <a:ext uri="{FF2B5EF4-FFF2-40B4-BE49-F238E27FC236}">
                    <a16:creationId xmlns:a16="http://schemas.microsoft.com/office/drawing/2014/main" id="{C2D9AC31-1557-A856-2F8E-11F056B943E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E1F65E69-F284-C4CF-14A0-595037F8659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3" name="Group 352">
              <a:extLst>
                <a:ext uri="{FF2B5EF4-FFF2-40B4-BE49-F238E27FC236}">
                  <a16:creationId xmlns:a16="http://schemas.microsoft.com/office/drawing/2014/main" id="{00567A8B-DEC4-DB7C-2BD9-D2B222AF466C}"/>
                </a:ext>
              </a:extLst>
            </p:cNvPr>
            <p:cNvGrpSpPr/>
            <p:nvPr/>
          </p:nvGrpSpPr>
          <p:grpSpPr>
            <a:xfrm flipH="1">
              <a:off x="4322205" y="3080317"/>
              <a:ext cx="49903" cy="50291"/>
              <a:chOff x="5045471" y="2584333"/>
              <a:chExt cx="233703" cy="214108"/>
            </a:xfrm>
          </p:grpSpPr>
          <p:cxnSp>
            <p:nvCxnSpPr>
              <p:cNvPr id="354" name="Straight Connector 353">
                <a:extLst>
                  <a:ext uri="{FF2B5EF4-FFF2-40B4-BE49-F238E27FC236}">
                    <a16:creationId xmlns:a16="http://schemas.microsoft.com/office/drawing/2014/main" id="{71B875D8-65E2-C945-2AA0-78DD7D49E86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8A8BF63B-99A3-091F-1BFF-6F039009F20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6" name="Group 355">
              <a:extLst>
                <a:ext uri="{FF2B5EF4-FFF2-40B4-BE49-F238E27FC236}">
                  <a16:creationId xmlns:a16="http://schemas.microsoft.com/office/drawing/2014/main" id="{1CB267A7-10EE-5D12-293E-94D4A335D086}"/>
                </a:ext>
              </a:extLst>
            </p:cNvPr>
            <p:cNvGrpSpPr/>
            <p:nvPr/>
          </p:nvGrpSpPr>
          <p:grpSpPr>
            <a:xfrm flipH="1">
              <a:off x="4341255" y="3083492"/>
              <a:ext cx="49903" cy="50291"/>
              <a:chOff x="5045471" y="2584333"/>
              <a:chExt cx="233703" cy="214108"/>
            </a:xfrm>
          </p:grpSpPr>
          <p:cxnSp>
            <p:nvCxnSpPr>
              <p:cNvPr id="357" name="Straight Connector 356">
                <a:extLst>
                  <a:ext uri="{FF2B5EF4-FFF2-40B4-BE49-F238E27FC236}">
                    <a16:creationId xmlns:a16="http://schemas.microsoft.com/office/drawing/2014/main" id="{88D1EFFD-24AC-FE1D-16FA-B9B80E7344D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ECF398EA-4BFE-461A-4570-DF37671EE30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9" name="Group 358">
              <a:extLst>
                <a:ext uri="{FF2B5EF4-FFF2-40B4-BE49-F238E27FC236}">
                  <a16:creationId xmlns:a16="http://schemas.microsoft.com/office/drawing/2014/main" id="{3A4F60FC-9C4A-643A-B7CC-5DCDFE3130CD}"/>
                </a:ext>
              </a:extLst>
            </p:cNvPr>
            <p:cNvGrpSpPr/>
            <p:nvPr/>
          </p:nvGrpSpPr>
          <p:grpSpPr>
            <a:xfrm flipH="1">
              <a:off x="4293630" y="3032692"/>
              <a:ext cx="49903" cy="50291"/>
              <a:chOff x="5045471" y="2584333"/>
              <a:chExt cx="233703" cy="214108"/>
            </a:xfrm>
          </p:grpSpPr>
          <p:cxnSp>
            <p:nvCxnSpPr>
              <p:cNvPr id="360" name="Straight Connector 359">
                <a:extLst>
                  <a:ext uri="{FF2B5EF4-FFF2-40B4-BE49-F238E27FC236}">
                    <a16:creationId xmlns:a16="http://schemas.microsoft.com/office/drawing/2014/main" id="{6CA84546-D86F-1E06-A968-3A1521FE0E0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AD2256CC-1964-46BE-1C60-AF740E095BB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2" name="Group 361">
              <a:extLst>
                <a:ext uri="{FF2B5EF4-FFF2-40B4-BE49-F238E27FC236}">
                  <a16:creationId xmlns:a16="http://schemas.microsoft.com/office/drawing/2014/main" id="{D9D69AD7-2D78-C378-B345-130A2966B4BA}"/>
                </a:ext>
              </a:extLst>
            </p:cNvPr>
            <p:cNvGrpSpPr/>
            <p:nvPr/>
          </p:nvGrpSpPr>
          <p:grpSpPr>
            <a:xfrm flipH="1">
              <a:off x="4315855" y="3070792"/>
              <a:ext cx="49903" cy="50291"/>
              <a:chOff x="5045471" y="2584333"/>
              <a:chExt cx="233703" cy="214108"/>
            </a:xfrm>
          </p:grpSpPr>
          <p:cxnSp>
            <p:nvCxnSpPr>
              <p:cNvPr id="363" name="Straight Connector 362">
                <a:extLst>
                  <a:ext uri="{FF2B5EF4-FFF2-40B4-BE49-F238E27FC236}">
                    <a16:creationId xmlns:a16="http://schemas.microsoft.com/office/drawing/2014/main" id="{B9382522-D194-510D-8F73-ED2169AC495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58B26CA3-3814-0949-EE84-AB6C7E1E43B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5" name="Group 364">
              <a:extLst>
                <a:ext uri="{FF2B5EF4-FFF2-40B4-BE49-F238E27FC236}">
                  <a16:creationId xmlns:a16="http://schemas.microsoft.com/office/drawing/2014/main" id="{1D8A9E4F-A04C-BC0F-9C70-365FB4CE6F66}"/>
                </a:ext>
              </a:extLst>
            </p:cNvPr>
            <p:cNvGrpSpPr/>
            <p:nvPr/>
          </p:nvGrpSpPr>
          <p:grpSpPr>
            <a:xfrm flipH="1">
              <a:off x="4312680" y="3061267"/>
              <a:ext cx="49903" cy="50291"/>
              <a:chOff x="5045471" y="2584333"/>
              <a:chExt cx="233703" cy="214108"/>
            </a:xfrm>
          </p:grpSpPr>
          <p:cxnSp>
            <p:nvCxnSpPr>
              <p:cNvPr id="366" name="Straight Connector 365">
                <a:extLst>
                  <a:ext uri="{FF2B5EF4-FFF2-40B4-BE49-F238E27FC236}">
                    <a16:creationId xmlns:a16="http://schemas.microsoft.com/office/drawing/2014/main" id="{57E51C74-8BB4-49EC-C4C4-380FDB1146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88C881A7-5E1C-1D9B-F76E-BA1CF0A157F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8" name="Group 367">
              <a:extLst>
                <a:ext uri="{FF2B5EF4-FFF2-40B4-BE49-F238E27FC236}">
                  <a16:creationId xmlns:a16="http://schemas.microsoft.com/office/drawing/2014/main" id="{2E1CEE23-E2E7-34A6-382A-5C1EA0729455}"/>
                </a:ext>
              </a:extLst>
            </p:cNvPr>
            <p:cNvGrpSpPr/>
            <p:nvPr/>
          </p:nvGrpSpPr>
          <p:grpSpPr>
            <a:xfrm flipH="1">
              <a:off x="4303155" y="3051742"/>
              <a:ext cx="49903" cy="50291"/>
              <a:chOff x="5045471" y="2584333"/>
              <a:chExt cx="233703" cy="214108"/>
            </a:xfrm>
          </p:grpSpPr>
          <p:cxnSp>
            <p:nvCxnSpPr>
              <p:cNvPr id="369" name="Straight Connector 368">
                <a:extLst>
                  <a:ext uri="{FF2B5EF4-FFF2-40B4-BE49-F238E27FC236}">
                    <a16:creationId xmlns:a16="http://schemas.microsoft.com/office/drawing/2014/main" id="{61927E1D-6DC7-C346-A227-404DC8854CD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4BBC4B4C-A295-B4F2-E54C-0A0B1A22C0F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1" name="Group 370">
              <a:extLst>
                <a:ext uri="{FF2B5EF4-FFF2-40B4-BE49-F238E27FC236}">
                  <a16:creationId xmlns:a16="http://schemas.microsoft.com/office/drawing/2014/main" id="{B143DC4E-0C2E-3265-07FB-FE34CE00B9C7}"/>
                </a:ext>
              </a:extLst>
            </p:cNvPr>
            <p:cNvGrpSpPr/>
            <p:nvPr/>
          </p:nvGrpSpPr>
          <p:grpSpPr>
            <a:xfrm flipH="1">
              <a:off x="4261880" y="3035867"/>
              <a:ext cx="49903" cy="50291"/>
              <a:chOff x="5045471" y="2584333"/>
              <a:chExt cx="233703" cy="214108"/>
            </a:xfrm>
          </p:grpSpPr>
          <p:cxnSp>
            <p:nvCxnSpPr>
              <p:cNvPr id="372" name="Straight Connector 371">
                <a:extLst>
                  <a:ext uri="{FF2B5EF4-FFF2-40B4-BE49-F238E27FC236}">
                    <a16:creationId xmlns:a16="http://schemas.microsoft.com/office/drawing/2014/main" id="{E028F4EF-0997-3972-4112-D6720CB2597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E071341F-4263-73BD-5C52-DF3F528BE52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4" name="Group 373">
              <a:extLst>
                <a:ext uri="{FF2B5EF4-FFF2-40B4-BE49-F238E27FC236}">
                  <a16:creationId xmlns:a16="http://schemas.microsoft.com/office/drawing/2014/main" id="{8DEA26F6-2FE6-28E2-B58A-360EAC2CC94A}"/>
                </a:ext>
              </a:extLst>
            </p:cNvPr>
            <p:cNvGrpSpPr/>
            <p:nvPr/>
          </p:nvGrpSpPr>
          <p:grpSpPr>
            <a:xfrm flipH="1">
              <a:off x="4239655" y="3039042"/>
              <a:ext cx="49903" cy="50291"/>
              <a:chOff x="5045471" y="2584333"/>
              <a:chExt cx="233703" cy="214108"/>
            </a:xfrm>
          </p:grpSpPr>
          <p:cxnSp>
            <p:nvCxnSpPr>
              <p:cNvPr id="375" name="Straight Connector 374">
                <a:extLst>
                  <a:ext uri="{FF2B5EF4-FFF2-40B4-BE49-F238E27FC236}">
                    <a16:creationId xmlns:a16="http://schemas.microsoft.com/office/drawing/2014/main" id="{5D95FA9F-8952-A93E-BAA5-2F74D38F3E7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136E0C86-9B2D-8D31-7737-487A8BF25F6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7" name="Group 376">
              <a:extLst>
                <a:ext uri="{FF2B5EF4-FFF2-40B4-BE49-F238E27FC236}">
                  <a16:creationId xmlns:a16="http://schemas.microsoft.com/office/drawing/2014/main" id="{270A277E-7D79-1422-A122-A931D191DA0E}"/>
                </a:ext>
              </a:extLst>
            </p:cNvPr>
            <p:cNvGrpSpPr/>
            <p:nvPr/>
          </p:nvGrpSpPr>
          <p:grpSpPr>
            <a:xfrm flipH="1">
              <a:off x="4252355" y="3035867"/>
              <a:ext cx="49903" cy="50291"/>
              <a:chOff x="5045471" y="2584333"/>
              <a:chExt cx="233703" cy="214108"/>
            </a:xfrm>
          </p:grpSpPr>
          <p:cxnSp>
            <p:nvCxnSpPr>
              <p:cNvPr id="378" name="Straight Connector 377">
                <a:extLst>
                  <a:ext uri="{FF2B5EF4-FFF2-40B4-BE49-F238E27FC236}">
                    <a16:creationId xmlns:a16="http://schemas.microsoft.com/office/drawing/2014/main" id="{18EE66A8-B711-283D-A10B-8C396977B1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D1A91FB3-7578-CF8E-80A7-74CB59FCD20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0" name="Group 379">
              <a:extLst>
                <a:ext uri="{FF2B5EF4-FFF2-40B4-BE49-F238E27FC236}">
                  <a16:creationId xmlns:a16="http://schemas.microsoft.com/office/drawing/2014/main" id="{B009479C-BF3B-D870-ACE4-FBF57AB2CCF2}"/>
                </a:ext>
              </a:extLst>
            </p:cNvPr>
            <p:cNvGrpSpPr/>
            <p:nvPr/>
          </p:nvGrpSpPr>
          <p:grpSpPr>
            <a:xfrm flipH="1">
              <a:off x="4176155" y="3019992"/>
              <a:ext cx="49903" cy="50291"/>
              <a:chOff x="5045471" y="2584333"/>
              <a:chExt cx="233703" cy="214108"/>
            </a:xfrm>
          </p:grpSpPr>
          <p:cxnSp>
            <p:nvCxnSpPr>
              <p:cNvPr id="381" name="Straight Connector 380">
                <a:extLst>
                  <a:ext uri="{FF2B5EF4-FFF2-40B4-BE49-F238E27FC236}">
                    <a16:creationId xmlns:a16="http://schemas.microsoft.com/office/drawing/2014/main" id="{BC63D1A7-51F7-B7AB-EB95-79B076FD8CC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AE5687B6-E912-BA5A-3ADB-1888D0390BE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3" name="Group 382">
              <a:extLst>
                <a:ext uri="{FF2B5EF4-FFF2-40B4-BE49-F238E27FC236}">
                  <a16:creationId xmlns:a16="http://schemas.microsoft.com/office/drawing/2014/main" id="{C7499D82-C513-3DB0-6EE3-C4479F83BC8D}"/>
                </a:ext>
              </a:extLst>
            </p:cNvPr>
            <p:cNvGrpSpPr/>
            <p:nvPr/>
          </p:nvGrpSpPr>
          <p:grpSpPr>
            <a:xfrm flipH="1">
              <a:off x="4185680" y="3019992"/>
              <a:ext cx="49903" cy="50291"/>
              <a:chOff x="5045471" y="2584333"/>
              <a:chExt cx="233703" cy="214108"/>
            </a:xfrm>
          </p:grpSpPr>
          <p:cxnSp>
            <p:nvCxnSpPr>
              <p:cNvPr id="384" name="Straight Connector 383">
                <a:extLst>
                  <a:ext uri="{FF2B5EF4-FFF2-40B4-BE49-F238E27FC236}">
                    <a16:creationId xmlns:a16="http://schemas.microsoft.com/office/drawing/2014/main" id="{A527C56B-0A6D-3CAA-22E6-FC7DB07EBD9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440CE376-6FB4-39B8-1F9D-913E5B37363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6" name="Group 385">
              <a:extLst>
                <a:ext uri="{FF2B5EF4-FFF2-40B4-BE49-F238E27FC236}">
                  <a16:creationId xmlns:a16="http://schemas.microsoft.com/office/drawing/2014/main" id="{29E5B29F-0566-2DB8-E334-A5CE5A813FA8}"/>
                </a:ext>
              </a:extLst>
            </p:cNvPr>
            <p:cNvGrpSpPr/>
            <p:nvPr/>
          </p:nvGrpSpPr>
          <p:grpSpPr>
            <a:xfrm flipH="1">
              <a:off x="4153930" y="3019992"/>
              <a:ext cx="49903" cy="50291"/>
              <a:chOff x="5045471" y="2584333"/>
              <a:chExt cx="233703" cy="214108"/>
            </a:xfrm>
          </p:grpSpPr>
          <p:cxnSp>
            <p:nvCxnSpPr>
              <p:cNvPr id="387" name="Straight Connector 386">
                <a:extLst>
                  <a:ext uri="{FF2B5EF4-FFF2-40B4-BE49-F238E27FC236}">
                    <a16:creationId xmlns:a16="http://schemas.microsoft.com/office/drawing/2014/main" id="{43BFF604-F6A8-0AE3-148D-4DAC0AF897B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F8275F44-FF7D-FCE4-0926-CEC471BC8FE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9" name="Group 388">
              <a:extLst>
                <a:ext uri="{FF2B5EF4-FFF2-40B4-BE49-F238E27FC236}">
                  <a16:creationId xmlns:a16="http://schemas.microsoft.com/office/drawing/2014/main" id="{94D91C90-8255-3753-12B2-AE000242792C}"/>
                </a:ext>
              </a:extLst>
            </p:cNvPr>
            <p:cNvGrpSpPr/>
            <p:nvPr/>
          </p:nvGrpSpPr>
          <p:grpSpPr>
            <a:xfrm flipH="1">
              <a:off x="3960255" y="3019992"/>
              <a:ext cx="49903" cy="50291"/>
              <a:chOff x="5045471" y="2584333"/>
              <a:chExt cx="233703" cy="214108"/>
            </a:xfrm>
          </p:grpSpPr>
          <p:cxnSp>
            <p:nvCxnSpPr>
              <p:cNvPr id="390" name="Straight Connector 389">
                <a:extLst>
                  <a:ext uri="{FF2B5EF4-FFF2-40B4-BE49-F238E27FC236}">
                    <a16:creationId xmlns:a16="http://schemas.microsoft.com/office/drawing/2014/main" id="{007EACF3-674D-FC15-317B-F07CA782077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27E48223-6A04-0A1C-B011-8F736B96C24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2" name="Group 391">
              <a:extLst>
                <a:ext uri="{FF2B5EF4-FFF2-40B4-BE49-F238E27FC236}">
                  <a16:creationId xmlns:a16="http://schemas.microsoft.com/office/drawing/2014/main" id="{D6FE915F-5B0A-5EB7-0B38-6AD22B03873A}"/>
                </a:ext>
              </a:extLst>
            </p:cNvPr>
            <p:cNvGrpSpPr/>
            <p:nvPr/>
          </p:nvGrpSpPr>
          <p:grpSpPr>
            <a:xfrm flipH="1">
              <a:off x="3969780" y="3019992"/>
              <a:ext cx="49903" cy="50291"/>
              <a:chOff x="5045471" y="2584333"/>
              <a:chExt cx="233703" cy="214108"/>
            </a:xfrm>
          </p:grpSpPr>
          <p:cxnSp>
            <p:nvCxnSpPr>
              <p:cNvPr id="393" name="Straight Connector 392">
                <a:extLst>
                  <a:ext uri="{FF2B5EF4-FFF2-40B4-BE49-F238E27FC236}">
                    <a16:creationId xmlns:a16="http://schemas.microsoft.com/office/drawing/2014/main" id="{A19BA75E-9482-15A2-28F8-F2CC90EDF87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5130A84C-4AE5-1DF2-3844-DD6532EFEC3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5" name="Group 394">
              <a:extLst>
                <a:ext uri="{FF2B5EF4-FFF2-40B4-BE49-F238E27FC236}">
                  <a16:creationId xmlns:a16="http://schemas.microsoft.com/office/drawing/2014/main" id="{1260E0F5-1CC3-7B2D-FC86-B8A9922FE810}"/>
                </a:ext>
              </a:extLst>
            </p:cNvPr>
            <p:cNvGrpSpPr/>
            <p:nvPr/>
          </p:nvGrpSpPr>
          <p:grpSpPr>
            <a:xfrm flipH="1">
              <a:off x="4043835" y="3020501"/>
              <a:ext cx="49903" cy="50291"/>
              <a:chOff x="5045471" y="2584333"/>
              <a:chExt cx="233703" cy="214108"/>
            </a:xfrm>
          </p:grpSpPr>
          <p:cxnSp>
            <p:nvCxnSpPr>
              <p:cNvPr id="396" name="Straight Connector 395">
                <a:extLst>
                  <a:ext uri="{FF2B5EF4-FFF2-40B4-BE49-F238E27FC236}">
                    <a16:creationId xmlns:a16="http://schemas.microsoft.com/office/drawing/2014/main" id="{D4DAD9F8-8F6E-4CD0-2B54-FCA2AC20FAB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0D01CDB3-DF91-1506-C7D8-0C9DE98E05D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8" name="Group 397">
              <a:extLst>
                <a:ext uri="{FF2B5EF4-FFF2-40B4-BE49-F238E27FC236}">
                  <a16:creationId xmlns:a16="http://schemas.microsoft.com/office/drawing/2014/main" id="{6F2BE7AC-BD43-0409-8B02-B7461EE51D88}"/>
                </a:ext>
              </a:extLst>
            </p:cNvPr>
            <p:cNvGrpSpPr/>
            <p:nvPr/>
          </p:nvGrpSpPr>
          <p:grpSpPr>
            <a:xfrm flipH="1">
              <a:off x="4014230" y="3019992"/>
              <a:ext cx="49903" cy="50291"/>
              <a:chOff x="5045471" y="2584333"/>
              <a:chExt cx="233703" cy="214108"/>
            </a:xfrm>
          </p:grpSpPr>
          <p:cxnSp>
            <p:nvCxnSpPr>
              <p:cNvPr id="399" name="Straight Connector 398">
                <a:extLst>
                  <a:ext uri="{FF2B5EF4-FFF2-40B4-BE49-F238E27FC236}">
                    <a16:creationId xmlns:a16="http://schemas.microsoft.com/office/drawing/2014/main" id="{98940A54-3BF5-A502-D7A4-820C7758176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BF58B2EB-3F14-7836-B11B-FB46FA7A8BD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1" name="Group 400">
              <a:extLst>
                <a:ext uri="{FF2B5EF4-FFF2-40B4-BE49-F238E27FC236}">
                  <a16:creationId xmlns:a16="http://schemas.microsoft.com/office/drawing/2014/main" id="{22235DD6-228C-D112-340C-934961725FF9}"/>
                </a:ext>
              </a:extLst>
            </p:cNvPr>
            <p:cNvGrpSpPr/>
            <p:nvPr/>
          </p:nvGrpSpPr>
          <p:grpSpPr>
            <a:xfrm flipH="1">
              <a:off x="4066060" y="3020501"/>
              <a:ext cx="49903" cy="50291"/>
              <a:chOff x="5045471" y="2584333"/>
              <a:chExt cx="233703" cy="214108"/>
            </a:xfrm>
          </p:grpSpPr>
          <p:cxnSp>
            <p:nvCxnSpPr>
              <p:cNvPr id="402" name="Straight Connector 401">
                <a:extLst>
                  <a:ext uri="{FF2B5EF4-FFF2-40B4-BE49-F238E27FC236}">
                    <a16:creationId xmlns:a16="http://schemas.microsoft.com/office/drawing/2014/main" id="{4A833C93-0F18-2A17-6D9D-C9B4DF817DA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C7B8844C-C259-6FE7-23E8-2407ACA30B1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4" name="Group 403">
              <a:extLst>
                <a:ext uri="{FF2B5EF4-FFF2-40B4-BE49-F238E27FC236}">
                  <a16:creationId xmlns:a16="http://schemas.microsoft.com/office/drawing/2014/main" id="{46EE5536-29B8-56D8-43F8-3AB614765F85}"/>
                </a:ext>
              </a:extLst>
            </p:cNvPr>
            <p:cNvGrpSpPr/>
            <p:nvPr/>
          </p:nvGrpSpPr>
          <p:grpSpPr>
            <a:xfrm flipH="1">
              <a:off x="4056535" y="3020501"/>
              <a:ext cx="49903" cy="50291"/>
              <a:chOff x="5045471" y="2584333"/>
              <a:chExt cx="233703" cy="214108"/>
            </a:xfrm>
          </p:grpSpPr>
          <p:cxnSp>
            <p:nvCxnSpPr>
              <p:cNvPr id="405" name="Straight Connector 404">
                <a:extLst>
                  <a:ext uri="{FF2B5EF4-FFF2-40B4-BE49-F238E27FC236}">
                    <a16:creationId xmlns:a16="http://schemas.microsoft.com/office/drawing/2014/main" id="{8FB44FCD-4595-B1AA-0D18-5C935797C34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EF9C6A23-3679-AA46-4FBD-BC162A5B56D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7" name="Group 406">
              <a:extLst>
                <a:ext uri="{FF2B5EF4-FFF2-40B4-BE49-F238E27FC236}">
                  <a16:creationId xmlns:a16="http://schemas.microsoft.com/office/drawing/2014/main" id="{4CE3D5DB-9FAC-430F-3535-E31589BCFAAB}"/>
                </a:ext>
              </a:extLst>
            </p:cNvPr>
            <p:cNvGrpSpPr/>
            <p:nvPr/>
          </p:nvGrpSpPr>
          <p:grpSpPr>
            <a:xfrm flipH="1">
              <a:off x="4034310" y="3020501"/>
              <a:ext cx="49903" cy="50291"/>
              <a:chOff x="5045471" y="2584333"/>
              <a:chExt cx="233703" cy="214108"/>
            </a:xfrm>
          </p:grpSpPr>
          <p:cxnSp>
            <p:nvCxnSpPr>
              <p:cNvPr id="408" name="Straight Connector 407">
                <a:extLst>
                  <a:ext uri="{FF2B5EF4-FFF2-40B4-BE49-F238E27FC236}">
                    <a16:creationId xmlns:a16="http://schemas.microsoft.com/office/drawing/2014/main" id="{7313AB8E-4FE5-6666-68F9-3B885C813E2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065E30F3-E3FB-B017-33D4-9201053290F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0" name="Group 409">
              <a:extLst>
                <a:ext uri="{FF2B5EF4-FFF2-40B4-BE49-F238E27FC236}">
                  <a16:creationId xmlns:a16="http://schemas.microsoft.com/office/drawing/2014/main" id="{705FF73C-9B8E-F125-382C-641A92875EAB}"/>
                </a:ext>
              </a:extLst>
            </p:cNvPr>
            <p:cNvGrpSpPr/>
            <p:nvPr/>
          </p:nvGrpSpPr>
          <p:grpSpPr>
            <a:xfrm flipH="1">
              <a:off x="4018435" y="3020501"/>
              <a:ext cx="49903" cy="50291"/>
              <a:chOff x="5045471" y="2584333"/>
              <a:chExt cx="233703" cy="214108"/>
            </a:xfrm>
          </p:grpSpPr>
          <p:cxnSp>
            <p:nvCxnSpPr>
              <p:cNvPr id="411" name="Straight Connector 410">
                <a:extLst>
                  <a:ext uri="{FF2B5EF4-FFF2-40B4-BE49-F238E27FC236}">
                    <a16:creationId xmlns:a16="http://schemas.microsoft.com/office/drawing/2014/main" id="{A0F251D5-BDCF-C37E-3777-E60DF63F0AC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37F4F31D-ECA5-4BF0-E81B-DF2DAC95382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3" name="Group 412">
              <a:extLst>
                <a:ext uri="{FF2B5EF4-FFF2-40B4-BE49-F238E27FC236}">
                  <a16:creationId xmlns:a16="http://schemas.microsoft.com/office/drawing/2014/main" id="{122A776E-8680-78BF-C634-42AC7EA1C90F}"/>
                </a:ext>
              </a:extLst>
            </p:cNvPr>
            <p:cNvGrpSpPr/>
            <p:nvPr/>
          </p:nvGrpSpPr>
          <p:grpSpPr>
            <a:xfrm flipH="1">
              <a:off x="4135910" y="3020501"/>
              <a:ext cx="49903" cy="50291"/>
              <a:chOff x="5045471" y="2584333"/>
              <a:chExt cx="233703" cy="214108"/>
            </a:xfrm>
          </p:grpSpPr>
          <p:cxnSp>
            <p:nvCxnSpPr>
              <p:cNvPr id="414" name="Straight Connector 413">
                <a:extLst>
                  <a:ext uri="{FF2B5EF4-FFF2-40B4-BE49-F238E27FC236}">
                    <a16:creationId xmlns:a16="http://schemas.microsoft.com/office/drawing/2014/main" id="{4EAE0316-CEDA-81E7-B2B3-7B016B2E775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895053B2-B9DC-306B-1D37-25077EF5234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6" name="Group 415">
              <a:extLst>
                <a:ext uri="{FF2B5EF4-FFF2-40B4-BE49-F238E27FC236}">
                  <a16:creationId xmlns:a16="http://schemas.microsoft.com/office/drawing/2014/main" id="{85A9F9CC-1526-33C2-4C85-47EFFA5C7F73}"/>
                </a:ext>
              </a:extLst>
            </p:cNvPr>
            <p:cNvGrpSpPr/>
            <p:nvPr/>
          </p:nvGrpSpPr>
          <p:grpSpPr>
            <a:xfrm flipH="1">
              <a:off x="4123210" y="3020501"/>
              <a:ext cx="49903" cy="50291"/>
              <a:chOff x="5045471" y="2584333"/>
              <a:chExt cx="233703" cy="214108"/>
            </a:xfrm>
          </p:grpSpPr>
          <p:cxnSp>
            <p:nvCxnSpPr>
              <p:cNvPr id="417" name="Straight Connector 416">
                <a:extLst>
                  <a:ext uri="{FF2B5EF4-FFF2-40B4-BE49-F238E27FC236}">
                    <a16:creationId xmlns:a16="http://schemas.microsoft.com/office/drawing/2014/main" id="{1A8EA4F8-6DA1-8C62-0946-78093B7AC0F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E33C2801-95FA-5B20-EFA4-3F4438AEAA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9" name="Group 418">
              <a:extLst>
                <a:ext uri="{FF2B5EF4-FFF2-40B4-BE49-F238E27FC236}">
                  <a16:creationId xmlns:a16="http://schemas.microsoft.com/office/drawing/2014/main" id="{F723DE3F-7422-C340-D9FE-0F0A51F7542F}"/>
                </a:ext>
              </a:extLst>
            </p:cNvPr>
            <p:cNvGrpSpPr/>
            <p:nvPr/>
          </p:nvGrpSpPr>
          <p:grpSpPr>
            <a:xfrm flipH="1">
              <a:off x="4129560" y="3020501"/>
              <a:ext cx="49903" cy="50291"/>
              <a:chOff x="5045471" y="2584333"/>
              <a:chExt cx="233703" cy="214108"/>
            </a:xfrm>
          </p:grpSpPr>
          <p:cxnSp>
            <p:nvCxnSpPr>
              <p:cNvPr id="420" name="Straight Connector 419">
                <a:extLst>
                  <a:ext uri="{FF2B5EF4-FFF2-40B4-BE49-F238E27FC236}">
                    <a16:creationId xmlns:a16="http://schemas.microsoft.com/office/drawing/2014/main" id="{DDA134B3-01D0-4985-2D52-AF7F8EC709E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1DC75D89-8AC8-C8CC-7BCD-8D4FC27D6D3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2" name="Group 421">
              <a:extLst>
                <a:ext uri="{FF2B5EF4-FFF2-40B4-BE49-F238E27FC236}">
                  <a16:creationId xmlns:a16="http://schemas.microsoft.com/office/drawing/2014/main" id="{B77870B3-CF4D-75C9-400B-E89C3C4876A7}"/>
                </a:ext>
              </a:extLst>
            </p:cNvPr>
            <p:cNvGrpSpPr/>
            <p:nvPr/>
          </p:nvGrpSpPr>
          <p:grpSpPr>
            <a:xfrm flipH="1">
              <a:off x="4085110" y="3020501"/>
              <a:ext cx="49903" cy="50291"/>
              <a:chOff x="5045471" y="2584333"/>
              <a:chExt cx="233703" cy="214108"/>
            </a:xfrm>
          </p:grpSpPr>
          <p:cxnSp>
            <p:nvCxnSpPr>
              <p:cNvPr id="423" name="Straight Connector 422">
                <a:extLst>
                  <a:ext uri="{FF2B5EF4-FFF2-40B4-BE49-F238E27FC236}">
                    <a16:creationId xmlns:a16="http://schemas.microsoft.com/office/drawing/2014/main" id="{A7929744-4197-A9F3-D052-CE4FD284169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A325C958-782D-55FD-5054-6B11AAB2610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5" name="Group 424">
              <a:extLst>
                <a:ext uri="{FF2B5EF4-FFF2-40B4-BE49-F238E27FC236}">
                  <a16:creationId xmlns:a16="http://schemas.microsoft.com/office/drawing/2014/main" id="{137852DF-C9EB-2014-7107-3951507DDCF0}"/>
                </a:ext>
              </a:extLst>
            </p:cNvPr>
            <p:cNvGrpSpPr/>
            <p:nvPr/>
          </p:nvGrpSpPr>
          <p:grpSpPr>
            <a:xfrm flipH="1">
              <a:off x="4094635" y="3020501"/>
              <a:ext cx="49903" cy="50291"/>
              <a:chOff x="5045471" y="2584333"/>
              <a:chExt cx="233703" cy="214108"/>
            </a:xfrm>
          </p:grpSpPr>
          <p:cxnSp>
            <p:nvCxnSpPr>
              <p:cNvPr id="426" name="Straight Connector 425">
                <a:extLst>
                  <a:ext uri="{FF2B5EF4-FFF2-40B4-BE49-F238E27FC236}">
                    <a16:creationId xmlns:a16="http://schemas.microsoft.com/office/drawing/2014/main" id="{0831238E-7287-143D-BBEA-0C2C4D761F2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5F21DC28-3C8F-4B7D-CFA8-95FE4D70D44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8" name="Group 427">
              <a:extLst>
                <a:ext uri="{FF2B5EF4-FFF2-40B4-BE49-F238E27FC236}">
                  <a16:creationId xmlns:a16="http://schemas.microsoft.com/office/drawing/2014/main" id="{DF948FCD-17AD-DF92-74F9-D1B6AA3FEEC8}"/>
                </a:ext>
              </a:extLst>
            </p:cNvPr>
            <p:cNvGrpSpPr/>
            <p:nvPr/>
          </p:nvGrpSpPr>
          <p:grpSpPr>
            <a:xfrm flipH="1">
              <a:off x="4107335" y="3020501"/>
              <a:ext cx="49903" cy="50291"/>
              <a:chOff x="5045471" y="2584333"/>
              <a:chExt cx="233703" cy="214108"/>
            </a:xfrm>
          </p:grpSpPr>
          <p:cxnSp>
            <p:nvCxnSpPr>
              <p:cNvPr id="429" name="Straight Connector 428">
                <a:extLst>
                  <a:ext uri="{FF2B5EF4-FFF2-40B4-BE49-F238E27FC236}">
                    <a16:creationId xmlns:a16="http://schemas.microsoft.com/office/drawing/2014/main" id="{3ED1EE01-DC17-6AC0-5B9C-68AD5A4602F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B9979519-9DF7-886B-6BCE-E2132D7F0D2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1" name="Group 430">
              <a:extLst>
                <a:ext uri="{FF2B5EF4-FFF2-40B4-BE49-F238E27FC236}">
                  <a16:creationId xmlns:a16="http://schemas.microsoft.com/office/drawing/2014/main" id="{306C4367-B166-B01C-FE3F-6F848C8B0DFB}"/>
                </a:ext>
              </a:extLst>
            </p:cNvPr>
            <p:cNvGrpSpPr/>
            <p:nvPr/>
          </p:nvGrpSpPr>
          <p:grpSpPr>
            <a:xfrm flipH="1">
              <a:off x="4113685" y="3020501"/>
              <a:ext cx="49903" cy="50291"/>
              <a:chOff x="5045471" y="2584333"/>
              <a:chExt cx="233703" cy="214108"/>
            </a:xfrm>
          </p:grpSpPr>
          <p:cxnSp>
            <p:nvCxnSpPr>
              <p:cNvPr id="432" name="Straight Connector 431">
                <a:extLst>
                  <a:ext uri="{FF2B5EF4-FFF2-40B4-BE49-F238E27FC236}">
                    <a16:creationId xmlns:a16="http://schemas.microsoft.com/office/drawing/2014/main" id="{D83288CA-8403-61C6-E89B-2F826E1A6A8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BFA72358-D73C-B4CE-77AE-60D4D3C6569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4" name="Group 433">
              <a:extLst>
                <a:ext uri="{FF2B5EF4-FFF2-40B4-BE49-F238E27FC236}">
                  <a16:creationId xmlns:a16="http://schemas.microsoft.com/office/drawing/2014/main" id="{FE169F96-01D8-62B4-2D08-BF6C6C4BD2C4}"/>
                </a:ext>
              </a:extLst>
            </p:cNvPr>
            <p:cNvGrpSpPr/>
            <p:nvPr/>
          </p:nvGrpSpPr>
          <p:grpSpPr>
            <a:xfrm flipH="1">
              <a:off x="3874421" y="3003616"/>
              <a:ext cx="49903" cy="50291"/>
              <a:chOff x="5045471" y="2584333"/>
              <a:chExt cx="233703" cy="214108"/>
            </a:xfrm>
          </p:grpSpPr>
          <p:cxnSp>
            <p:nvCxnSpPr>
              <p:cNvPr id="435" name="Straight Connector 434">
                <a:extLst>
                  <a:ext uri="{FF2B5EF4-FFF2-40B4-BE49-F238E27FC236}">
                    <a16:creationId xmlns:a16="http://schemas.microsoft.com/office/drawing/2014/main" id="{F094735E-6A4D-9C42-DC69-20F3D7A736F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B49AAEF7-4732-8714-1661-4CB567DF466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7" name="Group 436">
              <a:extLst>
                <a:ext uri="{FF2B5EF4-FFF2-40B4-BE49-F238E27FC236}">
                  <a16:creationId xmlns:a16="http://schemas.microsoft.com/office/drawing/2014/main" id="{45FDB2DE-2EB2-5177-B7FA-2A3C1504AD6A}"/>
                </a:ext>
              </a:extLst>
            </p:cNvPr>
            <p:cNvGrpSpPr/>
            <p:nvPr/>
          </p:nvGrpSpPr>
          <p:grpSpPr>
            <a:xfrm flipH="1">
              <a:off x="3833595" y="3003616"/>
              <a:ext cx="49903" cy="50291"/>
              <a:chOff x="5045471" y="2584333"/>
              <a:chExt cx="233703" cy="214108"/>
            </a:xfrm>
          </p:grpSpPr>
          <p:cxnSp>
            <p:nvCxnSpPr>
              <p:cNvPr id="438" name="Straight Connector 437">
                <a:extLst>
                  <a:ext uri="{FF2B5EF4-FFF2-40B4-BE49-F238E27FC236}">
                    <a16:creationId xmlns:a16="http://schemas.microsoft.com/office/drawing/2014/main" id="{2048A7A4-1470-B0B6-A2E7-EE02C919A6D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114A3F2C-4398-29A5-101F-0928857025D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0" name="Group 439">
              <a:extLst>
                <a:ext uri="{FF2B5EF4-FFF2-40B4-BE49-F238E27FC236}">
                  <a16:creationId xmlns:a16="http://schemas.microsoft.com/office/drawing/2014/main" id="{B2DD4683-BDAF-099C-AEFC-53FF4814C323}"/>
                </a:ext>
              </a:extLst>
            </p:cNvPr>
            <p:cNvGrpSpPr/>
            <p:nvPr/>
          </p:nvGrpSpPr>
          <p:grpSpPr>
            <a:xfrm flipH="1">
              <a:off x="3851414" y="3003615"/>
              <a:ext cx="49903" cy="50291"/>
              <a:chOff x="5045471" y="2584333"/>
              <a:chExt cx="233703" cy="214108"/>
            </a:xfrm>
          </p:grpSpPr>
          <p:cxnSp>
            <p:nvCxnSpPr>
              <p:cNvPr id="441" name="Straight Connector 440">
                <a:extLst>
                  <a:ext uri="{FF2B5EF4-FFF2-40B4-BE49-F238E27FC236}">
                    <a16:creationId xmlns:a16="http://schemas.microsoft.com/office/drawing/2014/main" id="{39783E2E-95E4-59D1-B80E-2DAD0D34053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5F4ACA1E-A50C-929A-F159-2CD15D359A6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3" name="Group 442">
              <a:extLst>
                <a:ext uri="{FF2B5EF4-FFF2-40B4-BE49-F238E27FC236}">
                  <a16:creationId xmlns:a16="http://schemas.microsoft.com/office/drawing/2014/main" id="{0ACC0F80-F0E0-A4F8-3F54-D74324699A86}"/>
                </a:ext>
              </a:extLst>
            </p:cNvPr>
            <p:cNvGrpSpPr/>
            <p:nvPr/>
          </p:nvGrpSpPr>
          <p:grpSpPr>
            <a:xfrm flipH="1">
              <a:off x="3846428" y="3003614"/>
              <a:ext cx="49903" cy="50291"/>
              <a:chOff x="5045471" y="2584333"/>
              <a:chExt cx="233703" cy="214108"/>
            </a:xfrm>
          </p:grpSpPr>
          <p:cxnSp>
            <p:nvCxnSpPr>
              <p:cNvPr id="444" name="Straight Connector 443">
                <a:extLst>
                  <a:ext uri="{FF2B5EF4-FFF2-40B4-BE49-F238E27FC236}">
                    <a16:creationId xmlns:a16="http://schemas.microsoft.com/office/drawing/2014/main" id="{671E998A-C6B8-7F3B-641B-A73760C78D9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D12F8F87-58E5-DE39-5779-1397FEC0F53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6" name="Group 445">
              <a:extLst>
                <a:ext uri="{FF2B5EF4-FFF2-40B4-BE49-F238E27FC236}">
                  <a16:creationId xmlns:a16="http://schemas.microsoft.com/office/drawing/2014/main" id="{C9503036-1BB5-4D6D-6B38-095B8EA9B98F}"/>
                </a:ext>
              </a:extLst>
            </p:cNvPr>
            <p:cNvGrpSpPr/>
            <p:nvPr/>
          </p:nvGrpSpPr>
          <p:grpSpPr>
            <a:xfrm flipH="1">
              <a:off x="3861830" y="3003613"/>
              <a:ext cx="49903" cy="50291"/>
              <a:chOff x="5045471" y="2584333"/>
              <a:chExt cx="233703" cy="214108"/>
            </a:xfrm>
          </p:grpSpPr>
          <p:cxnSp>
            <p:nvCxnSpPr>
              <p:cNvPr id="447" name="Straight Connector 446">
                <a:extLst>
                  <a:ext uri="{FF2B5EF4-FFF2-40B4-BE49-F238E27FC236}">
                    <a16:creationId xmlns:a16="http://schemas.microsoft.com/office/drawing/2014/main" id="{CB71E168-FDEE-1CC6-C9B9-281C8AA8108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43E6AA03-FA53-1C09-EF31-55E30EA5C86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9" name="Group 448">
              <a:extLst>
                <a:ext uri="{FF2B5EF4-FFF2-40B4-BE49-F238E27FC236}">
                  <a16:creationId xmlns:a16="http://schemas.microsoft.com/office/drawing/2014/main" id="{6E783FE1-3338-49CC-ED25-339AD2318550}"/>
                </a:ext>
              </a:extLst>
            </p:cNvPr>
            <p:cNvGrpSpPr/>
            <p:nvPr/>
          </p:nvGrpSpPr>
          <p:grpSpPr>
            <a:xfrm flipH="1">
              <a:off x="3803154" y="3003612"/>
              <a:ext cx="49903" cy="50291"/>
              <a:chOff x="5045471" y="2584333"/>
              <a:chExt cx="233703" cy="214108"/>
            </a:xfrm>
          </p:grpSpPr>
          <p:cxnSp>
            <p:nvCxnSpPr>
              <p:cNvPr id="450" name="Straight Connector 449">
                <a:extLst>
                  <a:ext uri="{FF2B5EF4-FFF2-40B4-BE49-F238E27FC236}">
                    <a16:creationId xmlns:a16="http://schemas.microsoft.com/office/drawing/2014/main" id="{15096D69-CE24-5E35-2C30-FF223C4359F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51" name="Straight Connector 450">
                <a:extLst>
                  <a:ext uri="{FF2B5EF4-FFF2-40B4-BE49-F238E27FC236}">
                    <a16:creationId xmlns:a16="http://schemas.microsoft.com/office/drawing/2014/main" id="{7A83C7BD-652E-0334-634A-4763DD1066C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2" name="Group 451">
              <a:extLst>
                <a:ext uri="{FF2B5EF4-FFF2-40B4-BE49-F238E27FC236}">
                  <a16:creationId xmlns:a16="http://schemas.microsoft.com/office/drawing/2014/main" id="{0D0FEDA1-F303-B344-5751-B3DAA03B87E4}"/>
                </a:ext>
              </a:extLst>
            </p:cNvPr>
            <p:cNvGrpSpPr/>
            <p:nvPr/>
          </p:nvGrpSpPr>
          <p:grpSpPr>
            <a:xfrm flipH="1">
              <a:off x="3706341" y="3003612"/>
              <a:ext cx="49903" cy="50291"/>
              <a:chOff x="5045471" y="2584333"/>
              <a:chExt cx="233703" cy="214108"/>
            </a:xfrm>
          </p:grpSpPr>
          <p:cxnSp>
            <p:nvCxnSpPr>
              <p:cNvPr id="453" name="Straight Connector 452">
                <a:extLst>
                  <a:ext uri="{FF2B5EF4-FFF2-40B4-BE49-F238E27FC236}">
                    <a16:creationId xmlns:a16="http://schemas.microsoft.com/office/drawing/2014/main" id="{F8F82C52-E057-BA3E-BAA3-C3B54A902E4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EFAD5CB3-05A4-7AC7-CC98-9A21B4C67C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5" name="Group 454">
              <a:extLst>
                <a:ext uri="{FF2B5EF4-FFF2-40B4-BE49-F238E27FC236}">
                  <a16:creationId xmlns:a16="http://schemas.microsoft.com/office/drawing/2014/main" id="{0DECEA39-8D1A-0F8B-7774-65A7BDB25AB0}"/>
                </a:ext>
              </a:extLst>
            </p:cNvPr>
            <p:cNvGrpSpPr/>
            <p:nvPr/>
          </p:nvGrpSpPr>
          <p:grpSpPr>
            <a:xfrm flipH="1">
              <a:off x="3726912" y="3003611"/>
              <a:ext cx="49903" cy="50291"/>
              <a:chOff x="5045471" y="2584333"/>
              <a:chExt cx="233703" cy="214108"/>
            </a:xfrm>
          </p:grpSpPr>
          <p:cxnSp>
            <p:nvCxnSpPr>
              <p:cNvPr id="456" name="Straight Connector 455">
                <a:extLst>
                  <a:ext uri="{FF2B5EF4-FFF2-40B4-BE49-F238E27FC236}">
                    <a16:creationId xmlns:a16="http://schemas.microsoft.com/office/drawing/2014/main" id="{0B939424-A4AD-4FC5-2AFA-72EA5CD587E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57" name="Straight Connector 456">
                <a:extLst>
                  <a:ext uri="{FF2B5EF4-FFF2-40B4-BE49-F238E27FC236}">
                    <a16:creationId xmlns:a16="http://schemas.microsoft.com/office/drawing/2014/main" id="{DF9535D7-2A76-5EBA-0961-A3FEB0E2624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8" name="Group 457">
              <a:extLst>
                <a:ext uri="{FF2B5EF4-FFF2-40B4-BE49-F238E27FC236}">
                  <a16:creationId xmlns:a16="http://schemas.microsoft.com/office/drawing/2014/main" id="{25589F67-F2D1-50B7-5BAA-C9F6696F8DC2}"/>
                </a:ext>
              </a:extLst>
            </p:cNvPr>
            <p:cNvGrpSpPr/>
            <p:nvPr/>
          </p:nvGrpSpPr>
          <p:grpSpPr>
            <a:xfrm flipH="1">
              <a:off x="3751770" y="3003610"/>
              <a:ext cx="49903" cy="50291"/>
              <a:chOff x="5045471" y="2584333"/>
              <a:chExt cx="233703" cy="214108"/>
            </a:xfrm>
          </p:grpSpPr>
          <p:cxnSp>
            <p:nvCxnSpPr>
              <p:cNvPr id="459" name="Straight Connector 458">
                <a:extLst>
                  <a:ext uri="{FF2B5EF4-FFF2-40B4-BE49-F238E27FC236}">
                    <a16:creationId xmlns:a16="http://schemas.microsoft.com/office/drawing/2014/main" id="{C56322F2-2487-9B84-ADD9-5DC9BFB8F18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47223618-B9B3-1781-2987-CD7CB4A4F3F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1" name="Group 460">
              <a:extLst>
                <a:ext uri="{FF2B5EF4-FFF2-40B4-BE49-F238E27FC236}">
                  <a16:creationId xmlns:a16="http://schemas.microsoft.com/office/drawing/2014/main" id="{D7010051-3793-7872-230D-17A6E07D18B0}"/>
                </a:ext>
              </a:extLst>
            </p:cNvPr>
            <p:cNvGrpSpPr/>
            <p:nvPr/>
          </p:nvGrpSpPr>
          <p:grpSpPr>
            <a:xfrm flipH="1">
              <a:off x="3748462" y="3003609"/>
              <a:ext cx="49903" cy="50291"/>
              <a:chOff x="5045471" y="2584333"/>
              <a:chExt cx="233703" cy="214108"/>
            </a:xfrm>
          </p:grpSpPr>
          <p:cxnSp>
            <p:nvCxnSpPr>
              <p:cNvPr id="462" name="Straight Connector 461">
                <a:extLst>
                  <a:ext uri="{FF2B5EF4-FFF2-40B4-BE49-F238E27FC236}">
                    <a16:creationId xmlns:a16="http://schemas.microsoft.com/office/drawing/2014/main" id="{B18F38AA-2AB1-EEC1-7A8E-E9B8B1F88D0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63" name="Straight Connector 462">
                <a:extLst>
                  <a:ext uri="{FF2B5EF4-FFF2-40B4-BE49-F238E27FC236}">
                    <a16:creationId xmlns:a16="http://schemas.microsoft.com/office/drawing/2014/main" id="{09536F1E-6082-48CD-35B7-ACC672CFE44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4" name="Group 463">
              <a:extLst>
                <a:ext uri="{FF2B5EF4-FFF2-40B4-BE49-F238E27FC236}">
                  <a16:creationId xmlns:a16="http://schemas.microsoft.com/office/drawing/2014/main" id="{7508AE57-F86C-EC1F-533A-A2C804E1054E}"/>
                </a:ext>
              </a:extLst>
            </p:cNvPr>
            <p:cNvGrpSpPr/>
            <p:nvPr/>
          </p:nvGrpSpPr>
          <p:grpSpPr>
            <a:xfrm flipH="1">
              <a:off x="3769589" y="3003798"/>
              <a:ext cx="49903" cy="50291"/>
              <a:chOff x="5045471" y="2584333"/>
              <a:chExt cx="233703" cy="214108"/>
            </a:xfrm>
          </p:grpSpPr>
          <p:cxnSp>
            <p:nvCxnSpPr>
              <p:cNvPr id="465" name="Straight Connector 464">
                <a:extLst>
                  <a:ext uri="{FF2B5EF4-FFF2-40B4-BE49-F238E27FC236}">
                    <a16:creationId xmlns:a16="http://schemas.microsoft.com/office/drawing/2014/main" id="{788BD7DF-D296-8E05-B287-783ECE3D002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DAE30845-C76E-4551-D1E1-31134640DC0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7" name="Group 466">
              <a:extLst>
                <a:ext uri="{FF2B5EF4-FFF2-40B4-BE49-F238E27FC236}">
                  <a16:creationId xmlns:a16="http://schemas.microsoft.com/office/drawing/2014/main" id="{F524D147-65E4-B425-B5BC-F1DD056B286B}"/>
                </a:ext>
              </a:extLst>
            </p:cNvPr>
            <p:cNvGrpSpPr/>
            <p:nvPr/>
          </p:nvGrpSpPr>
          <p:grpSpPr>
            <a:xfrm flipH="1">
              <a:off x="3794092" y="3003608"/>
              <a:ext cx="49903" cy="50291"/>
              <a:chOff x="5045471" y="2584333"/>
              <a:chExt cx="233703" cy="214108"/>
            </a:xfrm>
          </p:grpSpPr>
          <p:cxnSp>
            <p:nvCxnSpPr>
              <p:cNvPr id="468" name="Straight Connector 467">
                <a:extLst>
                  <a:ext uri="{FF2B5EF4-FFF2-40B4-BE49-F238E27FC236}">
                    <a16:creationId xmlns:a16="http://schemas.microsoft.com/office/drawing/2014/main" id="{FE120790-7D19-13E2-2752-931FB66EDF6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A418F50A-C0FA-B740-EF81-39792AC5979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0" name="Group 469">
              <a:extLst>
                <a:ext uri="{FF2B5EF4-FFF2-40B4-BE49-F238E27FC236}">
                  <a16:creationId xmlns:a16="http://schemas.microsoft.com/office/drawing/2014/main" id="{8C8B7426-C147-0D76-94CD-5BCFBEABCA1A}"/>
                </a:ext>
              </a:extLst>
            </p:cNvPr>
            <p:cNvGrpSpPr/>
            <p:nvPr/>
          </p:nvGrpSpPr>
          <p:grpSpPr>
            <a:xfrm flipH="1">
              <a:off x="3776045" y="3003607"/>
              <a:ext cx="49903" cy="50291"/>
              <a:chOff x="5045471" y="2584333"/>
              <a:chExt cx="233703" cy="214108"/>
            </a:xfrm>
          </p:grpSpPr>
          <p:cxnSp>
            <p:nvCxnSpPr>
              <p:cNvPr id="471" name="Straight Connector 470">
                <a:extLst>
                  <a:ext uri="{FF2B5EF4-FFF2-40B4-BE49-F238E27FC236}">
                    <a16:creationId xmlns:a16="http://schemas.microsoft.com/office/drawing/2014/main" id="{8096D176-A3B0-530C-72BC-45EDC7EE4D9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4DAAE740-FA97-2DFC-F542-BC167E6F0EE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3" name="Group 472">
              <a:extLst>
                <a:ext uri="{FF2B5EF4-FFF2-40B4-BE49-F238E27FC236}">
                  <a16:creationId xmlns:a16="http://schemas.microsoft.com/office/drawing/2014/main" id="{42FD82F2-518D-E725-11C3-B43D529A5FA5}"/>
                </a:ext>
              </a:extLst>
            </p:cNvPr>
            <p:cNvGrpSpPr/>
            <p:nvPr/>
          </p:nvGrpSpPr>
          <p:grpSpPr>
            <a:xfrm flipH="1">
              <a:off x="3661359" y="3003607"/>
              <a:ext cx="49903" cy="50291"/>
              <a:chOff x="5045471" y="2584333"/>
              <a:chExt cx="233703" cy="214108"/>
            </a:xfrm>
          </p:grpSpPr>
          <p:cxnSp>
            <p:nvCxnSpPr>
              <p:cNvPr id="474" name="Straight Connector 473">
                <a:extLst>
                  <a:ext uri="{FF2B5EF4-FFF2-40B4-BE49-F238E27FC236}">
                    <a16:creationId xmlns:a16="http://schemas.microsoft.com/office/drawing/2014/main" id="{396080FD-97E3-2311-BAFE-B86B3C3E13C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75" name="Straight Connector 474">
                <a:extLst>
                  <a:ext uri="{FF2B5EF4-FFF2-40B4-BE49-F238E27FC236}">
                    <a16:creationId xmlns:a16="http://schemas.microsoft.com/office/drawing/2014/main" id="{EAFB6FFB-29E8-3B8C-DAAA-53BD414C051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6" name="Group 475">
              <a:extLst>
                <a:ext uri="{FF2B5EF4-FFF2-40B4-BE49-F238E27FC236}">
                  <a16:creationId xmlns:a16="http://schemas.microsoft.com/office/drawing/2014/main" id="{F5624B78-D4EA-EC5A-60BC-F325F00C3561}"/>
                </a:ext>
              </a:extLst>
            </p:cNvPr>
            <p:cNvGrpSpPr/>
            <p:nvPr/>
          </p:nvGrpSpPr>
          <p:grpSpPr>
            <a:xfrm flipH="1">
              <a:off x="3673834" y="3004626"/>
              <a:ext cx="49903" cy="50291"/>
              <a:chOff x="5045471" y="2584333"/>
              <a:chExt cx="233703" cy="214108"/>
            </a:xfrm>
          </p:grpSpPr>
          <p:cxnSp>
            <p:nvCxnSpPr>
              <p:cNvPr id="477" name="Straight Connector 476">
                <a:extLst>
                  <a:ext uri="{FF2B5EF4-FFF2-40B4-BE49-F238E27FC236}">
                    <a16:creationId xmlns:a16="http://schemas.microsoft.com/office/drawing/2014/main" id="{0EF9AC34-F5C0-F1B2-E586-FA82E298DA6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0D8E10A1-A44C-D8E7-E313-733A5DD6272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9" name="Group 478">
              <a:extLst>
                <a:ext uri="{FF2B5EF4-FFF2-40B4-BE49-F238E27FC236}">
                  <a16:creationId xmlns:a16="http://schemas.microsoft.com/office/drawing/2014/main" id="{CA01C930-3B74-19D0-DE8D-C7B844FC444A}"/>
                </a:ext>
              </a:extLst>
            </p:cNvPr>
            <p:cNvGrpSpPr/>
            <p:nvPr/>
          </p:nvGrpSpPr>
          <p:grpSpPr>
            <a:xfrm flipH="1">
              <a:off x="3614473" y="3004371"/>
              <a:ext cx="49903" cy="50291"/>
              <a:chOff x="5045471" y="2584333"/>
              <a:chExt cx="233703" cy="214108"/>
            </a:xfrm>
          </p:grpSpPr>
          <p:cxnSp>
            <p:nvCxnSpPr>
              <p:cNvPr id="480" name="Straight Connector 479">
                <a:extLst>
                  <a:ext uri="{FF2B5EF4-FFF2-40B4-BE49-F238E27FC236}">
                    <a16:creationId xmlns:a16="http://schemas.microsoft.com/office/drawing/2014/main" id="{FD14A9AA-4A48-22C1-E4A5-E1FC6482EB3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3AE2F09F-7714-525B-E15A-D19C23CC4AD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2" name="Group 481">
              <a:extLst>
                <a:ext uri="{FF2B5EF4-FFF2-40B4-BE49-F238E27FC236}">
                  <a16:creationId xmlns:a16="http://schemas.microsoft.com/office/drawing/2014/main" id="{A5366132-6DB4-FF04-E1EA-DA9F639AD6F8}"/>
                </a:ext>
              </a:extLst>
            </p:cNvPr>
            <p:cNvGrpSpPr/>
            <p:nvPr/>
          </p:nvGrpSpPr>
          <p:grpSpPr>
            <a:xfrm flipH="1">
              <a:off x="3582348" y="3003606"/>
              <a:ext cx="49903" cy="50291"/>
              <a:chOff x="5045471" y="2584333"/>
              <a:chExt cx="233703" cy="214108"/>
            </a:xfrm>
          </p:grpSpPr>
          <p:cxnSp>
            <p:nvCxnSpPr>
              <p:cNvPr id="483" name="Straight Connector 482">
                <a:extLst>
                  <a:ext uri="{FF2B5EF4-FFF2-40B4-BE49-F238E27FC236}">
                    <a16:creationId xmlns:a16="http://schemas.microsoft.com/office/drawing/2014/main" id="{5B89399E-FE87-3871-EF12-8E93756592E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65E73B9D-A15E-EE26-D786-087E480889D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5" name="Group 484">
              <a:extLst>
                <a:ext uri="{FF2B5EF4-FFF2-40B4-BE49-F238E27FC236}">
                  <a16:creationId xmlns:a16="http://schemas.microsoft.com/office/drawing/2014/main" id="{D58A19C4-3267-DBB8-478C-B3441DCFF68E}"/>
                </a:ext>
              </a:extLst>
            </p:cNvPr>
            <p:cNvGrpSpPr/>
            <p:nvPr/>
          </p:nvGrpSpPr>
          <p:grpSpPr>
            <a:xfrm flipH="1">
              <a:off x="3572884" y="3003605"/>
              <a:ext cx="49903" cy="50291"/>
              <a:chOff x="5045471" y="2584333"/>
              <a:chExt cx="233703" cy="214108"/>
            </a:xfrm>
          </p:grpSpPr>
          <p:cxnSp>
            <p:nvCxnSpPr>
              <p:cNvPr id="486" name="Straight Connector 485">
                <a:extLst>
                  <a:ext uri="{FF2B5EF4-FFF2-40B4-BE49-F238E27FC236}">
                    <a16:creationId xmlns:a16="http://schemas.microsoft.com/office/drawing/2014/main" id="{F2164CCB-9508-15AC-A5D8-129689A5EF7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473B4CB8-69CE-FB49-57A0-CE9BCCCFA94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8" name="Group 487">
              <a:extLst>
                <a:ext uri="{FF2B5EF4-FFF2-40B4-BE49-F238E27FC236}">
                  <a16:creationId xmlns:a16="http://schemas.microsoft.com/office/drawing/2014/main" id="{F5BCACF5-96DC-DC6E-5B23-5D909BCE2046}"/>
                </a:ext>
              </a:extLst>
            </p:cNvPr>
            <p:cNvGrpSpPr/>
            <p:nvPr/>
          </p:nvGrpSpPr>
          <p:grpSpPr>
            <a:xfrm flipH="1">
              <a:off x="3063754" y="2984920"/>
              <a:ext cx="49903" cy="50291"/>
              <a:chOff x="5045471" y="2584333"/>
              <a:chExt cx="233703" cy="214108"/>
            </a:xfrm>
          </p:grpSpPr>
          <p:cxnSp>
            <p:nvCxnSpPr>
              <p:cNvPr id="489" name="Straight Connector 488">
                <a:extLst>
                  <a:ext uri="{FF2B5EF4-FFF2-40B4-BE49-F238E27FC236}">
                    <a16:creationId xmlns:a16="http://schemas.microsoft.com/office/drawing/2014/main" id="{B9A609F0-3D6D-8465-4709-1047E03113A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FA864BC4-D190-EFAD-13A8-EE6EE24DEFA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1" name="Group 490">
              <a:extLst>
                <a:ext uri="{FF2B5EF4-FFF2-40B4-BE49-F238E27FC236}">
                  <a16:creationId xmlns:a16="http://schemas.microsoft.com/office/drawing/2014/main" id="{A026D10B-EA2E-7DD2-C7C5-FEF9DA0ED711}"/>
                </a:ext>
              </a:extLst>
            </p:cNvPr>
            <p:cNvGrpSpPr/>
            <p:nvPr/>
          </p:nvGrpSpPr>
          <p:grpSpPr>
            <a:xfrm flipH="1">
              <a:off x="3092329" y="2984920"/>
              <a:ext cx="49903" cy="50291"/>
              <a:chOff x="5045471" y="2584333"/>
              <a:chExt cx="233703" cy="214108"/>
            </a:xfrm>
          </p:grpSpPr>
          <p:cxnSp>
            <p:nvCxnSpPr>
              <p:cNvPr id="492" name="Straight Connector 491">
                <a:extLst>
                  <a:ext uri="{FF2B5EF4-FFF2-40B4-BE49-F238E27FC236}">
                    <a16:creationId xmlns:a16="http://schemas.microsoft.com/office/drawing/2014/main" id="{AC69EF2F-7786-39F9-7ED6-5A45602682E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84277AF5-8D60-6A58-86A1-844CF20F935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4" name="Group 493">
              <a:extLst>
                <a:ext uri="{FF2B5EF4-FFF2-40B4-BE49-F238E27FC236}">
                  <a16:creationId xmlns:a16="http://schemas.microsoft.com/office/drawing/2014/main" id="{D4001772-667E-45B7-99EE-142B0C3865F1}"/>
                </a:ext>
              </a:extLst>
            </p:cNvPr>
            <p:cNvGrpSpPr/>
            <p:nvPr/>
          </p:nvGrpSpPr>
          <p:grpSpPr>
            <a:xfrm flipH="1">
              <a:off x="3117729" y="2984920"/>
              <a:ext cx="49903" cy="50291"/>
              <a:chOff x="5045471" y="2584333"/>
              <a:chExt cx="233703" cy="214108"/>
            </a:xfrm>
          </p:grpSpPr>
          <p:cxnSp>
            <p:nvCxnSpPr>
              <p:cNvPr id="495" name="Straight Connector 494">
                <a:extLst>
                  <a:ext uri="{FF2B5EF4-FFF2-40B4-BE49-F238E27FC236}">
                    <a16:creationId xmlns:a16="http://schemas.microsoft.com/office/drawing/2014/main" id="{D15228A9-8558-457F-6F77-02B02F4FBD9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96" name="Straight Connector 495">
                <a:extLst>
                  <a:ext uri="{FF2B5EF4-FFF2-40B4-BE49-F238E27FC236}">
                    <a16:creationId xmlns:a16="http://schemas.microsoft.com/office/drawing/2014/main" id="{9F03F9DC-3CF5-926A-B502-7BB0E46545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7" name="Group 496">
              <a:extLst>
                <a:ext uri="{FF2B5EF4-FFF2-40B4-BE49-F238E27FC236}">
                  <a16:creationId xmlns:a16="http://schemas.microsoft.com/office/drawing/2014/main" id="{97FC9FA9-E1EF-8B55-71B9-5CEF2926C814}"/>
                </a:ext>
              </a:extLst>
            </p:cNvPr>
            <p:cNvGrpSpPr/>
            <p:nvPr/>
          </p:nvGrpSpPr>
          <p:grpSpPr>
            <a:xfrm flipH="1">
              <a:off x="3133604" y="2984920"/>
              <a:ext cx="49903" cy="50291"/>
              <a:chOff x="5045471" y="2584333"/>
              <a:chExt cx="233703" cy="214108"/>
            </a:xfrm>
          </p:grpSpPr>
          <p:cxnSp>
            <p:nvCxnSpPr>
              <p:cNvPr id="498" name="Straight Connector 497">
                <a:extLst>
                  <a:ext uri="{FF2B5EF4-FFF2-40B4-BE49-F238E27FC236}">
                    <a16:creationId xmlns:a16="http://schemas.microsoft.com/office/drawing/2014/main" id="{E8E15B2C-1D38-7456-EA4E-85A97AEEAB5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499" name="Straight Connector 498">
                <a:extLst>
                  <a:ext uri="{FF2B5EF4-FFF2-40B4-BE49-F238E27FC236}">
                    <a16:creationId xmlns:a16="http://schemas.microsoft.com/office/drawing/2014/main" id="{B4F99BF4-F7DF-7AFB-A499-14957EA3663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0" name="Group 499">
              <a:extLst>
                <a:ext uri="{FF2B5EF4-FFF2-40B4-BE49-F238E27FC236}">
                  <a16:creationId xmlns:a16="http://schemas.microsoft.com/office/drawing/2014/main" id="{9CBCD002-1922-D58E-B772-93A0B5182F86}"/>
                </a:ext>
              </a:extLst>
            </p:cNvPr>
            <p:cNvGrpSpPr/>
            <p:nvPr/>
          </p:nvGrpSpPr>
          <p:grpSpPr>
            <a:xfrm flipH="1">
              <a:off x="3387604" y="3007145"/>
              <a:ext cx="49903" cy="50291"/>
              <a:chOff x="5045471" y="2584333"/>
              <a:chExt cx="233703" cy="214108"/>
            </a:xfrm>
          </p:grpSpPr>
          <p:cxnSp>
            <p:nvCxnSpPr>
              <p:cNvPr id="501" name="Straight Connector 500">
                <a:extLst>
                  <a:ext uri="{FF2B5EF4-FFF2-40B4-BE49-F238E27FC236}">
                    <a16:creationId xmlns:a16="http://schemas.microsoft.com/office/drawing/2014/main" id="{1648C25E-E030-4850-066C-3F7B952FDE7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10D90A3C-A2BF-F207-7D35-9E86D00874C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3" name="Group 502">
              <a:extLst>
                <a:ext uri="{FF2B5EF4-FFF2-40B4-BE49-F238E27FC236}">
                  <a16:creationId xmlns:a16="http://schemas.microsoft.com/office/drawing/2014/main" id="{E1D93A9D-2613-9F5D-044C-A44492254F11}"/>
                </a:ext>
              </a:extLst>
            </p:cNvPr>
            <p:cNvGrpSpPr/>
            <p:nvPr/>
          </p:nvGrpSpPr>
          <p:grpSpPr>
            <a:xfrm flipH="1">
              <a:off x="3397129" y="3007145"/>
              <a:ext cx="49903" cy="50291"/>
              <a:chOff x="5045471" y="2584333"/>
              <a:chExt cx="233703" cy="214108"/>
            </a:xfrm>
          </p:grpSpPr>
          <p:cxnSp>
            <p:nvCxnSpPr>
              <p:cNvPr id="504" name="Straight Connector 503">
                <a:extLst>
                  <a:ext uri="{FF2B5EF4-FFF2-40B4-BE49-F238E27FC236}">
                    <a16:creationId xmlns:a16="http://schemas.microsoft.com/office/drawing/2014/main" id="{D10899BB-FEEA-8352-65C8-DD97941A0FD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534BF952-9ED2-8572-A676-1D4131D985B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6" name="Group 505">
              <a:extLst>
                <a:ext uri="{FF2B5EF4-FFF2-40B4-BE49-F238E27FC236}">
                  <a16:creationId xmlns:a16="http://schemas.microsoft.com/office/drawing/2014/main" id="{606B349A-4BFE-519F-90CF-F33217B56996}"/>
                </a:ext>
              </a:extLst>
            </p:cNvPr>
            <p:cNvGrpSpPr/>
            <p:nvPr/>
          </p:nvGrpSpPr>
          <p:grpSpPr>
            <a:xfrm flipH="1">
              <a:off x="3406654" y="3007145"/>
              <a:ext cx="49903" cy="50291"/>
              <a:chOff x="5045471" y="2584333"/>
              <a:chExt cx="233703" cy="214108"/>
            </a:xfrm>
          </p:grpSpPr>
          <p:cxnSp>
            <p:nvCxnSpPr>
              <p:cNvPr id="507" name="Straight Connector 506">
                <a:extLst>
                  <a:ext uri="{FF2B5EF4-FFF2-40B4-BE49-F238E27FC236}">
                    <a16:creationId xmlns:a16="http://schemas.microsoft.com/office/drawing/2014/main" id="{56E904D4-9A3C-5C05-3507-E5D74F72602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3FA79CA8-D06A-A88D-FB43-21648C79DF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9" name="Group 508">
              <a:extLst>
                <a:ext uri="{FF2B5EF4-FFF2-40B4-BE49-F238E27FC236}">
                  <a16:creationId xmlns:a16="http://schemas.microsoft.com/office/drawing/2014/main" id="{D8D57034-F6A1-10CC-8E0B-0D7902885589}"/>
                </a:ext>
              </a:extLst>
            </p:cNvPr>
            <p:cNvGrpSpPr/>
            <p:nvPr/>
          </p:nvGrpSpPr>
          <p:grpSpPr>
            <a:xfrm flipH="1">
              <a:off x="3425704" y="3007145"/>
              <a:ext cx="49903" cy="50291"/>
              <a:chOff x="5045471" y="2584333"/>
              <a:chExt cx="233703" cy="214108"/>
            </a:xfrm>
          </p:grpSpPr>
          <p:cxnSp>
            <p:nvCxnSpPr>
              <p:cNvPr id="510" name="Straight Connector 509">
                <a:extLst>
                  <a:ext uri="{FF2B5EF4-FFF2-40B4-BE49-F238E27FC236}">
                    <a16:creationId xmlns:a16="http://schemas.microsoft.com/office/drawing/2014/main" id="{8A5A632C-6E85-6007-7738-2CD47104D4F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9BDEA2A5-B7D3-7E3A-797B-6420883CE0D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2" name="Group 511">
              <a:extLst>
                <a:ext uri="{FF2B5EF4-FFF2-40B4-BE49-F238E27FC236}">
                  <a16:creationId xmlns:a16="http://schemas.microsoft.com/office/drawing/2014/main" id="{4242D6F3-6EB0-CD49-124C-25C2629D3071}"/>
                </a:ext>
              </a:extLst>
            </p:cNvPr>
            <p:cNvGrpSpPr/>
            <p:nvPr/>
          </p:nvGrpSpPr>
          <p:grpSpPr>
            <a:xfrm flipH="1">
              <a:off x="3441579" y="3007145"/>
              <a:ext cx="49903" cy="50291"/>
              <a:chOff x="5045471" y="2584333"/>
              <a:chExt cx="233703" cy="214108"/>
            </a:xfrm>
          </p:grpSpPr>
          <p:cxnSp>
            <p:nvCxnSpPr>
              <p:cNvPr id="513" name="Straight Connector 512">
                <a:extLst>
                  <a:ext uri="{FF2B5EF4-FFF2-40B4-BE49-F238E27FC236}">
                    <a16:creationId xmlns:a16="http://schemas.microsoft.com/office/drawing/2014/main" id="{5E6E5D3A-5C68-4C8E-ED04-7F6D1FBC915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50F13E63-CF68-B5E9-61A1-550C2D9092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5" name="Group 514">
              <a:extLst>
                <a:ext uri="{FF2B5EF4-FFF2-40B4-BE49-F238E27FC236}">
                  <a16:creationId xmlns:a16="http://schemas.microsoft.com/office/drawing/2014/main" id="{FAFE3DAB-93C6-4A81-25CD-3538FE273233}"/>
                </a:ext>
              </a:extLst>
            </p:cNvPr>
            <p:cNvGrpSpPr/>
            <p:nvPr/>
          </p:nvGrpSpPr>
          <p:grpSpPr>
            <a:xfrm flipH="1">
              <a:off x="3457454" y="3007145"/>
              <a:ext cx="49903" cy="50291"/>
              <a:chOff x="5045471" y="2584333"/>
              <a:chExt cx="233703" cy="214108"/>
            </a:xfrm>
          </p:grpSpPr>
          <p:cxnSp>
            <p:nvCxnSpPr>
              <p:cNvPr id="516" name="Straight Connector 515">
                <a:extLst>
                  <a:ext uri="{FF2B5EF4-FFF2-40B4-BE49-F238E27FC236}">
                    <a16:creationId xmlns:a16="http://schemas.microsoft.com/office/drawing/2014/main" id="{5916B01D-DAA2-7774-4824-2ED4E9AD79D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17" name="Straight Connector 516">
                <a:extLst>
                  <a:ext uri="{FF2B5EF4-FFF2-40B4-BE49-F238E27FC236}">
                    <a16:creationId xmlns:a16="http://schemas.microsoft.com/office/drawing/2014/main" id="{252456BF-6E9F-1253-842F-6F23349442D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8" name="Group 517">
              <a:extLst>
                <a:ext uri="{FF2B5EF4-FFF2-40B4-BE49-F238E27FC236}">
                  <a16:creationId xmlns:a16="http://schemas.microsoft.com/office/drawing/2014/main" id="{4191AE4E-D4F2-0D97-096F-3BBA5BAFBA34}"/>
                </a:ext>
              </a:extLst>
            </p:cNvPr>
            <p:cNvGrpSpPr/>
            <p:nvPr/>
          </p:nvGrpSpPr>
          <p:grpSpPr>
            <a:xfrm flipH="1">
              <a:off x="3463804" y="3007145"/>
              <a:ext cx="49903" cy="50291"/>
              <a:chOff x="5045471" y="2584333"/>
              <a:chExt cx="233703" cy="214108"/>
            </a:xfrm>
          </p:grpSpPr>
          <p:cxnSp>
            <p:nvCxnSpPr>
              <p:cNvPr id="519" name="Straight Connector 518">
                <a:extLst>
                  <a:ext uri="{FF2B5EF4-FFF2-40B4-BE49-F238E27FC236}">
                    <a16:creationId xmlns:a16="http://schemas.microsoft.com/office/drawing/2014/main" id="{ADA05101-F1D2-2B54-CBF6-B48C44B8E27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70B806BA-E64A-EA16-C076-93F0BB6EE62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1" name="Group 520">
              <a:extLst>
                <a:ext uri="{FF2B5EF4-FFF2-40B4-BE49-F238E27FC236}">
                  <a16:creationId xmlns:a16="http://schemas.microsoft.com/office/drawing/2014/main" id="{6CAF38CA-B536-AFC7-22DD-D5AF3C1B37D3}"/>
                </a:ext>
              </a:extLst>
            </p:cNvPr>
            <p:cNvGrpSpPr/>
            <p:nvPr/>
          </p:nvGrpSpPr>
          <p:grpSpPr>
            <a:xfrm flipH="1">
              <a:off x="3479679" y="3007145"/>
              <a:ext cx="49903" cy="50291"/>
              <a:chOff x="5045471" y="2584333"/>
              <a:chExt cx="233703" cy="214108"/>
            </a:xfrm>
          </p:grpSpPr>
          <p:cxnSp>
            <p:nvCxnSpPr>
              <p:cNvPr id="522" name="Straight Connector 521">
                <a:extLst>
                  <a:ext uri="{FF2B5EF4-FFF2-40B4-BE49-F238E27FC236}">
                    <a16:creationId xmlns:a16="http://schemas.microsoft.com/office/drawing/2014/main" id="{36A5E932-D38C-2F96-DA91-A41453EB84E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68D07206-BBC8-2B64-B3C6-D870B51865E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4" name="Group 523">
              <a:extLst>
                <a:ext uri="{FF2B5EF4-FFF2-40B4-BE49-F238E27FC236}">
                  <a16:creationId xmlns:a16="http://schemas.microsoft.com/office/drawing/2014/main" id="{CA0F58C4-76E2-D719-79C4-BF30C31CA4A1}"/>
                </a:ext>
              </a:extLst>
            </p:cNvPr>
            <p:cNvGrpSpPr/>
            <p:nvPr/>
          </p:nvGrpSpPr>
          <p:grpSpPr>
            <a:xfrm flipH="1">
              <a:off x="3489204" y="3007145"/>
              <a:ext cx="49903" cy="50291"/>
              <a:chOff x="5045471" y="2584333"/>
              <a:chExt cx="233703" cy="214108"/>
            </a:xfrm>
          </p:grpSpPr>
          <p:cxnSp>
            <p:nvCxnSpPr>
              <p:cNvPr id="525" name="Straight Connector 524">
                <a:extLst>
                  <a:ext uri="{FF2B5EF4-FFF2-40B4-BE49-F238E27FC236}">
                    <a16:creationId xmlns:a16="http://schemas.microsoft.com/office/drawing/2014/main" id="{91312B14-7222-B5E8-B4CE-B2E141DE29D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D5303DD1-4F6F-7313-A4F8-1E56D7BADCB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7" name="Group 526">
              <a:extLst>
                <a:ext uri="{FF2B5EF4-FFF2-40B4-BE49-F238E27FC236}">
                  <a16:creationId xmlns:a16="http://schemas.microsoft.com/office/drawing/2014/main" id="{86346008-2501-CA4D-CE7C-86463E095A2D}"/>
                </a:ext>
              </a:extLst>
            </p:cNvPr>
            <p:cNvGrpSpPr/>
            <p:nvPr/>
          </p:nvGrpSpPr>
          <p:grpSpPr>
            <a:xfrm flipH="1">
              <a:off x="3508254" y="3007145"/>
              <a:ext cx="49903" cy="50291"/>
              <a:chOff x="5045471" y="2584333"/>
              <a:chExt cx="233703" cy="214108"/>
            </a:xfrm>
          </p:grpSpPr>
          <p:cxnSp>
            <p:nvCxnSpPr>
              <p:cNvPr id="528" name="Straight Connector 527">
                <a:extLst>
                  <a:ext uri="{FF2B5EF4-FFF2-40B4-BE49-F238E27FC236}">
                    <a16:creationId xmlns:a16="http://schemas.microsoft.com/office/drawing/2014/main" id="{485D0FBF-8D7F-23B8-9B15-8D0F391DA7C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4C7A4DBC-C9B3-DE0B-D3F7-95124CD5648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0" name="Group 529">
              <a:extLst>
                <a:ext uri="{FF2B5EF4-FFF2-40B4-BE49-F238E27FC236}">
                  <a16:creationId xmlns:a16="http://schemas.microsoft.com/office/drawing/2014/main" id="{305445F0-B826-3F31-0F18-E845A0BB480D}"/>
                </a:ext>
              </a:extLst>
            </p:cNvPr>
            <p:cNvGrpSpPr/>
            <p:nvPr/>
          </p:nvGrpSpPr>
          <p:grpSpPr>
            <a:xfrm flipH="1">
              <a:off x="3533654" y="3007145"/>
              <a:ext cx="49903" cy="50291"/>
              <a:chOff x="5045471" y="2584333"/>
              <a:chExt cx="233703" cy="214108"/>
            </a:xfrm>
          </p:grpSpPr>
          <p:cxnSp>
            <p:nvCxnSpPr>
              <p:cNvPr id="531" name="Straight Connector 530">
                <a:extLst>
                  <a:ext uri="{FF2B5EF4-FFF2-40B4-BE49-F238E27FC236}">
                    <a16:creationId xmlns:a16="http://schemas.microsoft.com/office/drawing/2014/main" id="{BC0DABCC-FAAC-03D3-0F13-06F4881ED86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6DF85B8F-9284-495B-E3D3-439365BF8E5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3" name="Group 532">
              <a:extLst>
                <a:ext uri="{FF2B5EF4-FFF2-40B4-BE49-F238E27FC236}">
                  <a16:creationId xmlns:a16="http://schemas.microsoft.com/office/drawing/2014/main" id="{234B7CFA-D168-97F2-7AFA-8154CF4AD93E}"/>
                </a:ext>
              </a:extLst>
            </p:cNvPr>
            <p:cNvGrpSpPr/>
            <p:nvPr/>
          </p:nvGrpSpPr>
          <p:grpSpPr>
            <a:xfrm flipH="1">
              <a:off x="3540004" y="3007145"/>
              <a:ext cx="49903" cy="50291"/>
              <a:chOff x="5045471" y="2584333"/>
              <a:chExt cx="233703" cy="214108"/>
            </a:xfrm>
          </p:grpSpPr>
          <p:cxnSp>
            <p:nvCxnSpPr>
              <p:cNvPr id="534" name="Straight Connector 533">
                <a:extLst>
                  <a:ext uri="{FF2B5EF4-FFF2-40B4-BE49-F238E27FC236}">
                    <a16:creationId xmlns:a16="http://schemas.microsoft.com/office/drawing/2014/main" id="{EBF30080-F328-C39F-0A5C-8A3D97159DB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ED20BD0C-5926-40FB-9DD1-A761F01DF07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6" name="Group 535">
              <a:extLst>
                <a:ext uri="{FF2B5EF4-FFF2-40B4-BE49-F238E27FC236}">
                  <a16:creationId xmlns:a16="http://schemas.microsoft.com/office/drawing/2014/main" id="{CCA4F3FA-B22B-9132-86AA-D669D426078E}"/>
                </a:ext>
              </a:extLst>
            </p:cNvPr>
            <p:cNvGrpSpPr/>
            <p:nvPr/>
          </p:nvGrpSpPr>
          <p:grpSpPr>
            <a:xfrm flipH="1">
              <a:off x="2815432" y="2967380"/>
              <a:ext cx="49903" cy="50291"/>
              <a:chOff x="5045471" y="2584333"/>
              <a:chExt cx="233703" cy="214108"/>
            </a:xfrm>
          </p:grpSpPr>
          <p:cxnSp>
            <p:nvCxnSpPr>
              <p:cNvPr id="537" name="Straight Connector 536">
                <a:extLst>
                  <a:ext uri="{FF2B5EF4-FFF2-40B4-BE49-F238E27FC236}">
                    <a16:creationId xmlns:a16="http://schemas.microsoft.com/office/drawing/2014/main" id="{A61A744B-5CE8-FCBD-E689-58963C30832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49EA366F-5F91-5621-B0AC-ADF474C05B9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9" name="Group 538">
              <a:extLst>
                <a:ext uri="{FF2B5EF4-FFF2-40B4-BE49-F238E27FC236}">
                  <a16:creationId xmlns:a16="http://schemas.microsoft.com/office/drawing/2014/main" id="{2D5607A9-BCD1-C879-07CF-309B3D0C6A8B}"/>
                </a:ext>
              </a:extLst>
            </p:cNvPr>
            <p:cNvGrpSpPr/>
            <p:nvPr/>
          </p:nvGrpSpPr>
          <p:grpSpPr>
            <a:xfrm flipH="1">
              <a:off x="2831289" y="2967379"/>
              <a:ext cx="49903" cy="50291"/>
              <a:chOff x="5045471" y="2584333"/>
              <a:chExt cx="233703" cy="214108"/>
            </a:xfrm>
          </p:grpSpPr>
          <p:cxnSp>
            <p:nvCxnSpPr>
              <p:cNvPr id="540" name="Straight Connector 539">
                <a:extLst>
                  <a:ext uri="{FF2B5EF4-FFF2-40B4-BE49-F238E27FC236}">
                    <a16:creationId xmlns:a16="http://schemas.microsoft.com/office/drawing/2014/main" id="{FB1D6659-3132-41C0-959D-C33F30B9E1D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C9A9B62F-2B14-0683-C997-5A9B42C4908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2" name="Group 541">
              <a:extLst>
                <a:ext uri="{FF2B5EF4-FFF2-40B4-BE49-F238E27FC236}">
                  <a16:creationId xmlns:a16="http://schemas.microsoft.com/office/drawing/2014/main" id="{14C0292E-0622-4AB0-97A6-7D268C41C3A6}"/>
                </a:ext>
              </a:extLst>
            </p:cNvPr>
            <p:cNvGrpSpPr/>
            <p:nvPr/>
          </p:nvGrpSpPr>
          <p:grpSpPr>
            <a:xfrm flipH="1">
              <a:off x="2722612" y="2964069"/>
              <a:ext cx="49903" cy="50291"/>
              <a:chOff x="5045471" y="2584333"/>
              <a:chExt cx="233703" cy="214108"/>
            </a:xfrm>
          </p:grpSpPr>
          <p:cxnSp>
            <p:nvCxnSpPr>
              <p:cNvPr id="543" name="Straight Connector 542">
                <a:extLst>
                  <a:ext uri="{FF2B5EF4-FFF2-40B4-BE49-F238E27FC236}">
                    <a16:creationId xmlns:a16="http://schemas.microsoft.com/office/drawing/2014/main" id="{334289ED-24B1-BB09-C324-E7297128DE5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44" name="Straight Connector 543">
                <a:extLst>
                  <a:ext uri="{FF2B5EF4-FFF2-40B4-BE49-F238E27FC236}">
                    <a16:creationId xmlns:a16="http://schemas.microsoft.com/office/drawing/2014/main" id="{2AA8E23B-77C9-1569-E9A7-F45D1330A1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5" name="Group 544">
              <a:extLst>
                <a:ext uri="{FF2B5EF4-FFF2-40B4-BE49-F238E27FC236}">
                  <a16:creationId xmlns:a16="http://schemas.microsoft.com/office/drawing/2014/main" id="{04E9F67E-2971-095E-CCE7-22F8A47E399C}"/>
                </a:ext>
              </a:extLst>
            </p:cNvPr>
            <p:cNvGrpSpPr/>
            <p:nvPr/>
          </p:nvGrpSpPr>
          <p:grpSpPr>
            <a:xfrm flipH="1">
              <a:off x="2555386" y="2967379"/>
              <a:ext cx="49903" cy="50291"/>
              <a:chOff x="5045471" y="2584333"/>
              <a:chExt cx="233703" cy="214108"/>
            </a:xfrm>
          </p:grpSpPr>
          <p:cxnSp>
            <p:nvCxnSpPr>
              <p:cNvPr id="546" name="Straight Connector 545">
                <a:extLst>
                  <a:ext uri="{FF2B5EF4-FFF2-40B4-BE49-F238E27FC236}">
                    <a16:creationId xmlns:a16="http://schemas.microsoft.com/office/drawing/2014/main" id="{C023991D-50A9-7B5D-438B-502AD1C695A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BF1F456E-EA80-E995-80A7-5BE4CA86630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8" name="Group 547">
              <a:extLst>
                <a:ext uri="{FF2B5EF4-FFF2-40B4-BE49-F238E27FC236}">
                  <a16:creationId xmlns:a16="http://schemas.microsoft.com/office/drawing/2014/main" id="{45D51A9E-093B-EAE6-328E-F148475E7766}"/>
                </a:ext>
              </a:extLst>
            </p:cNvPr>
            <p:cNvGrpSpPr/>
            <p:nvPr/>
          </p:nvGrpSpPr>
          <p:grpSpPr>
            <a:xfrm flipH="1">
              <a:off x="1862573" y="2943460"/>
              <a:ext cx="49903" cy="50291"/>
              <a:chOff x="5045471" y="2584333"/>
              <a:chExt cx="233703" cy="214108"/>
            </a:xfrm>
          </p:grpSpPr>
          <p:cxnSp>
            <p:nvCxnSpPr>
              <p:cNvPr id="549" name="Straight Connector 548">
                <a:extLst>
                  <a:ext uri="{FF2B5EF4-FFF2-40B4-BE49-F238E27FC236}">
                    <a16:creationId xmlns:a16="http://schemas.microsoft.com/office/drawing/2014/main" id="{F30FEA57-E8FA-30E9-C034-5E5BE73A4E3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0AD06C97-A5F8-17E9-64BC-EFBEE8D83BA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1" name="Group 550">
              <a:extLst>
                <a:ext uri="{FF2B5EF4-FFF2-40B4-BE49-F238E27FC236}">
                  <a16:creationId xmlns:a16="http://schemas.microsoft.com/office/drawing/2014/main" id="{9698B244-2EAD-5B55-EA85-84F89C2D6A6A}"/>
                </a:ext>
              </a:extLst>
            </p:cNvPr>
            <p:cNvGrpSpPr/>
            <p:nvPr/>
          </p:nvGrpSpPr>
          <p:grpSpPr>
            <a:xfrm flipH="1">
              <a:off x="1918114" y="2942233"/>
              <a:ext cx="49903" cy="50291"/>
              <a:chOff x="5045471" y="2584333"/>
              <a:chExt cx="233703" cy="214108"/>
            </a:xfrm>
          </p:grpSpPr>
          <p:cxnSp>
            <p:nvCxnSpPr>
              <p:cNvPr id="552" name="Straight Connector 551">
                <a:extLst>
                  <a:ext uri="{FF2B5EF4-FFF2-40B4-BE49-F238E27FC236}">
                    <a16:creationId xmlns:a16="http://schemas.microsoft.com/office/drawing/2014/main" id="{ED3A42A1-8BD5-E2C9-73E4-C4C8E1F1A3D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53" name="Straight Connector 552">
                <a:extLst>
                  <a:ext uri="{FF2B5EF4-FFF2-40B4-BE49-F238E27FC236}">
                    <a16:creationId xmlns:a16="http://schemas.microsoft.com/office/drawing/2014/main" id="{CFD771AC-7BD9-F063-2221-41FC11EF408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4" name="Group 553">
              <a:extLst>
                <a:ext uri="{FF2B5EF4-FFF2-40B4-BE49-F238E27FC236}">
                  <a16:creationId xmlns:a16="http://schemas.microsoft.com/office/drawing/2014/main" id="{401C305F-A37E-175C-6607-EED35CDBB5FD}"/>
                </a:ext>
              </a:extLst>
            </p:cNvPr>
            <p:cNvGrpSpPr/>
            <p:nvPr/>
          </p:nvGrpSpPr>
          <p:grpSpPr>
            <a:xfrm flipH="1">
              <a:off x="1949415" y="2942855"/>
              <a:ext cx="49903" cy="50291"/>
              <a:chOff x="5045471" y="2584333"/>
              <a:chExt cx="233703" cy="214108"/>
            </a:xfrm>
          </p:grpSpPr>
          <p:cxnSp>
            <p:nvCxnSpPr>
              <p:cNvPr id="555" name="Straight Connector 554">
                <a:extLst>
                  <a:ext uri="{FF2B5EF4-FFF2-40B4-BE49-F238E27FC236}">
                    <a16:creationId xmlns:a16="http://schemas.microsoft.com/office/drawing/2014/main" id="{9E6EE15E-93BB-7482-D983-E3A42D31547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2C00D2AE-65EB-9B12-FA38-060301B7B9C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sp>
        <p:nvSpPr>
          <p:cNvPr id="557" name="Freeform 556">
            <a:extLst>
              <a:ext uri="{FF2B5EF4-FFF2-40B4-BE49-F238E27FC236}">
                <a16:creationId xmlns:a16="http://schemas.microsoft.com/office/drawing/2014/main" id="{93CC8820-2FB2-BF0F-0534-08FAD41FB260}"/>
              </a:ext>
            </a:extLst>
          </p:cNvPr>
          <p:cNvSpPr/>
          <p:nvPr/>
        </p:nvSpPr>
        <p:spPr bwMode="auto">
          <a:xfrm>
            <a:off x="1806575" y="2123523"/>
            <a:ext cx="3746500" cy="942975"/>
          </a:xfrm>
          <a:custGeom>
            <a:avLst/>
            <a:gdLst>
              <a:gd name="connsiteX0" fmla="*/ 0 w 3746500"/>
              <a:gd name="connsiteY0" fmla="*/ 0 h 942975"/>
              <a:gd name="connsiteX1" fmla="*/ 139700 w 3746500"/>
              <a:gd name="connsiteY1" fmla="*/ 0 h 942975"/>
              <a:gd name="connsiteX2" fmla="*/ 139700 w 3746500"/>
              <a:gd name="connsiteY2" fmla="*/ 34925 h 942975"/>
              <a:gd name="connsiteX3" fmla="*/ 269875 w 3746500"/>
              <a:gd name="connsiteY3" fmla="*/ 34925 h 942975"/>
              <a:gd name="connsiteX4" fmla="*/ 269875 w 3746500"/>
              <a:gd name="connsiteY4" fmla="*/ 53975 h 942975"/>
              <a:gd name="connsiteX5" fmla="*/ 352425 w 3746500"/>
              <a:gd name="connsiteY5" fmla="*/ 53975 h 942975"/>
              <a:gd name="connsiteX6" fmla="*/ 352425 w 3746500"/>
              <a:gd name="connsiteY6" fmla="*/ 53975 h 942975"/>
              <a:gd name="connsiteX7" fmla="*/ 384175 w 3746500"/>
              <a:gd name="connsiteY7" fmla="*/ 85725 h 942975"/>
              <a:gd name="connsiteX8" fmla="*/ 419100 w 3746500"/>
              <a:gd name="connsiteY8" fmla="*/ 85725 h 942975"/>
              <a:gd name="connsiteX9" fmla="*/ 457200 w 3746500"/>
              <a:gd name="connsiteY9" fmla="*/ 85725 h 942975"/>
              <a:gd name="connsiteX10" fmla="*/ 501650 w 3746500"/>
              <a:gd name="connsiteY10" fmla="*/ 130175 h 942975"/>
              <a:gd name="connsiteX11" fmla="*/ 581025 w 3746500"/>
              <a:gd name="connsiteY11" fmla="*/ 130175 h 942975"/>
              <a:gd name="connsiteX12" fmla="*/ 593725 w 3746500"/>
              <a:gd name="connsiteY12" fmla="*/ 142875 h 942975"/>
              <a:gd name="connsiteX13" fmla="*/ 650875 w 3746500"/>
              <a:gd name="connsiteY13" fmla="*/ 142875 h 942975"/>
              <a:gd name="connsiteX14" fmla="*/ 676275 w 3746500"/>
              <a:gd name="connsiteY14" fmla="*/ 168275 h 942975"/>
              <a:gd name="connsiteX15" fmla="*/ 676275 w 3746500"/>
              <a:gd name="connsiteY15" fmla="*/ 187325 h 942975"/>
              <a:gd name="connsiteX16" fmla="*/ 742950 w 3746500"/>
              <a:gd name="connsiteY16" fmla="*/ 187325 h 942975"/>
              <a:gd name="connsiteX17" fmla="*/ 742950 w 3746500"/>
              <a:gd name="connsiteY17" fmla="*/ 187325 h 942975"/>
              <a:gd name="connsiteX18" fmla="*/ 812800 w 3746500"/>
              <a:gd name="connsiteY18" fmla="*/ 187325 h 942975"/>
              <a:gd name="connsiteX19" fmla="*/ 812800 w 3746500"/>
              <a:gd name="connsiteY19" fmla="*/ 215900 h 942975"/>
              <a:gd name="connsiteX20" fmla="*/ 962025 w 3746500"/>
              <a:gd name="connsiteY20" fmla="*/ 215900 h 942975"/>
              <a:gd name="connsiteX21" fmla="*/ 1022350 w 3746500"/>
              <a:gd name="connsiteY21" fmla="*/ 276225 h 942975"/>
              <a:gd name="connsiteX22" fmla="*/ 1063625 w 3746500"/>
              <a:gd name="connsiteY22" fmla="*/ 276225 h 942975"/>
              <a:gd name="connsiteX23" fmla="*/ 1101725 w 3746500"/>
              <a:gd name="connsiteY23" fmla="*/ 314325 h 942975"/>
              <a:gd name="connsiteX24" fmla="*/ 1187450 w 3746500"/>
              <a:gd name="connsiteY24" fmla="*/ 314325 h 942975"/>
              <a:gd name="connsiteX25" fmla="*/ 1212850 w 3746500"/>
              <a:gd name="connsiteY25" fmla="*/ 339725 h 942975"/>
              <a:gd name="connsiteX26" fmla="*/ 1295400 w 3746500"/>
              <a:gd name="connsiteY26" fmla="*/ 339725 h 942975"/>
              <a:gd name="connsiteX27" fmla="*/ 1330325 w 3746500"/>
              <a:gd name="connsiteY27" fmla="*/ 374650 h 942975"/>
              <a:gd name="connsiteX28" fmla="*/ 1358900 w 3746500"/>
              <a:gd name="connsiteY28" fmla="*/ 374650 h 942975"/>
              <a:gd name="connsiteX29" fmla="*/ 1431925 w 3746500"/>
              <a:gd name="connsiteY29" fmla="*/ 374650 h 942975"/>
              <a:gd name="connsiteX30" fmla="*/ 1460500 w 3746500"/>
              <a:gd name="connsiteY30" fmla="*/ 403225 h 942975"/>
              <a:gd name="connsiteX31" fmla="*/ 1543050 w 3746500"/>
              <a:gd name="connsiteY31" fmla="*/ 403225 h 942975"/>
              <a:gd name="connsiteX32" fmla="*/ 1581150 w 3746500"/>
              <a:gd name="connsiteY32" fmla="*/ 441325 h 942975"/>
              <a:gd name="connsiteX33" fmla="*/ 1612900 w 3746500"/>
              <a:gd name="connsiteY33" fmla="*/ 441325 h 942975"/>
              <a:gd name="connsiteX34" fmla="*/ 1708150 w 3746500"/>
              <a:gd name="connsiteY34" fmla="*/ 441325 h 942975"/>
              <a:gd name="connsiteX35" fmla="*/ 1730375 w 3746500"/>
              <a:gd name="connsiteY35" fmla="*/ 463550 h 942975"/>
              <a:gd name="connsiteX36" fmla="*/ 1927225 w 3746500"/>
              <a:gd name="connsiteY36" fmla="*/ 463550 h 942975"/>
              <a:gd name="connsiteX37" fmla="*/ 1958975 w 3746500"/>
              <a:gd name="connsiteY37" fmla="*/ 495300 h 942975"/>
              <a:gd name="connsiteX38" fmla="*/ 2254250 w 3746500"/>
              <a:gd name="connsiteY38" fmla="*/ 495300 h 942975"/>
              <a:gd name="connsiteX39" fmla="*/ 2276475 w 3746500"/>
              <a:gd name="connsiteY39" fmla="*/ 517525 h 942975"/>
              <a:gd name="connsiteX40" fmla="*/ 2298700 w 3746500"/>
              <a:gd name="connsiteY40" fmla="*/ 539750 h 942975"/>
              <a:gd name="connsiteX41" fmla="*/ 2298700 w 3746500"/>
              <a:gd name="connsiteY41" fmla="*/ 574675 h 942975"/>
              <a:gd name="connsiteX42" fmla="*/ 2371725 w 3746500"/>
              <a:gd name="connsiteY42" fmla="*/ 574675 h 942975"/>
              <a:gd name="connsiteX43" fmla="*/ 2406650 w 3746500"/>
              <a:gd name="connsiteY43" fmla="*/ 609600 h 942975"/>
              <a:gd name="connsiteX44" fmla="*/ 2432050 w 3746500"/>
              <a:gd name="connsiteY44" fmla="*/ 609600 h 942975"/>
              <a:gd name="connsiteX45" fmla="*/ 2432050 w 3746500"/>
              <a:gd name="connsiteY45" fmla="*/ 641350 h 942975"/>
              <a:gd name="connsiteX46" fmla="*/ 2479675 w 3746500"/>
              <a:gd name="connsiteY46" fmla="*/ 641350 h 942975"/>
              <a:gd name="connsiteX47" fmla="*/ 2479675 w 3746500"/>
              <a:gd name="connsiteY47" fmla="*/ 654050 h 942975"/>
              <a:gd name="connsiteX48" fmla="*/ 2511425 w 3746500"/>
              <a:gd name="connsiteY48" fmla="*/ 654050 h 942975"/>
              <a:gd name="connsiteX49" fmla="*/ 2511425 w 3746500"/>
              <a:gd name="connsiteY49" fmla="*/ 688975 h 942975"/>
              <a:gd name="connsiteX50" fmla="*/ 2600325 w 3746500"/>
              <a:gd name="connsiteY50" fmla="*/ 688975 h 942975"/>
              <a:gd name="connsiteX51" fmla="*/ 2600325 w 3746500"/>
              <a:gd name="connsiteY51" fmla="*/ 730250 h 942975"/>
              <a:gd name="connsiteX52" fmla="*/ 2638425 w 3746500"/>
              <a:gd name="connsiteY52" fmla="*/ 730250 h 942975"/>
              <a:gd name="connsiteX53" fmla="*/ 2638425 w 3746500"/>
              <a:gd name="connsiteY53" fmla="*/ 730250 h 942975"/>
              <a:gd name="connsiteX54" fmla="*/ 2673350 w 3746500"/>
              <a:gd name="connsiteY54" fmla="*/ 730250 h 942975"/>
              <a:gd name="connsiteX55" fmla="*/ 2717800 w 3746500"/>
              <a:gd name="connsiteY55" fmla="*/ 774700 h 942975"/>
              <a:gd name="connsiteX56" fmla="*/ 2759075 w 3746500"/>
              <a:gd name="connsiteY56" fmla="*/ 774700 h 942975"/>
              <a:gd name="connsiteX57" fmla="*/ 2759075 w 3746500"/>
              <a:gd name="connsiteY57" fmla="*/ 815975 h 942975"/>
              <a:gd name="connsiteX58" fmla="*/ 2847975 w 3746500"/>
              <a:gd name="connsiteY58" fmla="*/ 815975 h 942975"/>
              <a:gd name="connsiteX59" fmla="*/ 3378200 w 3746500"/>
              <a:gd name="connsiteY59" fmla="*/ 815975 h 942975"/>
              <a:gd name="connsiteX60" fmla="*/ 3378200 w 3746500"/>
              <a:gd name="connsiteY60" fmla="*/ 942975 h 942975"/>
              <a:gd name="connsiteX61" fmla="*/ 3746500 w 3746500"/>
              <a:gd name="connsiteY61" fmla="*/ 942975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746500" h="942975">
                <a:moveTo>
                  <a:pt x="0" y="0"/>
                </a:moveTo>
                <a:lnTo>
                  <a:pt x="139700" y="0"/>
                </a:lnTo>
                <a:lnTo>
                  <a:pt x="139700" y="34925"/>
                </a:lnTo>
                <a:lnTo>
                  <a:pt x="269875" y="34925"/>
                </a:lnTo>
                <a:lnTo>
                  <a:pt x="269875" y="53975"/>
                </a:lnTo>
                <a:lnTo>
                  <a:pt x="352425" y="53975"/>
                </a:lnTo>
                <a:lnTo>
                  <a:pt x="352425" y="53975"/>
                </a:lnTo>
                <a:lnTo>
                  <a:pt x="384175" y="85725"/>
                </a:lnTo>
                <a:lnTo>
                  <a:pt x="419100" y="85725"/>
                </a:lnTo>
                <a:lnTo>
                  <a:pt x="457200" y="85725"/>
                </a:lnTo>
                <a:lnTo>
                  <a:pt x="501650" y="130175"/>
                </a:lnTo>
                <a:lnTo>
                  <a:pt x="581025" y="130175"/>
                </a:lnTo>
                <a:lnTo>
                  <a:pt x="593725" y="142875"/>
                </a:lnTo>
                <a:lnTo>
                  <a:pt x="650875" y="142875"/>
                </a:lnTo>
                <a:lnTo>
                  <a:pt x="676275" y="168275"/>
                </a:lnTo>
                <a:lnTo>
                  <a:pt x="676275" y="187325"/>
                </a:lnTo>
                <a:lnTo>
                  <a:pt x="742950" y="187325"/>
                </a:lnTo>
                <a:lnTo>
                  <a:pt x="742950" y="187325"/>
                </a:lnTo>
                <a:lnTo>
                  <a:pt x="812800" y="187325"/>
                </a:lnTo>
                <a:lnTo>
                  <a:pt x="812800" y="215900"/>
                </a:lnTo>
                <a:lnTo>
                  <a:pt x="962025" y="215900"/>
                </a:lnTo>
                <a:lnTo>
                  <a:pt x="1022350" y="276225"/>
                </a:lnTo>
                <a:lnTo>
                  <a:pt x="1063625" y="276225"/>
                </a:lnTo>
                <a:lnTo>
                  <a:pt x="1101725" y="314325"/>
                </a:lnTo>
                <a:lnTo>
                  <a:pt x="1187450" y="314325"/>
                </a:lnTo>
                <a:lnTo>
                  <a:pt x="1212850" y="339725"/>
                </a:lnTo>
                <a:lnTo>
                  <a:pt x="1295400" y="339725"/>
                </a:lnTo>
                <a:lnTo>
                  <a:pt x="1330325" y="374650"/>
                </a:lnTo>
                <a:lnTo>
                  <a:pt x="1358900" y="374650"/>
                </a:lnTo>
                <a:lnTo>
                  <a:pt x="1431925" y="374650"/>
                </a:lnTo>
                <a:lnTo>
                  <a:pt x="1460500" y="403225"/>
                </a:lnTo>
                <a:lnTo>
                  <a:pt x="1543050" y="403225"/>
                </a:lnTo>
                <a:lnTo>
                  <a:pt x="1581150" y="441325"/>
                </a:lnTo>
                <a:lnTo>
                  <a:pt x="1612900" y="441325"/>
                </a:lnTo>
                <a:lnTo>
                  <a:pt x="1708150" y="441325"/>
                </a:lnTo>
                <a:lnTo>
                  <a:pt x="1730375" y="463550"/>
                </a:lnTo>
                <a:lnTo>
                  <a:pt x="1927225" y="463550"/>
                </a:lnTo>
                <a:lnTo>
                  <a:pt x="1958975" y="495300"/>
                </a:lnTo>
                <a:lnTo>
                  <a:pt x="2254250" y="495300"/>
                </a:lnTo>
                <a:lnTo>
                  <a:pt x="2276475" y="517525"/>
                </a:lnTo>
                <a:lnTo>
                  <a:pt x="2298700" y="539750"/>
                </a:lnTo>
                <a:lnTo>
                  <a:pt x="2298700" y="574675"/>
                </a:lnTo>
                <a:lnTo>
                  <a:pt x="2371725" y="574675"/>
                </a:lnTo>
                <a:lnTo>
                  <a:pt x="2406650" y="609600"/>
                </a:lnTo>
                <a:lnTo>
                  <a:pt x="2432050" y="609600"/>
                </a:lnTo>
                <a:lnTo>
                  <a:pt x="2432050" y="641350"/>
                </a:lnTo>
                <a:lnTo>
                  <a:pt x="2479675" y="641350"/>
                </a:lnTo>
                <a:lnTo>
                  <a:pt x="2479675" y="654050"/>
                </a:lnTo>
                <a:lnTo>
                  <a:pt x="2511425" y="654050"/>
                </a:lnTo>
                <a:lnTo>
                  <a:pt x="2511425" y="688975"/>
                </a:lnTo>
                <a:lnTo>
                  <a:pt x="2600325" y="688975"/>
                </a:lnTo>
                <a:lnTo>
                  <a:pt x="2600325" y="730250"/>
                </a:lnTo>
                <a:lnTo>
                  <a:pt x="2638425" y="730250"/>
                </a:lnTo>
                <a:lnTo>
                  <a:pt x="2638425" y="730250"/>
                </a:lnTo>
                <a:lnTo>
                  <a:pt x="2673350" y="730250"/>
                </a:lnTo>
                <a:lnTo>
                  <a:pt x="2717800" y="774700"/>
                </a:lnTo>
                <a:lnTo>
                  <a:pt x="2759075" y="774700"/>
                </a:lnTo>
                <a:lnTo>
                  <a:pt x="2759075" y="815975"/>
                </a:lnTo>
                <a:lnTo>
                  <a:pt x="2847975" y="815975"/>
                </a:lnTo>
                <a:lnTo>
                  <a:pt x="3378200" y="815975"/>
                </a:lnTo>
                <a:lnTo>
                  <a:pt x="3378200" y="942975"/>
                </a:lnTo>
                <a:lnTo>
                  <a:pt x="3746500" y="94297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6" name="Group 45">
            <a:extLst>
              <a:ext uri="{FF2B5EF4-FFF2-40B4-BE49-F238E27FC236}">
                <a16:creationId xmlns:a16="http://schemas.microsoft.com/office/drawing/2014/main" id="{6536D3D2-E642-CE4C-1F02-D78E84A84911}"/>
              </a:ext>
            </a:extLst>
          </p:cNvPr>
          <p:cNvGrpSpPr/>
          <p:nvPr/>
        </p:nvGrpSpPr>
        <p:grpSpPr>
          <a:xfrm>
            <a:off x="1828033" y="2110074"/>
            <a:ext cx="710010" cy="221823"/>
            <a:chOff x="1828033" y="2948826"/>
            <a:chExt cx="710010" cy="221823"/>
          </a:xfrm>
        </p:grpSpPr>
        <p:grpSp>
          <p:nvGrpSpPr>
            <p:cNvPr id="558" name="Group 557">
              <a:extLst>
                <a:ext uri="{FF2B5EF4-FFF2-40B4-BE49-F238E27FC236}">
                  <a16:creationId xmlns:a16="http://schemas.microsoft.com/office/drawing/2014/main" id="{19E32CC3-01E5-47A3-6755-F94D0C27C8BD}"/>
                </a:ext>
              </a:extLst>
            </p:cNvPr>
            <p:cNvGrpSpPr/>
            <p:nvPr/>
          </p:nvGrpSpPr>
          <p:grpSpPr>
            <a:xfrm flipH="1">
              <a:off x="1828033" y="2948826"/>
              <a:ext cx="49903" cy="50291"/>
              <a:chOff x="5045471" y="2584333"/>
              <a:chExt cx="233703" cy="214108"/>
            </a:xfrm>
          </p:grpSpPr>
          <p:cxnSp>
            <p:nvCxnSpPr>
              <p:cNvPr id="559" name="Straight Connector 558">
                <a:extLst>
                  <a:ext uri="{FF2B5EF4-FFF2-40B4-BE49-F238E27FC236}">
                    <a16:creationId xmlns:a16="http://schemas.microsoft.com/office/drawing/2014/main" id="{EF4FA488-E127-422C-5BD6-9A02BBE77E3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60" name="Straight Connector 559">
                <a:extLst>
                  <a:ext uri="{FF2B5EF4-FFF2-40B4-BE49-F238E27FC236}">
                    <a16:creationId xmlns:a16="http://schemas.microsoft.com/office/drawing/2014/main" id="{FC0848F5-49C5-1B8E-ED49-B0C1B7EF167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61" name="Group 560">
              <a:extLst>
                <a:ext uri="{FF2B5EF4-FFF2-40B4-BE49-F238E27FC236}">
                  <a16:creationId xmlns:a16="http://schemas.microsoft.com/office/drawing/2014/main" id="{6970FCA5-2E4F-2931-9F72-BD6582C9CEBB}"/>
                </a:ext>
              </a:extLst>
            </p:cNvPr>
            <p:cNvGrpSpPr/>
            <p:nvPr/>
          </p:nvGrpSpPr>
          <p:grpSpPr>
            <a:xfrm flipH="1">
              <a:off x="2020763" y="2973971"/>
              <a:ext cx="49903" cy="50291"/>
              <a:chOff x="5045471" y="2584333"/>
              <a:chExt cx="233703" cy="214108"/>
            </a:xfrm>
          </p:grpSpPr>
          <p:cxnSp>
            <p:nvCxnSpPr>
              <p:cNvPr id="562" name="Straight Connector 561">
                <a:extLst>
                  <a:ext uri="{FF2B5EF4-FFF2-40B4-BE49-F238E27FC236}">
                    <a16:creationId xmlns:a16="http://schemas.microsoft.com/office/drawing/2014/main" id="{294677E2-27CF-5FB0-AEBB-2F86507D759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63" name="Straight Connector 562">
                <a:extLst>
                  <a:ext uri="{FF2B5EF4-FFF2-40B4-BE49-F238E27FC236}">
                    <a16:creationId xmlns:a16="http://schemas.microsoft.com/office/drawing/2014/main" id="{680A4BC2-3849-3301-B1FC-9356ADD1C30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64" name="Group 563">
              <a:extLst>
                <a:ext uri="{FF2B5EF4-FFF2-40B4-BE49-F238E27FC236}">
                  <a16:creationId xmlns:a16="http://schemas.microsoft.com/office/drawing/2014/main" id="{37735FA0-25BD-231D-2BE3-0E0F6B104362}"/>
                </a:ext>
              </a:extLst>
            </p:cNvPr>
            <p:cNvGrpSpPr/>
            <p:nvPr/>
          </p:nvGrpSpPr>
          <p:grpSpPr>
            <a:xfrm flipH="1">
              <a:off x="2108962" y="2989214"/>
              <a:ext cx="49903" cy="50291"/>
              <a:chOff x="5045471" y="2584333"/>
              <a:chExt cx="233703" cy="214108"/>
            </a:xfrm>
          </p:grpSpPr>
          <p:cxnSp>
            <p:nvCxnSpPr>
              <p:cNvPr id="565" name="Straight Connector 564">
                <a:extLst>
                  <a:ext uri="{FF2B5EF4-FFF2-40B4-BE49-F238E27FC236}">
                    <a16:creationId xmlns:a16="http://schemas.microsoft.com/office/drawing/2014/main" id="{3A7343D1-FE65-BD54-A341-1E9C6A1B2ED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66" name="Straight Connector 565">
                <a:extLst>
                  <a:ext uri="{FF2B5EF4-FFF2-40B4-BE49-F238E27FC236}">
                    <a16:creationId xmlns:a16="http://schemas.microsoft.com/office/drawing/2014/main" id="{2E9CE4B9-A5DF-1327-5D18-48C0CAC4E36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67" name="Group 566">
              <a:extLst>
                <a:ext uri="{FF2B5EF4-FFF2-40B4-BE49-F238E27FC236}">
                  <a16:creationId xmlns:a16="http://schemas.microsoft.com/office/drawing/2014/main" id="{1C4F08BC-2869-86C2-9A32-50F48BC369A5}"/>
                </a:ext>
              </a:extLst>
            </p:cNvPr>
            <p:cNvGrpSpPr/>
            <p:nvPr/>
          </p:nvGrpSpPr>
          <p:grpSpPr>
            <a:xfrm flipH="1">
              <a:off x="2145350" y="3003470"/>
              <a:ext cx="49903" cy="50291"/>
              <a:chOff x="5045471" y="2584333"/>
              <a:chExt cx="233703" cy="214108"/>
            </a:xfrm>
          </p:grpSpPr>
          <p:cxnSp>
            <p:nvCxnSpPr>
              <p:cNvPr id="568" name="Straight Connector 567">
                <a:extLst>
                  <a:ext uri="{FF2B5EF4-FFF2-40B4-BE49-F238E27FC236}">
                    <a16:creationId xmlns:a16="http://schemas.microsoft.com/office/drawing/2014/main" id="{A00E17D2-FA5D-B092-AF7E-90109664A6C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69" name="Straight Connector 568">
                <a:extLst>
                  <a:ext uri="{FF2B5EF4-FFF2-40B4-BE49-F238E27FC236}">
                    <a16:creationId xmlns:a16="http://schemas.microsoft.com/office/drawing/2014/main" id="{7F5D9256-504D-56D3-C8EF-5D6EB534AB2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70" name="Group 569">
              <a:extLst>
                <a:ext uri="{FF2B5EF4-FFF2-40B4-BE49-F238E27FC236}">
                  <a16:creationId xmlns:a16="http://schemas.microsoft.com/office/drawing/2014/main" id="{811F4A29-A079-F921-AC6F-EDF4BDAD3E67}"/>
                </a:ext>
              </a:extLst>
            </p:cNvPr>
            <p:cNvGrpSpPr/>
            <p:nvPr/>
          </p:nvGrpSpPr>
          <p:grpSpPr>
            <a:xfrm flipH="1">
              <a:off x="2221783" y="3024262"/>
              <a:ext cx="49903" cy="50291"/>
              <a:chOff x="5045471" y="2584333"/>
              <a:chExt cx="233703" cy="214108"/>
            </a:xfrm>
          </p:grpSpPr>
          <p:cxnSp>
            <p:nvCxnSpPr>
              <p:cNvPr id="571" name="Straight Connector 570">
                <a:extLst>
                  <a:ext uri="{FF2B5EF4-FFF2-40B4-BE49-F238E27FC236}">
                    <a16:creationId xmlns:a16="http://schemas.microsoft.com/office/drawing/2014/main" id="{7AB23215-8AD4-40B2-7B9B-C2765B5A11B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72" name="Straight Connector 571">
                <a:extLst>
                  <a:ext uri="{FF2B5EF4-FFF2-40B4-BE49-F238E27FC236}">
                    <a16:creationId xmlns:a16="http://schemas.microsoft.com/office/drawing/2014/main" id="{1068ABAF-CC0A-9047-0A5B-95C2B686768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73" name="Group 572">
              <a:extLst>
                <a:ext uri="{FF2B5EF4-FFF2-40B4-BE49-F238E27FC236}">
                  <a16:creationId xmlns:a16="http://schemas.microsoft.com/office/drawing/2014/main" id="{7A2AE853-042F-FE62-5FF0-0C1EABB84F62}"/>
                </a:ext>
              </a:extLst>
            </p:cNvPr>
            <p:cNvGrpSpPr/>
            <p:nvPr/>
          </p:nvGrpSpPr>
          <p:grpSpPr>
            <a:xfrm flipH="1">
              <a:off x="2253424" y="3035866"/>
              <a:ext cx="49903" cy="50291"/>
              <a:chOff x="5045471" y="2584333"/>
              <a:chExt cx="233703" cy="214108"/>
            </a:xfrm>
          </p:grpSpPr>
          <p:cxnSp>
            <p:nvCxnSpPr>
              <p:cNvPr id="574" name="Straight Connector 573">
                <a:extLst>
                  <a:ext uri="{FF2B5EF4-FFF2-40B4-BE49-F238E27FC236}">
                    <a16:creationId xmlns:a16="http://schemas.microsoft.com/office/drawing/2014/main" id="{91BF4357-B76D-070D-88BB-70EEAF35C72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75" name="Straight Connector 574">
                <a:extLst>
                  <a:ext uri="{FF2B5EF4-FFF2-40B4-BE49-F238E27FC236}">
                    <a16:creationId xmlns:a16="http://schemas.microsoft.com/office/drawing/2014/main" id="{AF2FFCCB-9ADB-661D-9856-A42D7274E5C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76" name="Group 575">
              <a:extLst>
                <a:ext uri="{FF2B5EF4-FFF2-40B4-BE49-F238E27FC236}">
                  <a16:creationId xmlns:a16="http://schemas.microsoft.com/office/drawing/2014/main" id="{82FE11AB-5DCF-3DB6-F244-085A8EA24758}"/>
                </a:ext>
              </a:extLst>
            </p:cNvPr>
            <p:cNvGrpSpPr/>
            <p:nvPr/>
          </p:nvGrpSpPr>
          <p:grpSpPr>
            <a:xfrm flipH="1">
              <a:off x="2285065" y="3067027"/>
              <a:ext cx="49903" cy="50291"/>
              <a:chOff x="5045471" y="2584333"/>
              <a:chExt cx="233703" cy="214108"/>
            </a:xfrm>
          </p:grpSpPr>
          <p:cxnSp>
            <p:nvCxnSpPr>
              <p:cNvPr id="577" name="Straight Connector 576">
                <a:extLst>
                  <a:ext uri="{FF2B5EF4-FFF2-40B4-BE49-F238E27FC236}">
                    <a16:creationId xmlns:a16="http://schemas.microsoft.com/office/drawing/2014/main" id="{7BA9C156-EE64-8D2A-D85B-83DD8ADBE31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78" name="Straight Connector 577">
                <a:extLst>
                  <a:ext uri="{FF2B5EF4-FFF2-40B4-BE49-F238E27FC236}">
                    <a16:creationId xmlns:a16="http://schemas.microsoft.com/office/drawing/2014/main" id="{DF7B2012-90C2-2D07-73C4-93C24A87473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79" name="Group 578">
              <a:extLst>
                <a:ext uri="{FF2B5EF4-FFF2-40B4-BE49-F238E27FC236}">
                  <a16:creationId xmlns:a16="http://schemas.microsoft.com/office/drawing/2014/main" id="{D58F02F2-F862-EE3F-E57C-2415E99FBFC7}"/>
                </a:ext>
              </a:extLst>
            </p:cNvPr>
            <p:cNvGrpSpPr/>
            <p:nvPr/>
          </p:nvGrpSpPr>
          <p:grpSpPr>
            <a:xfrm flipH="1">
              <a:off x="2278947" y="3057255"/>
              <a:ext cx="49903" cy="50291"/>
              <a:chOff x="5045471" y="2584333"/>
              <a:chExt cx="233703" cy="214108"/>
            </a:xfrm>
          </p:grpSpPr>
          <p:cxnSp>
            <p:nvCxnSpPr>
              <p:cNvPr id="580" name="Straight Connector 579">
                <a:extLst>
                  <a:ext uri="{FF2B5EF4-FFF2-40B4-BE49-F238E27FC236}">
                    <a16:creationId xmlns:a16="http://schemas.microsoft.com/office/drawing/2014/main" id="{C3F73D04-F266-8767-81B4-AB3A8706742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81" name="Straight Connector 580">
                <a:extLst>
                  <a:ext uri="{FF2B5EF4-FFF2-40B4-BE49-F238E27FC236}">
                    <a16:creationId xmlns:a16="http://schemas.microsoft.com/office/drawing/2014/main" id="{53433BEE-DCB9-F5EF-50EF-CAA8D545BE6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82" name="Group 581">
              <a:extLst>
                <a:ext uri="{FF2B5EF4-FFF2-40B4-BE49-F238E27FC236}">
                  <a16:creationId xmlns:a16="http://schemas.microsoft.com/office/drawing/2014/main" id="{892749D0-0424-4B23-81BD-0FE0EDB087B7}"/>
                </a:ext>
              </a:extLst>
            </p:cNvPr>
            <p:cNvGrpSpPr/>
            <p:nvPr/>
          </p:nvGrpSpPr>
          <p:grpSpPr>
            <a:xfrm flipH="1">
              <a:off x="2263904" y="3044362"/>
              <a:ext cx="49903" cy="50291"/>
              <a:chOff x="5045471" y="2584333"/>
              <a:chExt cx="233703" cy="214108"/>
            </a:xfrm>
          </p:grpSpPr>
          <p:cxnSp>
            <p:nvCxnSpPr>
              <p:cNvPr id="583" name="Straight Connector 582">
                <a:extLst>
                  <a:ext uri="{FF2B5EF4-FFF2-40B4-BE49-F238E27FC236}">
                    <a16:creationId xmlns:a16="http://schemas.microsoft.com/office/drawing/2014/main" id="{C7AF24A4-3650-E8EF-DB59-3A0D19F28A4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84" name="Straight Connector 583">
                <a:extLst>
                  <a:ext uri="{FF2B5EF4-FFF2-40B4-BE49-F238E27FC236}">
                    <a16:creationId xmlns:a16="http://schemas.microsoft.com/office/drawing/2014/main" id="{27DDD18B-3D4E-4093-9A1C-A943FA200EA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85" name="Group 584">
              <a:extLst>
                <a:ext uri="{FF2B5EF4-FFF2-40B4-BE49-F238E27FC236}">
                  <a16:creationId xmlns:a16="http://schemas.microsoft.com/office/drawing/2014/main" id="{E0855852-9D0D-A933-0D11-A6630E4E26B8}"/>
                </a:ext>
              </a:extLst>
            </p:cNvPr>
            <p:cNvGrpSpPr/>
            <p:nvPr/>
          </p:nvGrpSpPr>
          <p:grpSpPr>
            <a:xfrm flipH="1">
              <a:off x="2488140" y="3120358"/>
              <a:ext cx="49903" cy="50291"/>
              <a:chOff x="5045471" y="2584333"/>
              <a:chExt cx="233703" cy="214108"/>
            </a:xfrm>
          </p:grpSpPr>
          <p:cxnSp>
            <p:nvCxnSpPr>
              <p:cNvPr id="586" name="Straight Connector 585">
                <a:extLst>
                  <a:ext uri="{FF2B5EF4-FFF2-40B4-BE49-F238E27FC236}">
                    <a16:creationId xmlns:a16="http://schemas.microsoft.com/office/drawing/2014/main" id="{59A03773-8C2F-6E40-1703-D6BF49E9814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87" name="Straight Connector 586">
                <a:extLst>
                  <a:ext uri="{FF2B5EF4-FFF2-40B4-BE49-F238E27FC236}">
                    <a16:creationId xmlns:a16="http://schemas.microsoft.com/office/drawing/2014/main" id="{C93F70AF-A5CA-5B07-EE57-6B13C72B036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grpSp>
        <p:nvGrpSpPr>
          <p:cNvPr id="44" name="Group 43">
            <a:extLst>
              <a:ext uri="{FF2B5EF4-FFF2-40B4-BE49-F238E27FC236}">
                <a16:creationId xmlns:a16="http://schemas.microsoft.com/office/drawing/2014/main" id="{BD7CBEF3-AAE2-69D3-615C-1C1C95982C7F}"/>
              </a:ext>
            </a:extLst>
          </p:cNvPr>
          <p:cNvGrpSpPr/>
          <p:nvPr/>
        </p:nvGrpSpPr>
        <p:grpSpPr>
          <a:xfrm>
            <a:off x="2681725" y="2313396"/>
            <a:ext cx="2874254" cy="777423"/>
            <a:chOff x="2681725" y="3152148"/>
            <a:chExt cx="2874254" cy="777423"/>
          </a:xfrm>
        </p:grpSpPr>
        <p:grpSp>
          <p:nvGrpSpPr>
            <p:cNvPr id="588" name="Group 587">
              <a:extLst>
                <a:ext uri="{FF2B5EF4-FFF2-40B4-BE49-F238E27FC236}">
                  <a16:creationId xmlns:a16="http://schemas.microsoft.com/office/drawing/2014/main" id="{2AD95B00-936B-4EC5-C084-153BD138BE55}"/>
                </a:ext>
              </a:extLst>
            </p:cNvPr>
            <p:cNvGrpSpPr/>
            <p:nvPr/>
          </p:nvGrpSpPr>
          <p:grpSpPr>
            <a:xfrm flipH="1">
              <a:off x="2681725" y="3152148"/>
              <a:ext cx="49903" cy="50291"/>
              <a:chOff x="5045471" y="2584333"/>
              <a:chExt cx="233703" cy="214108"/>
            </a:xfrm>
          </p:grpSpPr>
          <p:cxnSp>
            <p:nvCxnSpPr>
              <p:cNvPr id="589" name="Straight Connector 588">
                <a:extLst>
                  <a:ext uri="{FF2B5EF4-FFF2-40B4-BE49-F238E27FC236}">
                    <a16:creationId xmlns:a16="http://schemas.microsoft.com/office/drawing/2014/main" id="{1F9A974E-D293-CFBC-F7EF-868DE55B98F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90" name="Straight Connector 589">
                <a:extLst>
                  <a:ext uri="{FF2B5EF4-FFF2-40B4-BE49-F238E27FC236}">
                    <a16:creationId xmlns:a16="http://schemas.microsoft.com/office/drawing/2014/main" id="{AC467258-BCD0-4F48-2472-51025D76AC1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91" name="Group 590">
              <a:extLst>
                <a:ext uri="{FF2B5EF4-FFF2-40B4-BE49-F238E27FC236}">
                  <a16:creationId xmlns:a16="http://schemas.microsoft.com/office/drawing/2014/main" id="{D0B2CEA3-A2FF-6B90-5CD3-1C53340F2C6F}"/>
                </a:ext>
              </a:extLst>
            </p:cNvPr>
            <p:cNvGrpSpPr/>
            <p:nvPr/>
          </p:nvGrpSpPr>
          <p:grpSpPr>
            <a:xfrm flipH="1">
              <a:off x="2736065" y="3158419"/>
              <a:ext cx="49903" cy="50291"/>
              <a:chOff x="5045471" y="2584333"/>
              <a:chExt cx="233703" cy="214108"/>
            </a:xfrm>
          </p:grpSpPr>
          <p:cxnSp>
            <p:nvCxnSpPr>
              <p:cNvPr id="592" name="Straight Connector 591">
                <a:extLst>
                  <a:ext uri="{FF2B5EF4-FFF2-40B4-BE49-F238E27FC236}">
                    <a16:creationId xmlns:a16="http://schemas.microsoft.com/office/drawing/2014/main" id="{385A0A7C-F650-3631-A19C-ED9D0168C7D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93" name="Straight Connector 592">
                <a:extLst>
                  <a:ext uri="{FF2B5EF4-FFF2-40B4-BE49-F238E27FC236}">
                    <a16:creationId xmlns:a16="http://schemas.microsoft.com/office/drawing/2014/main" id="{01B1FB5A-ECEA-56C2-656A-3C4D2C18254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94" name="Group 593">
              <a:extLst>
                <a:ext uri="{FF2B5EF4-FFF2-40B4-BE49-F238E27FC236}">
                  <a16:creationId xmlns:a16="http://schemas.microsoft.com/office/drawing/2014/main" id="{3F0F15C8-A98C-D353-81A1-6215672449F8}"/>
                </a:ext>
              </a:extLst>
            </p:cNvPr>
            <p:cNvGrpSpPr/>
            <p:nvPr/>
          </p:nvGrpSpPr>
          <p:grpSpPr>
            <a:xfrm flipH="1">
              <a:off x="2752506" y="3165577"/>
              <a:ext cx="49903" cy="50291"/>
              <a:chOff x="5045471" y="2584333"/>
              <a:chExt cx="233703" cy="214108"/>
            </a:xfrm>
          </p:grpSpPr>
          <p:cxnSp>
            <p:nvCxnSpPr>
              <p:cNvPr id="595" name="Straight Connector 594">
                <a:extLst>
                  <a:ext uri="{FF2B5EF4-FFF2-40B4-BE49-F238E27FC236}">
                    <a16:creationId xmlns:a16="http://schemas.microsoft.com/office/drawing/2014/main" id="{0B1741DB-8E87-578D-D0C6-261AA98C5FD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96" name="Straight Connector 595">
                <a:extLst>
                  <a:ext uri="{FF2B5EF4-FFF2-40B4-BE49-F238E27FC236}">
                    <a16:creationId xmlns:a16="http://schemas.microsoft.com/office/drawing/2014/main" id="{86040733-B425-B928-477A-8458CB02580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597" name="Group 596">
              <a:extLst>
                <a:ext uri="{FF2B5EF4-FFF2-40B4-BE49-F238E27FC236}">
                  <a16:creationId xmlns:a16="http://schemas.microsoft.com/office/drawing/2014/main" id="{1C4B0A76-EA61-1004-1158-17AF75589799}"/>
                </a:ext>
              </a:extLst>
            </p:cNvPr>
            <p:cNvGrpSpPr/>
            <p:nvPr/>
          </p:nvGrpSpPr>
          <p:grpSpPr>
            <a:xfrm flipH="1">
              <a:off x="2757806" y="3174867"/>
              <a:ext cx="49903" cy="50291"/>
              <a:chOff x="5045471" y="2584333"/>
              <a:chExt cx="233703" cy="214108"/>
            </a:xfrm>
          </p:grpSpPr>
          <p:cxnSp>
            <p:nvCxnSpPr>
              <p:cNvPr id="598" name="Straight Connector 597">
                <a:extLst>
                  <a:ext uri="{FF2B5EF4-FFF2-40B4-BE49-F238E27FC236}">
                    <a16:creationId xmlns:a16="http://schemas.microsoft.com/office/drawing/2014/main" id="{CC2824E4-1494-231E-7440-B03EF20C108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599" name="Straight Connector 598">
                <a:extLst>
                  <a:ext uri="{FF2B5EF4-FFF2-40B4-BE49-F238E27FC236}">
                    <a16:creationId xmlns:a16="http://schemas.microsoft.com/office/drawing/2014/main" id="{18856C30-6502-1CFE-741A-1902BDE2B15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00" name="Group 599">
              <a:extLst>
                <a:ext uri="{FF2B5EF4-FFF2-40B4-BE49-F238E27FC236}">
                  <a16:creationId xmlns:a16="http://schemas.microsoft.com/office/drawing/2014/main" id="{2DA1EF2C-C855-089D-83A7-BE05E8A3172E}"/>
                </a:ext>
              </a:extLst>
            </p:cNvPr>
            <p:cNvGrpSpPr/>
            <p:nvPr/>
          </p:nvGrpSpPr>
          <p:grpSpPr>
            <a:xfrm flipH="1">
              <a:off x="2765206" y="3182120"/>
              <a:ext cx="49903" cy="50291"/>
              <a:chOff x="5045471" y="2584333"/>
              <a:chExt cx="233703" cy="214108"/>
            </a:xfrm>
          </p:grpSpPr>
          <p:cxnSp>
            <p:nvCxnSpPr>
              <p:cNvPr id="601" name="Straight Connector 600">
                <a:extLst>
                  <a:ext uri="{FF2B5EF4-FFF2-40B4-BE49-F238E27FC236}">
                    <a16:creationId xmlns:a16="http://schemas.microsoft.com/office/drawing/2014/main" id="{C524EEB7-6A9B-F1CC-D2B7-1E86E55002A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02" name="Straight Connector 601">
                <a:extLst>
                  <a:ext uri="{FF2B5EF4-FFF2-40B4-BE49-F238E27FC236}">
                    <a16:creationId xmlns:a16="http://schemas.microsoft.com/office/drawing/2014/main" id="{F694D213-5738-21C6-4AF2-4341F6EE177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03" name="Group 602">
              <a:extLst>
                <a:ext uri="{FF2B5EF4-FFF2-40B4-BE49-F238E27FC236}">
                  <a16:creationId xmlns:a16="http://schemas.microsoft.com/office/drawing/2014/main" id="{D54C087C-5E66-BCD9-1FCD-D91E451052BA}"/>
                </a:ext>
              </a:extLst>
            </p:cNvPr>
            <p:cNvGrpSpPr/>
            <p:nvPr/>
          </p:nvGrpSpPr>
          <p:grpSpPr>
            <a:xfrm flipH="1">
              <a:off x="2771413" y="3183564"/>
              <a:ext cx="49903" cy="50291"/>
              <a:chOff x="5045471" y="2584333"/>
              <a:chExt cx="233703" cy="214108"/>
            </a:xfrm>
          </p:grpSpPr>
          <p:cxnSp>
            <p:nvCxnSpPr>
              <p:cNvPr id="604" name="Straight Connector 603">
                <a:extLst>
                  <a:ext uri="{FF2B5EF4-FFF2-40B4-BE49-F238E27FC236}">
                    <a16:creationId xmlns:a16="http://schemas.microsoft.com/office/drawing/2014/main" id="{A876CCFF-711B-7045-5B44-4105CBE6B0F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05" name="Straight Connector 604">
                <a:extLst>
                  <a:ext uri="{FF2B5EF4-FFF2-40B4-BE49-F238E27FC236}">
                    <a16:creationId xmlns:a16="http://schemas.microsoft.com/office/drawing/2014/main" id="{E4061651-C9F7-29E1-6E66-B5F59F36458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06" name="Group 605">
              <a:extLst>
                <a:ext uri="{FF2B5EF4-FFF2-40B4-BE49-F238E27FC236}">
                  <a16:creationId xmlns:a16="http://schemas.microsoft.com/office/drawing/2014/main" id="{3BEA2011-41BD-52A9-1656-B12FCF690D16}"/>
                </a:ext>
              </a:extLst>
            </p:cNvPr>
            <p:cNvGrpSpPr/>
            <p:nvPr/>
          </p:nvGrpSpPr>
          <p:grpSpPr>
            <a:xfrm flipH="1">
              <a:off x="2780523" y="3190449"/>
              <a:ext cx="49903" cy="50291"/>
              <a:chOff x="5045471" y="2584333"/>
              <a:chExt cx="233703" cy="214108"/>
            </a:xfrm>
          </p:grpSpPr>
          <p:cxnSp>
            <p:nvCxnSpPr>
              <p:cNvPr id="607" name="Straight Connector 606">
                <a:extLst>
                  <a:ext uri="{FF2B5EF4-FFF2-40B4-BE49-F238E27FC236}">
                    <a16:creationId xmlns:a16="http://schemas.microsoft.com/office/drawing/2014/main" id="{FD1A9D12-E20F-883E-760B-FB28263DB03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08" name="Straight Connector 607">
                <a:extLst>
                  <a:ext uri="{FF2B5EF4-FFF2-40B4-BE49-F238E27FC236}">
                    <a16:creationId xmlns:a16="http://schemas.microsoft.com/office/drawing/2014/main" id="{509F6680-2438-9647-5A6B-E4AE8BA2B2D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09" name="Group 608">
              <a:extLst>
                <a:ext uri="{FF2B5EF4-FFF2-40B4-BE49-F238E27FC236}">
                  <a16:creationId xmlns:a16="http://schemas.microsoft.com/office/drawing/2014/main" id="{D311FBAA-6C57-A282-D200-4DC5DC109272}"/>
                </a:ext>
              </a:extLst>
            </p:cNvPr>
            <p:cNvGrpSpPr/>
            <p:nvPr/>
          </p:nvGrpSpPr>
          <p:grpSpPr>
            <a:xfrm flipH="1">
              <a:off x="2789708" y="3196651"/>
              <a:ext cx="49903" cy="50291"/>
              <a:chOff x="5045471" y="2584333"/>
              <a:chExt cx="233703" cy="214108"/>
            </a:xfrm>
          </p:grpSpPr>
          <p:cxnSp>
            <p:nvCxnSpPr>
              <p:cNvPr id="610" name="Straight Connector 609">
                <a:extLst>
                  <a:ext uri="{FF2B5EF4-FFF2-40B4-BE49-F238E27FC236}">
                    <a16:creationId xmlns:a16="http://schemas.microsoft.com/office/drawing/2014/main" id="{CE1AED28-0DFC-9082-8157-648588979AB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11" name="Straight Connector 610">
                <a:extLst>
                  <a:ext uri="{FF2B5EF4-FFF2-40B4-BE49-F238E27FC236}">
                    <a16:creationId xmlns:a16="http://schemas.microsoft.com/office/drawing/2014/main" id="{17A5F40A-7C7D-F60A-BD70-BCD10B227B9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12" name="Group 611">
              <a:extLst>
                <a:ext uri="{FF2B5EF4-FFF2-40B4-BE49-F238E27FC236}">
                  <a16:creationId xmlns:a16="http://schemas.microsoft.com/office/drawing/2014/main" id="{D3D429CD-E285-FAE0-41FD-392D553478D3}"/>
                </a:ext>
              </a:extLst>
            </p:cNvPr>
            <p:cNvGrpSpPr/>
            <p:nvPr/>
          </p:nvGrpSpPr>
          <p:grpSpPr>
            <a:xfrm flipH="1">
              <a:off x="2947319" y="3246942"/>
              <a:ext cx="49903" cy="50291"/>
              <a:chOff x="5045471" y="2584333"/>
              <a:chExt cx="233703" cy="214108"/>
            </a:xfrm>
          </p:grpSpPr>
          <p:cxnSp>
            <p:nvCxnSpPr>
              <p:cNvPr id="613" name="Straight Connector 612">
                <a:extLst>
                  <a:ext uri="{FF2B5EF4-FFF2-40B4-BE49-F238E27FC236}">
                    <a16:creationId xmlns:a16="http://schemas.microsoft.com/office/drawing/2014/main" id="{876D2469-26E8-A9E8-85AD-C1992428424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14" name="Straight Connector 613">
                <a:extLst>
                  <a:ext uri="{FF2B5EF4-FFF2-40B4-BE49-F238E27FC236}">
                    <a16:creationId xmlns:a16="http://schemas.microsoft.com/office/drawing/2014/main" id="{DCA07FEB-098E-6A36-1372-6588E53A07D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15" name="Group 614">
              <a:extLst>
                <a:ext uri="{FF2B5EF4-FFF2-40B4-BE49-F238E27FC236}">
                  <a16:creationId xmlns:a16="http://schemas.microsoft.com/office/drawing/2014/main" id="{692D14F3-44BB-BD73-F569-43FB9E303558}"/>
                </a:ext>
              </a:extLst>
            </p:cNvPr>
            <p:cNvGrpSpPr/>
            <p:nvPr/>
          </p:nvGrpSpPr>
          <p:grpSpPr>
            <a:xfrm flipH="1">
              <a:off x="3047464" y="3275744"/>
              <a:ext cx="49903" cy="50291"/>
              <a:chOff x="5045471" y="2584333"/>
              <a:chExt cx="233703" cy="214108"/>
            </a:xfrm>
          </p:grpSpPr>
          <p:cxnSp>
            <p:nvCxnSpPr>
              <p:cNvPr id="616" name="Straight Connector 615">
                <a:extLst>
                  <a:ext uri="{FF2B5EF4-FFF2-40B4-BE49-F238E27FC236}">
                    <a16:creationId xmlns:a16="http://schemas.microsoft.com/office/drawing/2014/main" id="{22570A96-CE9B-FE09-87B7-29218747C29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17" name="Straight Connector 616">
                <a:extLst>
                  <a:ext uri="{FF2B5EF4-FFF2-40B4-BE49-F238E27FC236}">
                    <a16:creationId xmlns:a16="http://schemas.microsoft.com/office/drawing/2014/main" id="{534766BA-70AD-227D-7BC4-B5BE2F3809F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18" name="Group 617">
              <a:extLst>
                <a:ext uri="{FF2B5EF4-FFF2-40B4-BE49-F238E27FC236}">
                  <a16:creationId xmlns:a16="http://schemas.microsoft.com/office/drawing/2014/main" id="{10209840-C5FD-4685-A846-118BB19F9BA3}"/>
                </a:ext>
              </a:extLst>
            </p:cNvPr>
            <p:cNvGrpSpPr/>
            <p:nvPr/>
          </p:nvGrpSpPr>
          <p:grpSpPr>
            <a:xfrm flipH="1">
              <a:off x="3106590" y="3297875"/>
              <a:ext cx="49903" cy="50291"/>
              <a:chOff x="5045471" y="2584333"/>
              <a:chExt cx="233703" cy="214108"/>
            </a:xfrm>
          </p:grpSpPr>
          <p:cxnSp>
            <p:nvCxnSpPr>
              <p:cNvPr id="619" name="Straight Connector 618">
                <a:extLst>
                  <a:ext uri="{FF2B5EF4-FFF2-40B4-BE49-F238E27FC236}">
                    <a16:creationId xmlns:a16="http://schemas.microsoft.com/office/drawing/2014/main" id="{72691C7E-A2EB-29B8-FEA5-DE9EC82F540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20" name="Straight Connector 619">
                <a:extLst>
                  <a:ext uri="{FF2B5EF4-FFF2-40B4-BE49-F238E27FC236}">
                    <a16:creationId xmlns:a16="http://schemas.microsoft.com/office/drawing/2014/main" id="{FEECDDCE-586E-787A-1EEC-41C76D249E7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21" name="Group 620">
              <a:extLst>
                <a:ext uri="{FF2B5EF4-FFF2-40B4-BE49-F238E27FC236}">
                  <a16:creationId xmlns:a16="http://schemas.microsoft.com/office/drawing/2014/main" id="{BF204280-0AE2-C734-33B0-05084951E552}"/>
                </a:ext>
              </a:extLst>
            </p:cNvPr>
            <p:cNvGrpSpPr/>
            <p:nvPr/>
          </p:nvGrpSpPr>
          <p:grpSpPr>
            <a:xfrm flipH="1">
              <a:off x="3129008" y="3310832"/>
              <a:ext cx="49903" cy="50291"/>
              <a:chOff x="5045471" y="2584333"/>
              <a:chExt cx="233703" cy="214108"/>
            </a:xfrm>
          </p:grpSpPr>
          <p:cxnSp>
            <p:nvCxnSpPr>
              <p:cNvPr id="622" name="Straight Connector 621">
                <a:extLst>
                  <a:ext uri="{FF2B5EF4-FFF2-40B4-BE49-F238E27FC236}">
                    <a16:creationId xmlns:a16="http://schemas.microsoft.com/office/drawing/2014/main" id="{4F14F109-5C3F-24C8-DF9E-A1052AC92D3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23" name="Straight Connector 622">
                <a:extLst>
                  <a:ext uri="{FF2B5EF4-FFF2-40B4-BE49-F238E27FC236}">
                    <a16:creationId xmlns:a16="http://schemas.microsoft.com/office/drawing/2014/main" id="{D526499E-1BF0-5E06-6924-92E114E9131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24" name="Group 623">
              <a:extLst>
                <a:ext uri="{FF2B5EF4-FFF2-40B4-BE49-F238E27FC236}">
                  <a16:creationId xmlns:a16="http://schemas.microsoft.com/office/drawing/2014/main" id="{0642F54F-5E67-272B-8B89-5B6443B3AB8E}"/>
                </a:ext>
              </a:extLst>
            </p:cNvPr>
            <p:cNvGrpSpPr/>
            <p:nvPr/>
          </p:nvGrpSpPr>
          <p:grpSpPr>
            <a:xfrm flipH="1">
              <a:off x="3116307" y="3297874"/>
              <a:ext cx="49903" cy="50291"/>
              <a:chOff x="5045471" y="2584333"/>
              <a:chExt cx="233703" cy="214108"/>
            </a:xfrm>
          </p:grpSpPr>
          <p:cxnSp>
            <p:nvCxnSpPr>
              <p:cNvPr id="625" name="Straight Connector 624">
                <a:extLst>
                  <a:ext uri="{FF2B5EF4-FFF2-40B4-BE49-F238E27FC236}">
                    <a16:creationId xmlns:a16="http://schemas.microsoft.com/office/drawing/2014/main" id="{3FC33127-96CC-E13E-505A-1BAB8B163DB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26" name="Straight Connector 625">
                <a:extLst>
                  <a:ext uri="{FF2B5EF4-FFF2-40B4-BE49-F238E27FC236}">
                    <a16:creationId xmlns:a16="http://schemas.microsoft.com/office/drawing/2014/main" id="{969B9392-6506-A008-D9DC-8A338CEC95B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27" name="Group 626">
              <a:extLst>
                <a:ext uri="{FF2B5EF4-FFF2-40B4-BE49-F238E27FC236}">
                  <a16:creationId xmlns:a16="http://schemas.microsoft.com/office/drawing/2014/main" id="{D23DBC79-288C-1E2A-EEA9-3ED2310610D7}"/>
                </a:ext>
              </a:extLst>
            </p:cNvPr>
            <p:cNvGrpSpPr/>
            <p:nvPr/>
          </p:nvGrpSpPr>
          <p:grpSpPr>
            <a:xfrm flipH="1">
              <a:off x="3097706" y="3288955"/>
              <a:ext cx="49903" cy="50291"/>
              <a:chOff x="5045471" y="2584333"/>
              <a:chExt cx="233703" cy="214108"/>
            </a:xfrm>
          </p:grpSpPr>
          <p:cxnSp>
            <p:nvCxnSpPr>
              <p:cNvPr id="628" name="Straight Connector 627">
                <a:extLst>
                  <a:ext uri="{FF2B5EF4-FFF2-40B4-BE49-F238E27FC236}">
                    <a16:creationId xmlns:a16="http://schemas.microsoft.com/office/drawing/2014/main" id="{2FA6523F-0AFB-6B15-CD73-21C09C6DD06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29" name="Straight Connector 628">
                <a:extLst>
                  <a:ext uri="{FF2B5EF4-FFF2-40B4-BE49-F238E27FC236}">
                    <a16:creationId xmlns:a16="http://schemas.microsoft.com/office/drawing/2014/main" id="{F7378CA5-64F0-6FF7-5BC4-62A3DBF2E36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30" name="Group 629">
              <a:extLst>
                <a:ext uri="{FF2B5EF4-FFF2-40B4-BE49-F238E27FC236}">
                  <a16:creationId xmlns:a16="http://schemas.microsoft.com/office/drawing/2014/main" id="{1FA434E2-7193-A4F6-C02F-E177E464F3A6}"/>
                </a:ext>
              </a:extLst>
            </p:cNvPr>
            <p:cNvGrpSpPr/>
            <p:nvPr/>
          </p:nvGrpSpPr>
          <p:grpSpPr>
            <a:xfrm flipH="1">
              <a:off x="3155011" y="3313999"/>
              <a:ext cx="49903" cy="50291"/>
              <a:chOff x="5045471" y="2584333"/>
              <a:chExt cx="233703" cy="214108"/>
            </a:xfrm>
          </p:grpSpPr>
          <p:cxnSp>
            <p:nvCxnSpPr>
              <p:cNvPr id="631" name="Straight Connector 630">
                <a:extLst>
                  <a:ext uri="{FF2B5EF4-FFF2-40B4-BE49-F238E27FC236}">
                    <a16:creationId xmlns:a16="http://schemas.microsoft.com/office/drawing/2014/main" id="{2C3A62BF-5D8F-BC62-1FCC-996852C2EB6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32" name="Straight Connector 631">
                <a:extLst>
                  <a:ext uri="{FF2B5EF4-FFF2-40B4-BE49-F238E27FC236}">
                    <a16:creationId xmlns:a16="http://schemas.microsoft.com/office/drawing/2014/main" id="{BF6D2423-C7B7-9A22-DA48-C0E5C8EDD84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33" name="Group 632">
              <a:extLst>
                <a:ext uri="{FF2B5EF4-FFF2-40B4-BE49-F238E27FC236}">
                  <a16:creationId xmlns:a16="http://schemas.microsoft.com/office/drawing/2014/main" id="{CA43DD89-B105-0F86-0D9D-CB15AF598F47}"/>
                </a:ext>
              </a:extLst>
            </p:cNvPr>
            <p:cNvGrpSpPr/>
            <p:nvPr/>
          </p:nvGrpSpPr>
          <p:grpSpPr>
            <a:xfrm flipH="1">
              <a:off x="3243065" y="3338415"/>
              <a:ext cx="49903" cy="50291"/>
              <a:chOff x="5045471" y="2584333"/>
              <a:chExt cx="233703" cy="214108"/>
            </a:xfrm>
          </p:grpSpPr>
          <p:cxnSp>
            <p:nvCxnSpPr>
              <p:cNvPr id="634" name="Straight Connector 633">
                <a:extLst>
                  <a:ext uri="{FF2B5EF4-FFF2-40B4-BE49-F238E27FC236}">
                    <a16:creationId xmlns:a16="http://schemas.microsoft.com/office/drawing/2014/main" id="{1C6BDE44-96CE-0D43-67D2-75BAC1746EE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35" name="Straight Connector 634">
                <a:extLst>
                  <a:ext uri="{FF2B5EF4-FFF2-40B4-BE49-F238E27FC236}">
                    <a16:creationId xmlns:a16="http://schemas.microsoft.com/office/drawing/2014/main" id="{B7407FEC-2B3A-08F5-4B44-E5D43DD5076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36" name="Group 635">
              <a:extLst>
                <a:ext uri="{FF2B5EF4-FFF2-40B4-BE49-F238E27FC236}">
                  <a16:creationId xmlns:a16="http://schemas.microsoft.com/office/drawing/2014/main" id="{4B07A3A6-CCFD-29A4-72FE-4D5A8F530B8F}"/>
                </a:ext>
              </a:extLst>
            </p:cNvPr>
            <p:cNvGrpSpPr/>
            <p:nvPr/>
          </p:nvGrpSpPr>
          <p:grpSpPr>
            <a:xfrm flipH="1">
              <a:off x="3363883" y="3369189"/>
              <a:ext cx="49903" cy="50291"/>
              <a:chOff x="5045471" y="2584333"/>
              <a:chExt cx="233703" cy="214108"/>
            </a:xfrm>
          </p:grpSpPr>
          <p:cxnSp>
            <p:nvCxnSpPr>
              <p:cNvPr id="637" name="Straight Connector 636">
                <a:extLst>
                  <a:ext uri="{FF2B5EF4-FFF2-40B4-BE49-F238E27FC236}">
                    <a16:creationId xmlns:a16="http://schemas.microsoft.com/office/drawing/2014/main" id="{497B41D5-8BF8-799E-A666-1C062428394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38" name="Straight Connector 637">
                <a:extLst>
                  <a:ext uri="{FF2B5EF4-FFF2-40B4-BE49-F238E27FC236}">
                    <a16:creationId xmlns:a16="http://schemas.microsoft.com/office/drawing/2014/main" id="{F87A13A7-A474-814D-B8EE-3A2E9781AB1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39" name="Group 638">
              <a:extLst>
                <a:ext uri="{FF2B5EF4-FFF2-40B4-BE49-F238E27FC236}">
                  <a16:creationId xmlns:a16="http://schemas.microsoft.com/office/drawing/2014/main" id="{FFC14521-C3EF-976D-BE30-BB14B25DBEEA}"/>
                </a:ext>
              </a:extLst>
            </p:cNvPr>
            <p:cNvGrpSpPr/>
            <p:nvPr/>
          </p:nvGrpSpPr>
          <p:grpSpPr>
            <a:xfrm flipH="1">
              <a:off x="3376702" y="3375067"/>
              <a:ext cx="49903" cy="50291"/>
              <a:chOff x="5045471" y="2584333"/>
              <a:chExt cx="233703" cy="214108"/>
            </a:xfrm>
          </p:grpSpPr>
          <p:cxnSp>
            <p:nvCxnSpPr>
              <p:cNvPr id="640" name="Straight Connector 639">
                <a:extLst>
                  <a:ext uri="{FF2B5EF4-FFF2-40B4-BE49-F238E27FC236}">
                    <a16:creationId xmlns:a16="http://schemas.microsoft.com/office/drawing/2014/main" id="{651D70CC-1CC3-60E0-E6E5-91FF4B61CDB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41" name="Straight Connector 640">
                <a:extLst>
                  <a:ext uri="{FF2B5EF4-FFF2-40B4-BE49-F238E27FC236}">
                    <a16:creationId xmlns:a16="http://schemas.microsoft.com/office/drawing/2014/main" id="{4E480BB2-B355-63F5-AF0E-9DB807BEE06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42" name="Group 641">
              <a:extLst>
                <a:ext uri="{FF2B5EF4-FFF2-40B4-BE49-F238E27FC236}">
                  <a16:creationId xmlns:a16="http://schemas.microsoft.com/office/drawing/2014/main" id="{FA607B1C-422B-FEE4-EC38-53ED5CF48B81}"/>
                </a:ext>
              </a:extLst>
            </p:cNvPr>
            <p:cNvGrpSpPr/>
            <p:nvPr/>
          </p:nvGrpSpPr>
          <p:grpSpPr>
            <a:xfrm flipH="1">
              <a:off x="3547932" y="3399149"/>
              <a:ext cx="49903" cy="50291"/>
              <a:chOff x="5045471" y="2584333"/>
              <a:chExt cx="233703" cy="214108"/>
            </a:xfrm>
          </p:grpSpPr>
          <p:cxnSp>
            <p:nvCxnSpPr>
              <p:cNvPr id="643" name="Straight Connector 642">
                <a:extLst>
                  <a:ext uri="{FF2B5EF4-FFF2-40B4-BE49-F238E27FC236}">
                    <a16:creationId xmlns:a16="http://schemas.microsoft.com/office/drawing/2014/main" id="{E2C60ABC-9BA7-4421-59DB-DD90F943E60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44" name="Straight Connector 643">
                <a:extLst>
                  <a:ext uri="{FF2B5EF4-FFF2-40B4-BE49-F238E27FC236}">
                    <a16:creationId xmlns:a16="http://schemas.microsoft.com/office/drawing/2014/main" id="{D66CF14F-975C-77C0-ECB6-82ACA1D2E8D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45" name="Group 644">
              <a:extLst>
                <a:ext uri="{FF2B5EF4-FFF2-40B4-BE49-F238E27FC236}">
                  <a16:creationId xmlns:a16="http://schemas.microsoft.com/office/drawing/2014/main" id="{44B1ECEC-EFD1-D93F-3DD2-0EFFDECEFE63}"/>
                </a:ext>
              </a:extLst>
            </p:cNvPr>
            <p:cNvGrpSpPr/>
            <p:nvPr/>
          </p:nvGrpSpPr>
          <p:grpSpPr>
            <a:xfrm flipH="1">
              <a:off x="3529547" y="3399148"/>
              <a:ext cx="49903" cy="50291"/>
              <a:chOff x="5045471" y="2584333"/>
              <a:chExt cx="233703" cy="214108"/>
            </a:xfrm>
          </p:grpSpPr>
          <p:cxnSp>
            <p:nvCxnSpPr>
              <p:cNvPr id="646" name="Straight Connector 645">
                <a:extLst>
                  <a:ext uri="{FF2B5EF4-FFF2-40B4-BE49-F238E27FC236}">
                    <a16:creationId xmlns:a16="http://schemas.microsoft.com/office/drawing/2014/main" id="{FD631691-14ED-8280-E952-C8C05563017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47" name="Straight Connector 646">
                <a:extLst>
                  <a:ext uri="{FF2B5EF4-FFF2-40B4-BE49-F238E27FC236}">
                    <a16:creationId xmlns:a16="http://schemas.microsoft.com/office/drawing/2014/main" id="{79CC1817-F1ED-8AC1-A465-4A0DB1F4C59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48" name="Group 647">
              <a:extLst>
                <a:ext uri="{FF2B5EF4-FFF2-40B4-BE49-F238E27FC236}">
                  <a16:creationId xmlns:a16="http://schemas.microsoft.com/office/drawing/2014/main" id="{9B155FD5-F9E6-687B-F6BD-5A1B3DE9F310}"/>
                </a:ext>
              </a:extLst>
            </p:cNvPr>
            <p:cNvGrpSpPr/>
            <p:nvPr/>
          </p:nvGrpSpPr>
          <p:grpSpPr>
            <a:xfrm flipH="1">
              <a:off x="3520125" y="3400853"/>
              <a:ext cx="49903" cy="50291"/>
              <a:chOff x="5045471" y="2584333"/>
              <a:chExt cx="233703" cy="214108"/>
            </a:xfrm>
          </p:grpSpPr>
          <p:cxnSp>
            <p:nvCxnSpPr>
              <p:cNvPr id="649" name="Straight Connector 648">
                <a:extLst>
                  <a:ext uri="{FF2B5EF4-FFF2-40B4-BE49-F238E27FC236}">
                    <a16:creationId xmlns:a16="http://schemas.microsoft.com/office/drawing/2014/main" id="{67FDC19C-0D27-D060-9503-C4123F1D5ED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50" name="Straight Connector 649">
                <a:extLst>
                  <a:ext uri="{FF2B5EF4-FFF2-40B4-BE49-F238E27FC236}">
                    <a16:creationId xmlns:a16="http://schemas.microsoft.com/office/drawing/2014/main" id="{BB34AAB7-E6F3-9449-6D47-49319834002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51" name="Group 650">
              <a:extLst>
                <a:ext uri="{FF2B5EF4-FFF2-40B4-BE49-F238E27FC236}">
                  <a16:creationId xmlns:a16="http://schemas.microsoft.com/office/drawing/2014/main" id="{20CF577B-B49F-96B4-720B-87DCAE75E28C}"/>
                </a:ext>
              </a:extLst>
            </p:cNvPr>
            <p:cNvGrpSpPr/>
            <p:nvPr/>
          </p:nvGrpSpPr>
          <p:grpSpPr>
            <a:xfrm flipH="1">
              <a:off x="3438737" y="3378709"/>
              <a:ext cx="49903" cy="50291"/>
              <a:chOff x="5045471" y="2584333"/>
              <a:chExt cx="233703" cy="214108"/>
            </a:xfrm>
          </p:grpSpPr>
          <p:cxnSp>
            <p:nvCxnSpPr>
              <p:cNvPr id="652" name="Straight Connector 651">
                <a:extLst>
                  <a:ext uri="{FF2B5EF4-FFF2-40B4-BE49-F238E27FC236}">
                    <a16:creationId xmlns:a16="http://schemas.microsoft.com/office/drawing/2014/main" id="{998462FA-1A8B-F906-B7A7-6A4910D2B15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53" name="Straight Connector 652">
                <a:extLst>
                  <a:ext uri="{FF2B5EF4-FFF2-40B4-BE49-F238E27FC236}">
                    <a16:creationId xmlns:a16="http://schemas.microsoft.com/office/drawing/2014/main" id="{26DDD70A-2AAB-F197-3FDE-7D3A09D394E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54" name="Group 653">
              <a:extLst>
                <a:ext uri="{FF2B5EF4-FFF2-40B4-BE49-F238E27FC236}">
                  <a16:creationId xmlns:a16="http://schemas.microsoft.com/office/drawing/2014/main" id="{95885886-BF2C-A3D5-3534-4A0BD8EABB65}"/>
                </a:ext>
              </a:extLst>
            </p:cNvPr>
            <p:cNvGrpSpPr/>
            <p:nvPr/>
          </p:nvGrpSpPr>
          <p:grpSpPr>
            <a:xfrm flipH="1">
              <a:off x="3431368" y="3378709"/>
              <a:ext cx="49903" cy="50291"/>
              <a:chOff x="5045471" y="2584333"/>
              <a:chExt cx="233703" cy="214108"/>
            </a:xfrm>
          </p:grpSpPr>
          <p:cxnSp>
            <p:nvCxnSpPr>
              <p:cNvPr id="655" name="Straight Connector 654">
                <a:extLst>
                  <a:ext uri="{FF2B5EF4-FFF2-40B4-BE49-F238E27FC236}">
                    <a16:creationId xmlns:a16="http://schemas.microsoft.com/office/drawing/2014/main" id="{331E50A7-F233-1B68-BDCC-57B765DD7C0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56" name="Straight Connector 655">
                <a:extLst>
                  <a:ext uri="{FF2B5EF4-FFF2-40B4-BE49-F238E27FC236}">
                    <a16:creationId xmlns:a16="http://schemas.microsoft.com/office/drawing/2014/main" id="{1AA17DE2-E1FA-AFA6-51A6-EC441A9A924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57" name="Group 656">
              <a:extLst>
                <a:ext uri="{FF2B5EF4-FFF2-40B4-BE49-F238E27FC236}">
                  <a16:creationId xmlns:a16="http://schemas.microsoft.com/office/drawing/2014/main" id="{DB87D6A8-DD3D-93F3-8C6A-AA98F6DDCB78}"/>
                </a:ext>
              </a:extLst>
            </p:cNvPr>
            <p:cNvGrpSpPr/>
            <p:nvPr/>
          </p:nvGrpSpPr>
          <p:grpSpPr>
            <a:xfrm flipH="1">
              <a:off x="3416511" y="3378709"/>
              <a:ext cx="49903" cy="50291"/>
              <a:chOff x="5045471" y="2584333"/>
              <a:chExt cx="233703" cy="214108"/>
            </a:xfrm>
          </p:grpSpPr>
          <p:cxnSp>
            <p:nvCxnSpPr>
              <p:cNvPr id="658" name="Straight Connector 657">
                <a:extLst>
                  <a:ext uri="{FF2B5EF4-FFF2-40B4-BE49-F238E27FC236}">
                    <a16:creationId xmlns:a16="http://schemas.microsoft.com/office/drawing/2014/main" id="{B2E20395-C9E3-5688-1E73-A8446D5BDE3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59" name="Straight Connector 658">
                <a:extLst>
                  <a:ext uri="{FF2B5EF4-FFF2-40B4-BE49-F238E27FC236}">
                    <a16:creationId xmlns:a16="http://schemas.microsoft.com/office/drawing/2014/main" id="{029DB94C-EC60-0A80-46D1-5ED28C883D9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60" name="Group 659">
              <a:extLst>
                <a:ext uri="{FF2B5EF4-FFF2-40B4-BE49-F238E27FC236}">
                  <a16:creationId xmlns:a16="http://schemas.microsoft.com/office/drawing/2014/main" id="{A23381DF-6E24-FC6A-ED0E-355F76DC568A}"/>
                </a:ext>
              </a:extLst>
            </p:cNvPr>
            <p:cNvGrpSpPr/>
            <p:nvPr/>
          </p:nvGrpSpPr>
          <p:grpSpPr>
            <a:xfrm flipH="1">
              <a:off x="3396061" y="3372996"/>
              <a:ext cx="49903" cy="50291"/>
              <a:chOff x="5045471" y="2584333"/>
              <a:chExt cx="233703" cy="214108"/>
            </a:xfrm>
          </p:grpSpPr>
          <p:cxnSp>
            <p:nvCxnSpPr>
              <p:cNvPr id="661" name="Straight Connector 660">
                <a:extLst>
                  <a:ext uri="{FF2B5EF4-FFF2-40B4-BE49-F238E27FC236}">
                    <a16:creationId xmlns:a16="http://schemas.microsoft.com/office/drawing/2014/main" id="{CF271170-D06A-8A7E-E654-E98E9209F82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62" name="Straight Connector 661">
                <a:extLst>
                  <a:ext uri="{FF2B5EF4-FFF2-40B4-BE49-F238E27FC236}">
                    <a16:creationId xmlns:a16="http://schemas.microsoft.com/office/drawing/2014/main" id="{90ACA218-55D0-4A44-9750-BF31E37241B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63" name="Group 662">
              <a:extLst>
                <a:ext uri="{FF2B5EF4-FFF2-40B4-BE49-F238E27FC236}">
                  <a16:creationId xmlns:a16="http://schemas.microsoft.com/office/drawing/2014/main" id="{833973FF-45C5-3921-C4FE-BBBA1D11CB68}"/>
                </a:ext>
              </a:extLst>
            </p:cNvPr>
            <p:cNvGrpSpPr/>
            <p:nvPr/>
          </p:nvGrpSpPr>
          <p:grpSpPr>
            <a:xfrm flipH="1">
              <a:off x="3462853" y="3378709"/>
              <a:ext cx="49903" cy="50291"/>
              <a:chOff x="5045471" y="2584333"/>
              <a:chExt cx="233703" cy="214108"/>
            </a:xfrm>
          </p:grpSpPr>
          <p:cxnSp>
            <p:nvCxnSpPr>
              <p:cNvPr id="664" name="Straight Connector 663">
                <a:extLst>
                  <a:ext uri="{FF2B5EF4-FFF2-40B4-BE49-F238E27FC236}">
                    <a16:creationId xmlns:a16="http://schemas.microsoft.com/office/drawing/2014/main" id="{3F97C863-C8B6-1C6D-0E2D-59A5FA647BE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65" name="Straight Connector 664">
                <a:extLst>
                  <a:ext uri="{FF2B5EF4-FFF2-40B4-BE49-F238E27FC236}">
                    <a16:creationId xmlns:a16="http://schemas.microsoft.com/office/drawing/2014/main" id="{FF06DD31-6918-F8E9-4904-C4C01AF8C40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66" name="Group 665">
              <a:extLst>
                <a:ext uri="{FF2B5EF4-FFF2-40B4-BE49-F238E27FC236}">
                  <a16:creationId xmlns:a16="http://schemas.microsoft.com/office/drawing/2014/main" id="{5FD89363-86EB-53AE-E305-5AC087CB1910}"/>
                </a:ext>
              </a:extLst>
            </p:cNvPr>
            <p:cNvGrpSpPr/>
            <p:nvPr/>
          </p:nvGrpSpPr>
          <p:grpSpPr>
            <a:xfrm flipH="1">
              <a:off x="3473640" y="3378709"/>
              <a:ext cx="49903" cy="50291"/>
              <a:chOff x="5045471" y="2584333"/>
              <a:chExt cx="233703" cy="214108"/>
            </a:xfrm>
          </p:grpSpPr>
          <p:cxnSp>
            <p:nvCxnSpPr>
              <p:cNvPr id="667" name="Straight Connector 666">
                <a:extLst>
                  <a:ext uri="{FF2B5EF4-FFF2-40B4-BE49-F238E27FC236}">
                    <a16:creationId xmlns:a16="http://schemas.microsoft.com/office/drawing/2014/main" id="{B6756BBD-D2CB-9291-23F7-D0C11926D83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68" name="Straight Connector 667">
                <a:extLst>
                  <a:ext uri="{FF2B5EF4-FFF2-40B4-BE49-F238E27FC236}">
                    <a16:creationId xmlns:a16="http://schemas.microsoft.com/office/drawing/2014/main" id="{9FE0A34D-6117-B413-69D5-7C9EED09E93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69" name="Group 668">
              <a:extLst>
                <a:ext uri="{FF2B5EF4-FFF2-40B4-BE49-F238E27FC236}">
                  <a16:creationId xmlns:a16="http://schemas.microsoft.com/office/drawing/2014/main" id="{27A501F5-A3F3-421A-9451-1E3865AA1B52}"/>
                </a:ext>
              </a:extLst>
            </p:cNvPr>
            <p:cNvGrpSpPr/>
            <p:nvPr/>
          </p:nvGrpSpPr>
          <p:grpSpPr>
            <a:xfrm flipH="1">
              <a:off x="3652475" y="3399147"/>
              <a:ext cx="49903" cy="50291"/>
              <a:chOff x="5045471" y="2584333"/>
              <a:chExt cx="233703" cy="214108"/>
            </a:xfrm>
          </p:grpSpPr>
          <p:cxnSp>
            <p:nvCxnSpPr>
              <p:cNvPr id="670" name="Straight Connector 669">
                <a:extLst>
                  <a:ext uri="{FF2B5EF4-FFF2-40B4-BE49-F238E27FC236}">
                    <a16:creationId xmlns:a16="http://schemas.microsoft.com/office/drawing/2014/main" id="{BE1C5B11-40B4-B769-FC8B-EDB52A92E90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71" name="Straight Connector 670">
                <a:extLst>
                  <a:ext uri="{FF2B5EF4-FFF2-40B4-BE49-F238E27FC236}">
                    <a16:creationId xmlns:a16="http://schemas.microsoft.com/office/drawing/2014/main" id="{FC4A9B77-7318-AFAC-7BF7-4601923F5E3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72" name="Group 671">
              <a:extLst>
                <a:ext uri="{FF2B5EF4-FFF2-40B4-BE49-F238E27FC236}">
                  <a16:creationId xmlns:a16="http://schemas.microsoft.com/office/drawing/2014/main" id="{2FF376D4-670E-CDAF-E1FA-157B558F81C2}"/>
                </a:ext>
              </a:extLst>
            </p:cNvPr>
            <p:cNvGrpSpPr/>
            <p:nvPr/>
          </p:nvGrpSpPr>
          <p:grpSpPr>
            <a:xfrm flipH="1">
              <a:off x="3691590" y="3397680"/>
              <a:ext cx="49903" cy="50291"/>
              <a:chOff x="5045471" y="2584333"/>
              <a:chExt cx="233703" cy="214108"/>
            </a:xfrm>
          </p:grpSpPr>
          <p:cxnSp>
            <p:nvCxnSpPr>
              <p:cNvPr id="673" name="Straight Connector 672">
                <a:extLst>
                  <a:ext uri="{FF2B5EF4-FFF2-40B4-BE49-F238E27FC236}">
                    <a16:creationId xmlns:a16="http://schemas.microsoft.com/office/drawing/2014/main" id="{61FDE9C3-FE80-B4D1-CBE4-ADCAA3B41D2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74" name="Straight Connector 673">
                <a:extLst>
                  <a:ext uri="{FF2B5EF4-FFF2-40B4-BE49-F238E27FC236}">
                    <a16:creationId xmlns:a16="http://schemas.microsoft.com/office/drawing/2014/main" id="{B52CA14C-D2DE-51C1-2EA4-450AF62EAAA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75" name="Group 674">
              <a:extLst>
                <a:ext uri="{FF2B5EF4-FFF2-40B4-BE49-F238E27FC236}">
                  <a16:creationId xmlns:a16="http://schemas.microsoft.com/office/drawing/2014/main" id="{C1C0552E-1F8C-DDC4-F80D-48E897FAADAB}"/>
                </a:ext>
              </a:extLst>
            </p:cNvPr>
            <p:cNvGrpSpPr/>
            <p:nvPr/>
          </p:nvGrpSpPr>
          <p:grpSpPr>
            <a:xfrm flipH="1">
              <a:off x="3708195" y="3403854"/>
              <a:ext cx="49903" cy="50291"/>
              <a:chOff x="5045471" y="2584333"/>
              <a:chExt cx="233703" cy="214108"/>
            </a:xfrm>
          </p:grpSpPr>
          <p:cxnSp>
            <p:nvCxnSpPr>
              <p:cNvPr id="676" name="Straight Connector 675">
                <a:extLst>
                  <a:ext uri="{FF2B5EF4-FFF2-40B4-BE49-F238E27FC236}">
                    <a16:creationId xmlns:a16="http://schemas.microsoft.com/office/drawing/2014/main" id="{E89B115E-F293-C02E-05FB-DF032FC17E2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77" name="Straight Connector 676">
                <a:extLst>
                  <a:ext uri="{FF2B5EF4-FFF2-40B4-BE49-F238E27FC236}">
                    <a16:creationId xmlns:a16="http://schemas.microsoft.com/office/drawing/2014/main" id="{056AE32F-C219-C6CE-DF7E-98B458FCF7A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78" name="Group 677">
              <a:extLst>
                <a:ext uri="{FF2B5EF4-FFF2-40B4-BE49-F238E27FC236}">
                  <a16:creationId xmlns:a16="http://schemas.microsoft.com/office/drawing/2014/main" id="{7323177C-B179-CC70-CA6C-4A5B8631AB6C}"/>
                </a:ext>
              </a:extLst>
            </p:cNvPr>
            <p:cNvGrpSpPr/>
            <p:nvPr/>
          </p:nvGrpSpPr>
          <p:grpSpPr>
            <a:xfrm flipH="1">
              <a:off x="3716541" y="3406970"/>
              <a:ext cx="49903" cy="50291"/>
              <a:chOff x="5045471" y="2584333"/>
              <a:chExt cx="233703" cy="214108"/>
            </a:xfrm>
          </p:grpSpPr>
          <p:cxnSp>
            <p:nvCxnSpPr>
              <p:cNvPr id="679" name="Straight Connector 678">
                <a:extLst>
                  <a:ext uri="{FF2B5EF4-FFF2-40B4-BE49-F238E27FC236}">
                    <a16:creationId xmlns:a16="http://schemas.microsoft.com/office/drawing/2014/main" id="{9342BACC-2213-2941-9B12-8443232E31F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80" name="Straight Connector 679">
                <a:extLst>
                  <a:ext uri="{FF2B5EF4-FFF2-40B4-BE49-F238E27FC236}">
                    <a16:creationId xmlns:a16="http://schemas.microsoft.com/office/drawing/2014/main" id="{9522A034-2CFC-6F71-E35E-E8CE6FBEE70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81" name="Group 680">
              <a:extLst>
                <a:ext uri="{FF2B5EF4-FFF2-40B4-BE49-F238E27FC236}">
                  <a16:creationId xmlns:a16="http://schemas.microsoft.com/office/drawing/2014/main" id="{07B648A9-7CD0-F5DB-8FBD-AE2C55B369E5}"/>
                </a:ext>
              </a:extLst>
            </p:cNvPr>
            <p:cNvGrpSpPr/>
            <p:nvPr/>
          </p:nvGrpSpPr>
          <p:grpSpPr>
            <a:xfrm flipH="1">
              <a:off x="3729159" y="3412847"/>
              <a:ext cx="49903" cy="50291"/>
              <a:chOff x="5045471" y="2584333"/>
              <a:chExt cx="233703" cy="214108"/>
            </a:xfrm>
          </p:grpSpPr>
          <p:cxnSp>
            <p:nvCxnSpPr>
              <p:cNvPr id="682" name="Straight Connector 681">
                <a:extLst>
                  <a:ext uri="{FF2B5EF4-FFF2-40B4-BE49-F238E27FC236}">
                    <a16:creationId xmlns:a16="http://schemas.microsoft.com/office/drawing/2014/main" id="{8169AD32-F79A-ED42-205F-3B455D21FE3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83" name="Straight Connector 682">
                <a:extLst>
                  <a:ext uri="{FF2B5EF4-FFF2-40B4-BE49-F238E27FC236}">
                    <a16:creationId xmlns:a16="http://schemas.microsoft.com/office/drawing/2014/main" id="{DDDF37DE-5A7B-D2D4-A067-FDE88146164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84" name="Group 683">
              <a:extLst>
                <a:ext uri="{FF2B5EF4-FFF2-40B4-BE49-F238E27FC236}">
                  <a16:creationId xmlns:a16="http://schemas.microsoft.com/office/drawing/2014/main" id="{E166D27E-5B0C-137B-83EB-74CFA3B8D956}"/>
                </a:ext>
              </a:extLst>
            </p:cNvPr>
            <p:cNvGrpSpPr/>
            <p:nvPr/>
          </p:nvGrpSpPr>
          <p:grpSpPr>
            <a:xfrm flipH="1">
              <a:off x="3752766" y="3435174"/>
              <a:ext cx="49903" cy="50291"/>
              <a:chOff x="5045471" y="2584333"/>
              <a:chExt cx="233703" cy="214108"/>
            </a:xfrm>
          </p:grpSpPr>
          <p:cxnSp>
            <p:nvCxnSpPr>
              <p:cNvPr id="685" name="Straight Connector 684">
                <a:extLst>
                  <a:ext uri="{FF2B5EF4-FFF2-40B4-BE49-F238E27FC236}">
                    <a16:creationId xmlns:a16="http://schemas.microsoft.com/office/drawing/2014/main" id="{ECE5199D-2666-4064-E220-C9AD4D04BDB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86" name="Straight Connector 685">
                <a:extLst>
                  <a:ext uri="{FF2B5EF4-FFF2-40B4-BE49-F238E27FC236}">
                    <a16:creationId xmlns:a16="http://schemas.microsoft.com/office/drawing/2014/main" id="{AB320B24-C41C-EAF4-9EA9-E82360E3817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87" name="Group 686">
              <a:extLst>
                <a:ext uri="{FF2B5EF4-FFF2-40B4-BE49-F238E27FC236}">
                  <a16:creationId xmlns:a16="http://schemas.microsoft.com/office/drawing/2014/main" id="{33605B82-FD66-00BE-5095-D031CD44DACC}"/>
                </a:ext>
              </a:extLst>
            </p:cNvPr>
            <p:cNvGrpSpPr/>
            <p:nvPr/>
          </p:nvGrpSpPr>
          <p:grpSpPr>
            <a:xfrm flipH="1">
              <a:off x="3763914" y="3435173"/>
              <a:ext cx="49903" cy="50291"/>
              <a:chOff x="5045471" y="2584333"/>
              <a:chExt cx="233703" cy="214108"/>
            </a:xfrm>
          </p:grpSpPr>
          <p:cxnSp>
            <p:nvCxnSpPr>
              <p:cNvPr id="688" name="Straight Connector 687">
                <a:extLst>
                  <a:ext uri="{FF2B5EF4-FFF2-40B4-BE49-F238E27FC236}">
                    <a16:creationId xmlns:a16="http://schemas.microsoft.com/office/drawing/2014/main" id="{74222096-28E3-1E20-DED7-B34FC8FADFE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89" name="Straight Connector 688">
                <a:extLst>
                  <a:ext uri="{FF2B5EF4-FFF2-40B4-BE49-F238E27FC236}">
                    <a16:creationId xmlns:a16="http://schemas.microsoft.com/office/drawing/2014/main" id="{09A85573-AD46-46E3-BDF9-A84648BAC71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90" name="Group 689">
              <a:extLst>
                <a:ext uri="{FF2B5EF4-FFF2-40B4-BE49-F238E27FC236}">
                  <a16:creationId xmlns:a16="http://schemas.microsoft.com/office/drawing/2014/main" id="{9B3597CA-992F-33F5-8176-92FDE8A165C6}"/>
                </a:ext>
              </a:extLst>
            </p:cNvPr>
            <p:cNvGrpSpPr/>
            <p:nvPr/>
          </p:nvGrpSpPr>
          <p:grpSpPr>
            <a:xfrm flipH="1">
              <a:off x="3780572" y="3439097"/>
              <a:ext cx="49903" cy="50291"/>
              <a:chOff x="5045471" y="2584333"/>
              <a:chExt cx="233703" cy="214108"/>
            </a:xfrm>
          </p:grpSpPr>
          <p:cxnSp>
            <p:nvCxnSpPr>
              <p:cNvPr id="691" name="Straight Connector 690">
                <a:extLst>
                  <a:ext uri="{FF2B5EF4-FFF2-40B4-BE49-F238E27FC236}">
                    <a16:creationId xmlns:a16="http://schemas.microsoft.com/office/drawing/2014/main" id="{EC316D13-320F-786D-E563-38E33A22107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92" name="Straight Connector 691">
                <a:extLst>
                  <a:ext uri="{FF2B5EF4-FFF2-40B4-BE49-F238E27FC236}">
                    <a16:creationId xmlns:a16="http://schemas.microsoft.com/office/drawing/2014/main" id="{EACD6404-86FC-82CE-3401-F6D3D7A4097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93" name="Group 692">
              <a:extLst>
                <a:ext uri="{FF2B5EF4-FFF2-40B4-BE49-F238E27FC236}">
                  <a16:creationId xmlns:a16="http://schemas.microsoft.com/office/drawing/2014/main" id="{215E7008-37BC-25DA-353C-94B84789BCF8}"/>
                </a:ext>
              </a:extLst>
            </p:cNvPr>
            <p:cNvGrpSpPr/>
            <p:nvPr/>
          </p:nvGrpSpPr>
          <p:grpSpPr>
            <a:xfrm flipH="1">
              <a:off x="3790257" y="3439097"/>
              <a:ext cx="49903" cy="50291"/>
              <a:chOff x="5045471" y="2584333"/>
              <a:chExt cx="233703" cy="214108"/>
            </a:xfrm>
          </p:grpSpPr>
          <p:cxnSp>
            <p:nvCxnSpPr>
              <p:cNvPr id="694" name="Straight Connector 693">
                <a:extLst>
                  <a:ext uri="{FF2B5EF4-FFF2-40B4-BE49-F238E27FC236}">
                    <a16:creationId xmlns:a16="http://schemas.microsoft.com/office/drawing/2014/main" id="{2D3D8647-D9E0-E060-FA3A-B1565495A98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95" name="Straight Connector 694">
                <a:extLst>
                  <a:ext uri="{FF2B5EF4-FFF2-40B4-BE49-F238E27FC236}">
                    <a16:creationId xmlns:a16="http://schemas.microsoft.com/office/drawing/2014/main" id="{D91681F4-0E8A-4806-D149-69B138DA0AD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96" name="Group 695">
              <a:extLst>
                <a:ext uri="{FF2B5EF4-FFF2-40B4-BE49-F238E27FC236}">
                  <a16:creationId xmlns:a16="http://schemas.microsoft.com/office/drawing/2014/main" id="{5D91E758-E897-4DBD-9C39-EE8B62430F6C}"/>
                </a:ext>
              </a:extLst>
            </p:cNvPr>
            <p:cNvGrpSpPr/>
            <p:nvPr/>
          </p:nvGrpSpPr>
          <p:grpSpPr>
            <a:xfrm flipH="1">
              <a:off x="3798365" y="3439212"/>
              <a:ext cx="49903" cy="50291"/>
              <a:chOff x="5045471" y="2584333"/>
              <a:chExt cx="233703" cy="214108"/>
            </a:xfrm>
          </p:grpSpPr>
          <p:cxnSp>
            <p:nvCxnSpPr>
              <p:cNvPr id="697" name="Straight Connector 696">
                <a:extLst>
                  <a:ext uri="{FF2B5EF4-FFF2-40B4-BE49-F238E27FC236}">
                    <a16:creationId xmlns:a16="http://schemas.microsoft.com/office/drawing/2014/main" id="{50C24000-FCA8-9D68-AC30-4C7A3D2A560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698" name="Straight Connector 697">
                <a:extLst>
                  <a:ext uri="{FF2B5EF4-FFF2-40B4-BE49-F238E27FC236}">
                    <a16:creationId xmlns:a16="http://schemas.microsoft.com/office/drawing/2014/main" id="{F6698C61-EF54-AF6F-EC73-AAE90D1773C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699" name="Group 698">
              <a:extLst>
                <a:ext uri="{FF2B5EF4-FFF2-40B4-BE49-F238E27FC236}">
                  <a16:creationId xmlns:a16="http://schemas.microsoft.com/office/drawing/2014/main" id="{3D3BE72A-3996-56D2-07B7-4A7B2457CB30}"/>
                </a:ext>
              </a:extLst>
            </p:cNvPr>
            <p:cNvGrpSpPr/>
            <p:nvPr/>
          </p:nvGrpSpPr>
          <p:grpSpPr>
            <a:xfrm flipH="1">
              <a:off x="3805635" y="3437992"/>
              <a:ext cx="49903" cy="50291"/>
              <a:chOff x="5045471" y="2584333"/>
              <a:chExt cx="233703" cy="214108"/>
            </a:xfrm>
          </p:grpSpPr>
          <p:cxnSp>
            <p:nvCxnSpPr>
              <p:cNvPr id="700" name="Straight Connector 699">
                <a:extLst>
                  <a:ext uri="{FF2B5EF4-FFF2-40B4-BE49-F238E27FC236}">
                    <a16:creationId xmlns:a16="http://schemas.microsoft.com/office/drawing/2014/main" id="{91A3E7E3-CE01-D6DA-ABEE-39342F469B2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01" name="Straight Connector 700">
                <a:extLst>
                  <a:ext uri="{FF2B5EF4-FFF2-40B4-BE49-F238E27FC236}">
                    <a16:creationId xmlns:a16="http://schemas.microsoft.com/office/drawing/2014/main" id="{58587E99-3879-A863-2C59-7B82A94DAB3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02" name="Group 701">
              <a:extLst>
                <a:ext uri="{FF2B5EF4-FFF2-40B4-BE49-F238E27FC236}">
                  <a16:creationId xmlns:a16="http://schemas.microsoft.com/office/drawing/2014/main" id="{A1A0D5FA-4552-FD9C-AA32-45D5D4569947}"/>
                </a:ext>
              </a:extLst>
            </p:cNvPr>
            <p:cNvGrpSpPr/>
            <p:nvPr/>
          </p:nvGrpSpPr>
          <p:grpSpPr>
            <a:xfrm flipH="1">
              <a:off x="3819118" y="3438967"/>
              <a:ext cx="49903" cy="50291"/>
              <a:chOff x="5045471" y="2584333"/>
              <a:chExt cx="233703" cy="214108"/>
            </a:xfrm>
          </p:grpSpPr>
          <p:cxnSp>
            <p:nvCxnSpPr>
              <p:cNvPr id="703" name="Straight Connector 702">
                <a:extLst>
                  <a:ext uri="{FF2B5EF4-FFF2-40B4-BE49-F238E27FC236}">
                    <a16:creationId xmlns:a16="http://schemas.microsoft.com/office/drawing/2014/main" id="{6CFF86EA-6AEF-3C34-FD28-320271031C5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04" name="Straight Connector 703">
                <a:extLst>
                  <a:ext uri="{FF2B5EF4-FFF2-40B4-BE49-F238E27FC236}">
                    <a16:creationId xmlns:a16="http://schemas.microsoft.com/office/drawing/2014/main" id="{BD3CDAD6-EB1B-56B4-19E0-9D62A1A49BD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05" name="Group 704">
              <a:extLst>
                <a:ext uri="{FF2B5EF4-FFF2-40B4-BE49-F238E27FC236}">
                  <a16:creationId xmlns:a16="http://schemas.microsoft.com/office/drawing/2014/main" id="{52C72A18-C608-0A74-2FEF-6BC60D85BF02}"/>
                </a:ext>
              </a:extLst>
            </p:cNvPr>
            <p:cNvGrpSpPr/>
            <p:nvPr/>
          </p:nvGrpSpPr>
          <p:grpSpPr>
            <a:xfrm flipH="1">
              <a:off x="3831457" y="3438876"/>
              <a:ext cx="49903" cy="50291"/>
              <a:chOff x="5045471" y="2584333"/>
              <a:chExt cx="233703" cy="214108"/>
            </a:xfrm>
          </p:grpSpPr>
          <p:cxnSp>
            <p:nvCxnSpPr>
              <p:cNvPr id="706" name="Straight Connector 705">
                <a:extLst>
                  <a:ext uri="{FF2B5EF4-FFF2-40B4-BE49-F238E27FC236}">
                    <a16:creationId xmlns:a16="http://schemas.microsoft.com/office/drawing/2014/main" id="{0378F434-EBBC-921F-2418-462AD2B72DC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07" name="Straight Connector 706">
                <a:extLst>
                  <a:ext uri="{FF2B5EF4-FFF2-40B4-BE49-F238E27FC236}">
                    <a16:creationId xmlns:a16="http://schemas.microsoft.com/office/drawing/2014/main" id="{4B2044D6-2B70-3135-8150-1F463B1F11C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08" name="Group 707">
              <a:extLst>
                <a:ext uri="{FF2B5EF4-FFF2-40B4-BE49-F238E27FC236}">
                  <a16:creationId xmlns:a16="http://schemas.microsoft.com/office/drawing/2014/main" id="{32626A60-F17B-63E2-CE25-6208E9E82B50}"/>
                </a:ext>
              </a:extLst>
            </p:cNvPr>
            <p:cNvGrpSpPr/>
            <p:nvPr/>
          </p:nvGrpSpPr>
          <p:grpSpPr>
            <a:xfrm flipH="1">
              <a:off x="3866250" y="3436120"/>
              <a:ext cx="49903" cy="50291"/>
              <a:chOff x="5045471" y="2584333"/>
              <a:chExt cx="233703" cy="214108"/>
            </a:xfrm>
          </p:grpSpPr>
          <p:cxnSp>
            <p:nvCxnSpPr>
              <p:cNvPr id="709" name="Straight Connector 708">
                <a:extLst>
                  <a:ext uri="{FF2B5EF4-FFF2-40B4-BE49-F238E27FC236}">
                    <a16:creationId xmlns:a16="http://schemas.microsoft.com/office/drawing/2014/main" id="{FCE9E8BE-DADA-3DB1-C863-E6C1D68FD86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10" name="Straight Connector 709">
                <a:extLst>
                  <a:ext uri="{FF2B5EF4-FFF2-40B4-BE49-F238E27FC236}">
                    <a16:creationId xmlns:a16="http://schemas.microsoft.com/office/drawing/2014/main" id="{19DBEEFA-6882-D73F-2F36-D99814600AB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11" name="Group 710">
              <a:extLst>
                <a:ext uri="{FF2B5EF4-FFF2-40B4-BE49-F238E27FC236}">
                  <a16:creationId xmlns:a16="http://schemas.microsoft.com/office/drawing/2014/main" id="{EDB1F692-D991-6619-2423-C8AF0A3FD4F8}"/>
                </a:ext>
              </a:extLst>
            </p:cNvPr>
            <p:cNvGrpSpPr/>
            <p:nvPr/>
          </p:nvGrpSpPr>
          <p:grpSpPr>
            <a:xfrm flipH="1">
              <a:off x="3885115" y="3435676"/>
              <a:ext cx="49903" cy="50291"/>
              <a:chOff x="5045471" y="2584333"/>
              <a:chExt cx="233703" cy="214108"/>
            </a:xfrm>
          </p:grpSpPr>
          <p:cxnSp>
            <p:nvCxnSpPr>
              <p:cNvPr id="712" name="Straight Connector 711">
                <a:extLst>
                  <a:ext uri="{FF2B5EF4-FFF2-40B4-BE49-F238E27FC236}">
                    <a16:creationId xmlns:a16="http://schemas.microsoft.com/office/drawing/2014/main" id="{CAAC6FA1-EE76-C925-600C-41D311AF8B9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13" name="Straight Connector 712">
                <a:extLst>
                  <a:ext uri="{FF2B5EF4-FFF2-40B4-BE49-F238E27FC236}">
                    <a16:creationId xmlns:a16="http://schemas.microsoft.com/office/drawing/2014/main" id="{C939CE83-5495-26E7-7C4E-CD8DF7D6A45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14" name="Group 713">
              <a:extLst>
                <a:ext uri="{FF2B5EF4-FFF2-40B4-BE49-F238E27FC236}">
                  <a16:creationId xmlns:a16="http://schemas.microsoft.com/office/drawing/2014/main" id="{413D3A7D-EACA-5EA3-8AA4-85DB6140E357}"/>
                </a:ext>
              </a:extLst>
            </p:cNvPr>
            <p:cNvGrpSpPr/>
            <p:nvPr/>
          </p:nvGrpSpPr>
          <p:grpSpPr>
            <a:xfrm flipH="1">
              <a:off x="3926706" y="3435675"/>
              <a:ext cx="49903" cy="50291"/>
              <a:chOff x="5045471" y="2584333"/>
              <a:chExt cx="233703" cy="214108"/>
            </a:xfrm>
          </p:grpSpPr>
          <p:cxnSp>
            <p:nvCxnSpPr>
              <p:cNvPr id="715" name="Straight Connector 714">
                <a:extLst>
                  <a:ext uri="{FF2B5EF4-FFF2-40B4-BE49-F238E27FC236}">
                    <a16:creationId xmlns:a16="http://schemas.microsoft.com/office/drawing/2014/main" id="{1EA4C40D-ED98-4ABE-3777-A90EC6E1DED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16" name="Straight Connector 715">
                <a:extLst>
                  <a:ext uri="{FF2B5EF4-FFF2-40B4-BE49-F238E27FC236}">
                    <a16:creationId xmlns:a16="http://schemas.microsoft.com/office/drawing/2014/main" id="{32F460E9-31AA-2793-174B-DF495D0ED91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17" name="Group 716">
              <a:extLst>
                <a:ext uri="{FF2B5EF4-FFF2-40B4-BE49-F238E27FC236}">
                  <a16:creationId xmlns:a16="http://schemas.microsoft.com/office/drawing/2014/main" id="{E0AD6D22-0C5A-2591-7C68-59C1CB67E28C}"/>
                </a:ext>
              </a:extLst>
            </p:cNvPr>
            <p:cNvGrpSpPr/>
            <p:nvPr/>
          </p:nvGrpSpPr>
          <p:grpSpPr>
            <a:xfrm flipH="1">
              <a:off x="3948205" y="3436034"/>
              <a:ext cx="49903" cy="50291"/>
              <a:chOff x="5045471" y="2584333"/>
              <a:chExt cx="233703" cy="214108"/>
            </a:xfrm>
          </p:grpSpPr>
          <p:cxnSp>
            <p:nvCxnSpPr>
              <p:cNvPr id="718" name="Straight Connector 717">
                <a:extLst>
                  <a:ext uri="{FF2B5EF4-FFF2-40B4-BE49-F238E27FC236}">
                    <a16:creationId xmlns:a16="http://schemas.microsoft.com/office/drawing/2014/main" id="{7F6A1E9F-134B-0289-1933-2929CA701B8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19" name="Straight Connector 718">
                <a:extLst>
                  <a:ext uri="{FF2B5EF4-FFF2-40B4-BE49-F238E27FC236}">
                    <a16:creationId xmlns:a16="http://schemas.microsoft.com/office/drawing/2014/main" id="{41D10A2C-497E-4C7E-8124-6084709ED95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0" name="Group 719">
              <a:extLst>
                <a:ext uri="{FF2B5EF4-FFF2-40B4-BE49-F238E27FC236}">
                  <a16:creationId xmlns:a16="http://schemas.microsoft.com/office/drawing/2014/main" id="{D5033324-32E8-D086-C25B-8F6C976F1F0B}"/>
                </a:ext>
              </a:extLst>
            </p:cNvPr>
            <p:cNvGrpSpPr/>
            <p:nvPr/>
          </p:nvGrpSpPr>
          <p:grpSpPr>
            <a:xfrm flipH="1">
              <a:off x="3989796" y="3436034"/>
              <a:ext cx="49903" cy="50291"/>
              <a:chOff x="5045471" y="2584333"/>
              <a:chExt cx="233703" cy="214108"/>
            </a:xfrm>
          </p:grpSpPr>
          <p:cxnSp>
            <p:nvCxnSpPr>
              <p:cNvPr id="721" name="Straight Connector 720">
                <a:extLst>
                  <a:ext uri="{FF2B5EF4-FFF2-40B4-BE49-F238E27FC236}">
                    <a16:creationId xmlns:a16="http://schemas.microsoft.com/office/drawing/2014/main" id="{7C11807F-0DD5-1C2A-35DB-5FF0377ED23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22" name="Straight Connector 721">
                <a:extLst>
                  <a:ext uri="{FF2B5EF4-FFF2-40B4-BE49-F238E27FC236}">
                    <a16:creationId xmlns:a16="http://schemas.microsoft.com/office/drawing/2014/main" id="{C516C8DF-D01C-1DC9-A42F-84E217BD630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3" name="Group 722">
              <a:extLst>
                <a:ext uri="{FF2B5EF4-FFF2-40B4-BE49-F238E27FC236}">
                  <a16:creationId xmlns:a16="http://schemas.microsoft.com/office/drawing/2014/main" id="{922DB7E9-7BE0-07C2-216B-348F6C25BA41}"/>
                </a:ext>
              </a:extLst>
            </p:cNvPr>
            <p:cNvGrpSpPr/>
            <p:nvPr/>
          </p:nvGrpSpPr>
          <p:grpSpPr>
            <a:xfrm flipH="1">
              <a:off x="4073519" y="3505295"/>
              <a:ext cx="49903" cy="50291"/>
              <a:chOff x="5045471" y="2584333"/>
              <a:chExt cx="233703" cy="214108"/>
            </a:xfrm>
          </p:grpSpPr>
          <p:cxnSp>
            <p:nvCxnSpPr>
              <p:cNvPr id="724" name="Straight Connector 723">
                <a:extLst>
                  <a:ext uri="{FF2B5EF4-FFF2-40B4-BE49-F238E27FC236}">
                    <a16:creationId xmlns:a16="http://schemas.microsoft.com/office/drawing/2014/main" id="{6F93A0B3-2D2C-13AE-E0EB-D91D9D88C53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25" name="Straight Connector 724">
                <a:extLst>
                  <a:ext uri="{FF2B5EF4-FFF2-40B4-BE49-F238E27FC236}">
                    <a16:creationId xmlns:a16="http://schemas.microsoft.com/office/drawing/2014/main" id="{6CA5692C-07AD-D16F-5166-3375BAFBA7D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6" name="Group 725">
              <a:extLst>
                <a:ext uri="{FF2B5EF4-FFF2-40B4-BE49-F238E27FC236}">
                  <a16:creationId xmlns:a16="http://schemas.microsoft.com/office/drawing/2014/main" id="{5E2918D3-7112-0173-2578-A7A9CDFEDE49}"/>
                </a:ext>
              </a:extLst>
            </p:cNvPr>
            <p:cNvGrpSpPr/>
            <p:nvPr/>
          </p:nvGrpSpPr>
          <p:grpSpPr>
            <a:xfrm flipH="1">
              <a:off x="4105540" y="3509899"/>
              <a:ext cx="49903" cy="50291"/>
              <a:chOff x="5045471" y="2584333"/>
              <a:chExt cx="233703" cy="214108"/>
            </a:xfrm>
          </p:grpSpPr>
          <p:cxnSp>
            <p:nvCxnSpPr>
              <p:cNvPr id="727" name="Straight Connector 726">
                <a:extLst>
                  <a:ext uri="{FF2B5EF4-FFF2-40B4-BE49-F238E27FC236}">
                    <a16:creationId xmlns:a16="http://schemas.microsoft.com/office/drawing/2014/main" id="{3283EC63-8261-7CA8-20AD-CAB27C968C7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28" name="Straight Connector 727">
                <a:extLst>
                  <a:ext uri="{FF2B5EF4-FFF2-40B4-BE49-F238E27FC236}">
                    <a16:creationId xmlns:a16="http://schemas.microsoft.com/office/drawing/2014/main" id="{A5519F20-698C-15A8-6392-98DF64D71E1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9" name="Group 728">
              <a:extLst>
                <a:ext uri="{FF2B5EF4-FFF2-40B4-BE49-F238E27FC236}">
                  <a16:creationId xmlns:a16="http://schemas.microsoft.com/office/drawing/2014/main" id="{BD89F08F-B9EF-68A8-5421-C1573B85BC6C}"/>
                </a:ext>
              </a:extLst>
            </p:cNvPr>
            <p:cNvGrpSpPr/>
            <p:nvPr/>
          </p:nvGrpSpPr>
          <p:grpSpPr>
            <a:xfrm flipH="1">
              <a:off x="4133844" y="3511921"/>
              <a:ext cx="49903" cy="50291"/>
              <a:chOff x="5045471" y="2584333"/>
              <a:chExt cx="233703" cy="214108"/>
            </a:xfrm>
          </p:grpSpPr>
          <p:cxnSp>
            <p:nvCxnSpPr>
              <p:cNvPr id="730" name="Straight Connector 729">
                <a:extLst>
                  <a:ext uri="{FF2B5EF4-FFF2-40B4-BE49-F238E27FC236}">
                    <a16:creationId xmlns:a16="http://schemas.microsoft.com/office/drawing/2014/main" id="{873ECDB9-3F21-FF1D-7B4D-ADA3EB14DFC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31" name="Straight Connector 730">
                <a:extLst>
                  <a:ext uri="{FF2B5EF4-FFF2-40B4-BE49-F238E27FC236}">
                    <a16:creationId xmlns:a16="http://schemas.microsoft.com/office/drawing/2014/main" id="{D1B174F7-1C2D-F302-CDBE-D99074C53AC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32" name="Group 731">
              <a:extLst>
                <a:ext uri="{FF2B5EF4-FFF2-40B4-BE49-F238E27FC236}">
                  <a16:creationId xmlns:a16="http://schemas.microsoft.com/office/drawing/2014/main" id="{28886655-A128-CF48-637F-A9FEE3E4870E}"/>
                </a:ext>
              </a:extLst>
            </p:cNvPr>
            <p:cNvGrpSpPr/>
            <p:nvPr/>
          </p:nvGrpSpPr>
          <p:grpSpPr>
            <a:xfrm flipH="1">
              <a:off x="4165864" y="3514988"/>
              <a:ext cx="49903" cy="50291"/>
              <a:chOff x="5045471" y="2584333"/>
              <a:chExt cx="233703" cy="214108"/>
            </a:xfrm>
          </p:grpSpPr>
          <p:cxnSp>
            <p:nvCxnSpPr>
              <p:cNvPr id="733" name="Straight Connector 732">
                <a:extLst>
                  <a:ext uri="{FF2B5EF4-FFF2-40B4-BE49-F238E27FC236}">
                    <a16:creationId xmlns:a16="http://schemas.microsoft.com/office/drawing/2014/main" id="{EA46F375-9241-C60E-4800-5BF5116DABC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34" name="Straight Connector 733">
                <a:extLst>
                  <a:ext uri="{FF2B5EF4-FFF2-40B4-BE49-F238E27FC236}">
                    <a16:creationId xmlns:a16="http://schemas.microsoft.com/office/drawing/2014/main" id="{6EE062D2-E96C-7F1E-8857-074C61EF547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36" name="Group 735">
              <a:extLst>
                <a:ext uri="{FF2B5EF4-FFF2-40B4-BE49-F238E27FC236}">
                  <a16:creationId xmlns:a16="http://schemas.microsoft.com/office/drawing/2014/main" id="{044FBBBB-BA3C-5A9C-BFF3-3E458E03272C}"/>
                </a:ext>
              </a:extLst>
            </p:cNvPr>
            <p:cNvGrpSpPr/>
            <p:nvPr/>
          </p:nvGrpSpPr>
          <p:grpSpPr>
            <a:xfrm flipH="1">
              <a:off x="4142967" y="3511920"/>
              <a:ext cx="49903" cy="50291"/>
              <a:chOff x="5045471" y="2584333"/>
              <a:chExt cx="233703" cy="214108"/>
            </a:xfrm>
          </p:grpSpPr>
          <p:cxnSp>
            <p:nvCxnSpPr>
              <p:cNvPr id="737" name="Straight Connector 736">
                <a:extLst>
                  <a:ext uri="{FF2B5EF4-FFF2-40B4-BE49-F238E27FC236}">
                    <a16:creationId xmlns:a16="http://schemas.microsoft.com/office/drawing/2014/main" id="{6886E566-A4BD-3711-443F-9B3EB66C33E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38" name="Straight Connector 737">
                <a:extLst>
                  <a:ext uri="{FF2B5EF4-FFF2-40B4-BE49-F238E27FC236}">
                    <a16:creationId xmlns:a16="http://schemas.microsoft.com/office/drawing/2014/main" id="{00D3580B-5310-A8BD-D388-E4E69A51EBD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39" name="Group 738">
              <a:extLst>
                <a:ext uri="{FF2B5EF4-FFF2-40B4-BE49-F238E27FC236}">
                  <a16:creationId xmlns:a16="http://schemas.microsoft.com/office/drawing/2014/main" id="{542FF949-0B6B-AD84-FA8A-2A551FD03F4A}"/>
                </a:ext>
              </a:extLst>
            </p:cNvPr>
            <p:cNvGrpSpPr/>
            <p:nvPr/>
          </p:nvGrpSpPr>
          <p:grpSpPr>
            <a:xfrm flipH="1">
              <a:off x="4149723" y="3511919"/>
              <a:ext cx="49903" cy="50291"/>
              <a:chOff x="5045471" y="2584333"/>
              <a:chExt cx="233703" cy="214108"/>
            </a:xfrm>
          </p:grpSpPr>
          <p:cxnSp>
            <p:nvCxnSpPr>
              <p:cNvPr id="740" name="Straight Connector 739">
                <a:extLst>
                  <a:ext uri="{FF2B5EF4-FFF2-40B4-BE49-F238E27FC236}">
                    <a16:creationId xmlns:a16="http://schemas.microsoft.com/office/drawing/2014/main" id="{20B8F62B-89EB-FBBB-60D5-355E7ABFB18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41" name="Straight Connector 740">
                <a:extLst>
                  <a:ext uri="{FF2B5EF4-FFF2-40B4-BE49-F238E27FC236}">
                    <a16:creationId xmlns:a16="http://schemas.microsoft.com/office/drawing/2014/main" id="{D21B15AE-DB2D-D03D-BC61-24785438889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42" name="Group 741">
              <a:extLst>
                <a:ext uri="{FF2B5EF4-FFF2-40B4-BE49-F238E27FC236}">
                  <a16:creationId xmlns:a16="http://schemas.microsoft.com/office/drawing/2014/main" id="{9397CC19-402C-8D25-C46B-247710A88817}"/>
                </a:ext>
              </a:extLst>
            </p:cNvPr>
            <p:cNvGrpSpPr/>
            <p:nvPr/>
          </p:nvGrpSpPr>
          <p:grpSpPr>
            <a:xfrm flipH="1">
              <a:off x="4174623" y="3521209"/>
              <a:ext cx="49903" cy="50291"/>
              <a:chOff x="5045471" y="2584333"/>
              <a:chExt cx="233703" cy="214108"/>
            </a:xfrm>
          </p:grpSpPr>
          <p:cxnSp>
            <p:nvCxnSpPr>
              <p:cNvPr id="743" name="Straight Connector 742">
                <a:extLst>
                  <a:ext uri="{FF2B5EF4-FFF2-40B4-BE49-F238E27FC236}">
                    <a16:creationId xmlns:a16="http://schemas.microsoft.com/office/drawing/2014/main" id="{4FC6F064-D272-D899-70DB-8AA0ABB2D21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44" name="Straight Connector 743">
                <a:extLst>
                  <a:ext uri="{FF2B5EF4-FFF2-40B4-BE49-F238E27FC236}">
                    <a16:creationId xmlns:a16="http://schemas.microsoft.com/office/drawing/2014/main" id="{A7813FD8-FCD9-C137-D2B7-91CB180349C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45" name="Group 744">
              <a:extLst>
                <a:ext uri="{FF2B5EF4-FFF2-40B4-BE49-F238E27FC236}">
                  <a16:creationId xmlns:a16="http://schemas.microsoft.com/office/drawing/2014/main" id="{805D7227-633A-89FC-52C4-8EAAEB2AF8D1}"/>
                </a:ext>
              </a:extLst>
            </p:cNvPr>
            <p:cNvGrpSpPr/>
            <p:nvPr/>
          </p:nvGrpSpPr>
          <p:grpSpPr>
            <a:xfrm flipH="1">
              <a:off x="4188375" y="3530440"/>
              <a:ext cx="49903" cy="50291"/>
              <a:chOff x="5045471" y="2584333"/>
              <a:chExt cx="233703" cy="214108"/>
            </a:xfrm>
          </p:grpSpPr>
          <p:cxnSp>
            <p:nvCxnSpPr>
              <p:cNvPr id="746" name="Straight Connector 745">
                <a:extLst>
                  <a:ext uri="{FF2B5EF4-FFF2-40B4-BE49-F238E27FC236}">
                    <a16:creationId xmlns:a16="http://schemas.microsoft.com/office/drawing/2014/main" id="{84A43880-ED82-1E37-98CD-45C2260E930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47" name="Straight Connector 746">
                <a:extLst>
                  <a:ext uri="{FF2B5EF4-FFF2-40B4-BE49-F238E27FC236}">
                    <a16:creationId xmlns:a16="http://schemas.microsoft.com/office/drawing/2014/main" id="{B06A6026-DD4F-8D6B-DDC3-C702AE683FC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48" name="Group 747">
              <a:extLst>
                <a:ext uri="{FF2B5EF4-FFF2-40B4-BE49-F238E27FC236}">
                  <a16:creationId xmlns:a16="http://schemas.microsoft.com/office/drawing/2014/main" id="{3B5076E6-8FC4-A5C9-306F-DC72007880F0}"/>
                </a:ext>
              </a:extLst>
            </p:cNvPr>
            <p:cNvGrpSpPr/>
            <p:nvPr/>
          </p:nvGrpSpPr>
          <p:grpSpPr>
            <a:xfrm flipH="1">
              <a:off x="4213326" y="3571500"/>
              <a:ext cx="49903" cy="50291"/>
              <a:chOff x="5045471" y="2584333"/>
              <a:chExt cx="233703" cy="214108"/>
            </a:xfrm>
          </p:grpSpPr>
          <p:cxnSp>
            <p:nvCxnSpPr>
              <p:cNvPr id="749" name="Straight Connector 748">
                <a:extLst>
                  <a:ext uri="{FF2B5EF4-FFF2-40B4-BE49-F238E27FC236}">
                    <a16:creationId xmlns:a16="http://schemas.microsoft.com/office/drawing/2014/main" id="{6C0BEED2-75B8-60AC-1F34-18DAEE804A0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50" name="Straight Connector 749">
                <a:extLst>
                  <a:ext uri="{FF2B5EF4-FFF2-40B4-BE49-F238E27FC236}">
                    <a16:creationId xmlns:a16="http://schemas.microsoft.com/office/drawing/2014/main" id="{169EA05E-F244-723C-AA6E-7EDA1E8403A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51" name="Group 750">
              <a:extLst>
                <a:ext uri="{FF2B5EF4-FFF2-40B4-BE49-F238E27FC236}">
                  <a16:creationId xmlns:a16="http://schemas.microsoft.com/office/drawing/2014/main" id="{2119F2B0-F08B-DA44-5D60-33D415ED2C86}"/>
                </a:ext>
              </a:extLst>
            </p:cNvPr>
            <p:cNvGrpSpPr/>
            <p:nvPr/>
          </p:nvGrpSpPr>
          <p:grpSpPr>
            <a:xfrm flipH="1">
              <a:off x="4375891" y="3621695"/>
              <a:ext cx="49903" cy="50291"/>
              <a:chOff x="5045471" y="2584333"/>
              <a:chExt cx="233703" cy="214108"/>
            </a:xfrm>
          </p:grpSpPr>
          <p:cxnSp>
            <p:nvCxnSpPr>
              <p:cNvPr id="752" name="Straight Connector 751">
                <a:extLst>
                  <a:ext uri="{FF2B5EF4-FFF2-40B4-BE49-F238E27FC236}">
                    <a16:creationId xmlns:a16="http://schemas.microsoft.com/office/drawing/2014/main" id="{A32E6A38-22A5-1AD0-4343-67905FA4284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53" name="Straight Connector 752">
                <a:extLst>
                  <a:ext uri="{FF2B5EF4-FFF2-40B4-BE49-F238E27FC236}">
                    <a16:creationId xmlns:a16="http://schemas.microsoft.com/office/drawing/2014/main" id="{D7DEA863-6149-3800-D4F7-6078AFBB159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54" name="Group 753">
              <a:extLst>
                <a:ext uri="{FF2B5EF4-FFF2-40B4-BE49-F238E27FC236}">
                  <a16:creationId xmlns:a16="http://schemas.microsoft.com/office/drawing/2014/main" id="{D1957260-9F0A-A325-C05E-B8DBBAFFA0E4}"/>
                </a:ext>
              </a:extLst>
            </p:cNvPr>
            <p:cNvGrpSpPr/>
            <p:nvPr/>
          </p:nvGrpSpPr>
          <p:grpSpPr>
            <a:xfrm flipH="1">
              <a:off x="4383427" y="3657359"/>
              <a:ext cx="49903" cy="50291"/>
              <a:chOff x="5045471" y="2584333"/>
              <a:chExt cx="233703" cy="214108"/>
            </a:xfrm>
          </p:grpSpPr>
          <p:cxnSp>
            <p:nvCxnSpPr>
              <p:cNvPr id="755" name="Straight Connector 754">
                <a:extLst>
                  <a:ext uri="{FF2B5EF4-FFF2-40B4-BE49-F238E27FC236}">
                    <a16:creationId xmlns:a16="http://schemas.microsoft.com/office/drawing/2014/main" id="{FE9FEBC1-2912-A015-E224-7DBC12FC003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56" name="Straight Connector 755">
                <a:extLst>
                  <a:ext uri="{FF2B5EF4-FFF2-40B4-BE49-F238E27FC236}">
                    <a16:creationId xmlns:a16="http://schemas.microsoft.com/office/drawing/2014/main" id="{90BC6DDC-8FEA-A8B5-AAA4-EB9487A0594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57" name="Group 756">
              <a:extLst>
                <a:ext uri="{FF2B5EF4-FFF2-40B4-BE49-F238E27FC236}">
                  <a16:creationId xmlns:a16="http://schemas.microsoft.com/office/drawing/2014/main" id="{418076CC-2BF4-F45F-5E77-0F8601FD942A}"/>
                </a:ext>
              </a:extLst>
            </p:cNvPr>
            <p:cNvGrpSpPr/>
            <p:nvPr/>
          </p:nvGrpSpPr>
          <p:grpSpPr>
            <a:xfrm flipH="1">
              <a:off x="4415713" y="3669199"/>
              <a:ext cx="49903" cy="50291"/>
              <a:chOff x="5045471" y="2584333"/>
              <a:chExt cx="233703" cy="214108"/>
            </a:xfrm>
          </p:grpSpPr>
          <p:cxnSp>
            <p:nvCxnSpPr>
              <p:cNvPr id="758" name="Straight Connector 757">
                <a:extLst>
                  <a:ext uri="{FF2B5EF4-FFF2-40B4-BE49-F238E27FC236}">
                    <a16:creationId xmlns:a16="http://schemas.microsoft.com/office/drawing/2014/main" id="{35AB91C9-06D8-94E1-B50E-88CD81E19BB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59" name="Straight Connector 758">
                <a:extLst>
                  <a:ext uri="{FF2B5EF4-FFF2-40B4-BE49-F238E27FC236}">
                    <a16:creationId xmlns:a16="http://schemas.microsoft.com/office/drawing/2014/main" id="{119CA891-22B0-EDDB-2BB5-03002222962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0" name="Group 759">
              <a:extLst>
                <a:ext uri="{FF2B5EF4-FFF2-40B4-BE49-F238E27FC236}">
                  <a16:creationId xmlns:a16="http://schemas.microsoft.com/office/drawing/2014/main" id="{34AADF83-B3A2-DFAA-0C79-18217EAE90F3}"/>
                </a:ext>
              </a:extLst>
            </p:cNvPr>
            <p:cNvGrpSpPr/>
            <p:nvPr/>
          </p:nvGrpSpPr>
          <p:grpSpPr>
            <a:xfrm flipH="1">
              <a:off x="4426531" y="3671063"/>
              <a:ext cx="49903" cy="50291"/>
              <a:chOff x="5045471" y="2584333"/>
              <a:chExt cx="233703" cy="214108"/>
            </a:xfrm>
          </p:grpSpPr>
          <p:cxnSp>
            <p:nvCxnSpPr>
              <p:cNvPr id="761" name="Straight Connector 760">
                <a:extLst>
                  <a:ext uri="{FF2B5EF4-FFF2-40B4-BE49-F238E27FC236}">
                    <a16:creationId xmlns:a16="http://schemas.microsoft.com/office/drawing/2014/main" id="{E2E2B75A-C2A0-6591-66C0-7DB0E33C813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62" name="Straight Connector 761">
                <a:extLst>
                  <a:ext uri="{FF2B5EF4-FFF2-40B4-BE49-F238E27FC236}">
                    <a16:creationId xmlns:a16="http://schemas.microsoft.com/office/drawing/2014/main" id="{B302CA9C-9BC8-2341-3375-519897AB417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3" name="Group 762">
              <a:extLst>
                <a:ext uri="{FF2B5EF4-FFF2-40B4-BE49-F238E27FC236}">
                  <a16:creationId xmlns:a16="http://schemas.microsoft.com/office/drawing/2014/main" id="{19A97880-C2FB-09FC-9D80-C040EC56EB54}"/>
                </a:ext>
              </a:extLst>
            </p:cNvPr>
            <p:cNvGrpSpPr/>
            <p:nvPr/>
          </p:nvGrpSpPr>
          <p:grpSpPr>
            <a:xfrm flipH="1">
              <a:off x="4439680" y="3670564"/>
              <a:ext cx="49903" cy="50291"/>
              <a:chOff x="5045471" y="2584333"/>
              <a:chExt cx="233703" cy="214108"/>
            </a:xfrm>
          </p:grpSpPr>
          <p:cxnSp>
            <p:nvCxnSpPr>
              <p:cNvPr id="764" name="Straight Connector 763">
                <a:extLst>
                  <a:ext uri="{FF2B5EF4-FFF2-40B4-BE49-F238E27FC236}">
                    <a16:creationId xmlns:a16="http://schemas.microsoft.com/office/drawing/2014/main" id="{B6726433-5CD3-359E-D55E-E75AEA53645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65" name="Straight Connector 764">
                <a:extLst>
                  <a:ext uri="{FF2B5EF4-FFF2-40B4-BE49-F238E27FC236}">
                    <a16:creationId xmlns:a16="http://schemas.microsoft.com/office/drawing/2014/main" id="{AF530066-01AB-6B7C-2B64-837CCA9C304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6" name="Group 765">
              <a:extLst>
                <a:ext uri="{FF2B5EF4-FFF2-40B4-BE49-F238E27FC236}">
                  <a16:creationId xmlns:a16="http://schemas.microsoft.com/office/drawing/2014/main" id="{3DB09830-B510-CBBC-8AA1-26AC6378CA6B}"/>
                </a:ext>
              </a:extLst>
            </p:cNvPr>
            <p:cNvGrpSpPr/>
            <p:nvPr/>
          </p:nvGrpSpPr>
          <p:grpSpPr>
            <a:xfrm flipH="1">
              <a:off x="4446030" y="3674179"/>
              <a:ext cx="49903" cy="50291"/>
              <a:chOff x="5045471" y="2584333"/>
              <a:chExt cx="233703" cy="214108"/>
            </a:xfrm>
          </p:grpSpPr>
          <p:cxnSp>
            <p:nvCxnSpPr>
              <p:cNvPr id="767" name="Straight Connector 766">
                <a:extLst>
                  <a:ext uri="{FF2B5EF4-FFF2-40B4-BE49-F238E27FC236}">
                    <a16:creationId xmlns:a16="http://schemas.microsoft.com/office/drawing/2014/main" id="{504E4ABF-DADE-69E5-67A5-047A55FA5E0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68" name="Straight Connector 767">
                <a:extLst>
                  <a:ext uri="{FF2B5EF4-FFF2-40B4-BE49-F238E27FC236}">
                    <a16:creationId xmlns:a16="http://schemas.microsoft.com/office/drawing/2014/main" id="{981E6CD2-EC0B-0B56-6EB5-DD4730B44DA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9" name="Group 768">
              <a:extLst>
                <a:ext uri="{FF2B5EF4-FFF2-40B4-BE49-F238E27FC236}">
                  <a16:creationId xmlns:a16="http://schemas.microsoft.com/office/drawing/2014/main" id="{2EDF8BBC-AE18-E3FE-7FD3-E6006048F854}"/>
                </a:ext>
              </a:extLst>
            </p:cNvPr>
            <p:cNvGrpSpPr/>
            <p:nvPr/>
          </p:nvGrpSpPr>
          <p:grpSpPr>
            <a:xfrm flipH="1">
              <a:off x="4452380" y="3680280"/>
              <a:ext cx="49903" cy="50291"/>
              <a:chOff x="5045471" y="2584333"/>
              <a:chExt cx="233703" cy="214108"/>
            </a:xfrm>
          </p:grpSpPr>
          <p:cxnSp>
            <p:nvCxnSpPr>
              <p:cNvPr id="770" name="Straight Connector 769">
                <a:extLst>
                  <a:ext uri="{FF2B5EF4-FFF2-40B4-BE49-F238E27FC236}">
                    <a16:creationId xmlns:a16="http://schemas.microsoft.com/office/drawing/2014/main" id="{2157C572-DF06-9BCE-F01A-062F1D04011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71" name="Straight Connector 770">
                <a:extLst>
                  <a:ext uri="{FF2B5EF4-FFF2-40B4-BE49-F238E27FC236}">
                    <a16:creationId xmlns:a16="http://schemas.microsoft.com/office/drawing/2014/main" id="{ADFBFD42-8E2D-191F-FD8F-80DA4DF68D2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72" name="Group 771">
              <a:extLst>
                <a:ext uri="{FF2B5EF4-FFF2-40B4-BE49-F238E27FC236}">
                  <a16:creationId xmlns:a16="http://schemas.microsoft.com/office/drawing/2014/main" id="{E6ED5829-3160-CA11-612C-FEEF370B21A5}"/>
                </a:ext>
              </a:extLst>
            </p:cNvPr>
            <p:cNvGrpSpPr/>
            <p:nvPr/>
          </p:nvGrpSpPr>
          <p:grpSpPr>
            <a:xfrm flipH="1">
              <a:off x="4461232" y="3684518"/>
              <a:ext cx="49903" cy="50291"/>
              <a:chOff x="5045471" y="2584333"/>
              <a:chExt cx="233703" cy="214108"/>
            </a:xfrm>
          </p:grpSpPr>
          <p:cxnSp>
            <p:nvCxnSpPr>
              <p:cNvPr id="773" name="Straight Connector 772">
                <a:extLst>
                  <a:ext uri="{FF2B5EF4-FFF2-40B4-BE49-F238E27FC236}">
                    <a16:creationId xmlns:a16="http://schemas.microsoft.com/office/drawing/2014/main" id="{D391A259-61F0-58B5-3CB6-99F028C5A0C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74" name="Straight Connector 773">
                <a:extLst>
                  <a:ext uri="{FF2B5EF4-FFF2-40B4-BE49-F238E27FC236}">
                    <a16:creationId xmlns:a16="http://schemas.microsoft.com/office/drawing/2014/main" id="{1D23C86F-9B2F-2CEA-D040-4EA3DF478B0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75" name="Group 774">
              <a:extLst>
                <a:ext uri="{FF2B5EF4-FFF2-40B4-BE49-F238E27FC236}">
                  <a16:creationId xmlns:a16="http://schemas.microsoft.com/office/drawing/2014/main" id="{898337DA-572E-568E-D3E5-392CDA132AF9}"/>
                </a:ext>
              </a:extLst>
            </p:cNvPr>
            <p:cNvGrpSpPr/>
            <p:nvPr/>
          </p:nvGrpSpPr>
          <p:grpSpPr>
            <a:xfrm flipH="1">
              <a:off x="4467581" y="3694344"/>
              <a:ext cx="49903" cy="50291"/>
              <a:chOff x="5045471" y="2584333"/>
              <a:chExt cx="233703" cy="214108"/>
            </a:xfrm>
          </p:grpSpPr>
          <p:cxnSp>
            <p:nvCxnSpPr>
              <p:cNvPr id="776" name="Straight Connector 775">
                <a:extLst>
                  <a:ext uri="{FF2B5EF4-FFF2-40B4-BE49-F238E27FC236}">
                    <a16:creationId xmlns:a16="http://schemas.microsoft.com/office/drawing/2014/main" id="{87C2DDD4-B935-3CA3-8790-18354DDAFC5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77" name="Straight Connector 776">
                <a:extLst>
                  <a:ext uri="{FF2B5EF4-FFF2-40B4-BE49-F238E27FC236}">
                    <a16:creationId xmlns:a16="http://schemas.microsoft.com/office/drawing/2014/main" id="{D208E09D-64E3-4AB5-0E8A-707F938594F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78" name="Group 777">
              <a:extLst>
                <a:ext uri="{FF2B5EF4-FFF2-40B4-BE49-F238E27FC236}">
                  <a16:creationId xmlns:a16="http://schemas.microsoft.com/office/drawing/2014/main" id="{796130A4-6BA8-D86C-D765-F296AFFBB55A}"/>
                </a:ext>
              </a:extLst>
            </p:cNvPr>
            <p:cNvGrpSpPr/>
            <p:nvPr/>
          </p:nvGrpSpPr>
          <p:grpSpPr>
            <a:xfrm flipH="1">
              <a:off x="4476799" y="3702375"/>
              <a:ext cx="49903" cy="50291"/>
              <a:chOff x="5045471" y="2584333"/>
              <a:chExt cx="233703" cy="214108"/>
            </a:xfrm>
          </p:grpSpPr>
          <p:cxnSp>
            <p:nvCxnSpPr>
              <p:cNvPr id="779" name="Straight Connector 778">
                <a:extLst>
                  <a:ext uri="{FF2B5EF4-FFF2-40B4-BE49-F238E27FC236}">
                    <a16:creationId xmlns:a16="http://schemas.microsoft.com/office/drawing/2014/main" id="{6AF7CED6-8D35-011B-817E-E675DB220D3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80" name="Straight Connector 779">
                <a:extLst>
                  <a:ext uri="{FF2B5EF4-FFF2-40B4-BE49-F238E27FC236}">
                    <a16:creationId xmlns:a16="http://schemas.microsoft.com/office/drawing/2014/main" id="{8B818142-7207-0DB7-3D41-1C40B7A86F7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81" name="Group 780">
              <a:extLst>
                <a:ext uri="{FF2B5EF4-FFF2-40B4-BE49-F238E27FC236}">
                  <a16:creationId xmlns:a16="http://schemas.microsoft.com/office/drawing/2014/main" id="{5DD60819-1C2D-D864-689D-61615D2D1BB7}"/>
                </a:ext>
              </a:extLst>
            </p:cNvPr>
            <p:cNvGrpSpPr/>
            <p:nvPr/>
          </p:nvGrpSpPr>
          <p:grpSpPr>
            <a:xfrm flipH="1">
              <a:off x="4483258" y="3709221"/>
              <a:ext cx="49903" cy="50291"/>
              <a:chOff x="5045471" y="2584333"/>
              <a:chExt cx="233703" cy="214108"/>
            </a:xfrm>
          </p:grpSpPr>
          <p:cxnSp>
            <p:nvCxnSpPr>
              <p:cNvPr id="782" name="Straight Connector 781">
                <a:extLst>
                  <a:ext uri="{FF2B5EF4-FFF2-40B4-BE49-F238E27FC236}">
                    <a16:creationId xmlns:a16="http://schemas.microsoft.com/office/drawing/2014/main" id="{26E0C8A4-4552-B0B7-0FA1-5F6E1403D1B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83" name="Straight Connector 782">
                <a:extLst>
                  <a:ext uri="{FF2B5EF4-FFF2-40B4-BE49-F238E27FC236}">
                    <a16:creationId xmlns:a16="http://schemas.microsoft.com/office/drawing/2014/main" id="{2A2691A3-CBEB-291C-6F36-EA030AA9F57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84" name="Group 783">
              <a:extLst>
                <a:ext uri="{FF2B5EF4-FFF2-40B4-BE49-F238E27FC236}">
                  <a16:creationId xmlns:a16="http://schemas.microsoft.com/office/drawing/2014/main" id="{47696147-52AB-40F2-0892-545D32E13CC6}"/>
                </a:ext>
              </a:extLst>
            </p:cNvPr>
            <p:cNvGrpSpPr/>
            <p:nvPr/>
          </p:nvGrpSpPr>
          <p:grpSpPr>
            <a:xfrm flipH="1">
              <a:off x="4498931" y="3711527"/>
              <a:ext cx="49903" cy="50291"/>
              <a:chOff x="5045471" y="2584333"/>
              <a:chExt cx="233703" cy="214108"/>
            </a:xfrm>
          </p:grpSpPr>
          <p:cxnSp>
            <p:nvCxnSpPr>
              <p:cNvPr id="785" name="Straight Connector 784">
                <a:extLst>
                  <a:ext uri="{FF2B5EF4-FFF2-40B4-BE49-F238E27FC236}">
                    <a16:creationId xmlns:a16="http://schemas.microsoft.com/office/drawing/2014/main" id="{8EF7C0A8-C9CD-E40B-0EB2-AFD5F601B55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86" name="Straight Connector 785">
                <a:extLst>
                  <a:ext uri="{FF2B5EF4-FFF2-40B4-BE49-F238E27FC236}">
                    <a16:creationId xmlns:a16="http://schemas.microsoft.com/office/drawing/2014/main" id="{16419A1E-08EE-6C9D-9659-AD06D7C8633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87" name="Group 786">
              <a:extLst>
                <a:ext uri="{FF2B5EF4-FFF2-40B4-BE49-F238E27FC236}">
                  <a16:creationId xmlns:a16="http://schemas.microsoft.com/office/drawing/2014/main" id="{18C36E31-A370-B7F8-8062-C98E854601D5}"/>
                </a:ext>
              </a:extLst>
            </p:cNvPr>
            <p:cNvGrpSpPr/>
            <p:nvPr/>
          </p:nvGrpSpPr>
          <p:grpSpPr>
            <a:xfrm flipH="1">
              <a:off x="4567686" y="3749349"/>
              <a:ext cx="49903" cy="50291"/>
              <a:chOff x="5045471" y="2584333"/>
              <a:chExt cx="233703" cy="214108"/>
            </a:xfrm>
          </p:grpSpPr>
          <p:cxnSp>
            <p:nvCxnSpPr>
              <p:cNvPr id="788" name="Straight Connector 787">
                <a:extLst>
                  <a:ext uri="{FF2B5EF4-FFF2-40B4-BE49-F238E27FC236}">
                    <a16:creationId xmlns:a16="http://schemas.microsoft.com/office/drawing/2014/main" id="{B69DDEEC-8262-4744-9CAE-2C896699FDE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89" name="Straight Connector 788">
                <a:extLst>
                  <a:ext uri="{FF2B5EF4-FFF2-40B4-BE49-F238E27FC236}">
                    <a16:creationId xmlns:a16="http://schemas.microsoft.com/office/drawing/2014/main" id="{25C6867F-D529-C445-A791-057D5BA6DDB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0" name="Group 789">
              <a:extLst>
                <a:ext uri="{FF2B5EF4-FFF2-40B4-BE49-F238E27FC236}">
                  <a16:creationId xmlns:a16="http://schemas.microsoft.com/office/drawing/2014/main" id="{986AF696-6930-B101-0C36-C14578E2BAEF}"/>
                </a:ext>
              </a:extLst>
            </p:cNvPr>
            <p:cNvGrpSpPr/>
            <p:nvPr/>
          </p:nvGrpSpPr>
          <p:grpSpPr>
            <a:xfrm flipH="1">
              <a:off x="4578574" y="3749349"/>
              <a:ext cx="49903" cy="50291"/>
              <a:chOff x="5045471" y="2584333"/>
              <a:chExt cx="233703" cy="214108"/>
            </a:xfrm>
          </p:grpSpPr>
          <p:cxnSp>
            <p:nvCxnSpPr>
              <p:cNvPr id="791" name="Straight Connector 790">
                <a:extLst>
                  <a:ext uri="{FF2B5EF4-FFF2-40B4-BE49-F238E27FC236}">
                    <a16:creationId xmlns:a16="http://schemas.microsoft.com/office/drawing/2014/main" id="{771BA912-0A61-3D43-6094-C55E06AEFC4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92" name="Straight Connector 791">
                <a:extLst>
                  <a:ext uri="{FF2B5EF4-FFF2-40B4-BE49-F238E27FC236}">
                    <a16:creationId xmlns:a16="http://schemas.microsoft.com/office/drawing/2014/main" id="{6F3D065B-3266-071B-3700-D8870907405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3" name="Group 792">
              <a:extLst>
                <a:ext uri="{FF2B5EF4-FFF2-40B4-BE49-F238E27FC236}">
                  <a16:creationId xmlns:a16="http://schemas.microsoft.com/office/drawing/2014/main" id="{DEFD99C2-3DC8-CAA7-1525-A5F9651C8463}"/>
                </a:ext>
              </a:extLst>
            </p:cNvPr>
            <p:cNvGrpSpPr/>
            <p:nvPr/>
          </p:nvGrpSpPr>
          <p:grpSpPr>
            <a:xfrm flipH="1">
              <a:off x="4603193" y="3749349"/>
              <a:ext cx="49903" cy="50291"/>
              <a:chOff x="5045471" y="2584333"/>
              <a:chExt cx="233703" cy="214108"/>
            </a:xfrm>
          </p:grpSpPr>
          <p:cxnSp>
            <p:nvCxnSpPr>
              <p:cNvPr id="794" name="Straight Connector 793">
                <a:extLst>
                  <a:ext uri="{FF2B5EF4-FFF2-40B4-BE49-F238E27FC236}">
                    <a16:creationId xmlns:a16="http://schemas.microsoft.com/office/drawing/2014/main" id="{CF4263AE-58F2-1F9B-DFE5-A3D4C994D04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95" name="Straight Connector 794">
                <a:extLst>
                  <a:ext uri="{FF2B5EF4-FFF2-40B4-BE49-F238E27FC236}">
                    <a16:creationId xmlns:a16="http://schemas.microsoft.com/office/drawing/2014/main" id="{64AAA0D9-4C18-99F3-5383-909FA8A6816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6" name="Group 795">
              <a:extLst>
                <a:ext uri="{FF2B5EF4-FFF2-40B4-BE49-F238E27FC236}">
                  <a16:creationId xmlns:a16="http://schemas.microsoft.com/office/drawing/2014/main" id="{1B426626-5615-0076-529F-E5475B564883}"/>
                </a:ext>
              </a:extLst>
            </p:cNvPr>
            <p:cNvGrpSpPr/>
            <p:nvPr/>
          </p:nvGrpSpPr>
          <p:grpSpPr>
            <a:xfrm flipH="1">
              <a:off x="4631341" y="3749349"/>
              <a:ext cx="49903" cy="50291"/>
              <a:chOff x="5045471" y="2584333"/>
              <a:chExt cx="233703" cy="214108"/>
            </a:xfrm>
          </p:grpSpPr>
          <p:cxnSp>
            <p:nvCxnSpPr>
              <p:cNvPr id="797" name="Straight Connector 796">
                <a:extLst>
                  <a:ext uri="{FF2B5EF4-FFF2-40B4-BE49-F238E27FC236}">
                    <a16:creationId xmlns:a16="http://schemas.microsoft.com/office/drawing/2014/main" id="{22A57F3A-F682-8B07-80B7-FB5F0A28C52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798" name="Straight Connector 797">
                <a:extLst>
                  <a:ext uri="{FF2B5EF4-FFF2-40B4-BE49-F238E27FC236}">
                    <a16:creationId xmlns:a16="http://schemas.microsoft.com/office/drawing/2014/main" id="{61CC4AB4-E05B-66F1-8ED1-E64E21D6712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9" name="Group 798">
              <a:extLst>
                <a:ext uri="{FF2B5EF4-FFF2-40B4-BE49-F238E27FC236}">
                  <a16:creationId xmlns:a16="http://schemas.microsoft.com/office/drawing/2014/main" id="{FC64002F-80A5-2A7C-832C-B432381968C4}"/>
                </a:ext>
              </a:extLst>
            </p:cNvPr>
            <p:cNvGrpSpPr/>
            <p:nvPr/>
          </p:nvGrpSpPr>
          <p:grpSpPr>
            <a:xfrm flipH="1">
              <a:off x="4658822" y="3749349"/>
              <a:ext cx="49903" cy="50291"/>
              <a:chOff x="5045471" y="2584333"/>
              <a:chExt cx="233703" cy="214108"/>
            </a:xfrm>
          </p:grpSpPr>
          <p:cxnSp>
            <p:nvCxnSpPr>
              <p:cNvPr id="800" name="Straight Connector 799">
                <a:extLst>
                  <a:ext uri="{FF2B5EF4-FFF2-40B4-BE49-F238E27FC236}">
                    <a16:creationId xmlns:a16="http://schemas.microsoft.com/office/drawing/2014/main" id="{74F26DF7-3130-2383-F649-CE2913D3F23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01" name="Straight Connector 800">
                <a:extLst>
                  <a:ext uri="{FF2B5EF4-FFF2-40B4-BE49-F238E27FC236}">
                    <a16:creationId xmlns:a16="http://schemas.microsoft.com/office/drawing/2014/main" id="{1A4552C5-8B2E-2102-4163-3BFBC8C9D0A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02" name="Group 801">
              <a:extLst>
                <a:ext uri="{FF2B5EF4-FFF2-40B4-BE49-F238E27FC236}">
                  <a16:creationId xmlns:a16="http://schemas.microsoft.com/office/drawing/2014/main" id="{ED399E98-5502-D488-F35F-DC565CEDD666}"/>
                </a:ext>
              </a:extLst>
            </p:cNvPr>
            <p:cNvGrpSpPr/>
            <p:nvPr/>
          </p:nvGrpSpPr>
          <p:grpSpPr>
            <a:xfrm flipH="1">
              <a:off x="4671098" y="3749349"/>
              <a:ext cx="49903" cy="50291"/>
              <a:chOff x="5045471" y="2584333"/>
              <a:chExt cx="233703" cy="214108"/>
            </a:xfrm>
          </p:grpSpPr>
          <p:cxnSp>
            <p:nvCxnSpPr>
              <p:cNvPr id="803" name="Straight Connector 802">
                <a:extLst>
                  <a:ext uri="{FF2B5EF4-FFF2-40B4-BE49-F238E27FC236}">
                    <a16:creationId xmlns:a16="http://schemas.microsoft.com/office/drawing/2014/main" id="{3D32CBF2-2ACA-60E6-7F45-18FFF22EC57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04" name="Straight Connector 803">
                <a:extLst>
                  <a:ext uri="{FF2B5EF4-FFF2-40B4-BE49-F238E27FC236}">
                    <a16:creationId xmlns:a16="http://schemas.microsoft.com/office/drawing/2014/main" id="{89D59CD6-2452-49BA-6E87-C6AF88B2772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05" name="Group 804">
              <a:extLst>
                <a:ext uri="{FF2B5EF4-FFF2-40B4-BE49-F238E27FC236}">
                  <a16:creationId xmlns:a16="http://schemas.microsoft.com/office/drawing/2014/main" id="{630651EB-5325-3BC3-9C2B-E1DB8BDB43D5}"/>
                </a:ext>
              </a:extLst>
            </p:cNvPr>
            <p:cNvGrpSpPr/>
            <p:nvPr/>
          </p:nvGrpSpPr>
          <p:grpSpPr>
            <a:xfrm flipH="1">
              <a:off x="4680531" y="3749349"/>
              <a:ext cx="49903" cy="50291"/>
              <a:chOff x="5045471" y="2584333"/>
              <a:chExt cx="233703" cy="214108"/>
            </a:xfrm>
          </p:grpSpPr>
          <p:cxnSp>
            <p:nvCxnSpPr>
              <p:cNvPr id="806" name="Straight Connector 805">
                <a:extLst>
                  <a:ext uri="{FF2B5EF4-FFF2-40B4-BE49-F238E27FC236}">
                    <a16:creationId xmlns:a16="http://schemas.microsoft.com/office/drawing/2014/main" id="{397813AC-37FA-C74B-888F-F2F65C63D57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07" name="Straight Connector 806">
                <a:extLst>
                  <a:ext uri="{FF2B5EF4-FFF2-40B4-BE49-F238E27FC236}">
                    <a16:creationId xmlns:a16="http://schemas.microsoft.com/office/drawing/2014/main" id="{28529AE1-ADBC-6DD2-7221-6B915D521C3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08" name="Group 807">
              <a:extLst>
                <a:ext uri="{FF2B5EF4-FFF2-40B4-BE49-F238E27FC236}">
                  <a16:creationId xmlns:a16="http://schemas.microsoft.com/office/drawing/2014/main" id="{25CEA749-D480-9D3C-412E-07E4EDAFC3CD}"/>
                </a:ext>
              </a:extLst>
            </p:cNvPr>
            <p:cNvGrpSpPr/>
            <p:nvPr/>
          </p:nvGrpSpPr>
          <p:grpSpPr>
            <a:xfrm flipH="1">
              <a:off x="4700478" y="3749349"/>
              <a:ext cx="49903" cy="50291"/>
              <a:chOff x="5045471" y="2584333"/>
              <a:chExt cx="233703" cy="214108"/>
            </a:xfrm>
          </p:grpSpPr>
          <p:cxnSp>
            <p:nvCxnSpPr>
              <p:cNvPr id="809" name="Straight Connector 808">
                <a:extLst>
                  <a:ext uri="{FF2B5EF4-FFF2-40B4-BE49-F238E27FC236}">
                    <a16:creationId xmlns:a16="http://schemas.microsoft.com/office/drawing/2014/main" id="{12AB2DFA-18EC-6563-581A-B56AA76B53C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10" name="Straight Connector 809">
                <a:extLst>
                  <a:ext uri="{FF2B5EF4-FFF2-40B4-BE49-F238E27FC236}">
                    <a16:creationId xmlns:a16="http://schemas.microsoft.com/office/drawing/2014/main" id="{59EECAC7-1F1F-AEAA-E7ED-2A2D0686918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1" name="Group 810">
              <a:extLst>
                <a:ext uri="{FF2B5EF4-FFF2-40B4-BE49-F238E27FC236}">
                  <a16:creationId xmlns:a16="http://schemas.microsoft.com/office/drawing/2014/main" id="{1FD221E9-C304-433D-A774-4C9385783120}"/>
                </a:ext>
              </a:extLst>
            </p:cNvPr>
            <p:cNvGrpSpPr/>
            <p:nvPr/>
          </p:nvGrpSpPr>
          <p:grpSpPr>
            <a:xfrm flipH="1">
              <a:off x="4693830" y="3749349"/>
              <a:ext cx="49903" cy="50291"/>
              <a:chOff x="5045471" y="2584333"/>
              <a:chExt cx="233703" cy="214108"/>
            </a:xfrm>
          </p:grpSpPr>
          <p:cxnSp>
            <p:nvCxnSpPr>
              <p:cNvPr id="812" name="Straight Connector 811">
                <a:extLst>
                  <a:ext uri="{FF2B5EF4-FFF2-40B4-BE49-F238E27FC236}">
                    <a16:creationId xmlns:a16="http://schemas.microsoft.com/office/drawing/2014/main" id="{547167C2-4E53-F8FA-6FD7-82ACEF4FA01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13" name="Straight Connector 812">
                <a:extLst>
                  <a:ext uri="{FF2B5EF4-FFF2-40B4-BE49-F238E27FC236}">
                    <a16:creationId xmlns:a16="http://schemas.microsoft.com/office/drawing/2014/main" id="{BAE83FBF-F43F-7AA6-86A3-94921F35F60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4" name="Group 813">
              <a:extLst>
                <a:ext uri="{FF2B5EF4-FFF2-40B4-BE49-F238E27FC236}">
                  <a16:creationId xmlns:a16="http://schemas.microsoft.com/office/drawing/2014/main" id="{B32AC873-2CEB-189F-756A-66E5AD24DB8E}"/>
                </a:ext>
              </a:extLst>
            </p:cNvPr>
            <p:cNvGrpSpPr/>
            <p:nvPr/>
          </p:nvGrpSpPr>
          <p:grpSpPr>
            <a:xfrm flipH="1">
              <a:off x="4709059" y="3749349"/>
              <a:ext cx="49903" cy="50291"/>
              <a:chOff x="5045471" y="2584333"/>
              <a:chExt cx="233703" cy="214108"/>
            </a:xfrm>
          </p:grpSpPr>
          <p:cxnSp>
            <p:nvCxnSpPr>
              <p:cNvPr id="815" name="Straight Connector 814">
                <a:extLst>
                  <a:ext uri="{FF2B5EF4-FFF2-40B4-BE49-F238E27FC236}">
                    <a16:creationId xmlns:a16="http://schemas.microsoft.com/office/drawing/2014/main" id="{D33CD260-3B66-9788-DDAB-E87CA9CF702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16" name="Straight Connector 815">
                <a:extLst>
                  <a:ext uri="{FF2B5EF4-FFF2-40B4-BE49-F238E27FC236}">
                    <a16:creationId xmlns:a16="http://schemas.microsoft.com/office/drawing/2014/main" id="{39EF1AA3-B259-2BB7-4ADB-357FA0E3452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7" name="Group 816">
              <a:extLst>
                <a:ext uri="{FF2B5EF4-FFF2-40B4-BE49-F238E27FC236}">
                  <a16:creationId xmlns:a16="http://schemas.microsoft.com/office/drawing/2014/main" id="{876B84A4-5822-7E98-D6BA-936CB9C847CC}"/>
                </a:ext>
              </a:extLst>
            </p:cNvPr>
            <p:cNvGrpSpPr/>
            <p:nvPr/>
          </p:nvGrpSpPr>
          <p:grpSpPr>
            <a:xfrm flipH="1">
              <a:off x="4728898" y="3749349"/>
              <a:ext cx="49903" cy="50291"/>
              <a:chOff x="5045471" y="2584333"/>
              <a:chExt cx="233703" cy="214108"/>
            </a:xfrm>
          </p:grpSpPr>
          <p:cxnSp>
            <p:nvCxnSpPr>
              <p:cNvPr id="818" name="Straight Connector 817">
                <a:extLst>
                  <a:ext uri="{FF2B5EF4-FFF2-40B4-BE49-F238E27FC236}">
                    <a16:creationId xmlns:a16="http://schemas.microsoft.com/office/drawing/2014/main" id="{71FAD0E0-C36B-5434-974C-032AB471B14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19" name="Straight Connector 818">
                <a:extLst>
                  <a:ext uri="{FF2B5EF4-FFF2-40B4-BE49-F238E27FC236}">
                    <a16:creationId xmlns:a16="http://schemas.microsoft.com/office/drawing/2014/main" id="{23F3EC28-276F-A994-4D70-DD9A5694E4C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0" name="Group 819">
              <a:extLst>
                <a:ext uri="{FF2B5EF4-FFF2-40B4-BE49-F238E27FC236}">
                  <a16:creationId xmlns:a16="http://schemas.microsoft.com/office/drawing/2014/main" id="{0453F4E2-9440-B118-C2B6-6997B02AC78A}"/>
                </a:ext>
              </a:extLst>
            </p:cNvPr>
            <p:cNvGrpSpPr/>
            <p:nvPr/>
          </p:nvGrpSpPr>
          <p:grpSpPr>
            <a:xfrm flipH="1">
              <a:off x="4739786" y="3749349"/>
              <a:ext cx="49903" cy="50291"/>
              <a:chOff x="5045471" y="2584333"/>
              <a:chExt cx="233703" cy="214108"/>
            </a:xfrm>
          </p:grpSpPr>
          <p:cxnSp>
            <p:nvCxnSpPr>
              <p:cNvPr id="821" name="Straight Connector 820">
                <a:extLst>
                  <a:ext uri="{FF2B5EF4-FFF2-40B4-BE49-F238E27FC236}">
                    <a16:creationId xmlns:a16="http://schemas.microsoft.com/office/drawing/2014/main" id="{1EE0E812-C81A-A21E-593F-8F87EDA1E12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22" name="Straight Connector 821">
                <a:extLst>
                  <a:ext uri="{FF2B5EF4-FFF2-40B4-BE49-F238E27FC236}">
                    <a16:creationId xmlns:a16="http://schemas.microsoft.com/office/drawing/2014/main" id="{FCF41FAB-053B-07B9-9120-9F77431C1C6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3" name="Group 822">
              <a:extLst>
                <a:ext uri="{FF2B5EF4-FFF2-40B4-BE49-F238E27FC236}">
                  <a16:creationId xmlns:a16="http://schemas.microsoft.com/office/drawing/2014/main" id="{2C15E25F-753B-061B-51B8-AAC268B50936}"/>
                </a:ext>
              </a:extLst>
            </p:cNvPr>
            <p:cNvGrpSpPr/>
            <p:nvPr/>
          </p:nvGrpSpPr>
          <p:grpSpPr>
            <a:xfrm flipH="1">
              <a:off x="4764405" y="3749349"/>
              <a:ext cx="49903" cy="50291"/>
              <a:chOff x="5045471" y="2584333"/>
              <a:chExt cx="233703" cy="214108"/>
            </a:xfrm>
          </p:grpSpPr>
          <p:cxnSp>
            <p:nvCxnSpPr>
              <p:cNvPr id="824" name="Straight Connector 823">
                <a:extLst>
                  <a:ext uri="{FF2B5EF4-FFF2-40B4-BE49-F238E27FC236}">
                    <a16:creationId xmlns:a16="http://schemas.microsoft.com/office/drawing/2014/main" id="{175B447E-F3CB-0772-A4A0-4E66001D2F1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25" name="Straight Connector 824">
                <a:extLst>
                  <a:ext uri="{FF2B5EF4-FFF2-40B4-BE49-F238E27FC236}">
                    <a16:creationId xmlns:a16="http://schemas.microsoft.com/office/drawing/2014/main" id="{B680B575-B4C8-09CF-29F1-2B067CAF7CE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6" name="Group 825">
              <a:extLst>
                <a:ext uri="{FF2B5EF4-FFF2-40B4-BE49-F238E27FC236}">
                  <a16:creationId xmlns:a16="http://schemas.microsoft.com/office/drawing/2014/main" id="{C53E10DB-8E31-8E44-C57A-25CAC9CBF8A8}"/>
                </a:ext>
              </a:extLst>
            </p:cNvPr>
            <p:cNvGrpSpPr/>
            <p:nvPr/>
          </p:nvGrpSpPr>
          <p:grpSpPr>
            <a:xfrm flipH="1">
              <a:off x="4773503" y="3749349"/>
              <a:ext cx="49903" cy="50291"/>
              <a:chOff x="5045471" y="2584333"/>
              <a:chExt cx="233703" cy="214108"/>
            </a:xfrm>
          </p:grpSpPr>
          <p:cxnSp>
            <p:nvCxnSpPr>
              <p:cNvPr id="827" name="Straight Connector 826">
                <a:extLst>
                  <a:ext uri="{FF2B5EF4-FFF2-40B4-BE49-F238E27FC236}">
                    <a16:creationId xmlns:a16="http://schemas.microsoft.com/office/drawing/2014/main" id="{C9C9E8AE-BB28-52B9-7F23-9912425D730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28" name="Straight Connector 827">
                <a:extLst>
                  <a:ext uri="{FF2B5EF4-FFF2-40B4-BE49-F238E27FC236}">
                    <a16:creationId xmlns:a16="http://schemas.microsoft.com/office/drawing/2014/main" id="{89220EED-8E2F-4F65-EFC1-790C44C14D6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9" name="Group 828">
              <a:extLst>
                <a:ext uri="{FF2B5EF4-FFF2-40B4-BE49-F238E27FC236}">
                  <a16:creationId xmlns:a16="http://schemas.microsoft.com/office/drawing/2014/main" id="{F237E72E-A75D-4C3A-40E4-233106D344B8}"/>
                </a:ext>
              </a:extLst>
            </p:cNvPr>
            <p:cNvGrpSpPr/>
            <p:nvPr/>
          </p:nvGrpSpPr>
          <p:grpSpPr>
            <a:xfrm flipH="1">
              <a:off x="4820034" y="3749349"/>
              <a:ext cx="49903" cy="50291"/>
              <a:chOff x="5045471" y="2584333"/>
              <a:chExt cx="233703" cy="214108"/>
            </a:xfrm>
          </p:grpSpPr>
          <p:cxnSp>
            <p:nvCxnSpPr>
              <p:cNvPr id="830" name="Straight Connector 829">
                <a:extLst>
                  <a:ext uri="{FF2B5EF4-FFF2-40B4-BE49-F238E27FC236}">
                    <a16:creationId xmlns:a16="http://schemas.microsoft.com/office/drawing/2014/main" id="{C9671D4D-5B5E-49AA-9138-C259C3D8E35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31" name="Straight Connector 830">
                <a:extLst>
                  <a:ext uri="{FF2B5EF4-FFF2-40B4-BE49-F238E27FC236}">
                    <a16:creationId xmlns:a16="http://schemas.microsoft.com/office/drawing/2014/main" id="{22051255-DD2B-6FE6-AAF8-3245A2AD409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2" name="Group 831">
              <a:extLst>
                <a:ext uri="{FF2B5EF4-FFF2-40B4-BE49-F238E27FC236}">
                  <a16:creationId xmlns:a16="http://schemas.microsoft.com/office/drawing/2014/main" id="{B6F8D125-B375-2F7E-E636-5BFC972585CF}"/>
                </a:ext>
              </a:extLst>
            </p:cNvPr>
            <p:cNvGrpSpPr/>
            <p:nvPr/>
          </p:nvGrpSpPr>
          <p:grpSpPr>
            <a:xfrm flipH="1">
              <a:off x="4832310" y="3749349"/>
              <a:ext cx="49903" cy="50291"/>
              <a:chOff x="5045471" y="2584333"/>
              <a:chExt cx="233703" cy="214108"/>
            </a:xfrm>
          </p:grpSpPr>
          <p:cxnSp>
            <p:nvCxnSpPr>
              <p:cNvPr id="833" name="Straight Connector 832">
                <a:extLst>
                  <a:ext uri="{FF2B5EF4-FFF2-40B4-BE49-F238E27FC236}">
                    <a16:creationId xmlns:a16="http://schemas.microsoft.com/office/drawing/2014/main" id="{05F0EDE2-0D54-64C3-71DA-E9B7ADDC7B0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34" name="Straight Connector 833">
                <a:extLst>
                  <a:ext uri="{FF2B5EF4-FFF2-40B4-BE49-F238E27FC236}">
                    <a16:creationId xmlns:a16="http://schemas.microsoft.com/office/drawing/2014/main" id="{3A25CF4A-AFD7-AC44-CA8B-51CE5D83EDC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5" name="Group 834">
              <a:extLst>
                <a:ext uri="{FF2B5EF4-FFF2-40B4-BE49-F238E27FC236}">
                  <a16:creationId xmlns:a16="http://schemas.microsoft.com/office/drawing/2014/main" id="{A8D9892A-5A28-861D-870E-509F1A5412AD}"/>
                </a:ext>
              </a:extLst>
            </p:cNvPr>
            <p:cNvGrpSpPr/>
            <p:nvPr/>
          </p:nvGrpSpPr>
          <p:grpSpPr>
            <a:xfrm flipH="1">
              <a:off x="4803643" y="3749349"/>
              <a:ext cx="49903" cy="50291"/>
              <a:chOff x="5045471" y="2584333"/>
              <a:chExt cx="233703" cy="214108"/>
            </a:xfrm>
          </p:grpSpPr>
          <p:cxnSp>
            <p:nvCxnSpPr>
              <p:cNvPr id="836" name="Straight Connector 835">
                <a:extLst>
                  <a:ext uri="{FF2B5EF4-FFF2-40B4-BE49-F238E27FC236}">
                    <a16:creationId xmlns:a16="http://schemas.microsoft.com/office/drawing/2014/main" id="{78F752F8-1A6F-466B-A45A-8883B33B30C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37" name="Straight Connector 836">
                <a:extLst>
                  <a:ext uri="{FF2B5EF4-FFF2-40B4-BE49-F238E27FC236}">
                    <a16:creationId xmlns:a16="http://schemas.microsoft.com/office/drawing/2014/main" id="{6C10049F-4C0C-475A-2754-A5713DCA099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8" name="Group 837">
              <a:extLst>
                <a:ext uri="{FF2B5EF4-FFF2-40B4-BE49-F238E27FC236}">
                  <a16:creationId xmlns:a16="http://schemas.microsoft.com/office/drawing/2014/main" id="{7988D5F3-0906-92A1-36C7-6484173C2A07}"/>
                </a:ext>
              </a:extLst>
            </p:cNvPr>
            <p:cNvGrpSpPr/>
            <p:nvPr/>
          </p:nvGrpSpPr>
          <p:grpSpPr>
            <a:xfrm flipH="1">
              <a:off x="4861690" y="3749349"/>
              <a:ext cx="49903" cy="50291"/>
              <a:chOff x="5045471" y="2584333"/>
              <a:chExt cx="233703" cy="214108"/>
            </a:xfrm>
          </p:grpSpPr>
          <p:cxnSp>
            <p:nvCxnSpPr>
              <p:cNvPr id="839" name="Straight Connector 838">
                <a:extLst>
                  <a:ext uri="{FF2B5EF4-FFF2-40B4-BE49-F238E27FC236}">
                    <a16:creationId xmlns:a16="http://schemas.microsoft.com/office/drawing/2014/main" id="{3918BF67-CAE9-1548-DA79-480ACB27927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40" name="Straight Connector 839">
                <a:extLst>
                  <a:ext uri="{FF2B5EF4-FFF2-40B4-BE49-F238E27FC236}">
                    <a16:creationId xmlns:a16="http://schemas.microsoft.com/office/drawing/2014/main" id="{DC4411D2-F6EB-CAAC-D3F5-3D36E966B97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1" name="Group 840">
              <a:extLst>
                <a:ext uri="{FF2B5EF4-FFF2-40B4-BE49-F238E27FC236}">
                  <a16:creationId xmlns:a16="http://schemas.microsoft.com/office/drawing/2014/main" id="{F7B3A9CD-6D7F-6F50-2196-57403A805BC4}"/>
                </a:ext>
              </a:extLst>
            </p:cNvPr>
            <p:cNvGrpSpPr/>
            <p:nvPr/>
          </p:nvGrpSpPr>
          <p:grpSpPr>
            <a:xfrm flipH="1">
              <a:off x="4842342" y="3749349"/>
              <a:ext cx="49903" cy="50291"/>
              <a:chOff x="5045471" y="2584333"/>
              <a:chExt cx="233703" cy="214108"/>
            </a:xfrm>
          </p:grpSpPr>
          <p:cxnSp>
            <p:nvCxnSpPr>
              <p:cNvPr id="842" name="Straight Connector 841">
                <a:extLst>
                  <a:ext uri="{FF2B5EF4-FFF2-40B4-BE49-F238E27FC236}">
                    <a16:creationId xmlns:a16="http://schemas.microsoft.com/office/drawing/2014/main" id="{0B363CBA-C6C3-5706-1B15-53754031BF4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43" name="Straight Connector 842">
                <a:extLst>
                  <a:ext uri="{FF2B5EF4-FFF2-40B4-BE49-F238E27FC236}">
                    <a16:creationId xmlns:a16="http://schemas.microsoft.com/office/drawing/2014/main" id="{2F25C006-0C38-5B66-B1D2-694DDAC12D1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4" name="Group 843">
              <a:extLst>
                <a:ext uri="{FF2B5EF4-FFF2-40B4-BE49-F238E27FC236}">
                  <a16:creationId xmlns:a16="http://schemas.microsoft.com/office/drawing/2014/main" id="{36E6A172-1486-B5FE-CCED-3FE92333E5AE}"/>
                </a:ext>
              </a:extLst>
            </p:cNvPr>
            <p:cNvGrpSpPr/>
            <p:nvPr/>
          </p:nvGrpSpPr>
          <p:grpSpPr>
            <a:xfrm flipH="1">
              <a:off x="4781371" y="3749349"/>
              <a:ext cx="49903" cy="50291"/>
              <a:chOff x="5045471" y="2584333"/>
              <a:chExt cx="233703" cy="214108"/>
            </a:xfrm>
          </p:grpSpPr>
          <p:cxnSp>
            <p:nvCxnSpPr>
              <p:cNvPr id="845" name="Straight Connector 844">
                <a:extLst>
                  <a:ext uri="{FF2B5EF4-FFF2-40B4-BE49-F238E27FC236}">
                    <a16:creationId xmlns:a16="http://schemas.microsoft.com/office/drawing/2014/main" id="{B4404F67-5EB3-17E7-2FCA-CCFB7DAC425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46" name="Straight Connector 845">
                <a:extLst>
                  <a:ext uri="{FF2B5EF4-FFF2-40B4-BE49-F238E27FC236}">
                    <a16:creationId xmlns:a16="http://schemas.microsoft.com/office/drawing/2014/main" id="{47AE1B5C-88E5-1DD4-F065-598D5DE203A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7" name="Group 846">
              <a:extLst>
                <a:ext uri="{FF2B5EF4-FFF2-40B4-BE49-F238E27FC236}">
                  <a16:creationId xmlns:a16="http://schemas.microsoft.com/office/drawing/2014/main" id="{858387E8-B6D8-1756-263D-5D9F1913B735}"/>
                </a:ext>
              </a:extLst>
            </p:cNvPr>
            <p:cNvGrpSpPr/>
            <p:nvPr/>
          </p:nvGrpSpPr>
          <p:grpSpPr>
            <a:xfrm flipH="1">
              <a:off x="5126307" y="3749349"/>
              <a:ext cx="49903" cy="50291"/>
              <a:chOff x="5045471" y="2584333"/>
              <a:chExt cx="233703" cy="214108"/>
            </a:xfrm>
          </p:grpSpPr>
          <p:cxnSp>
            <p:nvCxnSpPr>
              <p:cNvPr id="848" name="Straight Connector 847">
                <a:extLst>
                  <a:ext uri="{FF2B5EF4-FFF2-40B4-BE49-F238E27FC236}">
                    <a16:creationId xmlns:a16="http://schemas.microsoft.com/office/drawing/2014/main" id="{038864C6-0F9D-B132-3634-6915F01B8F5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49" name="Straight Connector 848">
                <a:extLst>
                  <a:ext uri="{FF2B5EF4-FFF2-40B4-BE49-F238E27FC236}">
                    <a16:creationId xmlns:a16="http://schemas.microsoft.com/office/drawing/2014/main" id="{4930A2FA-43F4-78A9-310F-18239408451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0" name="Group 849">
              <a:extLst>
                <a:ext uri="{FF2B5EF4-FFF2-40B4-BE49-F238E27FC236}">
                  <a16:creationId xmlns:a16="http://schemas.microsoft.com/office/drawing/2014/main" id="{CE441DD5-AC70-7A23-AB8C-593AF2891F78}"/>
                </a:ext>
              </a:extLst>
            </p:cNvPr>
            <p:cNvGrpSpPr/>
            <p:nvPr/>
          </p:nvGrpSpPr>
          <p:grpSpPr>
            <a:xfrm flipH="1">
              <a:off x="5098552" y="3749349"/>
              <a:ext cx="49903" cy="50291"/>
              <a:chOff x="5045471" y="2584333"/>
              <a:chExt cx="233703" cy="214108"/>
            </a:xfrm>
          </p:grpSpPr>
          <p:cxnSp>
            <p:nvCxnSpPr>
              <p:cNvPr id="851" name="Straight Connector 850">
                <a:extLst>
                  <a:ext uri="{FF2B5EF4-FFF2-40B4-BE49-F238E27FC236}">
                    <a16:creationId xmlns:a16="http://schemas.microsoft.com/office/drawing/2014/main" id="{A4F41A41-38AB-1756-2C96-2067D64532B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52" name="Straight Connector 851">
                <a:extLst>
                  <a:ext uri="{FF2B5EF4-FFF2-40B4-BE49-F238E27FC236}">
                    <a16:creationId xmlns:a16="http://schemas.microsoft.com/office/drawing/2014/main" id="{94CA712D-47F5-9092-F201-82FA08B977B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3" name="Group 852">
              <a:extLst>
                <a:ext uri="{FF2B5EF4-FFF2-40B4-BE49-F238E27FC236}">
                  <a16:creationId xmlns:a16="http://schemas.microsoft.com/office/drawing/2014/main" id="{3553C3D7-3412-C7F6-FC4A-476B50ADE9B9}"/>
                </a:ext>
              </a:extLst>
            </p:cNvPr>
            <p:cNvGrpSpPr/>
            <p:nvPr/>
          </p:nvGrpSpPr>
          <p:grpSpPr>
            <a:xfrm flipH="1">
              <a:off x="5085404" y="3749349"/>
              <a:ext cx="49903" cy="50291"/>
              <a:chOff x="5045471" y="2584333"/>
              <a:chExt cx="233703" cy="214108"/>
            </a:xfrm>
          </p:grpSpPr>
          <p:cxnSp>
            <p:nvCxnSpPr>
              <p:cNvPr id="854" name="Straight Connector 853">
                <a:extLst>
                  <a:ext uri="{FF2B5EF4-FFF2-40B4-BE49-F238E27FC236}">
                    <a16:creationId xmlns:a16="http://schemas.microsoft.com/office/drawing/2014/main" id="{39D76BBE-0703-F79C-CACC-0DB33ACB2A7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55" name="Straight Connector 854">
                <a:extLst>
                  <a:ext uri="{FF2B5EF4-FFF2-40B4-BE49-F238E27FC236}">
                    <a16:creationId xmlns:a16="http://schemas.microsoft.com/office/drawing/2014/main" id="{32F15453-1309-39EB-A986-AA966454CAF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6" name="Group 855">
              <a:extLst>
                <a:ext uri="{FF2B5EF4-FFF2-40B4-BE49-F238E27FC236}">
                  <a16:creationId xmlns:a16="http://schemas.microsoft.com/office/drawing/2014/main" id="{691F9AA1-50C6-596D-2FD6-8F8F2D980241}"/>
                </a:ext>
              </a:extLst>
            </p:cNvPr>
            <p:cNvGrpSpPr/>
            <p:nvPr/>
          </p:nvGrpSpPr>
          <p:grpSpPr>
            <a:xfrm flipH="1">
              <a:off x="5058672" y="3749349"/>
              <a:ext cx="49903" cy="50291"/>
              <a:chOff x="5045471" y="2584333"/>
              <a:chExt cx="233703" cy="214108"/>
            </a:xfrm>
          </p:grpSpPr>
          <p:cxnSp>
            <p:nvCxnSpPr>
              <p:cNvPr id="857" name="Straight Connector 856">
                <a:extLst>
                  <a:ext uri="{FF2B5EF4-FFF2-40B4-BE49-F238E27FC236}">
                    <a16:creationId xmlns:a16="http://schemas.microsoft.com/office/drawing/2014/main" id="{9BF12FB3-B757-C18B-272C-3B2B8485212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58" name="Straight Connector 857">
                <a:extLst>
                  <a:ext uri="{FF2B5EF4-FFF2-40B4-BE49-F238E27FC236}">
                    <a16:creationId xmlns:a16="http://schemas.microsoft.com/office/drawing/2014/main" id="{5B06C76D-E76F-2DD1-78BE-D4F7FC907B8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9" name="Group 858">
              <a:extLst>
                <a:ext uri="{FF2B5EF4-FFF2-40B4-BE49-F238E27FC236}">
                  <a16:creationId xmlns:a16="http://schemas.microsoft.com/office/drawing/2014/main" id="{F824C5DE-4907-8E34-8B8B-DAECF30DDAB7}"/>
                </a:ext>
              </a:extLst>
            </p:cNvPr>
            <p:cNvGrpSpPr/>
            <p:nvPr/>
          </p:nvGrpSpPr>
          <p:grpSpPr>
            <a:xfrm flipH="1">
              <a:off x="5047294" y="3749349"/>
              <a:ext cx="49903" cy="50291"/>
              <a:chOff x="5045471" y="2584333"/>
              <a:chExt cx="233703" cy="214108"/>
            </a:xfrm>
          </p:grpSpPr>
          <p:cxnSp>
            <p:nvCxnSpPr>
              <p:cNvPr id="860" name="Straight Connector 859">
                <a:extLst>
                  <a:ext uri="{FF2B5EF4-FFF2-40B4-BE49-F238E27FC236}">
                    <a16:creationId xmlns:a16="http://schemas.microsoft.com/office/drawing/2014/main" id="{7CB69905-A64B-0512-78C7-9C1F475FE34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61" name="Straight Connector 860">
                <a:extLst>
                  <a:ext uri="{FF2B5EF4-FFF2-40B4-BE49-F238E27FC236}">
                    <a16:creationId xmlns:a16="http://schemas.microsoft.com/office/drawing/2014/main" id="{D579E658-40F0-C395-7E06-A5EC3FCE27E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2" name="Group 861">
              <a:extLst>
                <a:ext uri="{FF2B5EF4-FFF2-40B4-BE49-F238E27FC236}">
                  <a16:creationId xmlns:a16="http://schemas.microsoft.com/office/drawing/2014/main" id="{9159A8C8-4803-65C6-06A0-CEF5006532A5}"/>
                </a:ext>
              </a:extLst>
            </p:cNvPr>
            <p:cNvGrpSpPr/>
            <p:nvPr/>
          </p:nvGrpSpPr>
          <p:grpSpPr>
            <a:xfrm flipH="1">
              <a:off x="5032424" y="3749349"/>
              <a:ext cx="49903" cy="50291"/>
              <a:chOff x="5045471" y="2584333"/>
              <a:chExt cx="233703" cy="214108"/>
            </a:xfrm>
          </p:grpSpPr>
          <p:cxnSp>
            <p:nvCxnSpPr>
              <p:cNvPr id="863" name="Straight Connector 862">
                <a:extLst>
                  <a:ext uri="{FF2B5EF4-FFF2-40B4-BE49-F238E27FC236}">
                    <a16:creationId xmlns:a16="http://schemas.microsoft.com/office/drawing/2014/main" id="{37C9B99F-378F-B031-FE45-7333237A6D72}"/>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64" name="Straight Connector 863">
                <a:extLst>
                  <a:ext uri="{FF2B5EF4-FFF2-40B4-BE49-F238E27FC236}">
                    <a16:creationId xmlns:a16="http://schemas.microsoft.com/office/drawing/2014/main" id="{0BC1E2D6-8160-ECE4-7AC5-B68A24B5D42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5" name="Group 864">
              <a:extLst>
                <a:ext uri="{FF2B5EF4-FFF2-40B4-BE49-F238E27FC236}">
                  <a16:creationId xmlns:a16="http://schemas.microsoft.com/office/drawing/2014/main" id="{BAA98746-6728-CC03-48D6-E145AEEBB14A}"/>
                </a:ext>
              </a:extLst>
            </p:cNvPr>
            <p:cNvGrpSpPr/>
            <p:nvPr/>
          </p:nvGrpSpPr>
          <p:grpSpPr>
            <a:xfrm flipH="1">
              <a:off x="4937508" y="3749349"/>
              <a:ext cx="49903" cy="50291"/>
              <a:chOff x="5045471" y="2584333"/>
              <a:chExt cx="233703" cy="214108"/>
            </a:xfrm>
          </p:grpSpPr>
          <p:cxnSp>
            <p:nvCxnSpPr>
              <p:cNvPr id="866" name="Straight Connector 865">
                <a:extLst>
                  <a:ext uri="{FF2B5EF4-FFF2-40B4-BE49-F238E27FC236}">
                    <a16:creationId xmlns:a16="http://schemas.microsoft.com/office/drawing/2014/main" id="{1193DA77-2194-9259-8873-474530083F0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67" name="Straight Connector 866">
                <a:extLst>
                  <a:ext uri="{FF2B5EF4-FFF2-40B4-BE49-F238E27FC236}">
                    <a16:creationId xmlns:a16="http://schemas.microsoft.com/office/drawing/2014/main" id="{BED37250-314E-F899-156E-3BA68F24841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8" name="Group 867">
              <a:extLst>
                <a:ext uri="{FF2B5EF4-FFF2-40B4-BE49-F238E27FC236}">
                  <a16:creationId xmlns:a16="http://schemas.microsoft.com/office/drawing/2014/main" id="{469FB2A3-B86B-D1E9-249C-008767DA23F2}"/>
                </a:ext>
              </a:extLst>
            </p:cNvPr>
            <p:cNvGrpSpPr/>
            <p:nvPr/>
          </p:nvGrpSpPr>
          <p:grpSpPr>
            <a:xfrm flipH="1">
              <a:off x="4899606" y="3749349"/>
              <a:ext cx="49903" cy="50291"/>
              <a:chOff x="5045471" y="2584333"/>
              <a:chExt cx="233703" cy="214108"/>
            </a:xfrm>
          </p:grpSpPr>
          <p:cxnSp>
            <p:nvCxnSpPr>
              <p:cNvPr id="869" name="Straight Connector 868">
                <a:extLst>
                  <a:ext uri="{FF2B5EF4-FFF2-40B4-BE49-F238E27FC236}">
                    <a16:creationId xmlns:a16="http://schemas.microsoft.com/office/drawing/2014/main" id="{17C48AAD-4403-A67C-8CF6-CCDB60E8C1D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70" name="Straight Connector 869">
                <a:extLst>
                  <a:ext uri="{FF2B5EF4-FFF2-40B4-BE49-F238E27FC236}">
                    <a16:creationId xmlns:a16="http://schemas.microsoft.com/office/drawing/2014/main" id="{9BC7D667-1065-59BD-91D5-ED58975FEB5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1" name="Group 870">
              <a:extLst>
                <a:ext uri="{FF2B5EF4-FFF2-40B4-BE49-F238E27FC236}">
                  <a16:creationId xmlns:a16="http://schemas.microsoft.com/office/drawing/2014/main" id="{A703E175-61D5-5BC3-A307-AE4292B28AE6}"/>
                </a:ext>
              </a:extLst>
            </p:cNvPr>
            <p:cNvGrpSpPr/>
            <p:nvPr/>
          </p:nvGrpSpPr>
          <p:grpSpPr>
            <a:xfrm flipH="1">
              <a:off x="4886570" y="3749349"/>
              <a:ext cx="49903" cy="50291"/>
              <a:chOff x="5045471" y="2584333"/>
              <a:chExt cx="233703" cy="214108"/>
            </a:xfrm>
          </p:grpSpPr>
          <p:cxnSp>
            <p:nvCxnSpPr>
              <p:cNvPr id="872" name="Straight Connector 871">
                <a:extLst>
                  <a:ext uri="{FF2B5EF4-FFF2-40B4-BE49-F238E27FC236}">
                    <a16:creationId xmlns:a16="http://schemas.microsoft.com/office/drawing/2014/main" id="{92C67A82-8337-2B36-909D-F4309F6C2DF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73" name="Straight Connector 872">
                <a:extLst>
                  <a:ext uri="{FF2B5EF4-FFF2-40B4-BE49-F238E27FC236}">
                    <a16:creationId xmlns:a16="http://schemas.microsoft.com/office/drawing/2014/main" id="{9C758C83-5247-A8C7-BB87-22A4420DDC0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4" name="Group 873">
              <a:extLst>
                <a:ext uri="{FF2B5EF4-FFF2-40B4-BE49-F238E27FC236}">
                  <a16:creationId xmlns:a16="http://schemas.microsoft.com/office/drawing/2014/main" id="{CAA4BB48-DFA8-301A-E5BE-A9BA81617B5C}"/>
                </a:ext>
              </a:extLst>
            </p:cNvPr>
            <p:cNvGrpSpPr/>
            <p:nvPr/>
          </p:nvGrpSpPr>
          <p:grpSpPr>
            <a:xfrm flipH="1">
              <a:off x="4851717" y="3749349"/>
              <a:ext cx="49903" cy="50291"/>
              <a:chOff x="5045471" y="2584333"/>
              <a:chExt cx="233703" cy="214108"/>
            </a:xfrm>
          </p:grpSpPr>
          <p:cxnSp>
            <p:nvCxnSpPr>
              <p:cNvPr id="875" name="Straight Connector 874">
                <a:extLst>
                  <a:ext uri="{FF2B5EF4-FFF2-40B4-BE49-F238E27FC236}">
                    <a16:creationId xmlns:a16="http://schemas.microsoft.com/office/drawing/2014/main" id="{192B065F-8D9C-ABD7-A2E1-DC26C340777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76" name="Straight Connector 875">
                <a:extLst>
                  <a:ext uri="{FF2B5EF4-FFF2-40B4-BE49-F238E27FC236}">
                    <a16:creationId xmlns:a16="http://schemas.microsoft.com/office/drawing/2014/main" id="{9C4BF309-B5DC-CA10-9666-0AE8AD90A27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7" name="Group 876">
              <a:extLst>
                <a:ext uri="{FF2B5EF4-FFF2-40B4-BE49-F238E27FC236}">
                  <a16:creationId xmlns:a16="http://schemas.microsoft.com/office/drawing/2014/main" id="{728C962E-AE03-B8BC-3788-21D9EB70E707}"/>
                </a:ext>
              </a:extLst>
            </p:cNvPr>
            <p:cNvGrpSpPr/>
            <p:nvPr/>
          </p:nvGrpSpPr>
          <p:grpSpPr>
            <a:xfrm flipH="1">
              <a:off x="5142860" y="3749349"/>
              <a:ext cx="49903" cy="50291"/>
              <a:chOff x="5045471" y="2584333"/>
              <a:chExt cx="233703" cy="214108"/>
            </a:xfrm>
          </p:grpSpPr>
          <p:cxnSp>
            <p:nvCxnSpPr>
              <p:cNvPr id="878" name="Straight Connector 877">
                <a:extLst>
                  <a:ext uri="{FF2B5EF4-FFF2-40B4-BE49-F238E27FC236}">
                    <a16:creationId xmlns:a16="http://schemas.microsoft.com/office/drawing/2014/main" id="{69D1821B-EAE0-93E8-3852-7E2CBAAE765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79" name="Straight Connector 878">
                <a:extLst>
                  <a:ext uri="{FF2B5EF4-FFF2-40B4-BE49-F238E27FC236}">
                    <a16:creationId xmlns:a16="http://schemas.microsoft.com/office/drawing/2014/main" id="{AF5AF38B-40A1-97A6-84F2-2481EC7BC4B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0" name="Group 879">
              <a:extLst>
                <a:ext uri="{FF2B5EF4-FFF2-40B4-BE49-F238E27FC236}">
                  <a16:creationId xmlns:a16="http://schemas.microsoft.com/office/drawing/2014/main" id="{4386FF4E-5C5D-1AFB-6C1E-33833875E9F0}"/>
                </a:ext>
              </a:extLst>
            </p:cNvPr>
            <p:cNvGrpSpPr/>
            <p:nvPr/>
          </p:nvGrpSpPr>
          <p:grpSpPr>
            <a:xfrm flipH="1">
              <a:off x="5207448" y="3879280"/>
              <a:ext cx="49903" cy="50291"/>
              <a:chOff x="5045471" y="2584333"/>
              <a:chExt cx="233703" cy="214108"/>
            </a:xfrm>
          </p:grpSpPr>
          <p:cxnSp>
            <p:nvCxnSpPr>
              <p:cNvPr id="881" name="Straight Connector 880">
                <a:extLst>
                  <a:ext uri="{FF2B5EF4-FFF2-40B4-BE49-F238E27FC236}">
                    <a16:creationId xmlns:a16="http://schemas.microsoft.com/office/drawing/2014/main" id="{BA1F6125-274A-7D2E-7BF9-1697E309BCB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82" name="Straight Connector 881">
                <a:extLst>
                  <a:ext uri="{FF2B5EF4-FFF2-40B4-BE49-F238E27FC236}">
                    <a16:creationId xmlns:a16="http://schemas.microsoft.com/office/drawing/2014/main" id="{3116C5ED-7EA0-5015-CD7D-DC72DB561C2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3" name="Group 882">
              <a:extLst>
                <a:ext uri="{FF2B5EF4-FFF2-40B4-BE49-F238E27FC236}">
                  <a16:creationId xmlns:a16="http://schemas.microsoft.com/office/drawing/2014/main" id="{8F524BD8-883F-6177-A9DB-E846E36DB520}"/>
                </a:ext>
              </a:extLst>
            </p:cNvPr>
            <p:cNvGrpSpPr/>
            <p:nvPr/>
          </p:nvGrpSpPr>
          <p:grpSpPr>
            <a:xfrm flipH="1">
              <a:off x="5322704" y="3879280"/>
              <a:ext cx="49903" cy="50291"/>
              <a:chOff x="5045471" y="2584333"/>
              <a:chExt cx="233703" cy="214108"/>
            </a:xfrm>
          </p:grpSpPr>
          <p:cxnSp>
            <p:nvCxnSpPr>
              <p:cNvPr id="884" name="Straight Connector 883">
                <a:extLst>
                  <a:ext uri="{FF2B5EF4-FFF2-40B4-BE49-F238E27FC236}">
                    <a16:creationId xmlns:a16="http://schemas.microsoft.com/office/drawing/2014/main" id="{86668B50-6FFF-14BD-DDCC-976C4A4E950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85" name="Straight Connector 884">
                <a:extLst>
                  <a:ext uri="{FF2B5EF4-FFF2-40B4-BE49-F238E27FC236}">
                    <a16:creationId xmlns:a16="http://schemas.microsoft.com/office/drawing/2014/main" id="{F19A072B-091D-5166-77F4-9B31D9B5714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6" name="Group 885">
              <a:extLst>
                <a:ext uri="{FF2B5EF4-FFF2-40B4-BE49-F238E27FC236}">
                  <a16:creationId xmlns:a16="http://schemas.microsoft.com/office/drawing/2014/main" id="{EAD32E73-5D15-540B-83AA-805793DF145D}"/>
                </a:ext>
              </a:extLst>
            </p:cNvPr>
            <p:cNvGrpSpPr/>
            <p:nvPr/>
          </p:nvGrpSpPr>
          <p:grpSpPr>
            <a:xfrm flipH="1">
              <a:off x="5375511" y="3879280"/>
              <a:ext cx="49903" cy="50291"/>
              <a:chOff x="5045471" y="2584333"/>
              <a:chExt cx="233703" cy="214108"/>
            </a:xfrm>
          </p:grpSpPr>
          <p:cxnSp>
            <p:nvCxnSpPr>
              <p:cNvPr id="887" name="Straight Connector 886">
                <a:extLst>
                  <a:ext uri="{FF2B5EF4-FFF2-40B4-BE49-F238E27FC236}">
                    <a16:creationId xmlns:a16="http://schemas.microsoft.com/office/drawing/2014/main" id="{20A04480-BA1B-C5A4-D75E-F887EA45398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88" name="Straight Connector 887">
                <a:extLst>
                  <a:ext uri="{FF2B5EF4-FFF2-40B4-BE49-F238E27FC236}">
                    <a16:creationId xmlns:a16="http://schemas.microsoft.com/office/drawing/2014/main" id="{6D64905A-B526-956A-6353-C6F076C86EF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9" name="Group 888">
              <a:extLst>
                <a:ext uri="{FF2B5EF4-FFF2-40B4-BE49-F238E27FC236}">
                  <a16:creationId xmlns:a16="http://schemas.microsoft.com/office/drawing/2014/main" id="{B2BB11D3-7D1F-8F21-CF95-EE4C99B97859}"/>
                </a:ext>
              </a:extLst>
            </p:cNvPr>
            <p:cNvGrpSpPr/>
            <p:nvPr/>
          </p:nvGrpSpPr>
          <p:grpSpPr>
            <a:xfrm flipH="1">
              <a:off x="5403376" y="3879280"/>
              <a:ext cx="49903" cy="50291"/>
              <a:chOff x="5045471" y="2584333"/>
              <a:chExt cx="233703" cy="214108"/>
            </a:xfrm>
          </p:grpSpPr>
          <p:cxnSp>
            <p:nvCxnSpPr>
              <p:cNvPr id="890" name="Straight Connector 889">
                <a:extLst>
                  <a:ext uri="{FF2B5EF4-FFF2-40B4-BE49-F238E27FC236}">
                    <a16:creationId xmlns:a16="http://schemas.microsoft.com/office/drawing/2014/main" id="{28576D79-259E-2E5A-2C0E-EEF351A4C77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91" name="Straight Connector 890">
                <a:extLst>
                  <a:ext uri="{FF2B5EF4-FFF2-40B4-BE49-F238E27FC236}">
                    <a16:creationId xmlns:a16="http://schemas.microsoft.com/office/drawing/2014/main" id="{F8B0D313-197D-7D3F-42A0-85AB287962A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2" name="Group 891">
              <a:extLst>
                <a:ext uri="{FF2B5EF4-FFF2-40B4-BE49-F238E27FC236}">
                  <a16:creationId xmlns:a16="http://schemas.microsoft.com/office/drawing/2014/main" id="{517E8CD9-7283-906F-1837-2EB8762A0708}"/>
                </a:ext>
              </a:extLst>
            </p:cNvPr>
            <p:cNvGrpSpPr/>
            <p:nvPr/>
          </p:nvGrpSpPr>
          <p:grpSpPr>
            <a:xfrm flipH="1">
              <a:off x="5417645" y="3879280"/>
              <a:ext cx="49903" cy="50291"/>
              <a:chOff x="5045471" y="2584333"/>
              <a:chExt cx="233703" cy="214108"/>
            </a:xfrm>
          </p:grpSpPr>
          <p:cxnSp>
            <p:nvCxnSpPr>
              <p:cNvPr id="893" name="Straight Connector 892">
                <a:extLst>
                  <a:ext uri="{FF2B5EF4-FFF2-40B4-BE49-F238E27FC236}">
                    <a16:creationId xmlns:a16="http://schemas.microsoft.com/office/drawing/2014/main" id="{27C2BB59-7300-4952-AE04-CBAB01973D3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94" name="Straight Connector 893">
                <a:extLst>
                  <a:ext uri="{FF2B5EF4-FFF2-40B4-BE49-F238E27FC236}">
                    <a16:creationId xmlns:a16="http://schemas.microsoft.com/office/drawing/2014/main" id="{3F806814-3DF1-0E57-1916-9BCE4B4261D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5" name="Group 894">
              <a:extLst>
                <a:ext uri="{FF2B5EF4-FFF2-40B4-BE49-F238E27FC236}">
                  <a16:creationId xmlns:a16="http://schemas.microsoft.com/office/drawing/2014/main" id="{1F45D4A9-9B54-EB71-B9A2-D260E96C41E6}"/>
                </a:ext>
              </a:extLst>
            </p:cNvPr>
            <p:cNvGrpSpPr/>
            <p:nvPr/>
          </p:nvGrpSpPr>
          <p:grpSpPr>
            <a:xfrm flipH="1">
              <a:off x="5477558" y="3879280"/>
              <a:ext cx="49903" cy="50291"/>
              <a:chOff x="5045471" y="2584333"/>
              <a:chExt cx="233703" cy="214108"/>
            </a:xfrm>
          </p:grpSpPr>
          <p:cxnSp>
            <p:nvCxnSpPr>
              <p:cNvPr id="896" name="Straight Connector 895">
                <a:extLst>
                  <a:ext uri="{FF2B5EF4-FFF2-40B4-BE49-F238E27FC236}">
                    <a16:creationId xmlns:a16="http://schemas.microsoft.com/office/drawing/2014/main" id="{51B86739-C369-C30D-AF72-A162FAB2CB2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897" name="Straight Connector 896">
                <a:extLst>
                  <a:ext uri="{FF2B5EF4-FFF2-40B4-BE49-F238E27FC236}">
                    <a16:creationId xmlns:a16="http://schemas.microsoft.com/office/drawing/2014/main" id="{17D23F59-E873-11B4-8D4A-EEB4D4153E7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8" name="Group 897">
              <a:extLst>
                <a:ext uri="{FF2B5EF4-FFF2-40B4-BE49-F238E27FC236}">
                  <a16:creationId xmlns:a16="http://schemas.microsoft.com/office/drawing/2014/main" id="{663FB2AD-6924-E816-10BC-CFB75380B700}"/>
                </a:ext>
              </a:extLst>
            </p:cNvPr>
            <p:cNvGrpSpPr/>
            <p:nvPr/>
          </p:nvGrpSpPr>
          <p:grpSpPr>
            <a:xfrm flipH="1">
              <a:off x="5489582" y="3879280"/>
              <a:ext cx="49903" cy="50291"/>
              <a:chOff x="5045471" y="2584333"/>
              <a:chExt cx="233703" cy="214108"/>
            </a:xfrm>
          </p:grpSpPr>
          <p:cxnSp>
            <p:nvCxnSpPr>
              <p:cNvPr id="899" name="Straight Connector 898">
                <a:extLst>
                  <a:ext uri="{FF2B5EF4-FFF2-40B4-BE49-F238E27FC236}">
                    <a16:creationId xmlns:a16="http://schemas.microsoft.com/office/drawing/2014/main" id="{A0B230A0-B938-C363-C680-298E6CECFAE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900" name="Straight Connector 899">
                <a:extLst>
                  <a:ext uri="{FF2B5EF4-FFF2-40B4-BE49-F238E27FC236}">
                    <a16:creationId xmlns:a16="http://schemas.microsoft.com/office/drawing/2014/main" id="{98A84A92-F45A-2C55-4AFA-A7F4857F025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1" name="Group 900">
              <a:extLst>
                <a:ext uri="{FF2B5EF4-FFF2-40B4-BE49-F238E27FC236}">
                  <a16:creationId xmlns:a16="http://schemas.microsoft.com/office/drawing/2014/main" id="{762F56BB-2F4A-82F8-D857-1C148844CA3D}"/>
                </a:ext>
              </a:extLst>
            </p:cNvPr>
            <p:cNvGrpSpPr/>
            <p:nvPr/>
          </p:nvGrpSpPr>
          <p:grpSpPr>
            <a:xfrm flipH="1">
              <a:off x="5499107" y="3879280"/>
              <a:ext cx="49903" cy="50291"/>
              <a:chOff x="5045471" y="2584333"/>
              <a:chExt cx="233703" cy="214108"/>
            </a:xfrm>
          </p:grpSpPr>
          <p:cxnSp>
            <p:nvCxnSpPr>
              <p:cNvPr id="902" name="Straight Connector 901">
                <a:extLst>
                  <a:ext uri="{FF2B5EF4-FFF2-40B4-BE49-F238E27FC236}">
                    <a16:creationId xmlns:a16="http://schemas.microsoft.com/office/drawing/2014/main" id="{FCC07844-8FB8-1978-A5E4-B75CDFAC396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903" name="Straight Connector 902">
                <a:extLst>
                  <a:ext uri="{FF2B5EF4-FFF2-40B4-BE49-F238E27FC236}">
                    <a16:creationId xmlns:a16="http://schemas.microsoft.com/office/drawing/2014/main" id="{3AF3892D-B113-4048-0F80-851E9879C69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4" name="Group 903">
              <a:extLst>
                <a:ext uri="{FF2B5EF4-FFF2-40B4-BE49-F238E27FC236}">
                  <a16:creationId xmlns:a16="http://schemas.microsoft.com/office/drawing/2014/main" id="{95897D3A-F4E0-AAF8-FDA1-15EEA9A714C5}"/>
                </a:ext>
              </a:extLst>
            </p:cNvPr>
            <p:cNvGrpSpPr/>
            <p:nvPr/>
          </p:nvGrpSpPr>
          <p:grpSpPr>
            <a:xfrm flipH="1">
              <a:off x="5506076" y="3879280"/>
              <a:ext cx="49903" cy="50291"/>
              <a:chOff x="5045471" y="2584333"/>
              <a:chExt cx="233703" cy="214108"/>
            </a:xfrm>
          </p:grpSpPr>
          <p:cxnSp>
            <p:nvCxnSpPr>
              <p:cNvPr id="905" name="Straight Connector 904">
                <a:extLst>
                  <a:ext uri="{FF2B5EF4-FFF2-40B4-BE49-F238E27FC236}">
                    <a16:creationId xmlns:a16="http://schemas.microsoft.com/office/drawing/2014/main" id="{FEAC4047-A7F3-4BD9-5D52-CEE5D4C6222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906" name="Straight Connector 905">
                <a:extLst>
                  <a:ext uri="{FF2B5EF4-FFF2-40B4-BE49-F238E27FC236}">
                    <a16:creationId xmlns:a16="http://schemas.microsoft.com/office/drawing/2014/main" id="{D21716FC-C412-B9CD-FE4D-F70DC6B24D4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grpSp>
        <p:nvGrpSpPr>
          <p:cNvPr id="79" name="Group 78">
            <a:extLst>
              <a:ext uri="{FF2B5EF4-FFF2-40B4-BE49-F238E27FC236}">
                <a16:creationId xmlns:a16="http://schemas.microsoft.com/office/drawing/2014/main" id="{058984AB-CAF6-DA24-A17B-D48F797933F4}"/>
              </a:ext>
            </a:extLst>
          </p:cNvPr>
          <p:cNvGrpSpPr/>
          <p:nvPr/>
        </p:nvGrpSpPr>
        <p:grpSpPr>
          <a:xfrm>
            <a:off x="7346045" y="2102419"/>
            <a:ext cx="3642589" cy="160700"/>
            <a:chOff x="7346045" y="2941171"/>
            <a:chExt cx="3642589" cy="160700"/>
          </a:xfrm>
        </p:grpSpPr>
        <p:grpSp>
          <p:nvGrpSpPr>
            <p:cNvPr id="135" name="Group 134">
              <a:extLst>
                <a:ext uri="{FF2B5EF4-FFF2-40B4-BE49-F238E27FC236}">
                  <a16:creationId xmlns:a16="http://schemas.microsoft.com/office/drawing/2014/main" id="{FD2F5714-0B3D-BECC-944E-D02E3F0AF37C}"/>
                </a:ext>
              </a:extLst>
            </p:cNvPr>
            <p:cNvGrpSpPr/>
            <p:nvPr/>
          </p:nvGrpSpPr>
          <p:grpSpPr>
            <a:xfrm flipH="1">
              <a:off x="7346045" y="2941171"/>
              <a:ext cx="49903" cy="50291"/>
              <a:chOff x="5045471" y="2584333"/>
              <a:chExt cx="233703" cy="214108"/>
            </a:xfrm>
          </p:grpSpPr>
          <p:cxnSp>
            <p:nvCxnSpPr>
              <p:cNvPr id="140" name="Straight Connector 139">
                <a:extLst>
                  <a:ext uri="{FF2B5EF4-FFF2-40B4-BE49-F238E27FC236}">
                    <a16:creationId xmlns:a16="http://schemas.microsoft.com/office/drawing/2014/main" id="{16A7ACAA-E7C2-D129-019D-7D703640462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821B66B6-7508-6A8E-B3C1-EE53B43903A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4386F265-6434-23B4-BA1F-14966897BBFD}"/>
                </a:ext>
              </a:extLst>
            </p:cNvPr>
            <p:cNvGrpSpPr/>
            <p:nvPr/>
          </p:nvGrpSpPr>
          <p:grpSpPr>
            <a:xfrm flipH="1">
              <a:off x="7397153" y="2941171"/>
              <a:ext cx="49903" cy="50291"/>
              <a:chOff x="5045471" y="2584333"/>
              <a:chExt cx="233703" cy="214108"/>
            </a:xfrm>
          </p:grpSpPr>
          <p:cxnSp>
            <p:nvCxnSpPr>
              <p:cNvPr id="735" name="Straight Connector 734">
                <a:extLst>
                  <a:ext uri="{FF2B5EF4-FFF2-40B4-BE49-F238E27FC236}">
                    <a16:creationId xmlns:a16="http://schemas.microsoft.com/office/drawing/2014/main" id="{263A1FD8-F0A0-2887-F541-221B8219AB0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07" name="Straight Connector 906">
                <a:extLst>
                  <a:ext uri="{FF2B5EF4-FFF2-40B4-BE49-F238E27FC236}">
                    <a16:creationId xmlns:a16="http://schemas.microsoft.com/office/drawing/2014/main" id="{3AC7CAB8-D257-5231-6428-4AA9D50B27B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8" name="Group 907">
              <a:extLst>
                <a:ext uri="{FF2B5EF4-FFF2-40B4-BE49-F238E27FC236}">
                  <a16:creationId xmlns:a16="http://schemas.microsoft.com/office/drawing/2014/main" id="{563D9D17-733B-1AAC-FD0A-7570AFE6F831}"/>
                </a:ext>
              </a:extLst>
            </p:cNvPr>
            <p:cNvGrpSpPr/>
            <p:nvPr/>
          </p:nvGrpSpPr>
          <p:grpSpPr>
            <a:xfrm flipH="1">
              <a:off x="7441350" y="2941171"/>
              <a:ext cx="49903" cy="50291"/>
              <a:chOff x="5045471" y="2584333"/>
              <a:chExt cx="233703" cy="214108"/>
            </a:xfrm>
          </p:grpSpPr>
          <p:cxnSp>
            <p:nvCxnSpPr>
              <p:cNvPr id="909" name="Straight Connector 908">
                <a:extLst>
                  <a:ext uri="{FF2B5EF4-FFF2-40B4-BE49-F238E27FC236}">
                    <a16:creationId xmlns:a16="http://schemas.microsoft.com/office/drawing/2014/main" id="{C5B2ED95-E296-42E2-99E7-DE696545748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10" name="Straight Connector 909">
                <a:extLst>
                  <a:ext uri="{FF2B5EF4-FFF2-40B4-BE49-F238E27FC236}">
                    <a16:creationId xmlns:a16="http://schemas.microsoft.com/office/drawing/2014/main" id="{6EE2EB28-0087-2225-A71D-1AEC56611F9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1" name="Group 910">
              <a:extLst>
                <a:ext uri="{FF2B5EF4-FFF2-40B4-BE49-F238E27FC236}">
                  <a16:creationId xmlns:a16="http://schemas.microsoft.com/office/drawing/2014/main" id="{7EE157C7-451E-6E73-E82A-08DC89A8E5DD}"/>
                </a:ext>
              </a:extLst>
            </p:cNvPr>
            <p:cNvGrpSpPr/>
            <p:nvPr/>
          </p:nvGrpSpPr>
          <p:grpSpPr>
            <a:xfrm flipH="1">
              <a:off x="7642102" y="2941171"/>
              <a:ext cx="49903" cy="50291"/>
              <a:chOff x="5045471" y="2584333"/>
              <a:chExt cx="233703" cy="214108"/>
            </a:xfrm>
          </p:grpSpPr>
          <p:cxnSp>
            <p:nvCxnSpPr>
              <p:cNvPr id="912" name="Straight Connector 911">
                <a:extLst>
                  <a:ext uri="{FF2B5EF4-FFF2-40B4-BE49-F238E27FC236}">
                    <a16:creationId xmlns:a16="http://schemas.microsoft.com/office/drawing/2014/main" id="{F3225F0A-D71C-E98E-55A4-FFD284C8C55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13" name="Straight Connector 912">
                <a:extLst>
                  <a:ext uri="{FF2B5EF4-FFF2-40B4-BE49-F238E27FC236}">
                    <a16:creationId xmlns:a16="http://schemas.microsoft.com/office/drawing/2014/main" id="{A50F6347-E5D7-4FCB-F805-E4BD9264BB9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4" name="Group 913">
              <a:extLst>
                <a:ext uri="{FF2B5EF4-FFF2-40B4-BE49-F238E27FC236}">
                  <a16:creationId xmlns:a16="http://schemas.microsoft.com/office/drawing/2014/main" id="{C91A00AF-E0C5-B8BA-0C56-45AF156F2477}"/>
                </a:ext>
              </a:extLst>
            </p:cNvPr>
            <p:cNvGrpSpPr/>
            <p:nvPr/>
          </p:nvGrpSpPr>
          <p:grpSpPr>
            <a:xfrm flipH="1">
              <a:off x="8044748" y="2941171"/>
              <a:ext cx="49903" cy="50291"/>
              <a:chOff x="5045471" y="2584333"/>
              <a:chExt cx="233703" cy="214108"/>
            </a:xfrm>
          </p:grpSpPr>
          <p:cxnSp>
            <p:nvCxnSpPr>
              <p:cNvPr id="915" name="Straight Connector 914">
                <a:extLst>
                  <a:ext uri="{FF2B5EF4-FFF2-40B4-BE49-F238E27FC236}">
                    <a16:creationId xmlns:a16="http://schemas.microsoft.com/office/drawing/2014/main" id="{748673C9-8CE4-B84D-746A-1E49D9434E7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16" name="Straight Connector 915">
                <a:extLst>
                  <a:ext uri="{FF2B5EF4-FFF2-40B4-BE49-F238E27FC236}">
                    <a16:creationId xmlns:a16="http://schemas.microsoft.com/office/drawing/2014/main" id="{1F7CC420-8BA5-D995-A2F4-F6D00E827CC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17" name="Group 916">
              <a:extLst>
                <a:ext uri="{FF2B5EF4-FFF2-40B4-BE49-F238E27FC236}">
                  <a16:creationId xmlns:a16="http://schemas.microsoft.com/office/drawing/2014/main" id="{F0634CE9-CFD6-F943-3D59-251B880C3A5B}"/>
                </a:ext>
              </a:extLst>
            </p:cNvPr>
            <p:cNvGrpSpPr/>
            <p:nvPr/>
          </p:nvGrpSpPr>
          <p:grpSpPr>
            <a:xfrm flipH="1">
              <a:off x="8208469" y="2946104"/>
              <a:ext cx="49903" cy="50291"/>
              <a:chOff x="5045471" y="2584333"/>
              <a:chExt cx="233703" cy="214108"/>
            </a:xfrm>
          </p:grpSpPr>
          <p:cxnSp>
            <p:nvCxnSpPr>
              <p:cNvPr id="918" name="Straight Connector 917">
                <a:extLst>
                  <a:ext uri="{FF2B5EF4-FFF2-40B4-BE49-F238E27FC236}">
                    <a16:creationId xmlns:a16="http://schemas.microsoft.com/office/drawing/2014/main" id="{276FF800-8D4B-016C-9230-4FA083AAC1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19" name="Straight Connector 918">
                <a:extLst>
                  <a:ext uri="{FF2B5EF4-FFF2-40B4-BE49-F238E27FC236}">
                    <a16:creationId xmlns:a16="http://schemas.microsoft.com/office/drawing/2014/main" id="{A239B02B-04BC-5F32-A2E2-2C4AC7F80A6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0" name="Group 919">
              <a:extLst>
                <a:ext uri="{FF2B5EF4-FFF2-40B4-BE49-F238E27FC236}">
                  <a16:creationId xmlns:a16="http://schemas.microsoft.com/office/drawing/2014/main" id="{2430541B-03FE-6F36-6B76-DB559B63E31B}"/>
                </a:ext>
              </a:extLst>
            </p:cNvPr>
            <p:cNvGrpSpPr/>
            <p:nvPr/>
          </p:nvGrpSpPr>
          <p:grpSpPr>
            <a:xfrm flipH="1">
              <a:off x="8296608" y="2946104"/>
              <a:ext cx="49903" cy="50291"/>
              <a:chOff x="5045471" y="2584333"/>
              <a:chExt cx="233703" cy="214108"/>
            </a:xfrm>
          </p:grpSpPr>
          <p:cxnSp>
            <p:nvCxnSpPr>
              <p:cNvPr id="921" name="Straight Connector 920">
                <a:extLst>
                  <a:ext uri="{FF2B5EF4-FFF2-40B4-BE49-F238E27FC236}">
                    <a16:creationId xmlns:a16="http://schemas.microsoft.com/office/drawing/2014/main" id="{199EB678-869D-298C-876C-F509FA7AF3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22" name="Straight Connector 921">
                <a:extLst>
                  <a:ext uri="{FF2B5EF4-FFF2-40B4-BE49-F238E27FC236}">
                    <a16:creationId xmlns:a16="http://schemas.microsoft.com/office/drawing/2014/main" id="{4171BF3C-EAFB-B07E-6821-59B15338A9E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3" name="Group 922">
              <a:extLst>
                <a:ext uri="{FF2B5EF4-FFF2-40B4-BE49-F238E27FC236}">
                  <a16:creationId xmlns:a16="http://schemas.microsoft.com/office/drawing/2014/main" id="{07D6475A-3F9E-B826-B708-3507E78C7CA7}"/>
                </a:ext>
              </a:extLst>
            </p:cNvPr>
            <p:cNvGrpSpPr/>
            <p:nvPr/>
          </p:nvGrpSpPr>
          <p:grpSpPr>
            <a:xfrm flipH="1">
              <a:off x="8309479" y="2946104"/>
              <a:ext cx="49903" cy="50291"/>
              <a:chOff x="5045471" y="2584333"/>
              <a:chExt cx="233703" cy="214108"/>
            </a:xfrm>
          </p:grpSpPr>
          <p:cxnSp>
            <p:nvCxnSpPr>
              <p:cNvPr id="924" name="Straight Connector 923">
                <a:extLst>
                  <a:ext uri="{FF2B5EF4-FFF2-40B4-BE49-F238E27FC236}">
                    <a16:creationId xmlns:a16="http://schemas.microsoft.com/office/drawing/2014/main" id="{86A42533-1126-4ABA-4F61-CD698E8565A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25" name="Straight Connector 924">
                <a:extLst>
                  <a:ext uri="{FF2B5EF4-FFF2-40B4-BE49-F238E27FC236}">
                    <a16:creationId xmlns:a16="http://schemas.microsoft.com/office/drawing/2014/main" id="{3B9FE545-D4C1-350D-7039-0E2D335C89F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6" name="Group 925">
              <a:extLst>
                <a:ext uri="{FF2B5EF4-FFF2-40B4-BE49-F238E27FC236}">
                  <a16:creationId xmlns:a16="http://schemas.microsoft.com/office/drawing/2014/main" id="{66047820-14DE-CBDD-B9CD-1FF60AF438CC}"/>
                </a:ext>
              </a:extLst>
            </p:cNvPr>
            <p:cNvGrpSpPr/>
            <p:nvPr/>
          </p:nvGrpSpPr>
          <p:grpSpPr>
            <a:xfrm flipH="1">
              <a:off x="8545795" y="2977146"/>
              <a:ext cx="49903" cy="50291"/>
              <a:chOff x="5045471" y="2584333"/>
              <a:chExt cx="233703" cy="214108"/>
            </a:xfrm>
          </p:grpSpPr>
          <p:cxnSp>
            <p:nvCxnSpPr>
              <p:cNvPr id="927" name="Straight Connector 926">
                <a:extLst>
                  <a:ext uri="{FF2B5EF4-FFF2-40B4-BE49-F238E27FC236}">
                    <a16:creationId xmlns:a16="http://schemas.microsoft.com/office/drawing/2014/main" id="{59B15A0E-6DBB-485E-1C0B-B9CCF44F184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28" name="Straight Connector 927">
                <a:extLst>
                  <a:ext uri="{FF2B5EF4-FFF2-40B4-BE49-F238E27FC236}">
                    <a16:creationId xmlns:a16="http://schemas.microsoft.com/office/drawing/2014/main" id="{634E025F-51AE-FE16-6F23-73F07516E06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9" name="Group 928">
              <a:extLst>
                <a:ext uri="{FF2B5EF4-FFF2-40B4-BE49-F238E27FC236}">
                  <a16:creationId xmlns:a16="http://schemas.microsoft.com/office/drawing/2014/main" id="{D6D74F31-9B5D-545D-4F74-83376C963249}"/>
                </a:ext>
              </a:extLst>
            </p:cNvPr>
            <p:cNvGrpSpPr/>
            <p:nvPr/>
          </p:nvGrpSpPr>
          <p:grpSpPr>
            <a:xfrm flipH="1">
              <a:off x="8568970" y="2977146"/>
              <a:ext cx="49903" cy="50291"/>
              <a:chOff x="5045471" y="2584333"/>
              <a:chExt cx="233703" cy="214108"/>
            </a:xfrm>
          </p:grpSpPr>
          <p:cxnSp>
            <p:nvCxnSpPr>
              <p:cNvPr id="930" name="Straight Connector 929">
                <a:extLst>
                  <a:ext uri="{FF2B5EF4-FFF2-40B4-BE49-F238E27FC236}">
                    <a16:creationId xmlns:a16="http://schemas.microsoft.com/office/drawing/2014/main" id="{073A26E0-EADA-16AD-D836-1B5E50333AF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31" name="Straight Connector 930">
                <a:extLst>
                  <a:ext uri="{FF2B5EF4-FFF2-40B4-BE49-F238E27FC236}">
                    <a16:creationId xmlns:a16="http://schemas.microsoft.com/office/drawing/2014/main" id="{3F716A2F-4BC3-212A-B3F4-CD0EE528641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2" name="Group 931">
              <a:extLst>
                <a:ext uri="{FF2B5EF4-FFF2-40B4-BE49-F238E27FC236}">
                  <a16:creationId xmlns:a16="http://schemas.microsoft.com/office/drawing/2014/main" id="{90988FC8-D60B-DD4F-89F4-24CB3AAFAA90}"/>
                </a:ext>
              </a:extLst>
            </p:cNvPr>
            <p:cNvGrpSpPr/>
            <p:nvPr/>
          </p:nvGrpSpPr>
          <p:grpSpPr>
            <a:xfrm flipH="1">
              <a:off x="8641100" y="2977146"/>
              <a:ext cx="49903" cy="50291"/>
              <a:chOff x="5045471" y="2584333"/>
              <a:chExt cx="233703" cy="214108"/>
            </a:xfrm>
          </p:grpSpPr>
          <p:cxnSp>
            <p:nvCxnSpPr>
              <p:cNvPr id="933" name="Straight Connector 932">
                <a:extLst>
                  <a:ext uri="{FF2B5EF4-FFF2-40B4-BE49-F238E27FC236}">
                    <a16:creationId xmlns:a16="http://schemas.microsoft.com/office/drawing/2014/main" id="{50FE9FD4-0BDB-E55E-7475-C19F285C19B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34" name="Straight Connector 933">
                <a:extLst>
                  <a:ext uri="{FF2B5EF4-FFF2-40B4-BE49-F238E27FC236}">
                    <a16:creationId xmlns:a16="http://schemas.microsoft.com/office/drawing/2014/main" id="{19EE7F10-C277-9DA5-F097-68393DBBA9B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5" name="Group 934">
              <a:extLst>
                <a:ext uri="{FF2B5EF4-FFF2-40B4-BE49-F238E27FC236}">
                  <a16:creationId xmlns:a16="http://schemas.microsoft.com/office/drawing/2014/main" id="{CC5C56EB-704F-11FC-2962-8B85F7E58A20}"/>
                </a:ext>
              </a:extLst>
            </p:cNvPr>
            <p:cNvGrpSpPr/>
            <p:nvPr/>
          </p:nvGrpSpPr>
          <p:grpSpPr>
            <a:xfrm flipH="1">
              <a:off x="8601349" y="2977146"/>
              <a:ext cx="49903" cy="50291"/>
              <a:chOff x="5045471" y="2584333"/>
              <a:chExt cx="233703" cy="214108"/>
            </a:xfrm>
          </p:grpSpPr>
          <p:cxnSp>
            <p:nvCxnSpPr>
              <p:cNvPr id="936" name="Straight Connector 935">
                <a:extLst>
                  <a:ext uri="{FF2B5EF4-FFF2-40B4-BE49-F238E27FC236}">
                    <a16:creationId xmlns:a16="http://schemas.microsoft.com/office/drawing/2014/main" id="{3D37BD6A-D853-3233-EB94-C4882C4A442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37" name="Straight Connector 936">
                <a:extLst>
                  <a:ext uri="{FF2B5EF4-FFF2-40B4-BE49-F238E27FC236}">
                    <a16:creationId xmlns:a16="http://schemas.microsoft.com/office/drawing/2014/main" id="{BA795657-D9C3-150C-37E9-7C71D2FDF09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8" name="Group 937">
              <a:extLst>
                <a:ext uri="{FF2B5EF4-FFF2-40B4-BE49-F238E27FC236}">
                  <a16:creationId xmlns:a16="http://schemas.microsoft.com/office/drawing/2014/main" id="{F5D08445-D5F0-EB2A-7456-F0E8B41C8CF4}"/>
                </a:ext>
              </a:extLst>
            </p:cNvPr>
            <p:cNvGrpSpPr/>
            <p:nvPr/>
          </p:nvGrpSpPr>
          <p:grpSpPr>
            <a:xfrm flipH="1">
              <a:off x="8617096" y="2977146"/>
              <a:ext cx="49903" cy="50291"/>
              <a:chOff x="5045471" y="2584333"/>
              <a:chExt cx="233703" cy="214108"/>
            </a:xfrm>
          </p:grpSpPr>
          <p:cxnSp>
            <p:nvCxnSpPr>
              <p:cNvPr id="939" name="Straight Connector 938">
                <a:extLst>
                  <a:ext uri="{FF2B5EF4-FFF2-40B4-BE49-F238E27FC236}">
                    <a16:creationId xmlns:a16="http://schemas.microsoft.com/office/drawing/2014/main" id="{6A7FDE3B-39DB-AC39-D15A-502492B7D58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0" name="Straight Connector 939">
                <a:extLst>
                  <a:ext uri="{FF2B5EF4-FFF2-40B4-BE49-F238E27FC236}">
                    <a16:creationId xmlns:a16="http://schemas.microsoft.com/office/drawing/2014/main" id="{65066C61-77B2-026C-E30E-9D7172424C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1" name="Group 940">
              <a:extLst>
                <a:ext uri="{FF2B5EF4-FFF2-40B4-BE49-F238E27FC236}">
                  <a16:creationId xmlns:a16="http://schemas.microsoft.com/office/drawing/2014/main" id="{3B9E0933-C1ED-6CE7-5DAE-9369F32CE635}"/>
                </a:ext>
              </a:extLst>
            </p:cNvPr>
            <p:cNvGrpSpPr/>
            <p:nvPr/>
          </p:nvGrpSpPr>
          <p:grpSpPr>
            <a:xfrm flipH="1">
              <a:off x="8577344" y="2977146"/>
              <a:ext cx="49903" cy="50291"/>
              <a:chOff x="5045471" y="2584333"/>
              <a:chExt cx="233703" cy="214108"/>
            </a:xfrm>
          </p:grpSpPr>
          <p:cxnSp>
            <p:nvCxnSpPr>
              <p:cNvPr id="942" name="Straight Connector 941">
                <a:extLst>
                  <a:ext uri="{FF2B5EF4-FFF2-40B4-BE49-F238E27FC236}">
                    <a16:creationId xmlns:a16="http://schemas.microsoft.com/office/drawing/2014/main" id="{C9D93E48-9B37-9E8C-F737-636F143F98D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3" name="Straight Connector 942">
                <a:extLst>
                  <a:ext uri="{FF2B5EF4-FFF2-40B4-BE49-F238E27FC236}">
                    <a16:creationId xmlns:a16="http://schemas.microsoft.com/office/drawing/2014/main" id="{0EB7BB6F-2355-BF9C-C984-C21AD057235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4" name="Group 943">
              <a:extLst>
                <a:ext uri="{FF2B5EF4-FFF2-40B4-BE49-F238E27FC236}">
                  <a16:creationId xmlns:a16="http://schemas.microsoft.com/office/drawing/2014/main" id="{A77EC05F-91E2-3052-FCF6-6BCE2266D230}"/>
                </a:ext>
              </a:extLst>
            </p:cNvPr>
            <p:cNvGrpSpPr/>
            <p:nvPr/>
          </p:nvGrpSpPr>
          <p:grpSpPr>
            <a:xfrm flipH="1">
              <a:off x="8629091" y="2977146"/>
              <a:ext cx="49903" cy="50291"/>
              <a:chOff x="5045471" y="2584333"/>
              <a:chExt cx="233703" cy="214108"/>
            </a:xfrm>
          </p:grpSpPr>
          <p:cxnSp>
            <p:nvCxnSpPr>
              <p:cNvPr id="945" name="Straight Connector 944">
                <a:extLst>
                  <a:ext uri="{FF2B5EF4-FFF2-40B4-BE49-F238E27FC236}">
                    <a16:creationId xmlns:a16="http://schemas.microsoft.com/office/drawing/2014/main" id="{E922AC0F-D0D1-F463-F5F9-4567D3DC6C2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6" name="Straight Connector 945">
                <a:extLst>
                  <a:ext uri="{FF2B5EF4-FFF2-40B4-BE49-F238E27FC236}">
                    <a16:creationId xmlns:a16="http://schemas.microsoft.com/office/drawing/2014/main" id="{67267343-5176-BCA3-4AB3-4803B6B6AEF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47" name="Group 946">
              <a:extLst>
                <a:ext uri="{FF2B5EF4-FFF2-40B4-BE49-F238E27FC236}">
                  <a16:creationId xmlns:a16="http://schemas.microsoft.com/office/drawing/2014/main" id="{4447F4B1-4C9B-C9B0-BF16-20295F3124E2}"/>
                </a:ext>
              </a:extLst>
            </p:cNvPr>
            <p:cNvGrpSpPr/>
            <p:nvPr/>
          </p:nvGrpSpPr>
          <p:grpSpPr>
            <a:xfrm flipH="1">
              <a:off x="8870733" y="2988094"/>
              <a:ext cx="49903" cy="50291"/>
              <a:chOff x="5045471" y="2584333"/>
              <a:chExt cx="233703" cy="214108"/>
            </a:xfrm>
          </p:grpSpPr>
          <p:cxnSp>
            <p:nvCxnSpPr>
              <p:cNvPr id="948" name="Straight Connector 947">
                <a:extLst>
                  <a:ext uri="{FF2B5EF4-FFF2-40B4-BE49-F238E27FC236}">
                    <a16:creationId xmlns:a16="http://schemas.microsoft.com/office/drawing/2014/main" id="{7939495D-D05E-35DD-2F5D-BE9448BA183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49" name="Straight Connector 948">
                <a:extLst>
                  <a:ext uri="{FF2B5EF4-FFF2-40B4-BE49-F238E27FC236}">
                    <a16:creationId xmlns:a16="http://schemas.microsoft.com/office/drawing/2014/main" id="{943695DD-92F5-933E-8533-6B06DB23B5E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0" name="Group 949">
              <a:extLst>
                <a:ext uri="{FF2B5EF4-FFF2-40B4-BE49-F238E27FC236}">
                  <a16:creationId xmlns:a16="http://schemas.microsoft.com/office/drawing/2014/main" id="{6BD665CE-8C3D-C109-6D7E-212FF249F9D6}"/>
                </a:ext>
              </a:extLst>
            </p:cNvPr>
            <p:cNvGrpSpPr/>
            <p:nvPr/>
          </p:nvGrpSpPr>
          <p:grpSpPr>
            <a:xfrm flipH="1">
              <a:off x="8889263" y="2988094"/>
              <a:ext cx="49903" cy="50291"/>
              <a:chOff x="5045471" y="2584333"/>
              <a:chExt cx="233703" cy="214108"/>
            </a:xfrm>
          </p:grpSpPr>
          <p:cxnSp>
            <p:nvCxnSpPr>
              <p:cNvPr id="951" name="Straight Connector 950">
                <a:extLst>
                  <a:ext uri="{FF2B5EF4-FFF2-40B4-BE49-F238E27FC236}">
                    <a16:creationId xmlns:a16="http://schemas.microsoft.com/office/drawing/2014/main" id="{3F53249D-25DB-B899-A243-8AD2CB483DC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2" name="Straight Connector 951">
                <a:extLst>
                  <a:ext uri="{FF2B5EF4-FFF2-40B4-BE49-F238E27FC236}">
                    <a16:creationId xmlns:a16="http://schemas.microsoft.com/office/drawing/2014/main" id="{A5EE0B2C-E00E-836B-599C-2FC44354EEB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3" name="Group 952">
              <a:extLst>
                <a:ext uri="{FF2B5EF4-FFF2-40B4-BE49-F238E27FC236}">
                  <a16:creationId xmlns:a16="http://schemas.microsoft.com/office/drawing/2014/main" id="{22CF27C0-FD39-A2D4-37C8-14E0C223A83E}"/>
                </a:ext>
              </a:extLst>
            </p:cNvPr>
            <p:cNvGrpSpPr/>
            <p:nvPr/>
          </p:nvGrpSpPr>
          <p:grpSpPr>
            <a:xfrm flipH="1">
              <a:off x="8909537" y="2988094"/>
              <a:ext cx="49903" cy="50291"/>
              <a:chOff x="5045471" y="2584333"/>
              <a:chExt cx="233703" cy="214108"/>
            </a:xfrm>
          </p:grpSpPr>
          <p:cxnSp>
            <p:nvCxnSpPr>
              <p:cNvPr id="954" name="Straight Connector 953">
                <a:extLst>
                  <a:ext uri="{FF2B5EF4-FFF2-40B4-BE49-F238E27FC236}">
                    <a16:creationId xmlns:a16="http://schemas.microsoft.com/office/drawing/2014/main" id="{762C781A-FDD9-0BA6-17CE-2084EC79EDB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5" name="Straight Connector 954">
                <a:extLst>
                  <a:ext uri="{FF2B5EF4-FFF2-40B4-BE49-F238E27FC236}">
                    <a16:creationId xmlns:a16="http://schemas.microsoft.com/office/drawing/2014/main" id="{92805CEB-FA78-11E6-23E9-BC635A23FC1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6" name="Group 955">
              <a:extLst>
                <a:ext uri="{FF2B5EF4-FFF2-40B4-BE49-F238E27FC236}">
                  <a16:creationId xmlns:a16="http://schemas.microsoft.com/office/drawing/2014/main" id="{5C212732-9B12-54CD-52EF-4F780065063D}"/>
                </a:ext>
              </a:extLst>
            </p:cNvPr>
            <p:cNvGrpSpPr/>
            <p:nvPr/>
          </p:nvGrpSpPr>
          <p:grpSpPr>
            <a:xfrm flipH="1">
              <a:off x="8920635" y="2988094"/>
              <a:ext cx="49903" cy="50291"/>
              <a:chOff x="5045471" y="2584333"/>
              <a:chExt cx="233703" cy="214108"/>
            </a:xfrm>
          </p:grpSpPr>
          <p:cxnSp>
            <p:nvCxnSpPr>
              <p:cNvPr id="957" name="Straight Connector 956">
                <a:extLst>
                  <a:ext uri="{FF2B5EF4-FFF2-40B4-BE49-F238E27FC236}">
                    <a16:creationId xmlns:a16="http://schemas.microsoft.com/office/drawing/2014/main" id="{6503CAB2-D0B8-8CF1-DA92-E1645AC2E22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58" name="Straight Connector 957">
                <a:extLst>
                  <a:ext uri="{FF2B5EF4-FFF2-40B4-BE49-F238E27FC236}">
                    <a16:creationId xmlns:a16="http://schemas.microsoft.com/office/drawing/2014/main" id="{347A1886-B2E6-9DDE-B898-B97A59E7F92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9" name="Group 958">
              <a:extLst>
                <a:ext uri="{FF2B5EF4-FFF2-40B4-BE49-F238E27FC236}">
                  <a16:creationId xmlns:a16="http://schemas.microsoft.com/office/drawing/2014/main" id="{A35A4A10-A217-D06D-B616-5A78DC7AC596}"/>
                </a:ext>
              </a:extLst>
            </p:cNvPr>
            <p:cNvGrpSpPr/>
            <p:nvPr/>
          </p:nvGrpSpPr>
          <p:grpSpPr>
            <a:xfrm flipH="1">
              <a:off x="8933425" y="2988094"/>
              <a:ext cx="49903" cy="50291"/>
              <a:chOff x="5045471" y="2584333"/>
              <a:chExt cx="233703" cy="214108"/>
            </a:xfrm>
          </p:grpSpPr>
          <p:cxnSp>
            <p:nvCxnSpPr>
              <p:cNvPr id="960" name="Straight Connector 959">
                <a:extLst>
                  <a:ext uri="{FF2B5EF4-FFF2-40B4-BE49-F238E27FC236}">
                    <a16:creationId xmlns:a16="http://schemas.microsoft.com/office/drawing/2014/main" id="{0374DA38-6EAE-BBE8-16D2-A29398DB805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1" name="Straight Connector 960">
                <a:extLst>
                  <a:ext uri="{FF2B5EF4-FFF2-40B4-BE49-F238E27FC236}">
                    <a16:creationId xmlns:a16="http://schemas.microsoft.com/office/drawing/2014/main" id="{74132546-96CA-2D56-B7D9-1B8B4771F7C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62" name="Group 961">
              <a:extLst>
                <a:ext uri="{FF2B5EF4-FFF2-40B4-BE49-F238E27FC236}">
                  <a16:creationId xmlns:a16="http://schemas.microsoft.com/office/drawing/2014/main" id="{1CCF8FD4-7E6D-CF46-61A1-0D7BEC8571FB}"/>
                </a:ext>
              </a:extLst>
            </p:cNvPr>
            <p:cNvGrpSpPr/>
            <p:nvPr/>
          </p:nvGrpSpPr>
          <p:grpSpPr>
            <a:xfrm flipH="1">
              <a:off x="8943758" y="2988094"/>
              <a:ext cx="49903" cy="50291"/>
              <a:chOff x="5045471" y="2584333"/>
              <a:chExt cx="233703" cy="214108"/>
            </a:xfrm>
          </p:grpSpPr>
          <p:cxnSp>
            <p:nvCxnSpPr>
              <p:cNvPr id="963" name="Straight Connector 962">
                <a:extLst>
                  <a:ext uri="{FF2B5EF4-FFF2-40B4-BE49-F238E27FC236}">
                    <a16:creationId xmlns:a16="http://schemas.microsoft.com/office/drawing/2014/main" id="{68CA0D7E-AB79-146B-BDEA-F2A8E9C3B73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4" name="Straight Connector 963">
                <a:extLst>
                  <a:ext uri="{FF2B5EF4-FFF2-40B4-BE49-F238E27FC236}">
                    <a16:creationId xmlns:a16="http://schemas.microsoft.com/office/drawing/2014/main" id="{B67F6BAD-663B-8AD3-C345-3E8D6CB347A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65" name="Group 964">
              <a:extLst>
                <a:ext uri="{FF2B5EF4-FFF2-40B4-BE49-F238E27FC236}">
                  <a16:creationId xmlns:a16="http://schemas.microsoft.com/office/drawing/2014/main" id="{B546FB2D-DAB3-F657-1671-A7C7A71706C8}"/>
                </a:ext>
              </a:extLst>
            </p:cNvPr>
            <p:cNvGrpSpPr/>
            <p:nvPr/>
          </p:nvGrpSpPr>
          <p:grpSpPr>
            <a:xfrm flipH="1">
              <a:off x="8960735" y="2988094"/>
              <a:ext cx="49903" cy="50291"/>
              <a:chOff x="5045471" y="2584333"/>
              <a:chExt cx="233703" cy="214108"/>
            </a:xfrm>
          </p:grpSpPr>
          <p:cxnSp>
            <p:nvCxnSpPr>
              <p:cNvPr id="966" name="Straight Connector 965">
                <a:extLst>
                  <a:ext uri="{FF2B5EF4-FFF2-40B4-BE49-F238E27FC236}">
                    <a16:creationId xmlns:a16="http://schemas.microsoft.com/office/drawing/2014/main" id="{CEFDB323-55E7-7177-660D-2817F639326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67" name="Straight Connector 966">
                <a:extLst>
                  <a:ext uri="{FF2B5EF4-FFF2-40B4-BE49-F238E27FC236}">
                    <a16:creationId xmlns:a16="http://schemas.microsoft.com/office/drawing/2014/main" id="{80E1CD53-5419-CD7A-F67A-FECBDBA96C0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68" name="Group 967">
              <a:extLst>
                <a:ext uri="{FF2B5EF4-FFF2-40B4-BE49-F238E27FC236}">
                  <a16:creationId xmlns:a16="http://schemas.microsoft.com/office/drawing/2014/main" id="{23D9B3AE-0FED-14EE-AC6B-A285A5E6E55A}"/>
                </a:ext>
              </a:extLst>
            </p:cNvPr>
            <p:cNvGrpSpPr/>
            <p:nvPr/>
          </p:nvGrpSpPr>
          <p:grpSpPr>
            <a:xfrm flipH="1">
              <a:off x="8970320" y="2988094"/>
              <a:ext cx="49903" cy="50291"/>
              <a:chOff x="5045471" y="2584333"/>
              <a:chExt cx="233703" cy="214108"/>
            </a:xfrm>
          </p:grpSpPr>
          <p:cxnSp>
            <p:nvCxnSpPr>
              <p:cNvPr id="969" name="Straight Connector 968">
                <a:extLst>
                  <a:ext uri="{FF2B5EF4-FFF2-40B4-BE49-F238E27FC236}">
                    <a16:creationId xmlns:a16="http://schemas.microsoft.com/office/drawing/2014/main" id="{A0BC66C9-0F8B-53BA-4882-7B0D30E1156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0" name="Straight Connector 969">
                <a:extLst>
                  <a:ext uri="{FF2B5EF4-FFF2-40B4-BE49-F238E27FC236}">
                    <a16:creationId xmlns:a16="http://schemas.microsoft.com/office/drawing/2014/main" id="{6CB431DF-277C-755B-E820-CD9A2ABD61D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71" name="Group 970">
              <a:extLst>
                <a:ext uri="{FF2B5EF4-FFF2-40B4-BE49-F238E27FC236}">
                  <a16:creationId xmlns:a16="http://schemas.microsoft.com/office/drawing/2014/main" id="{E2E232FF-B02C-DF14-502C-D56DCB50861B}"/>
                </a:ext>
              </a:extLst>
            </p:cNvPr>
            <p:cNvGrpSpPr/>
            <p:nvPr/>
          </p:nvGrpSpPr>
          <p:grpSpPr>
            <a:xfrm flipH="1">
              <a:off x="8983626" y="2988094"/>
              <a:ext cx="49903" cy="50291"/>
              <a:chOff x="5045471" y="2584333"/>
              <a:chExt cx="233703" cy="214108"/>
            </a:xfrm>
          </p:grpSpPr>
          <p:cxnSp>
            <p:nvCxnSpPr>
              <p:cNvPr id="972" name="Straight Connector 971">
                <a:extLst>
                  <a:ext uri="{FF2B5EF4-FFF2-40B4-BE49-F238E27FC236}">
                    <a16:creationId xmlns:a16="http://schemas.microsoft.com/office/drawing/2014/main" id="{7DD72646-A394-6478-CFFD-5B8E66CB44D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3" name="Straight Connector 972">
                <a:extLst>
                  <a:ext uri="{FF2B5EF4-FFF2-40B4-BE49-F238E27FC236}">
                    <a16:creationId xmlns:a16="http://schemas.microsoft.com/office/drawing/2014/main" id="{B8F8D28C-307A-F7A2-8819-7BDC2B9A0B2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74" name="Group 973">
              <a:extLst>
                <a:ext uri="{FF2B5EF4-FFF2-40B4-BE49-F238E27FC236}">
                  <a16:creationId xmlns:a16="http://schemas.microsoft.com/office/drawing/2014/main" id="{4A62F809-9FEF-41DE-FDD0-56D3416CF77A}"/>
                </a:ext>
              </a:extLst>
            </p:cNvPr>
            <p:cNvGrpSpPr/>
            <p:nvPr/>
          </p:nvGrpSpPr>
          <p:grpSpPr>
            <a:xfrm flipH="1">
              <a:off x="9012870" y="2988094"/>
              <a:ext cx="49903" cy="50291"/>
              <a:chOff x="5045471" y="2584333"/>
              <a:chExt cx="233703" cy="214108"/>
            </a:xfrm>
          </p:grpSpPr>
          <p:cxnSp>
            <p:nvCxnSpPr>
              <p:cNvPr id="975" name="Straight Connector 974">
                <a:extLst>
                  <a:ext uri="{FF2B5EF4-FFF2-40B4-BE49-F238E27FC236}">
                    <a16:creationId xmlns:a16="http://schemas.microsoft.com/office/drawing/2014/main" id="{D797F7F1-5E6E-CD7A-8847-B6DDEE650B4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6" name="Straight Connector 975">
                <a:extLst>
                  <a:ext uri="{FF2B5EF4-FFF2-40B4-BE49-F238E27FC236}">
                    <a16:creationId xmlns:a16="http://schemas.microsoft.com/office/drawing/2014/main" id="{797C432E-6E64-4A95-85FE-AFF6BB65C4A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77" name="Group 976">
              <a:extLst>
                <a:ext uri="{FF2B5EF4-FFF2-40B4-BE49-F238E27FC236}">
                  <a16:creationId xmlns:a16="http://schemas.microsoft.com/office/drawing/2014/main" id="{0575838B-EF27-2881-D5B6-3EA332F19200}"/>
                </a:ext>
              </a:extLst>
            </p:cNvPr>
            <p:cNvGrpSpPr/>
            <p:nvPr/>
          </p:nvGrpSpPr>
          <p:grpSpPr>
            <a:xfrm flipH="1">
              <a:off x="9016313" y="2988094"/>
              <a:ext cx="49903" cy="50291"/>
              <a:chOff x="5045471" y="2584333"/>
              <a:chExt cx="233703" cy="214108"/>
            </a:xfrm>
          </p:grpSpPr>
          <p:cxnSp>
            <p:nvCxnSpPr>
              <p:cNvPr id="978" name="Straight Connector 977">
                <a:extLst>
                  <a:ext uri="{FF2B5EF4-FFF2-40B4-BE49-F238E27FC236}">
                    <a16:creationId xmlns:a16="http://schemas.microsoft.com/office/drawing/2014/main" id="{50CA3F5F-FE4F-8157-97BF-CA0ABA79F0B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79" name="Straight Connector 978">
                <a:extLst>
                  <a:ext uri="{FF2B5EF4-FFF2-40B4-BE49-F238E27FC236}">
                    <a16:creationId xmlns:a16="http://schemas.microsoft.com/office/drawing/2014/main" id="{3B874BD9-3A16-1FD0-18C4-555180ACE11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0" name="Group 979">
              <a:extLst>
                <a:ext uri="{FF2B5EF4-FFF2-40B4-BE49-F238E27FC236}">
                  <a16:creationId xmlns:a16="http://schemas.microsoft.com/office/drawing/2014/main" id="{2AD4343C-2840-7C3A-06C0-B9C90674A399}"/>
                </a:ext>
              </a:extLst>
            </p:cNvPr>
            <p:cNvGrpSpPr/>
            <p:nvPr/>
          </p:nvGrpSpPr>
          <p:grpSpPr>
            <a:xfrm flipH="1">
              <a:off x="9050630" y="2988094"/>
              <a:ext cx="49903" cy="50291"/>
              <a:chOff x="5045471" y="2584333"/>
              <a:chExt cx="233703" cy="214108"/>
            </a:xfrm>
          </p:grpSpPr>
          <p:cxnSp>
            <p:nvCxnSpPr>
              <p:cNvPr id="981" name="Straight Connector 980">
                <a:extLst>
                  <a:ext uri="{FF2B5EF4-FFF2-40B4-BE49-F238E27FC236}">
                    <a16:creationId xmlns:a16="http://schemas.microsoft.com/office/drawing/2014/main" id="{AC928B38-CEA5-8543-4892-8D4A6C734C6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2" name="Straight Connector 981">
                <a:extLst>
                  <a:ext uri="{FF2B5EF4-FFF2-40B4-BE49-F238E27FC236}">
                    <a16:creationId xmlns:a16="http://schemas.microsoft.com/office/drawing/2014/main" id="{655E417F-4C3A-C3B6-CACC-2EC8D95154F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3" name="Group 982">
              <a:extLst>
                <a:ext uri="{FF2B5EF4-FFF2-40B4-BE49-F238E27FC236}">
                  <a16:creationId xmlns:a16="http://schemas.microsoft.com/office/drawing/2014/main" id="{C63B4B7D-F502-80A4-C47C-A03F8531156E}"/>
                </a:ext>
              </a:extLst>
            </p:cNvPr>
            <p:cNvGrpSpPr/>
            <p:nvPr/>
          </p:nvGrpSpPr>
          <p:grpSpPr>
            <a:xfrm flipH="1">
              <a:off x="9058712" y="2988094"/>
              <a:ext cx="49903" cy="50291"/>
              <a:chOff x="5045471" y="2584333"/>
              <a:chExt cx="233703" cy="214108"/>
            </a:xfrm>
          </p:grpSpPr>
          <p:cxnSp>
            <p:nvCxnSpPr>
              <p:cNvPr id="984" name="Straight Connector 983">
                <a:extLst>
                  <a:ext uri="{FF2B5EF4-FFF2-40B4-BE49-F238E27FC236}">
                    <a16:creationId xmlns:a16="http://schemas.microsoft.com/office/drawing/2014/main" id="{84CC9C85-7459-FC34-F5E8-FBFE8345FC5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5" name="Straight Connector 984">
                <a:extLst>
                  <a:ext uri="{FF2B5EF4-FFF2-40B4-BE49-F238E27FC236}">
                    <a16:creationId xmlns:a16="http://schemas.microsoft.com/office/drawing/2014/main" id="{044B0CCF-4D2F-EE0E-2C31-5EDE3ED5C5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6" name="Group 985">
              <a:extLst>
                <a:ext uri="{FF2B5EF4-FFF2-40B4-BE49-F238E27FC236}">
                  <a16:creationId xmlns:a16="http://schemas.microsoft.com/office/drawing/2014/main" id="{82F44F92-3BFD-ED76-5B6E-03837FB48272}"/>
                </a:ext>
              </a:extLst>
            </p:cNvPr>
            <p:cNvGrpSpPr/>
            <p:nvPr/>
          </p:nvGrpSpPr>
          <p:grpSpPr>
            <a:xfrm flipH="1">
              <a:off x="9096435" y="2988094"/>
              <a:ext cx="49903" cy="50291"/>
              <a:chOff x="5045471" y="2584333"/>
              <a:chExt cx="233703" cy="214108"/>
            </a:xfrm>
          </p:grpSpPr>
          <p:cxnSp>
            <p:nvCxnSpPr>
              <p:cNvPr id="987" name="Straight Connector 986">
                <a:extLst>
                  <a:ext uri="{FF2B5EF4-FFF2-40B4-BE49-F238E27FC236}">
                    <a16:creationId xmlns:a16="http://schemas.microsoft.com/office/drawing/2014/main" id="{04B5ECC2-F9B2-9C06-0048-33C13832F3B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88" name="Straight Connector 987">
                <a:extLst>
                  <a:ext uri="{FF2B5EF4-FFF2-40B4-BE49-F238E27FC236}">
                    <a16:creationId xmlns:a16="http://schemas.microsoft.com/office/drawing/2014/main" id="{4424C8C8-01A4-BAA9-3E69-9AE1F9788D5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9" name="Group 988">
              <a:extLst>
                <a:ext uri="{FF2B5EF4-FFF2-40B4-BE49-F238E27FC236}">
                  <a16:creationId xmlns:a16="http://schemas.microsoft.com/office/drawing/2014/main" id="{AD9BF264-7FD7-D556-DC8B-F365158FDA9E}"/>
                </a:ext>
              </a:extLst>
            </p:cNvPr>
            <p:cNvGrpSpPr/>
            <p:nvPr/>
          </p:nvGrpSpPr>
          <p:grpSpPr>
            <a:xfrm flipH="1">
              <a:off x="9143109" y="2988094"/>
              <a:ext cx="49903" cy="50291"/>
              <a:chOff x="5045471" y="2584333"/>
              <a:chExt cx="233703" cy="214108"/>
            </a:xfrm>
          </p:grpSpPr>
          <p:cxnSp>
            <p:nvCxnSpPr>
              <p:cNvPr id="990" name="Straight Connector 989">
                <a:extLst>
                  <a:ext uri="{FF2B5EF4-FFF2-40B4-BE49-F238E27FC236}">
                    <a16:creationId xmlns:a16="http://schemas.microsoft.com/office/drawing/2014/main" id="{E35CC122-FA3B-1357-F859-2CD32ABEFF3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1" name="Straight Connector 990">
                <a:extLst>
                  <a:ext uri="{FF2B5EF4-FFF2-40B4-BE49-F238E27FC236}">
                    <a16:creationId xmlns:a16="http://schemas.microsoft.com/office/drawing/2014/main" id="{1496DAE4-13F4-6335-AF00-8A8C24811EB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92" name="Group 991">
              <a:extLst>
                <a:ext uri="{FF2B5EF4-FFF2-40B4-BE49-F238E27FC236}">
                  <a16:creationId xmlns:a16="http://schemas.microsoft.com/office/drawing/2014/main" id="{6DF39F05-9C44-5569-A730-E2EA1BEA1CD5}"/>
                </a:ext>
              </a:extLst>
            </p:cNvPr>
            <p:cNvGrpSpPr/>
            <p:nvPr/>
          </p:nvGrpSpPr>
          <p:grpSpPr>
            <a:xfrm flipH="1">
              <a:off x="9149134" y="2988094"/>
              <a:ext cx="49903" cy="50291"/>
              <a:chOff x="5045471" y="2584333"/>
              <a:chExt cx="233703" cy="214108"/>
            </a:xfrm>
          </p:grpSpPr>
          <p:cxnSp>
            <p:nvCxnSpPr>
              <p:cNvPr id="993" name="Straight Connector 992">
                <a:extLst>
                  <a:ext uri="{FF2B5EF4-FFF2-40B4-BE49-F238E27FC236}">
                    <a16:creationId xmlns:a16="http://schemas.microsoft.com/office/drawing/2014/main" id="{F9FCCC59-1CF6-E9A0-0008-90B2E1CD6E2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4" name="Straight Connector 993">
                <a:extLst>
                  <a:ext uri="{FF2B5EF4-FFF2-40B4-BE49-F238E27FC236}">
                    <a16:creationId xmlns:a16="http://schemas.microsoft.com/office/drawing/2014/main" id="{36D12068-D8DF-E2F4-1E24-7B7BCA37169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95" name="Group 994">
              <a:extLst>
                <a:ext uri="{FF2B5EF4-FFF2-40B4-BE49-F238E27FC236}">
                  <a16:creationId xmlns:a16="http://schemas.microsoft.com/office/drawing/2014/main" id="{AA97AF94-F52E-B226-C621-AE1551E04762}"/>
                </a:ext>
              </a:extLst>
            </p:cNvPr>
            <p:cNvGrpSpPr/>
            <p:nvPr/>
          </p:nvGrpSpPr>
          <p:grpSpPr>
            <a:xfrm flipH="1">
              <a:off x="9182002" y="2988094"/>
              <a:ext cx="49903" cy="50291"/>
              <a:chOff x="5045471" y="2584333"/>
              <a:chExt cx="233703" cy="214108"/>
            </a:xfrm>
          </p:grpSpPr>
          <p:cxnSp>
            <p:nvCxnSpPr>
              <p:cNvPr id="996" name="Straight Connector 995">
                <a:extLst>
                  <a:ext uri="{FF2B5EF4-FFF2-40B4-BE49-F238E27FC236}">
                    <a16:creationId xmlns:a16="http://schemas.microsoft.com/office/drawing/2014/main" id="{DA0D4359-3472-173E-C356-04E544E3BAD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997" name="Straight Connector 996">
                <a:extLst>
                  <a:ext uri="{FF2B5EF4-FFF2-40B4-BE49-F238E27FC236}">
                    <a16:creationId xmlns:a16="http://schemas.microsoft.com/office/drawing/2014/main" id="{8F4F89CC-C117-187B-EC4B-04EFFDCA632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998" name="Group 997">
              <a:extLst>
                <a:ext uri="{FF2B5EF4-FFF2-40B4-BE49-F238E27FC236}">
                  <a16:creationId xmlns:a16="http://schemas.microsoft.com/office/drawing/2014/main" id="{E96A2719-07EC-093D-7299-C7094241939E}"/>
                </a:ext>
              </a:extLst>
            </p:cNvPr>
            <p:cNvGrpSpPr/>
            <p:nvPr/>
          </p:nvGrpSpPr>
          <p:grpSpPr>
            <a:xfrm flipH="1">
              <a:off x="9203160" y="2988094"/>
              <a:ext cx="49903" cy="50291"/>
              <a:chOff x="5045471" y="2584333"/>
              <a:chExt cx="233703" cy="214108"/>
            </a:xfrm>
          </p:grpSpPr>
          <p:cxnSp>
            <p:nvCxnSpPr>
              <p:cNvPr id="999" name="Straight Connector 998">
                <a:extLst>
                  <a:ext uri="{FF2B5EF4-FFF2-40B4-BE49-F238E27FC236}">
                    <a16:creationId xmlns:a16="http://schemas.microsoft.com/office/drawing/2014/main" id="{716D8B95-BF44-7763-DA41-533F5F3C709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0" name="Straight Connector 999">
                <a:extLst>
                  <a:ext uri="{FF2B5EF4-FFF2-40B4-BE49-F238E27FC236}">
                    <a16:creationId xmlns:a16="http://schemas.microsoft.com/office/drawing/2014/main" id="{636AE9F7-AC42-8E96-E151-85ACF514258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01" name="Group 1000">
              <a:extLst>
                <a:ext uri="{FF2B5EF4-FFF2-40B4-BE49-F238E27FC236}">
                  <a16:creationId xmlns:a16="http://schemas.microsoft.com/office/drawing/2014/main" id="{B75F6B3A-F050-CB36-9E38-15F5C2F62A54}"/>
                </a:ext>
              </a:extLst>
            </p:cNvPr>
            <p:cNvGrpSpPr/>
            <p:nvPr/>
          </p:nvGrpSpPr>
          <p:grpSpPr>
            <a:xfrm flipH="1">
              <a:off x="9207382" y="2988094"/>
              <a:ext cx="49903" cy="50291"/>
              <a:chOff x="5045471" y="2584333"/>
              <a:chExt cx="233703" cy="214108"/>
            </a:xfrm>
          </p:grpSpPr>
          <p:cxnSp>
            <p:nvCxnSpPr>
              <p:cNvPr id="1002" name="Straight Connector 1001">
                <a:extLst>
                  <a:ext uri="{FF2B5EF4-FFF2-40B4-BE49-F238E27FC236}">
                    <a16:creationId xmlns:a16="http://schemas.microsoft.com/office/drawing/2014/main" id="{E11B320A-767B-1DA7-5ADA-A7116F3FF9A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3" name="Straight Connector 1002">
                <a:extLst>
                  <a:ext uri="{FF2B5EF4-FFF2-40B4-BE49-F238E27FC236}">
                    <a16:creationId xmlns:a16="http://schemas.microsoft.com/office/drawing/2014/main" id="{A91BD26C-2287-B060-9F17-27BD983F289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04" name="Group 1003">
              <a:extLst>
                <a:ext uri="{FF2B5EF4-FFF2-40B4-BE49-F238E27FC236}">
                  <a16:creationId xmlns:a16="http://schemas.microsoft.com/office/drawing/2014/main" id="{B8E48F51-0D93-2A57-EFA3-1D9D4825D2F6}"/>
                </a:ext>
              </a:extLst>
            </p:cNvPr>
            <p:cNvGrpSpPr/>
            <p:nvPr/>
          </p:nvGrpSpPr>
          <p:grpSpPr>
            <a:xfrm flipH="1">
              <a:off x="9230076" y="2988094"/>
              <a:ext cx="49903" cy="50291"/>
              <a:chOff x="5045471" y="2584333"/>
              <a:chExt cx="233703" cy="214108"/>
            </a:xfrm>
          </p:grpSpPr>
          <p:cxnSp>
            <p:nvCxnSpPr>
              <p:cNvPr id="1005" name="Straight Connector 1004">
                <a:extLst>
                  <a:ext uri="{FF2B5EF4-FFF2-40B4-BE49-F238E27FC236}">
                    <a16:creationId xmlns:a16="http://schemas.microsoft.com/office/drawing/2014/main" id="{E31E1ED2-43FF-230B-46A0-A9E2D29831A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6" name="Straight Connector 1005">
                <a:extLst>
                  <a:ext uri="{FF2B5EF4-FFF2-40B4-BE49-F238E27FC236}">
                    <a16:creationId xmlns:a16="http://schemas.microsoft.com/office/drawing/2014/main" id="{D1302A00-2556-DD45-C55A-215A12DB53E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07" name="Group 1006">
              <a:extLst>
                <a:ext uri="{FF2B5EF4-FFF2-40B4-BE49-F238E27FC236}">
                  <a16:creationId xmlns:a16="http://schemas.microsoft.com/office/drawing/2014/main" id="{549D7A7A-C4A0-BB45-8768-147D12E19E4C}"/>
                </a:ext>
              </a:extLst>
            </p:cNvPr>
            <p:cNvGrpSpPr/>
            <p:nvPr/>
          </p:nvGrpSpPr>
          <p:grpSpPr>
            <a:xfrm flipH="1">
              <a:off x="9247283" y="2988094"/>
              <a:ext cx="49903" cy="50291"/>
              <a:chOff x="5045471" y="2584333"/>
              <a:chExt cx="233703" cy="214108"/>
            </a:xfrm>
          </p:grpSpPr>
          <p:cxnSp>
            <p:nvCxnSpPr>
              <p:cNvPr id="1008" name="Straight Connector 1007">
                <a:extLst>
                  <a:ext uri="{FF2B5EF4-FFF2-40B4-BE49-F238E27FC236}">
                    <a16:creationId xmlns:a16="http://schemas.microsoft.com/office/drawing/2014/main" id="{8D34D7DD-D91A-5852-A07D-BD27AB2C06B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09" name="Straight Connector 1008">
                <a:extLst>
                  <a:ext uri="{FF2B5EF4-FFF2-40B4-BE49-F238E27FC236}">
                    <a16:creationId xmlns:a16="http://schemas.microsoft.com/office/drawing/2014/main" id="{BAFE14C7-5DD2-A367-34F1-6B13BCF266D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0" name="Group 1009">
              <a:extLst>
                <a:ext uri="{FF2B5EF4-FFF2-40B4-BE49-F238E27FC236}">
                  <a16:creationId xmlns:a16="http://schemas.microsoft.com/office/drawing/2014/main" id="{F74B2466-4C48-DDD5-9FAE-59FE7FBBB1F0}"/>
                </a:ext>
              </a:extLst>
            </p:cNvPr>
            <p:cNvGrpSpPr/>
            <p:nvPr/>
          </p:nvGrpSpPr>
          <p:grpSpPr>
            <a:xfrm flipH="1">
              <a:off x="9239524" y="2988094"/>
              <a:ext cx="49903" cy="50291"/>
              <a:chOff x="5045471" y="2584333"/>
              <a:chExt cx="233703" cy="214108"/>
            </a:xfrm>
          </p:grpSpPr>
          <p:cxnSp>
            <p:nvCxnSpPr>
              <p:cNvPr id="1011" name="Straight Connector 1010">
                <a:extLst>
                  <a:ext uri="{FF2B5EF4-FFF2-40B4-BE49-F238E27FC236}">
                    <a16:creationId xmlns:a16="http://schemas.microsoft.com/office/drawing/2014/main" id="{4F49DC2F-9515-F5D1-2000-10AE23E9A4B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2" name="Straight Connector 1011">
                <a:extLst>
                  <a:ext uri="{FF2B5EF4-FFF2-40B4-BE49-F238E27FC236}">
                    <a16:creationId xmlns:a16="http://schemas.microsoft.com/office/drawing/2014/main" id="{0E1AE639-E11F-F59D-FD71-0B4E44EF3AF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3" name="Group 1012">
              <a:extLst>
                <a:ext uri="{FF2B5EF4-FFF2-40B4-BE49-F238E27FC236}">
                  <a16:creationId xmlns:a16="http://schemas.microsoft.com/office/drawing/2014/main" id="{854EE31C-A633-D394-0E2C-E19A41D6AA03}"/>
                </a:ext>
              </a:extLst>
            </p:cNvPr>
            <p:cNvGrpSpPr/>
            <p:nvPr/>
          </p:nvGrpSpPr>
          <p:grpSpPr>
            <a:xfrm flipH="1">
              <a:off x="9267271" y="2988094"/>
              <a:ext cx="49903" cy="50291"/>
              <a:chOff x="5045471" y="2584333"/>
              <a:chExt cx="233703" cy="214108"/>
            </a:xfrm>
          </p:grpSpPr>
          <p:cxnSp>
            <p:nvCxnSpPr>
              <p:cNvPr id="1014" name="Straight Connector 1013">
                <a:extLst>
                  <a:ext uri="{FF2B5EF4-FFF2-40B4-BE49-F238E27FC236}">
                    <a16:creationId xmlns:a16="http://schemas.microsoft.com/office/drawing/2014/main" id="{8CA4FEF5-E716-C859-0115-85B963A1FF5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5" name="Straight Connector 1014">
                <a:extLst>
                  <a:ext uri="{FF2B5EF4-FFF2-40B4-BE49-F238E27FC236}">
                    <a16:creationId xmlns:a16="http://schemas.microsoft.com/office/drawing/2014/main" id="{8E13C332-2E5D-B721-768E-E633569AFEF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6" name="Group 1015">
              <a:extLst>
                <a:ext uri="{FF2B5EF4-FFF2-40B4-BE49-F238E27FC236}">
                  <a16:creationId xmlns:a16="http://schemas.microsoft.com/office/drawing/2014/main" id="{EE663CD6-0177-CD00-9751-40276DFF1409}"/>
                </a:ext>
              </a:extLst>
            </p:cNvPr>
            <p:cNvGrpSpPr/>
            <p:nvPr/>
          </p:nvGrpSpPr>
          <p:grpSpPr>
            <a:xfrm flipH="1">
              <a:off x="9272154" y="2988094"/>
              <a:ext cx="49903" cy="50291"/>
              <a:chOff x="5045471" y="2584333"/>
              <a:chExt cx="233703" cy="214108"/>
            </a:xfrm>
          </p:grpSpPr>
          <p:cxnSp>
            <p:nvCxnSpPr>
              <p:cNvPr id="1017" name="Straight Connector 1016">
                <a:extLst>
                  <a:ext uri="{FF2B5EF4-FFF2-40B4-BE49-F238E27FC236}">
                    <a16:creationId xmlns:a16="http://schemas.microsoft.com/office/drawing/2014/main" id="{1D0FF3E0-813D-839A-6580-D867C33CBE6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18" name="Straight Connector 1017">
                <a:extLst>
                  <a:ext uri="{FF2B5EF4-FFF2-40B4-BE49-F238E27FC236}">
                    <a16:creationId xmlns:a16="http://schemas.microsoft.com/office/drawing/2014/main" id="{CCDF3E3F-B7BC-2535-72FB-4DC95716E38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9" name="Group 1018">
              <a:extLst>
                <a:ext uri="{FF2B5EF4-FFF2-40B4-BE49-F238E27FC236}">
                  <a16:creationId xmlns:a16="http://schemas.microsoft.com/office/drawing/2014/main" id="{D6E4BFEE-D9D2-17B8-8E0E-98FCC65994B8}"/>
                </a:ext>
              </a:extLst>
            </p:cNvPr>
            <p:cNvGrpSpPr/>
            <p:nvPr/>
          </p:nvGrpSpPr>
          <p:grpSpPr>
            <a:xfrm flipH="1">
              <a:off x="9288549" y="2988094"/>
              <a:ext cx="49903" cy="50291"/>
              <a:chOff x="5045471" y="2584333"/>
              <a:chExt cx="233703" cy="214108"/>
            </a:xfrm>
          </p:grpSpPr>
          <p:cxnSp>
            <p:nvCxnSpPr>
              <p:cNvPr id="1020" name="Straight Connector 1019">
                <a:extLst>
                  <a:ext uri="{FF2B5EF4-FFF2-40B4-BE49-F238E27FC236}">
                    <a16:creationId xmlns:a16="http://schemas.microsoft.com/office/drawing/2014/main" id="{9B3CAC5C-0442-345C-F182-D5E4B73F352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1" name="Straight Connector 1020">
                <a:extLst>
                  <a:ext uri="{FF2B5EF4-FFF2-40B4-BE49-F238E27FC236}">
                    <a16:creationId xmlns:a16="http://schemas.microsoft.com/office/drawing/2014/main" id="{12BCA899-1815-5F59-79A6-EB3E9EF4988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22" name="Group 1021">
              <a:extLst>
                <a:ext uri="{FF2B5EF4-FFF2-40B4-BE49-F238E27FC236}">
                  <a16:creationId xmlns:a16="http://schemas.microsoft.com/office/drawing/2014/main" id="{F288D794-FD4A-C50D-B189-26ABAA724767}"/>
                </a:ext>
              </a:extLst>
            </p:cNvPr>
            <p:cNvGrpSpPr/>
            <p:nvPr/>
          </p:nvGrpSpPr>
          <p:grpSpPr>
            <a:xfrm flipH="1">
              <a:off x="9305263" y="2988094"/>
              <a:ext cx="49903" cy="50291"/>
              <a:chOff x="5045471" y="2584333"/>
              <a:chExt cx="233703" cy="214108"/>
            </a:xfrm>
          </p:grpSpPr>
          <p:cxnSp>
            <p:nvCxnSpPr>
              <p:cNvPr id="1023" name="Straight Connector 1022">
                <a:extLst>
                  <a:ext uri="{FF2B5EF4-FFF2-40B4-BE49-F238E27FC236}">
                    <a16:creationId xmlns:a16="http://schemas.microsoft.com/office/drawing/2014/main" id="{B1A011DD-8197-F8EB-9479-CE360A1DE23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4" name="Straight Connector 1023">
                <a:extLst>
                  <a:ext uri="{FF2B5EF4-FFF2-40B4-BE49-F238E27FC236}">
                    <a16:creationId xmlns:a16="http://schemas.microsoft.com/office/drawing/2014/main" id="{718B2D02-96C4-E7F0-D448-FAD4901A86F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25" name="Group 1024">
              <a:extLst>
                <a:ext uri="{FF2B5EF4-FFF2-40B4-BE49-F238E27FC236}">
                  <a16:creationId xmlns:a16="http://schemas.microsoft.com/office/drawing/2014/main" id="{DB5DB3A0-3612-47DA-7926-40CABCADA278}"/>
                </a:ext>
              </a:extLst>
            </p:cNvPr>
            <p:cNvGrpSpPr/>
            <p:nvPr/>
          </p:nvGrpSpPr>
          <p:grpSpPr>
            <a:xfrm flipH="1">
              <a:off x="9317050" y="2988094"/>
              <a:ext cx="49903" cy="50291"/>
              <a:chOff x="5045471" y="2584333"/>
              <a:chExt cx="233703" cy="214108"/>
            </a:xfrm>
          </p:grpSpPr>
          <p:cxnSp>
            <p:nvCxnSpPr>
              <p:cNvPr id="1026" name="Straight Connector 1025">
                <a:extLst>
                  <a:ext uri="{FF2B5EF4-FFF2-40B4-BE49-F238E27FC236}">
                    <a16:creationId xmlns:a16="http://schemas.microsoft.com/office/drawing/2014/main" id="{81C7FEE2-F558-99C6-F869-48E558AD532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27" name="Straight Connector 1026">
                <a:extLst>
                  <a:ext uri="{FF2B5EF4-FFF2-40B4-BE49-F238E27FC236}">
                    <a16:creationId xmlns:a16="http://schemas.microsoft.com/office/drawing/2014/main" id="{DA3DF221-AFC5-AA00-0C15-99BAEC5990E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28" name="Group 1027">
              <a:extLst>
                <a:ext uri="{FF2B5EF4-FFF2-40B4-BE49-F238E27FC236}">
                  <a16:creationId xmlns:a16="http://schemas.microsoft.com/office/drawing/2014/main" id="{E23E0C7F-21BB-F826-2A7A-3BFA5E3D6005}"/>
                </a:ext>
              </a:extLst>
            </p:cNvPr>
            <p:cNvGrpSpPr/>
            <p:nvPr/>
          </p:nvGrpSpPr>
          <p:grpSpPr>
            <a:xfrm flipH="1">
              <a:off x="9337404" y="2988094"/>
              <a:ext cx="49903" cy="50291"/>
              <a:chOff x="5045471" y="2584333"/>
              <a:chExt cx="233703" cy="214108"/>
            </a:xfrm>
          </p:grpSpPr>
          <p:cxnSp>
            <p:nvCxnSpPr>
              <p:cNvPr id="1029" name="Straight Connector 1028">
                <a:extLst>
                  <a:ext uri="{FF2B5EF4-FFF2-40B4-BE49-F238E27FC236}">
                    <a16:creationId xmlns:a16="http://schemas.microsoft.com/office/drawing/2014/main" id="{7DEF4905-3A10-680C-9E2F-B416D391616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0" name="Straight Connector 1029">
                <a:extLst>
                  <a:ext uri="{FF2B5EF4-FFF2-40B4-BE49-F238E27FC236}">
                    <a16:creationId xmlns:a16="http://schemas.microsoft.com/office/drawing/2014/main" id="{867D52A1-ACA6-A5B8-1A1E-BFDB183BCDA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31" name="Group 1030">
              <a:extLst>
                <a:ext uri="{FF2B5EF4-FFF2-40B4-BE49-F238E27FC236}">
                  <a16:creationId xmlns:a16="http://schemas.microsoft.com/office/drawing/2014/main" id="{3F045648-0606-CCFD-3E7E-11714D645A38}"/>
                </a:ext>
              </a:extLst>
            </p:cNvPr>
            <p:cNvGrpSpPr/>
            <p:nvPr/>
          </p:nvGrpSpPr>
          <p:grpSpPr>
            <a:xfrm flipH="1">
              <a:off x="9356846" y="2988094"/>
              <a:ext cx="49903" cy="50291"/>
              <a:chOff x="5045471" y="2584333"/>
              <a:chExt cx="233703" cy="214108"/>
            </a:xfrm>
          </p:grpSpPr>
          <p:cxnSp>
            <p:nvCxnSpPr>
              <p:cNvPr id="1032" name="Straight Connector 1031">
                <a:extLst>
                  <a:ext uri="{FF2B5EF4-FFF2-40B4-BE49-F238E27FC236}">
                    <a16:creationId xmlns:a16="http://schemas.microsoft.com/office/drawing/2014/main" id="{D351B9F0-3B41-D4D0-DBF6-F26C4F7B728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3" name="Straight Connector 1032">
                <a:extLst>
                  <a:ext uri="{FF2B5EF4-FFF2-40B4-BE49-F238E27FC236}">
                    <a16:creationId xmlns:a16="http://schemas.microsoft.com/office/drawing/2014/main" id="{302CFA22-3EB6-F0B2-6642-F52B3783C89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34" name="Group 1033">
              <a:extLst>
                <a:ext uri="{FF2B5EF4-FFF2-40B4-BE49-F238E27FC236}">
                  <a16:creationId xmlns:a16="http://schemas.microsoft.com/office/drawing/2014/main" id="{2B3EC853-0700-692B-A2B7-8E2D45871A1A}"/>
                </a:ext>
              </a:extLst>
            </p:cNvPr>
            <p:cNvGrpSpPr/>
            <p:nvPr/>
          </p:nvGrpSpPr>
          <p:grpSpPr>
            <a:xfrm flipH="1">
              <a:off x="9435743" y="2988094"/>
              <a:ext cx="49903" cy="50291"/>
              <a:chOff x="5045471" y="2584333"/>
              <a:chExt cx="233703" cy="214108"/>
            </a:xfrm>
          </p:grpSpPr>
          <p:cxnSp>
            <p:nvCxnSpPr>
              <p:cNvPr id="1035" name="Straight Connector 1034">
                <a:extLst>
                  <a:ext uri="{FF2B5EF4-FFF2-40B4-BE49-F238E27FC236}">
                    <a16:creationId xmlns:a16="http://schemas.microsoft.com/office/drawing/2014/main" id="{89E11201-C998-AF89-D1A7-916B50A6208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6" name="Straight Connector 1035">
                <a:extLst>
                  <a:ext uri="{FF2B5EF4-FFF2-40B4-BE49-F238E27FC236}">
                    <a16:creationId xmlns:a16="http://schemas.microsoft.com/office/drawing/2014/main" id="{16388284-63CB-A98E-CC04-0605E643ECB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37" name="Group 1036">
              <a:extLst>
                <a:ext uri="{FF2B5EF4-FFF2-40B4-BE49-F238E27FC236}">
                  <a16:creationId xmlns:a16="http://schemas.microsoft.com/office/drawing/2014/main" id="{3C11606A-8D8C-3C00-AD5F-4AA1E0A93288}"/>
                </a:ext>
              </a:extLst>
            </p:cNvPr>
            <p:cNvGrpSpPr/>
            <p:nvPr/>
          </p:nvGrpSpPr>
          <p:grpSpPr>
            <a:xfrm flipH="1">
              <a:off x="9443767" y="2988094"/>
              <a:ext cx="49903" cy="50291"/>
              <a:chOff x="5045471" y="2584333"/>
              <a:chExt cx="233703" cy="214108"/>
            </a:xfrm>
          </p:grpSpPr>
          <p:cxnSp>
            <p:nvCxnSpPr>
              <p:cNvPr id="1038" name="Straight Connector 1037">
                <a:extLst>
                  <a:ext uri="{FF2B5EF4-FFF2-40B4-BE49-F238E27FC236}">
                    <a16:creationId xmlns:a16="http://schemas.microsoft.com/office/drawing/2014/main" id="{A7CA7F76-ED5F-96CD-8FB1-E8F269B529DB}"/>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39" name="Straight Connector 1038">
                <a:extLst>
                  <a:ext uri="{FF2B5EF4-FFF2-40B4-BE49-F238E27FC236}">
                    <a16:creationId xmlns:a16="http://schemas.microsoft.com/office/drawing/2014/main" id="{B7CF45D0-A360-8204-A843-0AF4D502DFD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0" name="Group 1039">
              <a:extLst>
                <a:ext uri="{FF2B5EF4-FFF2-40B4-BE49-F238E27FC236}">
                  <a16:creationId xmlns:a16="http://schemas.microsoft.com/office/drawing/2014/main" id="{9DFB5BA2-2D27-C39C-C060-F5AE3AD76F23}"/>
                </a:ext>
              </a:extLst>
            </p:cNvPr>
            <p:cNvGrpSpPr/>
            <p:nvPr/>
          </p:nvGrpSpPr>
          <p:grpSpPr>
            <a:xfrm flipH="1">
              <a:off x="9454469" y="2988094"/>
              <a:ext cx="49903" cy="50291"/>
              <a:chOff x="5045471" y="2584333"/>
              <a:chExt cx="233703" cy="214108"/>
            </a:xfrm>
          </p:grpSpPr>
          <p:cxnSp>
            <p:nvCxnSpPr>
              <p:cNvPr id="1041" name="Straight Connector 1040">
                <a:extLst>
                  <a:ext uri="{FF2B5EF4-FFF2-40B4-BE49-F238E27FC236}">
                    <a16:creationId xmlns:a16="http://schemas.microsoft.com/office/drawing/2014/main" id="{3375DEED-2CDD-F7D2-21B8-6C563261E65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2" name="Straight Connector 1041">
                <a:extLst>
                  <a:ext uri="{FF2B5EF4-FFF2-40B4-BE49-F238E27FC236}">
                    <a16:creationId xmlns:a16="http://schemas.microsoft.com/office/drawing/2014/main" id="{0693F6CB-407B-4445-A0B5-D3F28BB3422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3" name="Group 1042">
              <a:extLst>
                <a:ext uri="{FF2B5EF4-FFF2-40B4-BE49-F238E27FC236}">
                  <a16:creationId xmlns:a16="http://schemas.microsoft.com/office/drawing/2014/main" id="{46DAA08D-8AE3-0393-0C79-4B0A8FFB0A97}"/>
                </a:ext>
              </a:extLst>
            </p:cNvPr>
            <p:cNvGrpSpPr/>
            <p:nvPr/>
          </p:nvGrpSpPr>
          <p:grpSpPr>
            <a:xfrm flipH="1">
              <a:off x="9492783" y="2988094"/>
              <a:ext cx="49903" cy="50291"/>
              <a:chOff x="5045471" y="2584333"/>
              <a:chExt cx="233703" cy="214108"/>
            </a:xfrm>
          </p:grpSpPr>
          <p:cxnSp>
            <p:nvCxnSpPr>
              <p:cNvPr id="1044" name="Straight Connector 1043">
                <a:extLst>
                  <a:ext uri="{FF2B5EF4-FFF2-40B4-BE49-F238E27FC236}">
                    <a16:creationId xmlns:a16="http://schemas.microsoft.com/office/drawing/2014/main" id="{86DB3D71-CAA7-01F9-E8AC-907163C1BCE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5" name="Straight Connector 1044">
                <a:extLst>
                  <a:ext uri="{FF2B5EF4-FFF2-40B4-BE49-F238E27FC236}">
                    <a16:creationId xmlns:a16="http://schemas.microsoft.com/office/drawing/2014/main" id="{346E3646-78D0-0C8D-D8FE-E81F4F6FC2D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6" name="Group 1045">
              <a:extLst>
                <a:ext uri="{FF2B5EF4-FFF2-40B4-BE49-F238E27FC236}">
                  <a16:creationId xmlns:a16="http://schemas.microsoft.com/office/drawing/2014/main" id="{28B4324E-74E5-021E-F3A0-64841A5C534F}"/>
                </a:ext>
              </a:extLst>
            </p:cNvPr>
            <p:cNvGrpSpPr/>
            <p:nvPr/>
          </p:nvGrpSpPr>
          <p:grpSpPr>
            <a:xfrm flipH="1">
              <a:off x="9502890" y="2988094"/>
              <a:ext cx="49903" cy="50291"/>
              <a:chOff x="5045471" y="2584333"/>
              <a:chExt cx="233703" cy="214108"/>
            </a:xfrm>
          </p:grpSpPr>
          <p:cxnSp>
            <p:nvCxnSpPr>
              <p:cNvPr id="1047" name="Straight Connector 1046">
                <a:extLst>
                  <a:ext uri="{FF2B5EF4-FFF2-40B4-BE49-F238E27FC236}">
                    <a16:creationId xmlns:a16="http://schemas.microsoft.com/office/drawing/2014/main" id="{6F52C8BE-BA31-5734-8D9D-2F9D0009255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48" name="Straight Connector 1047">
                <a:extLst>
                  <a:ext uri="{FF2B5EF4-FFF2-40B4-BE49-F238E27FC236}">
                    <a16:creationId xmlns:a16="http://schemas.microsoft.com/office/drawing/2014/main" id="{3CEAA3E2-6812-ED5D-78DA-A3C0FFC593B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9" name="Group 1048">
              <a:extLst>
                <a:ext uri="{FF2B5EF4-FFF2-40B4-BE49-F238E27FC236}">
                  <a16:creationId xmlns:a16="http://schemas.microsoft.com/office/drawing/2014/main" id="{F5004EEC-DF02-3A86-CD51-267AD0372F65}"/>
                </a:ext>
              </a:extLst>
            </p:cNvPr>
            <p:cNvGrpSpPr/>
            <p:nvPr/>
          </p:nvGrpSpPr>
          <p:grpSpPr>
            <a:xfrm flipH="1">
              <a:off x="9516695" y="2988094"/>
              <a:ext cx="49903" cy="50291"/>
              <a:chOff x="5045471" y="2584333"/>
              <a:chExt cx="233703" cy="214108"/>
            </a:xfrm>
          </p:grpSpPr>
          <p:cxnSp>
            <p:nvCxnSpPr>
              <p:cNvPr id="1050" name="Straight Connector 1049">
                <a:extLst>
                  <a:ext uri="{FF2B5EF4-FFF2-40B4-BE49-F238E27FC236}">
                    <a16:creationId xmlns:a16="http://schemas.microsoft.com/office/drawing/2014/main" id="{2776F1A5-CD3A-FDA7-950B-D4BBE106C2D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1" name="Straight Connector 1050">
                <a:extLst>
                  <a:ext uri="{FF2B5EF4-FFF2-40B4-BE49-F238E27FC236}">
                    <a16:creationId xmlns:a16="http://schemas.microsoft.com/office/drawing/2014/main" id="{ED31705A-B71E-BD06-C3CE-4EACD165080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52" name="Group 1051">
              <a:extLst>
                <a:ext uri="{FF2B5EF4-FFF2-40B4-BE49-F238E27FC236}">
                  <a16:creationId xmlns:a16="http://schemas.microsoft.com/office/drawing/2014/main" id="{A4566EC3-679E-B8DB-D782-3D04CA2F643E}"/>
                </a:ext>
              </a:extLst>
            </p:cNvPr>
            <p:cNvGrpSpPr/>
            <p:nvPr/>
          </p:nvGrpSpPr>
          <p:grpSpPr>
            <a:xfrm flipH="1">
              <a:off x="9531411" y="2988094"/>
              <a:ext cx="49903" cy="50291"/>
              <a:chOff x="5045471" y="2584333"/>
              <a:chExt cx="233703" cy="214108"/>
            </a:xfrm>
          </p:grpSpPr>
          <p:cxnSp>
            <p:nvCxnSpPr>
              <p:cNvPr id="1053" name="Straight Connector 1052">
                <a:extLst>
                  <a:ext uri="{FF2B5EF4-FFF2-40B4-BE49-F238E27FC236}">
                    <a16:creationId xmlns:a16="http://schemas.microsoft.com/office/drawing/2014/main" id="{696C8196-0993-1E0A-DB01-9419047858B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4" name="Straight Connector 1053">
                <a:extLst>
                  <a:ext uri="{FF2B5EF4-FFF2-40B4-BE49-F238E27FC236}">
                    <a16:creationId xmlns:a16="http://schemas.microsoft.com/office/drawing/2014/main" id="{F87741CC-DB34-30D9-CD61-38676F03F87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55" name="Group 1054">
              <a:extLst>
                <a:ext uri="{FF2B5EF4-FFF2-40B4-BE49-F238E27FC236}">
                  <a16:creationId xmlns:a16="http://schemas.microsoft.com/office/drawing/2014/main" id="{ED53C8D6-89EA-ED00-A828-BBF4F62D3FC9}"/>
                </a:ext>
              </a:extLst>
            </p:cNvPr>
            <p:cNvGrpSpPr/>
            <p:nvPr/>
          </p:nvGrpSpPr>
          <p:grpSpPr>
            <a:xfrm flipH="1">
              <a:off x="9540556" y="2988094"/>
              <a:ext cx="49903" cy="50291"/>
              <a:chOff x="5045471" y="2584333"/>
              <a:chExt cx="233703" cy="214108"/>
            </a:xfrm>
          </p:grpSpPr>
          <p:cxnSp>
            <p:nvCxnSpPr>
              <p:cNvPr id="1056" name="Straight Connector 1055">
                <a:extLst>
                  <a:ext uri="{FF2B5EF4-FFF2-40B4-BE49-F238E27FC236}">
                    <a16:creationId xmlns:a16="http://schemas.microsoft.com/office/drawing/2014/main" id="{C712E848-24DE-8A4E-A025-3621CAC7996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57" name="Straight Connector 1056">
                <a:extLst>
                  <a:ext uri="{FF2B5EF4-FFF2-40B4-BE49-F238E27FC236}">
                    <a16:creationId xmlns:a16="http://schemas.microsoft.com/office/drawing/2014/main" id="{8ECFC9DE-3364-9D2F-C0F2-36D52502993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58" name="Group 1057">
              <a:extLst>
                <a:ext uri="{FF2B5EF4-FFF2-40B4-BE49-F238E27FC236}">
                  <a16:creationId xmlns:a16="http://schemas.microsoft.com/office/drawing/2014/main" id="{5793CD8C-6798-2127-DF75-A6469306D35E}"/>
                </a:ext>
              </a:extLst>
            </p:cNvPr>
            <p:cNvGrpSpPr/>
            <p:nvPr/>
          </p:nvGrpSpPr>
          <p:grpSpPr>
            <a:xfrm flipH="1">
              <a:off x="9565351" y="2988094"/>
              <a:ext cx="49903" cy="50291"/>
              <a:chOff x="5045471" y="2584333"/>
              <a:chExt cx="233703" cy="214108"/>
            </a:xfrm>
          </p:grpSpPr>
          <p:cxnSp>
            <p:nvCxnSpPr>
              <p:cNvPr id="1059" name="Straight Connector 1058">
                <a:extLst>
                  <a:ext uri="{FF2B5EF4-FFF2-40B4-BE49-F238E27FC236}">
                    <a16:creationId xmlns:a16="http://schemas.microsoft.com/office/drawing/2014/main" id="{897F68D6-29E4-0BCD-E0B1-376889791F6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0" name="Straight Connector 1059">
                <a:extLst>
                  <a:ext uri="{FF2B5EF4-FFF2-40B4-BE49-F238E27FC236}">
                    <a16:creationId xmlns:a16="http://schemas.microsoft.com/office/drawing/2014/main" id="{D894C234-16A0-9E26-09F8-E52615D70AA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61" name="Group 1060">
              <a:extLst>
                <a:ext uri="{FF2B5EF4-FFF2-40B4-BE49-F238E27FC236}">
                  <a16:creationId xmlns:a16="http://schemas.microsoft.com/office/drawing/2014/main" id="{303E5008-3C38-A7BF-9226-EF3DD397F4CC}"/>
                </a:ext>
              </a:extLst>
            </p:cNvPr>
            <p:cNvGrpSpPr/>
            <p:nvPr/>
          </p:nvGrpSpPr>
          <p:grpSpPr>
            <a:xfrm flipH="1">
              <a:off x="9576148" y="2988094"/>
              <a:ext cx="49903" cy="50291"/>
              <a:chOff x="5045471" y="2584333"/>
              <a:chExt cx="233703" cy="214108"/>
            </a:xfrm>
          </p:grpSpPr>
          <p:cxnSp>
            <p:nvCxnSpPr>
              <p:cNvPr id="1062" name="Straight Connector 1061">
                <a:extLst>
                  <a:ext uri="{FF2B5EF4-FFF2-40B4-BE49-F238E27FC236}">
                    <a16:creationId xmlns:a16="http://schemas.microsoft.com/office/drawing/2014/main" id="{53FE7F42-67C8-0C42-1165-D375C1060E0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3" name="Straight Connector 1062">
                <a:extLst>
                  <a:ext uri="{FF2B5EF4-FFF2-40B4-BE49-F238E27FC236}">
                    <a16:creationId xmlns:a16="http://schemas.microsoft.com/office/drawing/2014/main" id="{FBC5597D-18E2-38E7-72B8-03F8E0036AB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64" name="Group 1063">
              <a:extLst>
                <a:ext uri="{FF2B5EF4-FFF2-40B4-BE49-F238E27FC236}">
                  <a16:creationId xmlns:a16="http://schemas.microsoft.com/office/drawing/2014/main" id="{2F2C8DDB-BA35-2C18-C7B4-BF55D14388B3}"/>
                </a:ext>
              </a:extLst>
            </p:cNvPr>
            <p:cNvGrpSpPr/>
            <p:nvPr/>
          </p:nvGrpSpPr>
          <p:grpSpPr>
            <a:xfrm flipH="1">
              <a:off x="9592480" y="2988094"/>
              <a:ext cx="49903" cy="50291"/>
              <a:chOff x="5045471" y="2584333"/>
              <a:chExt cx="233703" cy="214108"/>
            </a:xfrm>
          </p:grpSpPr>
          <p:cxnSp>
            <p:nvCxnSpPr>
              <p:cNvPr id="1065" name="Straight Connector 1064">
                <a:extLst>
                  <a:ext uri="{FF2B5EF4-FFF2-40B4-BE49-F238E27FC236}">
                    <a16:creationId xmlns:a16="http://schemas.microsoft.com/office/drawing/2014/main" id="{FD037E52-5AEF-F04E-96BA-D9B610DC314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6" name="Straight Connector 1065">
                <a:extLst>
                  <a:ext uri="{FF2B5EF4-FFF2-40B4-BE49-F238E27FC236}">
                    <a16:creationId xmlns:a16="http://schemas.microsoft.com/office/drawing/2014/main" id="{83A38570-775E-3CDC-AE79-D203CAEFBA9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67" name="Group 1066">
              <a:extLst>
                <a:ext uri="{FF2B5EF4-FFF2-40B4-BE49-F238E27FC236}">
                  <a16:creationId xmlns:a16="http://schemas.microsoft.com/office/drawing/2014/main" id="{F7CDE702-8FF5-9442-A6E9-3CA75401ED1F}"/>
                </a:ext>
              </a:extLst>
            </p:cNvPr>
            <p:cNvGrpSpPr/>
            <p:nvPr/>
          </p:nvGrpSpPr>
          <p:grpSpPr>
            <a:xfrm flipH="1">
              <a:off x="9601146" y="2988094"/>
              <a:ext cx="49903" cy="50291"/>
              <a:chOff x="5045471" y="2584333"/>
              <a:chExt cx="233703" cy="214108"/>
            </a:xfrm>
          </p:grpSpPr>
          <p:cxnSp>
            <p:nvCxnSpPr>
              <p:cNvPr id="1068" name="Straight Connector 1067">
                <a:extLst>
                  <a:ext uri="{FF2B5EF4-FFF2-40B4-BE49-F238E27FC236}">
                    <a16:creationId xmlns:a16="http://schemas.microsoft.com/office/drawing/2014/main" id="{6B58899D-8A04-4415-9AB0-8C8C4A5E271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69" name="Straight Connector 1068">
                <a:extLst>
                  <a:ext uri="{FF2B5EF4-FFF2-40B4-BE49-F238E27FC236}">
                    <a16:creationId xmlns:a16="http://schemas.microsoft.com/office/drawing/2014/main" id="{5F621A51-4145-52C4-C5B7-62FBD344E30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0" name="Group 1069">
              <a:extLst>
                <a:ext uri="{FF2B5EF4-FFF2-40B4-BE49-F238E27FC236}">
                  <a16:creationId xmlns:a16="http://schemas.microsoft.com/office/drawing/2014/main" id="{D2484F75-10AE-79DD-9E6C-E9AE342D42CE}"/>
                </a:ext>
              </a:extLst>
            </p:cNvPr>
            <p:cNvGrpSpPr/>
            <p:nvPr/>
          </p:nvGrpSpPr>
          <p:grpSpPr>
            <a:xfrm flipH="1">
              <a:off x="9612159" y="2988094"/>
              <a:ext cx="49903" cy="50291"/>
              <a:chOff x="5045471" y="2584333"/>
              <a:chExt cx="233703" cy="214108"/>
            </a:xfrm>
          </p:grpSpPr>
          <p:cxnSp>
            <p:nvCxnSpPr>
              <p:cNvPr id="1071" name="Straight Connector 1070">
                <a:extLst>
                  <a:ext uri="{FF2B5EF4-FFF2-40B4-BE49-F238E27FC236}">
                    <a16:creationId xmlns:a16="http://schemas.microsoft.com/office/drawing/2014/main" id="{6F9C6A6B-072D-3C9F-3031-5C9E8A60FC6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2" name="Straight Connector 1071">
                <a:extLst>
                  <a:ext uri="{FF2B5EF4-FFF2-40B4-BE49-F238E27FC236}">
                    <a16:creationId xmlns:a16="http://schemas.microsoft.com/office/drawing/2014/main" id="{42FBD781-3013-76D4-7BBC-C8784B9CC13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3" name="Group 1072">
              <a:extLst>
                <a:ext uri="{FF2B5EF4-FFF2-40B4-BE49-F238E27FC236}">
                  <a16:creationId xmlns:a16="http://schemas.microsoft.com/office/drawing/2014/main" id="{A0A7758F-47B2-2D13-8838-1A41EAFC7FD0}"/>
                </a:ext>
              </a:extLst>
            </p:cNvPr>
            <p:cNvGrpSpPr/>
            <p:nvPr/>
          </p:nvGrpSpPr>
          <p:grpSpPr>
            <a:xfrm flipH="1">
              <a:off x="9632780" y="2988094"/>
              <a:ext cx="49903" cy="50291"/>
              <a:chOff x="5045471" y="2584333"/>
              <a:chExt cx="233703" cy="214108"/>
            </a:xfrm>
          </p:grpSpPr>
          <p:cxnSp>
            <p:nvCxnSpPr>
              <p:cNvPr id="1074" name="Straight Connector 1073">
                <a:extLst>
                  <a:ext uri="{FF2B5EF4-FFF2-40B4-BE49-F238E27FC236}">
                    <a16:creationId xmlns:a16="http://schemas.microsoft.com/office/drawing/2014/main" id="{74D2A78D-192D-DF3E-787A-F846B35F20D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5" name="Straight Connector 1074">
                <a:extLst>
                  <a:ext uri="{FF2B5EF4-FFF2-40B4-BE49-F238E27FC236}">
                    <a16:creationId xmlns:a16="http://schemas.microsoft.com/office/drawing/2014/main" id="{8B3D7C84-5AFD-6E18-A0F9-2CAFC977254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6" name="Group 1075">
              <a:extLst>
                <a:ext uri="{FF2B5EF4-FFF2-40B4-BE49-F238E27FC236}">
                  <a16:creationId xmlns:a16="http://schemas.microsoft.com/office/drawing/2014/main" id="{00D6977E-A2FF-D7F6-20D9-ACD77A96D0E5}"/>
                </a:ext>
              </a:extLst>
            </p:cNvPr>
            <p:cNvGrpSpPr/>
            <p:nvPr/>
          </p:nvGrpSpPr>
          <p:grpSpPr>
            <a:xfrm flipH="1">
              <a:off x="9656518" y="2989213"/>
              <a:ext cx="49903" cy="50291"/>
              <a:chOff x="5045471" y="2584333"/>
              <a:chExt cx="233703" cy="214108"/>
            </a:xfrm>
          </p:grpSpPr>
          <p:cxnSp>
            <p:nvCxnSpPr>
              <p:cNvPr id="1077" name="Straight Connector 1076">
                <a:extLst>
                  <a:ext uri="{FF2B5EF4-FFF2-40B4-BE49-F238E27FC236}">
                    <a16:creationId xmlns:a16="http://schemas.microsoft.com/office/drawing/2014/main" id="{936421A7-E452-583A-62B7-A2409D955C2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78" name="Straight Connector 1077">
                <a:extLst>
                  <a:ext uri="{FF2B5EF4-FFF2-40B4-BE49-F238E27FC236}">
                    <a16:creationId xmlns:a16="http://schemas.microsoft.com/office/drawing/2014/main" id="{090292DF-51F5-F2D8-51CD-A0AE2D79577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9" name="Group 1078">
              <a:extLst>
                <a:ext uri="{FF2B5EF4-FFF2-40B4-BE49-F238E27FC236}">
                  <a16:creationId xmlns:a16="http://schemas.microsoft.com/office/drawing/2014/main" id="{3A1768B1-E770-AF7F-D049-8C63C616A046}"/>
                </a:ext>
              </a:extLst>
            </p:cNvPr>
            <p:cNvGrpSpPr/>
            <p:nvPr/>
          </p:nvGrpSpPr>
          <p:grpSpPr>
            <a:xfrm flipH="1">
              <a:off x="9670578" y="2992387"/>
              <a:ext cx="49903" cy="50291"/>
              <a:chOff x="5045471" y="2584333"/>
              <a:chExt cx="233703" cy="214108"/>
            </a:xfrm>
          </p:grpSpPr>
          <p:cxnSp>
            <p:nvCxnSpPr>
              <p:cNvPr id="1080" name="Straight Connector 1079">
                <a:extLst>
                  <a:ext uri="{FF2B5EF4-FFF2-40B4-BE49-F238E27FC236}">
                    <a16:creationId xmlns:a16="http://schemas.microsoft.com/office/drawing/2014/main" id="{CF491F00-8F75-B698-F527-614A17B32F3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1" name="Straight Connector 1080">
                <a:extLst>
                  <a:ext uri="{FF2B5EF4-FFF2-40B4-BE49-F238E27FC236}">
                    <a16:creationId xmlns:a16="http://schemas.microsoft.com/office/drawing/2014/main" id="{6A488836-5C96-A0BC-D48D-2D20C7E9641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82" name="Group 1081">
              <a:extLst>
                <a:ext uri="{FF2B5EF4-FFF2-40B4-BE49-F238E27FC236}">
                  <a16:creationId xmlns:a16="http://schemas.microsoft.com/office/drawing/2014/main" id="{0D6C2033-579C-540C-5539-9C74AC46EC6E}"/>
                </a:ext>
              </a:extLst>
            </p:cNvPr>
            <p:cNvGrpSpPr/>
            <p:nvPr/>
          </p:nvGrpSpPr>
          <p:grpSpPr>
            <a:xfrm flipH="1">
              <a:off x="9685080" y="2998489"/>
              <a:ext cx="49903" cy="50291"/>
              <a:chOff x="5045471" y="2584333"/>
              <a:chExt cx="233703" cy="214108"/>
            </a:xfrm>
          </p:grpSpPr>
          <p:cxnSp>
            <p:nvCxnSpPr>
              <p:cNvPr id="1083" name="Straight Connector 1082">
                <a:extLst>
                  <a:ext uri="{FF2B5EF4-FFF2-40B4-BE49-F238E27FC236}">
                    <a16:creationId xmlns:a16="http://schemas.microsoft.com/office/drawing/2014/main" id="{48AD6800-3298-1D40-0A64-1BB742F605D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4" name="Straight Connector 1083">
                <a:extLst>
                  <a:ext uri="{FF2B5EF4-FFF2-40B4-BE49-F238E27FC236}">
                    <a16:creationId xmlns:a16="http://schemas.microsoft.com/office/drawing/2014/main" id="{C8460EAE-7638-D676-7DDF-49182234BA9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85" name="Group 1084">
              <a:extLst>
                <a:ext uri="{FF2B5EF4-FFF2-40B4-BE49-F238E27FC236}">
                  <a16:creationId xmlns:a16="http://schemas.microsoft.com/office/drawing/2014/main" id="{A1F420B1-8021-651D-567B-D4D8EB7A8469}"/>
                </a:ext>
              </a:extLst>
            </p:cNvPr>
            <p:cNvGrpSpPr/>
            <p:nvPr/>
          </p:nvGrpSpPr>
          <p:grpSpPr>
            <a:xfrm flipH="1">
              <a:off x="9722550" y="2998489"/>
              <a:ext cx="49903" cy="50291"/>
              <a:chOff x="5045471" y="2584333"/>
              <a:chExt cx="233703" cy="214108"/>
            </a:xfrm>
          </p:grpSpPr>
          <p:cxnSp>
            <p:nvCxnSpPr>
              <p:cNvPr id="1086" name="Straight Connector 1085">
                <a:extLst>
                  <a:ext uri="{FF2B5EF4-FFF2-40B4-BE49-F238E27FC236}">
                    <a16:creationId xmlns:a16="http://schemas.microsoft.com/office/drawing/2014/main" id="{CD812B3A-A18C-4FF4-38C9-DE98DC89A42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87" name="Straight Connector 1086">
                <a:extLst>
                  <a:ext uri="{FF2B5EF4-FFF2-40B4-BE49-F238E27FC236}">
                    <a16:creationId xmlns:a16="http://schemas.microsoft.com/office/drawing/2014/main" id="{441268D8-1C3D-ECB5-8320-7555C00D30D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88" name="Group 1087">
              <a:extLst>
                <a:ext uri="{FF2B5EF4-FFF2-40B4-BE49-F238E27FC236}">
                  <a16:creationId xmlns:a16="http://schemas.microsoft.com/office/drawing/2014/main" id="{89DEC20A-BB5F-4AE6-9828-D357693EEA89}"/>
                </a:ext>
              </a:extLst>
            </p:cNvPr>
            <p:cNvGrpSpPr/>
            <p:nvPr/>
          </p:nvGrpSpPr>
          <p:grpSpPr>
            <a:xfrm flipH="1">
              <a:off x="9744909" y="2999116"/>
              <a:ext cx="49903" cy="50291"/>
              <a:chOff x="5045471" y="2584333"/>
              <a:chExt cx="233703" cy="214108"/>
            </a:xfrm>
          </p:grpSpPr>
          <p:cxnSp>
            <p:nvCxnSpPr>
              <p:cNvPr id="1089" name="Straight Connector 1088">
                <a:extLst>
                  <a:ext uri="{FF2B5EF4-FFF2-40B4-BE49-F238E27FC236}">
                    <a16:creationId xmlns:a16="http://schemas.microsoft.com/office/drawing/2014/main" id="{F8511D8C-5860-DC17-CB3A-CAAC755D960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0" name="Straight Connector 1089">
                <a:extLst>
                  <a:ext uri="{FF2B5EF4-FFF2-40B4-BE49-F238E27FC236}">
                    <a16:creationId xmlns:a16="http://schemas.microsoft.com/office/drawing/2014/main" id="{C62ABB8D-00CD-6C94-D3E6-F0DB4E5A2F1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91" name="Group 1090">
              <a:extLst>
                <a:ext uri="{FF2B5EF4-FFF2-40B4-BE49-F238E27FC236}">
                  <a16:creationId xmlns:a16="http://schemas.microsoft.com/office/drawing/2014/main" id="{4B34259B-00CC-8DE5-1C49-5D9B84D0F376}"/>
                </a:ext>
              </a:extLst>
            </p:cNvPr>
            <p:cNvGrpSpPr/>
            <p:nvPr/>
          </p:nvGrpSpPr>
          <p:grpSpPr>
            <a:xfrm flipH="1">
              <a:off x="9773316" y="3002319"/>
              <a:ext cx="49903" cy="50291"/>
              <a:chOff x="5045471" y="2584333"/>
              <a:chExt cx="233703" cy="214108"/>
            </a:xfrm>
          </p:grpSpPr>
          <p:cxnSp>
            <p:nvCxnSpPr>
              <p:cNvPr id="1092" name="Straight Connector 1091">
                <a:extLst>
                  <a:ext uri="{FF2B5EF4-FFF2-40B4-BE49-F238E27FC236}">
                    <a16:creationId xmlns:a16="http://schemas.microsoft.com/office/drawing/2014/main" id="{540BB9DB-BB3E-A0AC-E0C8-7C3CD1E9A11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3" name="Straight Connector 1092">
                <a:extLst>
                  <a:ext uri="{FF2B5EF4-FFF2-40B4-BE49-F238E27FC236}">
                    <a16:creationId xmlns:a16="http://schemas.microsoft.com/office/drawing/2014/main" id="{6193B2AF-D63C-2F15-16F0-DCF5AC19206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94" name="Group 1093">
              <a:extLst>
                <a:ext uri="{FF2B5EF4-FFF2-40B4-BE49-F238E27FC236}">
                  <a16:creationId xmlns:a16="http://schemas.microsoft.com/office/drawing/2014/main" id="{43412174-BA54-24D4-663F-E790B3641FAB}"/>
                </a:ext>
              </a:extLst>
            </p:cNvPr>
            <p:cNvGrpSpPr/>
            <p:nvPr/>
          </p:nvGrpSpPr>
          <p:grpSpPr>
            <a:xfrm flipH="1">
              <a:off x="9779701" y="3007817"/>
              <a:ext cx="49903" cy="50291"/>
              <a:chOff x="5045471" y="2584333"/>
              <a:chExt cx="233703" cy="214108"/>
            </a:xfrm>
          </p:grpSpPr>
          <p:cxnSp>
            <p:nvCxnSpPr>
              <p:cNvPr id="1095" name="Straight Connector 1094">
                <a:extLst>
                  <a:ext uri="{FF2B5EF4-FFF2-40B4-BE49-F238E27FC236}">
                    <a16:creationId xmlns:a16="http://schemas.microsoft.com/office/drawing/2014/main" id="{F3BAACE6-469B-CAA0-DCC9-1BA73E2672D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6" name="Straight Connector 1095">
                <a:extLst>
                  <a:ext uri="{FF2B5EF4-FFF2-40B4-BE49-F238E27FC236}">
                    <a16:creationId xmlns:a16="http://schemas.microsoft.com/office/drawing/2014/main" id="{08B64ACC-1269-367A-19B3-EFD93F79E56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97" name="Group 1096">
              <a:extLst>
                <a:ext uri="{FF2B5EF4-FFF2-40B4-BE49-F238E27FC236}">
                  <a16:creationId xmlns:a16="http://schemas.microsoft.com/office/drawing/2014/main" id="{FD1A50D6-45D3-42A5-8C06-8F7C79BF3C5E}"/>
                </a:ext>
              </a:extLst>
            </p:cNvPr>
            <p:cNvGrpSpPr/>
            <p:nvPr/>
          </p:nvGrpSpPr>
          <p:grpSpPr>
            <a:xfrm flipH="1">
              <a:off x="9800958" y="3041881"/>
              <a:ext cx="49903" cy="50291"/>
              <a:chOff x="5045471" y="2584333"/>
              <a:chExt cx="233703" cy="214108"/>
            </a:xfrm>
          </p:grpSpPr>
          <p:cxnSp>
            <p:nvCxnSpPr>
              <p:cNvPr id="1098" name="Straight Connector 1097">
                <a:extLst>
                  <a:ext uri="{FF2B5EF4-FFF2-40B4-BE49-F238E27FC236}">
                    <a16:creationId xmlns:a16="http://schemas.microsoft.com/office/drawing/2014/main" id="{9C413D78-7FA0-0BDD-6D3E-703F92022C0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099" name="Straight Connector 1098">
                <a:extLst>
                  <a:ext uri="{FF2B5EF4-FFF2-40B4-BE49-F238E27FC236}">
                    <a16:creationId xmlns:a16="http://schemas.microsoft.com/office/drawing/2014/main" id="{652A96E5-F031-FB43-D6AC-BCBC2416F0E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0" name="Group 1099">
              <a:extLst>
                <a:ext uri="{FF2B5EF4-FFF2-40B4-BE49-F238E27FC236}">
                  <a16:creationId xmlns:a16="http://schemas.microsoft.com/office/drawing/2014/main" id="{449C04C3-1224-431C-9E89-4982839E189F}"/>
                </a:ext>
              </a:extLst>
            </p:cNvPr>
            <p:cNvGrpSpPr/>
            <p:nvPr/>
          </p:nvGrpSpPr>
          <p:grpSpPr>
            <a:xfrm flipH="1">
              <a:off x="9820147" y="3051210"/>
              <a:ext cx="49903" cy="50291"/>
              <a:chOff x="5045471" y="2584333"/>
              <a:chExt cx="233703" cy="214108"/>
            </a:xfrm>
          </p:grpSpPr>
          <p:cxnSp>
            <p:nvCxnSpPr>
              <p:cNvPr id="1101" name="Straight Connector 1100">
                <a:extLst>
                  <a:ext uri="{FF2B5EF4-FFF2-40B4-BE49-F238E27FC236}">
                    <a16:creationId xmlns:a16="http://schemas.microsoft.com/office/drawing/2014/main" id="{C3F7A991-C627-9314-D84E-18B5A5D23DC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2" name="Straight Connector 1101">
                <a:extLst>
                  <a:ext uri="{FF2B5EF4-FFF2-40B4-BE49-F238E27FC236}">
                    <a16:creationId xmlns:a16="http://schemas.microsoft.com/office/drawing/2014/main" id="{B38B0FF4-371F-DC68-6B3B-CA6580AE58A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3" name="Group 1102">
              <a:extLst>
                <a:ext uri="{FF2B5EF4-FFF2-40B4-BE49-F238E27FC236}">
                  <a16:creationId xmlns:a16="http://schemas.microsoft.com/office/drawing/2014/main" id="{BD1A0493-3D92-9FF2-FED6-9A7D539B4605}"/>
                </a:ext>
              </a:extLst>
            </p:cNvPr>
            <p:cNvGrpSpPr/>
            <p:nvPr/>
          </p:nvGrpSpPr>
          <p:grpSpPr>
            <a:xfrm flipH="1">
              <a:off x="9836022" y="3051580"/>
              <a:ext cx="49903" cy="50291"/>
              <a:chOff x="5045471" y="2584333"/>
              <a:chExt cx="233703" cy="214108"/>
            </a:xfrm>
          </p:grpSpPr>
          <p:cxnSp>
            <p:nvCxnSpPr>
              <p:cNvPr id="1104" name="Straight Connector 1103">
                <a:extLst>
                  <a:ext uri="{FF2B5EF4-FFF2-40B4-BE49-F238E27FC236}">
                    <a16:creationId xmlns:a16="http://schemas.microsoft.com/office/drawing/2014/main" id="{3A34D09B-6697-3C5F-0731-251B51C5214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5" name="Straight Connector 1104">
                <a:extLst>
                  <a:ext uri="{FF2B5EF4-FFF2-40B4-BE49-F238E27FC236}">
                    <a16:creationId xmlns:a16="http://schemas.microsoft.com/office/drawing/2014/main" id="{896857D9-8F7B-1169-EF8F-696EBB60C69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6" name="Group 1105">
              <a:extLst>
                <a:ext uri="{FF2B5EF4-FFF2-40B4-BE49-F238E27FC236}">
                  <a16:creationId xmlns:a16="http://schemas.microsoft.com/office/drawing/2014/main" id="{251FD10D-C17E-D0A1-DBB5-AEA03F7F1F04}"/>
                </a:ext>
              </a:extLst>
            </p:cNvPr>
            <p:cNvGrpSpPr/>
            <p:nvPr/>
          </p:nvGrpSpPr>
          <p:grpSpPr>
            <a:xfrm flipH="1">
              <a:off x="9842394" y="3051580"/>
              <a:ext cx="49903" cy="50291"/>
              <a:chOff x="5045471" y="2584333"/>
              <a:chExt cx="233703" cy="214108"/>
            </a:xfrm>
          </p:grpSpPr>
          <p:cxnSp>
            <p:nvCxnSpPr>
              <p:cNvPr id="1107" name="Straight Connector 1106">
                <a:extLst>
                  <a:ext uri="{FF2B5EF4-FFF2-40B4-BE49-F238E27FC236}">
                    <a16:creationId xmlns:a16="http://schemas.microsoft.com/office/drawing/2014/main" id="{C601D85E-7056-0383-2290-062CBF563EE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08" name="Straight Connector 1107">
                <a:extLst>
                  <a:ext uri="{FF2B5EF4-FFF2-40B4-BE49-F238E27FC236}">
                    <a16:creationId xmlns:a16="http://schemas.microsoft.com/office/drawing/2014/main" id="{C6C70A4A-5680-5D7A-B4E4-E0615FAC7381}"/>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9" name="Group 1108">
              <a:extLst>
                <a:ext uri="{FF2B5EF4-FFF2-40B4-BE49-F238E27FC236}">
                  <a16:creationId xmlns:a16="http://schemas.microsoft.com/office/drawing/2014/main" id="{46C2AA9B-0EF1-A025-CBA9-0F6FD1D7D378}"/>
                </a:ext>
              </a:extLst>
            </p:cNvPr>
            <p:cNvGrpSpPr/>
            <p:nvPr/>
          </p:nvGrpSpPr>
          <p:grpSpPr>
            <a:xfrm flipH="1">
              <a:off x="9861582" y="3051580"/>
              <a:ext cx="49903" cy="50291"/>
              <a:chOff x="5045471" y="2584333"/>
              <a:chExt cx="233703" cy="214108"/>
            </a:xfrm>
          </p:grpSpPr>
          <p:cxnSp>
            <p:nvCxnSpPr>
              <p:cNvPr id="1110" name="Straight Connector 1109">
                <a:extLst>
                  <a:ext uri="{FF2B5EF4-FFF2-40B4-BE49-F238E27FC236}">
                    <a16:creationId xmlns:a16="http://schemas.microsoft.com/office/drawing/2014/main" id="{75FE1C8D-5B5B-BDF8-64E7-E278014804C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1" name="Straight Connector 1110">
                <a:extLst>
                  <a:ext uri="{FF2B5EF4-FFF2-40B4-BE49-F238E27FC236}">
                    <a16:creationId xmlns:a16="http://schemas.microsoft.com/office/drawing/2014/main" id="{C9139A2D-0E5C-A135-3AC8-8AE63C00A3E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12" name="Group 1111">
              <a:extLst>
                <a:ext uri="{FF2B5EF4-FFF2-40B4-BE49-F238E27FC236}">
                  <a16:creationId xmlns:a16="http://schemas.microsoft.com/office/drawing/2014/main" id="{7A9CB3DB-18E5-C8BE-7426-B1E562DA108E}"/>
                </a:ext>
              </a:extLst>
            </p:cNvPr>
            <p:cNvGrpSpPr/>
            <p:nvPr/>
          </p:nvGrpSpPr>
          <p:grpSpPr>
            <a:xfrm flipH="1">
              <a:off x="9874321" y="3051580"/>
              <a:ext cx="49903" cy="50291"/>
              <a:chOff x="5045471" y="2584333"/>
              <a:chExt cx="233703" cy="214108"/>
            </a:xfrm>
          </p:grpSpPr>
          <p:cxnSp>
            <p:nvCxnSpPr>
              <p:cNvPr id="1113" name="Straight Connector 1112">
                <a:extLst>
                  <a:ext uri="{FF2B5EF4-FFF2-40B4-BE49-F238E27FC236}">
                    <a16:creationId xmlns:a16="http://schemas.microsoft.com/office/drawing/2014/main" id="{6AB911BA-7FF4-1B87-0E4B-C1F7F94B12C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4" name="Straight Connector 1113">
                <a:extLst>
                  <a:ext uri="{FF2B5EF4-FFF2-40B4-BE49-F238E27FC236}">
                    <a16:creationId xmlns:a16="http://schemas.microsoft.com/office/drawing/2014/main" id="{459F2BD7-B24A-9CAC-27B5-1782373BC9A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15" name="Group 1114">
              <a:extLst>
                <a:ext uri="{FF2B5EF4-FFF2-40B4-BE49-F238E27FC236}">
                  <a16:creationId xmlns:a16="http://schemas.microsoft.com/office/drawing/2014/main" id="{D6143103-3636-D900-B70C-89586F934544}"/>
                </a:ext>
              </a:extLst>
            </p:cNvPr>
            <p:cNvGrpSpPr/>
            <p:nvPr/>
          </p:nvGrpSpPr>
          <p:grpSpPr>
            <a:xfrm flipH="1">
              <a:off x="9885129" y="3051580"/>
              <a:ext cx="49903" cy="50291"/>
              <a:chOff x="5045471" y="2584333"/>
              <a:chExt cx="233703" cy="214108"/>
            </a:xfrm>
          </p:grpSpPr>
          <p:cxnSp>
            <p:nvCxnSpPr>
              <p:cNvPr id="1116" name="Straight Connector 1115">
                <a:extLst>
                  <a:ext uri="{FF2B5EF4-FFF2-40B4-BE49-F238E27FC236}">
                    <a16:creationId xmlns:a16="http://schemas.microsoft.com/office/drawing/2014/main" id="{3A9CEBB4-81CE-3BAD-0CF3-99D8F481BF6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17" name="Straight Connector 1116">
                <a:extLst>
                  <a:ext uri="{FF2B5EF4-FFF2-40B4-BE49-F238E27FC236}">
                    <a16:creationId xmlns:a16="http://schemas.microsoft.com/office/drawing/2014/main" id="{7F3B2D20-DAF4-246F-8EE7-4F90E2D5A2A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18" name="Group 1117">
              <a:extLst>
                <a:ext uri="{FF2B5EF4-FFF2-40B4-BE49-F238E27FC236}">
                  <a16:creationId xmlns:a16="http://schemas.microsoft.com/office/drawing/2014/main" id="{A1B90050-7B8A-9538-3088-CCFFC11B7239}"/>
                </a:ext>
              </a:extLst>
            </p:cNvPr>
            <p:cNvGrpSpPr/>
            <p:nvPr/>
          </p:nvGrpSpPr>
          <p:grpSpPr>
            <a:xfrm flipH="1">
              <a:off x="9901004" y="3051580"/>
              <a:ext cx="49903" cy="50291"/>
              <a:chOff x="5045471" y="2584333"/>
              <a:chExt cx="233703" cy="214108"/>
            </a:xfrm>
          </p:grpSpPr>
          <p:cxnSp>
            <p:nvCxnSpPr>
              <p:cNvPr id="1119" name="Straight Connector 1118">
                <a:extLst>
                  <a:ext uri="{FF2B5EF4-FFF2-40B4-BE49-F238E27FC236}">
                    <a16:creationId xmlns:a16="http://schemas.microsoft.com/office/drawing/2014/main" id="{25D52CA5-304E-3F9C-3E86-3F1FA41F949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0" name="Straight Connector 1119">
                <a:extLst>
                  <a:ext uri="{FF2B5EF4-FFF2-40B4-BE49-F238E27FC236}">
                    <a16:creationId xmlns:a16="http://schemas.microsoft.com/office/drawing/2014/main" id="{05653E69-BDC2-66B7-05F7-E36057CDA4E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21" name="Group 1120">
              <a:extLst>
                <a:ext uri="{FF2B5EF4-FFF2-40B4-BE49-F238E27FC236}">
                  <a16:creationId xmlns:a16="http://schemas.microsoft.com/office/drawing/2014/main" id="{A4B606E8-853F-3500-1B5E-0D67C74C28A2}"/>
                </a:ext>
              </a:extLst>
            </p:cNvPr>
            <p:cNvGrpSpPr/>
            <p:nvPr/>
          </p:nvGrpSpPr>
          <p:grpSpPr>
            <a:xfrm flipH="1">
              <a:off x="9956842" y="3051580"/>
              <a:ext cx="49903" cy="50291"/>
              <a:chOff x="5045471" y="2584333"/>
              <a:chExt cx="233703" cy="214108"/>
            </a:xfrm>
          </p:grpSpPr>
          <p:cxnSp>
            <p:nvCxnSpPr>
              <p:cNvPr id="1122" name="Straight Connector 1121">
                <a:extLst>
                  <a:ext uri="{FF2B5EF4-FFF2-40B4-BE49-F238E27FC236}">
                    <a16:creationId xmlns:a16="http://schemas.microsoft.com/office/drawing/2014/main" id="{8BBE99AC-7162-471F-FE93-6EDD8DB2781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3" name="Straight Connector 1122">
                <a:extLst>
                  <a:ext uri="{FF2B5EF4-FFF2-40B4-BE49-F238E27FC236}">
                    <a16:creationId xmlns:a16="http://schemas.microsoft.com/office/drawing/2014/main" id="{6724622D-1828-FFA8-4E8D-60123CCEB61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24" name="Group 1123">
              <a:extLst>
                <a:ext uri="{FF2B5EF4-FFF2-40B4-BE49-F238E27FC236}">
                  <a16:creationId xmlns:a16="http://schemas.microsoft.com/office/drawing/2014/main" id="{FD947724-A510-E716-97F5-F91406C1F393}"/>
                </a:ext>
              </a:extLst>
            </p:cNvPr>
            <p:cNvGrpSpPr/>
            <p:nvPr/>
          </p:nvGrpSpPr>
          <p:grpSpPr>
            <a:xfrm flipH="1">
              <a:off x="9908632" y="3051580"/>
              <a:ext cx="49903" cy="50291"/>
              <a:chOff x="5045471" y="2584333"/>
              <a:chExt cx="233703" cy="214108"/>
            </a:xfrm>
          </p:grpSpPr>
          <p:cxnSp>
            <p:nvCxnSpPr>
              <p:cNvPr id="1125" name="Straight Connector 1124">
                <a:extLst>
                  <a:ext uri="{FF2B5EF4-FFF2-40B4-BE49-F238E27FC236}">
                    <a16:creationId xmlns:a16="http://schemas.microsoft.com/office/drawing/2014/main" id="{BF325C32-E519-F114-BBCE-B68A198FA19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6" name="Straight Connector 1125">
                <a:extLst>
                  <a:ext uri="{FF2B5EF4-FFF2-40B4-BE49-F238E27FC236}">
                    <a16:creationId xmlns:a16="http://schemas.microsoft.com/office/drawing/2014/main" id="{74D41F02-A586-9E67-4DE2-AE715F2FFD1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27" name="Group 1126">
              <a:extLst>
                <a:ext uri="{FF2B5EF4-FFF2-40B4-BE49-F238E27FC236}">
                  <a16:creationId xmlns:a16="http://schemas.microsoft.com/office/drawing/2014/main" id="{BA8E8EBF-6CE8-96E5-1CEF-C1FFD9C31569}"/>
                </a:ext>
              </a:extLst>
            </p:cNvPr>
            <p:cNvGrpSpPr/>
            <p:nvPr/>
          </p:nvGrpSpPr>
          <p:grpSpPr>
            <a:xfrm flipH="1">
              <a:off x="9916781" y="3051580"/>
              <a:ext cx="49903" cy="50291"/>
              <a:chOff x="5045471" y="2584333"/>
              <a:chExt cx="233703" cy="214108"/>
            </a:xfrm>
          </p:grpSpPr>
          <p:cxnSp>
            <p:nvCxnSpPr>
              <p:cNvPr id="1128" name="Straight Connector 1127">
                <a:extLst>
                  <a:ext uri="{FF2B5EF4-FFF2-40B4-BE49-F238E27FC236}">
                    <a16:creationId xmlns:a16="http://schemas.microsoft.com/office/drawing/2014/main" id="{003985C6-B462-8482-78EF-88FE3D2974F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29" name="Straight Connector 1128">
                <a:extLst>
                  <a:ext uri="{FF2B5EF4-FFF2-40B4-BE49-F238E27FC236}">
                    <a16:creationId xmlns:a16="http://schemas.microsoft.com/office/drawing/2014/main" id="{ABB3F659-6BEC-D399-8331-70832BC20DD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0" name="Group 1129">
              <a:extLst>
                <a:ext uri="{FF2B5EF4-FFF2-40B4-BE49-F238E27FC236}">
                  <a16:creationId xmlns:a16="http://schemas.microsoft.com/office/drawing/2014/main" id="{C23DEC2F-C947-1F4C-2B3F-C5A78C4AE563}"/>
                </a:ext>
              </a:extLst>
            </p:cNvPr>
            <p:cNvGrpSpPr/>
            <p:nvPr/>
          </p:nvGrpSpPr>
          <p:grpSpPr>
            <a:xfrm flipH="1">
              <a:off x="10028878" y="3051580"/>
              <a:ext cx="49903" cy="50291"/>
              <a:chOff x="5045471" y="2584333"/>
              <a:chExt cx="233703" cy="214108"/>
            </a:xfrm>
          </p:grpSpPr>
          <p:cxnSp>
            <p:nvCxnSpPr>
              <p:cNvPr id="1131" name="Straight Connector 1130">
                <a:extLst>
                  <a:ext uri="{FF2B5EF4-FFF2-40B4-BE49-F238E27FC236}">
                    <a16:creationId xmlns:a16="http://schemas.microsoft.com/office/drawing/2014/main" id="{3E79CE47-62E6-7EC2-3E2F-9903CF1B778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2" name="Straight Connector 1131">
                <a:extLst>
                  <a:ext uri="{FF2B5EF4-FFF2-40B4-BE49-F238E27FC236}">
                    <a16:creationId xmlns:a16="http://schemas.microsoft.com/office/drawing/2014/main" id="{26370D0F-1A50-2FFD-E1A0-3C374334D44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3" name="Group 1132">
              <a:extLst>
                <a:ext uri="{FF2B5EF4-FFF2-40B4-BE49-F238E27FC236}">
                  <a16:creationId xmlns:a16="http://schemas.microsoft.com/office/drawing/2014/main" id="{CD90873D-6F69-62F6-7012-72DB779B4A5C}"/>
                </a:ext>
              </a:extLst>
            </p:cNvPr>
            <p:cNvGrpSpPr/>
            <p:nvPr/>
          </p:nvGrpSpPr>
          <p:grpSpPr>
            <a:xfrm flipH="1">
              <a:off x="10015197" y="3051580"/>
              <a:ext cx="49903" cy="50291"/>
              <a:chOff x="5045471" y="2584333"/>
              <a:chExt cx="233703" cy="214108"/>
            </a:xfrm>
          </p:grpSpPr>
          <p:cxnSp>
            <p:nvCxnSpPr>
              <p:cNvPr id="1134" name="Straight Connector 1133">
                <a:extLst>
                  <a:ext uri="{FF2B5EF4-FFF2-40B4-BE49-F238E27FC236}">
                    <a16:creationId xmlns:a16="http://schemas.microsoft.com/office/drawing/2014/main" id="{2E20A505-351F-A465-2468-A4F26E18BDD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5" name="Straight Connector 1134">
                <a:extLst>
                  <a:ext uri="{FF2B5EF4-FFF2-40B4-BE49-F238E27FC236}">
                    <a16:creationId xmlns:a16="http://schemas.microsoft.com/office/drawing/2014/main" id="{5CF1AF01-09C8-686A-3317-E4C26183391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6" name="Group 1135">
              <a:extLst>
                <a:ext uri="{FF2B5EF4-FFF2-40B4-BE49-F238E27FC236}">
                  <a16:creationId xmlns:a16="http://schemas.microsoft.com/office/drawing/2014/main" id="{59AD6BB4-9757-ABE2-4317-A337692EE381}"/>
                </a:ext>
              </a:extLst>
            </p:cNvPr>
            <p:cNvGrpSpPr/>
            <p:nvPr/>
          </p:nvGrpSpPr>
          <p:grpSpPr>
            <a:xfrm flipH="1">
              <a:off x="10002143" y="3051580"/>
              <a:ext cx="49903" cy="50291"/>
              <a:chOff x="5045471" y="2584333"/>
              <a:chExt cx="233703" cy="214108"/>
            </a:xfrm>
          </p:grpSpPr>
          <p:cxnSp>
            <p:nvCxnSpPr>
              <p:cNvPr id="1137" name="Straight Connector 1136">
                <a:extLst>
                  <a:ext uri="{FF2B5EF4-FFF2-40B4-BE49-F238E27FC236}">
                    <a16:creationId xmlns:a16="http://schemas.microsoft.com/office/drawing/2014/main" id="{FFECA95B-8AE8-B690-3523-A39DBB686FD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38" name="Straight Connector 1137">
                <a:extLst>
                  <a:ext uri="{FF2B5EF4-FFF2-40B4-BE49-F238E27FC236}">
                    <a16:creationId xmlns:a16="http://schemas.microsoft.com/office/drawing/2014/main" id="{5D877441-D439-09D3-CDC4-97AC1BC3F9C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9" name="Group 1138">
              <a:extLst>
                <a:ext uri="{FF2B5EF4-FFF2-40B4-BE49-F238E27FC236}">
                  <a16:creationId xmlns:a16="http://schemas.microsoft.com/office/drawing/2014/main" id="{437950BF-4E24-13D7-76C2-FB26061691EC}"/>
                </a:ext>
              </a:extLst>
            </p:cNvPr>
            <p:cNvGrpSpPr/>
            <p:nvPr/>
          </p:nvGrpSpPr>
          <p:grpSpPr>
            <a:xfrm flipH="1">
              <a:off x="9983253" y="3051580"/>
              <a:ext cx="49903" cy="50291"/>
              <a:chOff x="5045471" y="2584333"/>
              <a:chExt cx="233703" cy="214108"/>
            </a:xfrm>
          </p:grpSpPr>
          <p:cxnSp>
            <p:nvCxnSpPr>
              <p:cNvPr id="1140" name="Straight Connector 1139">
                <a:extLst>
                  <a:ext uri="{FF2B5EF4-FFF2-40B4-BE49-F238E27FC236}">
                    <a16:creationId xmlns:a16="http://schemas.microsoft.com/office/drawing/2014/main" id="{8E66F23D-319D-A1AB-0B6B-D9EC61E907E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1" name="Straight Connector 1140">
                <a:extLst>
                  <a:ext uri="{FF2B5EF4-FFF2-40B4-BE49-F238E27FC236}">
                    <a16:creationId xmlns:a16="http://schemas.microsoft.com/office/drawing/2014/main" id="{9BF0EE15-A2D2-3F44-3B64-36C0EF1647A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42" name="Group 1141">
              <a:extLst>
                <a:ext uri="{FF2B5EF4-FFF2-40B4-BE49-F238E27FC236}">
                  <a16:creationId xmlns:a16="http://schemas.microsoft.com/office/drawing/2014/main" id="{4D3797EC-631E-9DC4-420D-3EF47356980A}"/>
                </a:ext>
              </a:extLst>
            </p:cNvPr>
            <p:cNvGrpSpPr/>
            <p:nvPr/>
          </p:nvGrpSpPr>
          <p:grpSpPr>
            <a:xfrm flipH="1">
              <a:off x="9970234" y="3051580"/>
              <a:ext cx="49903" cy="50291"/>
              <a:chOff x="5045471" y="2584333"/>
              <a:chExt cx="233703" cy="214108"/>
            </a:xfrm>
          </p:grpSpPr>
          <p:cxnSp>
            <p:nvCxnSpPr>
              <p:cNvPr id="1143" name="Straight Connector 1142">
                <a:extLst>
                  <a:ext uri="{FF2B5EF4-FFF2-40B4-BE49-F238E27FC236}">
                    <a16:creationId xmlns:a16="http://schemas.microsoft.com/office/drawing/2014/main" id="{56033462-B5E3-099E-D322-F7CCC80CBE4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4" name="Straight Connector 1143">
                <a:extLst>
                  <a:ext uri="{FF2B5EF4-FFF2-40B4-BE49-F238E27FC236}">
                    <a16:creationId xmlns:a16="http://schemas.microsoft.com/office/drawing/2014/main" id="{81596405-9071-5390-E52D-F5AE9501FB1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45" name="Group 1144">
              <a:extLst>
                <a:ext uri="{FF2B5EF4-FFF2-40B4-BE49-F238E27FC236}">
                  <a16:creationId xmlns:a16="http://schemas.microsoft.com/office/drawing/2014/main" id="{1F4E2C75-1FBE-64F0-F867-C450268CAD5F}"/>
                </a:ext>
              </a:extLst>
            </p:cNvPr>
            <p:cNvGrpSpPr/>
            <p:nvPr/>
          </p:nvGrpSpPr>
          <p:grpSpPr>
            <a:xfrm flipH="1">
              <a:off x="9929422" y="3051580"/>
              <a:ext cx="49903" cy="50291"/>
              <a:chOff x="5045471" y="2584333"/>
              <a:chExt cx="233703" cy="214108"/>
            </a:xfrm>
          </p:grpSpPr>
          <p:cxnSp>
            <p:nvCxnSpPr>
              <p:cNvPr id="1146" name="Straight Connector 1145">
                <a:extLst>
                  <a:ext uri="{FF2B5EF4-FFF2-40B4-BE49-F238E27FC236}">
                    <a16:creationId xmlns:a16="http://schemas.microsoft.com/office/drawing/2014/main" id="{9F0B555A-2157-B81B-A667-1238BD65462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47" name="Straight Connector 1146">
                <a:extLst>
                  <a:ext uri="{FF2B5EF4-FFF2-40B4-BE49-F238E27FC236}">
                    <a16:creationId xmlns:a16="http://schemas.microsoft.com/office/drawing/2014/main" id="{1F7CE93D-5365-89BF-83BB-383716ECC9A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48" name="Group 1147">
              <a:extLst>
                <a:ext uri="{FF2B5EF4-FFF2-40B4-BE49-F238E27FC236}">
                  <a16:creationId xmlns:a16="http://schemas.microsoft.com/office/drawing/2014/main" id="{41741B87-44E3-F5D0-2666-249CF470C449}"/>
                </a:ext>
              </a:extLst>
            </p:cNvPr>
            <p:cNvGrpSpPr/>
            <p:nvPr/>
          </p:nvGrpSpPr>
          <p:grpSpPr>
            <a:xfrm flipH="1">
              <a:off x="9939193" y="3051580"/>
              <a:ext cx="49903" cy="50291"/>
              <a:chOff x="5045471" y="2584333"/>
              <a:chExt cx="233703" cy="214108"/>
            </a:xfrm>
          </p:grpSpPr>
          <p:cxnSp>
            <p:nvCxnSpPr>
              <p:cNvPr id="1149" name="Straight Connector 1148">
                <a:extLst>
                  <a:ext uri="{FF2B5EF4-FFF2-40B4-BE49-F238E27FC236}">
                    <a16:creationId xmlns:a16="http://schemas.microsoft.com/office/drawing/2014/main" id="{E002F8AE-9DF0-F675-9C24-393C1686373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0" name="Straight Connector 1149">
                <a:extLst>
                  <a:ext uri="{FF2B5EF4-FFF2-40B4-BE49-F238E27FC236}">
                    <a16:creationId xmlns:a16="http://schemas.microsoft.com/office/drawing/2014/main" id="{41C608EA-5850-A914-3E9B-9E4732E3C69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51" name="Group 1150">
              <a:extLst>
                <a:ext uri="{FF2B5EF4-FFF2-40B4-BE49-F238E27FC236}">
                  <a16:creationId xmlns:a16="http://schemas.microsoft.com/office/drawing/2014/main" id="{F950AEDC-6052-B13D-DE5C-2FF8FCDB3EA5}"/>
                </a:ext>
              </a:extLst>
            </p:cNvPr>
            <p:cNvGrpSpPr/>
            <p:nvPr/>
          </p:nvGrpSpPr>
          <p:grpSpPr>
            <a:xfrm flipH="1">
              <a:off x="9947584" y="3051580"/>
              <a:ext cx="49903" cy="50291"/>
              <a:chOff x="5045471" y="2584333"/>
              <a:chExt cx="233703" cy="214108"/>
            </a:xfrm>
          </p:grpSpPr>
          <p:cxnSp>
            <p:nvCxnSpPr>
              <p:cNvPr id="1152" name="Straight Connector 1151">
                <a:extLst>
                  <a:ext uri="{FF2B5EF4-FFF2-40B4-BE49-F238E27FC236}">
                    <a16:creationId xmlns:a16="http://schemas.microsoft.com/office/drawing/2014/main" id="{09A4D652-7BB8-BEDA-0BA5-DB2DD9DAC4C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3" name="Straight Connector 1152">
                <a:extLst>
                  <a:ext uri="{FF2B5EF4-FFF2-40B4-BE49-F238E27FC236}">
                    <a16:creationId xmlns:a16="http://schemas.microsoft.com/office/drawing/2014/main" id="{348A8EEE-F9CB-6F35-0AE2-222CE2CC7A1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54" name="Group 1153">
              <a:extLst>
                <a:ext uri="{FF2B5EF4-FFF2-40B4-BE49-F238E27FC236}">
                  <a16:creationId xmlns:a16="http://schemas.microsoft.com/office/drawing/2014/main" id="{24D6EF11-1588-C699-8814-1BA82D465730}"/>
                </a:ext>
              </a:extLst>
            </p:cNvPr>
            <p:cNvGrpSpPr/>
            <p:nvPr/>
          </p:nvGrpSpPr>
          <p:grpSpPr>
            <a:xfrm flipH="1">
              <a:off x="10061725" y="3051580"/>
              <a:ext cx="49903" cy="50291"/>
              <a:chOff x="5045471" y="2584333"/>
              <a:chExt cx="233703" cy="214108"/>
            </a:xfrm>
          </p:grpSpPr>
          <p:cxnSp>
            <p:nvCxnSpPr>
              <p:cNvPr id="1155" name="Straight Connector 1154">
                <a:extLst>
                  <a:ext uri="{FF2B5EF4-FFF2-40B4-BE49-F238E27FC236}">
                    <a16:creationId xmlns:a16="http://schemas.microsoft.com/office/drawing/2014/main" id="{F3757B3F-2BFA-6F1E-6A48-51C79BF85C8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6" name="Straight Connector 1155">
                <a:extLst>
                  <a:ext uri="{FF2B5EF4-FFF2-40B4-BE49-F238E27FC236}">
                    <a16:creationId xmlns:a16="http://schemas.microsoft.com/office/drawing/2014/main" id="{6EFA4B48-41FE-D9CE-AE9A-642DC1E1DA0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57" name="Group 1156">
              <a:extLst>
                <a:ext uri="{FF2B5EF4-FFF2-40B4-BE49-F238E27FC236}">
                  <a16:creationId xmlns:a16="http://schemas.microsoft.com/office/drawing/2014/main" id="{E5F05FFF-8840-C443-A6EB-0DEF7746C978}"/>
                </a:ext>
              </a:extLst>
            </p:cNvPr>
            <p:cNvGrpSpPr/>
            <p:nvPr/>
          </p:nvGrpSpPr>
          <p:grpSpPr>
            <a:xfrm flipH="1">
              <a:off x="10077747" y="3051580"/>
              <a:ext cx="49903" cy="50291"/>
              <a:chOff x="5045471" y="2584333"/>
              <a:chExt cx="233703" cy="214108"/>
            </a:xfrm>
          </p:grpSpPr>
          <p:cxnSp>
            <p:nvCxnSpPr>
              <p:cNvPr id="1158" name="Straight Connector 1157">
                <a:extLst>
                  <a:ext uri="{FF2B5EF4-FFF2-40B4-BE49-F238E27FC236}">
                    <a16:creationId xmlns:a16="http://schemas.microsoft.com/office/drawing/2014/main" id="{1405500B-A007-1E72-29F2-87D6B144894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59" name="Straight Connector 1158">
                <a:extLst>
                  <a:ext uri="{FF2B5EF4-FFF2-40B4-BE49-F238E27FC236}">
                    <a16:creationId xmlns:a16="http://schemas.microsoft.com/office/drawing/2014/main" id="{1E2376CD-0880-46AC-763F-8155E2A2CDA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0" name="Group 1159">
              <a:extLst>
                <a:ext uri="{FF2B5EF4-FFF2-40B4-BE49-F238E27FC236}">
                  <a16:creationId xmlns:a16="http://schemas.microsoft.com/office/drawing/2014/main" id="{C965997E-2D4D-5AEC-3BDB-DF620AFCD11D}"/>
                </a:ext>
              </a:extLst>
            </p:cNvPr>
            <p:cNvGrpSpPr/>
            <p:nvPr/>
          </p:nvGrpSpPr>
          <p:grpSpPr>
            <a:xfrm flipH="1">
              <a:off x="10091428" y="3051580"/>
              <a:ext cx="49903" cy="50291"/>
              <a:chOff x="5045471" y="2584333"/>
              <a:chExt cx="233703" cy="214108"/>
            </a:xfrm>
          </p:grpSpPr>
          <p:cxnSp>
            <p:nvCxnSpPr>
              <p:cNvPr id="1161" name="Straight Connector 1160">
                <a:extLst>
                  <a:ext uri="{FF2B5EF4-FFF2-40B4-BE49-F238E27FC236}">
                    <a16:creationId xmlns:a16="http://schemas.microsoft.com/office/drawing/2014/main" id="{EABDE342-0F38-A59F-E0C5-FC2E303D0C7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2" name="Straight Connector 1161">
                <a:extLst>
                  <a:ext uri="{FF2B5EF4-FFF2-40B4-BE49-F238E27FC236}">
                    <a16:creationId xmlns:a16="http://schemas.microsoft.com/office/drawing/2014/main" id="{69B586E9-51F8-6B9B-F669-73CE306D3DB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3" name="Group 1162">
              <a:extLst>
                <a:ext uri="{FF2B5EF4-FFF2-40B4-BE49-F238E27FC236}">
                  <a16:creationId xmlns:a16="http://schemas.microsoft.com/office/drawing/2014/main" id="{72EBB436-3F63-5C21-6A37-F5D04AF7D63B}"/>
                </a:ext>
              </a:extLst>
            </p:cNvPr>
            <p:cNvGrpSpPr/>
            <p:nvPr/>
          </p:nvGrpSpPr>
          <p:grpSpPr>
            <a:xfrm flipH="1">
              <a:off x="10138189" y="3051580"/>
              <a:ext cx="49903" cy="50291"/>
              <a:chOff x="5045471" y="2584333"/>
              <a:chExt cx="233703" cy="214108"/>
            </a:xfrm>
          </p:grpSpPr>
          <p:cxnSp>
            <p:nvCxnSpPr>
              <p:cNvPr id="1164" name="Straight Connector 1163">
                <a:extLst>
                  <a:ext uri="{FF2B5EF4-FFF2-40B4-BE49-F238E27FC236}">
                    <a16:creationId xmlns:a16="http://schemas.microsoft.com/office/drawing/2014/main" id="{56D930E7-3BAD-0F67-B04F-3FD03271E0B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5" name="Straight Connector 1164">
                <a:extLst>
                  <a:ext uri="{FF2B5EF4-FFF2-40B4-BE49-F238E27FC236}">
                    <a16:creationId xmlns:a16="http://schemas.microsoft.com/office/drawing/2014/main" id="{5C5B3F39-A131-07C9-9DC8-AE1DE3CB026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6" name="Group 1165">
              <a:extLst>
                <a:ext uri="{FF2B5EF4-FFF2-40B4-BE49-F238E27FC236}">
                  <a16:creationId xmlns:a16="http://schemas.microsoft.com/office/drawing/2014/main" id="{758E6CE5-837C-A0CF-DD70-C2EFDF11D596}"/>
                </a:ext>
              </a:extLst>
            </p:cNvPr>
            <p:cNvGrpSpPr/>
            <p:nvPr/>
          </p:nvGrpSpPr>
          <p:grpSpPr>
            <a:xfrm flipH="1">
              <a:off x="10159876" y="3051580"/>
              <a:ext cx="49903" cy="50291"/>
              <a:chOff x="5045471" y="2584333"/>
              <a:chExt cx="233703" cy="214108"/>
            </a:xfrm>
          </p:grpSpPr>
          <p:cxnSp>
            <p:nvCxnSpPr>
              <p:cNvPr id="1167" name="Straight Connector 1166">
                <a:extLst>
                  <a:ext uri="{FF2B5EF4-FFF2-40B4-BE49-F238E27FC236}">
                    <a16:creationId xmlns:a16="http://schemas.microsoft.com/office/drawing/2014/main" id="{EBACF1A4-C48A-16C8-1C69-D1091E86946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68" name="Straight Connector 1167">
                <a:extLst>
                  <a:ext uri="{FF2B5EF4-FFF2-40B4-BE49-F238E27FC236}">
                    <a16:creationId xmlns:a16="http://schemas.microsoft.com/office/drawing/2014/main" id="{1B0D46FC-8392-F811-AFD9-E2FF9CE1CAD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9" name="Group 1168">
              <a:extLst>
                <a:ext uri="{FF2B5EF4-FFF2-40B4-BE49-F238E27FC236}">
                  <a16:creationId xmlns:a16="http://schemas.microsoft.com/office/drawing/2014/main" id="{859E9538-7662-E163-09E9-8B0BA306C093}"/>
                </a:ext>
              </a:extLst>
            </p:cNvPr>
            <p:cNvGrpSpPr/>
            <p:nvPr/>
          </p:nvGrpSpPr>
          <p:grpSpPr>
            <a:xfrm flipH="1">
              <a:off x="10199420" y="3051580"/>
              <a:ext cx="49903" cy="50291"/>
              <a:chOff x="5045471" y="2584333"/>
              <a:chExt cx="233703" cy="214108"/>
            </a:xfrm>
          </p:grpSpPr>
          <p:cxnSp>
            <p:nvCxnSpPr>
              <p:cNvPr id="1170" name="Straight Connector 1169">
                <a:extLst>
                  <a:ext uri="{FF2B5EF4-FFF2-40B4-BE49-F238E27FC236}">
                    <a16:creationId xmlns:a16="http://schemas.microsoft.com/office/drawing/2014/main" id="{1518B04E-32E4-C329-CA4F-119756BC117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1" name="Straight Connector 1170">
                <a:extLst>
                  <a:ext uri="{FF2B5EF4-FFF2-40B4-BE49-F238E27FC236}">
                    <a16:creationId xmlns:a16="http://schemas.microsoft.com/office/drawing/2014/main" id="{34B9E46E-4EE5-E9A1-478C-EA3CFFDA5EE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72" name="Group 1171">
              <a:extLst>
                <a:ext uri="{FF2B5EF4-FFF2-40B4-BE49-F238E27FC236}">
                  <a16:creationId xmlns:a16="http://schemas.microsoft.com/office/drawing/2014/main" id="{F9B9742F-DFE6-D951-B179-56B70C572938}"/>
                </a:ext>
              </a:extLst>
            </p:cNvPr>
            <p:cNvGrpSpPr/>
            <p:nvPr/>
          </p:nvGrpSpPr>
          <p:grpSpPr>
            <a:xfrm flipH="1">
              <a:off x="10214125" y="3051580"/>
              <a:ext cx="49903" cy="50291"/>
              <a:chOff x="5045471" y="2584333"/>
              <a:chExt cx="233703" cy="214108"/>
            </a:xfrm>
          </p:grpSpPr>
          <p:cxnSp>
            <p:nvCxnSpPr>
              <p:cNvPr id="1173" name="Straight Connector 1172">
                <a:extLst>
                  <a:ext uri="{FF2B5EF4-FFF2-40B4-BE49-F238E27FC236}">
                    <a16:creationId xmlns:a16="http://schemas.microsoft.com/office/drawing/2014/main" id="{B80D70C9-771D-FACF-909F-C9FDB83FDE3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4" name="Straight Connector 1173">
                <a:extLst>
                  <a:ext uri="{FF2B5EF4-FFF2-40B4-BE49-F238E27FC236}">
                    <a16:creationId xmlns:a16="http://schemas.microsoft.com/office/drawing/2014/main" id="{9016D061-8658-6081-E085-AE9926C9E5C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75" name="Group 1174">
              <a:extLst>
                <a:ext uri="{FF2B5EF4-FFF2-40B4-BE49-F238E27FC236}">
                  <a16:creationId xmlns:a16="http://schemas.microsoft.com/office/drawing/2014/main" id="{F089F66E-D722-6F0A-FE2F-50A73D49CCEF}"/>
                </a:ext>
              </a:extLst>
            </p:cNvPr>
            <p:cNvGrpSpPr/>
            <p:nvPr/>
          </p:nvGrpSpPr>
          <p:grpSpPr>
            <a:xfrm flipH="1">
              <a:off x="10230323" y="3051580"/>
              <a:ext cx="49903" cy="50291"/>
              <a:chOff x="5045471" y="2584333"/>
              <a:chExt cx="233703" cy="214108"/>
            </a:xfrm>
          </p:grpSpPr>
          <p:cxnSp>
            <p:nvCxnSpPr>
              <p:cNvPr id="1176" name="Straight Connector 1175">
                <a:extLst>
                  <a:ext uri="{FF2B5EF4-FFF2-40B4-BE49-F238E27FC236}">
                    <a16:creationId xmlns:a16="http://schemas.microsoft.com/office/drawing/2014/main" id="{340E1D39-E182-1D28-89B8-203D3F4B735A}"/>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77" name="Straight Connector 1176">
                <a:extLst>
                  <a:ext uri="{FF2B5EF4-FFF2-40B4-BE49-F238E27FC236}">
                    <a16:creationId xmlns:a16="http://schemas.microsoft.com/office/drawing/2014/main" id="{63F487F6-EF2A-2F56-4F71-39C97345968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78" name="Group 1177">
              <a:extLst>
                <a:ext uri="{FF2B5EF4-FFF2-40B4-BE49-F238E27FC236}">
                  <a16:creationId xmlns:a16="http://schemas.microsoft.com/office/drawing/2014/main" id="{CA69B52A-BE62-A287-6CD6-500B507D1586}"/>
                </a:ext>
              </a:extLst>
            </p:cNvPr>
            <p:cNvGrpSpPr/>
            <p:nvPr/>
          </p:nvGrpSpPr>
          <p:grpSpPr>
            <a:xfrm flipH="1">
              <a:off x="10238657" y="3051580"/>
              <a:ext cx="49903" cy="50291"/>
              <a:chOff x="5045471" y="2584333"/>
              <a:chExt cx="233703" cy="214108"/>
            </a:xfrm>
          </p:grpSpPr>
          <p:cxnSp>
            <p:nvCxnSpPr>
              <p:cNvPr id="1179" name="Straight Connector 1178">
                <a:extLst>
                  <a:ext uri="{FF2B5EF4-FFF2-40B4-BE49-F238E27FC236}">
                    <a16:creationId xmlns:a16="http://schemas.microsoft.com/office/drawing/2014/main" id="{08864526-5911-CFA2-FFBD-48F0D0D5455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0" name="Straight Connector 1179">
                <a:extLst>
                  <a:ext uri="{FF2B5EF4-FFF2-40B4-BE49-F238E27FC236}">
                    <a16:creationId xmlns:a16="http://schemas.microsoft.com/office/drawing/2014/main" id="{D490BFC8-B44B-0CBC-7214-4CA3D7B6900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81" name="Group 1180">
              <a:extLst>
                <a:ext uri="{FF2B5EF4-FFF2-40B4-BE49-F238E27FC236}">
                  <a16:creationId xmlns:a16="http://schemas.microsoft.com/office/drawing/2014/main" id="{A3ADD45E-42CD-4D17-3471-2D5FAC6A18D5}"/>
                </a:ext>
              </a:extLst>
            </p:cNvPr>
            <p:cNvGrpSpPr/>
            <p:nvPr/>
          </p:nvGrpSpPr>
          <p:grpSpPr>
            <a:xfrm flipH="1">
              <a:off x="10250262" y="3051580"/>
              <a:ext cx="49903" cy="50291"/>
              <a:chOff x="5045471" y="2584333"/>
              <a:chExt cx="233703" cy="214108"/>
            </a:xfrm>
          </p:grpSpPr>
          <p:cxnSp>
            <p:nvCxnSpPr>
              <p:cNvPr id="1182" name="Straight Connector 1181">
                <a:extLst>
                  <a:ext uri="{FF2B5EF4-FFF2-40B4-BE49-F238E27FC236}">
                    <a16:creationId xmlns:a16="http://schemas.microsoft.com/office/drawing/2014/main" id="{61A206CD-C6A9-DCA6-D5FA-36C5DB5A24E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3" name="Straight Connector 1182">
                <a:extLst>
                  <a:ext uri="{FF2B5EF4-FFF2-40B4-BE49-F238E27FC236}">
                    <a16:creationId xmlns:a16="http://schemas.microsoft.com/office/drawing/2014/main" id="{DC6D19A9-6425-04ED-5C74-638F30D1E9C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84" name="Group 1183">
              <a:extLst>
                <a:ext uri="{FF2B5EF4-FFF2-40B4-BE49-F238E27FC236}">
                  <a16:creationId xmlns:a16="http://schemas.microsoft.com/office/drawing/2014/main" id="{05D9649F-DCCC-705F-0582-7F2418C47D22}"/>
                </a:ext>
              </a:extLst>
            </p:cNvPr>
            <p:cNvGrpSpPr/>
            <p:nvPr/>
          </p:nvGrpSpPr>
          <p:grpSpPr>
            <a:xfrm flipH="1">
              <a:off x="10262376" y="3051580"/>
              <a:ext cx="49903" cy="50291"/>
              <a:chOff x="5045471" y="2584333"/>
              <a:chExt cx="233703" cy="214108"/>
            </a:xfrm>
          </p:grpSpPr>
          <p:cxnSp>
            <p:nvCxnSpPr>
              <p:cNvPr id="1185" name="Straight Connector 1184">
                <a:extLst>
                  <a:ext uri="{FF2B5EF4-FFF2-40B4-BE49-F238E27FC236}">
                    <a16:creationId xmlns:a16="http://schemas.microsoft.com/office/drawing/2014/main" id="{F1AB1957-D38A-4359-B330-57AE87D33AE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6" name="Straight Connector 1185">
                <a:extLst>
                  <a:ext uri="{FF2B5EF4-FFF2-40B4-BE49-F238E27FC236}">
                    <a16:creationId xmlns:a16="http://schemas.microsoft.com/office/drawing/2014/main" id="{A6BB3882-3ACA-C883-4C00-C6BC1F38A88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87" name="Group 1186">
              <a:extLst>
                <a:ext uri="{FF2B5EF4-FFF2-40B4-BE49-F238E27FC236}">
                  <a16:creationId xmlns:a16="http://schemas.microsoft.com/office/drawing/2014/main" id="{3E807FD2-E792-9113-962A-F3FE32DEDD9D}"/>
                </a:ext>
              </a:extLst>
            </p:cNvPr>
            <p:cNvGrpSpPr/>
            <p:nvPr/>
          </p:nvGrpSpPr>
          <p:grpSpPr>
            <a:xfrm flipH="1">
              <a:off x="10284693" y="3051580"/>
              <a:ext cx="49903" cy="50291"/>
              <a:chOff x="5045471" y="2584333"/>
              <a:chExt cx="233703" cy="214108"/>
            </a:xfrm>
          </p:grpSpPr>
          <p:cxnSp>
            <p:nvCxnSpPr>
              <p:cNvPr id="1188" name="Straight Connector 1187">
                <a:extLst>
                  <a:ext uri="{FF2B5EF4-FFF2-40B4-BE49-F238E27FC236}">
                    <a16:creationId xmlns:a16="http://schemas.microsoft.com/office/drawing/2014/main" id="{85AACA1E-A540-ED42-0ECE-A178C1F17465}"/>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89" name="Straight Connector 1188">
                <a:extLst>
                  <a:ext uri="{FF2B5EF4-FFF2-40B4-BE49-F238E27FC236}">
                    <a16:creationId xmlns:a16="http://schemas.microsoft.com/office/drawing/2014/main" id="{122064A6-2670-76DD-FC23-8B54E4EE4F2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0" name="Group 1189">
              <a:extLst>
                <a:ext uri="{FF2B5EF4-FFF2-40B4-BE49-F238E27FC236}">
                  <a16:creationId xmlns:a16="http://schemas.microsoft.com/office/drawing/2014/main" id="{DB911D1C-3031-9A1E-E1E5-92626790E452}"/>
                </a:ext>
              </a:extLst>
            </p:cNvPr>
            <p:cNvGrpSpPr/>
            <p:nvPr/>
          </p:nvGrpSpPr>
          <p:grpSpPr>
            <a:xfrm flipH="1">
              <a:off x="10298655" y="3051580"/>
              <a:ext cx="49903" cy="50291"/>
              <a:chOff x="5045471" y="2584333"/>
              <a:chExt cx="233703" cy="214108"/>
            </a:xfrm>
          </p:grpSpPr>
          <p:cxnSp>
            <p:nvCxnSpPr>
              <p:cNvPr id="1191" name="Straight Connector 1190">
                <a:extLst>
                  <a:ext uri="{FF2B5EF4-FFF2-40B4-BE49-F238E27FC236}">
                    <a16:creationId xmlns:a16="http://schemas.microsoft.com/office/drawing/2014/main" id="{0525BDBE-EEA0-8DA2-DEE7-AFD5CBE9FCC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92" name="Straight Connector 1191">
                <a:extLst>
                  <a:ext uri="{FF2B5EF4-FFF2-40B4-BE49-F238E27FC236}">
                    <a16:creationId xmlns:a16="http://schemas.microsoft.com/office/drawing/2014/main" id="{34359824-30E3-E5F4-289E-E66FF4791D2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3" name="Group 1192">
              <a:extLst>
                <a:ext uri="{FF2B5EF4-FFF2-40B4-BE49-F238E27FC236}">
                  <a16:creationId xmlns:a16="http://schemas.microsoft.com/office/drawing/2014/main" id="{3D8E1388-B501-E2A6-AB80-3A11875899D6}"/>
                </a:ext>
              </a:extLst>
            </p:cNvPr>
            <p:cNvGrpSpPr/>
            <p:nvPr/>
          </p:nvGrpSpPr>
          <p:grpSpPr>
            <a:xfrm flipH="1">
              <a:off x="10309476" y="3051580"/>
              <a:ext cx="49903" cy="50291"/>
              <a:chOff x="5045471" y="2584333"/>
              <a:chExt cx="233703" cy="214108"/>
            </a:xfrm>
          </p:grpSpPr>
          <p:cxnSp>
            <p:nvCxnSpPr>
              <p:cNvPr id="1194" name="Straight Connector 1193">
                <a:extLst>
                  <a:ext uri="{FF2B5EF4-FFF2-40B4-BE49-F238E27FC236}">
                    <a16:creationId xmlns:a16="http://schemas.microsoft.com/office/drawing/2014/main" id="{0615C89C-54D2-CF47-F24B-ECB42F84D88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95" name="Straight Connector 1194">
                <a:extLst>
                  <a:ext uri="{FF2B5EF4-FFF2-40B4-BE49-F238E27FC236}">
                    <a16:creationId xmlns:a16="http://schemas.microsoft.com/office/drawing/2014/main" id="{05EB1160-DD02-CC42-907D-4D07C28596E8}"/>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6" name="Group 1195">
              <a:extLst>
                <a:ext uri="{FF2B5EF4-FFF2-40B4-BE49-F238E27FC236}">
                  <a16:creationId xmlns:a16="http://schemas.microsoft.com/office/drawing/2014/main" id="{DA760308-051E-D2B7-5260-7F2368F176FE}"/>
                </a:ext>
              </a:extLst>
            </p:cNvPr>
            <p:cNvGrpSpPr/>
            <p:nvPr/>
          </p:nvGrpSpPr>
          <p:grpSpPr>
            <a:xfrm flipH="1">
              <a:off x="10322263" y="3051580"/>
              <a:ext cx="49903" cy="50291"/>
              <a:chOff x="5045471" y="2584333"/>
              <a:chExt cx="233703" cy="214108"/>
            </a:xfrm>
          </p:grpSpPr>
          <p:cxnSp>
            <p:nvCxnSpPr>
              <p:cNvPr id="1197" name="Straight Connector 1196">
                <a:extLst>
                  <a:ext uri="{FF2B5EF4-FFF2-40B4-BE49-F238E27FC236}">
                    <a16:creationId xmlns:a16="http://schemas.microsoft.com/office/drawing/2014/main" id="{D1DD3F60-3B2E-7BDF-29D7-6CDF56F6407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198" name="Straight Connector 1197">
                <a:extLst>
                  <a:ext uri="{FF2B5EF4-FFF2-40B4-BE49-F238E27FC236}">
                    <a16:creationId xmlns:a16="http://schemas.microsoft.com/office/drawing/2014/main" id="{5CA78D3B-9798-F20C-4873-DD3528171B3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9" name="Group 1198">
              <a:extLst>
                <a:ext uri="{FF2B5EF4-FFF2-40B4-BE49-F238E27FC236}">
                  <a16:creationId xmlns:a16="http://schemas.microsoft.com/office/drawing/2014/main" id="{3F533F90-B7C0-DEDE-AA6D-2ABDF96DC2B6}"/>
                </a:ext>
              </a:extLst>
            </p:cNvPr>
            <p:cNvGrpSpPr/>
            <p:nvPr/>
          </p:nvGrpSpPr>
          <p:grpSpPr>
            <a:xfrm flipH="1">
              <a:off x="10337114" y="3051580"/>
              <a:ext cx="49903" cy="50291"/>
              <a:chOff x="5045471" y="2584333"/>
              <a:chExt cx="233703" cy="214108"/>
            </a:xfrm>
          </p:grpSpPr>
          <p:cxnSp>
            <p:nvCxnSpPr>
              <p:cNvPr id="1200" name="Straight Connector 1199">
                <a:extLst>
                  <a:ext uri="{FF2B5EF4-FFF2-40B4-BE49-F238E27FC236}">
                    <a16:creationId xmlns:a16="http://schemas.microsoft.com/office/drawing/2014/main" id="{9CAAEB54-D1BB-E0F8-AED5-3BBB9D4664A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01" name="Straight Connector 1200">
                <a:extLst>
                  <a:ext uri="{FF2B5EF4-FFF2-40B4-BE49-F238E27FC236}">
                    <a16:creationId xmlns:a16="http://schemas.microsoft.com/office/drawing/2014/main" id="{4F35F833-3D25-2A80-DB54-5F4940F7D9A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02" name="Group 1201">
              <a:extLst>
                <a:ext uri="{FF2B5EF4-FFF2-40B4-BE49-F238E27FC236}">
                  <a16:creationId xmlns:a16="http://schemas.microsoft.com/office/drawing/2014/main" id="{2FD01140-2F56-3F0E-BD25-B24C0142FC50}"/>
                </a:ext>
              </a:extLst>
            </p:cNvPr>
            <p:cNvGrpSpPr/>
            <p:nvPr/>
          </p:nvGrpSpPr>
          <p:grpSpPr>
            <a:xfrm flipH="1">
              <a:off x="10412122" y="3051580"/>
              <a:ext cx="49903" cy="50291"/>
              <a:chOff x="5045471" y="2584333"/>
              <a:chExt cx="233703" cy="214108"/>
            </a:xfrm>
          </p:grpSpPr>
          <p:cxnSp>
            <p:nvCxnSpPr>
              <p:cNvPr id="1203" name="Straight Connector 1202">
                <a:extLst>
                  <a:ext uri="{FF2B5EF4-FFF2-40B4-BE49-F238E27FC236}">
                    <a16:creationId xmlns:a16="http://schemas.microsoft.com/office/drawing/2014/main" id="{FE1E655B-9770-8354-1484-72A3C486042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04" name="Straight Connector 1203">
                <a:extLst>
                  <a:ext uri="{FF2B5EF4-FFF2-40B4-BE49-F238E27FC236}">
                    <a16:creationId xmlns:a16="http://schemas.microsoft.com/office/drawing/2014/main" id="{02079BDF-7552-5BA8-EEEC-101A27918863}"/>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05" name="Group 1204">
              <a:extLst>
                <a:ext uri="{FF2B5EF4-FFF2-40B4-BE49-F238E27FC236}">
                  <a16:creationId xmlns:a16="http://schemas.microsoft.com/office/drawing/2014/main" id="{C49B4C7B-ECB8-7636-DC75-ADA70C64CFF6}"/>
                </a:ext>
              </a:extLst>
            </p:cNvPr>
            <p:cNvGrpSpPr/>
            <p:nvPr/>
          </p:nvGrpSpPr>
          <p:grpSpPr>
            <a:xfrm flipH="1">
              <a:off x="10353297" y="3051580"/>
              <a:ext cx="49903" cy="50291"/>
              <a:chOff x="5045471" y="2584333"/>
              <a:chExt cx="233703" cy="214108"/>
            </a:xfrm>
          </p:grpSpPr>
          <p:cxnSp>
            <p:nvCxnSpPr>
              <p:cNvPr id="1206" name="Straight Connector 1205">
                <a:extLst>
                  <a:ext uri="{FF2B5EF4-FFF2-40B4-BE49-F238E27FC236}">
                    <a16:creationId xmlns:a16="http://schemas.microsoft.com/office/drawing/2014/main" id="{F08C4040-BB32-7E04-C821-0F71BCE49D2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07" name="Straight Connector 1206">
                <a:extLst>
                  <a:ext uri="{FF2B5EF4-FFF2-40B4-BE49-F238E27FC236}">
                    <a16:creationId xmlns:a16="http://schemas.microsoft.com/office/drawing/2014/main" id="{56966C2D-8870-55CE-5E96-D0AC5AA58EF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08" name="Group 1207">
              <a:extLst>
                <a:ext uri="{FF2B5EF4-FFF2-40B4-BE49-F238E27FC236}">
                  <a16:creationId xmlns:a16="http://schemas.microsoft.com/office/drawing/2014/main" id="{65C1D59B-C525-C94C-E4DC-EAA967F547CE}"/>
                </a:ext>
              </a:extLst>
            </p:cNvPr>
            <p:cNvGrpSpPr/>
            <p:nvPr/>
          </p:nvGrpSpPr>
          <p:grpSpPr>
            <a:xfrm flipH="1">
              <a:off x="10482243" y="3051580"/>
              <a:ext cx="49903" cy="50291"/>
              <a:chOff x="5045471" y="2584333"/>
              <a:chExt cx="233703" cy="214108"/>
            </a:xfrm>
          </p:grpSpPr>
          <p:cxnSp>
            <p:nvCxnSpPr>
              <p:cNvPr id="1209" name="Straight Connector 1208">
                <a:extLst>
                  <a:ext uri="{FF2B5EF4-FFF2-40B4-BE49-F238E27FC236}">
                    <a16:creationId xmlns:a16="http://schemas.microsoft.com/office/drawing/2014/main" id="{F5880915-4B77-839B-D930-911090799EED}"/>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10" name="Straight Connector 1209">
                <a:extLst>
                  <a:ext uri="{FF2B5EF4-FFF2-40B4-BE49-F238E27FC236}">
                    <a16:creationId xmlns:a16="http://schemas.microsoft.com/office/drawing/2014/main" id="{E9D60027-AC98-CE1C-85B8-DE7B6E7DE012}"/>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11" name="Group 1210">
              <a:extLst>
                <a:ext uri="{FF2B5EF4-FFF2-40B4-BE49-F238E27FC236}">
                  <a16:creationId xmlns:a16="http://schemas.microsoft.com/office/drawing/2014/main" id="{C5804CD0-235F-FC56-558E-AE3FE228B594}"/>
                </a:ext>
              </a:extLst>
            </p:cNvPr>
            <p:cNvGrpSpPr/>
            <p:nvPr/>
          </p:nvGrpSpPr>
          <p:grpSpPr>
            <a:xfrm flipH="1">
              <a:off x="10489116" y="3051580"/>
              <a:ext cx="49903" cy="50291"/>
              <a:chOff x="5045471" y="2584333"/>
              <a:chExt cx="233703" cy="214108"/>
            </a:xfrm>
          </p:grpSpPr>
          <p:cxnSp>
            <p:nvCxnSpPr>
              <p:cNvPr id="1212" name="Straight Connector 1211">
                <a:extLst>
                  <a:ext uri="{FF2B5EF4-FFF2-40B4-BE49-F238E27FC236}">
                    <a16:creationId xmlns:a16="http://schemas.microsoft.com/office/drawing/2014/main" id="{76BAB012-63E6-F3BF-63A2-F028B0B770C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13" name="Straight Connector 1212">
                <a:extLst>
                  <a:ext uri="{FF2B5EF4-FFF2-40B4-BE49-F238E27FC236}">
                    <a16:creationId xmlns:a16="http://schemas.microsoft.com/office/drawing/2014/main" id="{187F1CA2-572F-2A64-78F2-9B34FDE0371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14" name="Group 1213">
              <a:extLst>
                <a:ext uri="{FF2B5EF4-FFF2-40B4-BE49-F238E27FC236}">
                  <a16:creationId xmlns:a16="http://schemas.microsoft.com/office/drawing/2014/main" id="{37C0EEF3-DC9F-68A7-3E04-E1A6E7A34A3D}"/>
                </a:ext>
              </a:extLst>
            </p:cNvPr>
            <p:cNvGrpSpPr/>
            <p:nvPr/>
          </p:nvGrpSpPr>
          <p:grpSpPr>
            <a:xfrm flipH="1">
              <a:off x="10506426" y="3051580"/>
              <a:ext cx="49903" cy="50291"/>
              <a:chOff x="5045471" y="2584333"/>
              <a:chExt cx="233703" cy="214108"/>
            </a:xfrm>
          </p:grpSpPr>
          <p:cxnSp>
            <p:nvCxnSpPr>
              <p:cNvPr id="1215" name="Straight Connector 1214">
                <a:extLst>
                  <a:ext uri="{FF2B5EF4-FFF2-40B4-BE49-F238E27FC236}">
                    <a16:creationId xmlns:a16="http://schemas.microsoft.com/office/drawing/2014/main" id="{3C9010B2-6B12-7DCF-6502-5913CBB2F82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16" name="Straight Connector 1215">
                <a:extLst>
                  <a:ext uri="{FF2B5EF4-FFF2-40B4-BE49-F238E27FC236}">
                    <a16:creationId xmlns:a16="http://schemas.microsoft.com/office/drawing/2014/main" id="{11E9C355-A093-5CED-AFCB-760A9E1EA54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17" name="Group 1216">
              <a:extLst>
                <a:ext uri="{FF2B5EF4-FFF2-40B4-BE49-F238E27FC236}">
                  <a16:creationId xmlns:a16="http://schemas.microsoft.com/office/drawing/2014/main" id="{2509D162-56B5-4CA5-4A82-89B7DC377CA6}"/>
                </a:ext>
              </a:extLst>
            </p:cNvPr>
            <p:cNvGrpSpPr/>
            <p:nvPr/>
          </p:nvGrpSpPr>
          <p:grpSpPr>
            <a:xfrm flipH="1">
              <a:off x="10532018" y="3051580"/>
              <a:ext cx="49903" cy="50291"/>
              <a:chOff x="5045471" y="2584333"/>
              <a:chExt cx="233703" cy="214108"/>
            </a:xfrm>
          </p:grpSpPr>
          <p:cxnSp>
            <p:nvCxnSpPr>
              <p:cNvPr id="1218" name="Straight Connector 1217">
                <a:extLst>
                  <a:ext uri="{FF2B5EF4-FFF2-40B4-BE49-F238E27FC236}">
                    <a16:creationId xmlns:a16="http://schemas.microsoft.com/office/drawing/2014/main" id="{98017EF3-04E2-550E-F19B-2BF667FC661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19" name="Straight Connector 1218">
                <a:extLst>
                  <a:ext uri="{FF2B5EF4-FFF2-40B4-BE49-F238E27FC236}">
                    <a16:creationId xmlns:a16="http://schemas.microsoft.com/office/drawing/2014/main" id="{EAD1344E-2092-5C5C-6EEA-9E185DDA74FD}"/>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0" name="Group 1219">
              <a:extLst>
                <a:ext uri="{FF2B5EF4-FFF2-40B4-BE49-F238E27FC236}">
                  <a16:creationId xmlns:a16="http://schemas.microsoft.com/office/drawing/2014/main" id="{9F61DBD0-326C-6AF8-C6DE-CFD2C5A3F55E}"/>
                </a:ext>
              </a:extLst>
            </p:cNvPr>
            <p:cNvGrpSpPr/>
            <p:nvPr/>
          </p:nvGrpSpPr>
          <p:grpSpPr>
            <a:xfrm flipH="1">
              <a:off x="10546333" y="3051580"/>
              <a:ext cx="49903" cy="50291"/>
              <a:chOff x="5045471" y="2584333"/>
              <a:chExt cx="233703" cy="214108"/>
            </a:xfrm>
          </p:grpSpPr>
          <p:cxnSp>
            <p:nvCxnSpPr>
              <p:cNvPr id="1221" name="Straight Connector 1220">
                <a:extLst>
                  <a:ext uri="{FF2B5EF4-FFF2-40B4-BE49-F238E27FC236}">
                    <a16:creationId xmlns:a16="http://schemas.microsoft.com/office/drawing/2014/main" id="{6B4A9236-9799-C618-45C9-291CB702D78F}"/>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22" name="Straight Connector 1221">
                <a:extLst>
                  <a:ext uri="{FF2B5EF4-FFF2-40B4-BE49-F238E27FC236}">
                    <a16:creationId xmlns:a16="http://schemas.microsoft.com/office/drawing/2014/main" id="{52ACA09E-3868-5175-DC3F-DF49F2C39F3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3" name="Group 1222">
              <a:extLst>
                <a:ext uri="{FF2B5EF4-FFF2-40B4-BE49-F238E27FC236}">
                  <a16:creationId xmlns:a16="http://schemas.microsoft.com/office/drawing/2014/main" id="{803A5B45-75F0-C28D-0F7A-3D793BBE2938}"/>
                </a:ext>
              </a:extLst>
            </p:cNvPr>
            <p:cNvGrpSpPr/>
            <p:nvPr/>
          </p:nvGrpSpPr>
          <p:grpSpPr>
            <a:xfrm flipH="1">
              <a:off x="10572081" y="3051580"/>
              <a:ext cx="49903" cy="50291"/>
              <a:chOff x="5045471" y="2584333"/>
              <a:chExt cx="233703" cy="214108"/>
            </a:xfrm>
          </p:grpSpPr>
          <p:cxnSp>
            <p:nvCxnSpPr>
              <p:cNvPr id="1224" name="Straight Connector 1223">
                <a:extLst>
                  <a:ext uri="{FF2B5EF4-FFF2-40B4-BE49-F238E27FC236}">
                    <a16:creationId xmlns:a16="http://schemas.microsoft.com/office/drawing/2014/main" id="{7F99C1A0-B20D-EB84-44CC-E76AF78FDD2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25" name="Straight Connector 1224">
                <a:extLst>
                  <a:ext uri="{FF2B5EF4-FFF2-40B4-BE49-F238E27FC236}">
                    <a16:creationId xmlns:a16="http://schemas.microsoft.com/office/drawing/2014/main" id="{800A3E3E-625B-CE3B-0607-311FFD793D5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6" name="Group 1225">
              <a:extLst>
                <a:ext uri="{FF2B5EF4-FFF2-40B4-BE49-F238E27FC236}">
                  <a16:creationId xmlns:a16="http://schemas.microsoft.com/office/drawing/2014/main" id="{19DCC909-47C8-F4F6-0DC4-57145DB441EA}"/>
                </a:ext>
              </a:extLst>
            </p:cNvPr>
            <p:cNvGrpSpPr/>
            <p:nvPr/>
          </p:nvGrpSpPr>
          <p:grpSpPr>
            <a:xfrm flipH="1">
              <a:off x="10581720" y="3051580"/>
              <a:ext cx="49903" cy="50291"/>
              <a:chOff x="5045471" y="2584333"/>
              <a:chExt cx="233703" cy="214108"/>
            </a:xfrm>
          </p:grpSpPr>
          <p:cxnSp>
            <p:nvCxnSpPr>
              <p:cNvPr id="1227" name="Straight Connector 1226">
                <a:extLst>
                  <a:ext uri="{FF2B5EF4-FFF2-40B4-BE49-F238E27FC236}">
                    <a16:creationId xmlns:a16="http://schemas.microsoft.com/office/drawing/2014/main" id="{2F2EC2B4-5290-B413-BC33-12299DC933B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28" name="Straight Connector 1227">
                <a:extLst>
                  <a:ext uri="{FF2B5EF4-FFF2-40B4-BE49-F238E27FC236}">
                    <a16:creationId xmlns:a16="http://schemas.microsoft.com/office/drawing/2014/main" id="{3E90F00A-040B-9317-2619-56E194FE58FE}"/>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9" name="Group 1228">
              <a:extLst>
                <a:ext uri="{FF2B5EF4-FFF2-40B4-BE49-F238E27FC236}">
                  <a16:creationId xmlns:a16="http://schemas.microsoft.com/office/drawing/2014/main" id="{45E0F87A-0AE9-9719-9DB2-D607DE044EBA}"/>
                </a:ext>
              </a:extLst>
            </p:cNvPr>
            <p:cNvGrpSpPr/>
            <p:nvPr/>
          </p:nvGrpSpPr>
          <p:grpSpPr>
            <a:xfrm flipH="1">
              <a:off x="10588801" y="3051580"/>
              <a:ext cx="49903" cy="50291"/>
              <a:chOff x="5045471" y="2584333"/>
              <a:chExt cx="233703" cy="214108"/>
            </a:xfrm>
          </p:grpSpPr>
          <p:cxnSp>
            <p:nvCxnSpPr>
              <p:cNvPr id="1230" name="Straight Connector 1229">
                <a:extLst>
                  <a:ext uri="{FF2B5EF4-FFF2-40B4-BE49-F238E27FC236}">
                    <a16:creationId xmlns:a16="http://schemas.microsoft.com/office/drawing/2014/main" id="{23AEDAC3-79E0-C271-5569-F22C7AC14984}"/>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31" name="Straight Connector 1230">
                <a:extLst>
                  <a:ext uri="{FF2B5EF4-FFF2-40B4-BE49-F238E27FC236}">
                    <a16:creationId xmlns:a16="http://schemas.microsoft.com/office/drawing/2014/main" id="{F0619036-7E10-0757-6A74-BA3EEDC471A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2" name="Group 1231">
              <a:extLst>
                <a:ext uri="{FF2B5EF4-FFF2-40B4-BE49-F238E27FC236}">
                  <a16:creationId xmlns:a16="http://schemas.microsoft.com/office/drawing/2014/main" id="{3A921138-585E-1E28-2C41-AFF2917DFEFA}"/>
                </a:ext>
              </a:extLst>
            </p:cNvPr>
            <p:cNvGrpSpPr/>
            <p:nvPr/>
          </p:nvGrpSpPr>
          <p:grpSpPr>
            <a:xfrm flipH="1">
              <a:off x="10603555" y="3051580"/>
              <a:ext cx="49903" cy="50291"/>
              <a:chOff x="5045471" y="2584333"/>
              <a:chExt cx="233703" cy="214108"/>
            </a:xfrm>
          </p:grpSpPr>
          <p:cxnSp>
            <p:nvCxnSpPr>
              <p:cNvPr id="1233" name="Straight Connector 1232">
                <a:extLst>
                  <a:ext uri="{FF2B5EF4-FFF2-40B4-BE49-F238E27FC236}">
                    <a16:creationId xmlns:a16="http://schemas.microsoft.com/office/drawing/2014/main" id="{2BEB1BC9-E727-8577-E094-4C8F24D4960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34" name="Straight Connector 1233">
                <a:extLst>
                  <a:ext uri="{FF2B5EF4-FFF2-40B4-BE49-F238E27FC236}">
                    <a16:creationId xmlns:a16="http://schemas.microsoft.com/office/drawing/2014/main" id="{BB393E50-C385-B7FF-BD8A-108556D49E16}"/>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5" name="Group 1234">
              <a:extLst>
                <a:ext uri="{FF2B5EF4-FFF2-40B4-BE49-F238E27FC236}">
                  <a16:creationId xmlns:a16="http://schemas.microsoft.com/office/drawing/2014/main" id="{32E9ED29-7F8E-5E37-4723-6F97A1E2A102}"/>
                </a:ext>
              </a:extLst>
            </p:cNvPr>
            <p:cNvGrpSpPr/>
            <p:nvPr/>
          </p:nvGrpSpPr>
          <p:grpSpPr>
            <a:xfrm flipH="1">
              <a:off x="10609905" y="3051580"/>
              <a:ext cx="49903" cy="50291"/>
              <a:chOff x="5045471" y="2584333"/>
              <a:chExt cx="233703" cy="214108"/>
            </a:xfrm>
          </p:grpSpPr>
          <p:cxnSp>
            <p:nvCxnSpPr>
              <p:cNvPr id="1236" name="Straight Connector 1235">
                <a:extLst>
                  <a:ext uri="{FF2B5EF4-FFF2-40B4-BE49-F238E27FC236}">
                    <a16:creationId xmlns:a16="http://schemas.microsoft.com/office/drawing/2014/main" id="{AD461E04-7E37-F76C-4AC3-73552436C46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37" name="Straight Connector 1236">
                <a:extLst>
                  <a:ext uri="{FF2B5EF4-FFF2-40B4-BE49-F238E27FC236}">
                    <a16:creationId xmlns:a16="http://schemas.microsoft.com/office/drawing/2014/main" id="{720C6063-121E-A490-1011-7ED79DF16DEB}"/>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8" name="Group 1237">
              <a:extLst>
                <a:ext uri="{FF2B5EF4-FFF2-40B4-BE49-F238E27FC236}">
                  <a16:creationId xmlns:a16="http://schemas.microsoft.com/office/drawing/2014/main" id="{329C073D-E62F-BEA7-3265-2109CA548C01}"/>
                </a:ext>
              </a:extLst>
            </p:cNvPr>
            <p:cNvGrpSpPr/>
            <p:nvPr/>
          </p:nvGrpSpPr>
          <p:grpSpPr>
            <a:xfrm flipH="1">
              <a:off x="10617865" y="3051580"/>
              <a:ext cx="49903" cy="50291"/>
              <a:chOff x="5045471" y="2584333"/>
              <a:chExt cx="233703" cy="214108"/>
            </a:xfrm>
          </p:grpSpPr>
          <p:cxnSp>
            <p:nvCxnSpPr>
              <p:cNvPr id="1239" name="Straight Connector 1238">
                <a:extLst>
                  <a:ext uri="{FF2B5EF4-FFF2-40B4-BE49-F238E27FC236}">
                    <a16:creationId xmlns:a16="http://schemas.microsoft.com/office/drawing/2014/main" id="{72DE42E3-2722-E407-87AE-B2D45AF6FF40}"/>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40" name="Straight Connector 1239">
                <a:extLst>
                  <a:ext uri="{FF2B5EF4-FFF2-40B4-BE49-F238E27FC236}">
                    <a16:creationId xmlns:a16="http://schemas.microsoft.com/office/drawing/2014/main" id="{22E15C9B-E1F8-E7AB-1AD5-AE2472E80A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41" name="Group 1240">
              <a:extLst>
                <a:ext uri="{FF2B5EF4-FFF2-40B4-BE49-F238E27FC236}">
                  <a16:creationId xmlns:a16="http://schemas.microsoft.com/office/drawing/2014/main" id="{FE0DF92E-FAED-F455-37E2-9A2C960575F7}"/>
                </a:ext>
              </a:extLst>
            </p:cNvPr>
            <p:cNvGrpSpPr/>
            <p:nvPr/>
          </p:nvGrpSpPr>
          <p:grpSpPr>
            <a:xfrm flipH="1">
              <a:off x="10628788" y="3051580"/>
              <a:ext cx="49903" cy="50291"/>
              <a:chOff x="5045471" y="2584333"/>
              <a:chExt cx="233703" cy="214108"/>
            </a:xfrm>
          </p:grpSpPr>
          <p:cxnSp>
            <p:nvCxnSpPr>
              <p:cNvPr id="1242" name="Straight Connector 1241">
                <a:extLst>
                  <a:ext uri="{FF2B5EF4-FFF2-40B4-BE49-F238E27FC236}">
                    <a16:creationId xmlns:a16="http://schemas.microsoft.com/office/drawing/2014/main" id="{7254A7C6-AFE8-AAE3-D7E7-A17864F75A67}"/>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43" name="Straight Connector 1242">
                <a:extLst>
                  <a:ext uri="{FF2B5EF4-FFF2-40B4-BE49-F238E27FC236}">
                    <a16:creationId xmlns:a16="http://schemas.microsoft.com/office/drawing/2014/main" id="{0E5BC486-B9AA-BAD3-B71B-A68120D8801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44" name="Group 1243">
              <a:extLst>
                <a:ext uri="{FF2B5EF4-FFF2-40B4-BE49-F238E27FC236}">
                  <a16:creationId xmlns:a16="http://schemas.microsoft.com/office/drawing/2014/main" id="{D34EAD28-3254-DD1C-781F-6A0F81BABFA1}"/>
                </a:ext>
              </a:extLst>
            </p:cNvPr>
            <p:cNvGrpSpPr/>
            <p:nvPr/>
          </p:nvGrpSpPr>
          <p:grpSpPr>
            <a:xfrm flipH="1">
              <a:off x="10681618" y="3051580"/>
              <a:ext cx="49903" cy="50291"/>
              <a:chOff x="5045471" y="2584333"/>
              <a:chExt cx="233703" cy="214108"/>
            </a:xfrm>
          </p:grpSpPr>
          <p:cxnSp>
            <p:nvCxnSpPr>
              <p:cNvPr id="1245" name="Straight Connector 1244">
                <a:extLst>
                  <a:ext uri="{FF2B5EF4-FFF2-40B4-BE49-F238E27FC236}">
                    <a16:creationId xmlns:a16="http://schemas.microsoft.com/office/drawing/2014/main" id="{D01154CB-92B5-061A-8877-4170F369B27E}"/>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46" name="Straight Connector 1245">
                <a:extLst>
                  <a:ext uri="{FF2B5EF4-FFF2-40B4-BE49-F238E27FC236}">
                    <a16:creationId xmlns:a16="http://schemas.microsoft.com/office/drawing/2014/main" id="{59679C82-C98A-E0A4-128B-A12367938B6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47" name="Group 1246">
              <a:extLst>
                <a:ext uri="{FF2B5EF4-FFF2-40B4-BE49-F238E27FC236}">
                  <a16:creationId xmlns:a16="http://schemas.microsoft.com/office/drawing/2014/main" id="{B8FA29DA-1B46-5E55-9279-BE1CFD795A0F}"/>
                </a:ext>
              </a:extLst>
            </p:cNvPr>
            <p:cNvGrpSpPr/>
            <p:nvPr/>
          </p:nvGrpSpPr>
          <p:grpSpPr>
            <a:xfrm flipH="1">
              <a:off x="10667768" y="3051580"/>
              <a:ext cx="49903" cy="50291"/>
              <a:chOff x="5045471" y="2584333"/>
              <a:chExt cx="233703" cy="214108"/>
            </a:xfrm>
          </p:grpSpPr>
          <p:cxnSp>
            <p:nvCxnSpPr>
              <p:cNvPr id="1248" name="Straight Connector 1247">
                <a:extLst>
                  <a:ext uri="{FF2B5EF4-FFF2-40B4-BE49-F238E27FC236}">
                    <a16:creationId xmlns:a16="http://schemas.microsoft.com/office/drawing/2014/main" id="{ABE8F1EC-BA71-B678-330D-8757B391642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49" name="Straight Connector 1248">
                <a:extLst>
                  <a:ext uri="{FF2B5EF4-FFF2-40B4-BE49-F238E27FC236}">
                    <a16:creationId xmlns:a16="http://schemas.microsoft.com/office/drawing/2014/main" id="{DE020425-B029-86F7-5C20-A7145B8D02E4}"/>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0" name="Group 1249">
              <a:extLst>
                <a:ext uri="{FF2B5EF4-FFF2-40B4-BE49-F238E27FC236}">
                  <a16:creationId xmlns:a16="http://schemas.microsoft.com/office/drawing/2014/main" id="{25A1BF65-EB23-10FA-E7F7-671B44AC06DC}"/>
                </a:ext>
              </a:extLst>
            </p:cNvPr>
            <p:cNvGrpSpPr/>
            <p:nvPr/>
          </p:nvGrpSpPr>
          <p:grpSpPr>
            <a:xfrm flipH="1">
              <a:off x="10642816" y="3051580"/>
              <a:ext cx="49903" cy="50291"/>
              <a:chOff x="5045471" y="2584333"/>
              <a:chExt cx="233703" cy="214108"/>
            </a:xfrm>
          </p:grpSpPr>
          <p:cxnSp>
            <p:nvCxnSpPr>
              <p:cNvPr id="1251" name="Straight Connector 1250">
                <a:extLst>
                  <a:ext uri="{FF2B5EF4-FFF2-40B4-BE49-F238E27FC236}">
                    <a16:creationId xmlns:a16="http://schemas.microsoft.com/office/drawing/2014/main" id="{F320D5B4-F59C-26AE-0DB0-EE01F46CA9D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52" name="Straight Connector 1251">
                <a:extLst>
                  <a:ext uri="{FF2B5EF4-FFF2-40B4-BE49-F238E27FC236}">
                    <a16:creationId xmlns:a16="http://schemas.microsoft.com/office/drawing/2014/main" id="{14ECFD8D-47F8-10F0-AE4B-7C34B613791A}"/>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3" name="Group 1252">
              <a:extLst>
                <a:ext uri="{FF2B5EF4-FFF2-40B4-BE49-F238E27FC236}">
                  <a16:creationId xmlns:a16="http://schemas.microsoft.com/office/drawing/2014/main" id="{AE02F260-F5C0-BD98-D495-E23A7AC30B44}"/>
                </a:ext>
              </a:extLst>
            </p:cNvPr>
            <p:cNvGrpSpPr/>
            <p:nvPr/>
          </p:nvGrpSpPr>
          <p:grpSpPr>
            <a:xfrm flipH="1">
              <a:off x="10656666" y="3051580"/>
              <a:ext cx="49903" cy="50291"/>
              <a:chOff x="5045471" y="2584333"/>
              <a:chExt cx="233703" cy="214108"/>
            </a:xfrm>
          </p:grpSpPr>
          <p:cxnSp>
            <p:nvCxnSpPr>
              <p:cNvPr id="1254" name="Straight Connector 1253">
                <a:extLst>
                  <a:ext uri="{FF2B5EF4-FFF2-40B4-BE49-F238E27FC236}">
                    <a16:creationId xmlns:a16="http://schemas.microsoft.com/office/drawing/2014/main" id="{DD63CC24-4C8C-68A0-554E-289D2993D386}"/>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55" name="Straight Connector 1254">
                <a:extLst>
                  <a:ext uri="{FF2B5EF4-FFF2-40B4-BE49-F238E27FC236}">
                    <a16:creationId xmlns:a16="http://schemas.microsoft.com/office/drawing/2014/main" id="{CE0C64DD-8D7F-CE41-C5FB-F9CCDF49378C}"/>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6" name="Group 1255">
              <a:extLst>
                <a:ext uri="{FF2B5EF4-FFF2-40B4-BE49-F238E27FC236}">
                  <a16:creationId xmlns:a16="http://schemas.microsoft.com/office/drawing/2014/main" id="{2916F1E0-089D-FDA6-B1D3-FD4F6BA1AB02}"/>
                </a:ext>
              </a:extLst>
            </p:cNvPr>
            <p:cNvGrpSpPr/>
            <p:nvPr/>
          </p:nvGrpSpPr>
          <p:grpSpPr>
            <a:xfrm flipH="1">
              <a:off x="10800052" y="3051580"/>
              <a:ext cx="49903" cy="50291"/>
              <a:chOff x="5045471" y="2584333"/>
              <a:chExt cx="233703" cy="214108"/>
            </a:xfrm>
          </p:grpSpPr>
          <p:cxnSp>
            <p:nvCxnSpPr>
              <p:cNvPr id="1257" name="Straight Connector 1256">
                <a:extLst>
                  <a:ext uri="{FF2B5EF4-FFF2-40B4-BE49-F238E27FC236}">
                    <a16:creationId xmlns:a16="http://schemas.microsoft.com/office/drawing/2014/main" id="{673F07BF-9EBD-81D1-C5F3-A3C81BADDA92}"/>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58" name="Straight Connector 1257">
                <a:extLst>
                  <a:ext uri="{FF2B5EF4-FFF2-40B4-BE49-F238E27FC236}">
                    <a16:creationId xmlns:a16="http://schemas.microsoft.com/office/drawing/2014/main" id="{E8D2082B-2360-A844-4AA3-FB7ACB90E20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9" name="Group 1258">
              <a:extLst>
                <a:ext uri="{FF2B5EF4-FFF2-40B4-BE49-F238E27FC236}">
                  <a16:creationId xmlns:a16="http://schemas.microsoft.com/office/drawing/2014/main" id="{80746580-2DFD-8983-ECB4-650CB186B929}"/>
                </a:ext>
              </a:extLst>
            </p:cNvPr>
            <p:cNvGrpSpPr/>
            <p:nvPr/>
          </p:nvGrpSpPr>
          <p:grpSpPr>
            <a:xfrm flipH="1">
              <a:off x="10839102" y="3051580"/>
              <a:ext cx="49903" cy="50291"/>
              <a:chOff x="5045471" y="2584333"/>
              <a:chExt cx="233703" cy="214108"/>
            </a:xfrm>
          </p:grpSpPr>
          <p:cxnSp>
            <p:nvCxnSpPr>
              <p:cNvPr id="1260" name="Straight Connector 1259">
                <a:extLst>
                  <a:ext uri="{FF2B5EF4-FFF2-40B4-BE49-F238E27FC236}">
                    <a16:creationId xmlns:a16="http://schemas.microsoft.com/office/drawing/2014/main" id="{CBDAC392-887C-3996-CD20-9DA017CB77A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61" name="Straight Connector 1260">
                <a:extLst>
                  <a:ext uri="{FF2B5EF4-FFF2-40B4-BE49-F238E27FC236}">
                    <a16:creationId xmlns:a16="http://schemas.microsoft.com/office/drawing/2014/main" id="{A91BD9AC-8558-E49B-8D1A-E0E36B696050}"/>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62" name="Group 1261">
              <a:extLst>
                <a:ext uri="{FF2B5EF4-FFF2-40B4-BE49-F238E27FC236}">
                  <a16:creationId xmlns:a16="http://schemas.microsoft.com/office/drawing/2014/main" id="{0A9D672C-D45F-B7FD-640F-8C5EEA7B47D2}"/>
                </a:ext>
              </a:extLst>
            </p:cNvPr>
            <p:cNvGrpSpPr/>
            <p:nvPr/>
          </p:nvGrpSpPr>
          <p:grpSpPr>
            <a:xfrm flipH="1">
              <a:off x="10844502" y="3051580"/>
              <a:ext cx="49903" cy="50291"/>
              <a:chOff x="5045471" y="2584333"/>
              <a:chExt cx="233703" cy="214108"/>
            </a:xfrm>
          </p:grpSpPr>
          <p:cxnSp>
            <p:nvCxnSpPr>
              <p:cNvPr id="1263" name="Straight Connector 1262">
                <a:extLst>
                  <a:ext uri="{FF2B5EF4-FFF2-40B4-BE49-F238E27FC236}">
                    <a16:creationId xmlns:a16="http://schemas.microsoft.com/office/drawing/2014/main" id="{4D67F260-640D-2A90-EAA2-70908DE28433}"/>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64" name="Straight Connector 1263">
                <a:extLst>
                  <a:ext uri="{FF2B5EF4-FFF2-40B4-BE49-F238E27FC236}">
                    <a16:creationId xmlns:a16="http://schemas.microsoft.com/office/drawing/2014/main" id="{D89E1A3E-11AF-1005-EF79-76030487E8FF}"/>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65" name="Group 1264">
              <a:extLst>
                <a:ext uri="{FF2B5EF4-FFF2-40B4-BE49-F238E27FC236}">
                  <a16:creationId xmlns:a16="http://schemas.microsoft.com/office/drawing/2014/main" id="{664EAB40-464E-233B-B729-ED115D7BA78E}"/>
                </a:ext>
              </a:extLst>
            </p:cNvPr>
            <p:cNvGrpSpPr/>
            <p:nvPr/>
          </p:nvGrpSpPr>
          <p:grpSpPr>
            <a:xfrm flipH="1">
              <a:off x="10889871" y="3051580"/>
              <a:ext cx="49903" cy="50291"/>
              <a:chOff x="5045471" y="2584333"/>
              <a:chExt cx="233703" cy="214108"/>
            </a:xfrm>
          </p:grpSpPr>
          <p:cxnSp>
            <p:nvCxnSpPr>
              <p:cNvPr id="1266" name="Straight Connector 1265">
                <a:extLst>
                  <a:ext uri="{FF2B5EF4-FFF2-40B4-BE49-F238E27FC236}">
                    <a16:creationId xmlns:a16="http://schemas.microsoft.com/office/drawing/2014/main" id="{C426FB88-A4B0-F594-EB92-170ECFD18D48}"/>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67" name="Straight Connector 1266">
                <a:extLst>
                  <a:ext uri="{FF2B5EF4-FFF2-40B4-BE49-F238E27FC236}">
                    <a16:creationId xmlns:a16="http://schemas.microsoft.com/office/drawing/2014/main" id="{3802C1BF-7F9F-9FD2-43AC-5EF14419BFE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68" name="Group 1267">
              <a:extLst>
                <a:ext uri="{FF2B5EF4-FFF2-40B4-BE49-F238E27FC236}">
                  <a16:creationId xmlns:a16="http://schemas.microsoft.com/office/drawing/2014/main" id="{2791052D-6291-4975-C819-EFA21E736F4C}"/>
                </a:ext>
              </a:extLst>
            </p:cNvPr>
            <p:cNvGrpSpPr/>
            <p:nvPr/>
          </p:nvGrpSpPr>
          <p:grpSpPr>
            <a:xfrm flipH="1">
              <a:off x="10938731" y="3051580"/>
              <a:ext cx="49903" cy="50291"/>
              <a:chOff x="5045471" y="2584333"/>
              <a:chExt cx="233703" cy="214108"/>
            </a:xfrm>
          </p:grpSpPr>
          <p:cxnSp>
            <p:nvCxnSpPr>
              <p:cNvPr id="1269" name="Straight Connector 1268">
                <a:extLst>
                  <a:ext uri="{FF2B5EF4-FFF2-40B4-BE49-F238E27FC236}">
                    <a16:creationId xmlns:a16="http://schemas.microsoft.com/office/drawing/2014/main" id="{0B937DE3-8137-1CF8-E9FF-CD26015FC99C}"/>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70" name="Straight Connector 1269">
                <a:extLst>
                  <a:ext uri="{FF2B5EF4-FFF2-40B4-BE49-F238E27FC236}">
                    <a16:creationId xmlns:a16="http://schemas.microsoft.com/office/drawing/2014/main" id="{BFEFF62C-5B56-8C6E-D7FF-B758C50AB675}"/>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71" name="Group 1270">
              <a:extLst>
                <a:ext uri="{FF2B5EF4-FFF2-40B4-BE49-F238E27FC236}">
                  <a16:creationId xmlns:a16="http://schemas.microsoft.com/office/drawing/2014/main" id="{BCCB6F0C-D2DC-A6B6-4D8F-E9A478A847FD}"/>
                </a:ext>
              </a:extLst>
            </p:cNvPr>
            <p:cNvGrpSpPr/>
            <p:nvPr/>
          </p:nvGrpSpPr>
          <p:grpSpPr>
            <a:xfrm flipH="1">
              <a:off x="10925941" y="3051580"/>
              <a:ext cx="49903" cy="50291"/>
              <a:chOff x="5045471" y="2584333"/>
              <a:chExt cx="233703" cy="214108"/>
            </a:xfrm>
          </p:grpSpPr>
          <p:cxnSp>
            <p:nvCxnSpPr>
              <p:cNvPr id="1272" name="Straight Connector 1271">
                <a:extLst>
                  <a:ext uri="{FF2B5EF4-FFF2-40B4-BE49-F238E27FC236}">
                    <a16:creationId xmlns:a16="http://schemas.microsoft.com/office/drawing/2014/main" id="{5ADECFDA-8B54-6450-2C54-6F634E20B431}"/>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73" name="Straight Connector 1272">
                <a:extLst>
                  <a:ext uri="{FF2B5EF4-FFF2-40B4-BE49-F238E27FC236}">
                    <a16:creationId xmlns:a16="http://schemas.microsoft.com/office/drawing/2014/main" id="{D16F098C-D934-1230-2BE7-854CD1760E07}"/>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74" name="Group 1273">
              <a:extLst>
                <a:ext uri="{FF2B5EF4-FFF2-40B4-BE49-F238E27FC236}">
                  <a16:creationId xmlns:a16="http://schemas.microsoft.com/office/drawing/2014/main" id="{23484593-BAAF-4823-42D0-BCF523A7D8FD}"/>
                </a:ext>
              </a:extLst>
            </p:cNvPr>
            <p:cNvGrpSpPr/>
            <p:nvPr/>
          </p:nvGrpSpPr>
          <p:grpSpPr>
            <a:xfrm flipH="1">
              <a:off x="10920040" y="3051580"/>
              <a:ext cx="49903" cy="50291"/>
              <a:chOff x="5045471" y="2584333"/>
              <a:chExt cx="233703" cy="214108"/>
            </a:xfrm>
          </p:grpSpPr>
          <p:cxnSp>
            <p:nvCxnSpPr>
              <p:cNvPr id="1275" name="Straight Connector 1274">
                <a:extLst>
                  <a:ext uri="{FF2B5EF4-FFF2-40B4-BE49-F238E27FC236}">
                    <a16:creationId xmlns:a16="http://schemas.microsoft.com/office/drawing/2014/main" id="{443A23F3-6971-5012-1560-609B84CFABC9}"/>
                  </a:ext>
                </a:extLst>
              </p:cNvPr>
              <p:cNvCxnSpPr/>
              <p:nvPr/>
            </p:nvCxnSpPr>
            <p:spPr bwMode="auto">
              <a:xfrm>
                <a:off x="5162323" y="2584333"/>
                <a:ext cx="0" cy="214108"/>
              </a:xfrm>
              <a:prstGeom prst="line">
                <a:avLst/>
              </a:prstGeom>
              <a:noFill/>
              <a:ln w="19050" cap="flat" cmpd="sng" algn="ctr">
                <a:solidFill>
                  <a:schemeClr val="accent1"/>
                </a:solidFill>
                <a:prstDash val="solid"/>
                <a:round/>
                <a:headEnd type="none" w="med" len="med"/>
                <a:tailEnd type="none" w="med" len="med"/>
              </a:ln>
              <a:effectLst/>
            </p:spPr>
          </p:cxnSp>
          <p:cxnSp>
            <p:nvCxnSpPr>
              <p:cNvPr id="1276" name="Straight Connector 1275">
                <a:extLst>
                  <a:ext uri="{FF2B5EF4-FFF2-40B4-BE49-F238E27FC236}">
                    <a16:creationId xmlns:a16="http://schemas.microsoft.com/office/drawing/2014/main" id="{1CAE746F-64FE-9685-B482-0F24EA2E5C59}"/>
                  </a:ext>
                </a:extLst>
              </p:cNvPr>
              <p:cNvCxnSpPr>
                <a:cxnSpLocks/>
              </p:cNvCxnSpPr>
              <p:nvPr/>
            </p:nvCxnSpPr>
            <p:spPr bwMode="auto">
              <a:xfrm flipH="1">
                <a:off x="5045471" y="2691387"/>
                <a:ext cx="233703" cy="0"/>
              </a:xfrm>
              <a:prstGeom prst="line">
                <a:avLst/>
              </a:prstGeom>
              <a:noFill/>
              <a:ln w="19050" cap="flat" cmpd="sng" algn="ctr">
                <a:solidFill>
                  <a:schemeClr val="accent1"/>
                </a:solidFill>
                <a:prstDash val="solid"/>
                <a:round/>
                <a:headEnd type="none" w="med" len="med"/>
                <a:tailEnd type="none" w="med" len="med"/>
              </a:ln>
              <a:effectLst/>
            </p:spPr>
          </p:cxnSp>
        </p:grpSp>
      </p:grpSp>
      <p:grpSp>
        <p:nvGrpSpPr>
          <p:cNvPr id="92" name="Group 91">
            <a:extLst>
              <a:ext uri="{FF2B5EF4-FFF2-40B4-BE49-F238E27FC236}">
                <a16:creationId xmlns:a16="http://schemas.microsoft.com/office/drawing/2014/main" id="{CEB21FD0-E593-3229-AC07-D61F5A6B0BDA}"/>
              </a:ext>
            </a:extLst>
          </p:cNvPr>
          <p:cNvGrpSpPr/>
          <p:nvPr/>
        </p:nvGrpSpPr>
        <p:grpSpPr>
          <a:xfrm>
            <a:off x="7009511" y="4230194"/>
            <a:ext cx="4566060" cy="307777"/>
            <a:chOff x="1538284" y="5075762"/>
            <a:chExt cx="4566060" cy="307777"/>
          </a:xfrm>
        </p:grpSpPr>
        <p:sp>
          <p:nvSpPr>
            <p:cNvPr id="115" name="TextBox 114">
              <a:extLst>
                <a:ext uri="{FF2B5EF4-FFF2-40B4-BE49-F238E27FC236}">
                  <a16:creationId xmlns:a16="http://schemas.microsoft.com/office/drawing/2014/main" id="{C545FEEE-FEC8-06EC-1A46-C8207C13D032}"/>
                </a:ext>
              </a:extLst>
            </p:cNvPr>
            <p:cNvSpPr txBox="1"/>
            <p:nvPr/>
          </p:nvSpPr>
          <p:spPr bwMode="auto">
            <a:xfrm>
              <a:off x="1538284" y="5075762"/>
              <a:ext cx="5523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p>
          </p:txBody>
        </p:sp>
        <p:sp>
          <p:nvSpPr>
            <p:cNvPr id="116" name="TextBox 115">
              <a:extLst>
                <a:ext uri="{FF2B5EF4-FFF2-40B4-BE49-F238E27FC236}">
                  <a16:creationId xmlns:a16="http://schemas.microsoft.com/office/drawing/2014/main" id="{4ADC50D1-4AD0-C925-9D33-AEAB672A6173}"/>
                </a:ext>
              </a:extLst>
            </p:cNvPr>
            <p:cNvSpPr txBox="1"/>
            <p:nvPr/>
          </p:nvSpPr>
          <p:spPr bwMode="auto">
            <a:xfrm>
              <a:off x="215783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12</a:t>
              </a:r>
            </a:p>
          </p:txBody>
        </p:sp>
        <p:sp>
          <p:nvSpPr>
            <p:cNvPr id="117" name="TextBox 116">
              <a:extLst>
                <a:ext uri="{FF2B5EF4-FFF2-40B4-BE49-F238E27FC236}">
                  <a16:creationId xmlns:a16="http://schemas.microsoft.com/office/drawing/2014/main" id="{F712C56C-BA93-3234-2F05-1C89A8D2C841}"/>
                </a:ext>
              </a:extLst>
            </p:cNvPr>
            <p:cNvSpPr txBox="1"/>
            <p:nvPr/>
          </p:nvSpPr>
          <p:spPr bwMode="auto">
            <a:xfrm>
              <a:off x="2827516"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24</a:t>
              </a:r>
            </a:p>
          </p:txBody>
        </p:sp>
        <p:sp>
          <p:nvSpPr>
            <p:cNvPr id="118" name="TextBox 117">
              <a:extLst>
                <a:ext uri="{FF2B5EF4-FFF2-40B4-BE49-F238E27FC236}">
                  <a16:creationId xmlns:a16="http://schemas.microsoft.com/office/drawing/2014/main" id="{CD33F52A-3BA7-6617-4DDE-A8AC3572BA36}"/>
                </a:ext>
              </a:extLst>
            </p:cNvPr>
            <p:cNvSpPr txBox="1"/>
            <p:nvPr/>
          </p:nvSpPr>
          <p:spPr bwMode="auto">
            <a:xfrm>
              <a:off x="3482266"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36</a:t>
              </a:r>
            </a:p>
          </p:txBody>
        </p:sp>
        <p:sp>
          <p:nvSpPr>
            <p:cNvPr id="119" name="TextBox 118">
              <a:extLst>
                <a:ext uri="{FF2B5EF4-FFF2-40B4-BE49-F238E27FC236}">
                  <a16:creationId xmlns:a16="http://schemas.microsoft.com/office/drawing/2014/main" id="{7F731E0C-0673-521C-EF7D-41809F8BF058}"/>
                </a:ext>
              </a:extLst>
            </p:cNvPr>
            <p:cNvSpPr txBox="1"/>
            <p:nvPr/>
          </p:nvSpPr>
          <p:spPr bwMode="auto">
            <a:xfrm>
              <a:off x="4143302"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48</a:t>
              </a:r>
            </a:p>
          </p:txBody>
        </p:sp>
        <p:sp>
          <p:nvSpPr>
            <p:cNvPr id="120" name="TextBox 119">
              <a:extLst>
                <a:ext uri="{FF2B5EF4-FFF2-40B4-BE49-F238E27FC236}">
                  <a16:creationId xmlns:a16="http://schemas.microsoft.com/office/drawing/2014/main" id="{AC120815-38A9-4A9A-2DBF-D08654E61BFE}"/>
                </a:ext>
              </a:extLst>
            </p:cNvPr>
            <p:cNvSpPr txBox="1"/>
            <p:nvPr/>
          </p:nvSpPr>
          <p:spPr bwMode="auto">
            <a:xfrm>
              <a:off x="4819302" y="5075762"/>
              <a:ext cx="6196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p>
          </p:txBody>
        </p:sp>
        <p:sp>
          <p:nvSpPr>
            <p:cNvPr id="121" name="TextBox 120">
              <a:extLst>
                <a:ext uri="{FF2B5EF4-FFF2-40B4-BE49-F238E27FC236}">
                  <a16:creationId xmlns:a16="http://schemas.microsoft.com/office/drawing/2014/main" id="{6D2F1320-E07C-6443-D2F5-81C2F283C478}"/>
                </a:ext>
              </a:extLst>
            </p:cNvPr>
            <p:cNvSpPr txBox="1"/>
            <p:nvPr/>
          </p:nvSpPr>
          <p:spPr bwMode="auto">
            <a:xfrm>
              <a:off x="5467548" y="5075762"/>
              <a:ext cx="6367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72</a:t>
              </a:r>
            </a:p>
          </p:txBody>
        </p:sp>
      </p:grpSp>
      <p:grpSp>
        <p:nvGrpSpPr>
          <p:cNvPr id="93" name="Group 92">
            <a:extLst>
              <a:ext uri="{FF2B5EF4-FFF2-40B4-BE49-F238E27FC236}">
                <a16:creationId xmlns:a16="http://schemas.microsoft.com/office/drawing/2014/main" id="{ABF6AF16-6C0F-5FC1-5ADD-D95EB6E465D6}"/>
              </a:ext>
            </a:extLst>
          </p:cNvPr>
          <p:cNvGrpSpPr/>
          <p:nvPr/>
        </p:nvGrpSpPr>
        <p:grpSpPr>
          <a:xfrm>
            <a:off x="7217477" y="2107182"/>
            <a:ext cx="4060822" cy="2168525"/>
            <a:chOff x="1746250" y="2952750"/>
            <a:chExt cx="4060822" cy="2168525"/>
          </a:xfrm>
        </p:grpSpPr>
        <p:sp>
          <p:nvSpPr>
            <p:cNvPr id="94" name="Freeform 93">
              <a:extLst>
                <a:ext uri="{FF2B5EF4-FFF2-40B4-BE49-F238E27FC236}">
                  <a16:creationId xmlns:a16="http://schemas.microsoft.com/office/drawing/2014/main" id="{FCF9D443-09B0-5328-6B67-9578D1BAA69E}"/>
                </a:ext>
              </a:extLst>
            </p:cNvPr>
            <p:cNvSpPr/>
            <p:nvPr/>
          </p:nvSpPr>
          <p:spPr bwMode="auto">
            <a:xfrm>
              <a:off x="1819275" y="2952750"/>
              <a:ext cx="3987797" cy="2105025"/>
            </a:xfrm>
            <a:custGeom>
              <a:avLst/>
              <a:gdLst>
                <a:gd name="connsiteX0" fmla="*/ 0 w 3987800"/>
                <a:gd name="connsiteY0" fmla="*/ 0 h 2105025"/>
                <a:gd name="connsiteX1" fmla="*/ 0 w 3987800"/>
                <a:gd name="connsiteY1" fmla="*/ 2105025 h 2105025"/>
                <a:gd name="connsiteX2" fmla="*/ 3095625 w 3987800"/>
                <a:gd name="connsiteY2" fmla="*/ 2105025 h 2105025"/>
                <a:gd name="connsiteX3" fmla="*/ 3987800 w 3987800"/>
                <a:gd name="connsiteY3" fmla="*/ 2098675 h 2105025"/>
              </a:gdLst>
              <a:ahLst/>
              <a:cxnLst>
                <a:cxn ang="0">
                  <a:pos x="connsiteX0" y="connsiteY0"/>
                </a:cxn>
                <a:cxn ang="0">
                  <a:pos x="connsiteX1" y="connsiteY1"/>
                </a:cxn>
                <a:cxn ang="0">
                  <a:pos x="connsiteX2" y="connsiteY2"/>
                </a:cxn>
                <a:cxn ang="0">
                  <a:pos x="connsiteX3" y="connsiteY3"/>
                </a:cxn>
              </a:cxnLst>
              <a:rect l="l" t="t" r="r" b="b"/>
              <a:pathLst>
                <a:path w="3987800" h="2105025">
                  <a:moveTo>
                    <a:pt x="0" y="0"/>
                  </a:moveTo>
                  <a:lnTo>
                    <a:pt x="0" y="2105025"/>
                  </a:lnTo>
                  <a:lnTo>
                    <a:pt x="3095625" y="2105025"/>
                  </a:lnTo>
                  <a:lnTo>
                    <a:pt x="3987800" y="209867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a:ln>
                  <a:noFill/>
                </a:ln>
                <a:solidFill>
                  <a:srgbClr val="FFFFFF"/>
                </a:solidFill>
                <a:effectLst/>
                <a:uLnTx/>
                <a:uFillTx/>
                <a:latin typeface="Calibri"/>
                <a:ea typeface="+mn-ea"/>
                <a:cs typeface="Arial" panose="020B0604020202020204" pitchFamily="34" charset="0"/>
              </a:endParaRPr>
            </a:p>
          </p:txBody>
        </p:sp>
        <p:grpSp>
          <p:nvGrpSpPr>
            <p:cNvPr id="95" name="Group 94">
              <a:extLst>
                <a:ext uri="{FF2B5EF4-FFF2-40B4-BE49-F238E27FC236}">
                  <a16:creationId xmlns:a16="http://schemas.microsoft.com/office/drawing/2014/main" id="{0E7B7706-7412-AEBC-44AA-DE1D35C9CC7B}"/>
                </a:ext>
              </a:extLst>
            </p:cNvPr>
            <p:cNvGrpSpPr/>
            <p:nvPr/>
          </p:nvGrpSpPr>
          <p:grpSpPr>
            <a:xfrm>
              <a:off x="1819275" y="5057775"/>
              <a:ext cx="3965575" cy="63500"/>
              <a:chOff x="1819275" y="5057775"/>
              <a:chExt cx="3965575" cy="63500"/>
            </a:xfrm>
          </p:grpSpPr>
          <p:cxnSp>
            <p:nvCxnSpPr>
              <p:cNvPr id="108" name="Straight Connector 107">
                <a:extLst>
                  <a:ext uri="{FF2B5EF4-FFF2-40B4-BE49-F238E27FC236}">
                    <a16:creationId xmlns:a16="http://schemas.microsoft.com/office/drawing/2014/main" id="{8F74AA6E-0848-4C9A-EFA2-592C9D823397}"/>
                  </a:ext>
                </a:extLst>
              </p:cNvPr>
              <p:cNvCxnSpPr>
                <a:cxnSpLocks/>
              </p:cNvCxnSpPr>
              <p:nvPr/>
            </p:nvCxnSpPr>
            <p:spPr bwMode="auto">
              <a:xfrm>
                <a:off x="1819275"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83906473-68B0-8B99-99CB-7E3EC8C541CB}"/>
                  </a:ext>
                </a:extLst>
              </p:cNvPr>
              <p:cNvCxnSpPr>
                <a:cxnSpLocks/>
              </p:cNvCxnSpPr>
              <p:nvPr/>
            </p:nvCxnSpPr>
            <p:spPr bwMode="auto">
              <a:xfrm>
                <a:off x="2480204"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4DEEDD29-0000-3124-81D7-FF83E057E62C}"/>
                  </a:ext>
                </a:extLst>
              </p:cNvPr>
              <p:cNvCxnSpPr>
                <a:cxnSpLocks/>
              </p:cNvCxnSpPr>
              <p:nvPr/>
            </p:nvCxnSpPr>
            <p:spPr bwMode="auto">
              <a:xfrm>
                <a:off x="3141133"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86A89DAB-2DE5-D22E-2DB4-B2E116B9FB09}"/>
                  </a:ext>
                </a:extLst>
              </p:cNvPr>
              <p:cNvCxnSpPr>
                <a:cxnSpLocks/>
              </p:cNvCxnSpPr>
              <p:nvPr/>
            </p:nvCxnSpPr>
            <p:spPr bwMode="auto">
              <a:xfrm>
                <a:off x="3802062"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686AFB9C-017F-DF4D-A0CE-44239312E946}"/>
                  </a:ext>
                </a:extLst>
              </p:cNvPr>
              <p:cNvCxnSpPr>
                <a:cxnSpLocks/>
              </p:cNvCxnSpPr>
              <p:nvPr/>
            </p:nvCxnSpPr>
            <p:spPr bwMode="auto">
              <a:xfrm>
                <a:off x="4462991"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E522364A-3F16-9ACE-9B12-EA03A9B0C5D3}"/>
                  </a:ext>
                </a:extLst>
              </p:cNvPr>
              <p:cNvCxnSpPr>
                <a:cxnSpLocks/>
              </p:cNvCxnSpPr>
              <p:nvPr/>
            </p:nvCxnSpPr>
            <p:spPr bwMode="auto">
              <a:xfrm>
                <a:off x="5123920" y="5057775"/>
                <a:ext cx="0" cy="6350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B84C9881-AE1A-021F-6AEE-AB9D51AA8BE2}"/>
                  </a:ext>
                </a:extLst>
              </p:cNvPr>
              <p:cNvCxnSpPr>
                <a:cxnSpLocks/>
              </p:cNvCxnSpPr>
              <p:nvPr/>
            </p:nvCxnSpPr>
            <p:spPr bwMode="auto">
              <a:xfrm>
                <a:off x="5784850" y="5057775"/>
                <a:ext cx="0" cy="63500"/>
              </a:xfrm>
              <a:prstGeom prst="line">
                <a:avLst/>
              </a:prstGeom>
              <a:noFill/>
              <a:ln w="28575" cap="flat" cmpd="sng" algn="ctr">
                <a:solidFill>
                  <a:schemeClr val="bg1"/>
                </a:solidFill>
                <a:prstDash val="solid"/>
                <a:round/>
                <a:headEnd type="none" w="med" len="med"/>
                <a:tailEnd type="none" w="med" len="med"/>
              </a:ln>
              <a:effectLst/>
            </p:spPr>
          </p:cxnSp>
        </p:grpSp>
        <p:grpSp>
          <p:nvGrpSpPr>
            <p:cNvPr id="96" name="Group 95">
              <a:extLst>
                <a:ext uri="{FF2B5EF4-FFF2-40B4-BE49-F238E27FC236}">
                  <a16:creationId xmlns:a16="http://schemas.microsoft.com/office/drawing/2014/main" id="{7F5B78F5-A26E-1F2F-E15D-0F9BBF3669DC}"/>
                </a:ext>
              </a:extLst>
            </p:cNvPr>
            <p:cNvGrpSpPr/>
            <p:nvPr/>
          </p:nvGrpSpPr>
          <p:grpSpPr>
            <a:xfrm>
              <a:off x="1746250" y="2971176"/>
              <a:ext cx="73025" cy="2086599"/>
              <a:chOff x="1746250" y="2971176"/>
              <a:chExt cx="73025" cy="2086599"/>
            </a:xfrm>
          </p:grpSpPr>
          <p:cxnSp>
            <p:nvCxnSpPr>
              <p:cNvPr id="97" name="Straight Connector 96">
                <a:extLst>
                  <a:ext uri="{FF2B5EF4-FFF2-40B4-BE49-F238E27FC236}">
                    <a16:creationId xmlns:a16="http://schemas.microsoft.com/office/drawing/2014/main" id="{5AA52E24-7312-A940-2B52-912BFD4AE9BD}"/>
                  </a:ext>
                </a:extLst>
              </p:cNvPr>
              <p:cNvCxnSpPr>
                <a:cxnSpLocks/>
              </p:cNvCxnSpPr>
              <p:nvPr/>
            </p:nvCxnSpPr>
            <p:spPr bwMode="auto">
              <a:xfrm>
                <a:off x="1746250" y="5057775"/>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88EE639A-5ADD-6BE3-A236-C56AB4A1FA2F}"/>
                  </a:ext>
                </a:extLst>
              </p:cNvPr>
              <p:cNvCxnSpPr>
                <a:cxnSpLocks/>
              </p:cNvCxnSpPr>
              <p:nvPr/>
            </p:nvCxnSpPr>
            <p:spPr bwMode="auto">
              <a:xfrm>
                <a:off x="1746250" y="464045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C81736F9-9593-BB95-AD32-124B069617E2}"/>
                  </a:ext>
                </a:extLst>
              </p:cNvPr>
              <p:cNvCxnSpPr>
                <a:cxnSpLocks/>
              </p:cNvCxnSpPr>
              <p:nvPr/>
            </p:nvCxnSpPr>
            <p:spPr bwMode="auto">
              <a:xfrm>
                <a:off x="1746250" y="422313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26FA8FE0-43B8-0B9D-80AC-C8FF2B6A7010}"/>
                  </a:ext>
                </a:extLst>
              </p:cNvPr>
              <p:cNvCxnSpPr>
                <a:cxnSpLocks/>
              </p:cNvCxnSpPr>
              <p:nvPr/>
            </p:nvCxnSpPr>
            <p:spPr bwMode="auto">
              <a:xfrm>
                <a:off x="1746250" y="380581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A6AF353C-8FAC-4543-DFFB-050FB9A5C86F}"/>
                  </a:ext>
                </a:extLst>
              </p:cNvPr>
              <p:cNvCxnSpPr>
                <a:cxnSpLocks/>
              </p:cNvCxnSpPr>
              <p:nvPr/>
            </p:nvCxnSpPr>
            <p:spPr bwMode="auto">
              <a:xfrm>
                <a:off x="1746250" y="3388496"/>
                <a:ext cx="73025"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BF256099-FE97-D805-87C8-39E5D05EC1A8}"/>
                  </a:ext>
                </a:extLst>
              </p:cNvPr>
              <p:cNvCxnSpPr>
                <a:cxnSpLocks/>
              </p:cNvCxnSpPr>
              <p:nvPr/>
            </p:nvCxnSpPr>
            <p:spPr bwMode="auto">
              <a:xfrm>
                <a:off x="1746250" y="2971176"/>
                <a:ext cx="73025"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80" name="Group 79">
            <a:extLst>
              <a:ext uri="{FF2B5EF4-FFF2-40B4-BE49-F238E27FC236}">
                <a16:creationId xmlns:a16="http://schemas.microsoft.com/office/drawing/2014/main" id="{A413FAA0-133C-4F0F-681B-CEC2B9095A54}"/>
              </a:ext>
            </a:extLst>
          </p:cNvPr>
          <p:cNvGrpSpPr/>
          <p:nvPr/>
        </p:nvGrpSpPr>
        <p:grpSpPr>
          <a:xfrm>
            <a:off x="6812280" y="1991430"/>
            <a:ext cx="484691" cy="2395252"/>
            <a:chOff x="1341053" y="2836998"/>
            <a:chExt cx="484691" cy="2395252"/>
          </a:xfrm>
        </p:grpSpPr>
        <p:sp>
          <p:nvSpPr>
            <p:cNvPr id="81" name="TextBox 80">
              <a:extLst>
                <a:ext uri="{FF2B5EF4-FFF2-40B4-BE49-F238E27FC236}">
                  <a16:creationId xmlns:a16="http://schemas.microsoft.com/office/drawing/2014/main" id="{B7E4C15A-7249-F0C1-099C-1931699CA08B}"/>
                </a:ext>
              </a:extLst>
            </p:cNvPr>
            <p:cNvSpPr txBox="1"/>
            <p:nvPr/>
          </p:nvSpPr>
          <p:spPr bwMode="auto">
            <a:xfrm>
              <a:off x="1577276" y="4924473"/>
              <a:ext cx="2169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0</a:t>
              </a:r>
            </a:p>
          </p:txBody>
        </p:sp>
        <p:sp>
          <p:nvSpPr>
            <p:cNvPr id="83" name="TextBox 82">
              <a:extLst>
                <a:ext uri="{FF2B5EF4-FFF2-40B4-BE49-F238E27FC236}">
                  <a16:creationId xmlns:a16="http://schemas.microsoft.com/office/drawing/2014/main" id="{C10BCEB4-E9E6-C087-13DE-AF4CC85096B5}"/>
                </a:ext>
              </a:extLst>
            </p:cNvPr>
            <p:cNvSpPr txBox="1"/>
            <p:nvPr/>
          </p:nvSpPr>
          <p:spPr bwMode="auto">
            <a:xfrm>
              <a:off x="1431322" y="4506974"/>
              <a:ext cx="39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20</a:t>
              </a:r>
            </a:p>
          </p:txBody>
        </p:sp>
        <p:sp>
          <p:nvSpPr>
            <p:cNvPr id="85" name="TextBox 84">
              <a:extLst>
                <a:ext uri="{FF2B5EF4-FFF2-40B4-BE49-F238E27FC236}">
                  <a16:creationId xmlns:a16="http://schemas.microsoft.com/office/drawing/2014/main" id="{EE077510-FA4D-58F6-B83B-B74185BCA0B0}"/>
                </a:ext>
              </a:extLst>
            </p:cNvPr>
            <p:cNvSpPr txBox="1"/>
            <p:nvPr/>
          </p:nvSpPr>
          <p:spPr bwMode="auto">
            <a:xfrm>
              <a:off x="1442606" y="4089480"/>
              <a:ext cx="3831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40</a:t>
              </a:r>
            </a:p>
          </p:txBody>
        </p:sp>
        <p:sp>
          <p:nvSpPr>
            <p:cNvPr id="87" name="TextBox 86">
              <a:extLst>
                <a:ext uri="{FF2B5EF4-FFF2-40B4-BE49-F238E27FC236}">
                  <a16:creationId xmlns:a16="http://schemas.microsoft.com/office/drawing/2014/main" id="{0A509AD2-0EB1-B847-8B1F-2FB88DAD8FAF}"/>
                </a:ext>
              </a:extLst>
            </p:cNvPr>
            <p:cNvSpPr txBox="1"/>
            <p:nvPr/>
          </p:nvSpPr>
          <p:spPr bwMode="auto">
            <a:xfrm>
              <a:off x="1431322" y="3671986"/>
              <a:ext cx="39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60</a:t>
              </a:r>
            </a:p>
          </p:txBody>
        </p:sp>
        <p:sp>
          <p:nvSpPr>
            <p:cNvPr id="89" name="TextBox 88">
              <a:extLst>
                <a:ext uri="{FF2B5EF4-FFF2-40B4-BE49-F238E27FC236}">
                  <a16:creationId xmlns:a16="http://schemas.microsoft.com/office/drawing/2014/main" id="{5532A7A0-6BF9-B033-E68B-7C9659049B51}"/>
                </a:ext>
              </a:extLst>
            </p:cNvPr>
            <p:cNvSpPr txBox="1"/>
            <p:nvPr/>
          </p:nvSpPr>
          <p:spPr bwMode="auto">
            <a:xfrm>
              <a:off x="1423352" y="3254492"/>
              <a:ext cx="4023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80</a:t>
              </a:r>
            </a:p>
          </p:txBody>
        </p:sp>
        <p:sp>
          <p:nvSpPr>
            <p:cNvPr id="91" name="TextBox 90">
              <a:extLst>
                <a:ext uri="{FF2B5EF4-FFF2-40B4-BE49-F238E27FC236}">
                  <a16:creationId xmlns:a16="http://schemas.microsoft.com/office/drawing/2014/main" id="{0073C3F6-C43E-C870-14C9-FA21C9444106}"/>
                </a:ext>
              </a:extLst>
            </p:cNvPr>
            <p:cNvSpPr txBox="1"/>
            <p:nvPr/>
          </p:nvSpPr>
          <p:spPr bwMode="auto">
            <a:xfrm>
              <a:off x="1341053" y="2836998"/>
              <a:ext cx="4846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Arial" panose="020B0604020202020204" pitchFamily="34" charset="0"/>
                </a:rPr>
                <a:t>100</a:t>
              </a:r>
            </a:p>
          </p:txBody>
        </p:sp>
      </p:grpSp>
      <p:grpSp>
        <p:nvGrpSpPr>
          <p:cNvPr id="78" name="Group 77">
            <a:extLst>
              <a:ext uri="{FF2B5EF4-FFF2-40B4-BE49-F238E27FC236}">
                <a16:creationId xmlns:a16="http://schemas.microsoft.com/office/drawing/2014/main" id="{0328FB90-FBDD-25DA-62F5-9562DED8B5D7}"/>
              </a:ext>
            </a:extLst>
          </p:cNvPr>
          <p:cNvGrpSpPr/>
          <p:nvPr/>
        </p:nvGrpSpPr>
        <p:grpSpPr>
          <a:xfrm>
            <a:off x="7294637" y="2104103"/>
            <a:ext cx="912495" cy="141562"/>
            <a:chOff x="7294637" y="2942855"/>
            <a:chExt cx="912495" cy="141562"/>
          </a:xfrm>
        </p:grpSpPr>
        <p:grpSp>
          <p:nvGrpSpPr>
            <p:cNvPr id="1427" name="Group 1426">
              <a:extLst>
                <a:ext uri="{FF2B5EF4-FFF2-40B4-BE49-F238E27FC236}">
                  <a16:creationId xmlns:a16="http://schemas.microsoft.com/office/drawing/2014/main" id="{4A612471-FA26-0995-1A97-0C9E23F4C044}"/>
                </a:ext>
              </a:extLst>
            </p:cNvPr>
            <p:cNvGrpSpPr/>
            <p:nvPr/>
          </p:nvGrpSpPr>
          <p:grpSpPr>
            <a:xfrm flipH="1">
              <a:off x="7294637" y="2942941"/>
              <a:ext cx="49903" cy="50291"/>
              <a:chOff x="5045471" y="2584333"/>
              <a:chExt cx="233703" cy="214108"/>
            </a:xfrm>
          </p:grpSpPr>
          <p:cxnSp>
            <p:nvCxnSpPr>
              <p:cNvPr id="1428" name="Straight Connector 1427">
                <a:extLst>
                  <a:ext uri="{FF2B5EF4-FFF2-40B4-BE49-F238E27FC236}">
                    <a16:creationId xmlns:a16="http://schemas.microsoft.com/office/drawing/2014/main" id="{4BB34935-6991-06F4-90A3-21EB8892667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29" name="Straight Connector 1428">
                <a:extLst>
                  <a:ext uri="{FF2B5EF4-FFF2-40B4-BE49-F238E27FC236}">
                    <a16:creationId xmlns:a16="http://schemas.microsoft.com/office/drawing/2014/main" id="{11A138BF-F2BD-4024-BFC2-0E893D6C47E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30" name="Group 1429">
              <a:extLst>
                <a:ext uri="{FF2B5EF4-FFF2-40B4-BE49-F238E27FC236}">
                  <a16:creationId xmlns:a16="http://schemas.microsoft.com/office/drawing/2014/main" id="{2EFAFB16-7324-D54B-BF28-407E5D0AD549}"/>
                </a:ext>
              </a:extLst>
            </p:cNvPr>
            <p:cNvGrpSpPr/>
            <p:nvPr/>
          </p:nvGrpSpPr>
          <p:grpSpPr>
            <a:xfrm flipH="1">
              <a:off x="7425352" y="2942855"/>
              <a:ext cx="49903" cy="50291"/>
              <a:chOff x="5045471" y="2584333"/>
              <a:chExt cx="233703" cy="214108"/>
            </a:xfrm>
          </p:grpSpPr>
          <p:cxnSp>
            <p:nvCxnSpPr>
              <p:cNvPr id="1431" name="Straight Connector 1430">
                <a:extLst>
                  <a:ext uri="{FF2B5EF4-FFF2-40B4-BE49-F238E27FC236}">
                    <a16:creationId xmlns:a16="http://schemas.microsoft.com/office/drawing/2014/main" id="{B51A5AB9-D47C-94E9-1FB7-230266C329C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32" name="Straight Connector 1431">
                <a:extLst>
                  <a:ext uri="{FF2B5EF4-FFF2-40B4-BE49-F238E27FC236}">
                    <a16:creationId xmlns:a16="http://schemas.microsoft.com/office/drawing/2014/main" id="{AE3F4095-CD68-4496-20B0-9D97F9CCFE4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33" name="Group 1432">
              <a:extLst>
                <a:ext uri="{FF2B5EF4-FFF2-40B4-BE49-F238E27FC236}">
                  <a16:creationId xmlns:a16="http://schemas.microsoft.com/office/drawing/2014/main" id="{C2CCC528-278C-5A0E-3E0A-442ABC132DD2}"/>
                </a:ext>
              </a:extLst>
            </p:cNvPr>
            <p:cNvGrpSpPr/>
            <p:nvPr/>
          </p:nvGrpSpPr>
          <p:grpSpPr>
            <a:xfrm flipH="1">
              <a:off x="7504615" y="2958892"/>
              <a:ext cx="49903" cy="50291"/>
              <a:chOff x="5045471" y="2584333"/>
              <a:chExt cx="233703" cy="214108"/>
            </a:xfrm>
          </p:grpSpPr>
          <p:cxnSp>
            <p:nvCxnSpPr>
              <p:cNvPr id="1434" name="Straight Connector 1433">
                <a:extLst>
                  <a:ext uri="{FF2B5EF4-FFF2-40B4-BE49-F238E27FC236}">
                    <a16:creationId xmlns:a16="http://schemas.microsoft.com/office/drawing/2014/main" id="{E81E8C48-872C-C72F-2DD5-D341AF6E34D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35" name="Straight Connector 1434">
                <a:extLst>
                  <a:ext uri="{FF2B5EF4-FFF2-40B4-BE49-F238E27FC236}">
                    <a16:creationId xmlns:a16="http://schemas.microsoft.com/office/drawing/2014/main" id="{7C126743-A01A-D7BC-438B-A1D4CA5D3DB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36" name="Group 1435">
              <a:extLst>
                <a:ext uri="{FF2B5EF4-FFF2-40B4-BE49-F238E27FC236}">
                  <a16:creationId xmlns:a16="http://schemas.microsoft.com/office/drawing/2014/main" id="{845AB22A-847F-BF91-279C-F8C4041F64E7}"/>
                </a:ext>
              </a:extLst>
            </p:cNvPr>
            <p:cNvGrpSpPr/>
            <p:nvPr/>
          </p:nvGrpSpPr>
          <p:grpSpPr>
            <a:xfrm flipH="1">
              <a:off x="7709554" y="2986974"/>
              <a:ext cx="49903" cy="50291"/>
              <a:chOff x="5045471" y="2584333"/>
              <a:chExt cx="233703" cy="214108"/>
            </a:xfrm>
          </p:grpSpPr>
          <p:cxnSp>
            <p:nvCxnSpPr>
              <p:cNvPr id="1437" name="Straight Connector 1436">
                <a:extLst>
                  <a:ext uri="{FF2B5EF4-FFF2-40B4-BE49-F238E27FC236}">
                    <a16:creationId xmlns:a16="http://schemas.microsoft.com/office/drawing/2014/main" id="{5418B6FD-5A71-E430-CC08-13843B375BA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38" name="Straight Connector 1437">
                <a:extLst>
                  <a:ext uri="{FF2B5EF4-FFF2-40B4-BE49-F238E27FC236}">
                    <a16:creationId xmlns:a16="http://schemas.microsoft.com/office/drawing/2014/main" id="{C4D757F4-9B8C-7808-80BF-8B26CF4B8B2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39" name="Group 1438">
              <a:extLst>
                <a:ext uri="{FF2B5EF4-FFF2-40B4-BE49-F238E27FC236}">
                  <a16:creationId xmlns:a16="http://schemas.microsoft.com/office/drawing/2014/main" id="{72B28FFA-97D6-039A-BB9A-379DC0B97E0F}"/>
                </a:ext>
              </a:extLst>
            </p:cNvPr>
            <p:cNvGrpSpPr/>
            <p:nvPr/>
          </p:nvGrpSpPr>
          <p:grpSpPr>
            <a:xfrm flipH="1">
              <a:off x="7739951" y="2993324"/>
              <a:ext cx="49903" cy="50291"/>
              <a:chOff x="5045471" y="2584333"/>
              <a:chExt cx="233703" cy="214108"/>
            </a:xfrm>
          </p:grpSpPr>
          <p:cxnSp>
            <p:nvCxnSpPr>
              <p:cNvPr id="1440" name="Straight Connector 1439">
                <a:extLst>
                  <a:ext uri="{FF2B5EF4-FFF2-40B4-BE49-F238E27FC236}">
                    <a16:creationId xmlns:a16="http://schemas.microsoft.com/office/drawing/2014/main" id="{B0880C5D-C272-E97C-1AA2-A8FE4F65D39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41" name="Straight Connector 1440">
                <a:extLst>
                  <a:ext uri="{FF2B5EF4-FFF2-40B4-BE49-F238E27FC236}">
                    <a16:creationId xmlns:a16="http://schemas.microsoft.com/office/drawing/2014/main" id="{9D0C2951-E096-BBF8-9B15-EE0D58EA2AA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42" name="Group 1441">
              <a:extLst>
                <a:ext uri="{FF2B5EF4-FFF2-40B4-BE49-F238E27FC236}">
                  <a16:creationId xmlns:a16="http://schemas.microsoft.com/office/drawing/2014/main" id="{EDCF5034-BBB6-8E32-B21F-11FBC1EF3FB5}"/>
                </a:ext>
              </a:extLst>
            </p:cNvPr>
            <p:cNvGrpSpPr/>
            <p:nvPr/>
          </p:nvGrpSpPr>
          <p:grpSpPr>
            <a:xfrm flipH="1">
              <a:off x="7752651" y="2998592"/>
              <a:ext cx="49903" cy="50291"/>
              <a:chOff x="5045471" y="2584333"/>
              <a:chExt cx="233703" cy="214108"/>
            </a:xfrm>
          </p:grpSpPr>
          <p:cxnSp>
            <p:nvCxnSpPr>
              <p:cNvPr id="1443" name="Straight Connector 1442">
                <a:extLst>
                  <a:ext uri="{FF2B5EF4-FFF2-40B4-BE49-F238E27FC236}">
                    <a16:creationId xmlns:a16="http://schemas.microsoft.com/office/drawing/2014/main" id="{9ABAC454-971C-6846-73D9-7EE56F78EB8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44" name="Straight Connector 1443">
                <a:extLst>
                  <a:ext uri="{FF2B5EF4-FFF2-40B4-BE49-F238E27FC236}">
                    <a16:creationId xmlns:a16="http://schemas.microsoft.com/office/drawing/2014/main" id="{B327BE2B-6E12-D1CE-2E66-25659553A1C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45" name="Group 1444">
              <a:extLst>
                <a:ext uri="{FF2B5EF4-FFF2-40B4-BE49-F238E27FC236}">
                  <a16:creationId xmlns:a16="http://schemas.microsoft.com/office/drawing/2014/main" id="{74933B21-A700-3752-FB16-5A28B9C0604D}"/>
                </a:ext>
              </a:extLst>
            </p:cNvPr>
            <p:cNvGrpSpPr/>
            <p:nvPr/>
          </p:nvGrpSpPr>
          <p:grpSpPr>
            <a:xfrm flipH="1">
              <a:off x="7973525" y="3032692"/>
              <a:ext cx="49903" cy="50291"/>
              <a:chOff x="5045471" y="2584333"/>
              <a:chExt cx="233703" cy="214108"/>
            </a:xfrm>
          </p:grpSpPr>
          <p:cxnSp>
            <p:nvCxnSpPr>
              <p:cNvPr id="1446" name="Straight Connector 1445">
                <a:extLst>
                  <a:ext uri="{FF2B5EF4-FFF2-40B4-BE49-F238E27FC236}">
                    <a16:creationId xmlns:a16="http://schemas.microsoft.com/office/drawing/2014/main" id="{BC2ACE00-3EBA-52C4-032D-604263379AE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47" name="Straight Connector 1446">
                <a:extLst>
                  <a:ext uri="{FF2B5EF4-FFF2-40B4-BE49-F238E27FC236}">
                    <a16:creationId xmlns:a16="http://schemas.microsoft.com/office/drawing/2014/main" id="{DB33351D-493F-F6C4-3DC7-0E469187931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48" name="Group 1447">
              <a:extLst>
                <a:ext uri="{FF2B5EF4-FFF2-40B4-BE49-F238E27FC236}">
                  <a16:creationId xmlns:a16="http://schemas.microsoft.com/office/drawing/2014/main" id="{6FEE5B08-0E0D-F18F-CEEE-D9B385DBF25A}"/>
                </a:ext>
              </a:extLst>
            </p:cNvPr>
            <p:cNvGrpSpPr/>
            <p:nvPr/>
          </p:nvGrpSpPr>
          <p:grpSpPr>
            <a:xfrm flipH="1">
              <a:off x="8157229" y="3034126"/>
              <a:ext cx="49903" cy="50291"/>
              <a:chOff x="5045471" y="2584333"/>
              <a:chExt cx="233703" cy="214108"/>
            </a:xfrm>
          </p:grpSpPr>
          <p:cxnSp>
            <p:nvCxnSpPr>
              <p:cNvPr id="1449" name="Straight Connector 1448">
                <a:extLst>
                  <a:ext uri="{FF2B5EF4-FFF2-40B4-BE49-F238E27FC236}">
                    <a16:creationId xmlns:a16="http://schemas.microsoft.com/office/drawing/2014/main" id="{1A3928AE-C129-63A0-2D30-411E25C39B0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50" name="Straight Connector 1449">
                <a:extLst>
                  <a:ext uri="{FF2B5EF4-FFF2-40B4-BE49-F238E27FC236}">
                    <a16:creationId xmlns:a16="http://schemas.microsoft.com/office/drawing/2014/main" id="{16F7DB8D-600F-576C-BC69-E54F67ED285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grpSp>
        <p:nvGrpSpPr>
          <p:cNvPr id="52" name="Group 51">
            <a:extLst>
              <a:ext uri="{FF2B5EF4-FFF2-40B4-BE49-F238E27FC236}">
                <a16:creationId xmlns:a16="http://schemas.microsoft.com/office/drawing/2014/main" id="{4D0DE2AC-E98A-FA0C-4103-85C52A5FB598}"/>
              </a:ext>
            </a:extLst>
          </p:cNvPr>
          <p:cNvGrpSpPr/>
          <p:nvPr/>
        </p:nvGrpSpPr>
        <p:grpSpPr>
          <a:xfrm>
            <a:off x="8237362" y="2219085"/>
            <a:ext cx="1287991" cy="75633"/>
            <a:chOff x="8237362" y="3057837"/>
            <a:chExt cx="1287991" cy="75633"/>
          </a:xfrm>
        </p:grpSpPr>
        <p:grpSp>
          <p:nvGrpSpPr>
            <p:cNvPr id="1451" name="Group 1450">
              <a:extLst>
                <a:ext uri="{FF2B5EF4-FFF2-40B4-BE49-F238E27FC236}">
                  <a16:creationId xmlns:a16="http://schemas.microsoft.com/office/drawing/2014/main" id="{4EB84AE3-C8BD-C525-A9D3-58E23032EFD3}"/>
                </a:ext>
              </a:extLst>
            </p:cNvPr>
            <p:cNvGrpSpPr/>
            <p:nvPr/>
          </p:nvGrpSpPr>
          <p:grpSpPr>
            <a:xfrm flipH="1">
              <a:off x="8237362" y="3057837"/>
              <a:ext cx="49903" cy="50291"/>
              <a:chOff x="5045471" y="2584333"/>
              <a:chExt cx="233703" cy="214108"/>
            </a:xfrm>
          </p:grpSpPr>
          <p:cxnSp>
            <p:nvCxnSpPr>
              <p:cNvPr id="1452" name="Straight Connector 1451">
                <a:extLst>
                  <a:ext uri="{FF2B5EF4-FFF2-40B4-BE49-F238E27FC236}">
                    <a16:creationId xmlns:a16="http://schemas.microsoft.com/office/drawing/2014/main" id="{5296FE75-3289-5391-62D8-32E4C22D0244}"/>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53" name="Straight Connector 1452">
                <a:extLst>
                  <a:ext uri="{FF2B5EF4-FFF2-40B4-BE49-F238E27FC236}">
                    <a16:creationId xmlns:a16="http://schemas.microsoft.com/office/drawing/2014/main" id="{32BD7F51-0DB5-911F-7E8F-084F3F7230EF}"/>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54" name="Group 1453">
              <a:extLst>
                <a:ext uri="{FF2B5EF4-FFF2-40B4-BE49-F238E27FC236}">
                  <a16:creationId xmlns:a16="http://schemas.microsoft.com/office/drawing/2014/main" id="{EB200D24-A45F-551D-1F20-43752C8E57D3}"/>
                </a:ext>
              </a:extLst>
            </p:cNvPr>
            <p:cNvGrpSpPr/>
            <p:nvPr/>
          </p:nvGrpSpPr>
          <p:grpSpPr>
            <a:xfrm flipH="1">
              <a:off x="8423929" y="3075976"/>
              <a:ext cx="49903" cy="50291"/>
              <a:chOff x="5045471" y="2584333"/>
              <a:chExt cx="233703" cy="214108"/>
            </a:xfrm>
          </p:grpSpPr>
          <p:cxnSp>
            <p:nvCxnSpPr>
              <p:cNvPr id="1455" name="Straight Connector 1454">
                <a:extLst>
                  <a:ext uri="{FF2B5EF4-FFF2-40B4-BE49-F238E27FC236}">
                    <a16:creationId xmlns:a16="http://schemas.microsoft.com/office/drawing/2014/main" id="{B2E5DC5F-843D-5657-1B9A-8880161843D2}"/>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56" name="Straight Connector 1455">
                <a:extLst>
                  <a:ext uri="{FF2B5EF4-FFF2-40B4-BE49-F238E27FC236}">
                    <a16:creationId xmlns:a16="http://schemas.microsoft.com/office/drawing/2014/main" id="{B4C84F3B-A583-C94F-6477-4CB2198F46CB}"/>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57" name="Group 1456">
              <a:extLst>
                <a:ext uri="{FF2B5EF4-FFF2-40B4-BE49-F238E27FC236}">
                  <a16:creationId xmlns:a16="http://schemas.microsoft.com/office/drawing/2014/main" id="{C0EBDF37-6577-EA32-A839-FF1961627A71}"/>
                </a:ext>
              </a:extLst>
            </p:cNvPr>
            <p:cNvGrpSpPr/>
            <p:nvPr/>
          </p:nvGrpSpPr>
          <p:grpSpPr>
            <a:xfrm flipH="1">
              <a:off x="8433454" y="3075976"/>
              <a:ext cx="49903" cy="50291"/>
              <a:chOff x="5045471" y="2584333"/>
              <a:chExt cx="233703" cy="214108"/>
            </a:xfrm>
          </p:grpSpPr>
          <p:cxnSp>
            <p:nvCxnSpPr>
              <p:cNvPr id="1458" name="Straight Connector 1457">
                <a:extLst>
                  <a:ext uri="{FF2B5EF4-FFF2-40B4-BE49-F238E27FC236}">
                    <a16:creationId xmlns:a16="http://schemas.microsoft.com/office/drawing/2014/main" id="{9B64518A-0742-0780-9CF1-169484FEA4E5}"/>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59" name="Straight Connector 1458">
                <a:extLst>
                  <a:ext uri="{FF2B5EF4-FFF2-40B4-BE49-F238E27FC236}">
                    <a16:creationId xmlns:a16="http://schemas.microsoft.com/office/drawing/2014/main" id="{A7EC5320-9B72-F21D-F926-2E53DB0DB0A3}"/>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60" name="Group 1459">
              <a:extLst>
                <a:ext uri="{FF2B5EF4-FFF2-40B4-BE49-F238E27FC236}">
                  <a16:creationId xmlns:a16="http://schemas.microsoft.com/office/drawing/2014/main" id="{0C97072C-F08C-AE26-55AE-C2FE18B94E34}"/>
                </a:ext>
              </a:extLst>
            </p:cNvPr>
            <p:cNvGrpSpPr/>
            <p:nvPr/>
          </p:nvGrpSpPr>
          <p:grpSpPr>
            <a:xfrm flipH="1">
              <a:off x="8535187" y="3075976"/>
              <a:ext cx="49903" cy="50291"/>
              <a:chOff x="5045471" y="2584333"/>
              <a:chExt cx="233703" cy="214108"/>
            </a:xfrm>
          </p:grpSpPr>
          <p:cxnSp>
            <p:nvCxnSpPr>
              <p:cNvPr id="1461" name="Straight Connector 1460">
                <a:extLst>
                  <a:ext uri="{FF2B5EF4-FFF2-40B4-BE49-F238E27FC236}">
                    <a16:creationId xmlns:a16="http://schemas.microsoft.com/office/drawing/2014/main" id="{C1C33198-50C9-6E7E-F092-ED0341446E19}"/>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62" name="Straight Connector 1461">
                <a:extLst>
                  <a:ext uri="{FF2B5EF4-FFF2-40B4-BE49-F238E27FC236}">
                    <a16:creationId xmlns:a16="http://schemas.microsoft.com/office/drawing/2014/main" id="{148548FE-8C18-F5C6-C46B-3237B7BC57A0}"/>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63" name="Group 1462">
              <a:extLst>
                <a:ext uri="{FF2B5EF4-FFF2-40B4-BE49-F238E27FC236}">
                  <a16:creationId xmlns:a16="http://schemas.microsoft.com/office/drawing/2014/main" id="{A7EC4C9B-0460-48DE-9720-721C2951B518}"/>
                </a:ext>
              </a:extLst>
            </p:cNvPr>
            <p:cNvGrpSpPr/>
            <p:nvPr/>
          </p:nvGrpSpPr>
          <p:grpSpPr>
            <a:xfrm flipH="1">
              <a:off x="8528837" y="3075976"/>
              <a:ext cx="49903" cy="50291"/>
              <a:chOff x="5045471" y="2584333"/>
              <a:chExt cx="233703" cy="214108"/>
            </a:xfrm>
          </p:grpSpPr>
          <p:cxnSp>
            <p:nvCxnSpPr>
              <p:cNvPr id="1464" name="Straight Connector 1463">
                <a:extLst>
                  <a:ext uri="{FF2B5EF4-FFF2-40B4-BE49-F238E27FC236}">
                    <a16:creationId xmlns:a16="http://schemas.microsoft.com/office/drawing/2014/main" id="{4855BA9F-68A8-8F5B-4F7D-90E45AC9C3EA}"/>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65" name="Straight Connector 1464">
                <a:extLst>
                  <a:ext uri="{FF2B5EF4-FFF2-40B4-BE49-F238E27FC236}">
                    <a16:creationId xmlns:a16="http://schemas.microsoft.com/office/drawing/2014/main" id="{3461035D-CC46-B70D-5FA9-38E9DAFB5172}"/>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66" name="Group 1465">
              <a:extLst>
                <a:ext uri="{FF2B5EF4-FFF2-40B4-BE49-F238E27FC236}">
                  <a16:creationId xmlns:a16="http://schemas.microsoft.com/office/drawing/2014/main" id="{A1070A30-57C9-C6D5-40BA-0C47DD8C6611}"/>
                </a:ext>
              </a:extLst>
            </p:cNvPr>
            <p:cNvGrpSpPr/>
            <p:nvPr/>
          </p:nvGrpSpPr>
          <p:grpSpPr>
            <a:xfrm flipH="1">
              <a:off x="8557279" y="3075976"/>
              <a:ext cx="49903" cy="50291"/>
              <a:chOff x="5045471" y="2584333"/>
              <a:chExt cx="233703" cy="214108"/>
            </a:xfrm>
          </p:grpSpPr>
          <p:cxnSp>
            <p:nvCxnSpPr>
              <p:cNvPr id="1467" name="Straight Connector 1466">
                <a:extLst>
                  <a:ext uri="{FF2B5EF4-FFF2-40B4-BE49-F238E27FC236}">
                    <a16:creationId xmlns:a16="http://schemas.microsoft.com/office/drawing/2014/main" id="{060479CF-199F-7051-7EA4-939C9A2951FC}"/>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68" name="Straight Connector 1467">
                <a:extLst>
                  <a:ext uri="{FF2B5EF4-FFF2-40B4-BE49-F238E27FC236}">
                    <a16:creationId xmlns:a16="http://schemas.microsoft.com/office/drawing/2014/main" id="{47925A7E-6C07-7936-D3AA-DF103E089104}"/>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69" name="Group 1468">
              <a:extLst>
                <a:ext uri="{FF2B5EF4-FFF2-40B4-BE49-F238E27FC236}">
                  <a16:creationId xmlns:a16="http://schemas.microsoft.com/office/drawing/2014/main" id="{57076EFA-5CFC-0043-BCAD-5C17BD385B8D}"/>
                </a:ext>
              </a:extLst>
            </p:cNvPr>
            <p:cNvGrpSpPr/>
            <p:nvPr/>
          </p:nvGrpSpPr>
          <p:grpSpPr>
            <a:xfrm flipH="1">
              <a:off x="8569979" y="3075976"/>
              <a:ext cx="49903" cy="50291"/>
              <a:chOff x="5045471" y="2584333"/>
              <a:chExt cx="233703" cy="214108"/>
            </a:xfrm>
          </p:grpSpPr>
          <p:cxnSp>
            <p:nvCxnSpPr>
              <p:cNvPr id="1470" name="Straight Connector 1469">
                <a:extLst>
                  <a:ext uri="{FF2B5EF4-FFF2-40B4-BE49-F238E27FC236}">
                    <a16:creationId xmlns:a16="http://schemas.microsoft.com/office/drawing/2014/main" id="{C11109D2-3A44-1835-F7C0-5B733EA055FE}"/>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71" name="Straight Connector 1470">
                <a:extLst>
                  <a:ext uri="{FF2B5EF4-FFF2-40B4-BE49-F238E27FC236}">
                    <a16:creationId xmlns:a16="http://schemas.microsoft.com/office/drawing/2014/main" id="{1F70A644-1188-95C0-3001-EF8539B0AF87}"/>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72" name="Group 1471">
              <a:extLst>
                <a:ext uri="{FF2B5EF4-FFF2-40B4-BE49-F238E27FC236}">
                  <a16:creationId xmlns:a16="http://schemas.microsoft.com/office/drawing/2014/main" id="{AB3AD52F-32E0-22D7-48B7-1A83DF1CC551}"/>
                </a:ext>
              </a:extLst>
            </p:cNvPr>
            <p:cNvGrpSpPr/>
            <p:nvPr/>
          </p:nvGrpSpPr>
          <p:grpSpPr>
            <a:xfrm flipH="1">
              <a:off x="8585854" y="3075976"/>
              <a:ext cx="49903" cy="50291"/>
              <a:chOff x="5045471" y="2584333"/>
              <a:chExt cx="233703" cy="214108"/>
            </a:xfrm>
          </p:grpSpPr>
          <p:cxnSp>
            <p:nvCxnSpPr>
              <p:cNvPr id="1473" name="Straight Connector 1472">
                <a:extLst>
                  <a:ext uri="{FF2B5EF4-FFF2-40B4-BE49-F238E27FC236}">
                    <a16:creationId xmlns:a16="http://schemas.microsoft.com/office/drawing/2014/main" id="{2A4B4284-D389-3DC6-1EB3-B397245EAA9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74" name="Straight Connector 1473">
                <a:extLst>
                  <a:ext uri="{FF2B5EF4-FFF2-40B4-BE49-F238E27FC236}">
                    <a16:creationId xmlns:a16="http://schemas.microsoft.com/office/drawing/2014/main" id="{4844D7A4-0EA7-4E7B-CE21-C6B1F842389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75" name="Group 1474">
              <a:extLst>
                <a:ext uri="{FF2B5EF4-FFF2-40B4-BE49-F238E27FC236}">
                  <a16:creationId xmlns:a16="http://schemas.microsoft.com/office/drawing/2014/main" id="{9C4E737D-D168-689F-F916-90AB1812F524}"/>
                </a:ext>
              </a:extLst>
            </p:cNvPr>
            <p:cNvGrpSpPr/>
            <p:nvPr/>
          </p:nvGrpSpPr>
          <p:grpSpPr>
            <a:xfrm flipH="1">
              <a:off x="8598554" y="3075976"/>
              <a:ext cx="49903" cy="50291"/>
              <a:chOff x="5045471" y="2584333"/>
              <a:chExt cx="233703" cy="214108"/>
            </a:xfrm>
          </p:grpSpPr>
          <p:cxnSp>
            <p:nvCxnSpPr>
              <p:cNvPr id="1476" name="Straight Connector 1475">
                <a:extLst>
                  <a:ext uri="{FF2B5EF4-FFF2-40B4-BE49-F238E27FC236}">
                    <a16:creationId xmlns:a16="http://schemas.microsoft.com/office/drawing/2014/main" id="{3C356A3F-A7CF-93E9-2789-4B7335710E89}"/>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77" name="Straight Connector 1476">
                <a:extLst>
                  <a:ext uri="{FF2B5EF4-FFF2-40B4-BE49-F238E27FC236}">
                    <a16:creationId xmlns:a16="http://schemas.microsoft.com/office/drawing/2014/main" id="{61287354-70A3-970C-1648-55B8AA8C06C2}"/>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78" name="Group 1477">
              <a:extLst>
                <a:ext uri="{FF2B5EF4-FFF2-40B4-BE49-F238E27FC236}">
                  <a16:creationId xmlns:a16="http://schemas.microsoft.com/office/drawing/2014/main" id="{5ABC3070-7F09-565F-99B8-F3F18802A3E4}"/>
                </a:ext>
              </a:extLst>
            </p:cNvPr>
            <p:cNvGrpSpPr/>
            <p:nvPr/>
          </p:nvGrpSpPr>
          <p:grpSpPr>
            <a:xfrm flipH="1">
              <a:off x="8617604" y="3075976"/>
              <a:ext cx="49903" cy="50291"/>
              <a:chOff x="5045471" y="2584333"/>
              <a:chExt cx="233703" cy="214108"/>
            </a:xfrm>
          </p:grpSpPr>
          <p:cxnSp>
            <p:nvCxnSpPr>
              <p:cNvPr id="1479" name="Straight Connector 1478">
                <a:extLst>
                  <a:ext uri="{FF2B5EF4-FFF2-40B4-BE49-F238E27FC236}">
                    <a16:creationId xmlns:a16="http://schemas.microsoft.com/office/drawing/2014/main" id="{524A7180-8944-E0D6-B60B-F0FD7C5C01B2}"/>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80" name="Straight Connector 1479">
                <a:extLst>
                  <a:ext uri="{FF2B5EF4-FFF2-40B4-BE49-F238E27FC236}">
                    <a16:creationId xmlns:a16="http://schemas.microsoft.com/office/drawing/2014/main" id="{693E871E-3DD1-6E78-01DF-2305C799B4A4}"/>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81" name="Group 1480">
              <a:extLst>
                <a:ext uri="{FF2B5EF4-FFF2-40B4-BE49-F238E27FC236}">
                  <a16:creationId xmlns:a16="http://schemas.microsoft.com/office/drawing/2014/main" id="{15FCBC49-27B3-7D46-5022-8EE348A407CA}"/>
                </a:ext>
              </a:extLst>
            </p:cNvPr>
            <p:cNvGrpSpPr/>
            <p:nvPr/>
          </p:nvGrpSpPr>
          <p:grpSpPr>
            <a:xfrm flipH="1">
              <a:off x="8641585" y="3075976"/>
              <a:ext cx="49903" cy="50291"/>
              <a:chOff x="5045471" y="2584333"/>
              <a:chExt cx="233703" cy="214108"/>
            </a:xfrm>
          </p:grpSpPr>
          <p:cxnSp>
            <p:nvCxnSpPr>
              <p:cNvPr id="1482" name="Straight Connector 1481">
                <a:extLst>
                  <a:ext uri="{FF2B5EF4-FFF2-40B4-BE49-F238E27FC236}">
                    <a16:creationId xmlns:a16="http://schemas.microsoft.com/office/drawing/2014/main" id="{ABECBB68-86E5-F850-C21B-67D36C03FD3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83" name="Straight Connector 1482">
                <a:extLst>
                  <a:ext uri="{FF2B5EF4-FFF2-40B4-BE49-F238E27FC236}">
                    <a16:creationId xmlns:a16="http://schemas.microsoft.com/office/drawing/2014/main" id="{3BD577E5-7C17-77BC-D3A8-6B8105F379E0}"/>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84" name="Group 1483">
              <a:extLst>
                <a:ext uri="{FF2B5EF4-FFF2-40B4-BE49-F238E27FC236}">
                  <a16:creationId xmlns:a16="http://schemas.microsoft.com/office/drawing/2014/main" id="{4E6F871C-A3F4-ECC0-BB39-7529A8856295}"/>
                </a:ext>
              </a:extLst>
            </p:cNvPr>
            <p:cNvGrpSpPr/>
            <p:nvPr/>
          </p:nvGrpSpPr>
          <p:grpSpPr>
            <a:xfrm flipH="1">
              <a:off x="8727560" y="3075976"/>
              <a:ext cx="49903" cy="50291"/>
              <a:chOff x="5045471" y="2584333"/>
              <a:chExt cx="233703" cy="214108"/>
            </a:xfrm>
          </p:grpSpPr>
          <p:cxnSp>
            <p:nvCxnSpPr>
              <p:cNvPr id="1485" name="Straight Connector 1484">
                <a:extLst>
                  <a:ext uri="{FF2B5EF4-FFF2-40B4-BE49-F238E27FC236}">
                    <a16:creationId xmlns:a16="http://schemas.microsoft.com/office/drawing/2014/main" id="{8EC9C459-B4FB-6DCE-3632-F0F93934A27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86" name="Straight Connector 1485">
                <a:extLst>
                  <a:ext uri="{FF2B5EF4-FFF2-40B4-BE49-F238E27FC236}">
                    <a16:creationId xmlns:a16="http://schemas.microsoft.com/office/drawing/2014/main" id="{CA0561C7-3A3B-8F3B-F4ED-59ED63022CA1}"/>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87" name="Group 1486">
              <a:extLst>
                <a:ext uri="{FF2B5EF4-FFF2-40B4-BE49-F238E27FC236}">
                  <a16:creationId xmlns:a16="http://schemas.microsoft.com/office/drawing/2014/main" id="{2FE89AD8-DBFE-E1A9-B6BB-71E3FD5D212D}"/>
                </a:ext>
              </a:extLst>
            </p:cNvPr>
            <p:cNvGrpSpPr/>
            <p:nvPr/>
          </p:nvGrpSpPr>
          <p:grpSpPr>
            <a:xfrm flipH="1">
              <a:off x="8805063" y="3075976"/>
              <a:ext cx="49903" cy="50291"/>
              <a:chOff x="5045471" y="2584333"/>
              <a:chExt cx="233703" cy="214108"/>
            </a:xfrm>
          </p:grpSpPr>
          <p:cxnSp>
            <p:nvCxnSpPr>
              <p:cNvPr id="1488" name="Straight Connector 1487">
                <a:extLst>
                  <a:ext uri="{FF2B5EF4-FFF2-40B4-BE49-F238E27FC236}">
                    <a16:creationId xmlns:a16="http://schemas.microsoft.com/office/drawing/2014/main" id="{AAB79319-C4AD-B257-AF26-33466A35309C}"/>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89" name="Straight Connector 1488">
                <a:extLst>
                  <a:ext uri="{FF2B5EF4-FFF2-40B4-BE49-F238E27FC236}">
                    <a16:creationId xmlns:a16="http://schemas.microsoft.com/office/drawing/2014/main" id="{7C83B659-7125-A413-75A6-03912ACBBA93}"/>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90" name="Group 1489">
              <a:extLst>
                <a:ext uri="{FF2B5EF4-FFF2-40B4-BE49-F238E27FC236}">
                  <a16:creationId xmlns:a16="http://schemas.microsoft.com/office/drawing/2014/main" id="{C591A0AE-DBB7-202B-4337-CA2890A07800}"/>
                </a:ext>
              </a:extLst>
            </p:cNvPr>
            <p:cNvGrpSpPr/>
            <p:nvPr/>
          </p:nvGrpSpPr>
          <p:grpSpPr>
            <a:xfrm flipH="1">
              <a:off x="8820489" y="3075976"/>
              <a:ext cx="49903" cy="50291"/>
              <a:chOff x="5045471" y="2584333"/>
              <a:chExt cx="233703" cy="214108"/>
            </a:xfrm>
          </p:grpSpPr>
          <p:cxnSp>
            <p:nvCxnSpPr>
              <p:cNvPr id="1491" name="Straight Connector 1490">
                <a:extLst>
                  <a:ext uri="{FF2B5EF4-FFF2-40B4-BE49-F238E27FC236}">
                    <a16:creationId xmlns:a16="http://schemas.microsoft.com/office/drawing/2014/main" id="{DEE84B4E-B34C-D865-CE76-D0AAC0581E4A}"/>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92" name="Straight Connector 1491">
                <a:extLst>
                  <a:ext uri="{FF2B5EF4-FFF2-40B4-BE49-F238E27FC236}">
                    <a16:creationId xmlns:a16="http://schemas.microsoft.com/office/drawing/2014/main" id="{D42D90F0-DBD8-14D6-D81D-C34FDFADAC56}"/>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93" name="Group 1492">
              <a:extLst>
                <a:ext uri="{FF2B5EF4-FFF2-40B4-BE49-F238E27FC236}">
                  <a16:creationId xmlns:a16="http://schemas.microsoft.com/office/drawing/2014/main" id="{A4FE8A7E-6702-F010-E062-D261314E0818}"/>
                </a:ext>
              </a:extLst>
            </p:cNvPr>
            <p:cNvGrpSpPr/>
            <p:nvPr/>
          </p:nvGrpSpPr>
          <p:grpSpPr>
            <a:xfrm flipH="1">
              <a:off x="8864491" y="3075976"/>
              <a:ext cx="49903" cy="50291"/>
              <a:chOff x="5045471" y="2584333"/>
              <a:chExt cx="233703" cy="214108"/>
            </a:xfrm>
          </p:grpSpPr>
          <p:cxnSp>
            <p:nvCxnSpPr>
              <p:cNvPr id="1494" name="Straight Connector 1493">
                <a:extLst>
                  <a:ext uri="{FF2B5EF4-FFF2-40B4-BE49-F238E27FC236}">
                    <a16:creationId xmlns:a16="http://schemas.microsoft.com/office/drawing/2014/main" id="{2973057F-2178-CA0B-5D72-B4C87BEAAF2E}"/>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95" name="Straight Connector 1494">
                <a:extLst>
                  <a:ext uri="{FF2B5EF4-FFF2-40B4-BE49-F238E27FC236}">
                    <a16:creationId xmlns:a16="http://schemas.microsoft.com/office/drawing/2014/main" id="{44088A3C-B5D4-E86C-70A9-8971F55C5E96}"/>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96" name="Group 1495">
              <a:extLst>
                <a:ext uri="{FF2B5EF4-FFF2-40B4-BE49-F238E27FC236}">
                  <a16:creationId xmlns:a16="http://schemas.microsoft.com/office/drawing/2014/main" id="{6B9207B1-9778-3B29-88CF-B9CF7ABE7EB8}"/>
                </a:ext>
              </a:extLst>
            </p:cNvPr>
            <p:cNvGrpSpPr/>
            <p:nvPr/>
          </p:nvGrpSpPr>
          <p:grpSpPr>
            <a:xfrm flipH="1">
              <a:off x="8875764" y="3075976"/>
              <a:ext cx="49903" cy="50291"/>
              <a:chOff x="5045471" y="2584333"/>
              <a:chExt cx="233703" cy="214108"/>
            </a:xfrm>
          </p:grpSpPr>
          <p:cxnSp>
            <p:nvCxnSpPr>
              <p:cNvPr id="1497" name="Straight Connector 1496">
                <a:extLst>
                  <a:ext uri="{FF2B5EF4-FFF2-40B4-BE49-F238E27FC236}">
                    <a16:creationId xmlns:a16="http://schemas.microsoft.com/office/drawing/2014/main" id="{E10236F9-5251-9DCE-78F3-347ACC83D68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498" name="Straight Connector 1497">
                <a:extLst>
                  <a:ext uri="{FF2B5EF4-FFF2-40B4-BE49-F238E27FC236}">
                    <a16:creationId xmlns:a16="http://schemas.microsoft.com/office/drawing/2014/main" id="{DEDE5EAD-1B74-A626-6C76-3999E2F64428}"/>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99" name="Group 1498">
              <a:extLst>
                <a:ext uri="{FF2B5EF4-FFF2-40B4-BE49-F238E27FC236}">
                  <a16:creationId xmlns:a16="http://schemas.microsoft.com/office/drawing/2014/main" id="{38E8C2E9-53BD-0BB3-C43A-D45CED5E39C6}"/>
                </a:ext>
              </a:extLst>
            </p:cNvPr>
            <p:cNvGrpSpPr/>
            <p:nvPr/>
          </p:nvGrpSpPr>
          <p:grpSpPr>
            <a:xfrm flipH="1">
              <a:off x="8896241" y="3075976"/>
              <a:ext cx="49903" cy="50291"/>
              <a:chOff x="5045471" y="2584333"/>
              <a:chExt cx="233703" cy="214108"/>
            </a:xfrm>
          </p:grpSpPr>
          <p:cxnSp>
            <p:nvCxnSpPr>
              <p:cNvPr id="1500" name="Straight Connector 1499">
                <a:extLst>
                  <a:ext uri="{FF2B5EF4-FFF2-40B4-BE49-F238E27FC236}">
                    <a16:creationId xmlns:a16="http://schemas.microsoft.com/office/drawing/2014/main" id="{1EB839BE-8D54-995A-83F4-0880B5F9B710}"/>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01" name="Straight Connector 1500">
                <a:extLst>
                  <a:ext uri="{FF2B5EF4-FFF2-40B4-BE49-F238E27FC236}">
                    <a16:creationId xmlns:a16="http://schemas.microsoft.com/office/drawing/2014/main" id="{090F1C7D-F944-7A90-834B-E3C444085D9A}"/>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02" name="Group 1501">
              <a:extLst>
                <a:ext uri="{FF2B5EF4-FFF2-40B4-BE49-F238E27FC236}">
                  <a16:creationId xmlns:a16="http://schemas.microsoft.com/office/drawing/2014/main" id="{4BD747A4-118B-03B8-E8A4-4F304406B18A}"/>
                </a:ext>
              </a:extLst>
            </p:cNvPr>
            <p:cNvGrpSpPr/>
            <p:nvPr/>
          </p:nvGrpSpPr>
          <p:grpSpPr>
            <a:xfrm flipH="1">
              <a:off x="8925667" y="3075976"/>
              <a:ext cx="49903" cy="50291"/>
              <a:chOff x="5045471" y="2584333"/>
              <a:chExt cx="233703" cy="214108"/>
            </a:xfrm>
          </p:grpSpPr>
          <p:cxnSp>
            <p:nvCxnSpPr>
              <p:cNvPr id="1503" name="Straight Connector 1502">
                <a:extLst>
                  <a:ext uri="{FF2B5EF4-FFF2-40B4-BE49-F238E27FC236}">
                    <a16:creationId xmlns:a16="http://schemas.microsoft.com/office/drawing/2014/main" id="{608F5AF7-1EE3-FA84-54EF-CC2A465DA049}"/>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04" name="Straight Connector 1503">
                <a:extLst>
                  <a:ext uri="{FF2B5EF4-FFF2-40B4-BE49-F238E27FC236}">
                    <a16:creationId xmlns:a16="http://schemas.microsoft.com/office/drawing/2014/main" id="{F2E0032A-989F-BF87-56A0-9A97A0133DF2}"/>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05" name="Group 1504">
              <a:extLst>
                <a:ext uri="{FF2B5EF4-FFF2-40B4-BE49-F238E27FC236}">
                  <a16:creationId xmlns:a16="http://schemas.microsoft.com/office/drawing/2014/main" id="{A575E3FB-C301-9B22-409E-0350B74126A0}"/>
                </a:ext>
              </a:extLst>
            </p:cNvPr>
            <p:cNvGrpSpPr/>
            <p:nvPr/>
          </p:nvGrpSpPr>
          <p:grpSpPr>
            <a:xfrm flipH="1">
              <a:off x="8916093" y="3075976"/>
              <a:ext cx="49903" cy="50291"/>
              <a:chOff x="5045471" y="2584333"/>
              <a:chExt cx="233703" cy="214108"/>
            </a:xfrm>
          </p:grpSpPr>
          <p:cxnSp>
            <p:nvCxnSpPr>
              <p:cNvPr id="1506" name="Straight Connector 1505">
                <a:extLst>
                  <a:ext uri="{FF2B5EF4-FFF2-40B4-BE49-F238E27FC236}">
                    <a16:creationId xmlns:a16="http://schemas.microsoft.com/office/drawing/2014/main" id="{161B3356-DC3D-4106-A006-36B6B90A5308}"/>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07" name="Straight Connector 1506">
                <a:extLst>
                  <a:ext uri="{FF2B5EF4-FFF2-40B4-BE49-F238E27FC236}">
                    <a16:creationId xmlns:a16="http://schemas.microsoft.com/office/drawing/2014/main" id="{09FE10EE-26E9-538A-2435-95AE811C77D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08" name="Group 1507">
              <a:extLst>
                <a:ext uri="{FF2B5EF4-FFF2-40B4-BE49-F238E27FC236}">
                  <a16:creationId xmlns:a16="http://schemas.microsoft.com/office/drawing/2014/main" id="{A850BF1E-8B32-9170-9577-0C832234D9BF}"/>
                </a:ext>
              </a:extLst>
            </p:cNvPr>
            <p:cNvGrpSpPr/>
            <p:nvPr/>
          </p:nvGrpSpPr>
          <p:grpSpPr>
            <a:xfrm flipH="1">
              <a:off x="8906617" y="3075976"/>
              <a:ext cx="49903" cy="50291"/>
              <a:chOff x="5045471" y="2584333"/>
              <a:chExt cx="233703" cy="214108"/>
            </a:xfrm>
          </p:grpSpPr>
          <p:cxnSp>
            <p:nvCxnSpPr>
              <p:cNvPr id="1509" name="Straight Connector 1508">
                <a:extLst>
                  <a:ext uri="{FF2B5EF4-FFF2-40B4-BE49-F238E27FC236}">
                    <a16:creationId xmlns:a16="http://schemas.microsoft.com/office/drawing/2014/main" id="{1770A378-FBEB-6F95-A8DC-36D40769D812}"/>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10" name="Straight Connector 1509">
                <a:extLst>
                  <a:ext uri="{FF2B5EF4-FFF2-40B4-BE49-F238E27FC236}">
                    <a16:creationId xmlns:a16="http://schemas.microsoft.com/office/drawing/2014/main" id="{F78E64E5-C395-6484-A13C-88C203B0E837}"/>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11" name="Group 1510">
              <a:extLst>
                <a:ext uri="{FF2B5EF4-FFF2-40B4-BE49-F238E27FC236}">
                  <a16:creationId xmlns:a16="http://schemas.microsoft.com/office/drawing/2014/main" id="{AE41252B-8318-4BD8-D794-57C10E887FD5}"/>
                </a:ext>
              </a:extLst>
            </p:cNvPr>
            <p:cNvGrpSpPr/>
            <p:nvPr/>
          </p:nvGrpSpPr>
          <p:grpSpPr>
            <a:xfrm flipH="1">
              <a:off x="8964326" y="3075976"/>
              <a:ext cx="49903" cy="50291"/>
              <a:chOff x="5045471" y="2584333"/>
              <a:chExt cx="233703" cy="214108"/>
            </a:xfrm>
          </p:grpSpPr>
          <p:cxnSp>
            <p:nvCxnSpPr>
              <p:cNvPr id="1512" name="Straight Connector 1511">
                <a:extLst>
                  <a:ext uri="{FF2B5EF4-FFF2-40B4-BE49-F238E27FC236}">
                    <a16:creationId xmlns:a16="http://schemas.microsoft.com/office/drawing/2014/main" id="{90BADBF6-F92D-88D0-9511-8126421EF1B9}"/>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13" name="Straight Connector 1512">
                <a:extLst>
                  <a:ext uri="{FF2B5EF4-FFF2-40B4-BE49-F238E27FC236}">
                    <a16:creationId xmlns:a16="http://schemas.microsoft.com/office/drawing/2014/main" id="{EB777879-B299-4A44-3690-79780D9BA60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14" name="Group 1513">
              <a:extLst>
                <a:ext uri="{FF2B5EF4-FFF2-40B4-BE49-F238E27FC236}">
                  <a16:creationId xmlns:a16="http://schemas.microsoft.com/office/drawing/2014/main" id="{9C2F2429-CC74-3537-1814-D9F28644B555}"/>
                </a:ext>
              </a:extLst>
            </p:cNvPr>
            <p:cNvGrpSpPr/>
            <p:nvPr/>
          </p:nvGrpSpPr>
          <p:grpSpPr>
            <a:xfrm flipH="1">
              <a:off x="8940504" y="3075976"/>
              <a:ext cx="49903" cy="50291"/>
              <a:chOff x="5045471" y="2584333"/>
              <a:chExt cx="233703" cy="214108"/>
            </a:xfrm>
          </p:grpSpPr>
          <p:cxnSp>
            <p:nvCxnSpPr>
              <p:cNvPr id="1515" name="Straight Connector 1514">
                <a:extLst>
                  <a:ext uri="{FF2B5EF4-FFF2-40B4-BE49-F238E27FC236}">
                    <a16:creationId xmlns:a16="http://schemas.microsoft.com/office/drawing/2014/main" id="{1DCDB948-D4C0-DCC0-EAB3-38C1384E4D7C}"/>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16" name="Straight Connector 1515">
                <a:extLst>
                  <a:ext uri="{FF2B5EF4-FFF2-40B4-BE49-F238E27FC236}">
                    <a16:creationId xmlns:a16="http://schemas.microsoft.com/office/drawing/2014/main" id="{A7E63AC8-57F7-E16D-615B-4AB83A75E3E6}"/>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17" name="Group 1516">
              <a:extLst>
                <a:ext uri="{FF2B5EF4-FFF2-40B4-BE49-F238E27FC236}">
                  <a16:creationId xmlns:a16="http://schemas.microsoft.com/office/drawing/2014/main" id="{AB9A7013-2E92-3A90-712D-39170DCD016F}"/>
                </a:ext>
              </a:extLst>
            </p:cNvPr>
            <p:cNvGrpSpPr/>
            <p:nvPr/>
          </p:nvGrpSpPr>
          <p:grpSpPr>
            <a:xfrm flipH="1">
              <a:off x="8957555" y="3075976"/>
              <a:ext cx="49903" cy="50291"/>
              <a:chOff x="5045471" y="2584333"/>
              <a:chExt cx="233703" cy="214108"/>
            </a:xfrm>
          </p:grpSpPr>
          <p:cxnSp>
            <p:nvCxnSpPr>
              <p:cNvPr id="1518" name="Straight Connector 1517">
                <a:extLst>
                  <a:ext uri="{FF2B5EF4-FFF2-40B4-BE49-F238E27FC236}">
                    <a16:creationId xmlns:a16="http://schemas.microsoft.com/office/drawing/2014/main" id="{1ACFFF69-776A-8F36-5C40-16EE09B2E20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19" name="Straight Connector 1518">
                <a:extLst>
                  <a:ext uri="{FF2B5EF4-FFF2-40B4-BE49-F238E27FC236}">
                    <a16:creationId xmlns:a16="http://schemas.microsoft.com/office/drawing/2014/main" id="{B10DA908-A83C-FA17-7FEA-FD52B9954810}"/>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20" name="Group 1519">
              <a:extLst>
                <a:ext uri="{FF2B5EF4-FFF2-40B4-BE49-F238E27FC236}">
                  <a16:creationId xmlns:a16="http://schemas.microsoft.com/office/drawing/2014/main" id="{DDCFB22C-4138-6F0E-6AC0-E7800165C826}"/>
                </a:ext>
              </a:extLst>
            </p:cNvPr>
            <p:cNvGrpSpPr/>
            <p:nvPr/>
          </p:nvGrpSpPr>
          <p:grpSpPr>
            <a:xfrm flipH="1">
              <a:off x="8950880" y="3075976"/>
              <a:ext cx="49903" cy="50291"/>
              <a:chOff x="5045471" y="2584333"/>
              <a:chExt cx="233703" cy="214108"/>
            </a:xfrm>
          </p:grpSpPr>
          <p:cxnSp>
            <p:nvCxnSpPr>
              <p:cNvPr id="1521" name="Straight Connector 1520">
                <a:extLst>
                  <a:ext uri="{FF2B5EF4-FFF2-40B4-BE49-F238E27FC236}">
                    <a16:creationId xmlns:a16="http://schemas.microsoft.com/office/drawing/2014/main" id="{405D27A1-BB24-6D9F-E2DB-9AF8CB62ADA3}"/>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22" name="Straight Connector 1521">
                <a:extLst>
                  <a:ext uri="{FF2B5EF4-FFF2-40B4-BE49-F238E27FC236}">
                    <a16:creationId xmlns:a16="http://schemas.microsoft.com/office/drawing/2014/main" id="{686A83D7-75BB-BFC2-BCFE-92CC84160C68}"/>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23" name="Group 1522">
              <a:extLst>
                <a:ext uri="{FF2B5EF4-FFF2-40B4-BE49-F238E27FC236}">
                  <a16:creationId xmlns:a16="http://schemas.microsoft.com/office/drawing/2014/main" id="{99F4A1AB-1DC8-BF53-2E18-59B2F64D5A39}"/>
                </a:ext>
              </a:extLst>
            </p:cNvPr>
            <p:cNvGrpSpPr/>
            <p:nvPr/>
          </p:nvGrpSpPr>
          <p:grpSpPr>
            <a:xfrm flipH="1">
              <a:off x="9004704" y="3075976"/>
              <a:ext cx="49903" cy="50291"/>
              <a:chOff x="5045471" y="2584333"/>
              <a:chExt cx="233703" cy="214108"/>
            </a:xfrm>
          </p:grpSpPr>
          <p:cxnSp>
            <p:nvCxnSpPr>
              <p:cNvPr id="1524" name="Straight Connector 1523">
                <a:extLst>
                  <a:ext uri="{FF2B5EF4-FFF2-40B4-BE49-F238E27FC236}">
                    <a16:creationId xmlns:a16="http://schemas.microsoft.com/office/drawing/2014/main" id="{E97F30CE-E167-71A1-9367-B570A2D4A82C}"/>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25" name="Straight Connector 1524">
                <a:extLst>
                  <a:ext uri="{FF2B5EF4-FFF2-40B4-BE49-F238E27FC236}">
                    <a16:creationId xmlns:a16="http://schemas.microsoft.com/office/drawing/2014/main" id="{35393E2C-D7F3-64BA-1390-DEB69BA6775F}"/>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26" name="Group 1525">
              <a:extLst>
                <a:ext uri="{FF2B5EF4-FFF2-40B4-BE49-F238E27FC236}">
                  <a16:creationId xmlns:a16="http://schemas.microsoft.com/office/drawing/2014/main" id="{77BB0A49-6B41-E6BF-BB41-7483B3AD54D1}"/>
                </a:ext>
              </a:extLst>
            </p:cNvPr>
            <p:cNvGrpSpPr/>
            <p:nvPr/>
          </p:nvGrpSpPr>
          <p:grpSpPr>
            <a:xfrm flipH="1">
              <a:off x="9014229" y="3075976"/>
              <a:ext cx="49903" cy="50291"/>
              <a:chOff x="5045471" y="2584333"/>
              <a:chExt cx="233703" cy="214108"/>
            </a:xfrm>
          </p:grpSpPr>
          <p:cxnSp>
            <p:nvCxnSpPr>
              <p:cNvPr id="1527" name="Straight Connector 1526">
                <a:extLst>
                  <a:ext uri="{FF2B5EF4-FFF2-40B4-BE49-F238E27FC236}">
                    <a16:creationId xmlns:a16="http://schemas.microsoft.com/office/drawing/2014/main" id="{86589FDF-A444-6F39-148F-6BFB7A71D1FE}"/>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28" name="Straight Connector 1527">
                <a:extLst>
                  <a:ext uri="{FF2B5EF4-FFF2-40B4-BE49-F238E27FC236}">
                    <a16:creationId xmlns:a16="http://schemas.microsoft.com/office/drawing/2014/main" id="{76AC44EA-590F-5257-A425-1BF2A268895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29" name="Group 1528">
              <a:extLst>
                <a:ext uri="{FF2B5EF4-FFF2-40B4-BE49-F238E27FC236}">
                  <a16:creationId xmlns:a16="http://schemas.microsoft.com/office/drawing/2014/main" id="{2266CE68-A8A7-7080-5452-403D148DCFE7}"/>
                </a:ext>
              </a:extLst>
            </p:cNvPr>
            <p:cNvGrpSpPr/>
            <p:nvPr/>
          </p:nvGrpSpPr>
          <p:grpSpPr>
            <a:xfrm flipH="1">
              <a:off x="9039947" y="3075976"/>
              <a:ext cx="49903" cy="50291"/>
              <a:chOff x="5045471" y="2584333"/>
              <a:chExt cx="233703" cy="214108"/>
            </a:xfrm>
          </p:grpSpPr>
          <p:cxnSp>
            <p:nvCxnSpPr>
              <p:cNvPr id="1530" name="Straight Connector 1529">
                <a:extLst>
                  <a:ext uri="{FF2B5EF4-FFF2-40B4-BE49-F238E27FC236}">
                    <a16:creationId xmlns:a16="http://schemas.microsoft.com/office/drawing/2014/main" id="{3ABFB61E-622A-5905-8262-FC2BCCEBC821}"/>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31" name="Straight Connector 1530">
                <a:extLst>
                  <a:ext uri="{FF2B5EF4-FFF2-40B4-BE49-F238E27FC236}">
                    <a16:creationId xmlns:a16="http://schemas.microsoft.com/office/drawing/2014/main" id="{0407CA97-2CAF-F6C0-A37A-62238370224A}"/>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32" name="Group 1531">
              <a:extLst>
                <a:ext uri="{FF2B5EF4-FFF2-40B4-BE49-F238E27FC236}">
                  <a16:creationId xmlns:a16="http://schemas.microsoft.com/office/drawing/2014/main" id="{A1FFCEAD-CE3F-CE8A-90AF-74EEBB6F943F}"/>
                </a:ext>
              </a:extLst>
            </p:cNvPr>
            <p:cNvGrpSpPr/>
            <p:nvPr/>
          </p:nvGrpSpPr>
          <p:grpSpPr>
            <a:xfrm flipH="1">
              <a:off x="9139666" y="3075976"/>
              <a:ext cx="49903" cy="50291"/>
              <a:chOff x="5045471" y="2584333"/>
              <a:chExt cx="233703" cy="214108"/>
            </a:xfrm>
          </p:grpSpPr>
          <p:cxnSp>
            <p:nvCxnSpPr>
              <p:cNvPr id="1533" name="Straight Connector 1532">
                <a:extLst>
                  <a:ext uri="{FF2B5EF4-FFF2-40B4-BE49-F238E27FC236}">
                    <a16:creationId xmlns:a16="http://schemas.microsoft.com/office/drawing/2014/main" id="{B9546452-70F0-0E76-C170-C42EE60573EC}"/>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34" name="Straight Connector 1533">
                <a:extLst>
                  <a:ext uri="{FF2B5EF4-FFF2-40B4-BE49-F238E27FC236}">
                    <a16:creationId xmlns:a16="http://schemas.microsoft.com/office/drawing/2014/main" id="{532F0056-D82B-D411-40B1-FA620104CD78}"/>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35" name="Group 1534">
              <a:extLst>
                <a:ext uri="{FF2B5EF4-FFF2-40B4-BE49-F238E27FC236}">
                  <a16:creationId xmlns:a16="http://schemas.microsoft.com/office/drawing/2014/main" id="{843397E1-50CB-AA4F-04EA-8B91451EBAB9}"/>
                </a:ext>
              </a:extLst>
            </p:cNvPr>
            <p:cNvGrpSpPr/>
            <p:nvPr/>
          </p:nvGrpSpPr>
          <p:grpSpPr>
            <a:xfrm flipH="1">
              <a:off x="9166536" y="3075976"/>
              <a:ext cx="49903" cy="50291"/>
              <a:chOff x="5045471" y="2584333"/>
              <a:chExt cx="233703" cy="214108"/>
            </a:xfrm>
          </p:grpSpPr>
          <p:cxnSp>
            <p:nvCxnSpPr>
              <p:cNvPr id="1536" name="Straight Connector 1535">
                <a:extLst>
                  <a:ext uri="{FF2B5EF4-FFF2-40B4-BE49-F238E27FC236}">
                    <a16:creationId xmlns:a16="http://schemas.microsoft.com/office/drawing/2014/main" id="{729A30C0-1352-465C-1080-F5BD8B9B6951}"/>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37" name="Straight Connector 1536">
                <a:extLst>
                  <a:ext uri="{FF2B5EF4-FFF2-40B4-BE49-F238E27FC236}">
                    <a16:creationId xmlns:a16="http://schemas.microsoft.com/office/drawing/2014/main" id="{356AD405-10A8-02CD-E7A7-DC8B658ADB2A}"/>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38" name="Group 1537">
              <a:extLst>
                <a:ext uri="{FF2B5EF4-FFF2-40B4-BE49-F238E27FC236}">
                  <a16:creationId xmlns:a16="http://schemas.microsoft.com/office/drawing/2014/main" id="{AC0A1273-2886-0FEA-A5A2-C35AB0345B62}"/>
                </a:ext>
              </a:extLst>
            </p:cNvPr>
            <p:cNvGrpSpPr/>
            <p:nvPr/>
          </p:nvGrpSpPr>
          <p:grpSpPr>
            <a:xfrm flipH="1">
              <a:off x="9176964" y="3075976"/>
              <a:ext cx="49903" cy="50291"/>
              <a:chOff x="5045471" y="2584333"/>
              <a:chExt cx="233703" cy="214108"/>
            </a:xfrm>
          </p:grpSpPr>
          <p:cxnSp>
            <p:nvCxnSpPr>
              <p:cNvPr id="1539" name="Straight Connector 1538">
                <a:extLst>
                  <a:ext uri="{FF2B5EF4-FFF2-40B4-BE49-F238E27FC236}">
                    <a16:creationId xmlns:a16="http://schemas.microsoft.com/office/drawing/2014/main" id="{2EECDBC8-4B63-FBE8-1848-2FEB29E63021}"/>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40" name="Straight Connector 1539">
                <a:extLst>
                  <a:ext uri="{FF2B5EF4-FFF2-40B4-BE49-F238E27FC236}">
                    <a16:creationId xmlns:a16="http://schemas.microsoft.com/office/drawing/2014/main" id="{8E2DC214-9098-8995-B47F-506DBE686DDA}"/>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41" name="Group 1540">
              <a:extLst>
                <a:ext uri="{FF2B5EF4-FFF2-40B4-BE49-F238E27FC236}">
                  <a16:creationId xmlns:a16="http://schemas.microsoft.com/office/drawing/2014/main" id="{4BE3F3B2-8A4F-D852-44DB-7B2536D8E263}"/>
                </a:ext>
              </a:extLst>
            </p:cNvPr>
            <p:cNvGrpSpPr/>
            <p:nvPr/>
          </p:nvGrpSpPr>
          <p:grpSpPr>
            <a:xfrm flipH="1">
              <a:off x="9202023" y="3083179"/>
              <a:ext cx="49903" cy="50291"/>
              <a:chOff x="5045471" y="2584333"/>
              <a:chExt cx="233703" cy="214108"/>
            </a:xfrm>
          </p:grpSpPr>
          <p:cxnSp>
            <p:nvCxnSpPr>
              <p:cNvPr id="1542" name="Straight Connector 1541">
                <a:extLst>
                  <a:ext uri="{FF2B5EF4-FFF2-40B4-BE49-F238E27FC236}">
                    <a16:creationId xmlns:a16="http://schemas.microsoft.com/office/drawing/2014/main" id="{5E8ABFAA-DFA7-7064-8349-8FDAA54D5D80}"/>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43" name="Straight Connector 1542">
                <a:extLst>
                  <a:ext uri="{FF2B5EF4-FFF2-40B4-BE49-F238E27FC236}">
                    <a16:creationId xmlns:a16="http://schemas.microsoft.com/office/drawing/2014/main" id="{4EA6FB5C-562A-863C-5AB4-1F79D134A756}"/>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44" name="Group 1543">
              <a:extLst>
                <a:ext uri="{FF2B5EF4-FFF2-40B4-BE49-F238E27FC236}">
                  <a16:creationId xmlns:a16="http://schemas.microsoft.com/office/drawing/2014/main" id="{E2752EFB-8AAB-EB93-12CC-A81C800B2CD4}"/>
                </a:ext>
              </a:extLst>
            </p:cNvPr>
            <p:cNvGrpSpPr/>
            <p:nvPr/>
          </p:nvGrpSpPr>
          <p:grpSpPr>
            <a:xfrm flipH="1">
              <a:off x="9213394" y="3083179"/>
              <a:ext cx="49903" cy="50291"/>
              <a:chOff x="5045471" y="2584333"/>
              <a:chExt cx="233703" cy="214108"/>
            </a:xfrm>
          </p:grpSpPr>
          <p:cxnSp>
            <p:nvCxnSpPr>
              <p:cNvPr id="1545" name="Straight Connector 1544">
                <a:extLst>
                  <a:ext uri="{FF2B5EF4-FFF2-40B4-BE49-F238E27FC236}">
                    <a16:creationId xmlns:a16="http://schemas.microsoft.com/office/drawing/2014/main" id="{350200C8-9A8F-CD6F-46F6-BC6F48263CB2}"/>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46" name="Straight Connector 1545">
                <a:extLst>
                  <a:ext uri="{FF2B5EF4-FFF2-40B4-BE49-F238E27FC236}">
                    <a16:creationId xmlns:a16="http://schemas.microsoft.com/office/drawing/2014/main" id="{0BD441F0-00D1-6A06-338B-A67D44D3FA21}"/>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47" name="Group 1546">
              <a:extLst>
                <a:ext uri="{FF2B5EF4-FFF2-40B4-BE49-F238E27FC236}">
                  <a16:creationId xmlns:a16="http://schemas.microsoft.com/office/drawing/2014/main" id="{0EBFE368-FCB1-5D32-CEC5-D8BB4B72BE91}"/>
                </a:ext>
              </a:extLst>
            </p:cNvPr>
            <p:cNvGrpSpPr/>
            <p:nvPr/>
          </p:nvGrpSpPr>
          <p:grpSpPr>
            <a:xfrm flipH="1">
              <a:off x="9224053" y="3083179"/>
              <a:ext cx="49903" cy="50291"/>
              <a:chOff x="5045471" y="2584333"/>
              <a:chExt cx="233703" cy="214108"/>
            </a:xfrm>
          </p:grpSpPr>
          <p:cxnSp>
            <p:nvCxnSpPr>
              <p:cNvPr id="1548" name="Straight Connector 1547">
                <a:extLst>
                  <a:ext uri="{FF2B5EF4-FFF2-40B4-BE49-F238E27FC236}">
                    <a16:creationId xmlns:a16="http://schemas.microsoft.com/office/drawing/2014/main" id="{2011C58D-21E2-C45B-FC50-8698455AA4D8}"/>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49" name="Straight Connector 1548">
                <a:extLst>
                  <a:ext uri="{FF2B5EF4-FFF2-40B4-BE49-F238E27FC236}">
                    <a16:creationId xmlns:a16="http://schemas.microsoft.com/office/drawing/2014/main" id="{DA3362D5-0D07-7D0E-DE96-A2A3B8B1C8E7}"/>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50" name="Group 1549">
              <a:extLst>
                <a:ext uri="{FF2B5EF4-FFF2-40B4-BE49-F238E27FC236}">
                  <a16:creationId xmlns:a16="http://schemas.microsoft.com/office/drawing/2014/main" id="{93243664-62B5-10B5-6885-27418A2D3F88}"/>
                </a:ext>
              </a:extLst>
            </p:cNvPr>
            <p:cNvGrpSpPr/>
            <p:nvPr/>
          </p:nvGrpSpPr>
          <p:grpSpPr>
            <a:xfrm flipH="1">
              <a:off x="9237185" y="3083179"/>
              <a:ext cx="49903" cy="50291"/>
              <a:chOff x="5045471" y="2584333"/>
              <a:chExt cx="233703" cy="214108"/>
            </a:xfrm>
          </p:grpSpPr>
          <p:cxnSp>
            <p:nvCxnSpPr>
              <p:cNvPr id="1551" name="Straight Connector 1550">
                <a:extLst>
                  <a:ext uri="{FF2B5EF4-FFF2-40B4-BE49-F238E27FC236}">
                    <a16:creationId xmlns:a16="http://schemas.microsoft.com/office/drawing/2014/main" id="{FA15BA85-76D9-BB2B-DD1E-C46A7AD04D3B}"/>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52" name="Straight Connector 1551">
                <a:extLst>
                  <a:ext uri="{FF2B5EF4-FFF2-40B4-BE49-F238E27FC236}">
                    <a16:creationId xmlns:a16="http://schemas.microsoft.com/office/drawing/2014/main" id="{790AD9F0-4787-2B8A-04E4-5029F43C6CC1}"/>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53" name="Group 1552">
              <a:extLst>
                <a:ext uri="{FF2B5EF4-FFF2-40B4-BE49-F238E27FC236}">
                  <a16:creationId xmlns:a16="http://schemas.microsoft.com/office/drawing/2014/main" id="{B12139BC-7179-368E-4EE2-E1167272D70D}"/>
                </a:ext>
              </a:extLst>
            </p:cNvPr>
            <p:cNvGrpSpPr/>
            <p:nvPr/>
          </p:nvGrpSpPr>
          <p:grpSpPr>
            <a:xfrm flipH="1">
              <a:off x="9252180" y="3083179"/>
              <a:ext cx="49903" cy="50291"/>
              <a:chOff x="5045471" y="2584333"/>
              <a:chExt cx="233703" cy="214108"/>
            </a:xfrm>
          </p:grpSpPr>
          <p:cxnSp>
            <p:nvCxnSpPr>
              <p:cNvPr id="1554" name="Straight Connector 1553">
                <a:extLst>
                  <a:ext uri="{FF2B5EF4-FFF2-40B4-BE49-F238E27FC236}">
                    <a16:creationId xmlns:a16="http://schemas.microsoft.com/office/drawing/2014/main" id="{755353AA-3A00-A7A4-A8F0-62B4ADF5F790}"/>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55" name="Straight Connector 1554">
                <a:extLst>
                  <a:ext uri="{FF2B5EF4-FFF2-40B4-BE49-F238E27FC236}">
                    <a16:creationId xmlns:a16="http://schemas.microsoft.com/office/drawing/2014/main" id="{727D9BA2-C868-6865-F706-797C2BC05580}"/>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56" name="Group 1555">
              <a:extLst>
                <a:ext uri="{FF2B5EF4-FFF2-40B4-BE49-F238E27FC236}">
                  <a16:creationId xmlns:a16="http://schemas.microsoft.com/office/drawing/2014/main" id="{B6E0FB77-0002-9496-FC34-F96A7B668D3E}"/>
                </a:ext>
              </a:extLst>
            </p:cNvPr>
            <p:cNvGrpSpPr/>
            <p:nvPr/>
          </p:nvGrpSpPr>
          <p:grpSpPr>
            <a:xfrm flipH="1">
              <a:off x="9289836" y="3083179"/>
              <a:ext cx="49903" cy="50291"/>
              <a:chOff x="5045471" y="2584333"/>
              <a:chExt cx="233703" cy="214108"/>
            </a:xfrm>
          </p:grpSpPr>
          <p:cxnSp>
            <p:nvCxnSpPr>
              <p:cNvPr id="1557" name="Straight Connector 1556">
                <a:extLst>
                  <a:ext uri="{FF2B5EF4-FFF2-40B4-BE49-F238E27FC236}">
                    <a16:creationId xmlns:a16="http://schemas.microsoft.com/office/drawing/2014/main" id="{262C38F0-B9ED-B807-174B-6980808DDBF4}"/>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58" name="Straight Connector 1557">
                <a:extLst>
                  <a:ext uri="{FF2B5EF4-FFF2-40B4-BE49-F238E27FC236}">
                    <a16:creationId xmlns:a16="http://schemas.microsoft.com/office/drawing/2014/main" id="{9360F7CF-B15A-B7F4-9198-D9192D929805}"/>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59" name="Group 1558">
              <a:extLst>
                <a:ext uri="{FF2B5EF4-FFF2-40B4-BE49-F238E27FC236}">
                  <a16:creationId xmlns:a16="http://schemas.microsoft.com/office/drawing/2014/main" id="{3AE1DBD1-4482-C117-8724-8240A40985FC}"/>
                </a:ext>
              </a:extLst>
            </p:cNvPr>
            <p:cNvGrpSpPr/>
            <p:nvPr/>
          </p:nvGrpSpPr>
          <p:grpSpPr>
            <a:xfrm flipH="1">
              <a:off x="8925667" y="3078334"/>
              <a:ext cx="49903" cy="50291"/>
              <a:chOff x="5045471" y="2584333"/>
              <a:chExt cx="233703" cy="214108"/>
            </a:xfrm>
          </p:grpSpPr>
          <p:cxnSp>
            <p:nvCxnSpPr>
              <p:cNvPr id="1560" name="Straight Connector 1559">
                <a:extLst>
                  <a:ext uri="{FF2B5EF4-FFF2-40B4-BE49-F238E27FC236}">
                    <a16:creationId xmlns:a16="http://schemas.microsoft.com/office/drawing/2014/main" id="{867EEEA0-AE28-8E37-1CC3-DAAF93644E38}"/>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61" name="Straight Connector 1560">
                <a:extLst>
                  <a:ext uri="{FF2B5EF4-FFF2-40B4-BE49-F238E27FC236}">
                    <a16:creationId xmlns:a16="http://schemas.microsoft.com/office/drawing/2014/main" id="{A475C4F9-B9B5-35E0-EC99-510823DB0767}"/>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62" name="Group 1561">
              <a:extLst>
                <a:ext uri="{FF2B5EF4-FFF2-40B4-BE49-F238E27FC236}">
                  <a16:creationId xmlns:a16="http://schemas.microsoft.com/office/drawing/2014/main" id="{C7D730E4-2DC0-612F-85AD-ACD664216A19}"/>
                </a:ext>
              </a:extLst>
            </p:cNvPr>
            <p:cNvGrpSpPr/>
            <p:nvPr/>
          </p:nvGrpSpPr>
          <p:grpSpPr>
            <a:xfrm flipH="1">
              <a:off x="9332957" y="3083179"/>
              <a:ext cx="49903" cy="50291"/>
              <a:chOff x="5045471" y="2584333"/>
              <a:chExt cx="233703" cy="214108"/>
            </a:xfrm>
          </p:grpSpPr>
          <p:cxnSp>
            <p:nvCxnSpPr>
              <p:cNvPr id="1563" name="Straight Connector 1562">
                <a:extLst>
                  <a:ext uri="{FF2B5EF4-FFF2-40B4-BE49-F238E27FC236}">
                    <a16:creationId xmlns:a16="http://schemas.microsoft.com/office/drawing/2014/main" id="{C4D775A1-D11D-7202-E6AD-ADFD9EA4D65D}"/>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64" name="Straight Connector 1563">
                <a:extLst>
                  <a:ext uri="{FF2B5EF4-FFF2-40B4-BE49-F238E27FC236}">
                    <a16:creationId xmlns:a16="http://schemas.microsoft.com/office/drawing/2014/main" id="{EAF143E0-DCA4-71BE-E816-D1CFE2BEFD82}"/>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65" name="Group 1564">
              <a:extLst>
                <a:ext uri="{FF2B5EF4-FFF2-40B4-BE49-F238E27FC236}">
                  <a16:creationId xmlns:a16="http://schemas.microsoft.com/office/drawing/2014/main" id="{07883823-F51E-A420-7C37-837498990657}"/>
                </a:ext>
              </a:extLst>
            </p:cNvPr>
            <p:cNvGrpSpPr/>
            <p:nvPr/>
          </p:nvGrpSpPr>
          <p:grpSpPr>
            <a:xfrm flipH="1">
              <a:off x="9308006" y="3083179"/>
              <a:ext cx="49903" cy="50291"/>
              <a:chOff x="5045471" y="2584333"/>
              <a:chExt cx="233703" cy="214108"/>
            </a:xfrm>
          </p:grpSpPr>
          <p:cxnSp>
            <p:nvCxnSpPr>
              <p:cNvPr id="1566" name="Straight Connector 1565">
                <a:extLst>
                  <a:ext uri="{FF2B5EF4-FFF2-40B4-BE49-F238E27FC236}">
                    <a16:creationId xmlns:a16="http://schemas.microsoft.com/office/drawing/2014/main" id="{E64B2C16-735D-E6E7-52F7-9153E4153A69}"/>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67" name="Straight Connector 1566">
                <a:extLst>
                  <a:ext uri="{FF2B5EF4-FFF2-40B4-BE49-F238E27FC236}">
                    <a16:creationId xmlns:a16="http://schemas.microsoft.com/office/drawing/2014/main" id="{8E5950F1-9C93-9A83-9CBB-19859F54C5E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68" name="Group 1567">
              <a:extLst>
                <a:ext uri="{FF2B5EF4-FFF2-40B4-BE49-F238E27FC236}">
                  <a16:creationId xmlns:a16="http://schemas.microsoft.com/office/drawing/2014/main" id="{EE5CA80D-C0C1-68E4-DC50-E347D1D0E467}"/>
                </a:ext>
              </a:extLst>
            </p:cNvPr>
            <p:cNvGrpSpPr/>
            <p:nvPr/>
          </p:nvGrpSpPr>
          <p:grpSpPr>
            <a:xfrm flipH="1">
              <a:off x="9271781" y="3083179"/>
              <a:ext cx="49903" cy="50291"/>
              <a:chOff x="5045471" y="2584333"/>
              <a:chExt cx="233703" cy="214108"/>
            </a:xfrm>
          </p:grpSpPr>
          <p:cxnSp>
            <p:nvCxnSpPr>
              <p:cNvPr id="1569" name="Straight Connector 1568">
                <a:extLst>
                  <a:ext uri="{FF2B5EF4-FFF2-40B4-BE49-F238E27FC236}">
                    <a16:creationId xmlns:a16="http://schemas.microsoft.com/office/drawing/2014/main" id="{6967DF39-6D67-ABC4-3B27-8BA841684A13}"/>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70" name="Straight Connector 1569">
                <a:extLst>
                  <a:ext uri="{FF2B5EF4-FFF2-40B4-BE49-F238E27FC236}">
                    <a16:creationId xmlns:a16="http://schemas.microsoft.com/office/drawing/2014/main" id="{DC524AF5-7809-2068-8BCD-DC94E36D3E79}"/>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71" name="Group 1570">
              <a:extLst>
                <a:ext uri="{FF2B5EF4-FFF2-40B4-BE49-F238E27FC236}">
                  <a16:creationId xmlns:a16="http://schemas.microsoft.com/office/drawing/2014/main" id="{E5BC0B0B-37BF-A1A5-18A2-75BC95251181}"/>
                </a:ext>
              </a:extLst>
            </p:cNvPr>
            <p:cNvGrpSpPr/>
            <p:nvPr/>
          </p:nvGrpSpPr>
          <p:grpSpPr>
            <a:xfrm flipH="1">
              <a:off x="9364577" y="3083179"/>
              <a:ext cx="49903" cy="50291"/>
              <a:chOff x="5045471" y="2584333"/>
              <a:chExt cx="233703" cy="214108"/>
            </a:xfrm>
          </p:grpSpPr>
          <p:cxnSp>
            <p:nvCxnSpPr>
              <p:cNvPr id="1572" name="Straight Connector 1571">
                <a:extLst>
                  <a:ext uri="{FF2B5EF4-FFF2-40B4-BE49-F238E27FC236}">
                    <a16:creationId xmlns:a16="http://schemas.microsoft.com/office/drawing/2014/main" id="{948CF282-F1AE-17EF-5912-8831B0449F96}"/>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73" name="Straight Connector 1572">
                <a:extLst>
                  <a:ext uri="{FF2B5EF4-FFF2-40B4-BE49-F238E27FC236}">
                    <a16:creationId xmlns:a16="http://schemas.microsoft.com/office/drawing/2014/main" id="{657913BA-F58A-E68A-F184-46FC1E12236F}"/>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74" name="Group 1573">
              <a:extLst>
                <a:ext uri="{FF2B5EF4-FFF2-40B4-BE49-F238E27FC236}">
                  <a16:creationId xmlns:a16="http://schemas.microsoft.com/office/drawing/2014/main" id="{FD597041-0F16-3A7E-2F52-8AF461D4E0C4}"/>
                </a:ext>
              </a:extLst>
            </p:cNvPr>
            <p:cNvGrpSpPr/>
            <p:nvPr/>
          </p:nvGrpSpPr>
          <p:grpSpPr>
            <a:xfrm flipH="1">
              <a:off x="9347533" y="3083179"/>
              <a:ext cx="49903" cy="50291"/>
              <a:chOff x="5045471" y="2584333"/>
              <a:chExt cx="233703" cy="214108"/>
            </a:xfrm>
          </p:grpSpPr>
          <p:cxnSp>
            <p:nvCxnSpPr>
              <p:cNvPr id="1575" name="Straight Connector 1574">
                <a:extLst>
                  <a:ext uri="{FF2B5EF4-FFF2-40B4-BE49-F238E27FC236}">
                    <a16:creationId xmlns:a16="http://schemas.microsoft.com/office/drawing/2014/main" id="{E26AC88E-C468-A24E-C333-EE89DA993288}"/>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76" name="Straight Connector 1575">
                <a:extLst>
                  <a:ext uri="{FF2B5EF4-FFF2-40B4-BE49-F238E27FC236}">
                    <a16:creationId xmlns:a16="http://schemas.microsoft.com/office/drawing/2014/main" id="{A90E5A05-F21B-3062-2078-D7B96868ECD6}"/>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77" name="Group 1576">
              <a:extLst>
                <a:ext uri="{FF2B5EF4-FFF2-40B4-BE49-F238E27FC236}">
                  <a16:creationId xmlns:a16="http://schemas.microsoft.com/office/drawing/2014/main" id="{DF836962-EF88-FAB2-0A4E-32C5706D8735}"/>
                </a:ext>
              </a:extLst>
            </p:cNvPr>
            <p:cNvGrpSpPr/>
            <p:nvPr/>
          </p:nvGrpSpPr>
          <p:grpSpPr>
            <a:xfrm flipH="1">
              <a:off x="9281557" y="3083179"/>
              <a:ext cx="49903" cy="50291"/>
              <a:chOff x="5045471" y="2584333"/>
              <a:chExt cx="233703" cy="214108"/>
            </a:xfrm>
          </p:grpSpPr>
          <p:cxnSp>
            <p:nvCxnSpPr>
              <p:cNvPr id="1578" name="Straight Connector 1577">
                <a:extLst>
                  <a:ext uri="{FF2B5EF4-FFF2-40B4-BE49-F238E27FC236}">
                    <a16:creationId xmlns:a16="http://schemas.microsoft.com/office/drawing/2014/main" id="{0888C101-132C-D596-CFE5-3D7455341D54}"/>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79" name="Straight Connector 1578">
                <a:extLst>
                  <a:ext uri="{FF2B5EF4-FFF2-40B4-BE49-F238E27FC236}">
                    <a16:creationId xmlns:a16="http://schemas.microsoft.com/office/drawing/2014/main" id="{9102C15D-4559-8C6D-5C2A-0A2FEC787BB5}"/>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80" name="Group 1579">
              <a:extLst>
                <a:ext uri="{FF2B5EF4-FFF2-40B4-BE49-F238E27FC236}">
                  <a16:creationId xmlns:a16="http://schemas.microsoft.com/office/drawing/2014/main" id="{DFA8CA07-2D7A-F5B9-801A-CFA533A9B006}"/>
                </a:ext>
              </a:extLst>
            </p:cNvPr>
            <p:cNvGrpSpPr/>
            <p:nvPr/>
          </p:nvGrpSpPr>
          <p:grpSpPr>
            <a:xfrm flipH="1">
              <a:off x="9261705" y="3083179"/>
              <a:ext cx="49903" cy="50291"/>
              <a:chOff x="5045471" y="2584333"/>
              <a:chExt cx="233703" cy="214108"/>
            </a:xfrm>
          </p:grpSpPr>
          <p:cxnSp>
            <p:nvCxnSpPr>
              <p:cNvPr id="1581" name="Straight Connector 1580">
                <a:extLst>
                  <a:ext uri="{FF2B5EF4-FFF2-40B4-BE49-F238E27FC236}">
                    <a16:creationId xmlns:a16="http://schemas.microsoft.com/office/drawing/2014/main" id="{D615AEAC-1A73-D78E-B48C-50DA705BB3E0}"/>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82" name="Straight Connector 1581">
                <a:extLst>
                  <a:ext uri="{FF2B5EF4-FFF2-40B4-BE49-F238E27FC236}">
                    <a16:creationId xmlns:a16="http://schemas.microsoft.com/office/drawing/2014/main" id="{353A4F3D-1FE8-DE25-C22B-B5F60AC98AE7}"/>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83" name="Group 1582">
              <a:extLst>
                <a:ext uri="{FF2B5EF4-FFF2-40B4-BE49-F238E27FC236}">
                  <a16:creationId xmlns:a16="http://schemas.microsoft.com/office/drawing/2014/main" id="{604ADC4F-D3E8-E86E-E842-CE72CF0BFDD8}"/>
                </a:ext>
              </a:extLst>
            </p:cNvPr>
            <p:cNvGrpSpPr/>
            <p:nvPr/>
          </p:nvGrpSpPr>
          <p:grpSpPr>
            <a:xfrm flipH="1">
              <a:off x="9322581" y="3083179"/>
              <a:ext cx="49903" cy="50291"/>
              <a:chOff x="5045471" y="2584333"/>
              <a:chExt cx="233703" cy="214108"/>
            </a:xfrm>
          </p:grpSpPr>
          <p:cxnSp>
            <p:nvCxnSpPr>
              <p:cNvPr id="1584" name="Straight Connector 1583">
                <a:extLst>
                  <a:ext uri="{FF2B5EF4-FFF2-40B4-BE49-F238E27FC236}">
                    <a16:creationId xmlns:a16="http://schemas.microsoft.com/office/drawing/2014/main" id="{8D12F477-A394-8D5C-B4F2-22171D90F1B0}"/>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85" name="Straight Connector 1584">
                <a:extLst>
                  <a:ext uri="{FF2B5EF4-FFF2-40B4-BE49-F238E27FC236}">
                    <a16:creationId xmlns:a16="http://schemas.microsoft.com/office/drawing/2014/main" id="{E02CBF63-B29B-FE71-2B5F-44F5F2995533}"/>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86" name="Group 1585">
              <a:extLst>
                <a:ext uri="{FF2B5EF4-FFF2-40B4-BE49-F238E27FC236}">
                  <a16:creationId xmlns:a16="http://schemas.microsoft.com/office/drawing/2014/main" id="{4E7DBF4E-83B7-9104-52A7-11F74993D840}"/>
                </a:ext>
              </a:extLst>
            </p:cNvPr>
            <p:cNvGrpSpPr/>
            <p:nvPr/>
          </p:nvGrpSpPr>
          <p:grpSpPr>
            <a:xfrm flipH="1">
              <a:off x="9414617" y="3083179"/>
              <a:ext cx="49903" cy="50291"/>
              <a:chOff x="5045471" y="2584333"/>
              <a:chExt cx="233703" cy="214108"/>
            </a:xfrm>
          </p:grpSpPr>
          <p:cxnSp>
            <p:nvCxnSpPr>
              <p:cNvPr id="1587" name="Straight Connector 1586">
                <a:extLst>
                  <a:ext uri="{FF2B5EF4-FFF2-40B4-BE49-F238E27FC236}">
                    <a16:creationId xmlns:a16="http://schemas.microsoft.com/office/drawing/2014/main" id="{6E3793CD-5130-3C97-6DA8-6C4D5B40C523}"/>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88" name="Straight Connector 1587">
                <a:extLst>
                  <a:ext uri="{FF2B5EF4-FFF2-40B4-BE49-F238E27FC236}">
                    <a16:creationId xmlns:a16="http://schemas.microsoft.com/office/drawing/2014/main" id="{F60E9E57-9ACF-34DA-1EA4-C31EADC624E5}"/>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89" name="Group 1588">
              <a:extLst>
                <a:ext uri="{FF2B5EF4-FFF2-40B4-BE49-F238E27FC236}">
                  <a16:creationId xmlns:a16="http://schemas.microsoft.com/office/drawing/2014/main" id="{432EBBC4-273D-94E3-6B85-8B909C6DBBEF}"/>
                </a:ext>
              </a:extLst>
            </p:cNvPr>
            <p:cNvGrpSpPr/>
            <p:nvPr/>
          </p:nvGrpSpPr>
          <p:grpSpPr>
            <a:xfrm flipH="1">
              <a:off x="9431171" y="3083179"/>
              <a:ext cx="49903" cy="50291"/>
              <a:chOff x="5045471" y="2584333"/>
              <a:chExt cx="233703" cy="214108"/>
            </a:xfrm>
          </p:grpSpPr>
          <p:cxnSp>
            <p:nvCxnSpPr>
              <p:cNvPr id="1590" name="Straight Connector 1589">
                <a:extLst>
                  <a:ext uri="{FF2B5EF4-FFF2-40B4-BE49-F238E27FC236}">
                    <a16:creationId xmlns:a16="http://schemas.microsoft.com/office/drawing/2014/main" id="{A1F9E496-E0AD-7EE9-B787-32F67E0844DD}"/>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91" name="Straight Connector 1590">
                <a:extLst>
                  <a:ext uri="{FF2B5EF4-FFF2-40B4-BE49-F238E27FC236}">
                    <a16:creationId xmlns:a16="http://schemas.microsoft.com/office/drawing/2014/main" id="{74384BB6-D46A-3DE5-8535-D3364B3978CA}"/>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92" name="Group 1591">
              <a:extLst>
                <a:ext uri="{FF2B5EF4-FFF2-40B4-BE49-F238E27FC236}">
                  <a16:creationId xmlns:a16="http://schemas.microsoft.com/office/drawing/2014/main" id="{3E4D8260-0A72-B390-7177-C41BABE00F93}"/>
                </a:ext>
              </a:extLst>
            </p:cNvPr>
            <p:cNvGrpSpPr/>
            <p:nvPr/>
          </p:nvGrpSpPr>
          <p:grpSpPr>
            <a:xfrm flipH="1">
              <a:off x="9475450" y="3083179"/>
              <a:ext cx="49903" cy="50291"/>
              <a:chOff x="5045471" y="2584333"/>
              <a:chExt cx="233703" cy="214108"/>
            </a:xfrm>
          </p:grpSpPr>
          <p:cxnSp>
            <p:nvCxnSpPr>
              <p:cNvPr id="1593" name="Straight Connector 1592">
                <a:extLst>
                  <a:ext uri="{FF2B5EF4-FFF2-40B4-BE49-F238E27FC236}">
                    <a16:creationId xmlns:a16="http://schemas.microsoft.com/office/drawing/2014/main" id="{E35E9A32-95A8-0083-049C-E2C48DC739F7}"/>
                  </a:ext>
                </a:extLst>
              </p:cNvPr>
              <p:cNvCxnSpPr/>
              <p:nvPr/>
            </p:nvCxnSpPr>
            <p:spPr bwMode="auto">
              <a:xfrm>
                <a:off x="5162323" y="2584333"/>
                <a:ext cx="0" cy="214108"/>
              </a:xfrm>
              <a:prstGeom prst="line">
                <a:avLst/>
              </a:prstGeom>
              <a:noFill/>
              <a:ln w="28575" cap="flat" cmpd="sng" algn="ctr">
                <a:solidFill>
                  <a:schemeClr val="accent3"/>
                </a:solidFill>
                <a:prstDash val="solid"/>
                <a:round/>
                <a:headEnd type="none" w="med" len="med"/>
                <a:tailEnd type="none" w="med" len="med"/>
              </a:ln>
              <a:effectLst/>
            </p:spPr>
          </p:cxnSp>
          <p:cxnSp>
            <p:nvCxnSpPr>
              <p:cNvPr id="1594" name="Straight Connector 1593">
                <a:extLst>
                  <a:ext uri="{FF2B5EF4-FFF2-40B4-BE49-F238E27FC236}">
                    <a16:creationId xmlns:a16="http://schemas.microsoft.com/office/drawing/2014/main" id="{37A241D9-61F0-2090-0159-A32C67AFD014}"/>
                  </a:ext>
                </a:extLst>
              </p:cNvPr>
              <p:cNvCxnSpPr>
                <a:cxnSpLocks/>
              </p:cNvCxnSpPr>
              <p:nvPr/>
            </p:nvCxnSpPr>
            <p:spPr bwMode="auto">
              <a:xfrm flipH="1">
                <a:off x="5045471" y="2691387"/>
                <a:ext cx="233703" cy="0"/>
              </a:xfrm>
              <a:prstGeom prst="line">
                <a:avLst/>
              </a:prstGeom>
              <a:noFill/>
              <a:ln w="28575" cap="flat" cmpd="sng" algn="ctr">
                <a:solidFill>
                  <a:schemeClr val="accent3"/>
                </a:solidFill>
                <a:prstDash val="solid"/>
                <a:round/>
                <a:headEnd type="none" w="med" len="med"/>
                <a:tailEnd type="none" w="med" len="med"/>
              </a:ln>
              <a:effectLst/>
            </p:spPr>
          </p:cxnSp>
        </p:grpSp>
      </p:grpSp>
      <p:grpSp>
        <p:nvGrpSpPr>
          <p:cNvPr id="50" name="Group 49">
            <a:extLst>
              <a:ext uri="{FF2B5EF4-FFF2-40B4-BE49-F238E27FC236}">
                <a16:creationId xmlns:a16="http://schemas.microsoft.com/office/drawing/2014/main" id="{5ECB3E02-9AA3-1DCE-84BC-EC43198DA08D}"/>
              </a:ext>
            </a:extLst>
          </p:cNvPr>
          <p:cNvGrpSpPr/>
          <p:nvPr/>
        </p:nvGrpSpPr>
        <p:grpSpPr>
          <a:xfrm>
            <a:off x="9563842" y="2275995"/>
            <a:ext cx="1526286" cy="396749"/>
            <a:chOff x="9563842" y="3114747"/>
            <a:chExt cx="1526286" cy="396749"/>
          </a:xfrm>
        </p:grpSpPr>
        <p:sp>
          <p:nvSpPr>
            <p:cNvPr id="139" name="TextBox 138">
              <a:extLst>
                <a:ext uri="{FF2B5EF4-FFF2-40B4-BE49-F238E27FC236}">
                  <a16:creationId xmlns:a16="http://schemas.microsoft.com/office/drawing/2014/main" id="{E1E3D2B1-49F6-AB5F-84E3-3FBF930B48D6}"/>
                </a:ext>
              </a:extLst>
            </p:cNvPr>
            <p:cNvSpPr txBox="1"/>
            <p:nvPr/>
          </p:nvSpPr>
          <p:spPr bwMode="auto">
            <a:xfrm>
              <a:off x="10667768" y="3234497"/>
              <a:ext cx="422360" cy="276999"/>
            </a:xfrm>
            <a:prstGeom prst="rect">
              <a:avLst/>
            </a:prstGeom>
            <a:noFill/>
            <a:ln w="19050"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FCR</a:t>
              </a:r>
            </a:p>
          </p:txBody>
        </p:sp>
        <p:grpSp>
          <p:nvGrpSpPr>
            <p:cNvPr id="1280" name="Group 1279">
              <a:extLst>
                <a:ext uri="{FF2B5EF4-FFF2-40B4-BE49-F238E27FC236}">
                  <a16:creationId xmlns:a16="http://schemas.microsoft.com/office/drawing/2014/main" id="{E4EE4691-F7C9-9A41-DE31-F316316CF36A}"/>
                </a:ext>
              </a:extLst>
            </p:cNvPr>
            <p:cNvGrpSpPr/>
            <p:nvPr/>
          </p:nvGrpSpPr>
          <p:grpSpPr>
            <a:xfrm flipH="1">
              <a:off x="10580229" y="3236063"/>
              <a:ext cx="49903" cy="50291"/>
              <a:chOff x="5045471" y="2584333"/>
              <a:chExt cx="233703" cy="214108"/>
            </a:xfrm>
          </p:grpSpPr>
          <p:cxnSp>
            <p:nvCxnSpPr>
              <p:cNvPr id="1281" name="Straight Connector 1280">
                <a:extLst>
                  <a:ext uri="{FF2B5EF4-FFF2-40B4-BE49-F238E27FC236}">
                    <a16:creationId xmlns:a16="http://schemas.microsoft.com/office/drawing/2014/main" id="{250137D8-3AD3-D7A3-FA55-8993AB14F54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82" name="Straight Connector 1281">
                <a:extLst>
                  <a:ext uri="{FF2B5EF4-FFF2-40B4-BE49-F238E27FC236}">
                    <a16:creationId xmlns:a16="http://schemas.microsoft.com/office/drawing/2014/main" id="{E3B9F8ED-741D-8516-8360-5227B7DE45E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83" name="Group 1282">
              <a:extLst>
                <a:ext uri="{FF2B5EF4-FFF2-40B4-BE49-F238E27FC236}">
                  <a16:creationId xmlns:a16="http://schemas.microsoft.com/office/drawing/2014/main" id="{62B010B4-7922-73A7-A002-94E3EADE3E37}"/>
                </a:ext>
              </a:extLst>
            </p:cNvPr>
            <p:cNvGrpSpPr/>
            <p:nvPr/>
          </p:nvGrpSpPr>
          <p:grpSpPr>
            <a:xfrm flipH="1">
              <a:off x="10569127" y="3236063"/>
              <a:ext cx="49903" cy="50291"/>
              <a:chOff x="5045471" y="2584333"/>
              <a:chExt cx="233703" cy="214108"/>
            </a:xfrm>
          </p:grpSpPr>
          <p:cxnSp>
            <p:nvCxnSpPr>
              <p:cNvPr id="1284" name="Straight Connector 1283">
                <a:extLst>
                  <a:ext uri="{FF2B5EF4-FFF2-40B4-BE49-F238E27FC236}">
                    <a16:creationId xmlns:a16="http://schemas.microsoft.com/office/drawing/2014/main" id="{3F9C6BEC-02C1-A5E5-9C7A-64F0650DF0D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85" name="Straight Connector 1284">
                <a:extLst>
                  <a:ext uri="{FF2B5EF4-FFF2-40B4-BE49-F238E27FC236}">
                    <a16:creationId xmlns:a16="http://schemas.microsoft.com/office/drawing/2014/main" id="{C6028DB2-A386-E724-4BDF-2E24C2364BAE}"/>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86" name="Group 1285">
              <a:extLst>
                <a:ext uri="{FF2B5EF4-FFF2-40B4-BE49-F238E27FC236}">
                  <a16:creationId xmlns:a16="http://schemas.microsoft.com/office/drawing/2014/main" id="{496A5B8E-0FD1-CA24-2025-DAAA2B57A114}"/>
                </a:ext>
              </a:extLst>
            </p:cNvPr>
            <p:cNvGrpSpPr/>
            <p:nvPr/>
          </p:nvGrpSpPr>
          <p:grpSpPr>
            <a:xfrm flipH="1">
              <a:off x="10584322" y="3236063"/>
              <a:ext cx="49903" cy="50291"/>
              <a:chOff x="5045471" y="2584333"/>
              <a:chExt cx="233703" cy="214108"/>
            </a:xfrm>
          </p:grpSpPr>
          <p:cxnSp>
            <p:nvCxnSpPr>
              <p:cNvPr id="1287" name="Straight Connector 1286">
                <a:extLst>
                  <a:ext uri="{FF2B5EF4-FFF2-40B4-BE49-F238E27FC236}">
                    <a16:creationId xmlns:a16="http://schemas.microsoft.com/office/drawing/2014/main" id="{CF4096F4-235C-D261-9107-CB783F6D068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88" name="Straight Connector 1287">
                <a:extLst>
                  <a:ext uri="{FF2B5EF4-FFF2-40B4-BE49-F238E27FC236}">
                    <a16:creationId xmlns:a16="http://schemas.microsoft.com/office/drawing/2014/main" id="{67D5973C-0769-C8E0-E366-013941005A0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89" name="Group 1288">
              <a:extLst>
                <a:ext uri="{FF2B5EF4-FFF2-40B4-BE49-F238E27FC236}">
                  <a16:creationId xmlns:a16="http://schemas.microsoft.com/office/drawing/2014/main" id="{E57870A4-4D9E-BA4F-C5F9-0233C07F95E9}"/>
                </a:ext>
              </a:extLst>
            </p:cNvPr>
            <p:cNvGrpSpPr/>
            <p:nvPr/>
          </p:nvGrpSpPr>
          <p:grpSpPr>
            <a:xfrm flipH="1">
              <a:off x="10594079" y="3236063"/>
              <a:ext cx="49903" cy="50291"/>
              <a:chOff x="5045471" y="2584333"/>
              <a:chExt cx="233703" cy="214108"/>
            </a:xfrm>
          </p:grpSpPr>
          <p:cxnSp>
            <p:nvCxnSpPr>
              <p:cNvPr id="1290" name="Straight Connector 1289">
                <a:extLst>
                  <a:ext uri="{FF2B5EF4-FFF2-40B4-BE49-F238E27FC236}">
                    <a16:creationId xmlns:a16="http://schemas.microsoft.com/office/drawing/2014/main" id="{16876D46-69B0-2442-D628-A3A9005E03E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91" name="Straight Connector 1290">
                <a:extLst>
                  <a:ext uri="{FF2B5EF4-FFF2-40B4-BE49-F238E27FC236}">
                    <a16:creationId xmlns:a16="http://schemas.microsoft.com/office/drawing/2014/main" id="{B3258372-8C38-407A-CAFD-E1076F31FC4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92" name="Group 1291">
              <a:extLst>
                <a:ext uri="{FF2B5EF4-FFF2-40B4-BE49-F238E27FC236}">
                  <a16:creationId xmlns:a16="http://schemas.microsoft.com/office/drawing/2014/main" id="{3707957A-109C-CF8F-9C17-8E6D2CD894AE}"/>
                </a:ext>
              </a:extLst>
            </p:cNvPr>
            <p:cNvGrpSpPr/>
            <p:nvPr/>
          </p:nvGrpSpPr>
          <p:grpSpPr>
            <a:xfrm flipH="1">
              <a:off x="10617417" y="3236063"/>
              <a:ext cx="49903" cy="50291"/>
              <a:chOff x="5045471" y="2584333"/>
              <a:chExt cx="233703" cy="214108"/>
            </a:xfrm>
          </p:grpSpPr>
          <p:cxnSp>
            <p:nvCxnSpPr>
              <p:cNvPr id="1293" name="Straight Connector 1292">
                <a:extLst>
                  <a:ext uri="{FF2B5EF4-FFF2-40B4-BE49-F238E27FC236}">
                    <a16:creationId xmlns:a16="http://schemas.microsoft.com/office/drawing/2014/main" id="{119B659A-813E-7A63-115E-ADFDC9C9406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94" name="Straight Connector 1293">
                <a:extLst>
                  <a:ext uri="{FF2B5EF4-FFF2-40B4-BE49-F238E27FC236}">
                    <a16:creationId xmlns:a16="http://schemas.microsoft.com/office/drawing/2014/main" id="{FCD2202C-72C1-116A-0CB2-DB7F409CFFF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95" name="Group 1294">
              <a:extLst>
                <a:ext uri="{FF2B5EF4-FFF2-40B4-BE49-F238E27FC236}">
                  <a16:creationId xmlns:a16="http://schemas.microsoft.com/office/drawing/2014/main" id="{C9E53318-FE36-7A11-2C62-62756967D94F}"/>
                </a:ext>
              </a:extLst>
            </p:cNvPr>
            <p:cNvGrpSpPr/>
            <p:nvPr/>
          </p:nvGrpSpPr>
          <p:grpSpPr>
            <a:xfrm flipH="1">
              <a:off x="10631715" y="3236063"/>
              <a:ext cx="49903" cy="50291"/>
              <a:chOff x="5045471" y="2584333"/>
              <a:chExt cx="233703" cy="214108"/>
            </a:xfrm>
          </p:grpSpPr>
          <p:cxnSp>
            <p:nvCxnSpPr>
              <p:cNvPr id="1296" name="Straight Connector 1295">
                <a:extLst>
                  <a:ext uri="{FF2B5EF4-FFF2-40B4-BE49-F238E27FC236}">
                    <a16:creationId xmlns:a16="http://schemas.microsoft.com/office/drawing/2014/main" id="{48B8C470-2C55-40E2-7A7A-16E3439A759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297" name="Straight Connector 1296">
                <a:extLst>
                  <a:ext uri="{FF2B5EF4-FFF2-40B4-BE49-F238E27FC236}">
                    <a16:creationId xmlns:a16="http://schemas.microsoft.com/office/drawing/2014/main" id="{A246DBE2-90F9-244D-BFF6-6F8B4B13B8E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98" name="Group 1297">
              <a:extLst>
                <a:ext uri="{FF2B5EF4-FFF2-40B4-BE49-F238E27FC236}">
                  <a16:creationId xmlns:a16="http://schemas.microsoft.com/office/drawing/2014/main" id="{3CE678C0-7D9F-3B39-D178-648B70BA0709}"/>
                </a:ext>
              </a:extLst>
            </p:cNvPr>
            <p:cNvGrpSpPr/>
            <p:nvPr/>
          </p:nvGrpSpPr>
          <p:grpSpPr>
            <a:xfrm flipH="1">
              <a:off x="10642816" y="3236063"/>
              <a:ext cx="49903" cy="50291"/>
              <a:chOff x="5045471" y="2584333"/>
              <a:chExt cx="233703" cy="214108"/>
            </a:xfrm>
          </p:grpSpPr>
          <p:cxnSp>
            <p:nvCxnSpPr>
              <p:cNvPr id="1299" name="Straight Connector 1298">
                <a:extLst>
                  <a:ext uri="{FF2B5EF4-FFF2-40B4-BE49-F238E27FC236}">
                    <a16:creationId xmlns:a16="http://schemas.microsoft.com/office/drawing/2014/main" id="{52506261-D49E-6577-C0E8-31E1366D80F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00" name="Straight Connector 1299">
                <a:extLst>
                  <a:ext uri="{FF2B5EF4-FFF2-40B4-BE49-F238E27FC236}">
                    <a16:creationId xmlns:a16="http://schemas.microsoft.com/office/drawing/2014/main" id="{B134F071-9EFD-2A4A-FA41-47C6A8EED68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01" name="Group 1300">
              <a:extLst>
                <a:ext uri="{FF2B5EF4-FFF2-40B4-BE49-F238E27FC236}">
                  <a16:creationId xmlns:a16="http://schemas.microsoft.com/office/drawing/2014/main" id="{34AF2EA2-BF83-431E-A8C8-806D3A84979A}"/>
                </a:ext>
              </a:extLst>
            </p:cNvPr>
            <p:cNvGrpSpPr/>
            <p:nvPr/>
          </p:nvGrpSpPr>
          <p:grpSpPr>
            <a:xfrm flipH="1">
              <a:off x="10714277" y="3236063"/>
              <a:ext cx="49903" cy="50291"/>
              <a:chOff x="5045471" y="2584333"/>
              <a:chExt cx="233703" cy="214108"/>
            </a:xfrm>
          </p:grpSpPr>
          <p:cxnSp>
            <p:nvCxnSpPr>
              <p:cNvPr id="1302" name="Straight Connector 1301">
                <a:extLst>
                  <a:ext uri="{FF2B5EF4-FFF2-40B4-BE49-F238E27FC236}">
                    <a16:creationId xmlns:a16="http://schemas.microsoft.com/office/drawing/2014/main" id="{C8C94C84-B4E2-A577-F8B8-7D573FAC3BC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03" name="Straight Connector 1302">
                <a:extLst>
                  <a:ext uri="{FF2B5EF4-FFF2-40B4-BE49-F238E27FC236}">
                    <a16:creationId xmlns:a16="http://schemas.microsoft.com/office/drawing/2014/main" id="{4989F711-2C84-EA08-FF49-BD7D20EB423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04" name="Group 1303">
              <a:extLst>
                <a:ext uri="{FF2B5EF4-FFF2-40B4-BE49-F238E27FC236}">
                  <a16:creationId xmlns:a16="http://schemas.microsoft.com/office/drawing/2014/main" id="{19841CCB-0FD1-BC50-D9BB-F6874920D5C4}"/>
                </a:ext>
              </a:extLst>
            </p:cNvPr>
            <p:cNvGrpSpPr/>
            <p:nvPr/>
          </p:nvGrpSpPr>
          <p:grpSpPr>
            <a:xfrm flipH="1">
              <a:off x="10706777" y="3236063"/>
              <a:ext cx="49903" cy="50291"/>
              <a:chOff x="5045471" y="2584333"/>
              <a:chExt cx="233703" cy="214108"/>
            </a:xfrm>
          </p:grpSpPr>
          <p:cxnSp>
            <p:nvCxnSpPr>
              <p:cNvPr id="1305" name="Straight Connector 1304">
                <a:extLst>
                  <a:ext uri="{FF2B5EF4-FFF2-40B4-BE49-F238E27FC236}">
                    <a16:creationId xmlns:a16="http://schemas.microsoft.com/office/drawing/2014/main" id="{A7A95FFC-E84D-44EA-F33D-06452778753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06" name="Straight Connector 1305">
                <a:extLst>
                  <a:ext uri="{FF2B5EF4-FFF2-40B4-BE49-F238E27FC236}">
                    <a16:creationId xmlns:a16="http://schemas.microsoft.com/office/drawing/2014/main" id="{554FF1EF-2DAB-6871-8534-1AF96A690D2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07" name="Group 1306">
              <a:extLst>
                <a:ext uri="{FF2B5EF4-FFF2-40B4-BE49-F238E27FC236}">
                  <a16:creationId xmlns:a16="http://schemas.microsoft.com/office/drawing/2014/main" id="{2E32EC04-2948-9A2C-1F07-171AC964FEAB}"/>
                </a:ext>
              </a:extLst>
            </p:cNvPr>
            <p:cNvGrpSpPr/>
            <p:nvPr/>
          </p:nvGrpSpPr>
          <p:grpSpPr>
            <a:xfrm flipH="1">
              <a:off x="10694318" y="3236063"/>
              <a:ext cx="49903" cy="50291"/>
              <a:chOff x="5045471" y="2584333"/>
              <a:chExt cx="233703" cy="214108"/>
            </a:xfrm>
          </p:grpSpPr>
          <p:cxnSp>
            <p:nvCxnSpPr>
              <p:cNvPr id="1308" name="Straight Connector 1307">
                <a:extLst>
                  <a:ext uri="{FF2B5EF4-FFF2-40B4-BE49-F238E27FC236}">
                    <a16:creationId xmlns:a16="http://schemas.microsoft.com/office/drawing/2014/main" id="{28F376AD-5307-9176-569B-6F4FF452CC1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09" name="Straight Connector 1308">
                <a:extLst>
                  <a:ext uri="{FF2B5EF4-FFF2-40B4-BE49-F238E27FC236}">
                    <a16:creationId xmlns:a16="http://schemas.microsoft.com/office/drawing/2014/main" id="{56E77DCD-7DF7-770F-9554-EB22A7E94F7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10" name="Group 1309">
              <a:extLst>
                <a:ext uri="{FF2B5EF4-FFF2-40B4-BE49-F238E27FC236}">
                  <a16:creationId xmlns:a16="http://schemas.microsoft.com/office/drawing/2014/main" id="{5F0095C3-7247-C163-89EC-B7AAFBA0D111}"/>
                </a:ext>
              </a:extLst>
            </p:cNvPr>
            <p:cNvGrpSpPr/>
            <p:nvPr/>
          </p:nvGrpSpPr>
          <p:grpSpPr>
            <a:xfrm flipH="1">
              <a:off x="10790925" y="3236063"/>
              <a:ext cx="49903" cy="50291"/>
              <a:chOff x="5045471" y="2584333"/>
              <a:chExt cx="233703" cy="214108"/>
            </a:xfrm>
          </p:grpSpPr>
          <p:cxnSp>
            <p:nvCxnSpPr>
              <p:cNvPr id="1311" name="Straight Connector 1310">
                <a:extLst>
                  <a:ext uri="{FF2B5EF4-FFF2-40B4-BE49-F238E27FC236}">
                    <a16:creationId xmlns:a16="http://schemas.microsoft.com/office/drawing/2014/main" id="{E9DCE5D5-6D2F-6D30-9A1E-101D0FEE10C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12" name="Straight Connector 1311">
                <a:extLst>
                  <a:ext uri="{FF2B5EF4-FFF2-40B4-BE49-F238E27FC236}">
                    <a16:creationId xmlns:a16="http://schemas.microsoft.com/office/drawing/2014/main" id="{C73584C2-1ADB-00D1-EC5B-4C2E7542958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13" name="Group 1312">
              <a:extLst>
                <a:ext uri="{FF2B5EF4-FFF2-40B4-BE49-F238E27FC236}">
                  <a16:creationId xmlns:a16="http://schemas.microsoft.com/office/drawing/2014/main" id="{E413FB86-ECB1-6F0F-AD54-994726255E6D}"/>
                </a:ext>
              </a:extLst>
            </p:cNvPr>
            <p:cNvGrpSpPr/>
            <p:nvPr/>
          </p:nvGrpSpPr>
          <p:grpSpPr>
            <a:xfrm flipH="1">
              <a:off x="10814568" y="3236063"/>
              <a:ext cx="49903" cy="50291"/>
              <a:chOff x="5045471" y="2584333"/>
              <a:chExt cx="233703" cy="214108"/>
            </a:xfrm>
          </p:grpSpPr>
          <p:cxnSp>
            <p:nvCxnSpPr>
              <p:cNvPr id="1314" name="Straight Connector 1313">
                <a:extLst>
                  <a:ext uri="{FF2B5EF4-FFF2-40B4-BE49-F238E27FC236}">
                    <a16:creationId xmlns:a16="http://schemas.microsoft.com/office/drawing/2014/main" id="{1DC5A0CD-B96B-23FA-782B-918679D6633A}"/>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15" name="Straight Connector 1314">
                <a:extLst>
                  <a:ext uri="{FF2B5EF4-FFF2-40B4-BE49-F238E27FC236}">
                    <a16:creationId xmlns:a16="http://schemas.microsoft.com/office/drawing/2014/main" id="{9690E281-7ECA-E6D4-F07C-CA4BDA05022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16" name="Group 1315">
              <a:extLst>
                <a:ext uri="{FF2B5EF4-FFF2-40B4-BE49-F238E27FC236}">
                  <a16:creationId xmlns:a16="http://schemas.microsoft.com/office/drawing/2014/main" id="{51F3D4F3-F9CD-8EA0-AD50-3341D893F3CB}"/>
                </a:ext>
              </a:extLst>
            </p:cNvPr>
            <p:cNvGrpSpPr/>
            <p:nvPr/>
          </p:nvGrpSpPr>
          <p:grpSpPr>
            <a:xfrm flipH="1">
              <a:off x="10869454" y="3236063"/>
              <a:ext cx="49903" cy="50291"/>
              <a:chOff x="5045471" y="2584333"/>
              <a:chExt cx="233703" cy="214108"/>
            </a:xfrm>
          </p:grpSpPr>
          <p:cxnSp>
            <p:nvCxnSpPr>
              <p:cNvPr id="1317" name="Straight Connector 1316">
                <a:extLst>
                  <a:ext uri="{FF2B5EF4-FFF2-40B4-BE49-F238E27FC236}">
                    <a16:creationId xmlns:a16="http://schemas.microsoft.com/office/drawing/2014/main" id="{A3BC5527-BFBB-55F9-B515-9E58761B698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18" name="Straight Connector 1317">
                <a:extLst>
                  <a:ext uri="{FF2B5EF4-FFF2-40B4-BE49-F238E27FC236}">
                    <a16:creationId xmlns:a16="http://schemas.microsoft.com/office/drawing/2014/main" id="{1964A411-8AAB-51C9-A712-8A8168D1DCC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19" name="Group 1318">
              <a:extLst>
                <a:ext uri="{FF2B5EF4-FFF2-40B4-BE49-F238E27FC236}">
                  <a16:creationId xmlns:a16="http://schemas.microsoft.com/office/drawing/2014/main" id="{FA8AD5A6-6964-4B5E-25EF-A3086211CD8F}"/>
                </a:ext>
              </a:extLst>
            </p:cNvPr>
            <p:cNvGrpSpPr/>
            <p:nvPr/>
          </p:nvGrpSpPr>
          <p:grpSpPr>
            <a:xfrm flipH="1">
              <a:off x="10891966" y="3236063"/>
              <a:ext cx="49903" cy="50291"/>
              <a:chOff x="5045471" y="2584333"/>
              <a:chExt cx="233703" cy="214108"/>
            </a:xfrm>
          </p:grpSpPr>
          <p:cxnSp>
            <p:nvCxnSpPr>
              <p:cNvPr id="1320" name="Straight Connector 1319">
                <a:extLst>
                  <a:ext uri="{FF2B5EF4-FFF2-40B4-BE49-F238E27FC236}">
                    <a16:creationId xmlns:a16="http://schemas.microsoft.com/office/drawing/2014/main" id="{8820A546-FAB6-4B38-0E9E-71E59CFE23F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21" name="Straight Connector 1320">
                <a:extLst>
                  <a:ext uri="{FF2B5EF4-FFF2-40B4-BE49-F238E27FC236}">
                    <a16:creationId xmlns:a16="http://schemas.microsoft.com/office/drawing/2014/main" id="{6F7EAFC2-3638-394E-3F09-D936A8F8992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22" name="Group 1321">
              <a:extLst>
                <a:ext uri="{FF2B5EF4-FFF2-40B4-BE49-F238E27FC236}">
                  <a16:creationId xmlns:a16="http://schemas.microsoft.com/office/drawing/2014/main" id="{1EC3F63E-0BC1-9809-7A59-61725B7F2875}"/>
                </a:ext>
              </a:extLst>
            </p:cNvPr>
            <p:cNvGrpSpPr/>
            <p:nvPr/>
          </p:nvGrpSpPr>
          <p:grpSpPr>
            <a:xfrm flipH="1">
              <a:off x="10900990" y="3236063"/>
              <a:ext cx="49903" cy="50291"/>
              <a:chOff x="5045471" y="2584333"/>
              <a:chExt cx="233703" cy="214108"/>
            </a:xfrm>
          </p:grpSpPr>
          <p:cxnSp>
            <p:nvCxnSpPr>
              <p:cNvPr id="1323" name="Straight Connector 1322">
                <a:extLst>
                  <a:ext uri="{FF2B5EF4-FFF2-40B4-BE49-F238E27FC236}">
                    <a16:creationId xmlns:a16="http://schemas.microsoft.com/office/drawing/2014/main" id="{D14384F4-53CE-3570-CFAC-EC0D47F560A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24" name="Straight Connector 1323">
                <a:extLst>
                  <a:ext uri="{FF2B5EF4-FFF2-40B4-BE49-F238E27FC236}">
                    <a16:creationId xmlns:a16="http://schemas.microsoft.com/office/drawing/2014/main" id="{949FC9E6-DEC1-28F1-92F8-5717B1E29F8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25" name="Group 1324">
              <a:extLst>
                <a:ext uri="{FF2B5EF4-FFF2-40B4-BE49-F238E27FC236}">
                  <a16:creationId xmlns:a16="http://schemas.microsoft.com/office/drawing/2014/main" id="{41CA1397-F109-1C57-68C1-4D41A81D381D}"/>
                </a:ext>
              </a:extLst>
            </p:cNvPr>
            <p:cNvGrpSpPr/>
            <p:nvPr/>
          </p:nvGrpSpPr>
          <p:grpSpPr>
            <a:xfrm flipH="1">
              <a:off x="10981578" y="3236063"/>
              <a:ext cx="49903" cy="50291"/>
              <a:chOff x="5045471" y="2584333"/>
              <a:chExt cx="233703" cy="214108"/>
            </a:xfrm>
          </p:grpSpPr>
          <p:cxnSp>
            <p:nvCxnSpPr>
              <p:cNvPr id="1326" name="Straight Connector 1325">
                <a:extLst>
                  <a:ext uri="{FF2B5EF4-FFF2-40B4-BE49-F238E27FC236}">
                    <a16:creationId xmlns:a16="http://schemas.microsoft.com/office/drawing/2014/main" id="{5B5E056D-C75E-0748-6200-524B0465490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27" name="Straight Connector 1326">
                <a:extLst>
                  <a:ext uri="{FF2B5EF4-FFF2-40B4-BE49-F238E27FC236}">
                    <a16:creationId xmlns:a16="http://schemas.microsoft.com/office/drawing/2014/main" id="{6D2BDF1E-05DC-320C-59EC-D8747D004F7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28" name="Group 1327">
              <a:extLst>
                <a:ext uri="{FF2B5EF4-FFF2-40B4-BE49-F238E27FC236}">
                  <a16:creationId xmlns:a16="http://schemas.microsoft.com/office/drawing/2014/main" id="{A61F262A-D665-AAF0-8410-4277528F5F4D}"/>
                </a:ext>
              </a:extLst>
            </p:cNvPr>
            <p:cNvGrpSpPr/>
            <p:nvPr/>
          </p:nvGrpSpPr>
          <p:grpSpPr>
            <a:xfrm flipH="1">
              <a:off x="10989530" y="3236063"/>
              <a:ext cx="49903" cy="50291"/>
              <a:chOff x="5045471" y="2584333"/>
              <a:chExt cx="233703" cy="214108"/>
            </a:xfrm>
          </p:grpSpPr>
          <p:cxnSp>
            <p:nvCxnSpPr>
              <p:cNvPr id="1329" name="Straight Connector 1328">
                <a:extLst>
                  <a:ext uri="{FF2B5EF4-FFF2-40B4-BE49-F238E27FC236}">
                    <a16:creationId xmlns:a16="http://schemas.microsoft.com/office/drawing/2014/main" id="{42DE3AF8-B2BA-3199-EC62-8977FD3A3D1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30" name="Straight Connector 1329">
                <a:extLst>
                  <a:ext uri="{FF2B5EF4-FFF2-40B4-BE49-F238E27FC236}">
                    <a16:creationId xmlns:a16="http://schemas.microsoft.com/office/drawing/2014/main" id="{A3E4DB5A-FE94-68E7-9079-4E47F0090BD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31" name="Group 1330">
              <a:extLst>
                <a:ext uri="{FF2B5EF4-FFF2-40B4-BE49-F238E27FC236}">
                  <a16:creationId xmlns:a16="http://schemas.microsoft.com/office/drawing/2014/main" id="{675B20E4-668B-F7C7-EA0E-01E92F514E77}"/>
                </a:ext>
              </a:extLst>
            </p:cNvPr>
            <p:cNvGrpSpPr/>
            <p:nvPr/>
          </p:nvGrpSpPr>
          <p:grpSpPr>
            <a:xfrm flipH="1">
              <a:off x="10965793" y="3236063"/>
              <a:ext cx="49903" cy="50291"/>
              <a:chOff x="5045471" y="2584333"/>
              <a:chExt cx="233703" cy="214108"/>
            </a:xfrm>
          </p:grpSpPr>
          <p:cxnSp>
            <p:nvCxnSpPr>
              <p:cNvPr id="1332" name="Straight Connector 1331">
                <a:extLst>
                  <a:ext uri="{FF2B5EF4-FFF2-40B4-BE49-F238E27FC236}">
                    <a16:creationId xmlns:a16="http://schemas.microsoft.com/office/drawing/2014/main" id="{126A0F28-4923-5F86-A181-523BF261D9E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33" name="Straight Connector 1332">
                <a:extLst>
                  <a:ext uri="{FF2B5EF4-FFF2-40B4-BE49-F238E27FC236}">
                    <a16:creationId xmlns:a16="http://schemas.microsoft.com/office/drawing/2014/main" id="{1D925C74-7102-223E-A16E-0C7DCA9ABC8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34" name="Group 1333">
              <a:extLst>
                <a:ext uri="{FF2B5EF4-FFF2-40B4-BE49-F238E27FC236}">
                  <a16:creationId xmlns:a16="http://schemas.microsoft.com/office/drawing/2014/main" id="{857F311E-84ED-F9FB-259B-AE322B2C622A}"/>
                </a:ext>
              </a:extLst>
            </p:cNvPr>
            <p:cNvGrpSpPr/>
            <p:nvPr/>
          </p:nvGrpSpPr>
          <p:grpSpPr>
            <a:xfrm flipH="1">
              <a:off x="10520801" y="3236063"/>
              <a:ext cx="49903" cy="50291"/>
              <a:chOff x="5045471" y="2584333"/>
              <a:chExt cx="233703" cy="214108"/>
            </a:xfrm>
          </p:grpSpPr>
          <p:cxnSp>
            <p:nvCxnSpPr>
              <p:cNvPr id="1335" name="Straight Connector 1334">
                <a:extLst>
                  <a:ext uri="{FF2B5EF4-FFF2-40B4-BE49-F238E27FC236}">
                    <a16:creationId xmlns:a16="http://schemas.microsoft.com/office/drawing/2014/main" id="{625A7EE7-63C0-6F24-8965-5809FC18DF8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36" name="Straight Connector 1335">
                <a:extLst>
                  <a:ext uri="{FF2B5EF4-FFF2-40B4-BE49-F238E27FC236}">
                    <a16:creationId xmlns:a16="http://schemas.microsoft.com/office/drawing/2014/main" id="{D989A9F1-9C25-477B-0AF2-9C6E92D3D0F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37" name="Group 1336">
              <a:extLst>
                <a:ext uri="{FF2B5EF4-FFF2-40B4-BE49-F238E27FC236}">
                  <a16:creationId xmlns:a16="http://schemas.microsoft.com/office/drawing/2014/main" id="{2130A6D6-C657-7CA0-81C5-E500F2866780}"/>
                </a:ext>
              </a:extLst>
            </p:cNvPr>
            <p:cNvGrpSpPr/>
            <p:nvPr/>
          </p:nvGrpSpPr>
          <p:grpSpPr>
            <a:xfrm flipH="1">
              <a:off x="10530326" y="3236063"/>
              <a:ext cx="49903" cy="50291"/>
              <a:chOff x="5045471" y="2584333"/>
              <a:chExt cx="233703" cy="214108"/>
            </a:xfrm>
          </p:grpSpPr>
          <p:cxnSp>
            <p:nvCxnSpPr>
              <p:cNvPr id="1338" name="Straight Connector 1337">
                <a:extLst>
                  <a:ext uri="{FF2B5EF4-FFF2-40B4-BE49-F238E27FC236}">
                    <a16:creationId xmlns:a16="http://schemas.microsoft.com/office/drawing/2014/main" id="{CF390F72-C624-9F27-657C-FFE5285A69A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39" name="Straight Connector 1338">
                <a:extLst>
                  <a:ext uri="{FF2B5EF4-FFF2-40B4-BE49-F238E27FC236}">
                    <a16:creationId xmlns:a16="http://schemas.microsoft.com/office/drawing/2014/main" id="{8CC2E4B8-D4AB-0F4F-7EA4-4BAF46296EC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40" name="Group 1339">
              <a:extLst>
                <a:ext uri="{FF2B5EF4-FFF2-40B4-BE49-F238E27FC236}">
                  <a16:creationId xmlns:a16="http://schemas.microsoft.com/office/drawing/2014/main" id="{A5659C95-7A3D-41BA-12B5-6BF121998EFA}"/>
                </a:ext>
              </a:extLst>
            </p:cNvPr>
            <p:cNvGrpSpPr/>
            <p:nvPr/>
          </p:nvGrpSpPr>
          <p:grpSpPr>
            <a:xfrm flipH="1">
              <a:off x="10539851" y="3236063"/>
              <a:ext cx="49903" cy="50291"/>
              <a:chOff x="5045471" y="2584333"/>
              <a:chExt cx="233703" cy="214108"/>
            </a:xfrm>
          </p:grpSpPr>
          <p:cxnSp>
            <p:nvCxnSpPr>
              <p:cNvPr id="1341" name="Straight Connector 1340">
                <a:extLst>
                  <a:ext uri="{FF2B5EF4-FFF2-40B4-BE49-F238E27FC236}">
                    <a16:creationId xmlns:a16="http://schemas.microsoft.com/office/drawing/2014/main" id="{7803CBB9-C929-649D-D895-C0875D38FD8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42" name="Straight Connector 1341">
                <a:extLst>
                  <a:ext uri="{FF2B5EF4-FFF2-40B4-BE49-F238E27FC236}">
                    <a16:creationId xmlns:a16="http://schemas.microsoft.com/office/drawing/2014/main" id="{8CBA8D4A-094F-219E-329A-4E01CB837B6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43" name="Group 1342">
              <a:extLst>
                <a:ext uri="{FF2B5EF4-FFF2-40B4-BE49-F238E27FC236}">
                  <a16:creationId xmlns:a16="http://schemas.microsoft.com/office/drawing/2014/main" id="{EBCCA01D-5C96-9894-AD55-57F135A1B5E4}"/>
                </a:ext>
              </a:extLst>
            </p:cNvPr>
            <p:cNvGrpSpPr/>
            <p:nvPr/>
          </p:nvGrpSpPr>
          <p:grpSpPr>
            <a:xfrm flipH="1">
              <a:off x="10555277" y="3236063"/>
              <a:ext cx="49903" cy="50291"/>
              <a:chOff x="5045471" y="2584333"/>
              <a:chExt cx="233703" cy="214108"/>
            </a:xfrm>
          </p:grpSpPr>
          <p:cxnSp>
            <p:nvCxnSpPr>
              <p:cNvPr id="1344" name="Straight Connector 1343">
                <a:extLst>
                  <a:ext uri="{FF2B5EF4-FFF2-40B4-BE49-F238E27FC236}">
                    <a16:creationId xmlns:a16="http://schemas.microsoft.com/office/drawing/2014/main" id="{B90C55A4-AC60-33E2-AB81-CFC513AB643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45" name="Straight Connector 1344">
                <a:extLst>
                  <a:ext uri="{FF2B5EF4-FFF2-40B4-BE49-F238E27FC236}">
                    <a16:creationId xmlns:a16="http://schemas.microsoft.com/office/drawing/2014/main" id="{5233D117-511B-59A4-3169-1FAA2DD9151B}"/>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46" name="Group 1345">
              <a:extLst>
                <a:ext uri="{FF2B5EF4-FFF2-40B4-BE49-F238E27FC236}">
                  <a16:creationId xmlns:a16="http://schemas.microsoft.com/office/drawing/2014/main" id="{EDD36408-C777-661E-7136-EE5B21728B75}"/>
                </a:ext>
              </a:extLst>
            </p:cNvPr>
            <p:cNvGrpSpPr/>
            <p:nvPr/>
          </p:nvGrpSpPr>
          <p:grpSpPr>
            <a:xfrm flipH="1">
              <a:off x="10420736" y="3236063"/>
              <a:ext cx="49903" cy="50291"/>
              <a:chOff x="5045471" y="2584333"/>
              <a:chExt cx="233703" cy="214108"/>
            </a:xfrm>
          </p:grpSpPr>
          <p:cxnSp>
            <p:nvCxnSpPr>
              <p:cNvPr id="1347" name="Straight Connector 1346">
                <a:extLst>
                  <a:ext uri="{FF2B5EF4-FFF2-40B4-BE49-F238E27FC236}">
                    <a16:creationId xmlns:a16="http://schemas.microsoft.com/office/drawing/2014/main" id="{070B4AA0-B446-1128-9D47-06C22659877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48" name="Straight Connector 1347">
                <a:extLst>
                  <a:ext uri="{FF2B5EF4-FFF2-40B4-BE49-F238E27FC236}">
                    <a16:creationId xmlns:a16="http://schemas.microsoft.com/office/drawing/2014/main" id="{240EFEBC-C9C4-448E-C79E-444F4585884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49" name="Group 1348">
              <a:extLst>
                <a:ext uri="{FF2B5EF4-FFF2-40B4-BE49-F238E27FC236}">
                  <a16:creationId xmlns:a16="http://schemas.microsoft.com/office/drawing/2014/main" id="{72178755-6ACC-3E7C-76CD-B51757F019EB}"/>
                </a:ext>
              </a:extLst>
            </p:cNvPr>
            <p:cNvGrpSpPr/>
            <p:nvPr/>
          </p:nvGrpSpPr>
          <p:grpSpPr>
            <a:xfrm flipH="1">
              <a:off x="10382817" y="3236063"/>
              <a:ext cx="49903" cy="50291"/>
              <a:chOff x="5045471" y="2584333"/>
              <a:chExt cx="233703" cy="214108"/>
            </a:xfrm>
          </p:grpSpPr>
          <p:cxnSp>
            <p:nvCxnSpPr>
              <p:cNvPr id="1350" name="Straight Connector 1349">
                <a:extLst>
                  <a:ext uri="{FF2B5EF4-FFF2-40B4-BE49-F238E27FC236}">
                    <a16:creationId xmlns:a16="http://schemas.microsoft.com/office/drawing/2014/main" id="{B4462C36-D0A4-99B0-8B16-FE39DC11040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51" name="Straight Connector 1350">
                <a:extLst>
                  <a:ext uri="{FF2B5EF4-FFF2-40B4-BE49-F238E27FC236}">
                    <a16:creationId xmlns:a16="http://schemas.microsoft.com/office/drawing/2014/main" id="{8E67FE42-D9E4-91E0-1C87-494030B2E86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52" name="Group 1351">
              <a:extLst>
                <a:ext uri="{FF2B5EF4-FFF2-40B4-BE49-F238E27FC236}">
                  <a16:creationId xmlns:a16="http://schemas.microsoft.com/office/drawing/2014/main" id="{8C90F041-FD16-92F7-10E3-94018F252F36}"/>
                </a:ext>
              </a:extLst>
            </p:cNvPr>
            <p:cNvGrpSpPr/>
            <p:nvPr/>
          </p:nvGrpSpPr>
          <p:grpSpPr>
            <a:xfrm flipH="1">
              <a:off x="10371751" y="3236063"/>
              <a:ext cx="49903" cy="50291"/>
              <a:chOff x="5045471" y="2584333"/>
              <a:chExt cx="233703" cy="214108"/>
            </a:xfrm>
          </p:grpSpPr>
          <p:cxnSp>
            <p:nvCxnSpPr>
              <p:cNvPr id="1353" name="Straight Connector 1352">
                <a:extLst>
                  <a:ext uri="{FF2B5EF4-FFF2-40B4-BE49-F238E27FC236}">
                    <a16:creationId xmlns:a16="http://schemas.microsoft.com/office/drawing/2014/main" id="{9259CDF8-51F3-2029-4509-0CE4D09087B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54" name="Straight Connector 1353">
                <a:extLst>
                  <a:ext uri="{FF2B5EF4-FFF2-40B4-BE49-F238E27FC236}">
                    <a16:creationId xmlns:a16="http://schemas.microsoft.com/office/drawing/2014/main" id="{02181720-D449-49B2-D9D7-20FCA23D673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55" name="Group 1354">
              <a:extLst>
                <a:ext uri="{FF2B5EF4-FFF2-40B4-BE49-F238E27FC236}">
                  <a16:creationId xmlns:a16="http://schemas.microsoft.com/office/drawing/2014/main" id="{BDC05108-BA2A-A0C8-BB38-7AB0083D9BDC}"/>
                </a:ext>
              </a:extLst>
            </p:cNvPr>
            <p:cNvGrpSpPr/>
            <p:nvPr/>
          </p:nvGrpSpPr>
          <p:grpSpPr>
            <a:xfrm flipH="1">
              <a:off x="10335522" y="3236063"/>
              <a:ext cx="49903" cy="50291"/>
              <a:chOff x="5045471" y="2584333"/>
              <a:chExt cx="233703" cy="214108"/>
            </a:xfrm>
          </p:grpSpPr>
          <p:cxnSp>
            <p:nvCxnSpPr>
              <p:cNvPr id="1356" name="Straight Connector 1355">
                <a:extLst>
                  <a:ext uri="{FF2B5EF4-FFF2-40B4-BE49-F238E27FC236}">
                    <a16:creationId xmlns:a16="http://schemas.microsoft.com/office/drawing/2014/main" id="{11404591-2FD6-F012-9705-07FC0373CC4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57" name="Straight Connector 1356">
                <a:extLst>
                  <a:ext uri="{FF2B5EF4-FFF2-40B4-BE49-F238E27FC236}">
                    <a16:creationId xmlns:a16="http://schemas.microsoft.com/office/drawing/2014/main" id="{21985C62-B0C0-3005-FCB4-22D4F890371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58" name="Group 1357">
              <a:extLst>
                <a:ext uri="{FF2B5EF4-FFF2-40B4-BE49-F238E27FC236}">
                  <a16:creationId xmlns:a16="http://schemas.microsoft.com/office/drawing/2014/main" id="{5AFAB5EF-8312-1C1A-B8F2-54AF64B1DBD5}"/>
                </a:ext>
              </a:extLst>
            </p:cNvPr>
            <p:cNvGrpSpPr/>
            <p:nvPr/>
          </p:nvGrpSpPr>
          <p:grpSpPr>
            <a:xfrm flipH="1">
              <a:off x="10330489" y="3236063"/>
              <a:ext cx="49903" cy="50291"/>
              <a:chOff x="5045471" y="2584333"/>
              <a:chExt cx="233703" cy="214108"/>
            </a:xfrm>
          </p:grpSpPr>
          <p:cxnSp>
            <p:nvCxnSpPr>
              <p:cNvPr id="1359" name="Straight Connector 1358">
                <a:extLst>
                  <a:ext uri="{FF2B5EF4-FFF2-40B4-BE49-F238E27FC236}">
                    <a16:creationId xmlns:a16="http://schemas.microsoft.com/office/drawing/2014/main" id="{4D10EF27-EB47-27E7-ACDA-4DD6F0E11F72}"/>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60" name="Straight Connector 1359">
                <a:extLst>
                  <a:ext uri="{FF2B5EF4-FFF2-40B4-BE49-F238E27FC236}">
                    <a16:creationId xmlns:a16="http://schemas.microsoft.com/office/drawing/2014/main" id="{638084B5-C3AE-63F0-609F-A5CD25EF504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61" name="Group 1360">
              <a:extLst>
                <a:ext uri="{FF2B5EF4-FFF2-40B4-BE49-F238E27FC236}">
                  <a16:creationId xmlns:a16="http://schemas.microsoft.com/office/drawing/2014/main" id="{D31B9E93-71F1-9855-B37D-145BD0432CC6}"/>
                </a:ext>
              </a:extLst>
            </p:cNvPr>
            <p:cNvGrpSpPr/>
            <p:nvPr/>
          </p:nvGrpSpPr>
          <p:grpSpPr>
            <a:xfrm flipH="1">
              <a:off x="10305080" y="3236063"/>
              <a:ext cx="49903" cy="50291"/>
              <a:chOff x="5045471" y="2584333"/>
              <a:chExt cx="233703" cy="214108"/>
            </a:xfrm>
          </p:grpSpPr>
          <p:cxnSp>
            <p:nvCxnSpPr>
              <p:cNvPr id="1362" name="Straight Connector 1361">
                <a:extLst>
                  <a:ext uri="{FF2B5EF4-FFF2-40B4-BE49-F238E27FC236}">
                    <a16:creationId xmlns:a16="http://schemas.microsoft.com/office/drawing/2014/main" id="{A4D27596-3911-50CB-50B6-582E02A9C81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63" name="Straight Connector 1362">
                <a:extLst>
                  <a:ext uri="{FF2B5EF4-FFF2-40B4-BE49-F238E27FC236}">
                    <a16:creationId xmlns:a16="http://schemas.microsoft.com/office/drawing/2014/main" id="{742D6154-9208-ADDA-B305-714F75413EC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64" name="Group 1363">
              <a:extLst>
                <a:ext uri="{FF2B5EF4-FFF2-40B4-BE49-F238E27FC236}">
                  <a16:creationId xmlns:a16="http://schemas.microsoft.com/office/drawing/2014/main" id="{BA4F886A-5DA3-AB45-F2AF-61563AD4DF5D}"/>
                </a:ext>
              </a:extLst>
            </p:cNvPr>
            <p:cNvGrpSpPr/>
            <p:nvPr/>
          </p:nvGrpSpPr>
          <p:grpSpPr>
            <a:xfrm flipH="1">
              <a:off x="10290504" y="3236063"/>
              <a:ext cx="49903" cy="50291"/>
              <a:chOff x="5045471" y="2584333"/>
              <a:chExt cx="233703" cy="214108"/>
            </a:xfrm>
          </p:grpSpPr>
          <p:cxnSp>
            <p:nvCxnSpPr>
              <p:cNvPr id="1365" name="Straight Connector 1364">
                <a:extLst>
                  <a:ext uri="{FF2B5EF4-FFF2-40B4-BE49-F238E27FC236}">
                    <a16:creationId xmlns:a16="http://schemas.microsoft.com/office/drawing/2014/main" id="{B99DF666-0E09-2972-2ACB-27C6F8513EC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66" name="Straight Connector 1365">
                <a:extLst>
                  <a:ext uri="{FF2B5EF4-FFF2-40B4-BE49-F238E27FC236}">
                    <a16:creationId xmlns:a16="http://schemas.microsoft.com/office/drawing/2014/main" id="{7215F63B-0C2E-E553-D460-684AA9EE904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67" name="Group 1366">
              <a:extLst>
                <a:ext uri="{FF2B5EF4-FFF2-40B4-BE49-F238E27FC236}">
                  <a16:creationId xmlns:a16="http://schemas.microsoft.com/office/drawing/2014/main" id="{4AD486E4-2554-B843-D7B0-7C6A8F1E0372}"/>
                </a:ext>
              </a:extLst>
            </p:cNvPr>
            <p:cNvGrpSpPr/>
            <p:nvPr/>
          </p:nvGrpSpPr>
          <p:grpSpPr>
            <a:xfrm flipH="1">
              <a:off x="10268804" y="3236063"/>
              <a:ext cx="49903" cy="50291"/>
              <a:chOff x="5045471" y="2584333"/>
              <a:chExt cx="233703" cy="214108"/>
            </a:xfrm>
          </p:grpSpPr>
          <p:cxnSp>
            <p:nvCxnSpPr>
              <p:cNvPr id="1368" name="Straight Connector 1367">
                <a:extLst>
                  <a:ext uri="{FF2B5EF4-FFF2-40B4-BE49-F238E27FC236}">
                    <a16:creationId xmlns:a16="http://schemas.microsoft.com/office/drawing/2014/main" id="{5E9EA550-9C0A-482A-1109-72F095744F7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69" name="Straight Connector 1368">
                <a:extLst>
                  <a:ext uri="{FF2B5EF4-FFF2-40B4-BE49-F238E27FC236}">
                    <a16:creationId xmlns:a16="http://schemas.microsoft.com/office/drawing/2014/main" id="{98E4B4C3-34D7-1EB4-1DCC-FAE179F1613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70" name="Group 1369">
              <a:extLst>
                <a:ext uri="{FF2B5EF4-FFF2-40B4-BE49-F238E27FC236}">
                  <a16:creationId xmlns:a16="http://schemas.microsoft.com/office/drawing/2014/main" id="{B88E0512-839D-AA49-344B-FBABFB3580AA}"/>
                </a:ext>
              </a:extLst>
            </p:cNvPr>
            <p:cNvGrpSpPr/>
            <p:nvPr/>
          </p:nvGrpSpPr>
          <p:grpSpPr>
            <a:xfrm flipH="1">
              <a:off x="10257812" y="3236063"/>
              <a:ext cx="49903" cy="50291"/>
              <a:chOff x="5045471" y="2584333"/>
              <a:chExt cx="233703" cy="214108"/>
            </a:xfrm>
          </p:grpSpPr>
          <p:cxnSp>
            <p:nvCxnSpPr>
              <p:cNvPr id="1371" name="Straight Connector 1370">
                <a:extLst>
                  <a:ext uri="{FF2B5EF4-FFF2-40B4-BE49-F238E27FC236}">
                    <a16:creationId xmlns:a16="http://schemas.microsoft.com/office/drawing/2014/main" id="{0B1B32DA-8EF2-5090-8EE5-666F871A4B2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72" name="Straight Connector 1371">
                <a:extLst>
                  <a:ext uri="{FF2B5EF4-FFF2-40B4-BE49-F238E27FC236}">
                    <a16:creationId xmlns:a16="http://schemas.microsoft.com/office/drawing/2014/main" id="{CBCD79A6-5559-04DB-CD94-6121DD7241F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73" name="Group 1372">
              <a:extLst>
                <a:ext uri="{FF2B5EF4-FFF2-40B4-BE49-F238E27FC236}">
                  <a16:creationId xmlns:a16="http://schemas.microsoft.com/office/drawing/2014/main" id="{8B1C0529-78AF-D6D7-DCC6-2FF54F340B24}"/>
                </a:ext>
              </a:extLst>
            </p:cNvPr>
            <p:cNvGrpSpPr/>
            <p:nvPr/>
          </p:nvGrpSpPr>
          <p:grpSpPr>
            <a:xfrm flipH="1">
              <a:off x="10242385" y="3236063"/>
              <a:ext cx="49903" cy="50291"/>
              <a:chOff x="5045471" y="2584333"/>
              <a:chExt cx="233703" cy="214108"/>
            </a:xfrm>
          </p:grpSpPr>
          <p:cxnSp>
            <p:nvCxnSpPr>
              <p:cNvPr id="1374" name="Straight Connector 1373">
                <a:extLst>
                  <a:ext uri="{FF2B5EF4-FFF2-40B4-BE49-F238E27FC236}">
                    <a16:creationId xmlns:a16="http://schemas.microsoft.com/office/drawing/2014/main" id="{EAEDD53C-C097-C98A-0A25-01F54B8B67C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75" name="Straight Connector 1374">
                <a:extLst>
                  <a:ext uri="{FF2B5EF4-FFF2-40B4-BE49-F238E27FC236}">
                    <a16:creationId xmlns:a16="http://schemas.microsoft.com/office/drawing/2014/main" id="{1D5BD1D7-8AE4-F834-CDA9-58F08118971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76" name="Group 1375">
              <a:extLst>
                <a:ext uri="{FF2B5EF4-FFF2-40B4-BE49-F238E27FC236}">
                  <a16:creationId xmlns:a16="http://schemas.microsoft.com/office/drawing/2014/main" id="{1ABFC819-1688-143B-96F9-E720CCED001B}"/>
                </a:ext>
              </a:extLst>
            </p:cNvPr>
            <p:cNvGrpSpPr/>
            <p:nvPr/>
          </p:nvGrpSpPr>
          <p:grpSpPr>
            <a:xfrm flipH="1">
              <a:off x="10232860" y="3236063"/>
              <a:ext cx="49903" cy="50291"/>
              <a:chOff x="5045471" y="2584333"/>
              <a:chExt cx="233703" cy="214108"/>
            </a:xfrm>
          </p:grpSpPr>
          <p:cxnSp>
            <p:nvCxnSpPr>
              <p:cNvPr id="1377" name="Straight Connector 1376">
                <a:extLst>
                  <a:ext uri="{FF2B5EF4-FFF2-40B4-BE49-F238E27FC236}">
                    <a16:creationId xmlns:a16="http://schemas.microsoft.com/office/drawing/2014/main" id="{73C40C44-CF9E-ED7E-D76E-BFB59EBD642B}"/>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78" name="Straight Connector 1377">
                <a:extLst>
                  <a:ext uri="{FF2B5EF4-FFF2-40B4-BE49-F238E27FC236}">
                    <a16:creationId xmlns:a16="http://schemas.microsoft.com/office/drawing/2014/main" id="{1D07D5FA-1EE0-1B30-FD74-95DC4432D37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79" name="Group 1378">
              <a:extLst>
                <a:ext uri="{FF2B5EF4-FFF2-40B4-BE49-F238E27FC236}">
                  <a16:creationId xmlns:a16="http://schemas.microsoft.com/office/drawing/2014/main" id="{B49B62EA-983A-1F5A-DBB2-A90D291EE273}"/>
                </a:ext>
              </a:extLst>
            </p:cNvPr>
            <p:cNvGrpSpPr/>
            <p:nvPr/>
          </p:nvGrpSpPr>
          <p:grpSpPr>
            <a:xfrm flipH="1">
              <a:off x="10217434" y="3236063"/>
              <a:ext cx="49903" cy="50291"/>
              <a:chOff x="5045471" y="2584333"/>
              <a:chExt cx="233703" cy="214108"/>
            </a:xfrm>
          </p:grpSpPr>
          <p:cxnSp>
            <p:nvCxnSpPr>
              <p:cNvPr id="1380" name="Straight Connector 1379">
                <a:extLst>
                  <a:ext uri="{FF2B5EF4-FFF2-40B4-BE49-F238E27FC236}">
                    <a16:creationId xmlns:a16="http://schemas.microsoft.com/office/drawing/2014/main" id="{E2B4E718-1029-BC81-D455-DFD16D56E02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81" name="Straight Connector 1380">
                <a:extLst>
                  <a:ext uri="{FF2B5EF4-FFF2-40B4-BE49-F238E27FC236}">
                    <a16:creationId xmlns:a16="http://schemas.microsoft.com/office/drawing/2014/main" id="{EE4701C7-CA2D-DAD8-097A-3D13E3B1195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82" name="Group 1381">
              <a:extLst>
                <a:ext uri="{FF2B5EF4-FFF2-40B4-BE49-F238E27FC236}">
                  <a16:creationId xmlns:a16="http://schemas.microsoft.com/office/drawing/2014/main" id="{785E808A-656F-E69E-5124-6D0F2EC57683}"/>
                </a:ext>
              </a:extLst>
            </p:cNvPr>
            <p:cNvGrpSpPr/>
            <p:nvPr/>
          </p:nvGrpSpPr>
          <p:grpSpPr>
            <a:xfrm flipH="1">
              <a:off x="10223784" y="3236063"/>
              <a:ext cx="49903" cy="50291"/>
              <a:chOff x="5045471" y="2584333"/>
              <a:chExt cx="233703" cy="214108"/>
            </a:xfrm>
          </p:grpSpPr>
          <p:cxnSp>
            <p:nvCxnSpPr>
              <p:cNvPr id="1383" name="Straight Connector 1382">
                <a:extLst>
                  <a:ext uri="{FF2B5EF4-FFF2-40B4-BE49-F238E27FC236}">
                    <a16:creationId xmlns:a16="http://schemas.microsoft.com/office/drawing/2014/main" id="{4D06AF04-373A-6632-8B3B-D8C44B621D7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84" name="Straight Connector 1383">
                <a:extLst>
                  <a:ext uri="{FF2B5EF4-FFF2-40B4-BE49-F238E27FC236}">
                    <a16:creationId xmlns:a16="http://schemas.microsoft.com/office/drawing/2014/main" id="{E1B41204-C4FC-3227-74AE-86D78C57625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85" name="Group 1384">
              <a:extLst>
                <a:ext uri="{FF2B5EF4-FFF2-40B4-BE49-F238E27FC236}">
                  <a16:creationId xmlns:a16="http://schemas.microsoft.com/office/drawing/2014/main" id="{20D48160-F4AC-DD59-1C32-7C10FA0AC29C}"/>
                </a:ext>
              </a:extLst>
            </p:cNvPr>
            <p:cNvGrpSpPr/>
            <p:nvPr/>
          </p:nvGrpSpPr>
          <p:grpSpPr>
            <a:xfrm flipH="1">
              <a:off x="10184251" y="3236063"/>
              <a:ext cx="49903" cy="50291"/>
              <a:chOff x="5045471" y="2584333"/>
              <a:chExt cx="233703" cy="214108"/>
            </a:xfrm>
          </p:grpSpPr>
          <p:cxnSp>
            <p:nvCxnSpPr>
              <p:cNvPr id="1386" name="Straight Connector 1385">
                <a:extLst>
                  <a:ext uri="{FF2B5EF4-FFF2-40B4-BE49-F238E27FC236}">
                    <a16:creationId xmlns:a16="http://schemas.microsoft.com/office/drawing/2014/main" id="{999A97D0-D9D7-09F7-D1EF-DAEE0531E6D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87" name="Straight Connector 1386">
                <a:extLst>
                  <a:ext uri="{FF2B5EF4-FFF2-40B4-BE49-F238E27FC236}">
                    <a16:creationId xmlns:a16="http://schemas.microsoft.com/office/drawing/2014/main" id="{45B6A2E0-7BFB-373C-72B4-6624F6CEE17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88" name="Group 1387">
              <a:extLst>
                <a:ext uri="{FF2B5EF4-FFF2-40B4-BE49-F238E27FC236}">
                  <a16:creationId xmlns:a16="http://schemas.microsoft.com/office/drawing/2014/main" id="{CAB3A09D-EC30-98E6-C586-3A9F1131CFD9}"/>
                </a:ext>
              </a:extLst>
            </p:cNvPr>
            <p:cNvGrpSpPr/>
            <p:nvPr/>
          </p:nvGrpSpPr>
          <p:grpSpPr>
            <a:xfrm flipH="1">
              <a:off x="10198384" y="3236063"/>
              <a:ext cx="49903" cy="50291"/>
              <a:chOff x="5045471" y="2584333"/>
              <a:chExt cx="233703" cy="214108"/>
            </a:xfrm>
          </p:grpSpPr>
          <p:cxnSp>
            <p:nvCxnSpPr>
              <p:cNvPr id="1389" name="Straight Connector 1388">
                <a:extLst>
                  <a:ext uri="{FF2B5EF4-FFF2-40B4-BE49-F238E27FC236}">
                    <a16:creationId xmlns:a16="http://schemas.microsoft.com/office/drawing/2014/main" id="{301AC729-588F-82B4-2A1D-A60AA19EF6C3}"/>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90" name="Straight Connector 1389">
                <a:extLst>
                  <a:ext uri="{FF2B5EF4-FFF2-40B4-BE49-F238E27FC236}">
                    <a16:creationId xmlns:a16="http://schemas.microsoft.com/office/drawing/2014/main" id="{52C26C54-418B-2C20-482F-B87CAC8C161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91" name="Group 1390">
              <a:extLst>
                <a:ext uri="{FF2B5EF4-FFF2-40B4-BE49-F238E27FC236}">
                  <a16:creationId xmlns:a16="http://schemas.microsoft.com/office/drawing/2014/main" id="{174E06D6-7488-A95F-1630-9245F6477532}"/>
                </a:ext>
              </a:extLst>
            </p:cNvPr>
            <p:cNvGrpSpPr/>
            <p:nvPr/>
          </p:nvGrpSpPr>
          <p:grpSpPr>
            <a:xfrm flipH="1">
              <a:off x="10191802" y="3236063"/>
              <a:ext cx="49903" cy="50291"/>
              <a:chOff x="5045471" y="2584333"/>
              <a:chExt cx="233703" cy="214108"/>
            </a:xfrm>
          </p:grpSpPr>
          <p:cxnSp>
            <p:nvCxnSpPr>
              <p:cNvPr id="1392" name="Straight Connector 1391">
                <a:extLst>
                  <a:ext uri="{FF2B5EF4-FFF2-40B4-BE49-F238E27FC236}">
                    <a16:creationId xmlns:a16="http://schemas.microsoft.com/office/drawing/2014/main" id="{E51FEAD8-269C-D035-8EEC-48A6499AD876}"/>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93" name="Straight Connector 1392">
                <a:extLst>
                  <a:ext uri="{FF2B5EF4-FFF2-40B4-BE49-F238E27FC236}">
                    <a16:creationId xmlns:a16="http://schemas.microsoft.com/office/drawing/2014/main" id="{AD45B0E2-D263-2085-4082-BA31887E5803}"/>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94" name="Group 1393">
              <a:extLst>
                <a:ext uri="{FF2B5EF4-FFF2-40B4-BE49-F238E27FC236}">
                  <a16:creationId xmlns:a16="http://schemas.microsoft.com/office/drawing/2014/main" id="{6FA3017C-50A7-D9BC-5D87-37EA5068A689}"/>
                </a:ext>
              </a:extLst>
            </p:cNvPr>
            <p:cNvGrpSpPr/>
            <p:nvPr/>
          </p:nvGrpSpPr>
          <p:grpSpPr>
            <a:xfrm flipH="1">
              <a:off x="10168376" y="3236063"/>
              <a:ext cx="49903" cy="50291"/>
              <a:chOff x="5045471" y="2584333"/>
              <a:chExt cx="233703" cy="214108"/>
            </a:xfrm>
          </p:grpSpPr>
          <p:cxnSp>
            <p:nvCxnSpPr>
              <p:cNvPr id="1395" name="Straight Connector 1394">
                <a:extLst>
                  <a:ext uri="{FF2B5EF4-FFF2-40B4-BE49-F238E27FC236}">
                    <a16:creationId xmlns:a16="http://schemas.microsoft.com/office/drawing/2014/main" id="{7561ED46-AB1B-8DEE-316A-1AF01792F66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96" name="Straight Connector 1395">
                <a:extLst>
                  <a:ext uri="{FF2B5EF4-FFF2-40B4-BE49-F238E27FC236}">
                    <a16:creationId xmlns:a16="http://schemas.microsoft.com/office/drawing/2014/main" id="{D42D39FE-0BBF-761D-4315-9BE856D99C5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97" name="Group 1396">
              <a:extLst>
                <a:ext uri="{FF2B5EF4-FFF2-40B4-BE49-F238E27FC236}">
                  <a16:creationId xmlns:a16="http://schemas.microsoft.com/office/drawing/2014/main" id="{19D5ABD0-D4C8-8B44-6F49-30FE7F7022A6}"/>
                </a:ext>
              </a:extLst>
            </p:cNvPr>
            <p:cNvGrpSpPr/>
            <p:nvPr/>
          </p:nvGrpSpPr>
          <p:grpSpPr>
            <a:xfrm flipH="1">
              <a:off x="10142976" y="3236063"/>
              <a:ext cx="49903" cy="50291"/>
              <a:chOff x="5045471" y="2584333"/>
              <a:chExt cx="233703" cy="214108"/>
            </a:xfrm>
          </p:grpSpPr>
          <p:cxnSp>
            <p:nvCxnSpPr>
              <p:cNvPr id="1398" name="Straight Connector 1397">
                <a:extLst>
                  <a:ext uri="{FF2B5EF4-FFF2-40B4-BE49-F238E27FC236}">
                    <a16:creationId xmlns:a16="http://schemas.microsoft.com/office/drawing/2014/main" id="{52F96379-F270-ACB3-6464-50960A7794B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399" name="Straight Connector 1398">
                <a:extLst>
                  <a:ext uri="{FF2B5EF4-FFF2-40B4-BE49-F238E27FC236}">
                    <a16:creationId xmlns:a16="http://schemas.microsoft.com/office/drawing/2014/main" id="{490663CD-9AF1-5D01-7B37-8752071685B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00" name="Group 1399">
              <a:extLst>
                <a:ext uri="{FF2B5EF4-FFF2-40B4-BE49-F238E27FC236}">
                  <a16:creationId xmlns:a16="http://schemas.microsoft.com/office/drawing/2014/main" id="{DA7671CE-54A1-C5D6-7E70-CD6EDDFE8AE3}"/>
                </a:ext>
              </a:extLst>
            </p:cNvPr>
            <p:cNvGrpSpPr/>
            <p:nvPr/>
          </p:nvGrpSpPr>
          <p:grpSpPr>
            <a:xfrm flipH="1">
              <a:off x="10152501" y="3236063"/>
              <a:ext cx="49903" cy="50291"/>
              <a:chOff x="5045471" y="2584333"/>
              <a:chExt cx="233703" cy="214108"/>
            </a:xfrm>
          </p:grpSpPr>
          <p:cxnSp>
            <p:nvCxnSpPr>
              <p:cNvPr id="1401" name="Straight Connector 1400">
                <a:extLst>
                  <a:ext uri="{FF2B5EF4-FFF2-40B4-BE49-F238E27FC236}">
                    <a16:creationId xmlns:a16="http://schemas.microsoft.com/office/drawing/2014/main" id="{14B1562B-3AD0-6EB9-6E00-BB8F31F8380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02" name="Straight Connector 1401">
                <a:extLst>
                  <a:ext uri="{FF2B5EF4-FFF2-40B4-BE49-F238E27FC236}">
                    <a16:creationId xmlns:a16="http://schemas.microsoft.com/office/drawing/2014/main" id="{84B90865-3690-19AD-7E15-3849381C18A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03" name="Group 1402">
              <a:extLst>
                <a:ext uri="{FF2B5EF4-FFF2-40B4-BE49-F238E27FC236}">
                  <a16:creationId xmlns:a16="http://schemas.microsoft.com/office/drawing/2014/main" id="{0BBBDF2B-4730-1E48-47B0-1E42F4AD429E}"/>
                </a:ext>
              </a:extLst>
            </p:cNvPr>
            <p:cNvGrpSpPr/>
            <p:nvPr/>
          </p:nvGrpSpPr>
          <p:grpSpPr>
            <a:xfrm flipH="1">
              <a:off x="10114401" y="3236063"/>
              <a:ext cx="49903" cy="50291"/>
              <a:chOff x="5045471" y="2584333"/>
              <a:chExt cx="233703" cy="214108"/>
            </a:xfrm>
          </p:grpSpPr>
          <p:cxnSp>
            <p:nvCxnSpPr>
              <p:cNvPr id="1404" name="Straight Connector 1403">
                <a:extLst>
                  <a:ext uri="{FF2B5EF4-FFF2-40B4-BE49-F238E27FC236}">
                    <a16:creationId xmlns:a16="http://schemas.microsoft.com/office/drawing/2014/main" id="{319A82B2-93FD-E6CB-7C8A-8642CCCDE9F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05" name="Straight Connector 1404">
                <a:extLst>
                  <a:ext uri="{FF2B5EF4-FFF2-40B4-BE49-F238E27FC236}">
                    <a16:creationId xmlns:a16="http://schemas.microsoft.com/office/drawing/2014/main" id="{423F169D-DD49-2ADE-08A4-BB3FF7FCD98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06" name="Group 1405">
              <a:extLst>
                <a:ext uri="{FF2B5EF4-FFF2-40B4-BE49-F238E27FC236}">
                  <a16:creationId xmlns:a16="http://schemas.microsoft.com/office/drawing/2014/main" id="{B0C01134-CDA0-FCD7-2859-867C702D8D1D}"/>
                </a:ext>
              </a:extLst>
            </p:cNvPr>
            <p:cNvGrpSpPr/>
            <p:nvPr/>
          </p:nvGrpSpPr>
          <p:grpSpPr>
            <a:xfrm flipH="1">
              <a:off x="10087618" y="3236063"/>
              <a:ext cx="49903" cy="50291"/>
              <a:chOff x="5045471" y="2584333"/>
              <a:chExt cx="233703" cy="214108"/>
            </a:xfrm>
          </p:grpSpPr>
          <p:cxnSp>
            <p:nvCxnSpPr>
              <p:cNvPr id="1407" name="Straight Connector 1406">
                <a:extLst>
                  <a:ext uri="{FF2B5EF4-FFF2-40B4-BE49-F238E27FC236}">
                    <a16:creationId xmlns:a16="http://schemas.microsoft.com/office/drawing/2014/main" id="{4320C5F9-2180-BE09-12BD-648F773A191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08" name="Straight Connector 1407">
                <a:extLst>
                  <a:ext uri="{FF2B5EF4-FFF2-40B4-BE49-F238E27FC236}">
                    <a16:creationId xmlns:a16="http://schemas.microsoft.com/office/drawing/2014/main" id="{D09A90A0-015D-CA5B-7B54-99679637BDF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09" name="Group 1408">
              <a:extLst>
                <a:ext uri="{FF2B5EF4-FFF2-40B4-BE49-F238E27FC236}">
                  <a16:creationId xmlns:a16="http://schemas.microsoft.com/office/drawing/2014/main" id="{25846807-1DD2-2380-26E3-36458BF51D51}"/>
                </a:ext>
              </a:extLst>
            </p:cNvPr>
            <p:cNvGrpSpPr/>
            <p:nvPr/>
          </p:nvGrpSpPr>
          <p:grpSpPr>
            <a:xfrm flipH="1">
              <a:off x="10065393" y="3236063"/>
              <a:ext cx="49903" cy="50291"/>
              <a:chOff x="5045471" y="2584333"/>
              <a:chExt cx="233703" cy="214108"/>
            </a:xfrm>
          </p:grpSpPr>
          <p:cxnSp>
            <p:nvCxnSpPr>
              <p:cNvPr id="1410" name="Straight Connector 1409">
                <a:extLst>
                  <a:ext uri="{FF2B5EF4-FFF2-40B4-BE49-F238E27FC236}">
                    <a16:creationId xmlns:a16="http://schemas.microsoft.com/office/drawing/2014/main" id="{229B8C1B-1D21-A95F-F0C4-311C957F64A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11" name="Straight Connector 1410">
                <a:extLst>
                  <a:ext uri="{FF2B5EF4-FFF2-40B4-BE49-F238E27FC236}">
                    <a16:creationId xmlns:a16="http://schemas.microsoft.com/office/drawing/2014/main" id="{F994B11C-6695-CD4F-43AB-65A9789134E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12" name="Group 1411">
              <a:extLst>
                <a:ext uri="{FF2B5EF4-FFF2-40B4-BE49-F238E27FC236}">
                  <a16:creationId xmlns:a16="http://schemas.microsoft.com/office/drawing/2014/main" id="{D3E93CEC-83C2-53EA-1DA6-BFDA4B067E60}"/>
                </a:ext>
              </a:extLst>
            </p:cNvPr>
            <p:cNvGrpSpPr/>
            <p:nvPr/>
          </p:nvGrpSpPr>
          <p:grpSpPr>
            <a:xfrm flipH="1">
              <a:off x="10022124" y="3236063"/>
              <a:ext cx="49903" cy="50291"/>
              <a:chOff x="5045471" y="2584333"/>
              <a:chExt cx="233703" cy="214108"/>
            </a:xfrm>
          </p:grpSpPr>
          <p:cxnSp>
            <p:nvCxnSpPr>
              <p:cNvPr id="1413" name="Straight Connector 1412">
                <a:extLst>
                  <a:ext uri="{FF2B5EF4-FFF2-40B4-BE49-F238E27FC236}">
                    <a16:creationId xmlns:a16="http://schemas.microsoft.com/office/drawing/2014/main" id="{96454C97-002D-F631-2B90-8F22C1712A78}"/>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14" name="Straight Connector 1413">
                <a:extLst>
                  <a:ext uri="{FF2B5EF4-FFF2-40B4-BE49-F238E27FC236}">
                    <a16:creationId xmlns:a16="http://schemas.microsoft.com/office/drawing/2014/main" id="{FE19365F-1926-2878-6B56-765E6FDA571C}"/>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15" name="Group 1414">
              <a:extLst>
                <a:ext uri="{FF2B5EF4-FFF2-40B4-BE49-F238E27FC236}">
                  <a16:creationId xmlns:a16="http://schemas.microsoft.com/office/drawing/2014/main" id="{FB1CF189-533C-39A3-45DE-6D2529D500CB}"/>
                </a:ext>
              </a:extLst>
            </p:cNvPr>
            <p:cNvGrpSpPr/>
            <p:nvPr/>
          </p:nvGrpSpPr>
          <p:grpSpPr>
            <a:xfrm flipH="1">
              <a:off x="10037715" y="3236063"/>
              <a:ext cx="49903" cy="50291"/>
              <a:chOff x="5045471" y="2584333"/>
              <a:chExt cx="233703" cy="214108"/>
            </a:xfrm>
          </p:grpSpPr>
          <p:cxnSp>
            <p:nvCxnSpPr>
              <p:cNvPr id="1416" name="Straight Connector 1415">
                <a:extLst>
                  <a:ext uri="{FF2B5EF4-FFF2-40B4-BE49-F238E27FC236}">
                    <a16:creationId xmlns:a16="http://schemas.microsoft.com/office/drawing/2014/main" id="{DFF11439-5003-2F1E-170C-CF41888679AE}"/>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17" name="Straight Connector 1416">
                <a:extLst>
                  <a:ext uri="{FF2B5EF4-FFF2-40B4-BE49-F238E27FC236}">
                    <a16:creationId xmlns:a16="http://schemas.microsoft.com/office/drawing/2014/main" id="{84D4B699-D72D-AC8C-9F17-6DF6EA3C939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18" name="Group 1417">
              <a:extLst>
                <a:ext uri="{FF2B5EF4-FFF2-40B4-BE49-F238E27FC236}">
                  <a16:creationId xmlns:a16="http://schemas.microsoft.com/office/drawing/2014/main" id="{E3241CC0-4608-5C2D-DA17-55624F93A32F}"/>
                </a:ext>
              </a:extLst>
            </p:cNvPr>
            <p:cNvGrpSpPr/>
            <p:nvPr/>
          </p:nvGrpSpPr>
          <p:grpSpPr>
            <a:xfrm flipH="1">
              <a:off x="10053141" y="3236063"/>
              <a:ext cx="49903" cy="50291"/>
              <a:chOff x="5045471" y="2584333"/>
              <a:chExt cx="233703" cy="214108"/>
            </a:xfrm>
          </p:grpSpPr>
          <p:cxnSp>
            <p:nvCxnSpPr>
              <p:cNvPr id="1419" name="Straight Connector 1418">
                <a:extLst>
                  <a:ext uri="{FF2B5EF4-FFF2-40B4-BE49-F238E27FC236}">
                    <a16:creationId xmlns:a16="http://schemas.microsoft.com/office/drawing/2014/main" id="{374E1248-770A-AEFA-55CA-AD2AFD7F6C5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20" name="Straight Connector 1419">
                <a:extLst>
                  <a:ext uri="{FF2B5EF4-FFF2-40B4-BE49-F238E27FC236}">
                    <a16:creationId xmlns:a16="http://schemas.microsoft.com/office/drawing/2014/main" id="{14A4FD11-8DC1-17A7-DDEA-026856CCC909}"/>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21" name="Group 1420">
              <a:extLst>
                <a:ext uri="{FF2B5EF4-FFF2-40B4-BE49-F238E27FC236}">
                  <a16:creationId xmlns:a16="http://schemas.microsoft.com/office/drawing/2014/main" id="{9E8D6A01-F273-E804-4F00-A3DE1D84F90F}"/>
                </a:ext>
              </a:extLst>
            </p:cNvPr>
            <p:cNvGrpSpPr/>
            <p:nvPr/>
          </p:nvGrpSpPr>
          <p:grpSpPr>
            <a:xfrm flipH="1">
              <a:off x="9990554" y="3236063"/>
              <a:ext cx="49903" cy="50291"/>
              <a:chOff x="5045471" y="2584333"/>
              <a:chExt cx="233703" cy="214108"/>
            </a:xfrm>
          </p:grpSpPr>
          <p:cxnSp>
            <p:nvCxnSpPr>
              <p:cNvPr id="1422" name="Straight Connector 1421">
                <a:extLst>
                  <a:ext uri="{FF2B5EF4-FFF2-40B4-BE49-F238E27FC236}">
                    <a16:creationId xmlns:a16="http://schemas.microsoft.com/office/drawing/2014/main" id="{1004076F-CF6D-EA4C-F887-7806FA71883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23" name="Straight Connector 1422">
                <a:extLst>
                  <a:ext uri="{FF2B5EF4-FFF2-40B4-BE49-F238E27FC236}">
                    <a16:creationId xmlns:a16="http://schemas.microsoft.com/office/drawing/2014/main" id="{6D549936-FE4A-C33C-79C0-023CB48C7930}"/>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24" name="Group 1423">
              <a:extLst>
                <a:ext uri="{FF2B5EF4-FFF2-40B4-BE49-F238E27FC236}">
                  <a16:creationId xmlns:a16="http://schemas.microsoft.com/office/drawing/2014/main" id="{36464F56-772F-0565-6F7B-C559473FC4C6}"/>
                </a:ext>
              </a:extLst>
            </p:cNvPr>
            <p:cNvGrpSpPr/>
            <p:nvPr/>
          </p:nvGrpSpPr>
          <p:grpSpPr>
            <a:xfrm flipH="1">
              <a:off x="9978302" y="3236063"/>
              <a:ext cx="49903" cy="50291"/>
              <a:chOff x="5045471" y="2584333"/>
              <a:chExt cx="233703" cy="214108"/>
            </a:xfrm>
          </p:grpSpPr>
          <p:cxnSp>
            <p:nvCxnSpPr>
              <p:cNvPr id="1425" name="Straight Connector 1424">
                <a:extLst>
                  <a:ext uri="{FF2B5EF4-FFF2-40B4-BE49-F238E27FC236}">
                    <a16:creationId xmlns:a16="http://schemas.microsoft.com/office/drawing/2014/main" id="{65430E30-3DB6-84B8-34E0-99318286361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426" name="Straight Connector 1425">
                <a:extLst>
                  <a:ext uri="{FF2B5EF4-FFF2-40B4-BE49-F238E27FC236}">
                    <a16:creationId xmlns:a16="http://schemas.microsoft.com/office/drawing/2014/main" id="{2B8BE7D8-E286-413B-1496-97DD5CD1EAD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95" name="Group 1594">
              <a:extLst>
                <a:ext uri="{FF2B5EF4-FFF2-40B4-BE49-F238E27FC236}">
                  <a16:creationId xmlns:a16="http://schemas.microsoft.com/office/drawing/2014/main" id="{0AE50488-CF65-7530-25E6-0B204A5D434B}"/>
                </a:ext>
              </a:extLst>
            </p:cNvPr>
            <p:cNvGrpSpPr/>
            <p:nvPr/>
          </p:nvGrpSpPr>
          <p:grpSpPr>
            <a:xfrm flipH="1">
              <a:off x="9563842" y="3114747"/>
              <a:ext cx="49903" cy="50291"/>
              <a:chOff x="5045471" y="2584333"/>
              <a:chExt cx="233703" cy="214108"/>
            </a:xfrm>
          </p:grpSpPr>
          <p:cxnSp>
            <p:nvCxnSpPr>
              <p:cNvPr id="1596" name="Straight Connector 1595">
                <a:extLst>
                  <a:ext uri="{FF2B5EF4-FFF2-40B4-BE49-F238E27FC236}">
                    <a16:creationId xmlns:a16="http://schemas.microsoft.com/office/drawing/2014/main" id="{09981E69-9A63-C7E1-41CE-925D3FA1F56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597" name="Straight Connector 1596">
                <a:extLst>
                  <a:ext uri="{FF2B5EF4-FFF2-40B4-BE49-F238E27FC236}">
                    <a16:creationId xmlns:a16="http://schemas.microsoft.com/office/drawing/2014/main" id="{50BD55FE-F863-FEE7-C88D-5DD5DD01528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98" name="Group 1597">
              <a:extLst>
                <a:ext uri="{FF2B5EF4-FFF2-40B4-BE49-F238E27FC236}">
                  <a16:creationId xmlns:a16="http://schemas.microsoft.com/office/drawing/2014/main" id="{5C8D97A8-2CFE-6F1F-F2E0-F614F325B3E1}"/>
                </a:ext>
              </a:extLst>
            </p:cNvPr>
            <p:cNvGrpSpPr/>
            <p:nvPr/>
          </p:nvGrpSpPr>
          <p:grpSpPr>
            <a:xfrm flipH="1">
              <a:off x="9586067" y="3114747"/>
              <a:ext cx="49903" cy="50291"/>
              <a:chOff x="5045471" y="2584333"/>
              <a:chExt cx="233703" cy="214108"/>
            </a:xfrm>
          </p:grpSpPr>
          <p:cxnSp>
            <p:nvCxnSpPr>
              <p:cNvPr id="1599" name="Straight Connector 1598">
                <a:extLst>
                  <a:ext uri="{FF2B5EF4-FFF2-40B4-BE49-F238E27FC236}">
                    <a16:creationId xmlns:a16="http://schemas.microsoft.com/office/drawing/2014/main" id="{691D90F6-3347-036E-1688-13395D17053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00" name="Straight Connector 1599">
                <a:extLst>
                  <a:ext uri="{FF2B5EF4-FFF2-40B4-BE49-F238E27FC236}">
                    <a16:creationId xmlns:a16="http://schemas.microsoft.com/office/drawing/2014/main" id="{AF211937-A0B5-BFAD-5EE0-0EF34FE73901}"/>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01" name="Group 1600">
              <a:extLst>
                <a:ext uri="{FF2B5EF4-FFF2-40B4-BE49-F238E27FC236}">
                  <a16:creationId xmlns:a16="http://schemas.microsoft.com/office/drawing/2014/main" id="{680E4E0F-6250-6CA4-FEA0-473A4F7D7FBC}"/>
                </a:ext>
              </a:extLst>
            </p:cNvPr>
            <p:cNvGrpSpPr/>
            <p:nvPr/>
          </p:nvGrpSpPr>
          <p:grpSpPr>
            <a:xfrm flipH="1">
              <a:off x="9608292" y="3114747"/>
              <a:ext cx="49903" cy="50291"/>
              <a:chOff x="5045471" y="2584333"/>
              <a:chExt cx="233703" cy="214108"/>
            </a:xfrm>
          </p:grpSpPr>
          <p:cxnSp>
            <p:nvCxnSpPr>
              <p:cNvPr id="1602" name="Straight Connector 1601">
                <a:extLst>
                  <a:ext uri="{FF2B5EF4-FFF2-40B4-BE49-F238E27FC236}">
                    <a16:creationId xmlns:a16="http://schemas.microsoft.com/office/drawing/2014/main" id="{9E353157-D845-B828-C40D-8BF190F7EBC7}"/>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03" name="Straight Connector 1602">
                <a:extLst>
                  <a:ext uri="{FF2B5EF4-FFF2-40B4-BE49-F238E27FC236}">
                    <a16:creationId xmlns:a16="http://schemas.microsoft.com/office/drawing/2014/main" id="{27E19BFC-14ED-9EA7-B614-43CB45C6F5B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04" name="Group 1603">
              <a:extLst>
                <a:ext uri="{FF2B5EF4-FFF2-40B4-BE49-F238E27FC236}">
                  <a16:creationId xmlns:a16="http://schemas.microsoft.com/office/drawing/2014/main" id="{A73466E7-0E46-5D26-5997-5D76509983EE}"/>
                </a:ext>
              </a:extLst>
            </p:cNvPr>
            <p:cNvGrpSpPr/>
            <p:nvPr/>
          </p:nvGrpSpPr>
          <p:grpSpPr>
            <a:xfrm flipH="1">
              <a:off x="9620992" y="3114747"/>
              <a:ext cx="49903" cy="50291"/>
              <a:chOff x="5045471" y="2584333"/>
              <a:chExt cx="233703" cy="214108"/>
            </a:xfrm>
          </p:grpSpPr>
          <p:cxnSp>
            <p:nvCxnSpPr>
              <p:cNvPr id="1605" name="Straight Connector 1604">
                <a:extLst>
                  <a:ext uri="{FF2B5EF4-FFF2-40B4-BE49-F238E27FC236}">
                    <a16:creationId xmlns:a16="http://schemas.microsoft.com/office/drawing/2014/main" id="{E80FC749-724D-4BDF-1943-7EED7E51C06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06" name="Straight Connector 1605">
                <a:extLst>
                  <a:ext uri="{FF2B5EF4-FFF2-40B4-BE49-F238E27FC236}">
                    <a16:creationId xmlns:a16="http://schemas.microsoft.com/office/drawing/2014/main" id="{EA154211-24CA-49E5-76B8-E7E70DFE176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07" name="Group 1606">
              <a:extLst>
                <a:ext uri="{FF2B5EF4-FFF2-40B4-BE49-F238E27FC236}">
                  <a16:creationId xmlns:a16="http://schemas.microsoft.com/office/drawing/2014/main" id="{E039BB9E-06DD-0A10-8088-6EE507721A9B}"/>
                </a:ext>
              </a:extLst>
            </p:cNvPr>
            <p:cNvGrpSpPr/>
            <p:nvPr/>
          </p:nvGrpSpPr>
          <p:grpSpPr>
            <a:xfrm flipH="1">
              <a:off x="9630517" y="3114747"/>
              <a:ext cx="49903" cy="50291"/>
              <a:chOff x="5045471" y="2584333"/>
              <a:chExt cx="233703" cy="214108"/>
            </a:xfrm>
          </p:grpSpPr>
          <p:cxnSp>
            <p:nvCxnSpPr>
              <p:cNvPr id="1608" name="Straight Connector 1607">
                <a:extLst>
                  <a:ext uri="{FF2B5EF4-FFF2-40B4-BE49-F238E27FC236}">
                    <a16:creationId xmlns:a16="http://schemas.microsoft.com/office/drawing/2014/main" id="{6B65B4A6-9149-B1F5-2FBB-39D6F7CEFB02}"/>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09" name="Straight Connector 1608">
                <a:extLst>
                  <a:ext uri="{FF2B5EF4-FFF2-40B4-BE49-F238E27FC236}">
                    <a16:creationId xmlns:a16="http://schemas.microsoft.com/office/drawing/2014/main" id="{B694F792-0E8F-E118-F704-88B86B24CF76}"/>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10" name="Group 1609">
              <a:extLst>
                <a:ext uri="{FF2B5EF4-FFF2-40B4-BE49-F238E27FC236}">
                  <a16:creationId xmlns:a16="http://schemas.microsoft.com/office/drawing/2014/main" id="{7A0F9E20-EFCD-2E81-0B96-A487D3549072}"/>
                </a:ext>
              </a:extLst>
            </p:cNvPr>
            <p:cNvGrpSpPr/>
            <p:nvPr/>
          </p:nvGrpSpPr>
          <p:grpSpPr>
            <a:xfrm flipH="1">
              <a:off x="9649567" y="3123105"/>
              <a:ext cx="49903" cy="50291"/>
              <a:chOff x="5045471" y="2584333"/>
              <a:chExt cx="233703" cy="214108"/>
            </a:xfrm>
          </p:grpSpPr>
          <p:cxnSp>
            <p:nvCxnSpPr>
              <p:cNvPr id="1611" name="Straight Connector 1610">
                <a:extLst>
                  <a:ext uri="{FF2B5EF4-FFF2-40B4-BE49-F238E27FC236}">
                    <a16:creationId xmlns:a16="http://schemas.microsoft.com/office/drawing/2014/main" id="{18124A95-06A2-8DE4-77D2-949A1F7681D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12" name="Straight Connector 1611">
                <a:extLst>
                  <a:ext uri="{FF2B5EF4-FFF2-40B4-BE49-F238E27FC236}">
                    <a16:creationId xmlns:a16="http://schemas.microsoft.com/office/drawing/2014/main" id="{D87696F6-5154-20E7-392F-DDA0E55F2AE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13" name="Group 1612">
              <a:extLst>
                <a:ext uri="{FF2B5EF4-FFF2-40B4-BE49-F238E27FC236}">
                  <a16:creationId xmlns:a16="http://schemas.microsoft.com/office/drawing/2014/main" id="{1D4E2E71-89C8-5BA6-517D-763D700EF114}"/>
                </a:ext>
              </a:extLst>
            </p:cNvPr>
            <p:cNvGrpSpPr/>
            <p:nvPr/>
          </p:nvGrpSpPr>
          <p:grpSpPr>
            <a:xfrm flipH="1">
              <a:off x="9659092" y="3131746"/>
              <a:ext cx="49903" cy="50291"/>
              <a:chOff x="5045471" y="2584333"/>
              <a:chExt cx="233703" cy="214108"/>
            </a:xfrm>
          </p:grpSpPr>
          <p:cxnSp>
            <p:nvCxnSpPr>
              <p:cNvPr id="1614" name="Straight Connector 1613">
                <a:extLst>
                  <a:ext uri="{FF2B5EF4-FFF2-40B4-BE49-F238E27FC236}">
                    <a16:creationId xmlns:a16="http://schemas.microsoft.com/office/drawing/2014/main" id="{A943EEDC-6C50-939B-1606-FA8536BBC1D2}"/>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15" name="Straight Connector 1614">
                <a:extLst>
                  <a:ext uri="{FF2B5EF4-FFF2-40B4-BE49-F238E27FC236}">
                    <a16:creationId xmlns:a16="http://schemas.microsoft.com/office/drawing/2014/main" id="{A3DCDBCC-41AC-91C2-3CAD-F7C59EA09AE2}"/>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16" name="Group 1615">
              <a:extLst>
                <a:ext uri="{FF2B5EF4-FFF2-40B4-BE49-F238E27FC236}">
                  <a16:creationId xmlns:a16="http://schemas.microsoft.com/office/drawing/2014/main" id="{049C1558-98B9-529B-9D63-22E4764EBDA0}"/>
                </a:ext>
              </a:extLst>
            </p:cNvPr>
            <p:cNvGrpSpPr/>
            <p:nvPr/>
          </p:nvGrpSpPr>
          <p:grpSpPr>
            <a:xfrm flipH="1">
              <a:off x="9684492" y="3139795"/>
              <a:ext cx="49903" cy="50291"/>
              <a:chOff x="5045471" y="2584333"/>
              <a:chExt cx="233703" cy="214108"/>
            </a:xfrm>
          </p:grpSpPr>
          <p:cxnSp>
            <p:nvCxnSpPr>
              <p:cNvPr id="1617" name="Straight Connector 1616">
                <a:extLst>
                  <a:ext uri="{FF2B5EF4-FFF2-40B4-BE49-F238E27FC236}">
                    <a16:creationId xmlns:a16="http://schemas.microsoft.com/office/drawing/2014/main" id="{8935F34E-D574-2562-E872-B03EF616CA49}"/>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18" name="Straight Connector 1617">
                <a:extLst>
                  <a:ext uri="{FF2B5EF4-FFF2-40B4-BE49-F238E27FC236}">
                    <a16:creationId xmlns:a16="http://schemas.microsoft.com/office/drawing/2014/main" id="{DC4D30C4-9712-FDFD-403E-C00AFA51466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19" name="Group 1618">
              <a:extLst>
                <a:ext uri="{FF2B5EF4-FFF2-40B4-BE49-F238E27FC236}">
                  <a16:creationId xmlns:a16="http://schemas.microsoft.com/office/drawing/2014/main" id="{3B7E52CC-D8DA-398E-B5A8-3250D78144D0}"/>
                </a:ext>
              </a:extLst>
            </p:cNvPr>
            <p:cNvGrpSpPr/>
            <p:nvPr/>
          </p:nvGrpSpPr>
          <p:grpSpPr>
            <a:xfrm flipH="1">
              <a:off x="9728942" y="3163820"/>
              <a:ext cx="49903" cy="50291"/>
              <a:chOff x="5045471" y="2584333"/>
              <a:chExt cx="233703" cy="214108"/>
            </a:xfrm>
          </p:grpSpPr>
          <p:cxnSp>
            <p:nvCxnSpPr>
              <p:cNvPr id="1620" name="Straight Connector 1619">
                <a:extLst>
                  <a:ext uri="{FF2B5EF4-FFF2-40B4-BE49-F238E27FC236}">
                    <a16:creationId xmlns:a16="http://schemas.microsoft.com/office/drawing/2014/main" id="{4E53E91E-DD5A-9591-A7E7-DEDEF695F15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21" name="Straight Connector 1620">
                <a:extLst>
                  <a:ext uri="{FF2B5EF4-FFF2-40B4-BE49-F238E27FC236}">
                    <a16:creationId xmlns:a16="http://schemas.microsoft.com/office/drawing/2014/main" id="{BFEF4C7B-3D09-0589-114E-65A4A8402635}"/>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22" name="Group 1621">
              <a:extLst>
                <a:ext uri="{FF2B5EF4-FFF2-40B4-BE49-F238E27FC236}">
                  <a16:creationId xmlns:a16="http://schemas.microsoft.com/office/drawing/2014/main" id="{10BBEA53-6E17-737A-9A09-8B836C8A6045}"/>
                </a:ext>
              </a:extLst>
            </p:cNvPr>
            <p:cNvGrpSpPr/>
            <p:nvPr/>
          </p:nvGrpSpPr>
          <p:grpSpPr>
            <a:xfrm flipH="1">
              <a:off x="9697192" y="3147475"/>
              <a:ext cx="49903" cy="50291"/>
              <a:chOff x="5045471" y="2584333"/>
              <a:chExt cx="233703" cy="214108"/>
            </a:xfrm>
          </p:grpSpPr>
          <p:cxnSp>
            <p:nvCxnSpPr>
              <p:cNvPr id="1623" name="Straight Connector 1622">
                <a:extLst>
                  <a:ext uri="{FF2B5EF4-FFF2-40B4-BE49-F238E27FC236}">
                    <a16:creationId xmlns:a16="http://schemas.microsoft.com/office/drawing/2014/main" id="{253AF927-52BA-07DC-169C-1992CC9CB342}"/>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24" name="Straight Connector 1623">
                <a:extLst>
                  <a:ext uri="{FF2B5EF4-FFF2-40B4-BE49-F238E27FC236}">
                    <a16:creationId xmlns:a16="http://schemas.microsoft.com/office/drawing/2014/main" id="{D0763E59-B8C0-F2F0-5C68-E804373D778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25" name="Group 1624">
              <a:extLst>
                <a:ext uri="{FF2B5EF4-FFF2-40B4-BE49-F238E27FC236}">
                  <a16:creationId xmlns:a16="http://schemas.microsoft.com/office/drawing/2014/main" id="{1BCA37AA-8202-AEB9-808F-DD99BF087A45}"/>
                </a:ext>
              </a:extLst>
            </p:cNvPr>
            <p:cNvGrpSpPr/>
            <p:nvPr/>
          </p:nvGrpSpPr>
          <p:grpSpPr>
            <a:xfrm flipH="1">
              <a:off x="9831930" y="3187381"/>
              <a:ext cx="49903" cy="50291"/>
              <a:chOff x="5045471" y="2584333"/>
              <a:chExt cx="233703" cy="214108"/>
            </a:xfrm>
          </p:grpSpPr>
          <p:cxnSp>
            <p:nvCxnSpPr>
              <p:cNvPr id="1626" name="Straight Connector 1625">
                <a:extLst>
                  <a:ext uri="{FF2B5EF4-FFF2-40B4-BE49-F238E27FC236}">
                    <a16:creationId xmlns:a16="http://schemas.microsoft.com/office/drawing/2014/main" id="{4928EF79-3D96-40A5-2F2D-44797A2B9C7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27" name="Straight Connector 1626">
                <a:extLst>
                  <a:ext uri="{FF2B5EF4-FFF2-40B4-BE49-F238E27FC236}">
                    <a16:creationId xmlns:a16="http://schemas.microsoft.com/office/drawing/2014/main" id="{972ADA64-F16E-617E-CFCC-92F63F5B627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28" name="Group 1627">
              <a:extLst>
                <a:ext uri="{FF2B5EF4-FFF2-40B4-BE49-F238E27FC236}">
                  <a16:creationId xmlns:a16="http://schemas.microsoft.com/office/drawing/2014/main" id="{963D9906-A28E-D313-798B-E62ABE3CD56C}"/>
                </a:ext>
              </a:extLst>
            </p:cNvPr>
            <p:cNvGrpSpPr/>
            <p:nvPr/>
          </p:nvGrpSpPr>
          <p:grpSpPr>
            <a:xfrm flipH="1">
              <a:off x="9863680" y="3187380"/>
              <a:ext cx="49903" cy="50291"/>
              <a:chOff x="5045471" y="2584333"/>
              <a:chExt cx="233703" cy="214108"/>
            </a:xfrm>
          </p:grpSpPr>
          <p:cxnSp>
            <p:nvCxnSpPr>
              <p:cNvPr id="1629" name="Straight Connector 1628">
                <a:extLst>
                  <a:ext uri="{FF2B5EF4-FFF2-40B4-BE49-F238E27FC236}">
                    <a16:creationId xmlns:a16="http://schemas.microsoft.com/office/drawing/2014/main" id="{96D40BD9-1EFF-4344-7C79-257FA7090080}"/>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30" name="Straight Connector 1629">
                <a:extLst>
                  <a:ext uri="{FF2B5EF4-FFF2-40B4-BE49-F238E27FC236}">
                    <a16:creationId xmlns:a16="http://schemas.microsoft.com/office/drawing/2014/main" id="{D9125A08-13E0-CD4E-0F57-CC492A5F7EAD}"/>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31" name="Group 1630">
              <a:extLst>
                <a:ext uri="{FF2B5EF4-FFF2-40B4-BE49-F238E27FC236}">
                  <a16:creationId xmlns:a16="http://schemas.microsoft.com/office/drawing/2014/main" id="{A0B78CA3-9472-8DD5-1F74-F8C2951A1547}"/>
                </a:ext>
              </a:extLst>
            </p:cNvPr>
            <p:cNvGrpSpPr/>
            <p:nvPr/>
          </p:nvGrpSpPr>
          <p:grpSpPr>
            <a:xfrm flipH="1">
              <a:off x="9874992" y="3201124"/>
              <a:ext cx="49903" cy="50291"/>
              <a:chOff x="5045471" y="2584333"/>
              <a:chExt cx="233703" cy="214108"/>
            </a:xfrm>
          </p:grpSpPr>
          <p:cxnSp>
            <p:nvCxnSpPr>
              <p:cNvPr id="1632" name="Straight Connector 1631">
                <a:extLst>
                  <a:ext uri="{FF2B5EF4-FFF2-40B4-BE49-F238E27FC236}">
                    <a16:creationId xmlns:a16="http://schemas.microsoft.com/office/drawing/2014/main" id="{0FCF0885-7D16-8541-6D2D-752E1D56F32D}"/>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33" name="Straight Connector 1632">
                <a:extLst>
                  <a:ext uri="{FF2B5EF4-FFF2-40B4-BE49-F238E27FC236}">
                    <a16:creationId xmlns:a16="http://schemas.microsoft.com/office/drawing/2014/main" id="{7C46A827-3CD0-9615-6716-CA270CBC557A}"/>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34" name="Group 1633">
              <a:extLst>
                <a:ext uri="{FF2B5EF4-FFF2-40B4-BE49-F238E27FC236}">
                  <a16:creationId xmlns:a16="http://schemas.microsoft.com/office/drawing/2014/main" id="{0C955993-565C-397E-BCDC-9538E7FA8C7E}"/>
                </a:ext>
              </a:extLst>
            </p:cNvPr>
            <p:cNvGrpSpPr/>
            <p:nvPr/>
          </p:nvGrpSpPr>
          <p:grpSpPr>
            <a:xfrm flipH="1">
              <a:off x="9890867" y="3201124"/>
              <a:ext cx="49903" cy="50291"/>
              <a:chOff x="5045471" y="2584333"/>
              <a:chExt cx="233703" cy="214108"/>
            </a:xfrm>
          </p:grpSpPr>
          <p:cxnSp>
            <p:nvCxnSpPr>
              <p:cNvPr id="1635" name="Straight Connector 1634">
                <a:extLst>
                  <a:ext uri="{FF2B5EF4-FFF2-40B4-BE49-F238E27FC236}">
                    <a16:creationId xmlns:a16="http://schemas.microsoft.com/office/drawing/2014/main" id="{A975429B-8DC7-CCFA-F933-2A271191A1BF}"/>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36" name="Straight Connector 1635">
                <a:extLst>
                  <a:ext uri="{FF2B5EF4-FFF2-40B4-BE49-F238E27FC236}">
                    <a16:creationId xmlns:a16="http://schemas.microsoft.com/office/drawing/2014/main" id="{066401BA-4F57-D178-B891-38891A27724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37" name="Group 1636">
              <a:extLst>
                <a:ext uri="{FF2B5EF4-FFF2-40B4-BE49-F238E27FC236}">
                  <a16:creationId xmlns:a16="http://schemas.microsoft.com/office/drawing/2014/main" id="{B4A1BAED-9283-04A6-B22C-9AEDF794312B}"/>
                </a:ext>
              </a:extLst>
            </p:cNvPr>
            <p:cNvGrpSpPr/>
            <p:nvPr/>
          </p:nvGrpSpPr>
          <p:grpSpPr>
            <a:xfrm flipH="1">
              <a:off x="9903567" y="3201124"/>
              <a:ext cx="49903" cy="50291"/>
              <a:chOff x="5045471" y="2584333"/>
              <a:chExt cx="233703" cy="214108"/>
            </a:xfrm>
          </p:grpSpPr>
          <p:cxnSp>
            <p:nvCxnSpPr>
              <p:cNvPr id="1638" name="Straight Connector 1637">
                <a:extLst>
                  <a:ext uri="{FF2B5EF4-FFF2-40B4-BE49-F238E27FC236}">
                    <a16:creationId xmlns:a16="http://schemas.microsoft.com/office/drawing/2014/main" id="{D7F136F9-AFF8-49C7-A877-548CB393E915}"/>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39" name="Straight Connector 1638">
                <a:extLst>
                  <a:ext uri="{FF2B5EF4-FFF2-40B4-BE49-F238E27FC236}">
                    <a16:creationId xmlns:a16="http://schemas.microsoft.com/office/drawing/2014/main" id="{0BB52063-7DA8-BC27-F98F-4D6D42BE97A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40" name="Group 1639">
              <a:extLst>
                <a:ext uri="{FF2B5EF4-FFF2-40B4-BE49-F238E27FC236}">
                  <a16:creationId xmlns:a16="http://schemas.microsoft.com/office/drawing/2014/main" id="{8F9B34BC-0EE4-35C9-6FAA-AA73363F968E}"/>
                </a:ext>
              </a:extLst>
            </p:cNvPr>
            <p:cNvGrpSpPr/>
            <p:nvPr/>
          </p:nvGrpSpPr>
          <p:grpSpPr>
            <a:xfrm flipH="1">
              <a:off x="9916267" y="3201124"/>
              <a:ext cx="49903" cy="50291"/>
              <a:chOff x="5045471" y="2584333"/>
              <a:chExt cx="233703" cy="214108"/>
            </a:xfrm>
          </p:grpSpPr>
          <p:cxnSp>
            <p:nvCxnSpPr>
              <p:cNvPr id="1641" name="Straight Connector 1640">
                <a:extLst>
                  <a:ext uri="{FF2B5EF4-FFF2-40B4-BE49-F238E27FC236}">
                    <a16:creationId xmlns:a16="http://schemas.microsoft.com/office/drawing/2014/main" id="{48ABE2C3-D67D-59C5-1714-79DD4FD1D1E4}"/>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42" name="Straight Connector 1641">
                <a:extLst>
                  <a:ext uri="{FF2B5EF4-FFF2-40B4-BE49-F238E27FC236}">
                    <a16:creationId xmlns:a16="http://schemas.microsoft.com/office/drawing/2014/main" id="{219BDFC4-58C0-E277-983C-0C376A1AE3B4}"/>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43" name="Group 1642">
              <a:extLst>
                <a:ext uri="{FF2B5EF4-FFF2-40B4-BE49-F238E27FC236}">
                  <a16:creationId xmlns:a16="http://schemas.microsoft.com/office/drawing/2014/main" id="{3C31CD09-3542-F36C-D787-A9312BB3EC23}"/>
                </a:ext>
              </a:extLst>
            </p:cNvPr>
            <p:cNvGrpSpPr/>
            <p:nvPr/>
          </p:nvGrpSpPr>
          <p:grpSpPr>
            <a:xfrm flipH="1">
              <a:off x="9927951" y="3201124"/>
              <a:ext cx="49903" cy="50291"/>
              <a:chOff x="5045471" y="2584333"/>
              <a:chExt cx="233703" cy="214108"/>
            </a:xfrm>
          </p:grpSpPr>
          <p:cxnSp>
            <p:nvCxnSpPr>
              <p:cNvPr id="1644" name="Straight Connector 1643">
                <a:extLst>
                  <a:ext uri="{FF2B5EF4-FFF2-40B4-BE49-F238E27FC236}">
                    <a16:creationId xmlns:a16="http://schemas.microsoft.com/office/drawing/2014/main" id="{EF91034D-1BE6-75DF-B800-F6AB1FE6C36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45" name="Straight Connector 1644">
                <a:extLst>
                  <a:ext uri="{FF2B5EF4-FFF2-40B4-BE49-F238E27FC236}">
                    <a16:creationId xmlns:a16="http://schemas.microsoft.com/office/drawing/2014/main" id="{B71523B1-5262-6F3D-339D-AEB419FA0387}"/>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46" name="Group 1645">
              <a:extLst>
                <a:ext uri="{FF2B5EF4-FFF2-40B4-BE49-F238E27FC236}">
                  <a16:creationId xmlns:a16="http://schemas.microsoft.com/office/drawing/2014/main" id="{AC0F26E4-9137-98A1-63FA-48F23BDA6357}"/>
                </a:ext>
              </a:extLst>
            </p:cNvPr>
            <p:cNvGrpSpPr/>
            <p:nvPr/>
          </p:nvGrpSpPr>
          <p:grpSpPr>
            <a:xfrm flipH="1">
              <a:off x="9940651" y="3202087"/>
              <a:ext cx="49903" cy="50291"/>
              <a:chOff x="5045471" y="2584333"/>
              <a:chExt cx="233703" cy="214108"/>
            </a:xfrm>
          </p:grpSpPr>
          <p:cxnSp>
            <p:nvCxnSpPr>
              <p:cNvPr id="1647" name="Straight Connector 1646">
                <a:extLst>
                  <a:ext uri="{FF2B5EF4-FFF2-40B4-BE49-F238E27FC236}">
                    <a16:creationId xmlns:a16="http://schemas.microsoft.com/office/drawing/2014/main" id="{6CD7AFFC-4DBB-DCC7-1D38-4D4862D806E1}"/>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48" name="Straight Connector 1647">
                <a:extLst>
                  <a:ext uri="{FF2B5EF4-FFF2-40B4-BE49-F238E27FC236}">
                    <a16:creationId xmlns:a16="http://schemas.microsoft.com/office/drawing/2014/main" id="{3E3DD634-7220-04CB-CE96-96F05EBC3478}"/>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49" name="Group 1648">
              <a:extLst>
                <a:ext uri="{FF2B5EF4-FFF2-40B4-BE49-F238E27FC236}">
                  <a16:creationId xmlns:a16="http://schemas.microsoft.com/office/drawing/2014/main" id="{EBE4DA5B-AA0A-A96A-E3AF-118B87F404FD}"/>
                </a:ext>
              </a:extLst>
            </p:cNvPr>
            <p:cNvGrpSpPr/>
            <p:nvPr/>
          </p:nvGrpSpPr>
          <p:grpSpPr>
            <a:xfrm flipH="1">
              <a:off x="9965602" y="3205273"/>
              <a:ext cx="49903" cy="50291"/>
              <a:chOff x="5045471" y="2584333"/>
              <a:chExt cx="233703" cy="214108"/>
            </a:xfrm>
          </p:grpSpPr>
          <p:cxnSp>
            <p:nvCxnSpPr>
              <p:cNvPr id="1650" name="Straight Connector 1649">
                <a:extLst>
                  <a:ext uri="{FF2B5EF4-FFF2-40B4-BE49-F238E27FC236}">
                    <a16:creationId xmlns:a16="http://schemas.microsoft.com/office/drawing/2014/main" id="{DEEECAF1-3B2B-3086-D97A-1A8363DF6FAC}"/>
                  </a:ext>
                </a:extLst>
              </p:cNvPr>
              <p:cNvCxnSpPr/>
              <p:nvPr/>
            </p:nvCxnSpPr>
            <p:spPr bwMode="auto">
              <a:xfrm>
                <a:off x="5162323" y="2584333"/>
                <a:ext cx="0" cy="214108"/>
              </a:xfrm>
              <a:prstGeom prst="line">
                <a:avLst/>
              </a:prstGeom>
              <a:noFill/>
              <a:ln w="19050" cap="flat" cmpd="sng" algn="ctr">
                <a:solidFill>
                  <a:schemeClr val="accent3"/>
                </a:solidFill>
                <a:prstDash val="solid"/>
                <a:round/>
                <a:headEnd type="none" w="med" len="med"/>
                <a:tailEnd type="none" w="med" len="med"/>
              </a:ln>
              <a:effectLst/>
            </p:spPr>
          </p:cxnSp>
          <p:cxnSp>
            <p:nvCxnSpPr>
              <p:cNvPr id="1651" name="Straight Connector 1650">
                <a:extLst>
                  <a:ext uri="{FF2B5EF4-FFF2-40B4-BE49-F238E27FC236}">
                    <a16:creationId xmlns:a16="http://schemas.microsoft.com/office/drawing/2014/main" id="{28398D18-0723-F3DB-AE48-C8C6C97D336F}"/>
                  </a:ext>
                </a:extLst>
              </p:cNvPr>
              <p:cNvCxnSpPr>
                <a:cxnSpLocks/>
              </p:cNvCxnSpPr>
              <p:nvPr/>
            </p:nvCxnSpPr>
            <p:spPr bwMode="auto">
              <a:xfrm flipH="1">
                <a:off x="5045471" y="2691387"/>
                <a:ext cx="233703" cy="0"/>
              </a:xfrm>
              <a:prstGeom prst="line">
                <a:avLst/>
              </a:prstGeom>
              <a:noFill/>
              <a:ln w="19050" cap="flat" cmpd="sng" algn="ctr">
                <a:solidFill>
                  <a:schemeClr val="accent3"/>
                </a:solidFill>
                <a:prstDash val="solid"/>
                <a:round/>
                <a:headEnd type="none" w="med" len="med"/>
                <a:tailEnd type="none" w="med" len="med"/>
              </a:ln>
              <a:effectLst/>
            </p:spPr>
          </p:cxnSp>
        </p:grpSp>
      </p:grpSp>
      <p:cxnSp>
        <p:nvCxnSpPr>
          <p:cNvPr id="34" name="Straight Connector 33">
            <a:extLst>
              <a:ext uri="{FF2B5EF4-FFF2-40B4-BE49-F238E27FC236}">
                <a16:creationId xmlns:a16="http://schemas.microsoft.com/office/drawing/2014/main" id="{7A768B4C-90AE-04D4-04C5-7E2D1BBED98A}"/>
              </a:ext>
            </a:extLst>
          </p:cNvPr>
          <p:cNvCxnSpPr/>
          <p:nvPr/>
        </p:nvCxnSpPr>
        <p:spPr bwMode="auto">
          <a:xfrm>
            <a:off x="1940225" y="3389902"/>
            <a:ext cx="247350" cy="0"/>
          </a:xfrm>
          <a:prstGeom prst="line">
            <a:avLst/>
          </a:prstGeom>
          <a:noFill/>
          <a:ln w="28575" cap="flat" cmpd="sng" algn="ctr">
            <a:solidFill>
              <a:schemeClr val="accent1"/>
            </a:solidFill>
            <a:prstDash val="solid"/>
            <a:round/>
            <a:headEnd type="none" w="med" len="med"/>
            <a:tailEnd type="none" w="med" len="med"/>
          </a:ln>
          <a:effectLst/>
        </p:spPr>
      </p:cxnSp>
      <p:cxnSp>
        <p:nvCxnSpPr>
          <p:cNvPr id="1277" name="Straight Connector 1276">
            <a:extLst>
              <a:ext uri="{FF2B5EF4-FFF2-40B4-BE49-F238E27FC236}">
                <a16:creationId xmlns:a16="http://schemas.microsoft.com/office/drawing/2014/main" id="{1EB0C99F-A080-9728-13A0-A54FC04695F1}"/>
              </a:ext>
            </a:extLst>
          </p:cNvPr>
          <p:cNvCxnSpPr/>
          <p:nvPr/>
        </p:nvCxnSpPr>
        <p:spPr bwMode="auto">
          <a:xfrm>
            <a:off x="1940225" y="3588551"/>
            <a:ext cx="247350" cy="0"/>
          </a:xfrm>
          <a:prstGeom prst="line">
            <a:avLst/>
          </a:prstGeom>
          <a:noFill/>
          <a:ln w="28575" cap="flat" cmpd="sng" algn="ctr">
            <a:solidFill>
              <a:schemeClr val="accent3"/>
            </a:solidFill>
            <a:prstDash val="solid"/>
            <a:round/>
            <a:headEnd type="none" w="med" len="med"/>
            <a:tailEnd type="none" w="med" len="med"/>
          </a:ln>
          <a:effectLst/>
        </p:spPr>
      </p:cxnSp>
      <p:cxnSp>
        <p:nvCxnSpPr>
          <p:cNvPr id="1278" name="Straight Connector 1277">
            <a:extLst>
              <a:ext uri="{FF2B5EF4-FFF2-40B4-BE49-F238E27FC236}">
                <a16:creationId xmlns:a16="http://schemas.microsoft.com/office/drawing/2014/main" id="{9FCB6FD4-9250-1B5B-C41F-D5E3F3BC44F0}"/>
              </a:ext>
            </a:extLst>
          </p:cNvPr>
          <p:cNvCxnSpPr/>
          <p:nvPr/>
        </p:nvCxnSpPr>
        <p:spPr bwMode="auto">
          <a:xfrm>
            <a:off x="7423506" y="3529360"/>
            <a:ext cx="247350" cy="0"/>
          </a:xfrm>
          <a:prstGeom prst="line">
            <a:avLst/>
          </a:prstGeom>
          <a:noFill/>
          <a:ln w="28575" cap="flat" cmpd="sng" algn="ctr">
            <a:solidFill>
              <a:schemeClr val="accent1"/>
            </a:solidFill>
            <a:prstDash val="solid"/>
            <a:round/>
            <a:headEnd type="none" w="med" len="med"/>
            <a:tailEnd type="none" w="med" len="med"/>
          </a:ln>
          <a:effectLst/>
        </p:spPr>
      </p:cxnSp>
      <p:cxnSp>
        <p:nvCxnSpPr>
          <p:cNvPr id="1652" name="Straight Connector 1651">
            <a:extLst>
              <a:ext uri="{FF2B5EF4-FFF2-40B4-BE49-F238E27FC236}">
                <a16:creationId xmlns:a16="http://schemas.microsoft.com/office/drawing/2014/main" id="{8F9C4FA1-28E6-36DA-1E8C-8AC9AD31AE39}"/>
              </a:ext>
            </a:extLst>
          </p:cNvPr>
          <p:cNvCxnSpPr/>
          <p:nvPr/>
        </p:nvCxnSpPr>
        <p:spPr bwMode="auto">
          <a:xfrm>
            <a:off x="7423506" y="3728009"/>
            <a:ext cx="247350" cy="0"/>
          </a:xfrm>
          <a:prstGeom prst="line">
            <a:avLst/>
          </a:prstGeom>
          <a:noFill/>
          <a:ln w="28575" cap="flat" cmpd="sng" algn="ctr">
            <a:solidFill>
              <a:schemeClr val="accent3"/>
            </a:solidFill>
            <a:prstDash val="solid"/>
            <a:round/>
            <a:headEnd type="none" w="med" len="med"/>
            <a:tailEnd type="none" w="med" len="med"/>
          </a:ln>
          <a:effectLst/>
        </p:spPr>
      </p:cxnSp>
      <p:sp>
        <p:nvSpPr>
          <p:cNvPr id="82" name="Freeform: Shape 81">
            <a:extLst>
              <a:ext uri="{FF2B5EF4-FFF2-40B4-BE49-F238E27FC236}">
                <a16:creationId xmlns:a16="http://schemas.microsoft.com/office/drawing/2014/main" id="{96DF2FB5-159D-4036-BA9B-991CA483FB8E}"/>
              </a:ext>
            </a:extLst>
          </p:cNvPr>
          <p:cNvSpPr/>
          <p:nvPr/>
        </p:nvSpPr>
        <p:spPr bwMode="auto">
          <a:xfrm>
            <a:off x="7493794" y="2140192"/>
            <a:ext cx="3514725" cy="283369"/>
          </a:xfrm>
          <a:custGeom>
            <a:avLst/>
            <a:gdLst>
              <a:gd name="connsiteX0" fmla="*/ 3514725 w 3514725"/>
              <a:gd name="connsiteY0" fmla="*/ 283369 h 283369"/>
              <a:gd name="connsiteX1" fmla="*/ 2500312 w 3514725"/>
              <a:gd name="connsiteY1" fmla="*/ 283369 h 283369"/>
              <a:gd name="connsiteX2" fmla="*/ 2500312 w 3514725"/>
              <a:gd name="connsiteY2" fmla="*/ 238125 h 283369"/>
              <a:gd name="connsiteX3" fmla="*/ 2390775 w 3514725"/>
              <a:gd name="connsiteY3" fmla="*/ 238125 h 283369"/>
              <a:gd name="connsiteX4" fmla="*/ 2390775 w 3514725"/>
              <a:gd name="connsiteY4" fmla="*/ 223837 h 283369"/>
              <a:gd name="connsiteX5" fmla="*/ 2278856 w 3514725"/>
              <a:gd name="connsiteY5" fmla="*/ 223837 h 283369"/>
              <a:gd name="connsiteX6" fmla="*/ 2278856 w 3514725"/>
              <a:gd name="connsiteY6" fmla="*/ 204787 h 283369"/>
              <a:gd name="connsiteX7" fmla="*/ 2224087 w 3514725"/>
              <a:gd name="connsiteY7" fmla="*/ 204787 h 283369"/>
              <a:gd name="connsiteX8" fmla="*/ 2224087 w 3514725"/>
              <a:gd name="connsiteY8" fmla="*/ 171450 h 283369"/>
              <a:gd name="connsiteX9" fmla="*/ 2159794 w 3514725"/>
              <a:gd name="connsiteY9" fmla="*/ 171450 h 283369"/>
              <a:gd name="connsiteX10" fmla="*/ 2159794 w 3514725"/>
              <a:gd name="connsiteY10" fmla="*/ 150019 h 283369"/>
              <a:gd name="connsiteX11" fmla="*/ 2052637 w 3514725"/>
              <a:gd name="connsiteY11" fmla="*/ 150019 h 283369"/>
              <a:gd name="connsiteX12" fmla="*/ 2052637 w 3514725"/>
              <a:gd name="connsiteY12" fmla="*/ 140494 h 283369"/>
              <a:gd name="connsiteX13" fmla="*/ 1733550 w 3514725"/>
              <a:gd name="connsiteY13" fmla="*/ 140494 h 283369"/>
              <a:gd name="connsiteX14" fmla="*/ 1733550 w 3514725"/>
              <a:gd name="connsiteY14" fmla="*/ 123825 h 283369"/>
              <a:gd name="connsiteX15" fmla="*/ 883444 w 3514725"/>
              <a:gd name="connsiteY15" fmla="*/ 123825 h 283369"/>
              <a:gd name="connsiteX16" fmla="*/ 890587 w 3514725"/>
              <a:gd name="connsiteY16" fmla="*/ 116682 h 283369"/>
              <a:gd name="connsiteX17" fmla="*/ 883442 w 3514725"/>
              <a:gd name="connsiteY17" fmla="*/ 109537 h 283369"/>
              <a:gd name="connsiteX18" fmla="*/ 840581 w 3514725"/>
              <a:gd name="connsiteY18" fmla="*/ 109537 h 283369"/>
              <a:gd name="connsiteX19" fmla="*/ 840581 w 3514725"/>
              <a:gd name="connsiteY19" fmla="*/ 100012 h 283369"/>
              <a:gd name="connsiteX20" fmla="*/ 735806 w 3514725"/>
              <a:gd name="connsiteY20" fmla="*/ 100012 h 283369"/>
              <a:gd name="connsiteX21" fmla="*/ 735806 w 3514725"/>
              <a:gd name="connsiteY21" fmla="*/ 80962 h 283369"/>
              <a:gd name="connsiteX22" fmla="*/ 592931 w 3514725"/>
              <a:gd name="connsiteY22" fmla="*/ 80962 h 283369"/>
              <a:gd name="connsiteX23" fmla="*/ 592931 w 3514725"/>
              <a:gd name="connsiteY23" fmla="*/ 71437 h 283369"/>
              <a:gd name="connsiteX24" fmla="*/ 497681 w 3514725"/>
              <a:gd name="connsiteY24" fmla="*/ 71437 h 283369"/>
              <a:gd name="connsiteX25" fmla="*/ 497681 w 3514725"/>
              <a:gd name="connsiteY25" fmla="*/ 66675 h 283369"/>
              <a:gd name="connsiteX26" fmla="*/ 440531 w 3514725"/>
              <a:gd name="connsiteY26" fmla="*/ 66675 h 283369"/>
              <a:gd name="connsiteX27" fmla="*/ 440531 w 3514725"/>
              <a:gd name="connsiteY27" fmla="*/ 57150 h 283369"/>
              <a:gd name="connsiteX28" fmla="*/ 376237 w 3514725"/>
              <a:gd name="connsiteY28" fmla="*/ 57150 h 283369"/>
              <a:gd name="connsiteX29" fmla="*/ 376237 w 3514725"/>
              <a:gd name="connsiteY29" fmla="*/ 52387 h 283369"/>
              <a:gd name="connsiteX30" fmla="*/ 280987 w 3514725"/>
              <a:gd name="connsiteY30" fmla="*/ 52387 h 283369"/>
              <a:gd name="connsiteX31" fmla="*/ 280987 w 3514725"/>
              <a:gd name="connsiteY31" fmla="*/ 38100 h 283369"/>
              <a:gd name="connsiteX32" fmla="*/ 238125 w 3514725"/>
              <a:gd name="connsiteY32" fmla="*/ 38100 h 283369"/>
              <a:gd name="connsiteX33" fmla="*/ 238125 w 3514725"/>
              <a:gd name="connsiteY33" fmla="*/ 19050 h 283369"/>
              <a:gd name="connsiteX34" fmla="*/ 150019 w 3514725"/>
              <a:gd name="connsiteY34" fmla="*/ 19050 h 283369"/>
              <a:gd name="connsiteX35" fmla="*/ 152400 w 3514725"/>
              <a:gd name="connsiteY35" fmla="*/ 19050 h 283369"/>
              <a:gd name="connsiteX36" fmla="*/ 116681 w 3514725"/>
              <a:gd name="connsiteY36" fmla="*/ 19050 h 283369"/>
              <a:gd name="connsiteX37" fmla="*/ 116681 w 3514725"/>
              <a:gd name="connsiteY37" fmla="*/ 7144 h 283369"/>
              <a:gd name="connsiteX38" fmla="*/ 42862 w 3514725"/>
              <a:gd name="connsiteY38" fmla="*/ 7144 h 283369"/>
              <a:gd name="connsiteX39" fmla="*/ 42862 w 3514725"/>
              <a:gd name="connsiteY39" fmla="*/ 0 h 283369"/>
              <a:gd name="connsiteX40" fmla="*/ 0 w 3514725"/>
              <a:gd name="connsiteY40" fmla="*/ 0 h 283369"/>
              <a:gd name="connsiteX0" fmla="*/ 3514725 w 3514725"/>
              <a:gd name="connsiteY0" fmla="*/ 283369 h 283369"/>
              <a:gd name="connsiteX1" fmla="*/ 2500312 w 3514725"/>
              <a:gd name="connsiteY1" fmla="*/ 283369 h 283369"/>
              <a:gd name="connsiteX2" fmla="*/ 2500312 w 3514725"/>
              <a:gd name="connsiteY2" fmla="*/ 238125 h 283369"/>
              <a:gd name="connsiteX3" fmla="*/ 2390775 w 3514725"/>
              <a:gd name="connsiteY3" fmla="*/ 238125 h 283369"/>
              <a:gd name="connsiteX4" fmla="*/ 2390775 w 3514725"/>
              <a:gd name="connsiteY4" fmla="*/ 223837 h 283369"/>
              <a:gd name="connsiteX5" fmla="*/ 2278856 w 3514725"/>
              <a:gd name="connsiteY5" fmla="*/ 223837 h 283369"/>
              <a:gd name="connsiteX6" fmla="*/ 2278856 w 3514725"/>
              <a:gd name="connsiteY6" fmla="*/ 204787 h 283369"/>
              <a:gd name="connsiteX7" fmla="*/ 2224087 w 3514725"/>
              <a:gd name="connsiteY7" fmla="*/ 204787 h 283369"/>
              <a:gd name="connsiteX8" fmla="*/ 2224087 w 3514725"/>
              <a:gd name="connsiteY8" fmla="*/ 171450 h 283369"/>
              <a:gd name="connsiteX9" fmla="*/ 2159794 w 3514725"/>
              <a:gd name="connsiteY9" fmla="*/ 171450 h 283369"/>
              <a:gd name="connsiteX10" fmla="*/ 2159794 w 3514725"/>
              <a:gd name="connsiteY10" fmla="*/ 150019 h 283369"/>
              <a:gd name="connsiteX11" fmla="*/ 2052637 w 3514725"/>
              <a:gd name="connsiteY11" fmla="*/ 150019 h 283369"/>
              <a:gd name="connsiteX12" fmla="*/ 2052637 w 3514725"/>
              <a:gd name="connsiteY12" fmla="*/ 140494 h 283369"/>
              <a:gd name="connsiteX13" fmla="*/ 1733550 w 3514725"/>
              <a:gd name="connsiteY13" fmla="*/ 140494 h 283369"/>
              <a:gd name="connsiteX14" fmla="*/ 1733550 w 3514725"/>
              <a:gd name="connsiteY14" fmla="*/ 123825 h 283369"/>
              <a:gd name="connsiteX15" fmla="*/ 897731 w 3514725"/>
              <a:gd name="connsiteY15" fmla="*/ 123825 h 283369"/>
              <a:gd name="connsiteX16" fmla="*/ 890587 w 3514725"/>
              <a:gd name="connsiteY16" fmla="*/ 116682 h 283369"/>
              <a:gd name="connsiteX17" fmla="*/ 883442 w 3514725"/>
              <a:gd name="connsiteY17" fmla="*/ 109537 h 283369"/>
              <a:gd name="connsiteX18" fmla="*/ 840581 w 3514725"/>
              <a:gd name="connsiteY18" fmla="*/ 109537 h 283369"/>
              <a:gd name="connsiteX19" fmla="*/ 840581 w 3514725"/>
              <a:gd name="connsiteY19" fmla="*/ 100012 h 283369"/>
              <a:gd name="connsiteX20" fmla="*/ 735806 w 3514725"/>
              <a:gd name="connsiteY20" fmla="*/ 100012 h 283369"/>
              <a:gd name="connsiteX21" fmla="*/ 735806 w 3514725"/>
              <a:gd name="connsiteY21" fmla="*/ 80962 h 283369"/>
              <a:gd name="connsiteX22" fmla="*/ 592931 w 3514725"/>
              <a:gd name="connsiteY22" fmla="*/ 80962 h 283369"/>
              <a:gd name="connsiteX23" fmla="*/ 592931 w 3514725"/>
              <a:gd name="connsiteY23" fmla="*/ 71437 h 283369"/>
              <a:gd name="connsiteX24" fmla="*/ 497681 w 3514725"/>
              <a:gd name="connsiteY24" fmla="*/ 71437 h 283369"/>
              <a:gd name="connsiteX25" fmla="*/ 497681 w 3514725"/>
              <a:gd name="connsiteY25" fmla="*/ 66675 h 283369"/>
              <a:gd name="connsiteX26" fmla="*/ 440531 w 3514725"/>
              <a:gd name="connsiteY26" fmla="*/ 66675 h 283369"/>
              <a:gd name="connsiteX27" fmla="*/ 440531 w 3514725"/>
              <a:gd name="connsiteY27" fmla="*/ 57150 h 283369"/>
              <a:gd name="connsiteX28" fmla="*/ 376237 w 3514725"/>
              <a:gd name="connsiteY28" fmla="*/ 57150 h 283369"/>
              <a:gd name="connsiteX29" fmla="*/ 376237 w 3514725"/>
              <a:gd name="connsiteY29" fmla="*/ 52387 h 283369"/>
              <a:gd name="connsiteX30" fmla="*/ 280987 w 3514725"/>
              <a:gd name="connsiteY30" fmla="*/ 52387 h 283369"/>
              <a:gd name="connsiteX31" fmla="*/ 280987 w 3514725"/>
              <a:gd name="connsiteY31" fmla="*/ 38100 h 283369"/>
              <a:gd name="connsiteX32" fmla="*/ 238125 w 3514725"/>
              <a:gd name="connsiteY32" fmla="*/ 38100 h 283369"/>
              <a:gd name="connsiteX33" fmla="*/ 238125 w 3514725"/>
              <a:gd name="connsiteY33" fmla="*/ 19050 h 283369"/>
              <a:gd name="connsiteX34" fmla="*/ 150019 w 3514725"/>
              <a:gd name="connsiteY34" fmla="*/ 19050 h 283369"/>
              <a:gd name="connsiteX35" fmla="*/ 152400 w 3514725"/>
              <a:gd name="connsiteY35" fmla="*/ 19050 h 283369"/>
              <a:gd name="connsiteX36" fmla="*/ 116681 w 3514725"/>
              <a:gd name="connsiteY36" fmla="*/ 19050 h 283369"/>
              <a:gd name="connsiteX37" fmla="*/ 116681 w 3514725"/>
              <a:gd name="connsiteY37" fmla="*/ 7144 h 283369"/>
              <a:gd name="connsiteX38" fmla="*/ 42862 w 3514725"/>
              <a:gd name="connsiteY38" fmla="*/ 7144 h 283369"/>
              <a:gd name="connsiteX39" fmla="*/ 42862 w 3514725"/>
              <a:gd name="connsiteY39" fmla="*/ 0 h 283369"/>
              <a:gd name="connsiteX40" fmla="*/ 0 w 3514725"/>
              <a:gd name="connsiteY40"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514725" h="283369">
                <a:moveTo>
                  <a:pt x="3514725" y="283369"/>
                </a:moveTo>
                <a:lnTo>
                  <a:pt x="2500312" y="283369"/>
                </a:lnTo>
                <a:lnTo>
                  <a:pt x="2500312" y="238125"/>
                </a:lnTo>
                <a:lnTo>
                  <a:pt x="2390775" y="238125"/>
                </a:lnTo>
                <a:lnTo>
                  <a:pt x="2390775" y="223837"/>
                </a:lnTo>
                <a:lnTo>
                  <a:pt x="2278856" y="223837"/>
                </a:lnTo>
                <a:lnTo>
                  <a:pt x="2278856" y="204787"/>
                </a:lnTo>
                <a:lnTo>
                  <a:pt x="2224087" y="204787"/>
                </a:lnTo>
                <a:lnTo>
                  <a:pt x="2224087" y="171450"/>
                </a:lnTo>
                <a:lnTo>
                  <a:pt x="2159794" y="171450"/>
                </a:lnTo>
                <a:lnTo>
                  <a:pt x="2159794" y="150019"/>
                </a:lnTo>
                <a:lnTo>
                  <a:pt x="2052637" y="150019"/>
                </a:lnTo>
                <a:lnTo>
                  <a:pt x="2052637" y="140494"/>
                </a:lnTo>
                <a:lnTo>
                  <a:pt x="1733550" y="140494"/>
                </a:lnTo>
                <a:lnTo>
                  <a:pt x="1733550" y="123825"/>
                </a:lnTo>
                <a:lnTo>
                  <a:pt x="897731" y="123825"/>
                </a:lnTo>
                <a:lnTo>
                  <a:pt x="890587" y="116682"/>
                </a:lnTo>
                <a:lnTo>
                  <a:pt x="883442" y="109537"/>
                </a:lnTo>
                <a:lnTo>
                  <a:pt x="840581" y="109537"/>
                </a:lnTo>
                <a:lnTo>
                  <a:pt x="840581" y="100012"/>
                </a:lnTo>
                <a:lnTo>
                  <a:pt x="735806" y="100012"/>
                </a:lnTo>
                <a:lnTo>
                  <a:pt x="735806" y="80962"/>
                </a:lnTo>
                <a:lnTo>
                  <a:pt x="592931" y="80962"/>
                </a:lnTo>
                <a:lnTo>
                  <a:pt x="592931" y="71437"/>
                </a:lnTo>
                <a:lnTo>
                  <a:pt x="497681" y="71437"/>
                </a:lnTo>
                <a:lnTo>
                  <a:pt x="497681" y="66675"/>
                </a:lnTo>
                <a:lnTo>
                  <a:pt x="440531" y="66675"/>
                </a:lnTo>
                <a:lnTo>
                  <a:pt x="440531" y="57150"/>
                </a:lnTo>
                <a:lnTo>
                  <a:pt x="376237" y="57150"/>
                </a:lnTo>
                <a:lnTo>
                  <a:pt x="376237" y="52387"/>
                </a:lnTo>
                <a:lnTo>
                  <a:pt x="280987" y="52387"/>
                </a:lnTo>
                <a:lnTo>
                  <a:pt x="280987" y="38100"/>
                </a:lnTo>
                <a:lnTo>
                  <a:pt x="238125" y="38100"/>
                </a:lnTo>
                <a:lnTo>
                  <a:pt x="238125" y="19050"/>
                </a:lnTo>
                <a:lnTo>
                  <a:pt x="150019" y="19050"/>
                </a:lnTo>
                <a:lnTo>
                  <a:pt x="152400" y="19050"/>
                </a:lnTo>
                <a:lnTo>
                  <a:pt x="116681" y="19050"/>
                </a:lnTo>
                <a:lnTo>
                  <a:pt x="116681" y="7144"/>
                </a:lnTo>
                <a:lnTo>
                  <a:pt x="42862" y="7144"/>
                </a:lnTo>
                <a:lnTo>
                  <a:pt x="42862"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 name="Freeform: Shape 83">
            <a:extLst>
              <a:ext uri="{FF2B5EF4-FFF2-40B4-BE49-F238E27FC236}">
                <a16:creationId xmlns:a16="http://schemas.microsoft.com/office/drawing/2014/main" id="{094B3FE3-9741-29FD-CB9E-83FF94AF1478}"/>
              </a:ext>
            </a:extLst>
          </p:cNvPr>
          <p:cNvSpPr/>
          <p:nvPr/>
        </p:nvSpPr>
        <p:spPr bwMode="auto">
          <a:xfrm>
            <a:off x="7303294" y="2123523"/>
            <a:ext cx="3659981" cy="114300"/>
          </a:xfrm>
          <a:custGeom>
            <a:avLst/>
            <a:gdLst>
              <a:gd name="connsiteX0" fmla="*/ 3659981 w 3659981"/>
              <a:gd name="connsiteY0" fmla="*/ 114300 h 114300"/>
              <a:gd name="connsiteX1" fmla="*/ 2519362 w 3659981"/>
              <a:gd name="connsiteY1" fmla="*/ 114300 h 114300"/>
              <a:gd name="connsiteX2" fmla="*/ 2519362 w 3659981"/>
              <a:gd name="connsiteY2" fmla="*/ 83344 h 114300"/>
              <a:gd name="connsiteX3" fmla="*/ 2497931 w 3659981"/>
              <a:gd name="connsiteY3" fmla="*/ 83344 h 114300"/>
              <a:gd name="connsiteX4" fmla="*/ 2497931 w 3659981"/>
              <a:gd name="connsiteY4" fmla="*/ 66675 h 114300"/>
              <a:gd name="connsiteX5" fmla="*/ 2216944 w 3659981"/>
              <a:gd name="connsiteY5" fmla="*/ 66675 h 114300"/>
              <a:gd name="connsiteX6" fmla="*/ 2216944 w 3659981"/>
              <a:gd name="connsiteY6" fmla="*/ 42863 h 114300"/>
              <a:gd name="connsiteX7" fmla="*/ 1502569 w 3659981"/>
              <a:gd name="connsiteY7" fmla="*/ 42863 h 114300"/>
              <a:gd name="connsiteX8" fmla="*/ 1502569 w 3659981"/>
              <a:gd name="connsiteY8" fmla="*/ 30956 h 114300"/>
              <a:gd name="connsiteX9" fmla="*/ 1159669 w 3659981"/>
              <a:gd name="connsiteY9" fmla="*/ 30956 h 114300"/>
              <a:gd name="connsiteX10" fmla="*/ 1159669 w 3659981"/>
              <a:gd name="connsiteY10" fmla="*/ 26194 h 114300"/>
              <a:gd name="connsiteX11" fmla="*/ 1097756 w 3659981"/>
              <a:gd name="connsiteY11" fmla="*/ 26194 h 114300"/>
              <a:gd name="connsiteX12" fmla="*/ 1097756 w 3659981"/>
              <a:gd name="connsiteY12" fmla="*/ 16669 h 114300"/>
              <a:gd name="connsiteX13" fmla="*/ 1073944 w 3659981"/>
              <a:gd name="connsiteY13" fmla="*/ 16669 h 114300"/>
              <a:gd name="connsiteX14" fmla="*/ 1073944 w 3659981"/>
              <a:gd name="connsiteY14" fmla="*/ 9525 h 114300"/>
              <a:gd name="connsiteX15" fmla="*/ 754856 w 3659981"/>
              <a:gd name="connsiteY15" fmla="*/ 9525 h 114300"/>
              <a:gd name="connsiteX16" fmla="*/ 754856 w 3659981"/>
              <a:gd name="connsiteY16" fmla="*/ 0 h 114300"/>
              <a:gd name="connsiteX17" fmla="*/ 0 w 3659981"/>
              <a:gd name="connsiteY17" fmla="*/ 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59981" h="114300">
                <a:moveTo>
                  <a:pt x="3659981" y="114300"/>
                </a:moveTo>
                <a:lnTo>
                  <a:pt x="2519362" y="114300"/>
                </a:lnTo>
                <a:lnTo>
                  <a:pt x="2519362" y="83344"/>
                </a:lnTo>
                <a:lnTo>
                  <a:pt x="2497931" y="83344"/>
                </a:lnTo>
                <a:lnTo>
                  <a:pt x="2497931" y="66675"/>
                </a:lnTo>
                <a:lnTo>
                  <a:pt x="2216944" y="66675"/>
                </a:lnTo>
                <a:lnTo>
                  <a:pt x="2216944" y="42863"/>
                </a:lnTo>
                <a:lnTo>
                  <a:pt x="1502569" y="42863"/>
                </a:lnTo>
                <a:lnTo>
                  <a:pt x="1502569" y="30956"/>
                </a:lnTo>
                <a:lnTo>
                  <a:pt x="1159669" y="30956"/>
                </a:lnTo>
                <a:lnTo>
                  <a:pt x="1159669" y="26194"/>
                </a:lnTo>
                <a:lnTo>
                  <a:pt x="1097756" y="26194"/>
                </a:lnTo>
                <a:lnTo>
                  <a:pt x="1097756" y="16669"/>
                </a:lnTo>
                <a:lnTo>
                  <a:pt x="1073944" y="16669"/>
                </a:lnTo>
                <a:lnTo>
                  <a:pt x="1073944" y="9525"/>
                </a:lnTo>
                <a:lnTo>
                  <a:pt x="754856" y="9525"/>
                </a:lnTo>
                <a:lnTo>
                  <a:pt x="754856"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275929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BEC1A8-3DC3-607B-7283-285D482C6EC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B6B341F-92BB-1C25-B6A0-314CCFB0AA9D}"/>
              </a:ext>
            </a:extLst>
          </p:cNvPr>
          <p:cNvSpPr>
            <a:spLocks noGrp="1"/>
          </p:cNvSpPr>
          <p:nvPr>
            <p:ph type="title"/>
          </p:nvPr>
        </p:nvSpPr>
        <p:spPr/>
        <p:txBody>
          <a:bodyPr/>
          <a:lstStyle/>
          <a:p>
            <a:r>
              <a:rPr lang="en-US"/>
              <a:t>FLAIR: Safety</a:t>
            </a:r>
          </a:p>
        </p:txBody>
      </p:sp>
      <p:sp>
        <p:nvSpPr>
          <p:cNvPr id="6" name="TextBox 5">
            <a:extLst>
              <a:ext uri="{FF2B5EF4-FFF2-40B4-BE49-F238E27FC236}">
                <a16:creationId xmlns:a16="http://schemas.microsoft.com/office/drawing/2014/main" id="{1712B623-3A8C-1FD9-ED7C-7592C3C01F07}"/>
              </a:ext>
            </a:extLst>
          </p:cNvPr>
          <p:cNvSpPr txBox="1"/>
          <p:nvPr/>
        </p:nvSpPr>
        <p:spPr bwMode="auto">
          <a:xfrm>
            <a:off x="406133" y="6370155"/>
            <a:ext cx="54123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Munir. NEJM. 2024;390:326. </a:t>
            </a:r>
          </a:p>
        </p:txBody>
      </p:sp>
      <p:graphicFrame>
        <p:nvGraphicFramePr>
          <p:cNvPr id="16" name="Table 6">
            <a:extLst>
              <a:ext uri="{FF2B5EF4-FFF2-40B4-BE49-F238E27FC236}">
                <a16:creationId xmlns:a16="http://schemas.microsoft.com/office/drawing/2014/main" id="{6245A417-D5A1-DB74-F7E0-2E85D2B79C42}"/>
              </a:ext>
            </a:extLst>
          </p:cNvPr>
          <p:cNvGraphicFramePr>
            <a:graphicFrameLocks/>
          </p:cNvGraphicFramePr>
          <p:nvPr>
            <p:extLst>
              <p:ext uri="{D42A27DB-BD31-4B8C-83A1-F6EECF244321}">
                <p14:modId xmlns:p14="http://schemas.microsoft.com/office/powerpoint/2010/main" val="75898894"/>
              </p:ext>
            </p:extLst>
          </p:nvPr>
        </p:nvGraphicFramePr>
        <p:xfrm>
          <a:off x="717550" y="1270913"/>
          <a:ext cx="10788646" cy="4998720"/>
        </p:xfrm>
        <a:graphic>
          <a:graphicData uri="http://schemas.openxmlformats.org/drawingml/2006/table">
            <a:tbl>
              <a:tblPr firstRow="1" bandRow="1">
                <a:tableStyleId>{EB344D84-9AFB-497E-A393-DC336BA19D2E}</a:tableStyleId>
              </a:tblPr>
              <a:tblGrid>
                <a:gridCol w="2698334">
                  <a:extLst>
                    <a:ext uri="{9D8B030D-6E8A-4147-A177-3AD203B41FA5}">
                      <a16:colId xmlns:a16="http://schemas.microsoft.com/office/drawing/2014/main" val="4049538904"/>
                    </a:ext>
                  </a:extLst>
                </a:gridCol>
                <a:gridCol w="1011289">
                  <a:extLst>
                    <a:ext uri="{9D8B030D-6E8A-4147-A177-3AD203B41FA5}">
                      <a16:colId xmlns:a16="http://schemas.microsoft.com/office/drawing/2014/main" val="49704103"/>
                    </a:ext>
                  </a:extLst>
                </a:gridCol>
                <a:gridCol w="1011289">
                  <a:extLst>
                    <a:ext uri="{9D8B030D-6E8A-4147-A177-3AD203B41FA5}">
                      <a16:colId xmlns:a16="http://schemas.microsoft.com/office/drawing/2014/main" val="2850437108"/>
                    </a:ext>
                  </a:extLst>
                </a:gridCol>
                <a:gridCol w="1011289">
                  <a:extLst>
                    <a:ext uri="{9D8B030D-6E8A-4147-A177-3AD203B41FA5}">
                      <a16:colId xmlns:a16="http://schemas.microsoft.com/office/drawing/2014/main" val="882227021"/>
                    </a:ext>
                  </a:extLst>
                </a:gridCol>
                <a:gridCol w="1011289">
                  <a:extLst>
                    <a:ext uri="{9D8B030D-6E8A-4147-A177-3AD203B41FA5}">
                      <a16:colId xmlns:a16="http://schemas.microsoft.com/office/drawing/2014/main" val="198202355"/>
                    </a:ext>
                  </a:extLst>
                </a:gridCol>
                <a:gridCol w="1011289">
                  <a:extLst>
                    <a:ext uri="{9D8B030D-6E8A-4147-A177-3AD203B41FA5}">
                      <a16:colId xmlns:a16="http://schemas.microsoft.com/office/drawing/2014/main" val="2437658148"/>
                    </a:ext>
                  </a:extLst>
                </a:gridCol>
                <a:gridCol w="1011289">
                  <a:extLst>
                    <a:ext uri="{9D8B030D-6E8A-4147-A177-3AD203B41FA5}">
                      <a16:colId xmlns:a16="http://schemas.microsoft.com/office/drawing/2014/main" val="2648411855"/>
                    </a:ext>
                  </a:extLst>
                </a:gridCol>
                <a:gridCol w="1011289">
                  <a:extLst>
                    <a:ext uri="{9D8B030D-6E8A-4147-A177-3AD203B41FA5}">
                      <a16:colId xmlns:a16="http://schemas.microsoft.com/office/drawing/2014/main" val="564072045"/>
                    </a:ext>
                  </a:extLst>
                </a:gridCol>
                <a:gridCol w="1011289">
                  <a:extLst>
                    <a:ext uri="{9D8B030D-6E8A-4147-A177-3AD203B41FA5}">
                      <a16:colId xmlns:a16="http://schemas.microsoft.com/office/drawing/2014/main" val="602980256"/>
                    </a:ext>
                  </a:extLst>
                </a:gridCol>
              </a:tblGrid>
              <a:tr h="195781">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AEs Within 1 Yr of Randomization,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4">
                  <a:txBody>
                    <a:bodyPr/>
                    <a:lstStyle/>
                    <a:p>
                      <a:pPr algn="ctr"/>
                      <a:r>
                        <a:rPr lang="en-US" sz="1400">
                          <a:solidFill>
                            <a:schemeClr val="tx1"/>
                          </a:solidFill>
                          <a:latin typeface="+mn-lt"/>
                        </a:rPr>
                        <a:t>Ibrutinib + Venetoclax  (n = 252)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4">
                  <a:txBody>
                    <a:bodyPr/>
                    <a:lstStyle/>
                    <a:p>
                      <a:pPr algn="ctr"/>
                      <a:r>
                        <a:rPr lang="en-US" sz="1400">
                          <a:solidFill>
                            <a:schemeClr val="tx1"/>
                          </a:solidFill>
                          <a:latin typeface="+mn-lt"/>
                        </a:rPr>
                        <a:t>FCR (n = 239)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160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11740197"/>
                  </a:ext>
                </a:extLst>
              </a:tr>
              <a:tr h="215359">
                <a:tc vMerge="1">
                  <a:txBody>
                    <a:bodyPr/>
                    <a:lstStyle/>
                    <a:p>
                      <a:endParaRPr lang="en-US"/>
                    </a:p>
                  </a:txBody>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dirty="0">
                          <a:solidFill>
                            <a:schemeClr val="tx1"/>
                          </a:solidFill>
                          <a:latin typeface="+mn-lt"/>
                        </a:rPr>
                        <a:t>Gr 1 or 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a:solidFill>
                            <a:schemeClr val="tx1"/>
                          </a:solidFill>
                          <a:latin typeface="+mn-lt"/>
                        </a:rPr>
                        <a:t>Gr 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a:solidFill>
                            <a:schemeClr val="tx1"/>
                          </a:solidFill>
                          <a:latin typeface="+mn-lt"/>
                        </a:rPr>
                        <a:t>Gr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mn-lt"/>
                        </a:rPr>
                        <a:t>Gr 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a:solidFill>
                            <a:schemeClr val="tx1"/>
                          </a:solidFill>
                          <a:latin typeface="+mn-lt"/>
                        </a:rPr>
                        <a:t>Gr 1 or 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b="1" dirty="0">
                          <a:solidFill>
                            <a:schemeClr val="tx1"/>
                          </a:solidFill>
                          <a:latin typeface="+mn-lt"/>
                        </a:rPr>
                        <a:t>Gr 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mn-lt"/>
                        </a:rPr>
                        <a:t>Gr 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mn-lt"/>
                        </a:rPr>
                        <a:t>Gr 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79962796"/>
                  </a:ext>
                </a:extLst>
              </a:tr>
              <a:tr h="215359">
                <a:tc>
                  <a:txBody>
                    <a:bodyPr/>
                    <a:lstStyle/>
                    <a:p>
                      <a:r>
                        <a:rPr lang="en-US" sz="1400">
                          <a:solidFill>
                            <a:schemeClr val="bg1"/>
                          </a:solidFill>
                          <a:latin typeface="+mn-lt"/>
                        </a:rPr>
                        <a:t>Anemia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9.5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0.8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20.9</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13.8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1.7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82122810"/>
                  </a:ext>
                </a:extLst>
              </a:tr>
              <a:tr h="215359">
                <a:tc>
                  <a:txBody>
                    <a:bodyPr/>
                    <a:lstStyle/>
                    <a:p>
                      <a:r>
                        <a:rPr lang="en-US" sz="1400">
                          <a:solidFill>
                            <a:schemeClr val="bg1"/>
                          </a:solidFill>
                          <a:latin typeface="+mn-lt"/>
                        </a:rPr>
                        <a:t>Atrial fibrillation or arrhythmia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4.0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0.8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1.4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06698552"/>
                  </a:ext>
                </a:extLst>
              </a:tr>
              <a:tr h="215359">
                <a:tc>
                  <a:txBody>
                    <a:bodyPr/>
                    <a:lstStyle/>
                    <a:p>
                      <a:r>
                        <a:rPr lang="en-US" sz="1400">
                          <a:solidFill>
                            <a:schemeClr val="bg1"/>
                          </a:solidFill>
                          <a:latin typeface="+mn-lt"/>
                        </a:rPr>
                        <a:t>Fatigue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15.1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mn-lt"/>
                          <a:ea typeface="+mn-ea"/>
                          <a:cs typeface="+mn-cs"/>
                        </a:rPr>
                        <a:t>0.4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45.2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3.8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81959741"/>
                  </a:ext>
                </a:extLst>
              </a:tr>
              <a:tr h="215359">
                <a:tc>
                  <a:txBody>
                    <a:bodyPr/>
                    <a:lstStyle/>
                    <a:p>
                      <a:r>
                        <a:rPr lang="en-US" sz="1400">
                          <a:solidFill>
                            <a:schemeClr val="bg1"/>
                          </a:solidFill>
                          <a:latin typeface="+mn-lt"/>
                        </a:rPr>
                        <a:t>Febrile neutropenia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5.4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745028136"/>
                  </a:ext>
                </a:extLst>
              </a:tr>
              <a:tr h="215359">
                <a:tc>
                  <a:txBody>
                    <a:bodyPr/>
                    <a:lstStyle/>
                    <a:p>
                      <a:r>
                        <a:rPr lang="en-US" sz="1400">
                          <a:solidFill>
                            <a:schemeClr val="bg1"/>
                          </a:solidFill>
                          <a:latin typeface="+mn-lt"/>
                        </a:rPr>
                        <a:t>Fever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2.0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noProof="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23.8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7.1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98843362"/>
                  </a:ext>
                </a:extLst>
              </a:tr>
              <a:tr h="215359">
                <a:tc>
                  <a:txBody>
                    <a:bodyPr/>
                    <a:lstStyle/>
                    <a:p>
                      <a:r>
                        <a:rPr lang="en-US" sz="1400">
                          <a:solidFill>
                            <a:schemeClr val="bg1"/>
                          </a:solidFill>
                          <a:latin typeface="+mn-lt"/>
                        </a:rPr>
                        <a:t>Headache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4.0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13.0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0.4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42519639"/>
                  </a:ext>
                </a:extLst>
              </a:tr>
              <a:tr h="215359">
                <a:tc>
                  <a:txBody>
                    <a:bodyPr/>
                    <a:lstStyle/>
                    <a:p>
                      <a:r>
                        <a:rPr lang="en-US" sz="1400">
                          <a:solidFill>
                            <a:schemeClr val="bg1"/>
                          </a:solidFill>
                          <a:latin typeface="+mn-lt"/>
                        </a:rPr>
                        <a:t>Lymphocyte count decreased</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1.6</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1.7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1.7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1.7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91414612"/>
                  </a:ext>
                </a:extLst>
              </a:tr>
              <a:tr h="215359">
                <a:tc>
                  <a:txBody>
                    <a:bodyPr/>
                    <a:lstStyle/>
                    <a:p>
                      <a:pPr marL="0" indent="0">
                        <a:buFont typeface="Wingdings" panose="05000000000000000000" pitchFamily="2" charset="2"/>
                        <a:buNone/>
                      </a:pPr>
                      <a:r>
                        <a:rPr lang="en-US" sz="1400">
                          <a:solidFill>
                            <a:schemeClr val="bg1"/>
                          </a:solidFill>
                          <a:latin typeface="+mn-lt"/>
                        </a:rPr>
                        <a:t>Nausea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17.1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algn="ctr"/>
                      <a:r>
                        <a:rPr lang="en-US" sz="1400" kern="1200">
                          <a:solidFill>
                            <a:schemeClr val="bg1"/>
                          </a:solidFill>
                          <a:latin typeface="+mn-lt"/>
                          <a:ea typeface="+mn-ea"/>
                          <a:cs typeface="+mn-cs"/>
                        </a:rPr>
                        <a:t>1.2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57.7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Franklin Gothic Book" panose="020B0503020102020204"/>
                        </a:defRPr>
                      </a:lvl1pPr>
                      <a:lvl2pPr marL="457200" algn="l" defTabSz="914400" rtl="0" eaLnBrk="1" latinLnBrk="0" hangingPunct="1">
                        <a:defRPr sz="1800" kern="1200">
                          <a:solidFill>
                            <a:schemeClr val="dk1"/>
                          </a:solidFill>
                          <a:latin typeface="Franklin Gothic Book" panose="020B0503020102020204"/>
                        </a:defRPr>
                      </a:lvl2pPr>
                      <a:lvl3pPr marL="914400" algn="l" defTabSz="914400" rtl="0" eaLnBrk="1" latinLnBrk="0" hangingPunct="1">
                        <a:defRPr sz="1800" kern="1200">
                          <a:solidFill>
                            <a:schemeClr val="dk1"/>
                          </a:solidFill>
                          <a:latin typeface="Franklin Gothic Book" panose="020B0503020102020204"/>
                        </a:defRPr>
                      </a:lvl3pPr>
                      <a:lvl4pPr marL="1371600" algn="l" defTabSz="914400" rtl="0" eaLnBrk="1" latinLnBrk="0" hangingPunct="1">
                        <a:defRPr sz="1800" kern="1200">
                          <a:solidFill>
                            <a:schemeClr val="dk1"/>
                          </a:solidFill>
                          <a:latin typeface="Franklin Gothic Book" panose="020B0503020102020204"/>
                        </a:defRPr>
                      </a:lvl4pPr>
                      <a:lvl5pPr marL="1828800" algn="l" defTabSz="914400" rtl="0" eaLnBrk="1" latinLnBrk="0" hangingPunct="1">
                        <a:defRPr sz="1800" kern="1200">
                          <a:solidFill>
                            <a:schemeClr val="dk1"/>
                          </a:solidFill>
                          <a:latin typeface="Franklin Gothic Book" panose="020B0503020102020204"/>
                        </a:defRPr>
                      </a:lvl5pPr>
                      <a:lvl6pPr marL="2286000" algn="l" defTabSz="914400" rtl="0" eaLnBrk="1" latinLnBrk="0" hangingPunct="1">
                        <a:defRPr sz="1800" kern="1200">
                          <a:solidFill>
                            <a:schemeClr val="dk1"/>
                          </a:solidFill>
                          <a:latin typeface="Franklin Gothic Book" panose="020B0503020102020204"/>
                        </a:defRPr>
                      </a:lvl6pPr>
                      <a:lvl7pPr marL="2743200" algn="l" defTabSz="914400" rtl="0" eaLnBrk="1" latinLnBrk="0" hangingPunct="1">
                        <a:defRPr sz="1800" kern="1200">
                          <a:solidFill>
                            <a:schemeClr val="dk1"/>
                          </a:solidFill>
                          <a:latin typeface="Franklin Gothic Book" panose="020B0503020102020204"/>
                        </a:defRPr>
                      </a:lvl7pPr>
                      <a:lvl8pPr marL="3200400" algn="l" defTabSz="914400" rtl="0" eaLnBrk="1" latinLnBrk="0" hangingPunct="1">
                        <a:defRPr sz="1800" kern="1200">
                          <a:solidFill>
                            <a:schemeClr val="dk1"/>
                          </a:solidFill>
                          <a:latin typeface="Franklin Gothic Book" panose="020B0503020102020204"/>
                        </a:defRPr>
                      </a:lvl8pPr>
                      <a:lvl9pPr marL="3657600" algn="l" defTabSz="914400" rtl="0" eaLnBrk="1" latinLnBrk="0" hangingPunct="1">
                        <a:defRPr sz="1800" kern="1200">
                          <a:solidFill>
                            <a:schemeClr val="dk1"/>
                          </a:solidFill>
                          <a:latin typeface="Franklin Gothic Book" panose="020B0503020102020204"/>
                        </a:defRPr>
                      </a:lvl9pPr>
                    </a:lstStyle>
                    <a:p>
                      <a:pPr marL="0" algn="ctr" defTabSz="914400" rtl="0" eaLnBrk="1" latinLnBrk="0" hangingPunct="1"/>
                      <a:r>
                        <a:rPr lang="en-US" sz="1400" kern="1200">
                          <a:solidFill>
                            <a:schemeClr val="bg1"/>
                          </a:solidFill>
                          <a:latin typeface="+mn-lt"/>
                          <a:ea typeface="+mn-ea"/>
                          <a:cs typeface="+mn-cs"/>
                        </a:rPr>
                        <a:t>0.4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91475520"/>
                  </a:ext>
                </a:extLst>
              </a:tr>
              <a:tr h="215359">
                <a:tc>
                  <a:txBody>
                    <a:bodyPr/>
                    <a:lstStyle/>
                    <a:p>
                      <a:pPr marL="0" indent="0">
                        <a:buFont typeface="Wingdings" panose="05000000000000000000" pitchFamily="2" charset="2"/>
                        <a:buNone/>
                      </a:pPr>
                      <a:r>
                        <a:rPr lang="en-US" sz="1400">
                          <a:solidFill>
                            <a:schemeClr val="bg1"/>
                          </a:solidFill>
                          <a:latin typeface="+mn-lt"/>
                        </a:rPr>
                        <a:t>Neutropenia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9.1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6.3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4.0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11.3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22.2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25.1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50966616"/>
                  </a:ext>
                </a:extLst>
              </a:tr>
              <a:tr h="215359">
                <a:tc>
                  <a:txBody>
                    <a:bodyPr/>
                    <a:lstStyle/>
                    <a:p>
                      <a:pPr marL="0" indent="0">
                        <a:buFont typeface="Wingdings" panose="05000000000000000000" pitchFamily="2" charset="2"/>
                        <a:buNone/>
                      </a:pPr>
                      <a:r>
                        <a:rPr lang="en-US" sz="1400">
                          <a:solidFill>
                            <a:schemeClr val="bg1"/>
                          </a:solidFill>
                          <a:latin typeface="+mn-lt"/>
                        </a:rPr>
                        <a:t>Platelet count decreased</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kern="1200">
                          <a:solidFill>
                            <a:schemeClr val="bg1"/>
                          </a:solidFill>
                          <a:latin typeface="+mn-lt"/>
                          <a:ea typeface="+mn-ea"/>
                          <a:cs typeface="+mn-cs"/>
                        </a:rPr>
                        <a:t>15.5</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kern="1200">
                          <a:solidFill>
                            <a:schemeClr val="bg1"/>
                          </a:solidFill>
                          <a:latin typeface="+mn-lt"/>
                          <a:ea typeface="+mn-ea"/>
                          <a:cs typeface="+mn-cs"/>
                        </a:rPr>
                        <a:t>1.2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kern="1200">
                          <a:solidFill>
                            <a:schemeClr val="bg1"/>
                          </a:solidFill>
                          <a:latin typeface="+mn-lt"/>
                          <a:ea typeface="+mn-ea"/>
                          <a:cs typeface="+mn-cs"/>
                        </a:rPr>
                        <a:t>0.8</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27.2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6.7</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3.3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76841394"/>
                  </a:ext>
                </a:extLst>
              </a:tr>
              <a:tr h="215359">
                <a:tc>
                  <a:txBody>
                    <a:bodyPr/>
                    <a:lstStyle/>
                    <a:p>
                      <a:pPr marL="0" indent="0">
                        <a:buFont typeface="Wingdings" panose="05000000000000000000" pitchFamily="2" charset="2"/>
                        <a:buNone/>
                      </a:pPr>
                      <a:r>
                        <a:rPr lang="en-US" sz="1400">
                          <a:solidFill>
                            <a:schemeClr val="bg1"/>
                          </a:solidFill>
                          <a:latin typeface="+mn-lt"/>
                        </a:rPr>
                        <a:t>Rash</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10.3</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0.4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27.6</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804311653"/>
                  </a:ext>
                </a:extLst>
              </a:tr>
              <a:tr h="215359">
                <a:tc>
                  <a:txBody>
                    <a:bodyPr/>
                    <a:lstStyle/>
                    <a:p>
                      <a:pPr marL="0" indent="0">
                        <a:buFont typeface="Wingdings" panose="05000000000000000000" pitchFamily="2" charset="2"/>
                        <a:buNone/>
                      </a:pPr>
                      <a:r>
                        <a:rPr lang="en-US" sz="1400">
                          <a:solidFill>
                            <a:schemeClr val="bg1"/>
                          </a:solidFill>
                          <a:latin typeface="+mn-lt"/>
                        </a:rPr>
                        <a:t>Taste alteration/loss of appetite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kern="1200">
                          <a:solidFill>
                            <a:schemeClr val="bg1"/>
                          </a:solidFill>
                          <a:latin typeface="+mn-lt"/>
                          <a:ea typeface="+mn-ea"/>
                          <a:cs typeface="+mn-cs"/>
                        </a:rPr>
                        <a:t>1.6</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12.6</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34903909"/>
                  </a:ext>
                </a:extLst>
              </a:tr>
              <a:tr h="215359">
                <a:tc>
                  <a:txBody>
                    <a:bodyPr/>
                    <a:lstStyle/>
                    <a:p>
                      <a:pPr marL="0" indent="0">
                        <a:buFont typeface="Wingdings" panose="05000000000000000000" pitchFamily="2" charset="2"/>
                        <a:buNone/>
                      </a:pPr>
                      <a:r>
                        <a:rPr lang="en-US" sz="1400">
                          <a:solidFill>
                            <a:schemeClr val="bg1"/>
                          </a:solidFill>
                          <a:latin typeface="+mn-lt"/>
                        </a:rPr>
                        <a:t>Vomiting</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6.0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kern="1200">
                          <a:solidFill>
                            <a:schemeClr val="bg1"/>
                          </a:solidFill>
                          <a:latin typeface="+mn-lt"/>
                          <a:ea typeface="+mn-ea"/>
                          <a:cs typeface="+mn-cs"/>
                        </a:rPr>
                        <a:t>0.4</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27.2</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2.1</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r>
                        <a:rPr lang="en-US" sz="1400" kern="1200">
                          <a:solidFill>
                            <a:schemeClr val="bg1"/>
                          </a:solidFill>
                          <a:latin typeface="+mn-lt"/>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mn-cs"/>
                        </a:rPr>
                        <a:t>0</a:t>
                      </a:r>
                    </a:p>
                  </a:txBody>
                  <a:tcPr marL="36576" marR="36576"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42870466"/>
                  </a:ext>
                </a:extLst>
              </a:tr>
            </a:tbl>
          </a:graphicData>
        </a:graphic>
      </p:graphicFrame>
    </p:spTree>
    <p:extLst>
      <p:ext uri="{BB962C8B-B14F-4D97-AF65-F5344CB8AC3E}">
        <p14:creationId xmlns:p14="http://schemas.microsoft.com/office/powerpoint/2010/main" val="143460065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Content Placeholder 2">
            <a:extLst>
              <a:ext uri="{FF2B5EF4-FFF2-40B4-BE49-F238E27FC236}">
                <a16:creationId xmlns:a16="http://schemas.microsoft.com/office/drawing/2014/main" id="{CB50CB56-7A95-C241-AD5B-87049A13C891}"/>
              </a:ext>
            </a:extLst>
          </p:cNvPr>
          <p:cNvSpPr txBox="1">
            <a:spLocks/>
          </p:cNvSpPr>
          <p:nvPr/>
        </p:nvSpPr>
        <p:spPr>
          <a:xfrm>
            <a:off x="604675" y="1513047"/>
            <a:ext cx="10877529" cy="465068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b="0" kern="0"/>
              <a:t>Randomized phase III trial</a:t>
            </a:r>
          </a:p>
        </p:txBody>
      </p:sp>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p:txBody>
          <a:bodyPr/>
          <a:lstStyle/>
          <a:p>
            <a:pPr eaLnBrk="1" hangingPunct="1"/>
            <a:r>
              <a:rPr lang="en-US" altLang="en-US" dirty="0"/>
              <a:t>GLOW: Ibrutinib + Venetoclax vs Chlorambucil + Obinutuzumab in Previously Untreated CLL</a:t>
            </a:r>
          </a:p>
        </p:txBody>
      </p:sp>
      <p:sp>
        <p:nvSpPr>
          <p:cNvPr id="19460" name="Text Box 45">
            <a:extLst>
              <a:ext uri="{FF2B5EF4-FFF2-40B4-BE49-F238E27FC236}">
                <a16:creationId xmlns:a16="http://schemas.microsoft.com/office/drawing/2014/main" id="{73BB8788-EA93-4F80-B091-B8486BEE8697}"/>
              </a:ext>
            </a:extLst>
          </p:cNvPr>
          <p:cNvSpPr txBox="1">
            <a:spLocks noChangeArrowheads="1"/>
          </p:cNvSpPr>
          <p:nvPr/>
        </p:nvSpPr>
        <p:spPr bwMode="auto">
          <a:xfrm>
            <a:off x="357372" y="2718196"/>
            <a:ext cx="2858903"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Older (≥65 yr) or unfit (CIRS &gt;6 or </a:t>
            </a:r>
            <a:r>
              <a:rPr lang="en-GB" altLang="en-US" sz="1800" b="0" dirty="0" err="1">
                <a:solidFill>
                  <a:schemeClr val="bg1"/>
                </a:solidFill>
                <a:latin typeface="Calibri" panose="020F0502020204030204" pitchFamily="34" charset="0"/>
              </a:rPr>
              <a:t>CrCl</a:t>
            </a:r>
            <a:r>
              <a:rPr lang="en-GB" altLang="en-US" sz="1800" b="0" dirty="0">
                <a:solidFill>
                  <a:schemeClr val="bg1"/>
                </a:solidFill>
                <a:latin typeface="Calibri" panose="020F0502020204030204" pitchFamily="34" charset="0"/>
              </a:rPr>
              <a:t> &lt;70 mL/min) patients with previously untreated CLL without del(17p) or known </a:t>
            </a:r>
            <a:r>
              <a:rPr lang="en-GB" altLang="en-US" sz="1800" b="0" i="1" dirty="0">
                <a:solidFill>
                  <a:schemeClr val="bg1"/>
                </a:solidFill>
                <a:latin typeface="Calibri" panose="020F0502020204030204" pitchFamily="34" charset="0"/>
              </a:rPr>
              <a:t>TP53</a:t>
            </a:r>
            <a:r>
              <a:rPr lang="en-GB" altLang="en-US" sz="1800" b="0" dirty="0">
                <a:solidFill>
                  <a:schemeClr val="bg1"/>
                </a:solidFill>
                <a:latin typeface="Calibri" panose="020F0502020204030204" pitchFamily="34" charset="0"/>
              </a:rPr>
              <a:t> mutations; ECOG PS 0-2</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211)</a:t>
            </a:r>
            <a:endParaRPr lang="en-US" altLang="en-US" sz="1800" b="0" dirty="0">
              <a:solidFill>
                <a:schemeClr val="bg1"/>
              </a:solidFill>
              <a:latin typeface="Calibri" panose="020F0502020204030204" pitchFamily="34" charset="0"/>
            </a:endParaRPr>
          </a:p>
        </p:txBody>
      </p:sp>
      <p:sp>
        <p:nvSpPr>
          <p:cNvPr id="19461" name="Rectangle 46">
            <a:extLst>
              <a:ext uri="{FF2B5EF4-FFF2-40B4-BE49-F238E27FC236}">
                <a16:creationId xmlns:a16="http://schemas.microsoft.com/office/drawing/2014/main" id="{937A8B82-B1A2-4F68-B7FF-D7788F4B7C74}"/>
              </a:ext>
            </a:extLst>
          </p:cNvPr>
          <p:cNvSpPr>
            <a:spLocks noChangeArrowheads="1"/>
          </p:cNvSpPr>
          <p:nvPr/>
        </p:nvSpPr>
        <p:spPr bwMode="auto">
          <a:xfrm>
            <a:off x="8430365" y="3046285"/>
            <a:ext cx="253841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b="0" i="1">
                <a:solidFill>
                  <a:schemeClr val="bg1"/>
                </a:solidFill>
                <a:latin typeface="Calibri" panose="020F0502020204030204" pitchFamily="34" charset="0"/>
              </a:rPr>
              <a:t>Patients with confirmed PD and active disease requiring treatment eligible to receive single-agent Ibr</a:t>
            </a:r>
          </a:p>
        </p:txBody>
      </p:sp>
      <p:sp>
        <p:nvSpPr>
          <p:cNvPr id="19463" name="Rectangle 49">
            <a:extLst>
              <a:ext uri="{FF2B5EF4-FFF2-40B4-BE49-F238E27FC236}">
                <a16:creationId xmlns:a16="http://schemas.microsoft.com/office/drawing/2014/main" id="{C346F25D-ABA6-46CD-940B-7C5654E371C3}"/>
              </a:ext>
            </a:extLst>
          </p:cNvPr>
          <p:cNvSpPr>
            <a:spLocks noChangeArrowheads="1"/>
          </p:cNvSpPr>
          <p:nvPr/>
        </p:nvSpPr>
        <p:spPr bwMode="auto">
          <a:xfrm>
            <a:off x="4024313" y="2639236"/>
            <a:ext cx="3790950" cy="859158"/>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a:solidFill>
                  <a:schemeClr val="tx1"/>
                </a:solidFill>
                <a:latin typeface="Calibri" panose="020F0502020204030204" pitchFamily="34" charset="0"/>
              </a:rPr>
              <a:t>Ibr + Ven </a:t>
            </a:r>
            <a:r>
              <a:rPr lang="en-US" altLang="en-US" sz="1800" b="0">
                <a:solidFill>
                  <a:schemeClr val="tx1"/>
                </a:solidFill>
                <a:latin typeface="Calibri" panose="020F0502020204030204" pitchFamily="34" charset="0"/>
              </a:rPr>
              <a:t>for 12 cycles, </a:t>
            </a:r>
            <a:br>
              <a:rPr lang="en-US" altLang="en-US" sz="1800" b="0">
                <a:solidFill>
                  <a:schemeClr val="tx1"/>
                </a:solidFill>
                <a:latin typeface="Calibri" panose="020F0502020204030204" pitchFamily="34" charset="0"/>
              </a:rPr>
            </a:br>
            <a:r>
              <a:rPr lang="en-US" altLang="en-US" sz="1800" b="0">
                <a:solidFill>
                  <a:schemeClr val="tx1"/>
                </a:solidFill>
                <a:latin typeface="Calibri" panose="020F0502020204030204" pitchFamily="34" charset="0"/>
              </a:rPr>
              <a:t>after 3 cycles of Ibr lead-in</a:t>
            </a:r>
          </a:p>
          <a:p>
            <a:pPr algn="ctr">
              <a:lnSpc>
                <a:spcPct val="100000"/>
              </a:lnSpc>
              <a:spcBef>
                <a:spcPct val="0"/>
              </a:spcBef>
              <a:spcAft>
                <a:spcPct val="0"/>
              </a:spcAft>
              <a:buClrTx/>
              <a:buFontTx/>
              <a:buNone/>
            </a:pPr>
            <a:r>
              <a:rPr lang="en-US" altLang="en-US" sz="1800" b="0">
                <a:solidFill>
                  <a:schemeClr val="tx1"/>
                </a:solidFill>
                <a:latin typeface="Calibri" panose="020F0502020204030204" pitchFamily="34" charset="0"/>
              </a:rPr>
              <a:t>(n = 106)</a:t>
            </a:r>
          </a:p>
        </p:txBody>
      </p:sp>
      <p:sp>
        <p:nvSpPr>
          <p:cNvPr id="19464" name="Rectangle 50">
            <a:extLst>
              <a:ext uri="{FF2B5EF4-FFF2-40B4-BE49-F238E27FC236}">
                <a16:creationId xmlns:a16="http://schemas.microsoft.com/office/drawing/2014/main" id="{FD3256D1-4424-49E5-A490-F3D2F2281980}"/>
              </a:ext>
            </a:extLst>
          </p:cNvPr>
          <p:cNvSpPr>
            <a:spLocks noChangeArrowheads="1"/>
          </p:cNvSpPr>
          <p:nvPr/>
        </p:nvSpPr>
        <p:spPr bwMode="auto">
          <a:xfrm>
            <a:off x="4024313" y="3612851"/>
            <a:ext cx="3790950" cy="903742"/>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a:solidFill>
                  <a:schemeClr val="tx1"/>
                </a:solidFill>
                <a:latin typeface="Calibri" panose="020F0502020204030204" pitchFamily="34" charset="0"/>
              </a:rPr>
              <a:t>Clb + O </a:t>
            </a:r>
            <a:r>
              <a:rPr lang="en-US" altLang="en-US" sz="1800" b="0">
                <a:solidFill>
                  <a:schemeClr val="tx1"/>
                </a:solidFill>
                <a:latin typeface="Calibri" panose="020F0502020204030204" pitchFamily="34" charset="0"/>
              </a:rPr>
              <a:t>for 6 cycles</a:t>
            </a:r>
            <a:endParaRPr lang="en-US" altLang="en-US" sz="1800">
              <a:solidFill>
                <a:schemeClr val="tx1"/>
              </a:solidFill>
              <a:latin typeface="Calibri" panose="020F0502020204030204" pitchFamily="34" charset="0"/>
            </a:endParaRPr>
          </a:p>
          <a:p>
            <a:pPr algn="ctr">
              <a:lnSpc>
                <a:spcPct val="100000"/>
              </a:lnSpc>
              <a:spcBef>
                <a:spcPct val="0"/>
              </a:spcBef>
              <a:spcAft>
                <a:spcPct val="0"/>
              </a:spcAft>
              <a:buClrTx/>
              <a:buFontTx/>
              <a:buNone/>
            </a:pPr>
            <a:r>
              <a:rPr lang="en-US" altLang="en-US" sz="1800" b="0">
                <a:solidFill>
                  <a:schemeClr val="tx1"/>
                </a:solidFill>
                <a:latin typeface="Calibri" panose="020F0502020204030204" pitchFamily="34" charset="0"/>
              </a:rPr>
              <a:t>(n = 105)</a:t>
            </a:r>
          </a:p>
        </p:txBody>
      </p:sp>
      <p:sp>
        <p:nvSpPr>
          <p:cNvPr id="19466" name="Line 52">
            <a:extLst>
              <a:ext uri="{FF2B5EF4-FFF2-40B4-BE49-F238E27FC236}">
                <a16:creationId xmlns:a16="http://schemas.microsoft.com/office/drawing/2014/main" id="{809AEC4D-D360-4462-B28D-A44E89AF0366}"/>
              </a:ext>
            </a:extLst>
          </p:cNvPr>
          <p:cNvSpPr>
            <a:spLocks noChangeShapeType="1"/>
          </p:cNvSpPr>
          <p:nvPr/>
        </p:nvSpPr>
        <p:spPr bwMode="auto">
          <a:xfrm>
            <a:off x="7923532" y="3560942"/>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19467" name="Line 53">
            <a:extLst>
              <a:ext uri="{FF2B5EF4-FFF2-40B4-BE49-F238E27FC236}">
                <a16:creationId xmlns:a16="http://schemas.microsoft.com/office/drawing/2014/main" id="{19B47B8E-7D11-46DE-BD1E-B2309FDE5C23}"/>
              </a:ext>
            </a:extLst>
          </p:cNvPr>
          <p:cNvSpPr>
            <a:spLocks noChangeShapeType="1"/>
          </p:cNvSpPr>
          <p:nvPr/>
        </p:nvSpPr>
        <p:spPr bwMode="auto">
          <a:xfrm>
            <a:off x="3287713" y="3713343"/>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19468" name="Line 54">
            <a:extLst>
              <a:ext uri="{FF2B5EF4-FFF2-40B4-BE49-F238E27FC236}">
                <a16:creationId xmlns:a16="http://schemas.microsoft.com/office/drawing/2014/main" id="{D1F2E6DC-39ED-43FE-A784-E6851ADCA3EA}"/>
              </a:ext>
            </a:extLst>
          </p:cNvPr>
          <p:cNvSpPr>
            <a:spLocks noChangeShapeType="1"/>
          </p:cNvSpPr>
          <p:nvPr/>
        </p:nvSpPr>
        <p:spPr bwMode="auto">
          <a:xfrm flipV="1">
            <a:off x="3287713" y="3113267"/>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chemeClr val="bg1"/>
              </a:solidFill>
              <a:latin typeface="Calibri" panose="020F0502020204030204" pitchFamily="34" charset="0"/>
            </a:endParaRPr>
          </a:p>
        </p:txBody>
      </p:sp>
      <p:sp>
        <p:nvSpPr>
          <p:cNvPr id="19" name="Text Box 15">
            <a:extLst>
              <a:ext uri="{FF2B5EF4-FFF2-40B4-BE49-F238E27FC236}">
                <a16:creationId xmlns:a16="http://schemas.microsoft.com/office/drawing/2014/main" id="{9163677E-82F0-D045-A4A9-77835976CFEF}"/>
              </a:ext>
            </a:extLst>
          </p:cNvPr>
          <p:cNvSpPr txBox="1">
            <a:spLocks noChangeArrowheads="1"/>
          </p:cNvSpPr>
          <p:nvPr/>
        </p:nvSpPr>
        <p:spPr bwMode="auto">
          <a:xfrm>
            <a:off x="412751" y="636362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Niemann. Lancet Oncol. 2023;24:1423.</a:t>
            </a:r>
            <a:r>
              <a:rPr lang="en-US" altLang="en-US" sz="1200" b="0" dirty="0">
                <a:solidFill>
                  <a:schemeClr val="bg2"/>
                </a:solidFill>
                <a:latin typeface="Calibri" panose="020F0502020204030204" pitchFamily="34" charset="0"/>
              </a:rPr>
              <a:t> </a:t>
            </a:r>
            <a:r>
              <a:rPr lang="en-US" altLang="en-US" sz="1200" b="0" spc="-10" dirty="0">
                <a:solidFill>
                  <a:schemeClr val="bg2"/>
                </a:solidFill>
                <a:latin typeface="Calibri" panose="020F0502020204030204" pitchFamily="34" charset="0"/>
              </a:rPr>
              <a:t>Munir. ASH 2021. </a:t>
            </a:r>
            <a:r>
              <a:rPr lang="en-US" altLang="en-US" sz="1200" b="0" spc="-10" dirty="0" err="1">
                <a:solidFill>
                  <a:schemeClr val="bg2"/>
                </a:solidFill>
                <a:latin typeface="Calibri" panose="020F0502020204030204" pitchFamily="34" charset="0"/>
              </a:rPr>
              <a:t>Abstr</a:t>
            </a:r>
            <a:r>
              <a:rPr lang="en-US" altLang="en-US" sz="1200" b="0" spc="-10" dirty="0">
                <a:solidFill>
                  <a:schemeClr val="bg2"/>
                </a:solidFill>
                <a:latin typeface="Calibri" panose="020F0502020204030204" pitchFamily="34" charset="0"/>
              </a:rPr>
              <a:t> 70.</a:t>
            </a:r>
            <a:endParaRPr lang="en-US" altLang="en-US" sz="1200" b="0" dirty="0">
              <a:solidFill>
                <a:schemeClr val="bg2"/>
              </a:solidFill>
              <a:latin typeface="Calibri" panose="020F0502020204030204" pitchFamily="34" charset="0"/>
            </a:endParaRPr>
          </a:p>
        </p:txBody>
      </p:sp>
      <p:cxnSp>
        <p:nvCxnSpPr>
          <p:cNvPr id="21" name="Straight Arrow Connector 20">
            <a:extLst>
              <a:ext uri="{FF2B5EF4-FFF2-40B4-BE49-F238E27FC236}">
                <a16:creationId xmlns:a16="http://schemas.microsoft.com/office/drawing/2014/main" id="{A3DFB5CD-9C5D-404B-A5F0-73388112FD93}"/>
              </a:ext>
            </a:extLst>
          </p:cNvPr>
          <p:cNvCxnSpPr>
            <a:cxnSpLocks/>
          </p:cNvCxnSpPr>
          <p:nvPr/>
        </p:nvCxnSpPr>
        <p:spPr bwMode="auto">
          <a:xfrm>
            <a:off x="3409210" y="2645398"/>
            <a:ext cx="0" cy="567515"/>
          </a:xfrm>
          <a:prstGeom prst="straightConnector1">
            <a:avLst/>
          </a:prstGeom>
          <a:noFill/>
          <a:ln w="28575" cap="flat" cmpd="sng" algn="ctr">
            <a:solidFill>
              <a:schemeClr val="bg1"/>
            </a:solidFill>
            <a:prstDash val="solid"/>
            <a:round/>
            <a:headEnd type="none" w="med" len="med"/>
            <a:tailEnd type="triangle"/>
          </a:ln>
          <a:effectLst/>
        </p:spPr>
      </p:cxnSp>
      <p:sp>
        <p:nvSpPr>
          <p:cNvPr id="22" name="TextBox 21">
            <a:extLst>
              <a:ext uri="{FF2B5EF4-FFF2-40B4-BE49-F238E27FC236}">
                <a16:creationId xmlns:a16="http://schemas.microsoft.com/office/drawing/2014/main" id="{B7923326-E644-F84D-8D3C-B75CA793C770}"/>
              </a:ext>
            </a:extLst>
          </p:cNvPr>
          <p:cNvSpPr txBox="1"/>
          <p:nvPr/>
        </p:nvSpPr>
        <p:spPr bwMode="auto">
          <a:xfrm>
            <a:off x="1255960" y="2200651"/>
            <a:ext cx="430649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a:solidFill>
                  <a:schemeClr val="bg1"/>
                </a:solidFill>
                <a:latin typeface="Calibri" panose="020F0502020204030204" pitchFamily="34" charset="0"/>
              </a:rPr>
              <a:t>Stratified by IGHV status, presence of del(11q)</a:t>
            </a:r>
          </a:p>
        </p:txBody>
      </p:sp>
      <p:sp>
        <p:nvSpPr>
          <p:cNvPr id="23" name="Content Placeholder 18">
            <a:extLst>
              <a:ext uri="{FF2B5EF4-FFF2-40B4-BE49-F238E27FC236}">
                <a16:creationId xmlns:a16="http://schemas.microsoft.com/office/drawing/2014/main" id="{31C23B8E-2FA0-5F4F-A260-11B621FD450F}"/>
              </a:ext>
            </a:extLst>
          </p:cNvPr>
          <p:cNvSpPr txBox="1">
            <a:spLocks/>
          </p:cNvSpPr>
          <p:nvPr/>
        </p:nvSpPr>
        <p:spPr bwMode="auto">
          <a:xfrm>
            <a:off x="613356" y="5165802"/>
            <a:ext cx="10868848" cy="1126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pPr>
            <a:r>
              <a:rPr lang="en-US" sz="2200" b="1" kern="0"/>
              <a:t>Primary endpoint: </a:t>
            </a:r>
            <a:r>
              <a:rPr lang="en-US" sz="2200" b="0" kern="0"/>
              <a:t>PFS by IRC</a:t>
            </a:r>
          </a:p>
          <a:p>
            <a:pPr>
              <a:spcBef>
                <a:spcPts val="600"/>
              </a:spcBef>
            </a:pPr>
            <a:r>
              <a:rPr lang="en-US" sz="2200" b="1" kern="0"/>
              <a:t>Secondary endpoints:</a:t>
            </a:r>
            <a:r>
              <a:rPr lang="en-US" sz="2200" kern="0"/>
              <a:t> MRD, CRR, ORR, OS, DOR, time-to-next treatment, time to worsening, safety</a:t>
            </a:r>
            <a:endParaRPr lang="en-US" sz="2200" b="0" kern="0"/>
          </a:p>
        </p:txBody>
      </p:sp>
      <p:sp>
        <p:nvSpPr>
          <p:cNvPr id="25" name="TextBox 24">
            <a:extLst>
              <a:ext uri="{FF2B5EF4-FFF2-40B4-BE49-F238E27FC236}">
                <a16:creationId xmlns:a16="http://schemas.microsoft.com/office/drawing/2014/main" id="{D7CF67DB-9AE8-3548-94F4-FD0D9927443C}"/>
              </a:ext>
            </a:extLst>
          </p:cNvPr>
          <p:cNvSpPr txBox="1"/>
          <p:nvPr/>
        </p:nvSpPr>
        <p:spPr bwMode="auto">
          <a:xfrm>
            <a:off x="3949504" y="4534396"/>
            <a:ext cx="675378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a:solidFill>
                  <a:schemeClr val="bg1"/>
                </a:solidFill>
                <a:latin typeface="Calibri" panose="020F0502020204030204" pitchFamily="34" charset="0"/>
              </a:rPr>
              <a:t>Dosing: Ibr 420 mg QD; Ven 20-400 mg QD ramp-up over 5 wk beginning at cycle 4; </a:t>
            </a:r>
            <a:br>
              <a:rPr lang="en-US" sz="1400" b="0">
                <a:solidFill>
                  <a:schemeClr val="bg1"/>
                </a:solidFill>
                <a:latin typeface="Calibri" panose="020F0502020204030204" pitchFamily="34" charset="0"/>
              </a:rPr>
            </a:br>
            <a:r>
              <a:rPr lang="en-US" sz="1400" b="0">
                <a:solidFill>
                  <a:schemeClr val="bg1"/>
                </a:solidFill>
                <a:latin typeface="Calibri" panose="020F0502020204030204" pitchFamily="34" charset="0"/>
              </a:rPr>
              <a:t>Clb 0.5 mg/kg on Days 1, 15; O 1000 mg on Days 1-2, 8, 15 of cycle 1, Day 1 of cycles 2-6.</a:t>
            </a:r>
          </a:p>
        </p:txBody>
      </p:sp>
      <p:grpSp>
        <p:nvGrpSpPr>
          <p:cNvPr id="29" name="Group 28">
            <a:extLst>
              <a:ext uri="{FF2B5EF4-FFF2-40B4-BE49-F238E27FC236}">
                <a16:creationId xmlns:a16="http://schemas.microsoft.com/office/drawing/2014/main" id="{4E7D4506-12A0-4FB3-9658-2F9F4BD31D38}"/>
              </a:ext>
            </a:extLst>
          </p:cNvPr>
          <p:cNvGrpSpPr/>
          <p:nvPr/>
        </p:nvGrpSpPr>
        <p:grpSpPr>
          <a:xfrm>
            <a:off x="9392911" y="6207927"/>
            <a:ext cx="2488502" cy="454909"/>
            <a:chOff x="9392911" y="6207927"/>
            <a:chExt cx="2488502" cy="454909"/>
          </a:xfrm>
        </p:grpSpPr>
        <p:pic>
          <p:nvPicPr>
            <p:cNvPr id="30" name="Picture 29" descr="A picture containing text, ax, wheel&#10;&#10;Description automatically generated">
              <a:extLst>
                <a:ext uri="{FF2B5EF4-FFF2-40B4-BE49-F238E27FC236}">
                  <a16:creationId xmlns:a16="http://schemas.microsoft.com/office/drawing/2014/main" id="{A422E065-D68F-41B3-9B73-98F63B9AD5F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31" name="Rectangle 30">
              <a:extLst>
                <a:ext uri="{FF2B5EF4-FFF2-40B4-BE49-F238E27FC236}">
                  <a16:creationId xmlns:a16="http://schemas.microsoft.com/office/drawing/2014/main" id="{A3F07D62-DC26-4484-89CF-35953FA947C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a:solidFill>
                    <a:srgbClr val="455560"/>
                  </a:solidFill>
                  <a:latin typeface="Calibri" panose="020F0502020204030204" pitchFamily="34" charset="0"/>
                </a:rPr>
                <a:t>Slide credit: </a:t>
              </a:r>
              <a:r>
                <a:rPr lang="en-US" altLang="en-US" sz="1400" b="0">
                  <a:solidFill>
                    <a:schemeClr val="bg2"/>
                  </a:solidFill>
                  <a:latin typeface="Calibri" panose="020F0502020204030204" pitchFamily="34" charset="0"/>
                  <a:hlinkClick r:id="rId4"/>
                </a:rPr>
                <a:t>clinicaloptions.com</a:t>
              </a:r>
              <a:endParaRPr lang="en-US" altLang="en-US" sz="1400" b="0">
                <a:solidFill>
                  <a:schemeClr val="bg2"/>
                </a:solidFill>
                <a:latin typeface="Calibri" panose="020F050202020403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2DA5ED-AD43-1CDF-23AC-78F52CB08DFE}"/>
              </a:ext>
            </a:extLst>
          </p:cNvPr>
          <p:cNvSpPr>
            <a:spLocks noGrp="1"/>
          </p:cNvSpPr>
          <p:nvPr>
            <p:ph type="title"/>
          </p:nvPr>
        </p:nvSpPr>
        <p:spPr/>
        <p:txBody>
          <a:bodyPr/>
          <a:lstStyle/>
          <a:p>
            <a:r>
              <a:rPr lang="en-US"/>
              <a:t>GLOW: 4-Yr Follow-up PFS </a:t>
            </a:r>
          </a:p>
        </p:txBody>
      </p:sp>
      <p:sp>
        <p:nvSpPr>
          <p:cNvPr id="4" name="Content Placeholder 3">
            <a:extLst>
              <a:ext uri="{FF2B5EF4-FFF2-40B4-BE49-F238E27FC236}">
                <a16:creationId xmlns:a16="http://schemas.microsoft.com/office/drawing/2014/main" id="{006B8CC9-2EF6-F1E9-D446-0E746BAC4845}"/>
              </a:ext>
            </a:extLst>
          </p:cNvPr>
          <p:cNvSpPr>
            <a:spLocks noGrp="1"/>
          </p:cNvSpPr>
          <p:nvPr>
            <p:ph idx="1"/>
          </p:nvPr>
        </p:nvSpPr>
        <p:spPr>
          <a:xfrm>
            <a:off x="6979863" y="5595344"/>
            <a:ext cx="4807313" cy="568389"/>
          </a:xfrm>
        </p:spPr>
        <p:txBody>
          <a:bodyPr/>
          <a:lstStyle/>
          <a:p>
            <a:r>
              <a:rPr lang="en-US" sz="1800" dirty="0"/>
              <a:t>5-yr follow-up </a:t>
            </a:r>
            <a:r>
              <a:rPr lang="en-US" sz="1800" dirty="0" err="1"/>
              <a:t>mPFS</a:t>
            </a:r>
            <a:r>
              <a:rPr lang="en-US" sz="1800" dirty="0"/>
              <a:t> for </a:t>
            </a:r>
            <a:r>
              <a:rPr lang="en-US" sz="1800" dirty="0" err="1"/>
              <a:t>Ibr</a:t>
            </a:r>
            <a:r>
              <a:rPr lang="en-US" sz="1800" dirty="0"/>
              <a:t> + Ven vs </a:t>
            </a:r>
            <a:r>
              <a:rPr lang="en-US" sz="1800" dirty="0" err="1"/>
              <a:t>Clb</a:t>
            </a:r>
            <a:r>
              <a:rPr lang="en-US" sz="1800" dirty="0"/>
              <a:t> + O: 67% vs 20%; HR: 0.256</a:t>
            </a:r>
          </a:p>
        </p:txBody>
      </p:sp>
      <p:sp>
        <p:nvSpPr>
          <p:cNvPr id="6" name="TextBox 5">
            <a:extLst>
              <a:ext uri="{FF2B5EF4-FFF2-40B4-BE49-F238E27FC236}">
                <a16:creationId xmlns:a16="http://schemas.microsoft.com/office/drawing/2014/main" id="{1324A027-8944-A95E-FD38-95FCC209056E}"/>
              </a:ext>
            </a:extLst>
          </p:cNvPr>
          <p:cNvSpPr txBox="1"/>
          <p:nvPr/>
        </p:nvSpPr>
        <p:spPr bwMode="auto">
          <a:xfrm>
            <a:off x="4685531" y="1473482"/>
            <a:ext cx="29895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a:solidFill>
                  <a:schemeClr val="bg1"/>
                </a:solidFill>
                <a:latin typeface="Calibri" panose="020F0502020204030204" pitchFamily="34" charset="0"/>
              </a:rPr>
              <a:t>Median follow-up: 46 mo</a:t>
            </a:r>
          </a:p>
        </p:txBody>
      </p:sp>
      <p:graphicFrame>
        <p:nvGraphicFramePr>
          <p:cNvPr id="8" name="Group 3">
            <a:extLst>
              <a:ext uri="{FF2B5EF4-FFF2-40B4-BE49-F238E27FC236}">
                <a16:creationId xmlns:a16="http://schemas.microsoft.com/office/drawing/2014/main" id="{56998EAF-24DA-ED19-5614-072778FE85CB}"/>
              </a:ext>
            </a:extLst>
          </p:cNvPr>
          <p:cNvGraphicFramePr>
            <a:graphicFrameLocks/>
          </p:cNvGraphicFramePr>
          <p:nvPr>
            <p:extLst>
              <p:ext uri="{D42A27DB-BD31-4B8C-83A1-F6EECF244321}">
                <p14:modId xmlns:p14="http://schemas.microsoft.com/office/powerpoint/2010/main" val="1607392741"/>
              </p:ext>
            </p:extLst>
          </p:nvPr>
        </p:nvGraphicFramePr>
        <p:xfrm>
          <a:off x="3148885" y="1902711"/>
          <a:ext cx="3469077" cy="1226898"/>
        </p:xfrm>
        <a:graphic>
          <a:graphicData uri="http://schemas.openxmlformats.org/drawingml/2006/table">
            <a:tbl>
              <a:tblPr/>
              <a:tblGrid>
                <a:gridCol w="1365957">
                  <a:extLst>
                    <a:ext uri="{9D8B030D-6E8A-4147-A177-3AD203B41FA5}">
                      <a16:colId xmlns:a16="http://schemas.microsoft.com/office/drawing/2014/main" val="20000"/>
                    </a:ext>
                  </a:extLst>
                </a:gridCol>
                <a:gridCol w="822960">
                  <a:extLst>
                    <a:ext uri="{9D8B030D-6E8A-4147-A177-3AD203B41FA5}">
                      <a16:colId xmlns:a16="http://schemas.microsoft.com/office/drawing/2014/main" val="20001"/>
                    </a:ext>
                  </a:extLst>
                </a:gridCol>
                <a:gridCol w="1280160">
                  <a:extLst>
                    <a:ext uri="{9D8B030D-6E8A-4147-A177-3AD203B41FA5}">
                      <a16:colId xmlns:a16="http://schemas.microsoft.com/office/drawing/2014/main" val="20002"/>
                    </a:ext>
                  </a:extLst>
                </a:gridCol>
              </a:tblGrid>
              <a:tr h="2393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a:ln>
                          <a:noFill/>
                        </a:ln>
                        <a:solidFill>
                          <a:schemeClr val="bg1"/>
                        </a:solidFill>
                        <a:effectLst/>
                        <a:latin typeface="Calibri" panose="020F0502020204030204" pitchFamily="34" charset="0"/>
                      </a:endParaRP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err="1">
                          <a:ln>
                            <a:noFill/>
                          </a:ln>
                          <a:solidFill>
                            <a:schemeClr val="accent1"/>
                          </a:solidFill>
                          <a:effectLst/>
                          <a:latin typeface="Calibri" panose="020F0502020204030204" pitchFamily="34" charset="0"/>
                        </a:rPr>
                        <a:t>Ibr</a:t>
                      </a:r>
                      <a:r>
                        <a:rPr kumimoji="0" lang="en-US" sz="1200" b="1" i="0" u="none" strike="noStrike" cap="none" normalizeH="0" baseline="0">
                          <a:ln>
                            <a:noFill/>
                          </a:ln>
                          <a:solidFill>
                            <a:schemeClr val="accent1"/>
                          </a:solidFill>
                          <a:effectLst/>
                          <a:latin typeface="Calibri" panose="020F0502020204030204" pitchFamily="34" charset="0"/>
                        </a:rPr>
                        <a:t> + Ven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a:ln>
                            <a:noFill/>
                          </a:ln>
                          <a:solidFill>
                            <a:schemeClr val="accent1"/>
                          </a:solidFill>
                          <a:effectLst/>
                          <a:latin typeface="Calibri" panose="020F0502020204030204" pitchFamily="34" charset="0"/>
                        </a:rPr>
                        <a:t>(n = 106)</a:t>
                      </a:r>
                    </a:p>
                  </a:txBody>
                  <a:tcPr marT="9144" marB="9144"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err="1">
                          <a:ln>
                            <a:noFill/>
                          </a:ln>
                          <a:solidFill>
                            <a:schemeClr val="accent3"/>
                          </a:solidFill>
                          <a:effectLst/>
                          <a:latin typeface="Calibri" panose="020F0502020204030204" pitchFamily="34" charset="0"/>
                        </a:rPr>
                        <a:t>Clb</a:t>
                      </a:r>
                      <a:r>
                        <a:rPr kumimoji="0" lang="en-US" sz="1200" b="1" i="0" u="none" strike="noStrike" cap="none" normalizeH="0" baseline="0">
                          <a:ln>
                            <a:noFill/>
                          </a:ln>
                          <a:solidFill>
                            <a:schemeClr val="accent3"/>
                          </a:solidFill>
                          <a:effectLst/>
                          <a:latin typeface="Calibri" panose="020F0502020204030204" pitchFamily="34" charset="0"/>
                        </a:rPr>
                        <a:t> + 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a:ln>
                            <a:noFill/>
                          </a:ln>
                          <a:solidFill>
                            <a:schemeClr val="accent3"/>
                          </a:solidFill>
                          <a:effectLst/>
                          <a:latin typeface="Calibri" panose="020F0502020204030204" pitchFamily="34" charset="0"/>
                        </a:rPr>
                        <a:t>(n = 105)</a:t>
                      </a:r>
                    </a:p>
                  </a:txBody>
                  <a:tcPr marT="9144" marB="9144"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25863">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Events</a:t>
                      </a: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29</a:t>
                      </a: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78</a:t>
                      </a:r>
                    </a:p>
                  </a:txBody>
                  <a:tcPr marT="9144" marB="914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25863">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mPFS, mo (95% CI)</a:t>
                      </a:r>
                    </a:p>
                  </a:txBody>
                  <a:tcPr marT="9144" marB="9144"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NR</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21.7 (16.7–26.1)</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125863">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HR (95% CI)</a:t>
                      </a:r>
                    </a:p>
                  </a:txBody>
                  <a:tcPr marT="9144" marB="9144"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0.214 (0.138-0.334)</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1242896"/>
                  </a:ext>
                </a:extLst>
              </a:tr>
              <a:tr h="239346">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a:ln>
                            <a:noFill/>
                          </a:ln>
                          <a:solidFill>
                            <a:schemeClr val="bg1"/>
                          </a:solidFill>
                          <a:effectLst/>
                          <a:latin typeface="Calibri" panose="020F0502020204030204" pitchFamily="34" charset="0"/>
                        </a:rPr>
                        <a:t>P</a:t>
                      </a:r>
                      <a:r>
                        <a:rPr kumimoji="0" lang="en-US" sz="1200" b="0" i="0" u="none" strike="noStrike" cap="none" normalizeH="0" baseline="0">
                          <a:ln>
                            <a:noFill/>
                          </a:ln>
                          <a:solidFill>
                            <a:schemeClr val="bg1"/>
                          </a:solidFill>
                          <a:effectLst/>
                          <a:latin typeface="Calibri" panose="020F0502020204030204" pitchFamily="34" charset="0"/>
                        </a:rPr>
                        <a:t> value</a:t>
                      </a:r>
                    </a:p>
                  </a:txBody>
                  <a:tcPr marT="9144" marB="9144"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a:ln>
                            <a:noFill/>
                          </a:ln>
                          <a:solidFill>
                            <a:schemeClr val="bg1"/>
                          </a:solidFill>
                          <a:effectLst/>
                          <a:latin typeface="Calibri" panose="020F0502020204030204" pitchFamily="34" charset="0"/>
                        </a:rPr>
                        <a:t>&lt;.0001</a:t>
                      </a:r>
                    </a:p>
                  </a:txBody>
                  <a:tcPr marT="9144" marB="9144"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59150094"/>
                  </a:ext>
                </a:extLst>
              </a:tr>
            </a:tbl>
          </a:graphicData>
        </a:graphic>
      </p:graphicFrame>
      <p:graphicFrame>
        <p:nvGraphicFramePr>
          <p:cNvPr id="9" name="Group 32">
            <a:extLst>
              <a:ext uri="{FF2B5EF4-FFF2-40B4-BE49-F238E27FC236}">
                <a16:creationId xmlns:a16="http://schemas.microsoft.com/office/drawing/2014/main" id="{57F8696A-C147-A6A0-9C77-06C6C2E81043}"/>
              </a:ext>
            </a:extLst>
          </p:cNvPr>
          <p:cNvGraphicFramePr>
            <a:graphicFrameLocks/>
          </p:cNvGraphicFramePr>
          <p:nvPr>
            <p:extLst>
              <p:ext uri="{D42A27DB-BD31-4B8C-83A1-F6EECF244321}">
                <p14:modId xmlns:p14="http://schemas.microsoft.com/office/powerpoint/2010/main" val="1266711837"/>
              </p:ext>
            </p:extLst>
          </p:nvPr>
        </p:nvGraphicFramePr>
        <p:xfrm>
          <a:off x="6969929" y="1891541"/>
          <a:ext cx="4683044" cy="1788852"/>
        </p:xfrm>
        <a:graphic>
          <a:graphicData uri="http://schemas.openxmlformats.org/drawingml/2006/table">
            <a:tbl>
              <a:tblPr/>
              <a:tblGrid>
                <a:gridCol w="1800520">
                  <a:extLst>
                    <a:ext uri="{9D8B030D-6E8A-4147-A177-3AD203B41FA5}">
                      <a16:colId xmlns:a16="http://schemas.microsoft.com/office/drawing/2014/main" val="20000"/>
                    </a:ext>
                  </a:extLst>
                </a:gridCol>
                <a:gridCol w="1441262">
                  <a:extLst>
                    <a:ext uri="{9D8B030D-6E8A-4147-A177-3AD203B41FA5}">
                      <a16:colId xmlns:a16="http://schemas.microsoft.com/office/drawing/2014/main" val="20001"/>
                    </a:ext>
                  </a:extLst>
                </a:gridCol>
                <a:gridCol w="1441262">
                  <a:extLst>
                    <a:ext uri="{9D8B030D-6E8A-4147-A177-3AD203B41FA5}">
                      <a16:colId xmlns:a16="http://schemas.microsoft.com/office/drawing/2014/main" val="3630856945"/>
                    </a:ext>
                  </a:extLst>
                </a:gridCol>
              </a:tblGrid>
              <a:tr h="0">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Characteristic,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Ibr + Ven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0"/>
                  </a:ext>
                </a:extLst>
              </a:tr>
              <a:tr h="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mIGHV</a:t>
                      </a:r>
                      <a:br>
                        <a:rPr kumimoji="0" lang="en-US" sz="1400" b="1" i="0" u="none" strike="noStrike" cap="none" normalizeH="0" baseline="0">
                          <a:ln>
                            <a:noFill/>
                          </a:ln>
                          <a:solidFill>
                            <a:schemeClr val="tx1"/>
                          </a:solidFill>
                          <a:effectLst/>
                          <a:latin typeface="Calibri" panose="020F0502020204030204" pitchFamily="34" charset="0"/>
                        </a:rPr>
                      </a:br>
                      <a:r>
                        <a:rPr kumimoji="0" lang="en-US" sz="1400" b="1" i="0" u="none" strike="noStrike" cap="none" normalizeH="0" baseline="0">
                          <a:ln>
                            <a:noFill/>
                          </a:ln>
                          <a:solidFill>
                            <a:schemeClr val="tx1"/>
                          </a:solidFill>
                          <a:effectLst/>
                          <a:latin typeface="Calibri" panose="020F0502020204030204" pitchFamily="34" charset="0"/>
                        </a:rPr>
                        <a:t>(n = 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uIGHV</a:t>
                      </a:r>
                      <a:br>
                        <a:rPr kumimoji="0" lang="en-US" sz="1400" b="1" i="0" u="none" strike="noStrike" cap="none" normalizeH="0" baseline="0">
                          <a:ln>
                            <a:noFill/>
                          </a:ln>
                          <a:solidFill>
                            <a:schemeClr val="tx1"/>
                          </a:solidFill>
                          <a:effectLst/>
                          <a:latin typeface="Calibri" panose="020F0502020204030204" pitchFamily="34" charset="0"/>
                        </a:rPr>
                      </a:br>
                      <a:r>
                        <a:rPr kumimoji="0" lang="en-US" sz="1400" b="1" i="0" u="none" strike="noStrike" cap="none" normalizeH="0" baseline="0">
                          <a:ln>
                            <a:noFill/>
                          </a:ln>
                          <a:solidFill>
                            <a:schemeClr val="tx1"/>
                          </a:solidFill>
                          <a:effectLst/>
                          <a:latin typeface="Calibri" panose="020F0502020204030204" pitchFamily="34" charset="0"/>
                        </a:rPr>
                        <a:t>(n = 57)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584728901"/>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Events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23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7080475"/>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 (95% CI)</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90.0 (72.0-96.7)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69.8 (57.2-79.4)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59819868"/>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a:t>
                      </a:r>
                      <a:endParaRPr kumimoji="0" lang="en-US" sz="1400" b="0" i="1"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3.775 (1.133-12.576)</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86058361"/>
                  </a:ext>
                </a:extLst>
              </a:tr>
              <a:tr h="241465">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1" u="none" strike="noStrike" cap="none" normalizeH="0" baseline="0">
                          <a:ln>
                            <a:noFill/>
                          </a:ln>
                          <a:solidFill>
                            <a:schemeClr val="bg2">
                              <a:lumMod val="10000"/>
                            </a:schemeClr>
                          </a:solidFill>
                          <a:effectLst/>
                          <a:latin typeface="Calibri" panose="020F0502020204030204" pitchFamily="34" charset="0"/>
                        </a:rPr>
                        <a:t>P</a:t>
                      </a:r>
                      <a:r>
                        <a:rPr kumimoji="0" lang="en-US" sz="1400" b="0" i="0" u="none" strike="noStrike" cap="none" normalizeH="0" baseline="0">
                          <a:ln>
                            <a:noFill/>
                          </a:ln>
                          <a:solidFill>
                            <a:schemeClr val="bg2">
                              <a:lumMod val="10000"/>
                            </a:schemeClr>
                          </a:solidFill>
                          <a:effectLst/>
                          <a:latin typeface="Calibri" panose="020F0502020204030204" pitchFamily="34" charset="0"/>
                        </a:rPr>
                        <a:t> value</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.031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35641382"/>
                  </a:ext>
                </a:extLst>
              </a:tr>
            </a:tbl>
          </a:graphicData>
        </a:graphic>
      </p:graphicFrame>
      <p:graphicFrame>
        <p:nvGraphicFramePr>
          <p:cNvPr id="10" name="Group 32">
            <a:extLst>
              <a:ext uri="{FF2B5EF4-FFF2-40B4-BE49-F238E27FC236}">
                <a16:creationId xmlns:a16="http://schemas.microsoft.com/office/drawing/2014/main" id="{19EAB669-6B93-6B4F-5631-B69CCDD258A3}"/>
              </a:ext>
            </a:extLst>
          </p:cNvPr>
          <p:cNvGraphicFramePr>
            <a:graphicFrameLocks/>
          </p:cNvGraphicFramePr>
          <p:nvPr>
            <p:extLst>
              <p:ext uri="{D42A27DB-BD31-4B8C-83A1-F6EECF244321}">
                <p14:modId xmlns:p14="http://schemas.microsoft.com/office/powerpoint/2010/main" val="909244945"/>
              </p:ext>
            </p:extLst>
          </p:nvPr>
        </p:nvGraphicFramePr>
        <p:xfrm>
          <a:off x="6969929" y="3680393"/>
          <a:ext cx="4683044" cy="1788852"/>
        </p:xfrm>
        <a:graphic>
          <a:graphicData uri="http://schemas.openxmlformats.org/drawingml/2006/table">
            <a:tbl>
              <a:tblPr/>
              <a:tblGrid>
                <a:gridCol w="1800520">
                  <a:extLst>
                    <a:ext uri="{9D8B030D-6E8A-4147-A177-3AD203B41FA5}">
                      <a16:colId xmlns:a16="http://schemas.microsoft.com/office/drawing/2014/main" val="20000"/>
                    </a:ext>
                  </a:extLst>
                </a:gridCol>
                <a:gridCol w="1441262">
                  <a:extLst>
                    <a:ext uri="{9D8B030D-6E8A-4147-A177-3AD203B41FA5}">
                      <a16:colId xmlns:a16="http://schemas.microsoft.com/office/drawing/2014/main" val="20002"/>
                    </a:ext>
                  </a:extLst>
                </a:gridCol>
                <a:gridCol w="1441262">
                  <a:extLst>
                    <a:ext uri="{9D8B030D-6E8A-4147-A177-3AD203B41FA5}">
                      <a16:colId xmlns:a16="http://schemas.microsoft.com/office/drawing/2014/main" val="376227776"/>
                    </a:ext>
                  </a:extLst>
                </a:gridCol>
              </a:tblGrid>
              <a:tr h="0">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Characteristic,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a:ln>
                            <a:noFill/>
                          </a:ln>
                          <a:solidFill>
                            <a:schemeClr val="tx1"/>
                          </a:solidFill>
                          <a:effectLst/>
                          <a:latin typeface="Calibri" panose="020F0502020204030204" pitchFamily="34" charset="0"/>
                        </a:rPr>
                        <a:t>Clb + 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0"/>
                  </a:ext>
                </a:extLst>
              </a:tr>
              <a:tr h="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a:ln>
                            <a:noFill/>
                          </a:ln>
                          <a:solidFill>
                            <a:schemeClr val="tx1"/>
                          </a:solidFill>
                          <a:effectLst/>
                          <a:latin typeface="Calibri" panose="020F0502020204030204" pitchFamily="34" charset="0"/>
                        </a:rPr>
                        <a:t>mIGHV</a:t>
                      </a:r>
                      <a:br>
                        <a:rPr kumimoji="0" lang="en-US" sz="1400" b="1" i="0" u="none" strike="noStrike" cap="none" normalizeH="0" baseline="0">
                          <a:ln>
                            <a:noFill/>
                          </a:ln>
                          <a:solidFill>
                            <a:schemeClr val="tx1"/>
                          </a:solidFill>
                          <a:effectLst/>
                          <a:latin typeface="Calibri" panose="020F0502020204030204" pitchFamily="34" charset="0"/>
                        </a:rPr>
                      </a:br>
                      <a:r>
                        <a:rPr kumimoji="0" lang="en-US" sz="1400" b="1" i="0" u="none" strike="noStrike" cap="none" normalizeH="0" baseline="0">
                          <a:ln>
                            <a:noFill/>
                          </a:ln>
                          <a:solidFill>
                            <a:schemeClr val="tx1"/>
                          </a:solidFill>
                          <a:effectLst/>
                          <a:latin typeface="Calibri" panose="020F0502020204030204" pitchFamily="34" charset="0"/>
                        </a:rPr>
                        <a:t>(n = 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a:ln>
                            <a:noFill/>
                          </a:ln>
                          <a:solidFill>
                            <a:schemeClr val="tx1"/>
                          </a:solidFill>
                          <a:effectLst/>
                          <a:latin typeface="Calibri" panose="020F0502020204030204" pitchFamily="34" charset="0"/>
                        </a:rPr>
                        <a:t>uIGHV</a:t>
                      </a:r>
                      <a:br>
                        <a:rPr kumimoji="0" lang="en-US" sz="1400" b="1" i="0" u="none" strike="noStrike" cap="none" normalizeH="0" baseline="0">
                          <a:ln>
                            <a:noFill/>
                          </a:ln>
                          <a:solidFill>
                            <a:schemeClr val="tx1"/>
                          </a:solidFill>
                          <a:effectLst/>
                          <a:latin typeface="Calibri" panose="020F0502020204030204" pitchFamily="34" charset="0"/>
                        </a:rPr>
                      </a:br>
                      <a:r>
                        <a:rPr kumimoji="0" lang="en-US" sz="1400" b="1" i="0" u="none" strike="noStrike" cap="none" normalizeH="0" baseline="0">
                          <a:ln>
                            <a:noFill/>
                          </a:ln>
                          <a:solidFill>
                            <a:schemeClr val="tx1"/>
                          </a:solidFill>
                          <a:effectLst/>
                          <a:latin typeface="Calibri" panose="020F0502020204030204" pitchFamily="34" charset="0"/>
                        </a:rPr>
                        <a:t>(n = 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584728901"/>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Events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21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47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7080475"/>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 (95% CI)</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43.1 (23.1-59.0)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15.0 (6.7-26.4)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59819868"/>
                  </a:ext>
                </a:extLst>
              </a:tr>
              <a:tr h="241465">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a:t>
                      </a:r>
                      <a:endParaRPr kumimoji="0" lang="en-US" sz="1400" b="0" i="1"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2.172 (1.289-3.660)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86058361"/>
                  </a:ext>
                </a:extLst>
              </a:tr>
              <a:tr h="241465">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1" u="none" strike="noStrike" cap="none" normalizeH="0" baseline="0">
                          <a:ln>
                            <a:noFill/>
                          </a:ln>
                          <a:solidFill>
                            <a:schemeClr val="bg2">
                              <a:lumMod val="10000"/>
                            </a:schemeClr>
                          </a:solidFill>
                          <a:effectLst/>
                          <a:latin typeface="Calibri" panose="020F0502020204030204" pitchFamily="34" charset="0"/>
                        </a:rPr>
                        <a:t>P</a:t>
                      </a:r>
                      <a:r>
                        <a:rPr kumimoji="0" lang="en-US" sz="1400" b="0" i="0" u="none" strike="noStrike" cap="none" normalizeH="0" baseline="0">
                          <a:ln>
                            <a:noFill/>
                          </a:ln>
                          <a:solidFill>
                            <a:schemeClr val="bg2">
                              <a:lumMod val="10000"/>
                            </a:schemeClr>
                          </a:solidFill>
                          <a:effectLst/>
                          <a:latin typeface="Calibri" panose="020F0502020204030204" pitchFamily="34" charset="0"/>
                        </a:rPr>
                        <a:t> value</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rPr>
                        <a:t>.0036</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35641382"/>
                  </a:ext>
                </a:extLst>
              </a:tr>
            </a:tbl>
          </a:graphicData>
        </a:graphic>
      </p:graphicFrame>
      <p:sp>
        <p:nvSpPr>
          <p:cNvPr id="11" name="Text Box 15">
            <a:extLst>
              <a:ext uri="{FF2B5EF4-FFF2-40B4-BE49-F238E27FC236}">
                <a16:creationId xmlns:a16="http://schemas.microsoft.com/office/drawing/2014/main" id="{FE5717BB-9044-4A02-FE3B-9050E83A48D2}"/>
              </a:ext>
            </a:extLst>
          </p:cNvPr>
          <p:cNvSpPr txBox="1">
            <a:spLocks noChangeArrowheads="1"/>
          </p:cNvSpPr>
          <p:nvPr/>
        </p:nvSpPr>
        <p:spPr bwMode="auto">
          <a:xfrm>
            <a:off x="412751" y="636298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Niemann. Lancet Oncol. 2023;24:1423. Munir. SOHO 2024. </a:t>
            </a:r>
            <a:r>
              <a:rPr lang="en-US" altLang="en-US" sz="1200" b="0" spc="-10" dirty="0" err="1">
                <a:solidFill>
                  <a:schemeClr val="bg2"/>
                </a:solidFill>
                <a:latin typeface="Calibri" panose="020F0502020204030204" pitchFamily="34" charset="0"/>
              </a:rPr>
              <a:t>Abstr</a:t>
            </a:r>
            <a:r>
              <a:rPr lang="en-US" altLang="en-US" sz="1200" b="0" spc="-10">
                <a:solidFill>
                  <a:schemeClr val="bg2"/>
                </a:solidFill>
                <a:latin typeface="Calibri" panose="020F0502020204030204" pitchFamily="34" charset="0"/>
              </a:rPr>
              <a:t> CLL-487.</a:t>
            </a:r>
            <a:endParaRPr lang="en-US" altLang="en-US" sz="1200" b="0" dirty="0">
              <a:solidFill>
                <a:schemeClr val="bg2"/>
              </a:solidFill>
              <a:latin typeface="Calibri" panose="020F0502020204030204" pitchFamily="34" charset="0"/>
            </a:endParaRPr>
          </a:p>
        </p:txBody>
      </p:sp>
      <p:sp>
        <p:nvSpPr>
          <p:cNvPr id="3" name="TextBox 2">
            <a:extLst>
              <a:ext uri="{FF2B5EF4-FFF2-40B4-BE49-F238E27FC236}">
                <a16:creationId xmlns:a16="http://schemas.microsoft.com/office/drawing/2014/main" id="{930E5BD3-332C-B1D7-2813-BE5101551710}"/>
              </a:ext>
            </a:extLst>
          </p:cNvPr>
          <p:cNvSpPr txBox="1"/>
          <p:nvPr/>
        </p:nvSpPr>
        <p:spPr bwMode="auto">
          <a:xfrm>
            <a:off x="1526269" y="5294455"/>
            <a:ext cx="3359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5" name="TextBox 4">
            <a:extLst>
              <a:ext uri="{FF2B5EF4-FFF2-40B4-BE49-F238E27FC236}">
                <a16:creationId xmlns:a16="http://schemas.microsoft.com/office/drawing/2014/main" id="{0AE1B1AA-9602-17F6-CB5E-B61EF1A8579D}"/>
              </a:ext>
            </a:extLst>
          </p:cNvPr>
          <p:cNvSpPr txBox="1"/>
          <p:nvPr/>
        </p:nvSpPr>
        <p:spPr bwMode="auto">
          <a:xfrm>
            <a:off x="1383282" y="5138694"/>
            <a:ext cx="3359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7" name="TextBox 6">
            <a:extLst>
              <a:ext uri="{FF2B5EF4-FFF2-40B4-BE49-F238E27FC236}">
                <a16:creationId xmlns:a16="http://schemas.microsoft.com/office/drawing/2014/main" id="{537591B6-A18D-C0D4-6D18-51897A484FD0}"/>
              </a:ext>
            </a:extLst>
          </p:cNvPr>
          <p:cNvSpPr txBox="1"/>
          <p:nvPr/>
        </p:nvSpPr>
        <p:spPr bwMode="auto">
          <a:xfrm>
            <a:off x="1318697" y="4662161"/>
            <a:ext cx="4004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20</a:t>
            </a:r>
          </a:p>
        </p:txBody>
      </p:sp>
      <p:sp>
        <p:nvSpPr>
          <p:cNvPr id="12" name="TextBox 11">
            <a:extLst>
              <a:ext uri="{FF2B5EF4-FFF2-40B4-BE49-F238E27FC236}">
                <a16:creationId xmlns:a16="http://schemas.microsoft.com/office/drawing/2014/main" id="{6B73C617-AA17-D5C5-14B2-8EC5E4B196D6}"/>
              </a:ext>
            </a:extLst>
          </p:cNvPr>
          <p:cNvSpPr txBox="1"/>
          <p:nvPr/>
        </p:nvSpPr>
        <p:spPr bwMode="auto">
          <a:xfrm>
            <a:off x="1318697" y="4185630"/>
            <a:ext cx="4004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40</a:t>
            </a:r>
          </a:p>
        </p:txBody>
      </p:sp>
      <p:sp>
        <p:nvSpPr>
          <p:cNvPr id="13" name="TextBox 12">
            <a:extLst>
              <a:ext uri="{FF2B5EF4-FFF2-40B4-BE49-F238E27FC236}">
                <a16:creationId xmlns:a16="http://schemas.microsoft.com/office/drawing/2014/main" id="{4985AB25-CC34-73DE-1325-AC41CEC271BF}"/>
              </a:ext>
            </a:extLst>
          </p:cNvPr>
          <p:cNvSpPr txBox="1"/>
          <p:nvPr/>
        </p:nvSpPr>
        <p:spPr bwMode="auto">
          <a:xfrm>
            <a:off x="1318697" y="3709099"/>
            <a:ext cx="4004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60</a:t>
            </a:r>
          </a:p>
        </p:txBody>
      </p:sp>
      <p:sp>
        <p:nvSpPr>
          <p:cNvPr id="14" name="TextBox 13">
            <a:extLst>
              <a:ext uri="{FF2B5EF4-FFF2-40B4-BE49-F238E27FC236}">
                <a16:creationId xmlns:a16="http://schemas.microsoft.com/office/drawing/2014/main" id="{723D77A7-EB85-2386-7D6B-2D962A1D8079}"/>
              </a:ext>
            </a:extLst>
          </p:cNvPr>
          <p:cNvSpPr txBox="1"/>
          <p:nvPr/>
        </p:nvSpPr>
        <p:spPr bwMode="auto">
          <a:xfrm>
            <a:off x="1318697" y="3232568"/>
            <a:ext cx="4004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b="0">
                <a:solidFill>
                  <a:schemeClr val="bg1"/>
                </a:solidFill>
                <a:latin typeface="Calibri" panose="020F0502020204030204" pitchFamily="34" charset="0"/>
              </a:rPr>
              <a:t>80</a:t>
            </a:r>
          </a:p>
        </p:txBody>
      </p:sp>
      <p:sp>
        <p:nvSpPr>
          <p:cNvPr id="15" name="TextBox 14">
            <a:extLst>
              <a:ext uri="{FF2B5EF4-FFF2-40B4-BE49-F238E27FC236}">
                <a16:creationId xmlns:a16="http://schemas.microsoft.com/office/drawing/2014/main" id="{C3FD6B84-BBD7-98A8-BFCC-F3CAF1E5A33B}"/>
              </a:ext>
            </a:extLst>
          </p:cNvPr>
          <p:cNvSpPr txBox="1"/>
          <p:nvPr/>
        </p:nvSpPr>
        <p:spPr bwMode="auto">
          <a:xfrm>
            <a:off x="1246797" y="2756037"/>
            <a:ext cx="4723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ctr">
            <a:spAutoFit/>
          </a:bodyPr>
          <a:lstStyle/>
          <a:p>
            <a:pPr algn="l">
              <a:lnSpc>
                <a:spcPct val="100000"/>
              </a:lnSpc>
              <a:spcBef>
                <a:spcPct val="50000"/>
              </a:spcBef>
              <a:spcAft>
                <a:spcPct val="0"/>
              </a:spcAft>
              <a:buClrTx/>
              <a:buFontTx/>
              <a:buNone/>
            </a:pPr>
            <a:r>
              <a:rPr lang="en-US" sz="1400">
                <a:solidFill>
                  <a:schemeClr val="bg1"/>
                </a:solidFill>
                <a:latin typeface="Calibri" panose="020F0502020204030204" pitchFamily="34" charset="0"/>
              </a:rPr>
              <a:t>10</a:t>
            </a:r>
            <a:r>
              <a:rPr lang="en-US" sz="1400" b="0">
                <a:solidFill>
                  <a:schemeClr val="bg1"/>
                </a:solidFill>
                <a:latin typeface="Calibri" panose="020F0502020204030204" pitchFamily="34" charset="0"/>
              </a:rPr>
              <a:t>0</a:t>
            </a:r>
          </a:p>
        </p:txBody>
      </p:sp>
      <p:sp>
        <p:nvSpPr>
          <p:cNvPr id="16" name="TextBox 15">
            <a:extLst>
              <a:ext uri="{FF2B5EF4-FFF2-40B4-BE49-F238E27FC236}">
                <a16:creationId xmlns:a16="http://schemas.microsoft.com/office/drawing/2014/main" id="{8144EEB2-3502-7B62-B62C-66C99F2610EB}"/>
              </a:ext>
            </a:extLst>
          </p:cNvPr>
          <p:cNvSpPr txBox="1"/>
          <p:nvPr/>
        </p:nvSpPr>
        <p:spPr bwMode="auto">
          <a:xfrm>
            <a:off x="2068368" y="5294455"/>
            <a:ext cx="3359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6</a:t>
            </a:r>
          </a:p>
        </p:txBody>
      </p:sp>
      <p:sp>
        <p:nvSpPr>
          <p:cNvPr id="17" name="TextBox 16">
            <a:extLst>
              <a:ext uri="{FF2B5EF4-FFF2-40B4-BE49-F238E27FC236}">
                <a16:creationId xmlns:a16="http://schemas.microsoft.com/office/drawing/2014/main" id="{09EA68DF-C945-2120-5371-A298742D79C8}"/>
              </a:ext>
            </a:extLst>
          </p:cNvPr>
          <p:cNvSpPr txBox="1"/>
          <p:nvPr/>
        </p:nvSpPr>
        <p:spPr bwMode="auto">
          <a:xfrm>
            <a:off x="2543548" y="5294455"/>
            <a:ext cx="4765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12</a:t>
            </a:r>
          </a:p>
        </p:txBody>
      </p:sp>
      <p:sp>
        <p:nvSpPr>
          <p:cNvPr id="18" name="TextBox 17">
            <a:extLst>
              <a:ext uri="{FF2B5EF4-FFF2-40B4-BE49-F238E27FC236}">
                <a16:creationId xmlns:a16="http://schemas.microsoft.com/office/drawing/2014/main" id="{D8E0B44D-7DC2-2856-B26D-ABE2F661C925}"/>
              </a:ext>
            </a:extLst>
          </p:cNvPr>
          <p:cNvSpPr txBox="1"/>
          <p:nvPr/>
        </p:nvSpPr>
        <p:spPr bwMode="auto">
          <a:xfrm>
            <a:off x="3120572"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18</a:t>
            </a:r>
          </a:p>
        </p:txBody>
      </p:sp>
      <p:sp>
        <p:nvSpPr>
          <p:cNvPr id="19" name="TextBox 18">
            <a:extLst>
              <a:ext uri="{FF2B5EF4-FFF2-40B4-BE49-F238E27FC236}">
                <a16:creationId xmlns:a16="http://schemas.microsoft.com/office/drawing/2014/main" id="{DDD7A022-1856-9C39-49CC-AB6D1C9E4FA8}"/>
              </a:ext>
            </a:extLst>
          </p:cNvPr>
          <p:cNvSpPr txBox="1"/>
          <p:nvPr/>
        </p:nvSpPr>
        <p:spPr bwMode="auto">
          <a:xfrm>
            <a:off x="3657108"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24</a:t>
            </a:r>
          </a:p>
        </p:txBody>
      </p:sp>
      <p:sp>
        <p:nvSpPr>
          <p:cNvPr id="20" name="TextBox 19">
            <a:extLst>
              <a:ext uri="{FF2B5EF4-FFF2-40B4-BE49-F238E27FC236}">
                <a16:creationId xmlns:a16="http://schemas.microsoft.com/office/drawing/2014/main" id="{AC039C96-8C37-80F2-95E2-C4AC8D577068}"/>
              </a:ext>
            </a:extLst>
          </p:cNvPr>
          <p:cNvSpPr txBox="1"/>
          <p:nvPr/>
        </p:nvSpPr>
        <p:spPr bwMode="auto">
          <a:xfrm>
            <a:off x="4200658"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30</a:t>
            </a:r>
          </a:p>
        </p:txBody>
      </p:sp>
      <p:sp>
        <p:nvSpPr>
          <p:cNvPr id="21" name="TextBox 20">
            <a:extLst>
              <a:ext uri="{FF2B5EF4-FFF2-40B4-BE49-F238E27FC236}">
                <a16:creationId xmlns:a16="http://schemas.microsoft.com/office/drawing/2014/main" id="{DB1EDEBB-9BB9-3BE3-A63C-BE13E274EE4C}"/>
              </a:ext>
            </a:extLst>
          </p:cNvPr>
          <p:cNvSpPr txBox="1"/>
          <p:nvPr/>
        </p:nvSpPr>
        <p:spPr bwMode="auto">
          <a:xfrm>
            <a:off x="4740313"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36</a:t>
            </a:r>
          </a:p>
        </p:txBody>
      </p:sp>
      <p:sp>
        <p:nvSpPr>
          <p:cNvPr id="22" name="TextBox 21">
            <a:extLst>
              <a:ext uri="{FF2B5EF4-FFF2-40B4-BE49-F238E27FC236}">
                <a16:creationId xmlns:a16="http://schemas.microsoft.com/office/drawing/2014/main" id="{CF53F4D7-66E6-9CD8-F1C5-790802B606E1}"/>
              </a:ext>
            </a:extLst>
          </p:cNvPr>
          <p:cNvSpPr txBox="1"/>
          <p:nvPr/>
        </p:nvSpPr>
        <p:spPr bwMode="auto">
          <a:xfrm>
            <a:off x="5277244"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42</a:t>
            </a:r>
          </a:p>
        </p:txBody>
      </p:sp>
      <p:sp>
        <p:nvSpPr>
          <p:cNvPr id="23" name="TextBox 22">
            <a:extLst>
              <a:ext uri="{FF2B5EF4-FFF2-40B4-BE49-F238E27FC236}">
                <a16:creationId xmlns:a16="http://schemas.microsoft.com/office/drawing/2014/main" id="{D7D674F5-4887-1708-88B5-D57CD92AEFBF}"/>
              </a:ext>
            </a:extLst>
          </p:cNvPr>
          <p:cNvSpPr txBox="1"/>
          <p:nvPr/>
        </p:nvSpPr>
        <p:spPr bwMode="auto">
          <a:xfrm>
            <a:off x="5816641" y="5294455"/>
            <a:ext cx="4013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48</a:t>
            </a:r>
          </a:p>
        </p:txBody>
      </p:sp>
      <p:sp>
        <p:nvSpPr>
          <p:cNvPr id="24" name="TextBox 23">
            <a:extLst>
              <a:ext uri="{FF2B5EF4-FFF2-40B4-BE49-F238E27FC236}">
                <a16:creationId xmlns:a16="http://schemas.microsoft.com/office/drawing/2014/main" id="{9F116493-6421-5BC4-B97C-D9D934D9AAD4}"/>
              </a:ext>
            </a:extLst>
          </p:cNvPr>
          <p:cNvSpPr txBox="1"/>
          <p:nvPr/>
        </p:nvSpPr>
        <p:spPr bwMode="auto">
          <a:xfrm>
            <a:off x="3313682" y="5520197"/>
            <a:ext cx="16731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1">
                <a:solidFill>
                  <a:schemeClr val="bg1"/>
                </a:solidFill>
                <a:latin typeface="Calibri" panose="020F0502020204030204" pitchFamily="34" charset="0"/>
              </a:rPr>
              <a:t>Time (mo)</a:t>
            </a:r>
          </a:p>
        </p:txBody>
      </p:sp>
      <p:sp>
        <p:nvSpPr>
          <p:cNvPr id="25" name="TextBox 24">
            <a:extLst>
              <a:ext uri="{FF2B5EF4-FFF2-40B4-BE49-F238E27FC236}">
                <a16:creationId xmlns:a16="http://schemas.microsoft.com/office/drawing/2014/main" id="{CCFA1381-80CA-2E0B-F0E6-0B7D48CFD1F0}"/>
              </a:ext>
            </a:extLst>
          </p:cNvPr>
          <p:cNvSpPr txBox="1"/>
          <p:nvPr/>
        </p:nvSpPr>
        <p:spPr bwMode="auto">
          <a:xfrm rot="16200000">
            <a:off x="797257" y="3855443"/>
            <a:ext cx="9214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1">
                <a:solidFill>
                  <a:schemeClr val="bg1"/>
                </a:solidFill>
                <a:latin typeface="Calibri" panose="020F0502020204030204" pitchFamily="34" charset="0"/>
              </a:rPr>
              <a:t>PFS (%)</a:t>
            </a:r>
          </a:p>
        </p:txBody>
      </p:sp>
      <p:sp>
        <p:nvSpPr>
          <p:cNvPr id="26" name="TextBox 25">
            <a:extLst>
              <a:ext uri="{FF2B5EF4-FFF2-40B4-BE49-F238E27FC236}">
                <a16:creationId xmlns:a16="http://schemas.microsoft.com/office/drawing/2014/main" id="{6FC9E699-8AD3-A022-E2C3-2232CBA2AE10}"/>
              </a:ext>
            </a:extLst>
          </p:cNvPr>
          <p:cNvSpPr txBox="1"/>
          <p:nvPr/>
        </p:nvSpPr>
        <p:spPr bwMode="auto">
          <a:xfrm>
            <a:off x="404824" y="5520197"/>
            <a:ext cx="25233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No. at risk (no. censored)</a:t>
            </a:r>
          </a:p>
        </p:txBody>
      </p:sp>
      <p:sp>
        <p:nvSpPr>
          <p:cNvPr id="27" name="TextBox 26">
            <a:extLst>
              <a:ext uri="{FF2B5EF4-FFF2-40B4-BE49-F238E27FC236}">
                <a16:creationId xmlns:a16="http://schemas.microsoft.com/office/drawing/2014/main" id="{81655C5E-1B0B-67FC-B55D-F407027110A6}"/>
              </a:ext>
            </a:extLst>
          </p:cNvPr>
          <p:cNvSpPr txBox="1"/>
          <p:nvPr/>
        </p:nvSpPr>
        <p:spPr bwMode="auto">
          <a:xfrm>
            <a:off x="648784" y="5775224"/>
            <a:ext cx="970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err="1">
                <a:solidFill>
                  <a:schemeClr val="accent1"/>
                </a:solidFill>
                <a:latin typeface="Calibri" panose="020F0502020204030204" pitchFamily="34" charset="0"/>
              </a:rPr>
              <a:t>Ibr</a:t>
            </a:r>
            <a:r>
              <a:rPr lang="en-US" sz="1200">
                <a:solidFill>
                  <a:schemeClr val="accent1"/>
                </a:solidFill>
                <a:latin typeface="Calibri" panose="020F0502020204030204" pitchFamily="34" charset="0"/>
              </a:rPr>
              <a:t> + Ven</a:t>
            </a:r>
          </a:p>
        </p:txBody>
      </p:sp>
      <p:sp>
        <p:nvSpPr>
          <p:cNvPr id="28" name="TextBox 27">
            <a:extLst>
              <a:ext uri="{FF2B5EF4-FFF2-40B4-BE49-F238E27FC236}">
                <a16:creationId xmlns:a16="http://schemas.microsoft.com/office/drawing/2014/main" id="{53BCF30C-DE50-311A-735D-FF7006299225}"/>
              </a:ext>
            </a:extLst>
          </p:cNvPr>
          <p:cNvSpPr txBox="1"/>
          <p:nvPr/>
        </p:nvSpPr>
        <p:spPr bwMode="auto">
          <a:xfrm>
            <a:off x="648784" y="5955445"/>
            <a:ext cx="9704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err="1">
                <a:solidFill>
                  <a:schemeClr val="accent3"/>
                </a:solidFill>
                <a:latin typeface="Calibri" panose="020F0502020204030204" pitchFamily="34" charset="0"/>
              </a:rPr>
              <a:t>Clb</a:t>
            </a:r>
            <a:r>
              <a:rPr lang="en-US" sz="1200">
                <a:solidFill>
                  <a:schemeClr val="accent3"/>
                </a:solidFill>
                <a:latin typeface="Calibri" panose="020F0502020204030204" pitchFamily="34" charset="0"/>
              </a:rPr>
              <a:t> + O</a:t>
            </a:r>
          </a:p>
        </p:txBody>
      </p:sp>
      <p:sp>
        <p:nvSpPr>
          <p:cNvPr id="29" name="TextBox 28">
            <a:extLst>
              <a:ext uri="{FF2B5EF4-FFF2-40B4-BE49-F238E27FC236}">
                <a16:creationId xmlns:a16="http://schemas.microsoft.com/office/drawing/2014/main" id="{FEC83D50-3666-125B-EF1C-63084F5DA770}"/>
              </a:ext>
            </a:extLst>
          </p:cNvPr>
          <p:cNvSpPr txBox="1"/>
          <p:nvPr/>
        </p:nvSpPr>
        <p:spPr bwMode="auto">
          <a:xfrm>
            <a:off x="1390262"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106 (0)</a:t>
            </a:r>
          </a:p>
          <a:p>
            <a:pPr algn="l">
              <a:lnSpc>
                <a:spcPct val="100000"/>
              </a:lnSpc>
              <a:spcAft>
                <a:spcPct val="0"/>
              </a:spcAft>
              <a:buClrTx/>
              <a:buFontTx/>
              <a:buNone/>
            </a:pPr>
            <a:r>
              <a:rPr lang="en-US" sz="1200">
                <a:solidFill>
                  <a:schemeClr val="bg1"/>
                </a:solidFill>
                <a:latin typeface="Calibri" panose="020F0502020204030204" pitchFamily="34" charset="0"/>
              </a:rPr>
              <a:t>105 (0)</a:t>
            </a:r>
            <a:endParaRPr lang="en-US" sz="1200" b="0">
              <a:solidFill>
                <a:schemeClr val="bg1"/>
              </a:solidFill>
              <a:latin typeface="Calibri" panose="020F0502020204030204" pitchFamily="34" charset="0"/>
            </a:endParaRPr>
          </a:p>
        </p:txBody>
      </p:sp>
      <p:sp>
        <p:nvSpPr>
          <p:cNvPr id="30" name="TextBox 29">
            <a:extLst>
              <a:ext uri="{FF2B5EF4-FFF2-40B4-BE49-F238E27FC236}">
                <a16:creationId xmlns:a16="http://schemas.microsoft.com/office/drawing/2014/main" id="{25D1F1D6-58DE-E6A8-A6E1-9047E12FE7F6}"/>
              </a:ext>
            </a:extLst>
          </p:cNvPr>
          <p:cNvSpPr txBox="1"/>
          <p:nvPr/>
        </p:nvSpPr>
        <p:spPr bwMode="auto">
          <a:xfrm>
            <a:off x="1970171"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98 (2)</a:t>
            </a:r>
          </a:p>
          <a:p>
            <a:pPr algn="l">
              <a:lnSpc>
                <a:spcPct val="100000"/>
              </a:lnSpc>
              <a:spcAft>
                <a:spcPct val="0"/>
              </a:spcAft>
              <a:buClrTx/>
              <a:buFontTx/>
              <a:buNone/>
            </a:pPr>
            <a:r>
              <a:rPr lang="en-US" sz="1200">
                <a:solidFill>
                  <a:schemeClr val="bg1"/>
                </a:solidFill>
                <a:latin typeface="Calibri" panose="020F0502020204030204" pitchFamily="34" charset="0"/>
              </a:rPr>
              <a:t>101 (0)</a:t>
            </a:r>
            <a:endParaRPr lang="en-US" sz="1200" b="0">
              <a:solidFill>
                <a:schemeClr val="bg1"/>
              </a:solidFill>
              <a:latin typeface="Calibri" panose="020F0502020204030204" pitchFamily="34" charset="0"/>
            </a:endParaRPr>
          </a:p>
        </p:txBody>
      </p:sp>
      <p:sp>
        <p:nvSpPr>
          <p:cNvPr id="31" name="TextBox 30">
            <a:extLst>
              <a:ext uri="{FF2B5EF4-FFF2-40B4-BE49-F238E27FC236}">
                <a16:creationId xmlns:a16="http://schemas.microsoft.com/office/drawing/2014/main" id="{5A02ADC3-020D-7E3F-3689-B96A262B8033}"/>
              </a:ext>
            </a:extLst>
          </p:cNvPr>
          <p:cNvSpPr txBox="1"/>
          <p:nvPr/>
        </p:nvSpPr>
        <p:spPr bwMode="auto">
          <a:xfrm>
            <a:off x="2531259"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92 (2)</a:t>
            </a:r>
          </a:p>
          <a:p>
            <a:pPr algn="l">
              <a:lnSpc>
                <a:spcPct val="100000"/>
              </a:lnSpc>
              <a:spcAft>
                <a:spcPct val="0"/>
              </a:spcAft>
              <a:buClrTx/>
              <a:buFontTx/>
              <a:buNone/>
            </a:pPr>
            <a:r>
              <a:rPr lang="en-US" sz="1200">
                <a:solidFill>
                  <a:schemeClr val="bg1"/>
                </a:solidFill>
                <a:latin typeface="Calibri" panose="020F0502020204030204" pitchFamily="34" charset="0"/>
              </a:rPr>
              <a:t>95 (2)</a:t>
            </a:r>
            <a:endParaRPr lang="en-US" sz="1200" b="0">
              <a:solidFill>
                <a:schemeClr val="bg1"/>
              </a:solidFill>
              <a:latin typeface="Calibri" panose="020F0502020204030204" pitchFamily="34" charset="0"/>
            </a:endParaRPr>
          </a:p>
        </p:txBody>
      </p:sp>
      <p:sp>
        <p:nvSpPr>
          <p:cNvPr id="32" name="TextBox 31">
            <a:extLst>
              <a:ext uri="{FF2B5EF4-FFF2-40B4-BE49-F238E27FC236}">
                <a16:creationId xmlns:a16="http://schemas.microsoft.com/office/drawing/2014/main" id="{7071A892-CC3B-A84E-E83C-ABA3D019C1E7}"/>
              </a:ext>
            </a:extLst>
          </p:cNvPr>
          <p:cNvSpPr txBox="1"/>
          <p:nvPr/>
        </p:nvSpPr>
        <p:spPr bwMode="auto">
          <a:xfrm>
            <a:off x="3020101"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90 (2)</a:t>
            </a:r>
          </a:p>
          <a:p>
            <a:pPr algn="l">
              <a:lnSpc>
                <a:spcPct val="100000"/>
              </a:lnSpc>
              <a:spcAft>
                <a:spcPct val="0"/>
              </a:spcAft>
              <a:buClrTx/>
              <a:buFontTx/>
              <a:buNone/>
            </a:pPr>
            <a:r>
              <a:rPr lang="en-US" sz="1200">
                <a:solidFill>
                  <a:schemeClr val="bg1"/>
                </a:solidFill>
                <a:latin typeface="Calibri" panose="020F0502020204030204" pitchFamily="34" charset="0"/>
              </a:rPr>
              <a:t>56 (4)</a:t>
            </a:r>
            <a:endParaRPr lang="en-US" sz="1200" b="0">
              <a:solidFill>
                <a:schemeClr val="bg1"/>
              </a:solidFill>
              <a:latin typeface="Calibri" panose="020F0502020204030204" pitchFamily="34" charset="0"/>
            </a:endParaRPr>
          </a:p>
        </p:txBody>
      </p:sp>
      <p:sp>
        <p:nvSpPr>
          <p:cNvPr id="33" name="TextBox 32">
            <a:extLst>
              <a:ext uri="{FF2B5EF4-FFF2-40B4-BE49-F238E27FC236}">
                <a16:creationId xmlns:a16="http://schemas.microsoft.com/office/drawing/2014/main" id="{C346B356-938B-C5B7-BB54-71F4E56E5572}"/>
              </a:ext>
            </a:extLst>
          </p:cNvPr>
          <p:cNvSpPr txBox="1"/>
          <p:nvPr/>
        </p:nvSpPr>
        <p:spPr bwMode="auto">
          <a:xfrm>
            <a:off x="3581189"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87 (3)</a:t>
            </a:r>
          </a:p>
          <a:p>
            <a:pPr algn="l">
              <a:lnSpc>
                <a:spcPct val="100000"/>
              </a:lnSpc>
              <a:spcAft>
                <a:spcPct val="0"/>
              </a:spcAft>
              <a:buClrTx/>
              <a:buFontTx/>
              <a:buNone/>
            </a:pPr>
            <a:r>
              <a:rPr lang="en-US" sz="1200">
                <a:solidFill>
                  <a:schemeClr val="bg1"/>
                </a:solidFill>
                <a:latin typeface="Calibri" panose="020F0502020204030204" pitchFamily="34" charset="0"/>
              </a:rPr>
              <a:t>43 (6)</a:t>
            </a:r>
            <a:endParaRPr lang="en-US" sz="1200" b="0">
              <a:solidFill>
                <a:schemeClr val="bg1"/>
              </a:solidFill>
              <a:latin typeface="Calibri" panose="020F0502020204030204" pitchFamily="34" charset="0"/>
            </a:endParaRPr>
          </a:p>
        </p:txBody>
      </p:sp>
      <p:sp>
        <p:nvSpPr>
          <p:cNvPr id="34" name="TextBox 33">
            <a:extLst>
              <a:ext uri="{FF2B5EF4-FFF2-40B4-BE49-F238E27FC236}">
                <a16:creationId xmlns:a16="http://schemas.microsoft.com/office/drawing/2014/main" id="{8486AA3D-F0A8-7EC5-9162-B215039072A2}"/>
              </a:ext>
            </a:extLst>
          </p:cNvPr>
          <p:cNvSpPr txBox="1"/>
          <p:nvPr/>
        </p:nvSpPr>
        <p:spPr bwMode="auto">
          <a:xfrm>
            <a:off x="4161098"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80 (6)</a:t>
            </a:r>
          </a:p>
          <a:p>
            <a:pPr algn="l">
              <a:lnSpc>
                <a:spcPct val="100000"/>
              </a:lnSpc>
              <a:spcAft>
                <a:spcPct val="0"/>
              </a:spcAft>
              <a:buClrTx/>
              <a:buFontTx/>
              <a:buNone/>
            </a:pPr>
            <a:r>
              <a:rPr lang="en-US" sz="1200">
                <a:solidFill>
                  <a:schemeClr val="bg1"/>
                </a:solidFill>
                <a:latin typeface="Calibri" panose="020F0502020204030204" pitchFamily="34" charset="0"/>
              </a:rPr>
              <a:t>34 (7)</a:t>
            </a:r>
            <a:endParaRPr lang="en-US" sz="1200" b="0">
              <a:solidFill>
                <a:schemeClr val="bg1"/>
              </a:solidFill>
              <a:latin typeface="Calibri" panose="020F0502020204030204" pitchFamily="34" charset="0"/>
            </a:endParaRPr>
          </a:p>
        </p:txBody>
      </p:sp>
      <p:sp>
        <p:nvSpPr>
          <p:cNvPr id="35" name="TextBox 34">
            <a:extLst>
              <a:ext uri="{FF2B5EF4-FFF2-40B4-BE49-F238E27FC236}">
                <a16:creationId xmlns:a16="http://schemas.microsoft.com/office/drawing/2014/main" id="{3F61AB54-CF76-636E-C5F0-72908ABAD755}"/>
              </a:ext>
            </a:extLst>
          </p:cNvPr>
          <p:cNvSpPr txBox="1"/>
          <p:nvPr/>
        </p:nvSpPr>
        <p:spPr bwMode="auto">
          <a:xfrm>
            <a:off x="4655877"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76 (6)</a:t>
            </a:r>
          </a:p>
          <a:p>
            <a:pPr algn="l">
              <a:lnSpc>
                <a:spcPct val="100000"/>
              </a:lnSpc>
              <a:spcAft>
                <a:spcPct val="0"/>
              </a:spcAft>
              <a:buClrTx/>
              <a:buFontTx/>
              <a:buNone/>
            </a:pPr>
            <a:r>
              <a:rPr lang="en-US" sz="1200">
                <a:solidFill>
                  <a:schemeClr val="bg1"/>
                </a:solidFill>
                <a:latin typeface="Calibri" panose="020F0502020204030204" pitchFamily="34" charset="0"/>
              </a:rPr>
              <a:t>30 (8)</a:t>
            </a:r>
            <a:endParaRPr lang="en-US" sz="1200" b="0">
              <a:solidFill>
                <a:schemeClr val="bg1"/>
              </a:solidFill>
              <a:latin typeface="Calibri" panose="020F0502020204030204" pitchFamily="34" charset="0"/>
            </a:endParaRPr>
          </a:p>
        </p:txBody>
      </p:sp>
      <p:sp>
        <p:nvSpPr>
          <p:cNvPr id="36" name="TextBox 35">
            <a:extLst>
              <a:ext uri="{FF2B5EF4-FFF2-40B4-BE49-F238E27FC236}">
                <a16:creationId xmlns:a16="http://schemas.microsoft.com/office/drawing/2014/main" id="{0B46B1CF-4A2C-3F85-7EF9-6F0112250529}"/>
              </a:ext>
            </a:extLst>
          </p:cNvPr>
          <p:cNvSpPr txBox="1"/>
          <p:nvPr/>
        </p:nvSpPr>
        <p:spPr bwMode="auto">
          <a:xfrm>
            <a:off x="5699697"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2 (75)</a:t>
            </a:r>
          </a:p>
          <a:p>
            <a:pPr algn="l">
              <a:lnSpc>
                <a:spcPct val="100000"/>
              </a:lnSpc>
              <a:spcAft>
                <a:spcPct val="0"/>
              </a:spcAft>
              <a:buClrTx/>
              <a:buFontTx/>
              <a:buNone/>
            </a:pPr>
            <a:r>
              <a:rPr lang="en-US" sz="1200">
                <a:solidFill>
                  <a:schemeClr val="bg1"/>
                </a:solidFill>
                <a:latin typeface="Calibri" panose="020F0502020204030204" pitchFamily="34" charset="0"/>
              </a:rPr>
              <a:t>1 (26)</a:t>
            </a:r>
            <a:endParaRPr lang="en-US" sz="1200" b="0">
              <a:solidFill>
                <a:schemeClr val="bg1"/>
              </a:solidFill>
              <a:latin typeface="Calibri" panose="020F0502020204030204" pitchFamily="34" charset="0"/>
            </a:endParaRPr>
          </a:p>
        </p:txBody>
      </p:sp>
      <p:sp>
        <p:nvSpPr>
          <p:cNvPr id="37" name="TextBox 36">
            <a:extLst>
              <a:ext uri="{FF2B5EF4-FFF2-40B4-BE49-F238E27FC236}">
                <a16:creationId xmlns:a16="http://schemas.microsoft.com/office/drawing/2014/main" id="{64706995-2B2E-804A-7DDC-D4D774F4FEB4}"/>
              </a:ext>
            </a:extLst>
          </p:cNvPr>
          <p:cNvSpPr txBox="1"/>
          <p:nvPr/>
        </p:nvSpPr>
        <p:spPr bwMode="auto">
          <a:xfrm>
            <a:off x="5158088" y="5775224"/>
            <a:ext cx="690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200" b="0">
                <a:solidFill>
                  <a:schemeClr val="bg1"/>
                </a:solidFill>
                <a:latin typeface="Calibri" panose="020F0502020204030204" pitchFamily="34" charset="0"/>
              </a:rPr>
              <a:t>52 (28)</a:t>
            </a:r>
          </a:p>
          <a:p>
            <a:pPr algn="l">
              <a:lnSpc>
                <a:spcPct val="100000"/>
              </a:lnSpc>
              <a:spcAft>
                <a:spcPct val="0"/>
              </a:spcAft>
              <a:buClrTx/>
              <a:buFontTx/>
              <a:buNone/>
            </a:pPr>
            <a:r>
              <a:rPr lang="en-US" sz="1200">
                <a:solidFill>
                  <a:schemeClr val="bg1"/>
                </a:solidFill>
                <a:latin typeface="Calibri" panose="020F0502020204030204" pitchFamily="34" charset="0"/>
              </a:rPr>
              <a:t>14 (17)</a:t>
            </a:r>
            <a:endParaRPr lang="en-US" sz="1200" b="0">
              <a:solidFill>
                <a:schemeClr val="bg1"/>
              </a:solidFill>
              <a:latin typeface="Calibri" panose="020F0502020204030204" pitchFamily="34" charset="0"/>
            </a:endParaRPr>
          </a:p>
        </p:txBody>
      </p:sp>
      <p:sp>
        <p:nvSpPr>
          <p:cNvPr id="38" name="TextBox 37">
            <a:extLst>
              <a:ext uri="{FF2B5EF4-FFF2-40B4-BE49-F238E27FC236}">
                <a16:creationId xmlns:a16="http://schemas.microsoft.com/office/drawing/2014/main" id="{A325D484-AB77-7CE7-ADEE-EF669DB67298}"/>
              </a:ext>
            </a:extLst>
          </p:cNvPr>
          <p:cNvSpPr txBox="1"/>
          <p:nvPr/>
        </p:nvSpPr>
        <p:spPr bwMode="auto">
          <a:xfrm>
            <a:off x="1799235" y="4659798"/>
            <a:ext cx="77169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a:solidFill>
                  <a:schemeClr val="accent3"/>
                </a:solidFill>
                <a:latin typeface="Calibri" panose="020F0502020204030204" pitchFamily="34" charset="0"/>
              </a:rPr>
              <a:t>End of </a:t>
            </a:r>
            <a:r>
              <a:rPr lang="en-US" sz="1200" b="0" err="1">
                <a:solidFill>
                  <a:schemeClr val="accent3"/>
                </a:solidFill>
                <a:latin typeface="Calibri" panose="020F0502020204030204" pitchFamily="34" charset="0"/>
              </a:rPr>
              <a:t>Clb</a:t>
            </a:r>
            <a:r>
              <a:rPr lang="en-US" sz="1200" b="0">
                <a:solidFill>
                  <a:schemeClr val="accent3"/>
                </a:solidFill>
                <a:latin typeface="Calibri" panose="020F0502020204030204" pitchFamily="34" charset="0"/>
              </a:rPr>
              <a:t> + O</a:t>
            </a:r>
          </a:p>
        </p:txBody>
      </p:sp>
      <p:sp>
        <p:nvSpPr>
          <p:cNvPr id="39" name="TextBox 38">
            <a:extLst>
              <a:ext uri="{FF2B5EF4-FFF2-40B4-BE49-F238E27FC236}">
                <a16:creationId xmlns:a16="http://schemas.microsoft.com/office/drawing/2014/main" id="{9F8BAD23-EBFC-B0AF-F839-0FD0F304BE96}"/>
              </a:ext>
            </a:extLst>
          </p:cNvPr>
          <p:cNvSpPr txBox="1"/>
          <p:nvPr/>
        </p:nvSpPr>
        <p:spPr bwMode="auto">
          <a:xfrm>
            <a:off x="2531259" y="4658316"/>
            <a:ext cx="77169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a:solidFill>
                  <a:schemeClr val="accent1"/>
                </a:solidFill>
                <a:latin typeface="Calibri" panose="020F0502020204030204" pitchFamily="34" charset="0"/>
              </a:rPr>
              <a:t>End of </a:t>
            </a:r>
            <a:r>
              <a:rPr lang="en-US" sz="1200" b="0" err="1">
                <a:solidFill>
                  <a:schemeClr val="accent1"/>
                </a:solidFill>
                <a:latin typeface="Calibri" panose="020F0502020204030204" pitchFamily="34" charset="0"/>
              </a:rPr>
              <a:t>Ibr</a:t>
            </a:r>
            <a:r>
              <a:rPr lang="en-US" sz="1200" b="0">
                <a:solidFill>
                  <a:schemeClr val="accent1"/>
                </a:solidFill>
                <a:latin typeface="Calibri" panose="020F0502020204030204" pitchFamily="34" charset="0"/>
              </a:rPr>
              <a:t> + Ven</a:t>
            </a:r>
          </a:p>
        </p:txBody>
      </p:sp>
      <p:cxnSp>
        <p:nvCxnSpPr>
          <p:cNvPr id="41" name="Straight Arrow Connector 40">
            <a:extLst>
              <a:ext uri="{FF2B5EF4-FFF2-40B4-BE49-F238E27FC236}">
                <a16:creationId xmlns:a16="http://schemas.microsoft.com/office/drawing/2014/main" id="{1F1ACFFD-07A4-A992-B38F-E70894249DCE}"/>
              </a:ext>
            </a:extLst>
          </p:cNvPr>
          <p:cNvCxnSpPr>
            <a:cxnSpLocks/>
          </p:cNvCxnSpPr>
          <p:nvPr/>
        </p:nvCxnSpPr>
        <p:spPr bwMode="auto">
          <a:xfrm>
            <a:off x="2917105" y="5047894"/>
            <a:ext cx="0" cy="246561"/>
          </a:xfrm>
          <a:prstGeom prst="straightConnector1">
            <a:avLst/>
          </a:prstGeom>
          <a:noFill/>
          <a:ln w="28575" cap="flat" cmpd="sng" algn="ctr">
            <a:solidFill>
              <a:schemeClr val="accent1"/>
            </a:solidFill>
            <a:prstDash val="solid"/>
            <a:round/>
            <a:headEnd type="none" w="med" len="med"/>
            <a:tailEnd type="triangle"/>
          </a:ln>
          <a:effectLst/>
        </p:spPr>
      </p:cxnSp>
      <p:cxnSp>
        <p:nvCxnSpPr>
          <p:cNvPr id="43" name="Straight Arrow Connector 42">
            <a:extLst>
              <a:ext uri="{FF2B5EF4-FFF2-40B4-BE49-F238E27FC236}">
                <a16:creationId xmlns:a16="http://schemas.microsoft.com/office/drawing/2014/main" id="{4325130F-0C6D-E588-4895-474DEA604C57}"/>
              </a:ext>
            </a:extLst>
          </p:cNvPr>
          <p:cNvCxnSpPr>
            <a:cxnSpLocks/>
          </p:cNvCxnSpPr>
          <p:nvPr/>
        </p:nvCxnSpPr>
        <p:spPr bwMode="auto">
          <a:xfrm>
            <a:off x="2218605" y="5047893"/>
            <a:ext cx="0" cy="246561"/>
          </a:xfrm>
          <a:prstGeom prst="straightConnector1">
            <a:avLst/>
          </a:prstGeom>
          <a:noFill/>
          <a:ln w="28575" cap="flat" cmpd="sng" algn="ctr">
            <a:solidFill>
              <a:schemeClr val="accent3"/>
            </a:solidFill>
            <a:prstDash val="solid"/>
            <a:round/>
            <a:headEnd type="none" w="med" len="med"/>
            <a:tailEnd type="triangle"/>
          </a:ln>
          <a:effectLst/>
        </p:spPr>
      </p:cxnSp>
      <p:cxnSp>
        <p:nvCxnSpPr>
          <p:cNvPr id="46" name="Straight Connector 45">
            <a:extLst>
              <a:ext uri="{FF2B5EF4-FFF2-40B4-BE49-F238E27FC236}">
                <a16:creationId xmlns:a16="http://schemas.microsoft.com/office/drawing/2014/main" id="{D1EF2EFC-81B8-842D-292F-A8B55AE678CD}"/>
              </a:ext>
            </a:extLst>
          </p:cNvPr>
          <p:cNvCxnSpPr/>
          <p:nvPr/>
        </p:nvCxnSpPr>
        <p:spPr bwMode="auto">
          <a:xfrm>
            <a:off x="1629595" y="2905125"/>
            <a:ext cx="65855"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3496CAED-DB9D-26EB-2482-E6909F762843}"/>
              </a:ext>
            </a:extLst>
          </p:cNvPr>
          <p:cNvCxnSpPr/>
          <p:nvPr/>
        </p:nvCxnSpPr>
        <p:spPr bwMode="auto">
          <a:xfrm>
            <a:off x="1629595" y="3384550"/>
            <a:ext cx="65855"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98BCEFBE-474C-2027-B7F2-19F7D2419D68}"/>
              </a:ext>
            </a:extLst>
          </p:cNvPr>
          <p:cNvCxnSpPr>
            <a:cxnSpLocks/>
          </p:cNvCxnSpPr>
          <p:nvPr/>
        </p:nvCxnSpPr>
        <p:spPr bwMode="auto">
          <a:xfrm>
            <a:off x="1629595" y="3863975"/>
            <a:ext cx="65855"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F3E5C346-1302-EE7D-720D-ACC884429C5C}"/>
              </a:ext>
            </a:extLst>
          </p:cNvPr>
          <p:cNvCxnSpPr>
            <a:cxnSpLocks/>
          </p:cNvCxnSpPr>
          <p:nvPr/>
        </p:nvCxnSpPr>
        <p:spPr bwMode="auto">
          <a:xfrm>
            <a:off x="1629595" y="4343400"/>
            <a:ext cx="65855"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6F3EC687-3D69-3CDD-1E57-6B9EC04E70C4}"/>
              </a:ext>
            </a:extLst>
          </p:cNvPr>
          <p:cNvCxnSpPr>
            <a:cxnSpLocks/>
          </p:cNvCxnSpPr>
          <p:nvPr/>
        </p:nvCxnSpPr>
        <p:spPr bwMode="auto">
          <a:xfrm>
            <a:off x="1619227" y="4822825"/>
            <a:ext cx="65855"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D8BCFECB-D14C-C9EC-8CA3-3494CB08F9C1}"/>
              </a:ext>
            </a:extLst>
          </p:cNvPr>
          <p:cNvCxnSpPr>
            <a:cxnSpLocks/>
          </p:cNvCxnSpPr>
          <p:nvPr/>
        </p:nvCxnSpPr>
        <p:spPr bwMode="auto">
          <a:xfrm>
            <a:off x="1619227" y="5302250"/>
            <a:ext cx="65855" cy="0"/>
          </a:xfrm>
          <a:prstGeom prst="line">
            <a:avLst/>
          </a:prstGeom>
          <a:noFill/>
          <a:ln w="28575" cap="flat" cmpd="sng" algn="ctr">
            <a:solidFill>
              <a:schemeClr val="bg1"/>
            </a:solidFill>
            <a:prstDash val="solid"/>
            <a:round/>
            <a:headEnd type="none" w="med" len="med"/>
            <a:tailEnd type="none" w="med" len="med"/>
          </a:ln>
          <a:effectLst/>
        </p:spPr>
      </p:cxnSp>
      <p:sp>
        <p:nvSpPr>
          <p:cNvPr id="44" name="Freeform 43">
            <a:extLst>
              <a:ext uri="{FF2B5EF4-FFF2-40B4-BE49-F238E27FC236}">
                <a16:creationId xmlns:a16="http://schemas.microsoft.com/office/drawing/2014/main" id="{71A4286C-9BD4-CD53-BDD8-AF0C9B82CEA6}"/>
              </a:ext>
            </a:extLst>
          </p:cNvPr>
          <p:cNvSpPr/>
          <p:nvPr/>
        </p:nvSpPr>
        <p:spPr bwMode="auto">
          <a:xfrm>
            <a:off x="1695450" y="2895600"/>
            <a:ext cx="4683780" cy="2406650"/>
          </a:xfrm>
          <a:custGeom>
            <a:avLst/>
            <a:gdLst>
              <a:gd name="connsiteX0" fmla="*/ 0 w 3432175"/>
              <a:gd name="connsiteY0" fmla="*/ 0 h 2406650"/>
              <a:gd name="connsiteX1" fmla="*/ 0 w 3432175"/>
              <a:gd name="connsiteY1" fmla="*/ 2406650 h 2406650"/>
              <a:gd name="connsiteX2" fmla="*/ 28575 w 3432175"/>
              <a:gd name="connsiteY2" fmla="*/ 2406650 h 2406650"/>
              <a:gd name="connsiteX3" fmla="*/ 3432175 w 3432175"/>
              <a:gd name="connsiteY3" fmla="*/ 2406650 h 2406650"/>
            </a:gdLst>
            <a:ahLst/>
            <a:cxnLst>
              <a:cxn ang="0">
                <a:pos x="connsiteX0" y="connsiteY0"/>
              </a:cxn>
              <a:cxn ang="0">
                <a:pos x="connsiteX1" y="connsiteY1"/>
              </a:cxn>
              <a:cxn ang="0">
                <a:pos x="connsiteX2" y="connsiteY2"/>
              </a:cxn>
              <a:cxn ang="0">
                <a:pos x="connsiteX3" y="connsiteY3"/>
              </a:cxn>
            </a:cxnLst>
            <a:rect l="l" t="t" r="r" b="b"/>
            <a:pathLst>
              <a:path w="3432175" h="2406650">
                <a:moveTo>
                  <a:pt x="0" y="0"/>
                </a:moveTo>
                <a:lnTo>
                  <a:pt x="0" y="2406650"/>
                </a:lnTo>
                <a:lnTo>
                  <a:pt x="28575" y="2406650"/>
                </a:lnTo>
                <a:lnTo>
                  <a:pt x="3432175" y="2406650"/>
                </a:lnTo>
              </a:path>
            </a:pathLst>
          </a:custGeom>
          <a:noFill/>
          <a:ln w="28575">
            <a:solidFill>
              <a:schemeClr val="bg1"/>
            </a:solidFill>
            <a:miter lim="800000"/>
            <a:headEnd/>
            <a:tailEnd/>
          </a:ln>
        </p:spPr>
        <p:txBody>
          <a:bodyPr rtlCol="0" anchor="ctr"/>
          <a:lstStyle/>
          <a:p>
            <a:pPr algn="ctr"/>
            <a:endParaRPr lang="en-US"/>
          </a:p>
        </p:txBody>
      </p:sp>
      <p:pic>
        <p:nvPicPr>
          <p:cNvPr id="86" name="Graphic 85">
            <a:extLst>
              <a:ext uri="{FF2B5EF4-FFF2-40B4-BE49-F238E27FC236}">
                <a16:creationId xmlns:a16="http://schemas.microsoft.com/office/drawing/2014/main" id="{3A13ADF7-4F6D-3735-9FC8-3FA13F4D881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44050" y="2794752"/>
            <a:ext cx="4540696" cy="2253405"/>
          </a:xfrm>
          <a:prstGeom prst="rect">
            <a:avLst/>
          </a:prstGeom>
        </p:spPr>
      </p:pic>
      <p:grpSp>
        <p:nvGrpSpPr>
          <p:cNvPr id="102" name="Group 101">
            <a:extLst>
              <a:ext uri="{FF2B5EF4-FFF2-40B4-BE49-F238E27FC236}">
                <a16:creationId xmlns:a16="http://schemas.microsoft.com/office/drawing/2014/main" id="{1FA33440-7076-2667-912E-2DB35EC2D29E}"/>
              </a:ext>
            </a:extLst>
          </p:cNvPr>
          <p:cNvGrpSpPr/>
          <p:nvPr/>
        </p:nvGrpSpPr>
        <p:grpSpPr>
          <a:xfrm>
            <a:off x="2212070" y="2840000"/>
            <a:ext cx="3922050" cy="2261382"/>
            <a:chOff x="2212070" y="2840000"/>
            <a:chExt cx="3922050" cy="2261382"/>
          </a:xfrm>
        </p:grpSpPr>
        <p:sp>
          <p:nvSpPr>
            <p:cNvPr id="87" name="TextBox 86">
              <a:extLst>
                <a:ext uri="{FF2B5EF4-FFF2-40B4-BE49-F238E27FC236}">
                  <a16:creationId xmlns:a16="http://schemas.microsoft.com/office/drawing/2014/main" id="{11A91394-4FAD-2E01-7846-C448E4D5BD09}"/>
                </a:ext>
              </a:extLst>
            </p:cNvPr>
            <p:cNvSpPr txBox="1"/>
            <p:nvPr/>
          </p:nvSpPr>
          <p:spPr bwMode="auto">
            <a:xfrm>
              <a:off x="2212070" y="284000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88" name="TextBox 87">
              <a:extLst>
                <a:ext uri="{FF2B5EF4-FFF2-40B4-BE49-F238E27FC236}">
                  <a16:creationId xmlns:a16="http://schemas.microsoft.com/office/drawing/2014/main" id="{AA4895BF-DCD3-22BB-228B-D5C9E28B7BA5}"/>
                </a:ext>
              </a:extLst>
            </p:cNvPr>
            <p:cNvSpPr txBox="1"/>
            <p:nvPr/>
          </p:nvSpPr>
          <p:spPr bwMode="auto">
            <a:xfrm>
              <a:off x="2386982" y="288882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89" name="TextBox 88">
              <a:extLst>
                <a:ext uri="{FF2B5EF4-FFF2-40B4-BE49-F238E27FC236}">
                  <a16:creationId xmlns:a16="http://schemas.microsoft.com/office/drawing/2014/main" id="{A2B52444-7D00-BB8A-EF08-CD8970330115}"/>
                </a:ext>
              </a:extLst>
            </p:cNvPr>
            <p:cNvSpPr txBox="1"/>
            <p:nvPr/>
          </p:nvSpPr>
          <p:spPr bwMode="auto">
            <a:xfrm>
              <a:off x="3135227" y="377148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0" name="TextBox 89">
              <a:extLst>
                <a:ext uri="{FF2B5EF4-FFF2-40B4-BE49-F238E27FC236}">
                  <a16:creationId xmlns:a16="http://schemas.microsoft.com/office/drawing/2014/main" id="{B7C0DC29-4FAA-0510-2CA1-39D478396202}"/>
                </a:ext>
              </a:extLst>
            </p:cNvPr>
            <p:cNvSpPr txBox="1"/>
            <p:nvPr/>
          </p:nvSpPr>
          <p:spPr bwMode="auto">
            <a:xfrm>
              <a:off x="3180181" y="377148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1" name="TextBox 90">
              <a:extLst>
                <a:ext uri="{FF2B5EF4-FFF2-40B4-BE49-F238E27FC236}">
                  <a16:creationId xmlns:a16="http://schemas.microsoft.com/office/drawing/2014/main" id="{1BA369A4-F991-E3AF-3D12-2D713B7307FD}"/>
                </a:ext>
              </a:extLst>
            </p:cNvPr>
            <p:cNvSpPr txBox="1"/>
            <p:nvPr/>
          </p:nvSpPr>
          <p:spPr bwMode="auto">
            <a:xfrm>
              <a:off x="3442361" y="384108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2" name="TextBox 91">
              <a:extLst>
                <a:ext uri="{FF2B5EF4-FFF2-40B4-BE49-F238E27FC236}">
                  <a16:creationId xmlns:a16="http://schemas.microsoft.com/office/drawing/2014/main" id="{39DBFB18-68C4-0417-B69E-B55B6D17E10E}"/>
                </a:ext>
              </a:extLst>
            </p:cNvPr>
            <p:cNvSpPr txBox="1"/>
            <p:nvPr/>
          </p:nvSpPr>
          <p:spPr bwMode="auto">
            <a:xfrm>
              <a:off x="3611542" y="392661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3" name="TextBox 92">
              <a:extLst>
                <a:ext uri="{FF2B5EF4-FFF2-40B4-BE49-F238E27FC236}">
                  <a16:creationId xmlns:a16="http://schemas.microsoft.com/office/drawing/2014/main" id="{331F9080-279F-A4C2-2495-BB41B2867672}"/>
                </a:ext>
              </a:extLst>
            </p:cNvPr>
            <p:cNvSpPr txBox="1"/>
            <p:nvPr/>
          </p:nvSpPr>
          <p:spPr bwMode="auto">
            <a:xfrm>
              <a:off x="4128967" y="422144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4" name="TextBox 93">
              <a:extLst>
                <a:ext uri="{FF2B5EF4-FFF2-40B4-BE49-F238E27FC236}">
                  <a16:creationId xmlns:a16="http://schemas.microsoft.com/office/drawing/2014/main" id="{50AF9CD3-27CC-9C63-2247-AED3192F4D54}"/>
                </a:ext>
              </a:extLst>
            </p:cNvPr>
            <p:cNvSpPr txBox="1"/>
            <p:nvPr/>
          </p:nvSpPr>
          <p:spPr bwMode="auto">
            <a:xfrm>
              <a:off x="4401311" y="422144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5" name="TextBox 94">
              <a:extLst>
                <a:ext uri="{FF2B5EF4-FFF2-40B4-BE49-F238E27FC236}">
                  <a16:creationId xmlns:a16="http://schemas.microsoft.com/office/drawing/2014/main" id="{F897E97E-75AB-ACCE-F281-A379E4201D91}"/>
                </a:ext>
              </a:extLst>
            </p:cNvPr>
            <p:cNvSpPr txBox="1"/>
            <p:nvPr/>
          </p:nvSpPr>
          <p:spPr bwMode="auto">
            <a:xfrm>
              <a:off x="5269218" y="446170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6" name="TextBox 95">
              <a:extLst>
                <a:ext uri="{FF2B5EF4-FFF2-40B4-BE49-F238E27FC236}">
                  <a16:creationId xmlns:a16="http://schemas.microsoft.com/office/drawing/2014/main" id="{E7402BD7-F4BC-EE3B-7921-76399ED0C39C}"/>
                </a:ext>
              </a:extLst>
            </p:cNvPr>
            <p:cNvSpPr txBox="1"/>
            <p:nvPr/>
          </p:nvSpPr>
          <p:spPr bwMode="auto">
            <a:xfrm>
              <a:off x="5606698" y="4545808"/>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7" name="TextBox 96">
              <a:extLst>
                <a:ext uri="{FF2B5EF4-FFF2-40B4-BE49-F238E27FC236}">
                  <a16:creationId xmlns:a16="http://schemas.microsoft.com/office/drawing/2014/main" id="{5708664A-003D-F985-738D-9A821FFCBD58}"/>
                </a:ext>
              </a:extLst>
            </p:cNvPr>
            <p:cNvSpPr txBox="1"/>
            <p:nvPr/>
          </p:nvSpPr>
          <p:spPr bwMode="auto">
            <a:xfrm>
              <a:off x="5585552" y="454508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8" name="TextBox 97">
              <a:extLst>
                <a:ext uri="{FF2B5EF4-FFF2-40B4-BE49-F238E27FC236}">
                  <a16:creationId xmlns:a16="http://schemas.microsoft.com/office/drawing/2014/main" id="{36280552-BDD8-22F1-B027-0FBE8556B202}"/>
                </a:ext>
              </a:extLst>
            </p:cNvPr>
            <p:cNvSpPr txBox="1"/>
            <p:nvPr/>
          </p:nvSpPr>
          <p:spPr bwMode="auto">
            <a:xfrm>
              <a:off x="5729951" y="45518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99" name="TextBox 98">
              <a:extLst>
                <a:ext uri="{FF2B5EF4-FFF2-40B4-BE49-F238E27FC236}">
                  <a16:creationId xmlns:a16="http://schemas.microsoft.com/office/drawing/2014/main" id="{36049D64-1E6C-88C7-D20D-B66B9C73E6B7}"/>
                </a:ext>
              </a:extLst>
            </p:cNvPr>
            <p:cNvSpPr txBox="1"/>
            <p:nvPr/>
          </p:nvSpPr>
          <p:spPr bwMode="auto">
            <a:xfrm>
              <a:off x="5761324" y="465831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0" name="TextBox 99">
              <a:extLst>
                <a:ext uri="{FF2B5EF4-FFF2-40B4-BE49-F238E27FC236}">
                  <a16:creationId xmlns:a16="http://schemas.microsoft.com/office/drawing/2014/main" id="{B10DF1CD-2A3B-547E-52C9-24308C9D3A1C}"/>
                </a:ext>
              </a:extLst>
            </p:cNvPr>
            <p:cNvSpPr txBox="1"/>
            <p:nvPr/>
          </p:nvSpPr>
          <p:spPr bwMode="auto">
            <a:xfrm>
              <a:off x="5812724" y="479360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sp>
          <p:nvSpPr>
            <p:cNvPr id="101" name="TextBox 100">
              <a:extLst>
                <a:ext uri="{FF2B5EF4-FFF2-40B4-BE49-F238E27FC236}">
                  <a16:creationId xmlns:a16="http://schemas.microsoft.com/office/drawing/2014/main" id="{B3908564-2288-F5DC-56B1-CF8F35DC2DAE}"/>
                </a:ext>
              </a:extLst>
            </p:cNvPr>
            <p:cNvSpPr txBox="1"/>
            <p:nvPr/>
          </p:nvSpPr>
          <p:spPr bwMode="auto">
            <a:xfrm>
              <a:off x="5948122" y="4789430"/>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3"/>
                  </a:solidFill>
                  <a:latin typeface="Calibri" panose="020F0502020204030204" pitchFamily="34" charset="0"/>
                </a:rPr>
                <a:t>+</a:t>
              </a:r>
            </a:p>
          </p:txBody>
        </p:sp>
      </p:grpSp>
      <p:pic>
        <p:nvPicPr>
          <p:cNvPr id="55" name="Graphic 54">
            <a:extLst>
              <a:ext uri="{FF2B5EF4-FFF2-40B4-BE49-F238E27FC236}">
                <a16:creationId xmlns:a16="http://schemas.microsoft.com/office/drawing/2014/main" id="{1E80B389-AB6F-5025-831E-6D8E1E21107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618322" y="2832435"/>
            <a:ext cx="4515798" cy="856155"/>
          </a:xfrm>
          <a:prstGeom prst="rect">
            <a:avLst/>
          </a:prstGeom>
        </p:spPr>
      </p:pic>
      <p:grpSp>
        <p:nvGrpSpPr>
          <p:cNvPr id="84" name="Group 83">
            <a:extLst>
              <a:ext uri="{FF2B5EF4-FFF2-40B4-BE49-F238E27FC236}">
                <a16:creationId xmlns:a16="http://schemas.microsoft.com/office/drawing/2014/main" id="{F7418456-DF71-9DF3-8982-573510C74C42}"/>
              </a:ext>
            </a:extLst>
          </p:cNvPr>
          <p:cNvGrpSpPr/>
          <p:nvPr/>
        </p:nvGrpSpPr>
        <p:grpSpPr>
          <a:xfrm>
            <a:off x="1623345" y="2750317"/>
            <a:ext cx="4554124" cy="1027026"/>
            <a:chOff x="1623345" y="2750317"/>
            <a:chExt cx="4554124" cy="1027026"/>
          </a:xfrm>
        </p:grpSpPr>
        <p:sp>
          <p:nvSpPr>
            <p:cNvPr id="56" name="TextBox 55">
              <a:extLst>
                <a:ext uri="{FF2B5EF4-FFF2-40B4-BE49-F238E27FC236}">
                  <a16:creationId xmlns:a16="http://schemas.microsoft.com/office/drawing/2014/main" id="{7AC2CB78-CC3C-7323-D903-67373AD271D3}"/>
                </a:ext>
              </a:extLst>
            </p:cNvPr>
            <p:cNvSpPr txBox="1"/>
            <p:nvPr/>
          </p:nvSpPr>
          <p:spPr bwMode="auto">
            <a:xfrm>
              <a:off x="1623345" y="275031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57" name="TextBox 56">
              <a:extLst>
                <a:ext uri="{FF2B5EF4-FFF2-40B4-BE49-F238E27FC236}">
                  <a16:creationId xmlns:a16="http://schemas.microsoft.com/office/drawing/2014/main" id="{95674ACE-02C1-5B77-1D28-90E2A09D35F0}"/>
                </a:ext>
              </a:extLst>
            </p:cNvPr>
            <p:cNvSpPr txBox="1"/>
            <p:nvPr/>
          </p:nvSpPr>
          <p:spPr bwMode="auto">
            <a:xfrm>
              <a:off x="1867298" y="286461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58" name="TextBox 57">
              <a:extLst>
                <a:ext uri="{FF2B5EF4-FFF2-40B4-BE49-F238E27FC236}">
                  <a16:creationId xmlns:a16="http://schemas.microsoft.com/office/drawing/2014/main" id="{7D3EA090-BE8D-2349-328C-37797C6090FC}"/>
                </a:ext>
              </a:extLst>
            </p:cNvPr>
            <p:cNvSpPr txBox="1"/>
            <p:nvPr/>
          </p:nvSpPr>
          <p:spPr bwMode="auto">
            <a:xfrm>
              <a:off x="3447340" y="3087869"/>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59" name="TextBox 58">
              <a:extLst>
                <a:ext uri="{FF2B5EF4-FFF2-40B4-BE49-F238E27FC236}">
                  <a16:creationId xmlns:a16="http://schemas.microsoft.com/office/drawing/2014/main" id="{E81EEECA-4CB2-C037-0388-0861B1CB7B3A}"/>
                </a:ext>
              </a:extLst>
            </p:cNvPr>
            <p:cNvSpPr txBox="1"/>
            <p:nvPr/>
          </p:nvSpPr>
          <p:spPr bwMode="auto">
            <a:xfrm>
              <a:off x="4085656" y="3152943"/>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0" name="TextBox 59">
              <a:extLst>
                <a:ext uri="{FF2B5EF4-FFF2-40B4-BE49-F238E27FC236}">
                  <a16:creationId xmlns:a16="http://schemas.microsoft.com/office/drawing/2014/main" id="{88AF4894-DC70-FA6E-C94E-80D42DA27B82}"/>
                </a:ext>
              </a:extLst>
            </p:cNvPr>
            <p:cNvSpPr txBox="1"/>
            <p:nvPr/>
          </p:nvSpPr>
          <p:spPr bwMode="auto">
            <a:xfrm>
              <a:off x="4152334" y="318038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1" name="TextBox 60">
              <a:extLst>
                <a:ext uri="{FF2B5EF4-FFF2-40B4-BE49-F238E27FC236}">
                  <a16:creationId xmlns:a16="http://schemas.microsoft.com/office/drawing/2014/main" id="{6894E636-F5B8-8E9D-21DB-DE0DF6C3E09B}"/>
                </a:ext>
              </a:extLst>
            </p:cNvPr>
            <p:cNvSpPr txBox="1"/>
            <p:nvPr/>
          </p:nvSpPr>
          <p:spPr bwMode="auto">
            <a:xfrm>
              <a:off x="5097550" y="3313347"/>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2" name="TextBox 61">
              <a:extLst>
                <a:ext uri="{FF2B5EF4-FFF2-40B4-BE49-F238E27FC236}">
                  <a16:creationId xmlns:a16="http://schemas.microsoft.com/office/drawing/2014/main" id="{7A27894F-664D-621E-2FB1-00847487DF96}"/>
                </a:ext>
              </a:extLst>
            </p:cNvPr>
            <p:cNvSpPr txBox="1"/>
            <p:nvPr/>
          </p:nvSpPr>
          <p:spPr bwMode="auto">
            <a:xfrm>
              <a:off x="5229616"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3" name="TextBox 62">
              <a:extLst>
                <a:ext uri="{FF2B5EF4-FFF2-40B4-BE49-F238E27FC236}">
                  <a16:creationId xmlns:a16="http://schemas.microsoft.com/office/drawing/2014/main" id="{086A2D80-FD3C-20DD-B2E4-A584CA13B4C9}"/>
                </a:ext>
              </a:extLst>
            </p:cNvPr>
            <p:cNvSpPr txBox="1"/>
            <p:nvPr/>
          </p:nvSpPr>
          <p:spPr bwMode="auto">
            <a:xfrm>
              <a:off x="5251540"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4" name="TextBox 63">
              <a:extLst>
                <a:ext uri="{FF2B5EF4-FFF2-40B4-BE49-F238E27FC236}">
                  <a16:creationId xmlns:a16="http://schemas.microsoft.com/office/drawing/2014/main" id="{4049D08B-B15F-CA0B-1B54-52DB7BB3CDF2}"/>
                </a:ext>
              </a:extLst>
            </p:cNvPr>
            <p:cNvSpPr txBox="1"/>
            <p:nvPr/>
          </p:nvSpPr>
          <p:spPr bwMode="auto">
            <a:xfrm>
              <a:off x="5271271"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5" name="TextBox 64">
              <a:extLst>
                <a:ext uri="{FF2B5EF4-FFF2-40B4-BE49-F238E27FC236}">
                  <a16:creationId xmlns:a16="http://schemas.microsoft.com/office/drawing/2014/main" id="{64D47BCE-844B-6E65-6F33-9385AB006E6C}"/>
                </a:ext>
              </a:extLst>
            </p:cNvPr>
            <p:cNvSpPr txBox="1"/>
            <p:nvPr/>
          </p:nvSpPr>
          <p:spPr bwMode="auto">
            <a:xfrm>
              <a:off x="5291002"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6" name="TextBox 65">
              <a:extLst>
                <a:ext uri="{FF2B5EF4-FFF2-40B4-BE49-F238E27FC236}">
                  <a16:creationId xmlns:a16="http://schemas.microsoft.com/office/drawing/2014/main" id="{A7AA7612-BCE1-084D-AEC7-B4EF3AE7F185}"/>
                </a:ext>
              </a:extLst>
            </p:cNvPr>
            <p:cNvSpPr txBox="1"/>
            <p:nvPr/>
          </p:nvSpPr>
          <p:spPr bwMode="auto">
            <a:xfrm>
              <a:off x="5309915" y="3334272"/>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7" name="TextBox 66">
              <a:extLst>
                <a:ext uri="{FF2B5EF4-FFF2-40B4-BE49-F238E27FC236}">
                  <a16:creationId xmlns:a16="http://schemas.microsoft.com/office/drawing/2014/main" id="{62D6222F-7639-0274-C9D5-2BE7277AAB64}"/>
                </a:ext>
              </a:extLst>
            </p:cNvPr>
            <p:cNvSpPr txBox="1"/>
            <p:nvPr/>
          </p:nvSpPr>
          <p:spPr bwMode="auto">
            <a:xfrm>
              <a:off x="5529374" y="336650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8" name="TextBox 67">
              <a:extLst>
                <a:ext uri="{FF2B5EF4-FFF2-40B4-BE49-F238E27FC236}">
                  <a16:creationId xmlns:a16="http://schemas.microsoft.com/office/drawing/2014/main" id="{588CEAE4-3F76-8E1D-F214-884F8544D0BD}"/>
                </a:ext>
              </a:extLst>
            </p:cNvPr>
            <p:cNvSpPr txBox="1"/>
            <p:nvPr/>
          </p:nvSpPr>
          <p:spPr bwMode="auto">
            <a:xfrm>
              <a:off x="5417584" y="3351265"/>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69" name="TextBox 68">
              <a:extLst>
                <a:ext uri="{FF2B5EF4-FFF2-40B4-BE49-F238E27FC236}">
                  <a16:creationId xmlns:a16="http://schemas.microsoft.com/office/drawing/2014/main" id="{7B607F05-AE08-F0CB-D1DE-493F35FE7E27}"/>
                </a:ext>
              </a:extLst>
            </p:cNvPr>
            <p:cNvSpPr txBox="1"/>
            <p:nvPr/>
          </p:nvSpPr>
          <p:spPr bwMode="auto">
            <a:xfrm>
              <a:off x="5621031" y="336650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0" name="TextBox 69">
              <a:extLst>
                <a:ext uri="{FF2B5EF4-FFF2-40B4-BE49-F238E27FC236}">
                  <a16:creationId xmlns:a16="http://schemas.microsoft.com/office/drawing/2014/main" id="{F3689AFE-7A5F-9597-DD07-F896ED51CA73}"/>
                </a:ext>
              </a:extLst>
            </p:cNvPr>
            <p:cNvSpPr txBox="1"/>
            <p:nvPr/>
          </p:nvSpPr>
          <p:spPr bwMode="auto">
            <a:xfrm>
              <a:off x="5683411" y="3366504"/>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1" name="TextBox 70">
              <a:extLst>
                <a:ext uri="{FF2B5EF4-FFF2-40B4-BE49-F238E27FC236}">
                  <a16:creationId xmlns:a16="http://schemas.microsoft.com/office/drawing/2014/main" id="{4DA83DD0-8B0B-6778-971A-5A0E56D67DF4}"/>
                </a:ext>
              </a:extLst>
            </p:cNvPr>
            <p:cNvSpPr txBox="1"/>
            <p:nvPr/>
          </p:nvSpPr>
          <p:spPr bwMode="auto">
            <a:xfrm>
              <a:off x="5731479" y="337691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2" name="TextBox 71">
              <a:extLst>
                <a:ext uri="{FF2B5EF4-FFF2-40B4-BE49-F238E27FC236}">
                  <a16:creationId xmlns:a16="http://schemas.microsoft.com/office/drawing/2014/main" id="{C0416BC4-DAB8-A1C1-747C-BD52BD792461}"/>
                </a:ext>
              </a:extLst>
            </p:cNvPr>
            <p:cNvSpPr txBox="1"/>
            <p:nvPr/>
          </p:nvSpPr>
          <p:spPr bwMode="auto">
            <a:xfrm>
              <a:off x="5737201" y="3424298"/>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3" name="TextBox 72">
              <a:extLst>
                <a:ext uri="{FF2B5EF4-FFF2-40B4-BE49-F238E27FC236}">
                  <a16:creationId xmlns:a16="http://schemas.microsoft.com/office/drawing/2014/main" id="{A8C1E3C4-D49D-38E4-7A24-7321FC85344E}"/>
                </a:ext>
              </a:extLst>
            </p:cNvPr>
            <p:cNvSpPr txBox="1"/>
            <p:nvPr/>
          </p:nvSpPr>
          <p:spPr bwMode="auto">
            <a:xfrm>
              <a:off x="5759318"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4" name="TextBox 73">
              <a:extLst>
                <a:ext uri="{FF2B5EF4-FFF2-40B4-BE49-F238E27FC236}">
                  <a16:creationId xmlns:a16="http://schemas.microsoft.com/office/drawing/2014/main" id="{6B6FAE80-499D-65D6-B619-5759EE293B18}"/>
                </a:ext>
              </a:extLst>
            </p:cNvPr>
            <p:cNvSpPr txBox="1"/>
            <p:nvPr/>
          </p:nvSpPr>
          <p:spPr bwMode="auto">
            <a:xfrm>
              <a:off x="5772763"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5" name="TextBox 74">
              <a:extLst>
                <a:ext uri="{FF2B5EF4-FFF2-40B4-BE49-F238E27FC236}">
                  <a16:creationId xmlns:a16="http://schemas.microsoft.com/office/drawing/2014/main" id="{CBF60C2A-9736-0467-0859-3740C6F02BDE}"/>
                </a:ext>
              </a:extLst>
            </p:cNvPr>
            <p:cNvSpPr txBox="1"/>
            <p:nvPr/>
          </p:nvSpPr>
          <p:spPr bwMode="auto">
            <a:xfrm>
              <a:off x="5786208"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6" name="TextBox 75">
              <a:extLst>
                <a:ext uri="{FF2B5EF4-FFF2-40B4-BE49-F238E27FC236}">
                  <a16:creationId xmlns:a16="http://schemas.microsoft.com/office/drawing/2014/main" id="{FA91F5E5-9F46-1655-8928-A479ED1CCF94}"/>
                </a:ext>
              </a:extLst>
            </p:cNvPr>
            <p:cNvSpPr txBox="1"/>
            <p:nvPr/>
          </p:nvSpPr>
          <p:spPr bwMode="auto">
            <a:xfrm>
              <a:off x="5798785"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7" name="TextBox 76">
              <a:extLst>
                <a:ext uri="{FF2B5EF4-FFF2-40B4-BE49-F238E27FC236}">
                  <a16:creationId xmlns:a16="http://schemas.microsoft.com/office/drawing/2014/main" id="{7AA6E3E0-A1A1-3603-F500-BA51FE910FBB}"/>
                </a:ext>
              </a:extLst>
            </p:cNvPr>
            <p:cNvSpPr txBox="1"/>
            <p:nvPr/>
          </p:nvSpPr>
          <p:spPr bwMode="auto">
            <a:xfrm>
              <a:off x="5809153"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8" name="TextBox 77">
              <a:extLst>
                <a:ext uri="{FF2B5EF4-FFF2-40B4-BE49-F238E27FC236}">
                  <a16:creationId xmlns:a16="http://schemas.microsoft.com/office/drawing/2014/main" id="{3F00985A-BC3B-6E8D-6199-C50CDC8FA2FA}"/>
                </a:ext>
              </a:extLst>
            </p:cNvPr>
            <p:cNvSpPr txBox="1"/>
            <p:nvPr/>
          </p:nvSpPr>
          <p:spPr bwMode="auto">
            <a:xfrm>
              <a:off x="5929030"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79" name="TextBox 78">
              <a:extLst>
                <a:ext uri="{FF2B5EF4-FFF2-40B4-BE49-F238E27FC236}">
                  <a16:creationId xmlns:a16="http://schemas.microsoft.com/office/drawing/2014/main" id="{CA39F229-C635-47AD-73CA-A348DAE6B5A1}"/>
                </a:ext>
              </a:extLst>
            </p:cNvPr>
            <p:cNvSpPr txBox="1"/>
            <p:nvPr/>
          </p:nvSpPr>
          <p:spPr bwMode="auto">
            <a:xfrm>
              <a:off x="5981164"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80" name="TextBox 79">
              <a:extLst>
                <a:ext uri="{FF2B5EF4-FFF2-40B4-BE49-F238E27FC236}">
                  <a16:creationId xmlns:a16="http://schemas.microsoft.com/office/drawing/2014/main" id="{85458D6C-67BB-10A0-ACB0-47C6FBBE8159}"/>
                </a:ext>
              </a:extLst>
            </p:cNvPr>
            <p:cNvSpPr txBox="1"/>
            <p:nvPr/>
          </p:nvSpPr>
          <p:spPr bwMode="auto">
            <a:xfrm>
              <a:off x="5991471"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81" name="TextBox 80">
              <a:extLst>
                <a:ext uri="{FF2B5EF4-FFF2-40B4-BE49-F238E27FC236}">
                  <a16:creationId xmlns:a16="http://schemas.microsoft.com/office/drawing/2014/main" id="{232E87A5-D5C5-865B-3EFB-3590B1409A57}"/>
                </a:ext>
              </a:extLst>
            </p:cNvPr>
            <p:cNvSpPr txBox="1"/>
            <p:nvPr/>
          </p:nvSpPr>
          <p:spPr bwMode="auto">
            <a:xfrm>
              <a:off x="5915309"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82" name="TextBox 81">
              <a:extLst>
                <a:ext uri="{FF2B5EF4-FFF2-40B4-BE49-F238E27FC236}">
                  <a16:creationId xmlns:a16="http://schemas.microsoft.com/office/drawing/2014/main" id="{174CBC34-E70D-336C-9060-03735192737F}"/>
                </a:ext>
              </a:extLst>
            </p:cNvPr>
            <p:cNvSpPr txBox="1"/>
            <p:nvPr/>
          </p:nvSpPr>
          <p:spPr bwMode="auto">
            <a:xfrm>
              <a:off x="5886858"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sp>
          <p:nvSpPr>
            <p:cNvPr id="83" name="TextBox 82">
              <a:extLst>
                <a:ext uri="{FF2B5EF4-FFF2-40B4-BE49-F238E27FC236}">
                  <a16:creationId xmlns:a16="http://schemas.microsoft.com/office/drawing/2014/main" id="{5F44A86B-65C8-B610-38BF-491B1945A8E6}"/>
                </a:ext>
              </a:extLst>
            </p:cNvPr>
            <p:cNvSpPr txBox="1"/>
            <p:nvPr/>
          </p:nvSpPr>
          <p:spPr bwMode="auto">
            <a:xfrm>
              <a:off x="5954657" y="3469566"/>
              <a:ext cx="1859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a:solidFill>
                    <a:schemeClr val="accent1"/>
                  </a:solidFill>
                  <a:latin typeface="Calibri" panose="020F0502020204030204" pitchFamily="34" charset="0"/>
                </a:rPr>
                <a:t>+</a:t>
              </a:r>
            </a:p>
          </p:txBody>
        </p:sp>
      </p:grpSp>
    </p:spTree>
    <p:extLst>
      <p:ext uri="{BB962C8B-B14F-4D97-AF65-F5344CB8AC3E}">
        <p14:creationId xmlns:p14="http://schemas.microsoft.com/office/powerpoint/2010/main" val="133684033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FF30A6-3C01-B44D-409C-D783972B11B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8B9004E-4B80-C8B7-1145-C6C1BD8F3834}"/>
              </a:ext>
            </a:extLst>
          </p:cNvPr>
          <p:cNvSpPr>
            <a:spLocks noGrp="1"/>
          </p:cNvSpPr>
          <p:nvPr>
            <p:ph type="title"/>
          </p:nvPr>
        </p:nvSpPr>
        <p:spPr/>
        <p:txBody>
          <a:bodyPr/>
          <a:lstStyle/>
          <a:p>
            <a:r>
              <a:rPr lang="en-US" altLang="en-US" sz="3600" dirty="0"/>
              <a:t>AMPLIFY: First-line Fixed-Duration Acalabrutinib Plus Venetoclax ± Obinutuzumab vs CIT in CLL</a:t>
            </a:r>
            <a:endParaRPr lang="en-US" dirty="0"/>
          </a:p>
        </p:txBody>
      </p:sp>
      <p:sp>
        <p:nvSpPr>
          <p:cNvPr id="3" name="Content Placeholder 2">
            <a:extLst>
              <a:ext uri="{FF2B5EF4-FFF2-40B4-BE49-F238E27FC236}">
                <a16:creationId xmlns:a16="http://schemas.microsoft.com/office/drawing/2014/main" id="{771504DC-AABF-96F5-36DC-F5D649DAD12F}"/>
              </a:ext>
            </a:extLst>
          </p:cNvPr>
          <p:cNvSpPr>
            <a:spLocks noGrp="1"/>
          </p:cNvSpPr>
          <p:nvPr>
            <p:ph idx="1"/>
          </p:nvPr>
        </p:nvSpPr>
        <p:spPr>
          <a:xfrm>
            <a:off x="604838" y="1512889"/>
            <a:ext cx="10877550" cy="405252"/>
          </a:xfrm>
        </p:spPr>
        <p:txBody>
          <a:bodyPr/>
          <a:lstStyle/>
          <a:p>
            <a:r>
              <a:rPr lang="en-US" sz="2200" dirty="0"/>
              <a:t>Prespecified interim analysis of international, open-label, randomized phase III trial </a:t>
            </a:r>
          </a:p>
        </p:txBody>
      </p:sp>
      <p:sp>
        <p:nvSpPr>
          <p:cNvPr id="6" name="TextBox 5">
            <a:extLst>
              <a:ext uri="{FF2B5EF4-FFF2-40B4-BE49-F238E27FC236}">
                <a16:creationId xmlns:a16="http://schemas.microsoft.com/office/drawing/2014/main" id="{F7BAA8C8-9E6D-6C4B-418C-8BBFC125504E}"/>
              </a:ext>
            </a:extLst>
          </p:cNvPr>
          <p:cNvSpPr txBox="1"/>
          <p:nvPr/>
        </p:nvSpPr>
        <p:spPr bwMode="auto">
          <a:xfrm>
            <a:off x="404865" y="6373392"/>
            <a:ext cx="54123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Brown. ASH 2024. </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Abstr</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1009.</a:t>
            </a:r>
          </a:p>
        </p:txBody>
      </p:sp>
      <p:sp>
        <p:nvSpPr>
          <p:cNvPr id="5" name="Rectangle 25">
            <a:extLst>
              <a:ext uri="{FF2B5EF4-FFF2-40B4-BE49-F238E27FC236}">
                <a16:creationId xmlns:a16="http://schemas.microsoft.com/office/drawing/2014/main" id="{3A6ED20B-1AA1-13E5-4F4C-A890A108C1CA}"/>
              </a:ext>
            </a:extLst>
          </p:cNvPr>
          <p:cNvSpPr>
            <a:spLocks noChangeArrowheads="1"/>
          </p:cNvSpPr>
          <p:nvPr/>
        </p:nvSpPr>
        <p:spPr bwMode="auto">
          <a:xfrm>
            <a:off x="4424770" y="2266952"/>
            <a:ext cx="5544420" cy="731520"/>
          </a:xfrm>
          <a:prstGeom prst="rect">
            <a:avLst/>
          </a:prstGeom>
          <a:solidFill>
            <a:schemeClr val="accent1"/>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sng" strike="noStrike" kern="1200" cap="none" spc="0" normalizeH="0" baseline="0" noProof="0">
                <a:ln>
                  <a:noFill/>
                </a:ln>
                <a:effectLst/>
                <a:uLnTx/>
                <a:uFillTx/>
                <a:cs typeface="Arial" charset="0"/>
              </a:rPr>
              <a:t>AV (n = 291)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effectLst/>
                <a:uLnTx/>
                <a:uFillTx/>
                <a:cs typeface="Arial" charset="0"/>
              </a:rPr>
              <a:t>Acalabrutinib </a:t>
            </a:r>
            <a:r>
              <a:rPr kumimoji="0" lang="en-US" sz="1600" b="0" i="0" u="none" strike="noStrike" kern="1200" cap="none" spc="0" normalizeH="0" baseline="0" noProof="0">
                <a:ln>
                  <a:noFill/>
                </a:ln>
                <a:effectLst/>
                <a:uLnTx/>
                <a:uFillTx/>
                <a:cs typeface="Arial" panose="020B0604020202020204" pitchFamily="34" charset="0"/>
              </a:rPr>
              <a:t>100 mg PO BID in cycles 1-14 +</a:t>
            </a:r>
            <a:br>
              <a:rPr kumimoji="0" lang="en-US" sz="1600" b="0" i="0" u="none" strike="noStrike" kern="1200" cap="none" spc="0" normalizeH="0" baseline="0" noProof="0">
                <a:ln>
                  <a:noFill/>
                </a:ln>
                <a:effectLst/>
                <a:uLnTx/>
                <a:uFillTx/>
                <a:cs typeface="Arial" panose="020B0604020202020204" pitchFamily="34" charset="0"/>
              </a:rPr>
            </a:br>
            <a:r>
              <a:rPr kumimoji="0" lang="en-US" sz="1600" b="1" i="0" u="none" strike="noStrike" kern="1200" cap="none" spc="0" normalizeH="0" baseline="0" noProof="0">
                <a:ln>
                  <a:noFill/>
                </a:ln>
                <a:effectLst/>
                <a:uLnTx/>
                <a:uFillTx/>
                <a:cs typeface="Arial" panose="020B0604020202020204" pitchFamily="34" charset="0"/>
              </a:rPr>
              <a:t>Venetoclax*</a:t>
            </a:r>
            <a:r>
              <a:rPr kumimoji="0" lang="en-US" sz="1600" b="0" i="0" u="none" strike="noStrike" kern="1200" cap="none" spc="0" normalizeH="0" baseline="0" noProof="0">
                <a:ln>
                  <a:noFill/>
                </a:ln>
                <a:effectLst/>
                <a:uLnTx/>
                <a:uFillTx/>
                <a:cs typeface="Arial" panose="020B0604020202020204" pitchFamily="34" charset="0"/>
              </a:rPr>
              <a:t> 400 mg PO QD in cycles 3-14</a:t>
            </a:r>
            <a:endParaRPr kumimoji="0" lang="en-US" sz="1600" b="0" i="0" u="none" strike="noStrike" kern="1200" cap="none" spc="0" normalizeH="0" baseline="0" noProof="0">
              <a:ln>
                <a:noFill/>
              </a:ln>
              <a:solidFill>
                <a:srgbClr val="FFFFFF"/>
              </a:solidFill>
              <a:effectLst/>
              <a:uLnTx/>
              <a:uFillTx/>
              <a:ea typeface="+mn-ea"/>
              <a:cs typeface="Arial" panose="020B0604020202020204" pitchFamily="34" charset="0"/>
            </a:endParaRPr>
          </a:p>
        </p:txBody>
      </p:sp>
      <p:sp>
        <p:nvSpPr>
          <p:cNvPr id="21" name="Text Box 23">
            <a:extLst>
              <a:ext uri="{FF2B5EF4-FFF2-40B4-BE49-F238E27FC236}">
                <a16:creationId xmlns:a16="http://schemas.microsoft.com/office/drawing/2014/main" id="{8BE81936-EB3A-A9F5-EF0F-DBD2917CBEB9}"/>
              </a:ext>
            </a:extLst>
          </p:cNvPr>
          <p:cNvSpPr txBox="1">
            <a:spLocks noChangeArrowheads="1"/>
          </p:cNvSpPr>
          <p:nvPr/>
        </p:nvSpPr>
        <p:spPr bwMode="auto">
          <a:xfrm>
            <a:off x="529938" y="2830289"/>
            <a:ext cx="306601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mn-lt"/>
                <a:cs typeface="Arial" panose="020B0604020202020204" pitchFamily="34" charset="0"/>
              </a:rPr>
              <a:t>Adults with previously untreated CLL requiring </a:t>
            </a:r>
            <a:r>
              <a:rPr kumimoji="0" lang="en-GB" altLang="en-US" sz="1600" b="0" i="0" u="none" strike="noStrike" kern="1200" cap="none" spc="0" normalizeH="0" baseline="0" noProof="0" dirty="0" err="1">
                <a:ln>
                  <a:noFill/>
                </a:ln>
                <a:solidFill>
                  <a:srgbClr val="000000"/>
                </a:solidFill>
                <a:effectLst/>
                <a:uLnTx/>
                <a:uFillTx/>
                <a:latin typeface="+mn-lt"/>
                <a:cs typeface="Arial" panose="020B0604020202020204" pitchFamily="34" charset="0"/>
              </a:rPr>
              <a:t>tx</a:t>
            </a:r>
            <a:r>
              <a:rPr kumimoji="0" lang="en-GB" altLang="en-US" sz="1600" b="0" i="0" u="none" strike="noStrike" kern="1200" cap="none" spc="0" normalizeH="0" baseline="0" noProof="0" dirty="0">
                <a:ln>
                  <a:noFill/>
                </a:ln>
                <a:solidFill>
                  <a:srgbClr val="000000"/>
                </a:solidFill>
                <a:effectLst/>
                <a:uLnTx/>
                <a:uFillTx/>
                <a:latin typeface="+mn-lt"/>
                <a:cs typeface="Arial" panose="020B0604020202020204" pitchFamily="34" charset="0"/>
              </a:rPr>
              <a:t> according to </a:t>
            </a:r>
            <a:r>
              <a:rPr kumimoji="0" lang="en-GB" altLang="en-US" sz="1600" b="0" i="0" u="none" strike="noStrike" kern="1200" cap="none" spc="0" normalizeH="0" baseline="0" noProof="0" dirty="0" err="1">
                <a:ln>
                  <a:noFill/>
                </a:ln>
                <a:solidFill>
                  <a:srgbClr val="000000"/>
                </a:solidFill>
                <a:effectLst/>
                <a:uLnTx/>
                <a:uFillTx/>
                <a:latin typeface="+mn-lt"/>
                <a:cs typeface="Arial" panose="020B0604020202020204" pitchFamily="34" charset="0"/>
              </a:rPr>
              <a:t>iwCLL</a:t>
            </a:r>
            <a:r>
              <a:rPr lang="en-GB" altLang="en-US" sz="1600" dirty="0">
                <a:solidFill>
                  <a:srgbClr val="000000"/>
                </a:solidFill>
                <a:latin typeface="+mn-lt"/>
                <a:cs typeface="Arial" panose="020B0604020202020204" pitchFamily="34" charset="0"/>
              </a:rPr>
              <a:t> 2008 criteria</a:t>
            </a:r>
            <a:r>
              <a:rPr lang="en-GB" altLang="en-US" sz="1600" b="0" dirty="0">
                <a:solidFill>
                  <a:srgbClr val="000000"/>
                </a:solidFill>
                <a:latin typeface="+mn-lt"/>
              </a:rPr>
              <a:t>; no </a:t>
            </a:r>
            <a:r>
              <a:rPr lang="en-US" altLang="en-US" sz="1600" b="0" dirty="0">
                <a:solidFill>
                  <a:srgbClr val="000000"/>
                </a:solidFill>
                <a:latin typeface="+mn-lt"/>
              </a:rPr>
              <a:t>del(17p) or </a:t>
            </a:r>
            <a:r>
              <a:rPr lang="en-US" altLang="en-US" sz="1600" b="0" i="1" dirty="0">
                <a:solidFill>
                  <a:srgbClr val="000000"/>
                </a:solidFill>
                <a:latin typeface="+mn-lt"/>
              </a:rPr>
              <a:t>TP53</a:t>
            </a:r>
            <a:r>
              <a:rPr lang="en-US" altLang="en-US" sz="1600" b="0" dirty="0">
                <a:solidFill>
                  <a:srgbClr val="000000"/>
                </a:solidFill>
                <a:latin typeface="+mn-lt"/>
              </a:rPr>
              <a:t> mutation</a:t>
            </a:r>
            <a:r>
              <a:rPr kumimoji="0" lang="en-GB" altLang="en-US" sz="1600" b="0" i="0" u="none" strike="noStrike" kern="1200" cap="none" spc="0" normalizeH="0" baseline="0" noProof="0" dirty="0">
                <a:ln>
                  <a:noFill/>
                </a:ln>
                <a:solidFill>
                  <a:srgbClr val="000000"/>
                </a:solidFill>
                <a:effectLst/>
                <a:uLnTx/>
                <a:uFillTx/>
                <a:latin typeface="+mn-lt"/>
                <a:cs typeface="Arial" panose="020B0604020202020204" pitchFamily="34" charset="0"/>
              </a:rPr>
              <a:t>; ECOG PS 0-2; no CIRS-Geriatric &gt;6; no significant CVD</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mn-lt"/>
                <a:cs typeface="Arial" panose="020B0604020202020204" pitchFamily="34" charset="0"/>
              </a:rPr>
              <a:t>(N = 867) </a:t>
            </a:r>
            <a:endParaRPr kumimoji="0" lang="en-US" altLang="en-US" sz="1600" b="0" i="0" u="none" strike="noStrike" kern="1200" cap="none" spc="0" normalizeH="0" baseline="0" noProof="0" dirty="0">
              <a:ln>
                <a:noFill/>
              </a:ln>
              <a:solidFill>
                <a:srgbClr val="000000"/>
              </a:solidFill>
              <a:effectLst/>
              <a:uLnTx/>
              <a:uFillTx/>
              <a:latin typeface="+mn-lt"/>
              <a:cs typeface="Arial" panose="020B0604020202020204" pitchFamily="34" charset="0"/>
            </a:endParaRPr>
          </a:p>
        </p:txBody>
      </p:sp>
      <p:sp>
        <p:nvSpPr>
          <p:cNvPr id="30" name="Rectangle 28">
            <a:extLst>
              <a:ext uri="{FF2B5EF4-FFF2-40B4-BE49-F238E27FC236}">
                <a16:creationId xmlns:a16="http://schemas.microsoft.com/office/drawing/2014/main" id="{ABF40FC5-49C6-6A60-58CC-BD1ABDE28A63}"/>
              </a:ext>
            </a:extLst>
          </p:cNvPr>
          <p:cNvSpPr>
            <a:spLocks noChangeArrowheads="1"/>
          </p:cNvSpPr>
          <p:nvPr/>
        </p:nvSpPr>
        <p:spPr bwMode="auto">
          <a:xfrm>
            <a:off x="4424770" y="4010576"/>
            <a:ext cx="5544420" cy="731520"/>
          </a:xfrm>
          <a:prstGeom prst="rect">
            <a:avLst/>
          </a:prstGeom>
          <a:solidFill>
            <a:schemeClr val="accent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sz="1600" b="1" u="sng">
                <a:solidFill>
                  <a:srgbClr val="FFFFFF"/>
                </a:solidFill>
                <a:cs typeface="Arial" charset="0"/>
              </a:rPr>
              <a:t>FCR/BR (n = 290)</a:t>
            </a:r>
            <a:endParaRPr kumimoji="0" lang="en-US" sz="1600" b="1" i="0" u="sng" strike="noStrike" kern="1200" cap="none" spc="0" normalizeH="0" baseline="0" noProof="0">
              <a:ln>
                <a:noFill/>
              </a:ln>
              <a:solidFill>
                <a:srgbClr val="FFFFFF"/>
              </a:solidFill>
              <a:effectLst/>
              <a:uLnTx/>
              <a:uFillTx/>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FFFFFF"/>
                </a:solidFill>
                <a:effectLst/>
                <a:uLnTx/>
                <a:uFillTx/>
                <a:ea typeface="+mn-ea"/>
                <a:cs typeface="Arial" charset="0"/>
              </a:rPr>
              <a:t>FCR </a:t>
            </a:r>
            <a:r>
              <a:rPr kumimoji="0" lang="en-US" sz="1600" i="0" u="none" strike="noStrike" kern="1200" cap="none" spc="0" normalizeH="0" baseline="0" noProof="0">
                <a:ln>
                  <a:noFill/>
                </a:ln>
                <a:solidFill>
                  <a:srgbClr val="FFFFFF"/>
                </a:solidFill>
                <a:effectLst/>
                <a:uLnTx/>
                <a:uFillTx/>
                <a:ea typeface="+mn-ea"/>
                <a:cs typeface="Arial" charset="0"/>
              </a:rPr>
              <a:t>or </a:t>
            </a:r>
            <a:r>
              <a:rPr lang="en-US" sz="1600" b="1">
                <a:solidFill>
                  <a:srgbClr val="FFFFFF"/>
                </a:solidFill>
                <a:cs typeface="Arial" charset="0"/>
              </a:rPr>
              <a:t>BR </a:t>
            </a:r>
            <a:r>
              <a:rPr kumimoji="0" lang="en-US" sz="1600" i="0" u="none" strike="noStrike" kern="1200" cap="none" spc="0" normalizeH="0" baseline="0" noProof="0">
                <a:ln>
                  <a:noFill/>
                </a:ln>
                <a:solidFill>
                  <a:srgbClr val="FFFFFF"/>
                </a:solidFill>
                <a:effectLst/>
                <a:uLnTx/>
                <a:uFillTx/>
                <a:ea typeface="+mn-ea"/>
                <a:cs typeface="Arial" charset="0"/>
              </a:rPr>
              <a:t>in cycles 1-6</a:t>
            </a:r>
            <a:endParaRPr kumimoji="0" lang="en-US" sz="1600" i="0" u="none" strike="noStrike" kern="1200" cap="none" spc="0" normalizeH="0" baseline="0" noProof="0">
              <a:ln>
                <a:noFill/>
              </a:ln>
              <a:solidFill>
                <a:srgbClr val="FFFFFF"/>
              </a:solidFill>
              <a:effectLst/>
              <a:uLnTx/>
              <a:uFillTx/>
              <a:ea typeface="+mn-ea"/>
              <a:cs typeface="Arial" panose="020B0604020202020204" pitchFamily="34" charset="0"/>
            </a:endParaRPr>
          </a:p>
        </p:txBody>
      </p:sp>
      <p:sp>
        <p:nvSpPr>
          <p:cNvPr id="32" name="Content Placeholder 2">
            <a:extLst>
              <a:ext uri="{FF2B5EF4-FFF2-40B4-BE49-F238E27FC236}">
                <a16:creationId xmlns:a16="http://schemas.microsoft.com/office/drawing/2014/main" id="{F807072B-A489-E242-DAC1-8292E3C36D7A}"/>
              </a:ext>
            </a:extLst>
          </p:cNvPr>
          <p:cNvSpPr txBox="1">
            <a:spLocks/>
          </p:cNvSpPr>
          <p:nvPr/>
        </p:nvSpPr>
        <p:spPr bwMode="auto">
          <a:xfrm>
            <a:off x="604675" y="4923803"/>
            <a:ext cx="10877529" cy="1078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200" b="1" kern="0"/>
              <a:t>Primary endpoint</a:t>
            </a:r>
            <a:r>
              <a:rPr lang="en-US" sz="2200" b="0" kern="0"/>
              <a:t>: PFS per IRC for </a:t>
            </a:r>
            <a:r>
              <a:rPr lang="en-US" sz="2200" kern="0"/>
              <a:t>AV</a:t>
            </a:r>
            <a:r>
              <a:rPr lang="en-US" sz="2200" b="0" kern="0"/>
              <a:t> vs FCR/BR</a:t>
            </a:r>
          </a:p>
          <a:p>
            <a:r>
              <a:rPr lang="en-US" sz="2200" b="1" kern="0"/>
              <a:t>Secondary endpoints</a:t>
            </a:r>
            <a:r>
              <a:rPr lang="en-US" sz="2200" b="1" kern="0" baseline="30000"/>
              <a:t>‡</a:t>
            </a:r>
            <a:r>
              <a:rPr lang="en-US" sz="2200" b="0" kern="0"/>
              <a:t>: PFS per IRC for AVO vs FCR/BR; uMRD for AV vs FCR/BR; uMRD for AVO vs FCR/BR; OS </a:t>
            </a:r>
            <a:r>
              <a:rPr lang="en-US" sz="2200" kern="0"/>
              <a:t>for A</a:t>
            </a:r>
            <a:r>
              <a:rPr lang="en-US" sz="2200" b="0" kern="0"/>
              <a:t>V vs FCR/BR; OS for AVO vs FCR/BR</a:t>
            </a:r>
          </a:p>
        </p:txBody>
      </p:sp>
      <p:sp>
        <p:nvSpPr>
          <p:cNvPr id="11" name="TextBox 10">
            <a:extLst>
              <a:ext uri="{FF2B5EF4-FFF2-40B4-BE49-F238E27FC236}">
                <a16:creationId xmlns:a16="http://schemas.microsoft.com/office/drawing/2014/main" id="{0A82F557-4DFB-6238-46CD-4A8E1FE643F8}"/>
              </a:ext>
            </a:extLst>
          </p:cNvPr>
          <p:cNvSpPr txBox="1"/>
          <p:nvPr/>
        </p:nvSpPr>
        <p:spPr bwMode="auto">
          <a:xfrm>
            <a:off x="2148473" y="1895916"/>
            <a:ext cx="84086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a:solidFill>
                  <a:schemeClr val="bg1"/>
                </a:solidFill>
                <a:latin typeface="Calibri" panose="020F0502020204030204" pitchFamily="34" charset="0"/>
              </a:rPr>
              <a:t>Stratified by age (&gt; vs ≤65 yr);  IGHV mutational status; Rai stage (≥ vs &lt;3); region</a:t>
            </a:r>
          </a:p>
        </p:txBody>
      </p:sp>
      <p:cxnSp>
        <p:nvCxnSpPr>
          <p:cNvPr id="13" name="Straight Arrow Connector 12">
            <a:extLst>
              <a:ext uri="{FF2B5EF4-FFF2-40B4-BE49-F238E27FC236}">
                <a16:creationId xmlns:a16="http://schemas.microsoft.com/office/drawing/2014/main" id="{E7893A45-1EEB-7FAF-1522-548AB65EF8FC}"/>
              </a:ext>
            </a:extLst>
          </p:cNvPr>
          <p:cNvCxnSpPr>
            <a:cxnSpLocks/>
          </p:cNvCxnSpPr>
          <p:nvPr/>
        </p:nvCxnSpPr>
        <p:spPr bwMode="auto">
          <a:xfrm>
            <a:off x="3712334" y="2266952"/>
            <a:ext cx="0" cy="548640"/>
          </a:xfrm>
          <a:prstGeom prst="straightConnector1">
            <a:avLst/>
          </a:prstGeom>
          <a:noFill/>
          <a:ln w="28575" cap="flat" cmpd="sng" algn="ctr">
            <a:solidFill>
              <a:schemeClr val="bg1"/>
            </a:solidFill>
            <a:prstDash val="sysDash"/>
            <a:round/>
            <a:headEnd type="none" w="med" len="med"/>
            <a:tailEnd type="triangle"/>
          </a:ln>
          <a:effectLst/>
        </p:spPr>
      </p:cxnSp>
      <p:sp>
        <p:nvSpPr>
          <p:cNvPr id="15" name="Rectangle 28">
            <a:extLst>
              <a:ext uri="{FF2B5EF4-FFF2-40B4-BE49-F238E27FC236}">
                <a16:creationId xmlns:a16="http://schemas.microsoft.com/office/drawing/2014/main" id="{9C61CE4B-7E12-4EDA-A99D-943684AC85B7}"/>
              </a:ext>
            </a:extLst>
          </p:cNvPr>
          <p:cNvSpPr>
            <a:spLocks noChangeArrowheads="1"/>
          </p:cNvSpPr>
          <p:nvPr/>
        </p:nvSpPr>
        <p:spPr bwMode="auto">
          <a:xfrm>
            <a:off x="4424770" y="3047324"/>
            <a:ext cx="5544420" cy="914400"/>
          </a:xfrm>
          <a:prstGeom prst="rect">
            <a:avLst/>
          </a:prstGeom>
          <a:solidFill>
            <a:schemeClr val="accent2"/>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sng" strike="noStrike" kern="1200" cap="none" spc="0" normalizeH="0" baseline="0" noProof="0">
                <a:ln>
                  <a:noFill/>
                </a:ln>
                <a:effectLst/>
                <a:uLnTx/>
                <a:uFillTx/>
                <a:cs typeface="Arial" charset="0"/>
              </a:rPr>
              <a:t>AVO (n = 286)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effectLst/>
                <a:uLnTx/>
                <a:uFillTx/>
                <a:cs typeface="Arial" charset="0"/>
              </a:rPr>
              <a:t>Acalabrutinib </a:t>
            </a:r>
            <a:r>
              <a:rPr kumimoji="0" lang="en-US" sz="1600" b="0" i="0" u="none" strike="noStrike" kern="1200" cap="none" spc="0" normalizeH="0" baseline="0" noProof="0">
                <a:ln>
                  <a:noFill/>
                </a:ln>
                <a:effectLst/>
                <a:uLnTx/>
                <a:uFillTx/>
                <a:cs typeface="Arial" panose="020B0604020202020204" pitchFamily="34" charset="0"/>
              </a:rPr>
              <a:t>100 mg PO BID in cycles 1-14 +</a:t>
            </a:r>
            <a:br>
              <a:rPr kumimoji="0" lang="en-US" sz="1600" b="0" i="0" u="none" strike="noStrike" kern="1200" cap="none" spc="0" normalizeH="0" baseline="0" noProof="0">
                <a:ln>
                  <a:noFill/>
                </a:ln>
                <a:effectLst/>
                <a:uLnTx/>
                <a:uFillTx/>
                <a:cs typeface="Arial" panose="020B0604020202020204" pitchFamily="34" charset="0"/>
              </a:rPr>
            </a:br>
            <a:r>
              <a:rPr kumimoji="0" lang="en-US" sz="1600" b="1" i="0" u="none" strike="noStrike" kern="1200" cap="none" spc="0" normalizeH="0" baseline="0" noProof="0">
                <a:ln>
                  <a:noFill/>
                </a:ln>
                <a:effectLst/>
                <a:uLnTx/>
                <a:uFillTx/>
                <a:cs typeface="Arial" panose="020B0604020202020204" pitchFamily="34" charset="0"/>
              </a:rPr>
              <a:t>Venetoclax*</a:t>
            </a:r>
            <a:r>
              <a:rPr kumimoji="0" lang="en-US" sz="1600" b="0" i="0" u="none" strike="noStrike" kern="1200" cap="none" spc="0" normalizeH="0" baseline="0" noProof="0">
                <a:ln>
                  <a:noFill/>
                </a:ln>
                <a:effectLst/>
                <a:uLnTx/>
                <a:uFillTx/>
                <a:cs typeface="Arial" panose="020B0604020202020204" pitchFamily="34" charset="0"/>
              </a:rPr>
              <a:t> 400 mg PO QD in cycles 3-14 +</a:t>
            </a:r>
            <a:br>
              <a:rPr kumimoji="0" lang="en-US" sz="1600" b="0" i="0" u="none" strike="noStrike" kern="1200" cap="none" spc="0" normalizeH="0" baseline="0" noProof="0">
                <a:ln>
                  <a:noFill/>
                </a:ln>
                <a:effectLst/>
                <a:uLnTx/>
                <a:uFillTx/>
                <a:cs typeface="Arial" panose="020B0604020202020204" pitchFamily="34" charset="0"/>
              </a:rPr>
            </a:br>
            <a:r>
              <a:rPr kumimoji="0" lang="en-US" sz="1600" b="1" i="0" u="none" strike="noStrike" kern="1200" cap="none" spc="0" normalizeH="0" baseline="0" noProof="0">
                <a:ln>
                  <a:noFill/>
                </a:ln>
                <a:effectLst/>
                <a:uLnTx/>
                <a:uFillTx/>
                <a:cs typeface="Arial" panose="020B0604020202020204" pitchFamily="34" charset="0"/>
              </a:rPr>
              <a:t>Obinutuzumab</a:t>
            </a:r>
            <a:r>
              <a:rPr kumimoji="0" lang="en-US" sz="1600" b="1" i="0" u="none" strike="noStrike" kern="1200" cap="none" spc="0" normalizeH="0" baseline="30000" noProof="0">
                <a:ln>
                  <a:noFill/>
                </a:ln>
                <a:effectLst/>
                <a:uLnTx/>
                <a:uFillTx/>
                <a:cs typeface="Arial" panose="020B0604020202020204" pitchFamily="34" charset="0"/>
              </a:rPr>
              <a:t>†</a:t>
            </a:r>
            <a:r>
              <a:rPr kumimoji="0" lang="en-US" sz="1600" b="0" i="0" u="none" strike="noStrike" kern="1200" cap="none" spc="0" normalizeH="0" baseline="0" noProof="0">
                <a:ln>
                  <a:noFill/>
                </a:ln>
                <a:effectLst/>
                <a:uLnTx/>
                <a:uFillTx/>
                <a:cs typeface="Arial" panose="020B0604020202020204" pitchFamily="34" charset="0"/>
              </a:rPr>
              <a:t> 1000 mg IV in cycles 2-7</a:t>
            </a:r>
          </a:p>
        </p:txBody>
      </p:sp>
      <p:cxnSp>
        <p:nvCxnSpPr>
          <p:cNvPr id="12" name="Straight Arrow Connector 11">
            <a:extLst>
              <a:ext uri="{FF2B5EF4-FFF2-40B4-BE49-F238E27FC236}">
                <a16:creationId xmlns:a16="http://schemas.microsoft.com/office/drawing/2014/main" id="{39042BCD-B0EF-1717-DC8B-A59A698673D5}"/>
              </a:ext>
            </a:extLst>
          </p:cNvPr>
          <p:cNvCxnSpPr>
            <a:cxnSpLocks/>
          </p:cNvCxnSpPr>
          <p:nvPr/>
        </p:nvCxnSpPr>
        <p:spPr bwMode="auto">
          <a:xfrm flipV="1">
            <a:off x="3595956" y="3556543"/>
            <a:ext cx="731520" cy="1"/>
          </a:xfrm>
          <a:prstGeom prst="straightConnector1">
            <a:avLst/>
          </a:prstGeom>
          <a:noFill/>
          <a:ln w="28575" cap="flat" cmpd="sng" algn="ctr">
            <a:solidFill>
              <a:schemeClr val="bg1"/>
            </a:solidFill>
            <a:prstDash val="solid"/>
            <a:round/>
            <a:headEnd type="none" w="med" len="med"/>
            <a:tailEnd type="triangle"/>
          </a:ln>
          <a:effectLst/>
        </p:spPr>
      </p:cxnSp>
      <p:cxnSp>
        <p:nvCxnSpPr>
          <p:cNvPr id="16" name="Straight Arrow Connector 15">
            <a:extLst>
              <a:ext uri="{FF2B5EF4-FFF2-40B4-BE49-F238E27FC236}">
                <a16:creationId xmlns:a16="http://schemas.microsoft.com/office/drawing/2014/main" id="{AF9BF5E1-D648-EEAD-5452-34390D7148C5}"/>
              </a:ext>
            </a:extLst>
          </p:cNvPr>
          <p:cNvCxnSpPr>
            <a:cxnSpLocks/>
          </p:cNvCxnSpPr>
          <p:nvPr/>
        </p:nvCxnSpPr>
        <p:spPr bwMode="auto">
          <a:xfrm>
            <a:off x="3595956" y="3874078"/>
            <a:ext cx="722360" cy="521895"/>
          </a:xfrm>
          <a:prstGeom prst="straightConnector1">
            <a:avLst/>
          </a:prstGeom>
          <a:noFill/>
          <a:ln w="28575" cap="flat" cmpd="sng" algn="ctr">
            <a:solidFill>
              <a:schemeClr val="bg1"/>
            </a:solidFill>
            <a:prstDash val="solid"/>
            <a:round/>
            <a:headEnd type="none" w="med" len="med"/>
            <a:tailEnd type="triangle"/>
          </a:ln>
          <a:effectLst/>
        </p:spPr>
      </p:cxnSp>
      <p:cxnSp>
        <p:nvCxnSpPr>
          <p:cNvPr id="20" name="Straight Arrow Connector 19">
            <a:extLst>
              <a:ext uri="{FF2B5EF4-FFF2-40B4-BE49-F238E27FC236}">
                <a16:creationId xmlns:a16="http://schemas.microsoft.com/office/drawing/2014/main" id="{01827508-313F-C34B-2B6F-AAACB3505171}"/>
              </a:ext>
            </a:extLst>
          </p:cNvPr>
          <p:cNvCxnSpPr>
            <a:cxnSpLocks/>
          </p:cNvCxnSpPr>
          <p:nvPr/>
        </p:nvCxnSpPr>
        <p:spPr bwMode="auto">
          <a:xfrm flipV="1">
            <a:off x="3595956" y="2688261"/>
            <a:ext cx="722360" cy="550748"/>
          </a:xfrm>
          <a:prstGeom prst="straightConnector1">
            <a:avLst/>
          </a:prstGeom>
          <a:noFill/>
          <a:ln w="28575" cap="flat" cmpd="sng" algn="ctr">
            <a:solidFill>
              <a:schemeClr val="bg1"/>
            </a:solidFill>
            <a:prstDash val="solid"/>
            <a:round/>
            <a:headEnd type="none" w="med" len="med"/>
            <a:tailEnd type="triangle"/>
          </a:ln>
          <a:effectLst/>
        </p:spPr>
      </p:cxnSp>
      <p:sp>
        <p:nvSpPr>
          <p:cNvPr id="22" name="Text Box 23">
            <a:extLst>
              <a:ext uri="{FF2B5EF4-FFF2-40B4-BE49-F238E27FC236}">
                <a16:creationId xmlns:a16="http://schemas.microsoft.com/office/drawing/2014/main" id="{0C844F29-AF6E-CBF8-DFFB-099F2F345186}"/>
              </a:ext>
            </a:extLst>
          </p:cNvPr>
          <p:cNvSpPr txBox="1">
            <a:spLocks noChangeArrowheads="1"/>
          </p:cNvSpPr>
          <p:nvPr/>
        </p:nvSpPr>
        <p:spPr bwMode="auto">
          <a:xfrm>
            <a:off x="10075644" y="3047324"/>
            <a:ext cx="144471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lang="en-US" altLang="en-US" sz="1600" i="1" dirty="0">
                <a:solidFill>
                  <a:srgbClr val="000000"/>
                </a:solidFill>
                <a:latin typeface="+mn-lt"/>
                <a:cs typeface="Arial" panose="020B0604020202020204" pitchFamily="34" charset="0"/>
              </a:rPr>
              <a:t>Crossover </a:t>
            </a:r>
          </a:p>
          <a:p>
            <a:pPr marL="0" marR="0" lvl="0" indent="0" algn="ctr" defTabSz="914400" rtl="0" eaLnBrk="1" fontAlgn="auto" latinLnBrk="0" hangingPunct="1">
              <a:lnSpc>
                <a:spcPct val="100000"/>
              </a:lnSpc>
              <a:spcBef>
                <a:spcPct val="0"/>
              </a:spcBef>
              <a:spcAft>
                <a:spcPct val="0"/>
              </a:spcAft>
              <a:buClrTx/>
              <a:buSzTx/>
              <a:buFontTx/>
              <a:buNone/>
              <a:tabLst/>
              <a:defRPr/>
            </a:pPr>
            <a:r>
              <a:rPr lang="en-US" altLang="en-US" sz="1600" i="1" dirty="0">
                <a:solidFill>
                  <a:srgbClr val="000000"/>
                </a:solidFill>
                <a:latin typeface="+mn-lt"/>
                <a:cs typeface="Arial" panose="020B0604020202020204" pitchFamily="34" charset="0"/>
              </a:rPr>
              <a:t>not built into study protocol</a:t>
            </a:r>
            <a:endParaRPr kumimoji="0" lang="en-US" altLang="en-US" sz="1600" b="0" i="1" u="none" strike="noStrike" kern="1200" cap="none" spc="0" normalizeH="0" baseline="0" noProof="0" dirty="0">
              <a:ln>
                <a:noFill/>
              </a:ln>
              <a:solidFill>
                <a:srgbClr val="000000"/>
              </a:solidFill>
              <a:effectLst/>
              <a:uLnTx/>
              <a:uFillTx/>
              <a:latin typeface="+mn-lt"/>
              <a:cs typeface="Arial" panose="020B0604020202020204" pitchFamily="34" charset="0"/>
            </a:endParaRPr>
          </a:p>
        </p:txBody>
      </p:sp>
      <p:sp>
        <p:nvSpPr>
          <p:cNvPr id="23" name="Text Box 30">
            <a:extLst>
              <a:ext uri="{FF2B5EF4-FFF2-40B4-BE49-F238E27FC236}">
                <a16:creationId xmlns:a16="http://schemas.microsoft.com/office/drawing/2014/main" id="{231AEC2F-9ED2-9AE5-51E2-94582A765E45}"/>
              </a:ext>
            </a:extLst>
          </p:cNvPr>
          <p:cNvSpPr txBox="1">
            <a:spLocks noChangeArrowheads="1"/>
          </p:cNvSpPr>
          <p:nvPr/>
        </p:nvSpPr>
        <p:spPr bwMode="auto">
          <a:xfrm>
            <a:off x="727077" y="6105296"/>
            <a:ext cx="1106963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sz="1400" b="1" kern="0" baseline="30000" dirty="0">
                <a:solidFill>
                  <a:schemeClr val="bg1"/>
                </a:solidFill>
              </a:rPr>
              <a:t>‡</a:t>
            </a:r>
            <a:r>
              <a:rPr lang="en-US" altLang="en-US" sz="1400" b="0" dirty="0">
                <a:solidFill>
                  <a:schemeClr val="bg1"/>
                </a:solidFill>
                <a:latin typeface="Calibri" panose="020F0502020204030204" pitchFamily="34" charset="0"/>
              </a:rPr>
              <a:t>Secondary endpoints tested in the order listed if primary endpoint is met. </a:t>
            </a:r>
          </a:p>
        </p:txBody>
      </p:sp>
      <p:sp>
        <p:nvSpPr>
          <p:cNvPr id="4" name="TextBox 3">
            <a:extLst>
              <a:ext uri="{FF2B5EF4-FFF2-40B4-BE49-F238E27FC236}">
                <a16:creationId xmlns:a16="http://schemas.microsoft.com/office/drawing/2014/main" id="{4C4F463E-4BB6-0968-8135-2AEEDDBE4887}"/>
              </a:ext>
            </a:extLst>
          </p:cNvPr>
          <p:cNvSpPr txBox="1"/>
          <p:nvPr/>
        </p:nvSpPr>
        <p:spPr bwMode="auto">
          <a:xfrm>
            <a:off x="7943905" y="4804285"/>
            <a:ext cx="38528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a:solidFill>
                  <a:schemeClr val="bg1"/>
                </a:solidFill>
                <a:latin typeface="Calibri" panose="020F0502020204030204" pitchFamily="34" charset="0"/>
              </a:rPr>
              <a:t>*5-wk venetoclax dose ramp-up (20, 50, 100, 200 , 400 mg). </a:t>
            </a:r>
            <a:r>
              <a:rPr lang="en-US" sz="1200" baseline="30000">
                <a:solidFill>
                  <a:schemeClr val="bg1"/>
                </a:solidFill>
                <a:latin typeface="Calibri" panose="020F0502020204030204" pitchFamily="34" charset="0"/>
              </a:rPr>
              <a:t>†</a:t>
            </a:r>
            <a:r>
              <a:rPr lang="en-US" sz="1200">
                <a:solidFill>
                  <a:schemeClr val="bg1"/>
                </a:solidFill>
                <a:latin typeface="Calibri" panose="020F0502020204030204" pitchFamily="34" charset="0"/>
              </a:rPr>
              <a:t>1000 mg IV cycles 2 (Days 1, 8, 15) and 3-7 (Day 1)</a:t>
            </a:r>
            <a:endParaRPr lang="en-US" sz="1200" b="0">
              <a:solidFill>
                <a:schemeClr val="bg1"/>
              </a:solidFill>
              <a:latin typeface="Calibri" panose="020F0502020204030204" pitchFamily="34" charset="0"/>
            </a:endParaRPr>
          </a:p>
        </p:txBody>
      </p:sp>
    </p:spTree>
    <p:extLst>
      <p:ext uri="{BB962C8B-B14F-4D97-AF65-F5344CB8AC3E}">
        <p14:creationId xmlns:p14="http://schemas.microsoft.com/office/powerpoint/2010/main" val="730945378"/>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F8AFFBEC-F03C-E1A7-20D3-286EE7FDD443}"/>
              </a:ext>
            </a:extLst>
          </p:cNvPr>
          <p:cNvSpPr txBox="1"/>
          <p:nvPr/>
        </p:nvSpPr>
        <p:spPr bwMode="auto">
          <a:xfrm>
            <a:off x="753192" y="5313754"/>
            <a:ext cx="661208" cy="646331"/>
          </a:xfrm>
          <a:prstGeom prst="rect">
            <a:avLst/>
          </a:prstGeom>
          <a:solidFill>
            <a:schemeClr val="tx1"/>
          </a:solidFill>
          <a:ln>
            <a:noFill/>
          </a:ln>
        </p:spPr>
        <p:txBody>
          <a:bodyPr wrap="none" rtlCol="0">
            <a:spAutoFit/>
          </a:bodyPr>
          <a:lstStyle/>
          <a:p>
            <a:pPr algn="r">
              <a:lnSpc>
                <a:spcPct val="100000"/>
              </a:lnSpc>
              <a:spcBef>
                <a:spcPct val="50000"/>
              </a:spcBef>
              <a:spcAft>
                <a:spcPct val="0"/>
              </a:spcAft>
              <a:buClrTx/>
              <a:buFontTx/>
              <a:buNone/>
            </a:pPr>
            <a:r>
              <a:rPr lang="en-US" sz="1200" dirty="0">
                <a:solidFill>
                  <a:schemeClr val="accent1"/>
                </a:solidFill>
                <a:latin typeface="Calibri" panose="020F0502020204030204" pitchFamily="34" charset="0"/>
              </a:rPr>
              <a:t>AV</a:t>
            </a:r>
            <a:br>
              <a:rPr lang="en-US" sz="1200" dirty="0">
                <a:solidFill>
                  <a:schemeClr val="bg1"/>
                </a:solidFill>
                <a:latin typeface="Calibri" panose="020F0502020204030204" pitchFamily="34" charset="0"/>
              </a:rPr>
            </a:br>
            <a:r>
              <a:rPr lang="en-US" sz="1200" dirty="0">
                <a:solidFill>
                  <a:schemeClr val="accent2"/>
                </a:solidFill>
                <a:latin typeface="Calibri" panose="020F0502020204030204" pitchFamily="34" charset="0"/>
              </a:rPr>
              <a:t>AVO</a:t>
            </a:r>
            <a:br>
              <a:rPr lang="en-US" sz="1200" dirty="0">
                <a:solidFill>
                  <a:schemeClr val="bg1"/>
                </a:solidFill>
                <a:latin typeface="Calibri" panose="020F0502020204030204" pitchFamily="34" charset="0"/>
              </a:rPr>
            </a:br>
            <a:r>
              <a:rPr lang="en-US" sz="1200" dirty="0">
                <a:solidFill>
                  <a:schemeClr val="accent3"/>
                </a:solidFill>
                <a:latin typeface="Calibri" panose="020F0502020204030204" pitchFamily="34" charset="0"/>
              </a:rPr>
              <a:t>FCR/BR</a:t>
            </a:r>
          </a:p>
        </p:txBody>
      </p:sp>
      <p:graphicFrame>
        <p:nvGraphicFramePr>
          <p:cNvPr id="17" name="Content Placeholder 4">
            <a:extLst>
              <a:ext uri="{FF2B5EF4-FFF2-40B4-BE49-F238E27FC236}">
                <a16:creationId xmlns:a16="http://schemas.microsoft.com/office/drawing/2014/main" id="{E159D680-08E7-F6F3-318A-6607AA665198}"/>
              </a:ext>
            </a:extLst>
          </p:cNvPr>
          <p:cNvGraphicFramePr>
            <a:graphicFrameLocks/>
          </p:cNvGraphicFramePr>
          <p:nvPr>
            <p:extLst>
              <p:ext uri="{D42A27DB-BD31-4B8C-83A1-F6EECF244321}">
                <p14:modId xmlns:p14="http://schemas.microsoft.com/office/powerpoint/2010/main" val="290821296"/>
              </p:ext>
            </p:extLst>
          </p:nvPr>
        </p:nvGraphicFramePr>
        <p:xfrm>
          <a:off x="1583042" y="3613323"/>
          <a:ext cx="3583559" cy="914400"/>
        </p:xfrm>
        <a:graphic>
          <a:graphicData uri="http://schemas.openxmlformats.org/drawingml/2006/table">
            <a:tbl>
              <a:tblPr firstRow="1" bandRow="1">
                <a:tableStyleId>{5C22544A-7EE6-4342-B048-85BDC9FD1C3A}</a:tableStyleId>
              </a:tblPr>
              <a:tblGrid>
                <a:gridCol w="1297559">
                  <a:extLst>
                    <a:ext uri="{9D8B030D-6E8A-4147-A177-3AD203B41FA5}">
                      <a16:colId xmlns:a16="http://schemas.microsoft.com/office/drawing/2014/main" val="237675134"/>
                    </a:ext>
                  </a:extLst>
                </a:gridCol>
                <a:gridCol w="1371600">
                  <a:extLst>
                    <a:ext uri="{9D8B030D-6E8A-4147-A177-3AD203B41FA5}">
                      <a16:colId xmlns:a16="http://schemas.microsoft.com/office/drawing/2014/main" val="4186756895"/>
                    </a:ext>
                  </a:extLst>
                </a:gridCol>
                <a:gridCol w="914400">
                  <a:extLst>
                    <a:ext uri="{9D8B030D-6E8A-4147-A177-3AD203B41FA5}">
                      <a16:colId xmlns:a16="http://schemas.microsoft.com/office/drawing/2014/main" val="1069924621"/>
                    </a:ext>
                  </a:extLst>
                </a:gridCol>
              </a:tblGrid>
              <a:tr h="274320">
                <a:tc>
                  <a:txBody>
                    <a:bodyPr/>
                    <a:lstStyle/>
                    <a:p>
                      <a:endParaRPr lang="en-US" sz="1400">
                        <a:solidFill>
                          <a:schemeClr val="bg1"/>
                        </a:solidFill>
                      </a:endParaRPr>
                    </a:p>
                  </a:txBody>
                  <a:tcPr>
                    <a:solidFill>
                      <a:schemeClr val="tx1"/>
                    </a:solidFill>
                  </a:tcPr>
                </a:tc>
                <a:tc>
                  <a:txBody>
                    <a:bodyPr/>
                    <a:lstStyle/>
                    <a:p>
                      <a:pPr algn="ctr"/>
                      <a:r>
                        <a:rPr lang="en-US" sz="1400">
                          <a:solidFill>
                            <a:schemeClr val="bg1"/>
                          </a:solidFill>
                        </a:rPr>
                        <a:t>HR (95% CI)</a:t>
                      </a:r>
                    </a:p>
                  </a:txBody>
                  <a:tcPr>
                    <a:solidFill>
                      <a:schemeClr val="tx1"/>
                    </a:solidFill>
                  </a:tcPr>
                </a:tc>
                <a:tc>
                  <a:txBody>
                    <a:bodyPr/>
                    <a:lstStyle/>
                    <a:p>
                      <a:pPr algn="ctr"/>
                      <a:r>
                        <a:rPr lang="en-US" sz="1400" i="1">
                          <a:solidFill>
                            <a:schemeClr val="bg1"/>
                          </a:solidFill>
                        </a:rPr>
                        <a:t>P</a:t>
                      </a:r>
                      <a:r>
                        <a:rPr lang="en-US" sz="1400">
                          <a:solidFill>
                            <a:schemeClr val="bg1"/>
                          </a:solidFill>
                        </a:rPr>
                        <a:t> Value</a:t>
                      </a:r>
                    </a:p>
                  </a:txBody>
                  <a:tcPr>
                    <a:solidFill>
                      <a:schemeClr val="tx1"/>
                    </a:solidFill>
                  </a:tcPr>
                </a:tc>
                <a:extLst>
                  <a:ext uri="{0D108BD9-81ED-4DB2-BD59-A6C34878D82A}">
                    <a16:rowId xmlns:a16="http://schemas.microsoft.com/office/drawing/2014/main" val="906463806"/>
                  </a:ext>
                </a:extLst>
              </a:tr>
              <a:tr h="274320">
                <a:tc>
                  <a:txBody>
                    <a:bodyPr/>
                    <a:lstStyle/>
                    <a:p>
                      <a:r>
                        <a:rPr lang="en-US" sz="1400" b="1">
                          <a:solidFill>
                            <a:schemeClr val="accent1"/>
                          </a:solidFill>
                        </a:rPr>
                        <a:t>AV</a:t>
                      </a:r>
                      <a:r>
                        <a:rPr lang="en-US" sz="1400">
                          <a:solidFill>
                            <a:schemeClr val="bg1"/>
                          </a:solidFill>
                        </a:rPr>
                        <a:t> vs </a:t>
                      </a:r>
                      <a:r>
                        <a:rPr lang="en-US" sz="1400" b="1">
                          <a:solidFill>
                            <a:schemeClr val="accent3"/>
                          </a:solidFill>
                        </a:rPr>
                        <a:t>FCR/BR</a:t>
                      </a:r>
                    </a:p>
                  </a:txBody>
                  <a:tcPr>
                    <a:solidFill>
                      <a:schemeClr val="tx1"/>
                    </a:solidFill>
                  </a:tcPr>
                </a:tc>
                <a:tc>
                  <a:txBody>
                    <a:bodyPr/>
                    <a:lstStyle/>
                    <a:p>
                      <a:pPr algn="ctr"/>
                      <a:r>
                        <a:rPr lang="en-US" sz="1400">
                          <a:solidFill>
                            <a:schemeClr val="bg1"/>
                          </a:solidFill>
                        </a:rPr>
                        <a:t>0.65 (0.49-0.87)</a:t>
                      </a:r>
                    </a:p>
                  </a:txBody>
                  <a:tcPr>
                    <a:solidFill>
                      <a:schemeClr val="tx1"/>
                    </a:solidFill>
                  </a:tcPr>
                </a:tc>
                <a:tc>
                  <a:txBody>
                    <a:bodyPr/>
                    <a:lstStyle/>
                    <a:p>
                      <a:pPr algn="ctr"/>
                      <a:r>
                        <a:rPr lang="en-US" sz="1400">
                          <a:solidFill>
                            <a:schemeClr val="bg1"/>
                          </a:solidFill>
                        </a:rPr>
                        <a:t>.0038</a:t>
                      </a:r>
                    </a:p>
                  </a:txBody>
                  <a:tcPr>
                    <a:solidFill>
                      <a:schemeClr val="tx1"/>
                    </a:solidFill>
                  </a:tcPr>
                </a:tc>
                <a:extLst>
                  <a:ext uri="{0D108BD9-81ED-4DB2-BD59-A6C34878D82A}">
                    <a16:rowId xmlns:a16="http://schemas.microsoft.com/office/drawing/2014/main" val="385030935"/>
                  </a:ext>
                </a:extLst>
              </a:tr>
              <a:tr h="274320">
                <a:tc>
                  <a:txBody>
                    <a:bodyPr/>
                    <a:lstStyle/>
                    <a:p>
                      <a:r>
                        <a:rPr lang="en-US" sz="1400" b="1">
                          <a:solidFill>
                            <a:schemeClr val="accent2"/>
                          </a:solidFill>
                        </a:rPr>
                        <a:t>AVO</a:t>
                      </a:r>
                      <a:r>
                        <a:rPr lang="en-US" sz="1400">
                          <a:solidFill>
                            <a:schemeClr val="bg1"/>
                          </a:solidFill>
                        </a:rPr>
                        <a:t> vs </a:t>
                      </a:r>
                      <a:r>
                        <a:rPr lang="en-US" sz="1400" b="1">
                          <a:solidFill>
                            <a:schemeClr val="accent3"/>
                          </a:solidFill>
                        </a:rPr>
                        <a:t>FCR/BR</a:t>
                      </a:r>
                    </a:p>
                  </a:txBody>
                  <a:tcPr>
                    <a:solidFill>
                      <a:schemeClr val="tx1"/>
                    </a:solidFill>
                  </a:tcPr>
                </a:tc>
                <a:tc>
                  <a:txBody>
                    <a:bodyPr/>
                    <a:lstStyle/>
                    <a:p>
                      <a:pPr algn="ctr"/>
                      <a:r>
                        <a:rPr lang="en-US" sz="1400">
                          <a:solidFill>
                            <a:schemeClr val="bg1"/>
                          </a:solidFill>
                        </a:rPr>
                        <a:t>0.42 (0.30-0.59)</a:t>
                      </a:r>
                    </a:p>
                  </a:txBody>
                  <a:tcPr>
                    <a:solidFill>
                      <a:schemeClr val="tx1"/>
                    </a:solidFill>
                  </a:tcPr>
                </a:tc>
                <a:tc>
                  <a:txBody>
                    <a:bodyPr/>
                    <a:lstStyle/>
                    <a:p>
                      <a:pPr algn="ctr"/>
                      <a:r>
                        <a:rPr lang="en-US" sz="1400">
                          <a:solidFill>
                            <a:schemeClr val="bg1"/>
                          </a:solidFill>
                        </a:rPr>
                        <a:t>&lt;.0001</a:t>
                      </a:r>
                    </a:p>
                  </a:txBody>
                  <a:tcPr>
                    <a:solidFill>
                      <a:schemeClr val="tx1"/>
                    </a:solidFill>
                  </a:tcPr>
                </a:tc>
                <a:extLst>
                  <a:ext uri="{0D108BD9-81ED-4DB2-BD59-A6C34878D82A}">
                    <a16:rowId xmlns:a16="http://schemas.microsoft.com/office/drawing/2014/main" val="398970150"/>
                  </a:ext>
                </a:extLst>
              </a:tr>
            </a:tbl>
          </a:graphicData>
        </a:graphic>
      </p:graphicFrame>
      <p:sp>
        <p:nvSpPr>
          <p:cNvPr id="18" name="TextBox 17">
            <a:extLst>
              <a:ext uri="{FF2B5EF4-FFF2-40B4-BE49-F238E27FC236}">
                <a16:creationId xmlns:a16="http://schemas.microsoft.com/office/drawing/2014/main" id="{391E25E3-B5A4-C628-FF26-B5924CDCFD39}"/>
              </a:ext>
            </a:extLst>
          </p:cNvPr>
          <p:cNvSpPr txBox="1"/>
          <p:nvPr/>
        </p:nvSpPr>
        <p:spPr bwMode="auto">
          <a:xfrm>
            <a:off x="4907094" y="4947427"/>
            <a:ext cx="3341653"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Mo From Randomization</a:t>
            </a:r>
          </a:p>
        </p:txBody>
      </p:sp>
      <p:sp>
        <p:nvSpPr>
          <p:cNvPr id="19" name="TextBox 18">
            <a:extLst>
              <a:ext uri="{FF2B5EF4-FFF2-40B4-BE49-F238E27FC236}">
                <a16:creationId xmlns:a16="http://schemas.microsoft.com/office/drawing/2014/main" id="{9CF7FB17-1622-9D99-03A8-789DEF335593}"/>
              </a:ext>
            </a:extLst>
          </p:cNvPr>
          <p:cNvSpPr txBox="1"/>
          <p:nvPr/>
        </p:nvSpPr>
        <p:spPr bwMode="auto">
          <a:xfrm rot="16200000">
            <a:off x="454291" y="3104811"/>
            <a:ext cx="897075"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PFS (%)</a:t>
            </a:r>
          </a:p>
        </p:txBody>
      </p:sp>
      <p:sp>
        <p:nvSpPr>
          <p:cNvPr id="20" name="TextBox 19">
            <a:extLst>
              <a:ext uri="{FF2B5EF4-FFF2-40B4-BE49-F238E27FC236}">
                <a16:creationId xmlns:a16="http://schemas.microsoft.com/office/drawing/2014/main" id="{86D33361-2675-623B-CF81-41BD6FCC3D39}"/>
              </a:ext>
            </a:extLst>
          </p:cNvPr>
          <p:cNvSpPr txBox="1"/>
          <p:nvPr/>
        </p:nvSpPr>
        <p:spPr bwMode="auto">
          <a:xfrm>
            <a:off x="163529" y="5047356"/>
            <a:ext cx="1561132" cy="307777"/>
          </a:xfrm>
          <a:prstGeom prst="rect">
            <a:avLst/>
          </a:prstGeom>
          <a:solidFill>
            <a:schemeClr val="tx1"/>
          </a:solidFill>
          <a:ln>
            <a:noFill/>
          </a:ln>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Patients at Risk, n</a:t>
            </a: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t>AMPLIFY: PFS per IRC</a:t>
            </a:r>
            <a:endParaRPr lang="en-US" altLang="en-US"/>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01028" y="636483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Brown. ASH 2024. </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Abstr</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1009.</a:t>
            </a:r>
          </a:p>
        </p:txBody>
      </p:sp>
      <p:cxnSp>
        <p:nvCxnSpPr>
          <p:cNvPr id="5" name="Straight Connector 4">
            <a:extLst>
              <a:ext uri="{FF2B5EF4-FFF2-40B4-BE49-F238E27FC236}">
                <a16:creationId xmlns:a16="http://schemas.microsoft.com/office/drawing/2014/main" id="{8C4C9802-C079-40BD-856E-239CC15DFC01}"/>
              </a:ext>
            </a:extLst>
          </p:cNvPr>
          <p:cNvCxnSpPr>
            <a:cxnSpLocks/>
          </p:cNvCxnSpPr>
          <p:nvPr/>
        </p:nvCxnSpPr>
        <p:spPr bwMode="auto">
          <a:xfrm>
            <a:off x="1419218" y="2025952"/>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014FFC83-8259-13B9-3064-F946C2BA140B}"/>
              </a:ext>
            </a:extLst>
          </p:cNvPr>
          <p:cNvCxnSpPr>
            <a:cxnSpLocks/>
          </p:cNvCxnSpPr>
          <p:nvPr/>
        </p:nvCxnSpPr>
        <p:spPr bwMode="auto">
          <a:xfrm>
            <a:off x="1419218" y="2543692"/>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E5EB8DC2-B7F2-17DD-12EA-2398F04E32F6}"/>
              </a:ext>
            </a:extLst>
          </p:cNvPr>
          <p:cNvCxnSpPr>
            <a:cxnSpLocks/>
          </p:cNvCxnSpPr>
          <p:nvPr/>
        </p:nvCxnSpPr>
        <p:spPr bwMode="auto">
          <a:xfrm>
            <a:off x="1419218" y="3051907"/>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CEFC1613-5759-ABB6-7447-D37D0A03DD17}"/>
              </a:ext>
            </a:extLst>
          </p:cNvPr>
          <p:cNvCxnSpPr>
            <a:cxnSpLocks/>
          </p:cNvCxnSpPr>
          <p:nvPr/>
        </p:nvCxnSpPr>
        <p:spPr bwMode="auto">
          <a:xfrm>
            <a:off x="1419218" y="3560122"/>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2E4E938B-CF80-9593-7D76-AA4DE718F378}"/>
              </a:ext>
            </a:extLst>
          </p:cNvPr>
          <p:cNvCxnSpPr>
            <a:cxnSpLocks/>
          </p:cNvCxnSpPr>
          <p:nvPr/>
        </p:nvCxnSpPr>
        <p:spPr bwMode="auto">
          <a:xfrm>
            <a:off x="1419218" y="4579579"/>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8F5B6842-39C9-67D1-C692-1E8DADD4FAAC}"/>
              </a:ext>
            </a:extLst>
          </p:cNvPr>
          <p:cNvCxnSpPr>
            <a:cxnSpLocks/>
          </p:cNvCxnSpPr>
          <p:nvPr/>
        </p:nvCxnSpPr>
        <p:spPr bwMode="auto">
          <a:xfrm>
            <a:off x="1419218" y="4068337"/>
            <a:ext cx="93787"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2FC231EF-DE1B-908A-A62E-A88D9CEAAD70}"/>
              </a:ext>
            </a:extLst>
          </p:cNvPr>
          <p:cNvCxnSpPr>
            <a:cxnSpLocks/>
          </p:cNvCxnSpPr>
          <p:nvPr/>
        </p:nvCxnSpPr>
        <p:spPr bwMode="auto">
          <a:xfrm>
            <a:off x="1524610"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6275443E-414E-3644-AE5D-002B2E2A2B72}"/>
              </a:ext>
            </a:extLst>
          </p:cNvPr>
          <p:cNvCxnSpPr>
            <a:cxnSpLocks/>
          </p:cNvCxnSpPr>
          <p:nvPr/>
        </p:nvCxnSpPr>
        <p:spPr bwMode="auto">
          <a:xfrm>
            <a:off x="2534895"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7A0CFA94-D260-FDB4-09D7-04069524D60F}"/>
              </a:ext>
            </a:extLst>
          </p:cNvPr>
          <p:cNvCxnSpPr>
            <a:cxnSpLocks/>
          </p:cNvCxnSpPr>
          <p:nvPr/>
        </p:nvCxnSpPr>
        <p:spPr bwMode="auto">
          <a:xfrm>
            <a:off x="3545180"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54122A15-F68B-C345-0BF8-8A81F6356B95}"/>
              </a:ext>
            </a:extLst>
          </p:cNvPr>
          <p:cNvCxnSpPr>
            <a:cxnSpLocks/>
          </p:cNvCxnSpPr>
          <p:nvPr/>
        </p:nvCxnSpPr>
        <p:spPr bwMode="auto">
          <a:xfrm>
            <a:off x="4555465"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2B3D1358-F607-4211-97AB-69269391E28B}"/>
              </a:ext>
            </a:extLst>
          </p:cNvPr>
          <p:cNvCxnSpPr>
            <a:cxnSpLocks/>
          </p:cNvCxnSpPr>
          <p:nvPr/>
        </p:nvCxnSpPr>
        <p:spPr bwMode="auto">
          <a:xfrm>
            <a:off x="5565750"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FBFE2B8-A863-C7E9-DF42-21500FE5B597}"/>
              </a:ext>
            </a:extLst>
          </p:cNvPr>
          <p:cNvCxnSpPr>
            <a:cxnSpLocks/>
          </p:cNvCxnSpPr>
          <p:nvPr/>
        </p:nvCxnSpPr>
        <p:spPr bwMode="auto">
          <a:xfrm>
            <a:off x="6576035"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C539337F-C56E-FF72-61C2-550E83BD903A}"/>
              </a:ext>
            </a:extLst>
          </p:cNvPr>
          <p:cNvCxnSpPr>
            <a:cxnSpLocks/>
          </p:cNvCxnSpPr>
          <p:nvPr/>
        </p:nvCxnSpPr>
        <p:spPr bwMode="auto">
          <a:xfrm>
            <a:off x="7586320"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901806F-3B9B-0641-9068-6AC8AE0DB284}"/>
              </a:ext>
            </a:extLst>
          </p:cNvPr>
          <p:cNvCxnSpPr>
            <a:cxnSpLocks/>
          </p:cNvCxnSpPr>
          <p:nvPr/>
        </p:nvCxnSpPr>
        <p:spPr bwMode="auto">
          <a:xfrm>
            <a:off x="8596605"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5547EE5C-C26E-6508-CC4F-3BAC044D23DE}"/>
              </a:ext>
            </a:extLst>
          </p:cNvPr>
          <p:cNvCxnSpPr>
            <a:cxnSpLocks/>
          </p:cNvCxnSpPr>
          <p:nvPr/>
        </p:nvCxnSpPr>
        <p:spPr bwMode="auto">
          <a:xfrm>
            <a:off x="9606890"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7E1D246C-8ACE-E241-857A-F30F489D1538}"/>
              </a:ext>
            </a:extLst>
          </p:cNvPr>
          <p:cNvCxnSpPr>
            <a:cxnSpLocks/>
          </p:cNvCxnSpPr>
          <p:nvPr/>
        </p:nvCxnSpPr>
        <p:spPr bwMode="auto">
          <a:xfrm>
            <a:off x="10617175" y="4575690"/>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7C2DC61-7FD5-7851-76A0-1D6144C8FD54}"/>
              </a:ext>
            </a:extLst>
          </p:cNvPr>
          <p:cNvCxnSpPr>
            <a:cxnSpLocks/>
          </p:cNvCxnSpPr>
          <p:nvPr/>
        </p:nvCxnSpPr>
        <p:spPr bwMode="auto">
          <a:xfrm>
            <a:off x="11627460" y="4575690"/>
            <a:ext cx="0" cy="66675"/>
          </a:xfrm>
          <a:prstGeom prst="line">
            <a:avLst/>
          </a:prstGeom>
          <a:noFill/>
          <a:ln w="28575" cap="flat" cmpd="sng" algn="ctr">
            <a:solidFill>
              <a:schemeClr val="bg1"/>
            </a:solidFill>
            <a:prstDash val="solid"/>
            <a:round/>
            <a:headEnd type="none" w="med" len="med"/>
            <a:tailEnd type="none" w="med" len="med"/>
          </a:ln>
          <a:effectLst/>
        </p:spPr>
      </p:cxnSp>
      <p:sp>
        <p:nvSpPr>
          <p:cNvPr id="31" name="TextBox 30">
            <a:extLst>
              <a:ext uri="{FF2B5EF4-FFF2-40B4-BE49-F238E27FC236}">
                <a16:creationId xmlns:a16="http://schemas.microsoft.com/office/drawing/2014/main" id="{8D24379B-4525-CC90-E002-A156EE1774B8}"/>
              </a:ext>
            </a:extLst>
          </p:cNvPr>
          <p:cNvSpPr txBox="1"/>
          <p:nvPr/>
        </p:nvSpPr>
        <p:spPr bwMode="auto">
          <a:xfrm>
            <a:off x="1314456"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291</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288</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290</a:t>
            </a:r>
          </a:p>
        </p:txBody>
      </p:sp>
      <p:sp>
        <p:nvSpPr>
          <p:cNvPr id="32" name="TextBox 31">
            <a:extLst>
              <a:ext uri="{FF2B5EF4-FFF2-40B4-BE49-F238E27FC236}">
                <a16:creationId xmlns:a16="http://schemas.microsoft.com/office/drawing/2014/main" id="{C512A270-A170-E396-05EF-2E1C3CCBF4C4}"/>
              </a:ext>
            </a:extLst>
          </p:cNvPr>
          <p:cNvSpPr txBox="1"/>
          <p:nvPr/>
        </p:nvSpPr>
        <p:spPr bwMode="auto">
          <a:xfrm>
            <a:off x="2324741"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282</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272</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238</a:t>
            </a:r>
          </a:p>
        </p:txBody>
      </p:sp>
      <p:sp>
        <p:nvSpPr>
          <p:cNvPr id="33" name="TextBox 32">
            <a:extLst>
              <a:ext uri="{FF2B5EF4-FFF2-40B4-BE49-F238E27FC236}">
                <a16:creationId xmlns:a16="http://schemas.microsoft.com/office/drawing/2014/main" id="{6BE7E4A7-D925-81CA-1CD5-F298A301328B}"/>
              </a:ext>
            </a:extLst>
          </p:cNvPr>
          <p:cNvSpPr txBox="1"/>
          <p:nvPr/>
        </p:nvSpPr>
        <p:spPr bwMode="auto">
          <a:xfrm>
            <a:off x="3335026"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289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258</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208</a:t>
            </a:r>
          </a:p>
        </p:txBody>
      </p:sp>
      <p:sp>
        <p:nvSpPr>
          <p:cNvPr id="34" name="TextBox 33">
            <a:extLst>
              <a:ext uri="{FF2B5EF4-FFF2-40B4-BE49-F238E27FC236}">
                <a16:creationId xmlns:a16="http://schemas.microsoft.com/office/drawing/2014/main" id="{A25A1B01-1814-0D64-71E6-554755FF8AD5}"/>
              </a:ext>
            </a:extLst>
          </p:cNvPr>
          <p:cNvSpPr txBox="1"/>
          <p:nvPr/>
        </p:nvSpPr>
        <p:spPr bwMode="auto">
          <a:xfrm>
            <a:off x="4340421"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251</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237</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189</a:t>
            </a:r>
          </a:p>
        </p:txBody>
      </p:sp>
      <p:sp>
        <p:nvSpPr>
          <p:cNvPr id="35" name="TextBox 34">
            <a:extLst>
              <a:ext uri="{FF2B5EF4-FFF2-40B4-BE49-F238E27FC236}">
                <a16:creationId xmlns:a16="http://schemas.microsoft.com/office/drawing/2014/main" id="{80792BD4-4F66-760A-7338-3182D8FC02C8}"/>
              </a:ext>
            </a:extLst>
          </p:cNvPr>
          <p:cNvSpPr txBox="1"/>
          <p:nvPr/>
        </p:nvSpPr>
        <p:spPr bwMode="auto">
          <a:xfrm>
            <a:off x="5353816"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237</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225</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170</a:t>
            </a:r>
          </a:p>
        </p:txBody>
      </p:sp>
      <p:sp>
        <p:nvSpPr>
          <p:cNvPr id="36" name="TextBox 35">
            <a:extLst>
              <a:ext uri="{FF2B5EF4-FFF2-40B4-BE49-F238E27FC236}">
                <a16:creationId xmlns:a16="http://schemas.microsoft.com/office/drawing/2014/main" id="{C5E42C55-3DFD-78E0-FD60-DFE4B247E59F}"/>
              </a:ext>
            </a:extLst>
          </p:cNvPr>
          <p:cNvSpPr txBox="1"/>
          <p:nvPr/>
        </p:nvSpPr>
        <p:spPr bwMode="auto">
          <a:xfrm>
            <a:off x="6360640"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219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219</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154</a:t>
            </a:r>
          </a:p>
        </p:txBody>
      </p:sp>
      <p:sp>
        <p:nvSpPr>
          <p:cNvPr id="37" name="TextBox 36">
            <a:extLst>
              <a:ext uri="{FF2B5EF4-FFF2-40B4-BE49-F238E27FC236}">
                <a16:creationId xmlns:a16="http://schemas.microsoft.com/office/drawing/2014/main" id="{B0F14822-141A-F843-312C-F02529D8A211}"/>
              </a:ext>
            </a:extLst>
          </p:cNvPr>
          <p:cNvSpPr txBox="1"/>
          <p:nvPr/>
        </p:nvSpPr>
        <p:spPr bwMode="auto">
          <a:xfrm>
            <a:off x="7372906"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177</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191</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127</a:t>
            </a:r>
          </a:p>
        </p:txBody>
      </p:sp>
      <p:sp>
        <p:nvSpPr>
          <p:cNvPr id="38" name="TextBox 37">
            <a:extLst>
              <a:ext uri="{FF2B5EF4-FFF2-40B4-BE49-F238E27FC236}">
                <a16:creationId xmlns:a16="http://schemas.microsoft.com/office/drawing/2014/main" id="{C85A817A-8D89-0F6F-34DF-1624C9953342}"/>
              </a:ext>
            </a:extLst>
          </p:cNvPr>
          <p:cNvSpPr txBox="1"/>
          <p:nvPr/>
        </p:nvSpPr>
        <p:spPr bwMode="auto">
          <a:xfrm>
            <a:off x="8387529" y="5313754"/>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102</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118</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68</a:t>
            </a:r>
          </a:p>
        </p:txBody>
      </p:sp>
      <p:sp>
        <p:nvSpPr>
          <p:cNvPr id="39" name="TextBox 38">
            <a:extLst>
              <a:ext uri="{FF2B5EF4-FFF2-40B4-BE49-F238E27FC236}">
                <a16:creationId xmlns:a16="http://schemas.microsoft.com/office/drawing/2014/main" id="{0B682D13-472A-0F37-8D6C-072B374AA2AD}"/>
              </a:ext>
            </a:extLst>
          </p:cNvPr>
          <p:cNvSpPr txBox="1"/>
          <p:nvPr/>
        </p:nvSpPr>
        <p:spPr bwMode="auto">
          <a:xfrm>
            <a:off x="9434230" y="5313754"/>
            <a:ext cx="341760"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35</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51</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28</a:t>
            </a:r>
          </a:p>
        </p:txBody>
      </p:sp>
      <p:sp>
        <p:nvSpPr>
          <p:cNvPr id="40" name="TextBox 39">
            <a:extLst>
              <a:ext uri="{FF2B5EF4-FFF2-40B4-BE49-F238E27FC236}">
                <a16:creationId xmlns:a16="http://schemas.microsoft.com/office/drawing/2014/main" id="{C9518CA9-1B56-F7B0-08A9-55F89AE8079A}"/>
              </a:ext>
            </a:extLst>
          </p:cNvPr>
          <p:cNvSpPr txBox="1"/>
          <p:nvPr/>
        </p:nvSpPr>
        <p:spPr bwMode="auto">
          <a:xfrm>
            <a:off x="10488678" y="5313754"/>
            <a:ext cx="263214"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3</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7</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6</a:t>
            </a:r>
          </a:p>
        </p:txBody>
      </p:sp>
      <p:sp>
        <p:nvSpPr>
          <p:cNvPr id="41" name="TextBox 40">
            <a:extLst>
              <a:ext uri="{FF2B5EF4-FFF2-40B4-BE49-F238E27FC236}">
                <a16:creationId xmlns:a16="http://schemas.microsoft.com/office/drawing/2014/main" id="{8AFB691E-EA17-4C3F-993B-DA067EADEF6D}"/>
              </a:ext>
            </a:extLst>
          </p:cNvPr>
          <p:cNvSpPr txBox="1"/>
          <p:nvPr/>
        </p:nvSpPr>
        <p:spPr bwMode="auto">
          <a:xfrm>
            <a:off x="11497891" y="5313754"/>
            <a:ext cx="263214"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b="0">
                <a:solidFill>
                  <a:schemeClr val="bg1"/>
                </a:solidFill>
                <a:latin typeface="Calibri" panose="020F0502020204030204" pitchFamily="34" charset="0"/>
              </a:rPr>
              <a:t>0</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br>
              <a:rPr lang="en-US" sz="1200" b="0">
                <a:solidFill>
                  <a:schemeClr val="bg1"/>
                </a:solidFill>
                <a:latin typeface="Calibri" panose="020F0502020204030204" pitchFamily="34" charset="0"/>
              </a:rPr>
            </a:br>
            <a:r>
              <a:rPr lang="en-US" sz="1200" b="0">
                <a:solidFill>
                  <a:schemeClr val="bg1"/>
                </a:solidFill>
                <a:latin typeface="Calibri" panose="020F0502020204030204" pitchFamily="34" charset="0"/>
              </a:rPr>
              <a:t>0</a:t>
            </a:r>
          </a:p>
        </p:txBody>
      </p:sp>
      <p:sp>
        <p:nvSpPr>
          <p:cNvPr id="42" name="TextBox 41">
            <a:extLst>
              <a:ext uri="{FF2B5EF4-FFF2-40B4-BE49-F238E27FC236}">
                <a16:creationId xmlns:a16="http://schemas.microsoft.com/office/drawing/2014/main" id="{EA4F72DD-87E6-2AF8-B06C-A407156F5F93}"/>
              </a:ext>
            </a:extLst>
          </p:cNvPr>
          <p:cNvSpPr txBox="1"/>
          <p:nvPr/>
        </p:nvSpPr>
        <p:spPr bwMode="auto">
          <a:xfrm>
            <a:off x="1380179" y="4647960"/>
            <a:ext cx="288862"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43" name="TextBox 42">
            <a:extLst>
              <a:ext uri="{FF2B5EF4-FFF2-40B4-BE49-F238E27FC236}">
                <a16:creationId xmlns:a16="http://schemas.microsoft.com/office/drawing/2014/main" id="{91A5C26C-C62C-E39F-F427-BADAD64CC354}"/>
              </a:ext>
            </a:extLst>
          </p:cNvPr>
          <p:cNvSpPr txBox="1"/>
          <p:nvPr/>
        </p:nvSpPr>
        <p:spPr bwMode="auto">
          <a:xfrm>
            <a:off x="2390464" y="4647960"/>
            <a:ext cx="288862"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a:t>
            </a:r>
          </a:p>
        </p:txBody>
      </p:sp>
      <p:sp>
        <p:nvSpPr>
          <p:cNvPr id="44" name="TextBox 43">
            <a:extLst>
              <a:ext uri="{FF2B5EF4-FFF2-40B4-BE49-F238E27FC236}">
                <a16:creationId xmlns:a16="http://schemas.microsoft.com/office/drawing/2014/main" id="{780CB0F8-814C-D663-01FA-48FEB8D8BA0C}"/>
              </a:ext>
            </a:extLst>
          </p:cNvPr>
          <p:cNvSpPr txBox="1"/>
          <p:nvPr/>
        </p:nvSpPr>
        <p:spPr bwMode="auto">
          <a:xfrm>
            <a:off x="3348652"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12</a:t>
            </a:r>
          </a:p>
        </p:txBody>
      </p:sp>
      <p:sp>
        <p:nvSpPr>
          <p:cNvPr id="45" name="TextBox 44">
            <a:extLst>
              <a:ext uri="{FF2B5EF4-FFF2-40B4-BE49-F238E27FC236}">
                <a16:creationId xmlns:a16="http://schemas.microsoft.com/office/drawing/2014/main" id="{8E9EDB02-9103-E41A-FC8B-6A9D5C39FF9A}"/>
              </a:ext>
            </a:extLst>
          </p:cNvPr>
          <p:cNvSpPr txBox="1"/>
          <p:nvPr/>
        </p:nvSpPr>
        <p:spPr bwMode="auto">
          <a:xfrm>
            <a:off x="4354047"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18</a:t>
            </a:r>
          </a:p>
        </p:txBody>
      </p:sp>
      <p:sp>
        <p:nvSpPr>
          <p:cNvPr id="46" name="TextBox 45">
            <a:extLst>
              <a:ext uri="{FF2B5EF4-FFF2-40B4-BE49-F238E27FC236}">
                <a16:creationId xmlns:a16="http://schemas.microsoft.com/office/drawing/2014/main" id="{69463C65-141F-B341-31A7-F1BB82105D15}"/>
              </a:ext>
            </a:extLst>
          </p:cNvPr>
          <p:cNvSpPr txBox="1"/>
          <p:nvPr/>
        </p:nvSpPr>
        <p:spPr bwMode="auto">
          <a:xfrm>
            <a:off x="5367442"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24</a:t>
            </a:r>
          </a:p>
        </p:txBody>
      </p:sp>
      <p:sp>
        <p:nvSpPr>
          <p:cNvPr id="47" name="TextBox 46">
            <a:extLst>
              <a:ext uri="{FF2B5EF4-FFF2-40B4-BE49-F238E27FC236}">
                <a16:creationId xmlns:a16="http://schemas.microsoft.com/office/drawing/2014/main" id="{6834D3CF-7D92-5C9F-6472-7D5E47ACC0E6}"/>
              </a:ext>
            </a:extLst>
          </p:cNvPr>
          <p:cNvSpPr txBox="1"/>
          <p:nvPr/>
        </p:nvSpPr>
        <p:spPr bwMode="auto">
          <a:xfrm>
            <a:off x="6374266"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30</a:t>
            </a:r>
          </a:p>
        </p:txBody>
      </p:sp>
      <p:sp>
        <p:nvSpPr>
          <p:cNvPr id="48" name="TextBox 47">
            <a:extLst>
              <a:ext uri="{FF2B5EF4-FFF2-40B4-BE49-F238E27FC236}">
                <a16:creationId xmlns:a16="http://schemas.microsoft.com/office/drawing/2014/main" id="{BA1EB6A6-0AD6-4424-03BA-4D81168A653B}"/>
              </a:ext>
            </a:extLst>
          </p:cNvPr>
          <p:cNvSpPr txBox="1"/>
          <p:nvPr/>
        </p:nvSpPr>
        <p:spPr bwMode="auto">
          <a:xfrm>
            <a:off x="7386531"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36</a:t>
            </a:r>
          </a:p>
        </p:txBody>
      </p:sp>
      <p:sp>
        <p:nvSpPr>
          <p:cNvPr id="49" name="TextBox 48">
            <a:extLst>
              <a:ext uri="{FF2B5EF4-FFF2-40B4-BE49-F238E27FC236}">
                <a16:creationId xmlns:a16="http://schemas.microsoft.com/office/drawing/2014/main" id="{97F5500F-F2AB-E657-6CC2-CEF8A8384107}"/>
              </a:ext>
            </a:extLst>
          </p:cNvPr>
          <p:cNvSpPr txBox="1"/>
          <p:nvPr/>
        </p:nvSpPr>
        <p:spPr bwMode="auto">
          <a:xfrm>
            <a:off x="8401155"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42</a:t>
            </a:r>
          </a:p>
        </p:txBody>
      </p:sp>
      <p:sp>
        <p:nvSpPr>
          <p:cNvPr id="50" name="TextBox 49">
            <a:extLst>
              <a:ext uri="{FF2B5EF4-FFF2-40B4-BE49-F238E27FC236}">
                <a16:creationId xmlns:a16="http://schemas.microsoft.com/office/drawing/2014/main" id="{317EDD80-63BF-A321-7078-378B87E74144}"/>
              </a:ext>
            </a:extLst>
          </p:cNvPr>
          <p:cNvSpPr txBox="1"/>
          <p:nvPr/>
        </p:nvSpPr>
        <p:spPr bwMode="auto">
          <a:xfrm>
            <a:off x="9408583"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48</a:t>
            </a:r>
          </a:p>
        </p:txBody>
      </p:sp>
      <p:sp>
        <p:nvSpPr>
          <p:cNvPr id="51" name="TextBox 50">
            <a:extLst>
              <a:ext uri="{FF2B5EF4-FFF2-40B4-BE49-F238E27FC236}">
                <a16:creationId xmlns:a16="http://schemas.microsoft.com/office/drawing/2014/main" id="{ADBF2A8A-26F3-5949-83E4-777F2DE30E0F}"/>
              </a:ext>
            </a:extLst>
          </p:cNvPr>
          <p:cNvSpPr txBox="1"/>
          <p:nvPr/>
        </p:nvSpPr>
        <p:spPr bwMode="auto">
          <a:xfrm>
            <a:off x="10423757"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54</a:t>
            </a:r>
          </a:p>
        </p:txBody>
      </p:sp>
      <p:sp>
        <p:nvSpPr>
          <p:cNvPr id="52" name="TextBox 51">
            <a:extLst>
              <a:ext uri="{FF2B5EF4-FFF2-40B4-BE49-F238E27FC236}">
                <a16:creationId xmlns:a16="http://schemas.microsoft.com/office/drawing/2014/main" id="{95EEF23A-1DBA-9E3A-1970-A760FD2BD57D}"/>
              </a:ext>
            </a:extLst>
          </p:cNvPr>
          <p:cNvSpPr txBox="1"/>
          <p:nvPr/>
        </p:nvSpPr>
        <p:spPr bwMode="auto">
          <a:xfrm>
            <a:off x="11432970" y="4647960"/>
            <a:ext cx="393056"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53" name="TextBox 52">
            <a:extLst>
              <a:ext uri="{FF2B5EF4-FFF2-40B4-BE49-F238E27FC236}">
                <a16:creationId xmlns:a16="http://schemas.microsoft.com/office/drawing/2014/main" id="{6A402EAA-AD8F-2DD6-304A-74E25A4FEB1B}"/>
              </a:ext>
            </a:extLst>
          </p:cNvPr>
          <p:cNvSpPr txBox="1"/>
          <p:nvPr/>
        </p:nvSpPr>
        <p:spPr bwMode="auto">
          <a:xfrm>
            <a:off x="1185431" y="4407232"/>
            <a:ext cx="288862"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54" name="TextBox 53">
            <a:extLst>
              <a:ext uri="{FF2B5EF4-FFF2-40B4-BE49-F238E27FC236}">
                <a16:creationId xmlns:a16="http://schemas.microsoft.com/office/drawing/2014/main" id="{6DD61C7C-CA2C-9000-C670-E9DB3DB85FBA}"/>
              </a:ext>
            </a:extLst>
          </p:cNvPr>
          <p:cNvSpPr txBox="1"/>
          <p:nvPr/>
        </p:nvSpPr>
        <p:spPr bwMode="auto">
          <a:xfrm>
            <a:off x="1072333" y="3899060"/>
            <a:ext cx="393056" cy="338554"/>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20</a:t>
            </a:r>
          </a:p>
        </p:txBody>
      </p:sp>
      <p:sp>
        <p:nvSpPr>
          <p:cNvPr id="55" name="TextBox 54">
            <a:extLst>
              <a:ext uri="{FF2B5EF4-FFF2-40B4-BE49-F238E27FC236}">
                <a16:creationId xmlns:a16="http://schemas.microsoft.com/office/drawing/2014/main" id="{05940338-07F3-DA55-C9BF-96E4DAEB9CAB}"/>
              </a:ext>
            </a:extLst>
          </p:cNvPr>
          <p:cNvSpPr txBox="1"/>
          <p:nvPr/>
        </p:nvSpPr>
        <p:spPr bwMode="auto">
          <a:xfrm>
            <a:off x="1072332" y="3387819"/>
            <a:ext cx="393056" cy="338554"/>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600">
                <a:solidFill>
                  <a:schemeClr val="bg1"/>
                </a:solidFill>
                <a:latin typeface="Calibri" panose="020F0502020204030204" pitchFamily="34" charset="0"/>
              </a:rPr>
              <a:t>4</a:t>
            </a:r>
            <a:r>
              <a:rPr lang="en-US" sz="1600" b="0">
                <a:solidFill>
                  <a:schemeClr val="bg1"/>
                </a:solidFill>
                <a:latin typeface="Calibri" panose="020F0502020204030204" pitchFamily="34" charset="0"/>
              </a:rPr>
              <a:t>0</a:t>
            </a:r>
          </a:p>
        </p:txBody>
      </p:sp>
      <p:sp>
        <p:nvSpPr>
          <p:cNvPr id="56" name="TextBox 55">
            <a:extLst>
              <a:ext uri="{FF2B5EF4-FFF2-40B4-BE49-F238E27FC236}">
                <a16:creationId xmlns:a16="http://schemas.microsoft.com/office/drawing/2014/main" id="{07C3839E-7C9B-AE49-2EA0-52279CB3D16B}"/>
              </a:ext>
            </a:extLst>
          </p:cNvPr>
          <p:cNvSpPr txBox="1"/>
          <p:nvPr/>
        </p:nvSpPr>
        <p:spPr bwMode="auto">
          <a:xfrm>
            <a:off x="1072334" y="2883632"/>
            <a:ext cx="393056" cy="338554"/>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600" b="0">
                <a:solidFill>
                  <a:schemeClr val="bg1"/>
                </a:solidFill>
                <a:latin typeface="Calibri" panose="020F0502020204030204" pitchFamily="34" charset="0"/>
              </a:rPr>
              <a:t>60</a:t>
            </a:r>
          </a:p>
        </p:txBody>
      </p:sp>
      <p:sp>
        <p:nvSpPr>
          <p:cNvPr id="57" name="TextBox 56">
            <a:extLst>
              <a:ext uri="{FF2B5EF4-FFF2-40B4-BE49-F238E27FC236}">
                <a16:creationId xmlns:a16="http://schemas.microsoft.com/office/drawing/2014/main" id="{18A634E4-7AF9-89B4-6599-CD6E8D0DFAB6}"/>
              </a:ext>
            </a:extLst>
          </p:cNvPr>
          <p:cNvSpPr txBox="1"/>
          <p:nvPr/>
        </p:nvSpPr>
        <p:spPr bwMode="auto">
          <a:xfrm>
            <a:off x="1072333" y="2372391"/>
            <a:ext cx="393056" cy="338554"/>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600">
                <a:solidFill>
                  <a:schemeClr val="bg1"/>
                </a:solidFill>
                <a:latin typeface="Calibri" panose="020F0502020204030204" pitchFamily="34" charset="0"/>
              </a:rPr>
              <a:t>8</a:t>
            </a:r>
            <a:r>
              <a:rPr lang="en-US" sz="1600" b="0">
                <a:solidFill>
                  <a:schemeClr val="bg1"/>
                </a:solidFill>
                <a:latin typeface="Calibri" panose="020F0502020204030204" pitchFamily="34" charset="0"/>
              </a:rPr>
              <a:t>0</a:t>
            </a:r>
          </a:p>
        </p:txBody>
      </p:sp>
      <p:sp>
        <p:nvSpPr>
          <p:cNvPr id="58" name="TextBox 57">
            <a:extLst>
              <a:ext uri="{FF2B5EF4-FFF2-40B4-BE49-F238E27FC236}">
                <a16:creationId xmlns:a16="http://schemas.microsoft.com/office/drawing/2014/main" id="{E3F1BEEA-8EC0-77BF-B595-FD9C95D4EC95}"/>
              </a:ext>
            </a:extLst>
          </p:cNvPr>
          <p:cNvSpPr txBox="1"/>
          <p:nvPr/>
        </p:nvSpPr>
        <p:spPr bwMode="auto">
          <a:xfrm>
            <a:off x="968136" y="1853993"/>
            <a:ext cx="497252" cy="338554"/>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600">
                <a:solidFill>
                  <a:schemeClr val="bg1"/>
                </a:solidFill>
                <a:latin typeface="Calibri" panose="020F0502020204030204" pitchFamily="34" charset="0"/>
              </a:rPr>
              <a:t>10</a:t>
            </a:r>
            <a:r>
              <a:rPr lang="en-US" sz="1600" b="0">
                <a:solidFill>
                  <a:schemeClr val="bg1"/>
                </a:solidFill>
                <a:latin typeface="Calibri" panose="020F0502020204030204" pitchFamily="34" charset="0"/>
              </a:rPr>
              <a:t>0</a:t>
            </a:r>
          </a:p>
        </p:txBody>
      </p:sp>
      <p:cxnSp>
        <p:nvCxnSpPr>
          <p:cNvPr id="62" name="Straight Connector 61">
            <a:extLst>
              <a:ext uri="{FF2B5EF4-FFF2-40B4-BE49-F238E27FC236}">
                <a16:creationId xmlns:a16="http://schemas.microsoft.com/office/drawing/2014/main" id="{12988465-86CE-B0E1-710D-7BC499F749BC}"/>
              </a:ext>
            </a:extLst>
          </p:cNvPr>
          <p:cNvCxnSpPr>
            <a:cxnSpLocks/>
          </p:cNvCxnSpPr>
          <p:nvPr/>
        </p:nvCxnSpPr>
        <p:spPr bwMode="auto">
          <a:xfrm>
            <a:off x="7587949" y="1943353"/>
            <a:ext cx="0" cy="2625149"/>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2" name="Freeform 1">
            <a:extLst>
              <a:ext uri="{FF2B5EF4-FFF2-40B4-BE49-F238E27FC236}">
                <a16:creationId xmlns:a16="http://schemas.microsoft.com/office/drawing/2014/main" id="{81509BC7-5F7D-DED7-8A93-393EA290A081}"/>
              </a:ext>
            </a:extLst>
          </p:cNvPr>
          <p:cNvSpPr/>
          <p:nvPr/>
        </p:nvSpPr>
        <p:spPr bwMode="auto">
          <a:xfrm>
            <a:off x="1521435" y="2025952"/>
            <a:ext cx="10214169" cy="2553627"/>
          </a:xfrm>
          <a:custGeom>
            <a:avLst/>
            <a:gdLst>
              <a:gd name="connsiteX0" fmla="*/ 0 w 10354962"/>
              <a:gd name="connsiteY0" fmla="*/ 0 h 2619633"/>
              <a:gd name="connsiteX1" fmla="*/ 0 w 10354962"/>
              <a:gd name="connsiteY1" fmla="*/ 2619633 h 2619633"/>
              <a:gd name="connsiteX2" fmla="*/ 10354962 w 10354962"/>
              <a:gd name="connsiteY2" fmla="*/ 2619633 h 2619633"/>
            </a:gdLst>
            <a:ahLst/>
            <a:cxnLst>
              <a:cxn ang="0">
                <a:pos x="connsiteX0" y="connsiteY0"/>
              </a:cxn>
              <a:cxn ang="0">
                <a:pos x="connsiteX1" y="connsiteY1"/>
              </a:cxn>
              <a:cxn ang="0">
                <a:pos x="connsiteX2" y="connsiteY2"/>
              </a:cxn>
            </a:cxnLst>
            <a:rect l="l" t="t" r="r" b="b"/>
            <a:pathLst>
              <a:path w="10354962" h="2619633">
                <a:moveTo>
                  <a:pt x="0" y="0"/>
                </a:moveTo>
                <a:lnTo>
                  <a:pt x="0" y="2619633"/>
                </a:lnTo>
                <a:lnTo>
                  <a:pt x="10354962" y="2619633"/>
                </a:lnTo>
              </a:path>
            </a:pathLst>
          </a:custGeom>
          <a:noFill/>
          <a:ln w="28575">
            <a:solidFill>
              <a:schemeClr val="bg1"/>
            </a:solidFill>
            <a:miter lim="800000"/>
            <a:headEnd/>
            <a:tailEnd/>
          </a:ln>
        </p:spPr>
        <p:txBody>
          <a:bodyPr rtlCol="0" anchor="ctr"/>
          <a:lstStyle/>
          <a:p>
            <a:pPr algn="ctr"/>
            <a:endParaRPr lang="en-US"/>
          </a:p>
        </p:txBody>
      </p:sp>
      <p:grpSp>
        <p:nvGrpSpPr>
          <p:cNvPr id="31757" name="Group 31756">
            <a:extLst>
              <a:ext uri="{FF2B5EF4-FFF2-40B4-BE49-F238E27FC236}">
                <a16:creationId xmlns:a16="http://schemas.microsoft.com/office/drawing/2014/main" id="{9DA336B5-5F2E-0654-458E-DEE303643636}"/>
              </a:ext>
            </a:extLst>
          </p:cNvPr>
          <p:cNvGrpSpPr/>
          <p:nvPr/>
        </p:nvGrpSpPr>
        <p:grpSpPr>
          <a:xfrm>
            <a:off x="1399740" y="1952225"/>
            <a:ext cx="9993463" cy="1596820"/>
            <a:chOff x="1338095" y="1153923"/>
            <a:chExt cx="9993463" cy="1596820"/>
          </a:xfrm>
        </p:grpSpPr>
        <p:pic>
          <p:nvPicPr>
            <p:cNvPr id="31754" name="Graphic 31753">
              <a:extLst>
                <a:ext uri="{FF2B5EF4-FFF2-40B4-BE49-F238E27FC236}">
                  <a16:creationId xmlns:a16="http://schemas.microsoft.com/office/drawing/2014/main" id="{CEEE7EA9-CFD4-173B-A703-E643399B00E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371353" y="1153923"/>
              <a:ext cx="9960205" cy="914713"/>
            </a:xfrm>
            <a:prstGeom prst="rect">
              <a:avLst/>
            </a:prstGeom>
          </p:spPr>
        </p:pic>
        <p:pic>
          <p:nvPicPr>
            <p:cNvPr id="31756" name="Graphic 31755">
              <a:extLst>
                <a:ext uri="{FF2B5EF4-FFF2-40B4-BE49-F238E27FC236}">
                  <a16:creationId xmlns:a16="http://schemas.microsoft.com/office/drawing/2014/main" id="{95E198C8-CF7F-5148-CCC4-9F402451EF2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354780" y="1170626"/>
              <a:ext cx="9557313" cy="1358055"/>
            </a:xfrm>
            <a:prstGeom prst="rect">
              <a:avLst/>
            </a:prstGeom>
          </p:spPr>
        </p:pic>
        <p:pic>
          <p:nvPicPr>
            <p:cNvPr id="31750" name="Graphic 31749">
              <a:extLst>
                <a:ext uri="{FF2B5EF4-FFF2-40B4-BE49-F238E27FC236}">
                  <a16:creationId xmlns:a16="http://schemas.microsoft.com/office/drawing/2014/main" id="{5B6C94C6-E34E-9752-35AD-F0BA207E838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338095" y="1181984"/>
              <a:ext cx="9716182" cy="1568759"/>
            </a:xfrm>
            <a:prstGeom prst="rect">
              <a:avLst/>
            </a:prstGeom>
          </p:spPr>
        </p:pic>
      </p:grpSp>
      <p:grpSp>
        <p:nvGrpSpPr>
          <p:cNvPr id="35511" name="Group 35510">
            <a:extLst>
              <a:ext uri="{FF2B5EF4-FFF2-40B4-BE49-F238E27FC236}">
                <a16:creationId xmlns:a16="http://schemas.microsoft.com/office/drawing/2014/main" id="{47610247-3269-F939-E850-23D8D6DD07C7}"/>
              </a:ext>
            </a:extLst>
          </p:cNvPr>
          <p:cNvGrpSpPr/>
          <p:nvPr/>
        </p:nvGrpSpPr>
        <p:grpSpPr>
          <a:xfrm>
            <a:off x="1447126" y="2000199"/>
            <a:ext cx="9871715" cy="1506886"/>
            <a:chOff x="818532" y="222312"/>
            <a:chExt cx="9871715" cy="1506886"/>
          </a:xfrm>
        </p:grpSpPr>
        <p:grpSp>
          <p:nvGrpSpPr>
            <p:cNvPr id="33870" name="Graphic 19">
              <a:extLst>
                <a:ext uri="{FF2B5EF4-FFF2-40B4-BE49-F238E27FC236}">
                  <a16:creationId xmlns:a16="http://schemas.microsoft.com/office/drawing/2014/main" id="{EE87D290-F86B-4C2B-33EE-72A3745C2F01}"/>
                </a:ext>
              </a:extLst>
            </p:cNvPr>
            <p:cNvGrpSpPr/>
            <p:nvPr/>
          </p:nvGrpSpPr>
          <p:grpSpPr>
            <a:xfrm>
              <a:off x="870922" y="261602"/>
              <a:ext cx="9373209" cy="1260746"/>
              <a:chOff x="9618980" y="-144055"/>
              <a:chExt cx="5623560" cy="1037880"/>
            </a:xfrm>
            <a:noFill/>
          </p:grpSpPr>
          <p:grpSp>
            <p:nvGrpSpPr>
              <p:cNvPr id="34959" name="Graphic 19">
                <a:extLst>
                  <a:ext uri="{FF2B5EF4-FFF2-40B4-BE49-F238E27FC236}">
                    <a16:creationId xmlns:a16="http://schemas.microsoft.com/office/drawing/2014/main" id="{8A44A2F3-4327-0937-7346-11E7B87F73EB}"/>
                  </a:ext>
                </a:extLst>
              </p:cNvPr>
              <p:cNvGrpSpPr/>
              <p:nvPr/>
            </p:nvGrpSpPr>
            <p:grpSpPr>
              <a:xfrm>
                <a:off x="10192385" y="-126931"/>
                <a:ext cx="5050155" cy="1020756"/>
                <a:chOff x="10192385" y="-126931"/>
                <a:chExt cx="5050155" cy="1020756"/>
              </a:xfrm>
            </p:grpSpPr>
            <p:grpSp>
              <p:nvGrpSpPr>
                <p:cNvPr id="34961" name="Graphic 19">
                  <a:extLst>
                    <a:ext uri="{FF2B5EF4-FFF2-40B4-BE49-F238E27FC236}">
                      <a16:creationId xmlns:a16="http://schemas.microsoft.com/office/drawing/2014/main" id="{08BA8CF3-CE9F-37B1-FFD2-5E64A91A96D7}"/>
                    </a:ext>
                  </a:extLst>
                </p:cNvPr>
                <p:cNvGrpSpPr/>
                <p:nvPr/>
              </p:nvGrpSpPr>
              <p:grpSpPr>
                <a:xfrm>
                  <a:off x="10192385" y="-126931"/>
                  <a:ext cx="62864" cy="62786"/>
                  <a:chOff x="10192385" y="-126931"/>
                  <a:chExt cx="62864" cy="62786"/>
                </a:xfrm>
              </p:grpSpPr>
              <p:sp>
                <p:nvSpPr>
                  <p:cNvPr id="35496" name="Freeform 28">
                    <a:extLst>
                      <a:ext uri="{FF2B5EF4-FFF2-40B4-BE49-F238E27FC236}">
                        <a16:creationId xmlns:a16="http://schemas.microsoft.com/office/drawing/2014/main" id="{7E369931-D6B8-8E55-B892-8D43925A4C7A}"/>
                      </a:ext>
                    </a:extLst>
                  </p:cNvPr>
                  <p:cNvSpPr/>
                  <p:nvPr/>
                </p:nvSpPr>
                <p:spPr>
                  <a:xfrm>
                    <a:off x="10192385" y="-9553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97" name="Freeform 29">
                    <a:extLst>
                      <a:ext uri="{FF2B5EF4-FFF2-40B4-BE49-F238E27FC236}">
                        <a16:creationId xmlns:a16="http://schemas.microsoft.com/office/drawing/2014/main" id="{23020F24-8DA9-EAC5-C1B9-D1FABAF6E41C}"/>
                      </a:ext>
                    </a:extLst>
                  </p:cNvPr>
                  <p:cNvSpPr/>
                  <p:nvPr/>
                </p:nvSpPr>
                <p:spPr>
                  <a:xfrm>
                    <a:off x="10223818" y="-12693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2" name="Graphic 19">
                  <a:extLst>
                    <a:ext uri="{FF2B5EF4-FFF2-40B4-BE49-F238E27FC236}">
                      <a16:creationId xmlns:a16="http://schemas.microsoft.com/office/drawing/2014/main" id="{83C6CF8F-2AA9-8390-EE19-517D9CD63642}"/>
                    </a:ext>
                  </a:extLst>
                </p:cNvPr>
                <p:cNvGrpSpPr/>
                <p:nvPr/>
              </p:nvGrpSpPr>
              <p:grpSpPr>
                <a:xfrm>
                  <a:off x="10335260" y="-97441"/>
                  <a:ext cx="62864" cy="63737"/>
                  <a:chOff x="10335260" y="-97441"/>
                  <a:chExt cx="62864" cy="63737"/>
                </a:xfrm>
              </p:grpSpPr>
              <p:sp>
                <p:nvSpPr>
                  <p:cNvPr id="35494" name="Freeform 31">
                    <a:extLst>
                      <a:ext uri="{FF2B5EF4-FFF2-40B4-BE49-F238E27FC236}">
                        <a16:creationId xmlns:a16="http://schemas.microsoft.com/office/drawing/2014/main" id="{326E5F80-B83F-C240-26D3-750F052CB76F}"/>
                      </a:ext>
                    </a:extLst>
                  </p:cNvPr>
                  <p:cNvSpPr/>
                  <p:nvPr/>
                </p:nvSpPr>
                <p:spPr>
                  <a:xfrm>
                    <a:off x="10335260" y="-6509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95" name="Freeform 32">
                    <a:extLst>
                      <a:ext uri="{FF2B5EF4-FFF2-40B4-BE49-F238E27FC236}">
                        <a16:creationId xmlns:a16="http://schemas.microsoft.com/office/drawing/2014/main" id="{2722E588-38CE-8CC3-53D2-B3438EE86490}"/>
                      </a:ext>
                    </a:extLst>
                  </p:cNvPr>
                  <p:cNvSpPr/>
                  <p:nvPr/>
                </p:nvSpPr>
                <p:spPr>
                  <a:xfrm>
                    <a:off x="10366693" y="-974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3" name="Graphic 19">
                  <a:extLst>
                    <a:ext uri="{FF2B5EF4-FFF2-40B4-BE49-F238E27FC236}">
                      <a16:creationId xmlns:a16="http://schemas.microsoft.com/office/drawing/2014/main" id="{F92C11B2-0846-F4EA-2545-47F036B47BBB}"/>
                    </a:ext>
                  </a:extLst>
                </p:cNvPr>
                <p:cNvGrpSpPr/>
                <p:nvPr/>
              </p:nvGrpSpPr>
              <p:grpSpPr>
                <a:xfrm>
                  <a:off x="10347643" y="-97441"/>
                  <a:ext cx="63817" cy="63737"/>
                  <a:chOff x="10347643" y="-97441"/>
                  <a:chExt cx="63817" cy="63737"/>
                </a:xfrm>
              </p:grpSpPr>
              <p:sp>
                <p:nvSpPr>
                  <p:cNvPr id="35492" name="Freeform 34">
                    <a:extLst>
                      <a:ext uri="{FF2B5EF4-FFF2-40B4-BE49-F238E27FC236}">
                        <a16:creationId xmlns:a16="http://schemas.microsoft.com/office/drawing/2014/main" id="{17DFC8F8-B039-78DD-5F11-F7DA728395CF}"/>
                      </a:ext>
                    </a:extLst>
                  </p:cNvPr>
                  <p:cNvSpPr/>
                  <p:nvPr/>
                </p:nvSpPr>
                <p:spPr>
                  <a:xfrm>
                    <a:off x="10347643" y="-6509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93" name="Freeform 37">
                    <a:extLst>
                      <a:ext uri="{FF2B5EF4-FFF2-40B4-BE49-F238E27FC236}">
                        <a16:creationId xmlns:a16="http://schemas.microsoft.com/office/drawing/2014/main" id="{E6D72546-2FA2-B54F-425B-AA00F1DFE9E4}"/>
                      </a:ext>
                    </a:extLst>
                  </p:cNvPr>
                  <p:cNvSpPr/>
                  <p:nvPr/>
                </p:nvSpPr>
                <p:spPr>
                  <a:xfrm>
                    <a:off x="10380028" y="-974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4" name="Graphic 19">
                  <a:extLst>
                    <a:ext uri="{FF2B5EF4-FFF2-40B4-BE49-F238E27FC236}">
                      <a16:creationId xmlns:a16="http://schemas.microsoft.com/office/drawing/2014/main" id="{C05014CA-C603-613C-51D0-BE58A2D3E9EF}"/>
                    </a:ext>
                  </a:extLst>
                </p:cNvPr>
                <p:cNvGrpSpPr/>
                <p:nvPr/>
              </p:nvGrpSpPr>
              <p:grpSpPr>
                <a:xfrm>
                  <a:off x="10463848" y="-90782"/>
                  <a:ext cx="62864" cy="63737"/>
                  <a:chOff x="10463848" y="-90782"/>
                  <a:chExt cx="62864" cy="63737"/>
                </a:xfrm>
              </p:grpSpPr>
              <p:sp>
                <p:nvSpPr>
                  <p:cNvPr id="35490" name="Freeform 40">
                    <a:extLst>
                      <a:ext uri="{FF2B5EF4-FFF2-40B4-BE49-F238E27FC236}">
                        <a16:creationId xmlns:a16="http://schemas.microsoft.com/office/drawing/2014/main" id="{838C8DCD-A511-02AF-E5A3-DCC67FC49C07}"/>
                      </a:ext>
                    </a:extLst>
                  </p:cNvPr>
                  <p:cNvSpPr/>
                  <p:nvPr/>
                </p:nvSpPr>
                <p:spPr>
                  <a:xfrm>
                    <a:off x="10463848" y="-5938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91" name="Freeform 41">
                    <a:extLst>
                      <a:ext uri="{FF2B5EF4-FFF2-40B4-BE49-F238E27FC236}">
                        <a16:creationId xmlns:a16="http://schemas.microsoft.com/office/drawing/2014/main" id="{4A30FA39-3681-C9D8-C49E-79774773CF3A}"/>
                      </a:ext>
                    </a:extLst>
                  </p:cNvPr>
                  <p:cNvSpPr/>
                  <p:nvPr/>
                </p:nvSpPr>
                <p:spPr>
                  <a:xfrm>
                    <a:off x="10495280" y="-9078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5" name="Graphic 19">
                  <a:extLst>
                    <a:ext uri="{FF2B5EF4-FFF2-40B4-BE49-F238E27FC236}">
                      <a16:creationId xmlns:a16="http://schemas.microsoft.com/office/drawing/2014/main" id="{CBFFCF4D-D21A-CF3B-C269-EBE0B0FD2DE5}"/>
                    </a:ext>
                  </a:extLst>
                </p:cNvPr>
                <p:cNvGrpSpPr/>
                <p:nvPr/>
              </p:nvGrpSpPr>
              <p:grpSpPr>
                <a:xfrm>
                  <a:off x="10536238" y="-90782"/>
                  <a:ext cx="62864" cy="63737"/>
                  <a:chOff x="10536238" y="-90782"/>
                  <a:chExt cx="62864" cy="63737"/>
                </a:xfrm>
              </p:grpSpPr>
              <p:sp>
                <p:nvSpPr>
                  <p:cNvPr id="35488" name="Freeform 43">
                    <a:extLst>
                      <a:ext uri="{FF2B5EF4-FFF2-40B4-BE49-F238E27FC236}">
                        <a16:creationId xmlns:a16="http://schemas.microsoft.com/office/drawing/2014/main" id="{C5CBD466-050A-020D-A0D5-AA3249009942}"/>
                      </a:ext>
                    </a:extLst>
                  </p:cNvPr>
                  <p:cNvSpPr/>
                  <p:nvPr/>
                </p:nvSpPr>
                <p:spPr>
                  <a:xfrm>
                    <a:off x="10536238" y="-5938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89" name="Freeform 48">
                    <a:extLst>
                      <a:ext uri="{FF2B5EF4-FFF2-40B4-BE49-F238E27FC236}">
                        <a16:creationId xmlns:a16="http://schemas.microsoft.com/office/drawing/2014/main" id="{3CBCF280-689A-5090-9437-74C578700EBE}"/>
                      </a:ext>
                    </a:extLst>
                  </p:cNvPr>
                  <p:cNvSpPr/>
                  <p:nvPr/>
                </p:nvSpPr>
                <p:spPr>
                  <a:xfrm>
                    <a:off x="10567670" y="-9078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6" name="Graphic 19">
                  <a:extLst>
                    <a:ext uri="{FF2B5EF4-FFF2-40B4-BE49-F238E27FC236}">
                      <a16:creationId xmlns:a16="http://schemas.microsoft.com/office/drawing/2014/main" id="{88869D89-3C77-5826-DA31-5E57C23F9E1B}"/>
                    </a:ext>
                  </a:extLst>
                </p:cNvPr>
                <p:cNvGrpSpPr/>
                <p:nvPr/>
              </p:nvGrpSpPr>
              <p:grpSpPr>
                <a:xfrm>
                  <a:off x="10766743" y="-68901"/>
                  <a:ext cx="63817" cy="63737"/>
                  <a:chOff x="10766743" y="-68901"/>
                  <a:chExt cx="63817" cy="63737"/>
                </a:xfrm>
              </p:grpSpPr>
              <p:sp>
                <p:nvSpPr>
                  <p:cNvPr id="35486" name="Freeform 51">
                    <a:extLst>
                      <a:ext uri="{FF2B5EF4-FFF2-40B4-BE49-F238E27FC236}">
                        <a16:creationId xmlns:a16="http://schemas.microsoft.com/office/drawing/2014/main" id="{7D45E172-4B57-614B-9C8E-FDDF497A77C7}"/>
                      </a:ext>
                    </a:extLst>
                  </p:cNvPr>
                  <p:cNvSpPr/>
                  <p:nvPr/>
                </p:nvSpPr>
                <p:spPr>
                  <a:xfrm>
                    <a:off x="10766743" y="-3750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87" name="Freeform 52">
                    <a:extLst>
                      <a:ext uri="{FF2B5EF4-FFF2-40B4-BE49-F238E27FC236}">
                        <a16:creationId xmlns:a16="http://schemas.microsoft.com/office/drawing/2014/main" id="{647298FF-638F-5160-98F9-E1290CFAA965}"/>
                      </a:ext>
                    </a:extLst>
                  </p:cNvPr>
                  <p:cNvSpPr/>
                  <p:nvPr/>
                </p:nvSpPr>
                <p:spPr>
                  <a:xfrm>
                    <a:off x="10799128" y="-6890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7" name="Graphic 19">
                  <a:extLst>
                    <a:ext uri="{FF2B5EF4-FFF2-40B4-BE49-F238E27FC236}">
                      <a16:creationId xmlns:a16="http://schemas.microsoft.com/office/drawing/2014/main" id="{5B824E61-B092-3E34-C071-9D783B114854}"/>
                    </a:ext>
                  </a:extLst>
                </p:cNvPr>
                <p:cNvGrpSpPr/>
                <p:nvPr/>
              </p:nvGrpSpPr>
              <p:grpSpPr>
                <a:xfrm>
                  <a:off x="11040110" y="-45119"/>
                  <a:ext cx="62864" cy="62786"/>
                  <a:chOff x="11040110" y="-45119"/>
                  <a:chExt cx="62864" cy="62786"/>
                </a:xfrm>
              </p:grpSpPr>
              <p:sp>
                <p:nvSpPr>
                  <p:cNvPr id="35484" name="Freeform 54">
                    <a:extLst>
                      <a:ext uri="{FF2B5EF4-FFF2-40B4-BE49-F238E27FC236}">
                        <a16:creationId xmlns:a16="http://schemas.microsoft.com/office/drawing/2014/main" id="{FC144D59-6331-EF21-4992-6DD3611A975F}"/>
                      </a:ext>
                    </a:extLst>
                  </p:cNvPr>
                  <p:cNvSpPr/>
                  <p:nvPr/>
                </p:nvSpPr>
                <p:spPr>
                  <a:xfrm>
                    <a:off x="11040110" y="-1372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85" name="Freeform 55">
                    <a:extLst>
                      <a:ext uri="{FF2B5EF4-FFF2-40B4-BE49-F238E27FC236}">
                        <a16:creationId xmlns:a16="http://schemas.microsoft.com/office/drawing/2014/main" id="{9BF01489-133E-8C1C-6746-025FBDFD337B}"/>
                      </a:ext>
                    </a:extLst>
                  </p:cNvPr>
                  <p:cNvSpPr/>
                  <p:nvPr/>
                </p:nvSpPr>
                <p:spPr>
                  <a:xfrm>
                    <a:off x="11071543" y="-4511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8" name="Graphic 19">
                  <a:extLst>
                    <a:ext uri="{FF2B5EF4-FFF2-40B4-BE49-F238E27FC236}">
                      <a16:creationId xmlns:a16="http://schemas.microsoft.com/office/drawing/2014/main" id="{17704665-597D-0A26-42B2-BEFD2C9D723D}"/>
                    </a:ext>
                  </a:extLst>
                </p:cNvPr>
                <p:cNvGrpSpPr/>
                <p:nvPr/>
              </p:nvGrpSpPr>
              <p:grpSpPr>
                <a:xfrm>
                  <a:off x="11152505" y="-45119"/>
                  <a:ext cx="62865" cy="62786"/>
                  <a:chOff x="11152505" y="-45119"/>
                  <a:chExt cx="62865" cy="62786"/>
                </a:xfrm>
              </p:grpSpPr>
              <p:sp>
                <p:nvSpPr>
                  <p:cNvPr id="35482" name="Freeform 57">
                    <a:extLst>
                      <a:ext uri="{FF2B5EF4-FFF2-40B4-BE49-F238E27FC236}">
                        <a16:creationId xmlns:a16="http://schemas.microsoft.com/office/drawing/2014/main" id="{5ACBDFC4-2694-9DD8-FB50-B0BF02885554}"/>
                      </a:ext>
                    </a:extLst>
                  </p:cNvPr>
                  <p:cNvSpPr/>
                  <p:nvPr/>
                </p:nvSpPr>
                <p:spPr>
                  <a:xfrm>
                    <a:off x="11152505" y="-137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83" name="Freeform 58">
                    <a:extLst>
                      <a:ext uri="{FF2B5EF4-FFF2-40B4-BE49-F238E27FC236}">
                        <a16:creationId xmlns:a16="http://schemas.microsoft.com/office/drawing/2014/main" id="{714B01C0-A26D-BD9E-D08C-291F7C90E943}"/>
                      </a:ext>
                    </a:extLst>
                  </p:cNvPr>
                  <p:cNvSpPr/>
                  <p:nvPr/>
                </p:nvSpPr>
                <p:spPr>
                  <a:xfrm>
                    <a:off x="11183938" y="-4511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69" name="Graphic 19">
                  <a:extLst>
                    <a:ext uri="{FF2B5EF4-FFF2-40B4-BE49-F238E27FC236}">
                      <a16:creationId xmlns:a16="http://schemas.microsoft.com/office/drawing/2014/main" id="{7C764748-48D4-009C-AD9F-52CE8E2ED8C9}"/>
                    </a:ext>
                  </a:extLst>
                </p:cNvPr>
                <p:cNvGrpSpPr/>
                <p:nvPr/>
              </p:nvGrpSpPr>
              <p:grpSpPr>
                <a:xfrm>
                  <a:off x="11175365" y="-38459"/>
                  <a:ext cx="63817" cy="62786"/>
                  <a:chOff x="11175365" y="-38459"/>
                  <a:chExt cx="63817" cy="62786"/>
                </a:xfrm>
              </p:grpSpPr>
              <p:sp>
                <p:nvSpPr>
                  <p:cNvPr id="35480" name="Freeform 60">
                    <a:extLst>
                      <a:ext uri="{FF2B5EF4-FFF2-40B4-BE49-F238E27FC236}">
                        <a16:creationId xmlns:a16="http://schemas.microsoft.com/office/drawing/2014/main" id="{24799270-979D-4231-9331-76A8737611D9}"/>
                      </a:ext>
                    </a:extLst>
                  </p:cNvPr>
                  <p:cNvSpPr/>
                  <p:nvPr/>
                </p:nvSpPr>
                <p:spPr>
                  <a:xfrm>
                    <a:off x="11175365" y="-70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81" name="Freeform 61">
                    <a:extLst>
                      <a:ext uri="{FF2B5EF4-FFF2-40B4-BE49-F238E27FC236}">
                        <a16:creationId xmlns:a16="http://schemas.microsoft.com/office/drawing/2014/main" id="{FAAAD984-C2B7-5D48-AA54-76E37AD3D7EB}"/>
                      </a:ext>
                    </a:extLst>
                  </p:cNvPr>
                  <p:cNvSpPr/>
                  <p:nvPr/>
                </p:nvSpPr>
                <p:spPr>
                  <a:xfrm>
                    <a:off x="11206798" y="-3845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0" name="Graphic 19">
                  <a:extLst>
                    <a:ext uri="{FF2B5EF4-FFF2-40B4-BE49-F238E27FC236}">
                      <a16:creationId xmlns:a16="http://schemas.microsoft.com/office/drawing/2014/main" id="{951BF09A-CA8E-E494-AB39-D915A981A1F4}"/>
                    </a:ext>
                  </a:extLst>
                </p:cNvPr>
                <p:cNvGrpSpPr/>
                <p:nvPr/>
              </p:nvGrpSpPr>
              <p:grpSpPr>
                <a:xfrm>
                  <a:off x="11180128" y="-25141"/>
                  <a:ext cx="63817" cy="62786"/>
                  <a:chOff x="11180128" y="-25141"/>
                  <a:chExt cx="63817" cy="62786"/>
                </a:xfrm>
              </p:grpSpPr>
              <p:sp>
                <p:nvSpPr>
                  <p:cNvPr id="35478" name="Freeform 63">
                    <a:extLst>
                      <a:ext uri="{FF2B5EF4-FFF2-40B4-BE49-F238E27FC236}">
                        <a16:creationId xmlns:a16="http://schemas.microsoft.com/office/drawing/2014/main" id="{6220A518-9FBA-9464-DE25-021AA6704D61}"/>
                      </a:ext>
                    </a:extLst>
                  </p:cNvPr>
                  <p:cNvSpPr/>
                  <p:nvPr/>
                </p:nvSpPr>
                <p:spPr>
                  <a:xfrm>
                    <a:off x="11180128" y="625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79" name="Freeform 64">
                    <a:extLst>
                      <a:ext uri="{FF2B5EF4-FFF2-40B4-BE49-F238E27FC236}">
                        <a16:creationId xmlns:a16="http://schemas.microsoft.com/office/drawing/2014/main" id="{4D8A8081-FC89-40AD-F1EF-111E5BA054AE}"/>
                      </a:ext>
                    </a:extLst>
                  </p:cNvPr>
                  <p:cNvSpPr/>
                  <p:nvPr/>
                </p:nvSpPr>
                <p:spPr>
                  <a:xfrm>
                    <a:off x="11212513" y="-251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1" name="Graphic 19">
                  <a:extLst>
                    <a:ext uri="{FF2B5EF4-FFF2-40B4-BE49-F238E27FC236}">
                      <a16:creationId xmlns:a16="http://schemas.microsoft.com/office/drawing/2014/main" id="{1826A3C4-A18E-179E-EA77-01BBB8D2D22E}"/>
                    </a:ext>
                  </a:extLst>
                </p:cNvPr>
                <p:cNvGrpSpPr/>
                <p:nvPr/>
              </p:nvGrpSpPr>
              <p:grpSpPr>
                <a:xfrm>
                  <a:off x="11260138" y="6251"/>
                  <a:ext cx="62864" cy="63737"/>
                  <a:chOff x="11260138" y="6251"/>
                  <a:chExt cx="62864" cy="63737"/>
                </a:xfrm>
              </p:grpSpPr>
              <p:sp>
                <p:nvSpPr>
                  <p:cNvPr id="35476" name="Freeform 66">
                    <a:extLst>
                      <a:ext uri="{FF2B5EF4-FFF2-40B4-BE49-F238E27FC236}">
                        <a16:creationId xmlns:a16="http://schemas.microsoft.com/office/drawing/2014/main" id="{5B776F2D-B114-0BBC-46AF-98DDFBBCD0D1}"/>
                      </a:ext>
                    </a:extLst>
                  </p:cNvPr>
                  <p:cNvSpPr/>
                  <p:nvPr/>
                </p:nvSpPr>
                <p:spPr>
                  <a:xfrm>
                    <a:off x="11260138" y="3764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77" name="Freeform 67">
                    <a:extLst>
                      <a:ext uri="{FF2B5EF4-FFF2-40B4-BE49-F238E27FC236}">
                        <a16:creationId xmlns:a16="http://schemas.microsoft.com/office/drawing/2014/main" id="{CCDC0DF7-E444-2DEF-144A-C0DD905EA185}"/>
                      </a:ext>
                    </a:extLst>
                  </p:cNvPr>
                  <p:cNvSpPr/>
                  <p:nvPr/>
                </p:nvSpPr>
                <p:spPr>
                  <a:xfrm>
                    <a:off x="11291570" y="62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2" name="Graphic 19">
                  <a:extLst>
                    <a:ext uri="{FF2B5EF4-FFF2-40B4-BE49-F238E27FC236}">
                      <a16:creationId xmlns:a16="http://schemas.microsoft.com/office/drawing/2014/main" id="{785313CD-E449-97D8-2A80-102E37263864}"/>
                    </a:ext>
                  </a:extLst>
                </p:cNvPr>
                <p:cNvGrpSpPr/>
                <p:nvPr/>
              </p:nvGrpSpPr>
              <p:grpSpPr>
                <a:xfrm>
                  <a:off x="11274425" y="6251"/>
                  <a:ext cx="63817" cy="63737"/>
                  <a:chOff x="11274425" y="6251"/>
                  <a:chExt cx="63817" cy="63737"/>
                </a:xfrm>
              </p:grpSpPr>
              <p:sp>
                <p:nvSpPr>
                  <p:cNvPr id="35474" name="Freeform 69">
                    <a:extLst>
                      <a:ext uri="{FF2B5EF4-FFF2-40B4-BE49-F238E27FC236}">
                        <a16:creationId xmlns:a16="http://schemas.microsoft.com/office/drawing/2014/main" id="{F19AEF5D-AAC5-D776-C60E-F47190BFA82F}"/>
                      </a:ext>
                    </a:extLst>
                  </p:cNvPr>
                  <p:cNvSpPr/>
                  <p:nvPr/>
                </p:nvSpPr>
                <p:spPr>
                  <a:xfrm>
                    <a:off x="11274425" y="3764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75" name="Freeform 70">
                    <a:extLst>
                      <a:ext uri="{FF2B5EF4-FFF2-40B4-BE49-F238E27FC236}">
                        <a16:creationId xmlns:a16="http://schemas.microsoft.com/office/drawing/2014/main" id="{B968FE9C-7AEA-549F-D4D5-3924451AC95A}"/>
                      </a:ext>
                    </a:extLst>
                  </p:cNvPr>
                  <p:cNvSpPr/>
                  <p:nvPr/>
                </p:nvSpPr>
                <p:spPr>
                  <a:xfrm>
                    <a:off x="11306810" y="62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3" name="Graphic 19">
                  <a:extLst>
                    <a:ext uri="{FF2B5EF4-FFF2-40B4-BE49-F238E27FC236}">
                      <a16:creationId xmlns:a16="http://schemas.microsoft.com/office/drawing/2014/main" id="{63C4D766-3CEB-7616-30A7-06E84375500F}"/>
                    </a:ext>
                  </a:extLst>
                </p:cNvPr>
                <p:cNvGrpSpPr/>
                <p:nvPr/>
              </p:nvGrpSpPr>
              <p:grpSpPr>
                <a:xfrm>
                  <a:off x="11448733" y="21472"/>
                  <a:ext cx="63817" cy="63737"/>
                  <a:chOff x="11448733" y="21472"/>
                  <a:chExt cx="63817" cy="63737"/>
                </a:xfrm>
              </p:grpSpPr>
              <p:sp>
                <p:nvSpPr>
                  <p:cNvPr id="35472" name="Freeform 72">
                    <a:extLst>
                      <a:ext uri="{FF2B5EF4-FFF2-40B4-BE49-F238E27FC236}">
                        <a16:creationId xmlns:a16="http://schemas.microsoft.com/office/drawing/2014/main" id="{7AB81C34-C5EA-9E8B-3F00-70B97B15744E}"/>
                      </a:ext>
                    </a:extLst>
                  </p:cNvPr>
                  <p:cNvSpPr/>
                  <p:nvPr/>
                </p:nvSpPr>
                <p:spPr>
                  <a:xfrm>
                    <a:off x="11448733" y="53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73" name="Freeform 73">
                    <a:extLst>
                      <a:ext uri="{FF2B5EF4-FFF2-40B4-BE49-F238E27FC236}">
                        <a16:creationId xmlns:a16="http://schemas.microsoft.com/office/drawing/2014/main" id="{2AAD40B0-B900-DF43-A699-38A623E7DF51}"/>
                      </a:ext>
                    </a:extLst>
                  </p:cNvPr>
                  <p:cNvSpPr/>
                  <p:nvPr/>
                </p:nvSpPr>
                <p:spPr>
                  <a:xfrm>
                    <a:off x="11481118" y="214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4" name="Graphic 19">
                  <a:extLst>
                    <a:ext uri="{FF2B5EF4-FFF2-40B4-BE49-F238E27FC236}">
                      <a16:creationId xmlns:a16="http://schemas.microsoft.com/office/drawing/2014/main" id="{1F0FE907-6C48-E8E3-331D-C076CBCA8A27}"/>
                    </a:ext>
                  </a:extLst>
                </p:cNvPr>
                <p:cNvGrpSpPr/>
                <p:nvPr/>
              </p:nvGrpSpPr>
              <p:grpSpPr>
                <a:xfrm>
                  <a:off x="11454448" y="21472"/>
                  <a:ext cx="62865" cy="63737"/>
                  <a:chOff x="11454448" y="21472"/>
                  <a:chExt cx="62865" cy="63737"/>
                </a:xfrm>
              </p:grpSpPr>
              <p:sp>
                <p:nvSpPr>
                  <p:cNvPr id="35470" name="Freeform 75">
                    <a:extLst>
                      <a:ext uri="{FF2B5EF4-FFF2-40B4-BE49-F238E27FC236}">
                        <a16:creationId xmlns:a16="http://schemas.microsoft.com/office/drawing/2014/main" id="{A1C8421D-C124-1008-003C-8C6E5C73A67C}"/>
                      </a:ext>
                    </a:extLst>
                  </p:cNvPr>
                  <p:cNvSpPr/>
                  <p:nvPr/>
                </p:nvSpPr>
                <p:spPr>
                  <a:xfrm>
                    <a:off x="11454448" y="53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71" name="Freeform 76">
                    <a:extLst>
                      <a:ext uri="{FF2B5EF4-FFF2-40B4-BE49-F238E27FC236}">
                        <a16:creationId xmlns:a16="http://schemas.microsoft.com/office/drawing/2014/main" id="{F16918CE-DC60-602E-41A6-007387DA488E}"/>
                      </a:ext>
                    </a:extLst>
                  </p:cNvPr>
                  <p:cNvSpPr/>
                  <p:nvPr/>
                </p:nvSpPr>
                <p:spPr>
                  <a:xfrm>
                    <a:off x="11485880" y="214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5" name="Graphic 19">
                  <a:extLst>
                    <a:ext uri="{FF2B5EF4-FFF2-40B4-BE49-F238E27FC236}">
                      <a16:creationId xmlns:a16="http://schemas.microsoft.com/office/drawing/2014/main" id="{5DC0D9CA-4987-0E4F-3384-74C910D03CD1}"/>
                    </a:ext>
                  </a:extLst>
                </p:cNvPr>
                <p:cNvGrpSpPr/>
                <p:nvPr/>
              </p:nvGrpSpPr>
              <p:grpSpPr>
                <a:xfrm>
                  <a:off x="11474450" y="21472"/>
                  <a:ext cx="63817" cy="63737"/>
                  <a:chOff x="11474450" y="21472"/>
                  <a:chExt cx="63817" cy="63737"/>
                </a:xfrm>
              </p:grpSpPr>
              <p:sp>
                <p:nvSpPr>
                  <p:cNvPr id="35468" name="Freeform 78">
                    <a:extLst>
                      <a:ext uri="{FF2B5EF4-FFF2-40B4-BE49-F238E27FC236}">
                        <a16:creationId xmlns:a16="http://schemas.microsoft.com/office/drawing/2014/main" id="{2F8C6ECE-B618-0BEF-ABF7-98724F7147C2}"/>
                      </a:ext>
                    </a:extLst>
                  </p:cNvPr>
                  <p:cNvSpPr/>
                  <p:nvPr/>
                </p:nvSpPr>
                <p:spPr>
                  <a:xfrm>
                    <a:off x="11474450" y="53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69" name="Freeform 79">
                    <a:extLst>
                      <a:ext uri="{FF2B5EF4-FFF2-40B4-BE49-F238E27FC236}">
                        <a16:creationId xmlns:a16="http://schemas.microsoft.com/office/drawing/2014/main" id="{F67827A2-DB69-150B-195D-27ECA54C15D6}"/>
                      </a:ext>
                    </a:extLst>
                  </p:cNvPr>
                  <p:cNvSpPr/>
                  <p:nvPr/>
                </p:nvSpPr>
                <p:spPr>
                  <a:xfrm>
                    <a:off x="11505883" y="214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6" name="Graphic 19">
                  <a:extLst>
                    <a:ext uri="{FF2B5EF4-FFF2-40B4-BE49-F238E27FC236}">
                      <a16:creationId xmlns:a16="http://schemas.microsoft.com/office/drawing/2014/main" id="{B3DA7539-4BC3-7A93-CAE2-8FD7E838E124}"/>
                    </a:ext>
                  </a:extLst>
                </p:cNvPr>
                <p:cNvGrpSpPr/>
                <p:nvPr/>
              </p:nvGrpSpPr>
              <p:grpSpPr>
                <a:xfrm>
                  <a:off x="11795443" y="65232"/>
                  <a:ext cx="63817" cy="62786"/>
                  <a:chOff x="11795443" y="65232"/>
                  <a:chExt cx="63817" cy="62786"/>
                </a:xfrm>
              </p:grpSpPr>
              <p:sp>
                <p:nvSpPr>
                  <p:cNvPr id="35466" name="Freeform 81">
                    <a:extLst>
                      <a:ext uri="{FF2B5EF4-FFF2-40B4-BE49-F238E27FC236}">
                        <a16:creationId xmlns:a16="http://schemas.microsoft.com/office/drawing/2014/main" id="{5768318C-012D-22BE-E602-1719D49AEADE}"/>
                      </a:ext>
                    </a:extLst>
                  </p:cNvPr>
                  <p:cNvSpPr/>
                  <p:nvPr/>
                </p:nvSpPr>
                <p:spPr>
                  <a:xfrm>
                    <a:off x="11795443" y="9662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67" name="Freeform 82">
                    <a:extLst>
                      <a:ext uri="{FF2B5EF4-FFF2-40B4-BE49-F238E27FC236}">
                        <a16:creationId xmlns:a16="http://schemas.microsoft.com/office/drawing/2014/main" id="{4051E5D6-5FA4-B16C-0FF3-2E02D11BE8C0}"/>
                      </a:ext>
                    </a:extLst>
                  </p:cNvPr>
                  <p:cNvSpPr/>
                  <p:nvPr/>
                </p:nvSpPr>
                <p:spPr>
                  <a:xfrm>
                    <a:off x="11826875" y="652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7" name="Graphic 19">
                  <a:extLst>
                    <a:ext uri="{FF2B5EF4-FFF2-40B4-BE49-F238E27FC236}">
                      <a16:creationId xmlns:a16="http://schemas.microsoft.com/office/drawing/2014/main" id="{E6D0CFF7-1087-194C-5577-9EBA945A9604}"/>
                    </a:ext>
                  </a:extLst>
                </p:cNvPr>
                <p:cNvGrpSpPr/>
                <p:nvPr/>
              </p:nvGrpSpPr>
              <p:grpSpPr>
                <a:xfrm>
                  <a:off x="11841163" y="65232"/>
                  <a:ext cx="62865" cy="62786"/>
                  <a:chOff x="11841163" y="65232"/>
                  <a:chExt cx="62865" cy="62786"/>
                </a:xfrm>
              </p:grpSpPr>
              <p:sp>
                <p:nvSpPr>
                  <p:cNvPr id="35464" name="Freeform 84">
                    <a:extLst>
                      <a:ext uri="{FF2B5EF4-FFF2-40B4-BE49-F238E27FC236}">
                        <a16:creationId xmlns:a16="http://schemas.microsoft.com/office/drawing/2014/main" id="{20273F98-A80F-F905-83A7-1A8F6C328B8E}"/>
                      </a:ext>
                    </a:extLst>
                  </p:cNvPr>
                  <p:cNvSpPr/>
                  <p:nvPr/>
                </p:nvSpPr>
                <p:spPr>
                  <a:xfrm>
                    <a:off x="11841163" y="9662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65" name="Freeform 85">
                    <a:extLst>
                      <a:ext uri="{FF2B5EF4-FFF2-40B4-BE49-F238E27FC236}">
                        <a16:creationId xmlns:a16="http://schemas.microsoft.com/office/drawing/2014/main" id="{A8A05A5A-2CF4-8D72-37D3-F2B78BEB281D}"/>
                      </a:ext>
                    </a:extLst>
                  </p:cNvPr>
                  <p:cNvSpPr/>
                  <p:nvPr/>
                </p:nvSpPr>
                <p:spPr>
                  <a:xfrm>
                    <a:off x="11872595" y="652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8" name="Graphic 19">
                  <a:extLst>
                    <a:ext uri="{FF2B5EF4-FFF2-40B4-BE49-F238E27FC236}">
                      <a16:creationId xmlns:a16="http://schemas.microsoft.com/office/drawing/2014/main" id="{E896012F-35BA-8F81-DCA1-D6F233089ACD}"/>
                    </a:ext>
                  </a:extLst>
                </p:cNvPr>
                <p:cNvGrpSpPr/>
                <p:nvPr/>
              </p:nvGrpSpPr>
              <p:grpSpPr>
                <a:xfrm>
                  <a:off x="12020233" y="83307"/>
                  <a:ext cx="63817" cy="63737"/>
                  <a:chOff x="12020233" y="83307"/>
                  <a:chExt cx="63817" cy="63737"/>
                </a:xfrm>
              </p:grpSpPr>
              <p:sp>
                <p:nvSpPr>
                  <p:cNvPr id="35462" name="Freeform 87">
                    <a:extLst>
                      <a:ext uri="{FF2B5EF4-FFF2-40B4-BE49-F238E27FC236}">
                        <a16:creationId xmlns:a16="http://schemas.microsoft.com/office/drawing/2014/main" id="{04EEC804-FFF0-3ADB-C42A-1B960883EF16}"/>
                      </a:ext>
                    </a:extLst>
                  </p:cNvPr>
                  <p:cNvSpPr/>
                  <p:nvPr/>
                </p:nvSpPr>
                <p:spPr>
                  <a:xfrm>
                    <a:off x="12020233" y="11470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63" name="Freeform 88">
                    <a:extLst>
                      <a:ext uri="{FF2B5EF4-FFF2-40B4-BE49-F238E27FC236}">
                        <a16:creationId xmlns:a16="http://schemas.microsoft.com/office/drawing/2014/main" id="{BE9C04F4-05A0-DF5E-0B4A-4A3B0A26EECD}"/>
                      </a:ext>
                    </a:extLst>
                  </p:cNvPr>
                  <p:cNvSpPr/>
                  <p:nvPr/>
                </p:nvSpPr>
                <p:spPr>
                  <a:xfrm>
                    <a:off x="12052618" y="8330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79" name="Graphic 19">
                  <a:extLst>
                    <a:ext uri="{FF2B5EF4-FFF2-40B4-BE49-F238E27FC236}">
                      <a16:creationId xmlns:a16="http://schemas.microsoft.com/office/drawing/2014/main" id="{C4150EAE-A990-DDCB-46C7-39E88659CCAA}"/>
                    </a:ext>
                  </a:extLst>
                </p:cNvPr>
                <p:cNvGrpSpPr/>
                <p:nvPr/>
              </p:nvGrpSpPr>
              <p:grpSpPr>
                <a:xfrm>
                  <a:off x="12198350" y="108041"/>
                  <a:ext cx="62865" cy="63737"/>
                  <a:chOff x="12198350" y="108041"/>
                  <a:chExt cx="62865" cy="63737"/>
                </a:xfrm>
              </p:grpSpPr>
              <p:sp>
                <p:nvSpPr>
                  <p:cNvPr id="35460" name="Freeform 90">
                    <a:extLst>
                      <a:ext uri="{FF2B5EF4-FFF2-40B4-BE49-F238E27FC236}">
                        <a16:creationId xmlns:a16="http://schemas.microsoft.com/office/drawing/2014/main" id="{4A10DA40-3539-6126-B0F6-49B3FA553783}"/>
                      </a:ext>
                    </a:extLst>
                  </p:cNvPr>
                  <p:cNvSpPr/>
                  <p:nvPr/>
                </p:nvSpPr>
                <p:spPr>
                  <a:xfrm>
                    <a:off x="12198350" y="14038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61" name="Freeform 91">
                    <a:extLst>
                      <a:ext uri="{FF2B5EF4-FFF2-40B4-BE49-F238E27FC236}">
                        <a16:creationId xmlns:a16="http://schemas.microsoft.com/office/drawing/2014/main" id="{383FC86C-2EBC-D52C-605A-3E003141E713}"/>
                      </a:ext>
                    </a:extLst>
                  </p:cNvPr>
                  <p:cNvSpPr/>
                  <p:nvPr/>
                </p:nvSpPr>
                <p:spPr>
                  <a:xfrm>
                    <a:off x="12229783" y="1080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0" name="Graphic 19">
                  <a:extLst>
                    <a:ext uri="{FF2B5EF4-FFF2-40B4-BE49-F238E27FC236}">
                      <a16:creationId xmlns:a16="http://schemas.microsoft.com/office/drawing/2014/main" id="{1B33339A-DCBC-83F8-D824-32E452219D57}"/>
                    </a:ext>
                  </a:extLst>
                </p:cNvPr>
                <p:cNvGrpSpPr/>
                <p:nvPr/>
              </p:nvGrpSpPr>
              <p:grpSpPr>
                <a:xfrm>
                  <a:off x="12223115" y="108041"/>
                  <a:ext cx="62864" cy="63737"/>
                  <a:chOff x="12223115" y="108041"/>
                  <a:chExt cx="62864" cy="63737"/>
                </a:xfrm>
              </p:grpSpPr>
              <p:sp>
                <p:nvSpPr>
                  <p:cNvPr id="35458" name="Freeform 93">
                    <a:extLst>
                      <a:ext uri="{FF2B5EF4-FFF2-40B4-BE49-F238E27FC236}">
                        <a16:creationId xmlns:a16="http://schemas.microsoft.com/office/drawing/2014/main" id="{32D2AA93-4406-FE37-FBD7-6101E14F2374}"/>
                      </a:ext>
                    </a:extLst>
                  </p:cNvPr>
                  <p:cNvSpPr/>
                  <p:nvPr/>
                </p:nvSpPr>
                <p:spPr>
                  <a:xfrm>
                    <a:off x="12223115" y="14038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59" name="Freeform 94">
                    <a:extLst>
                      <a:ext uri="{FF2B5EF4-FFF2-40B4-BE49-F238E27FC236}">
                        <a16:creationId xmlns:a16="http://schemas.microsoft.com/office/drawing/2014/main" id="{36839782-AF28-0716-25AF-F47FB36E21D9}"/>
                      </a:ext>
                    </a:extLst>
                  </p:cNvPr>
                  <p:cNvSpPr/>
                  <p:nvPr/>
                </p:nvSpPr>
                <p:spPr>
                  <a:xfrm>
                    <a:off x="12254548" y="1080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1" name="Graphic 19">
                  <a:extLst>
                    <a:ext uri="{FF2B5EF4-FFF2-40B4-BE49-F238E27FC236}">
                      <a16:creationId xmlns:a16="http://schemas.microsoft.com/office/drawing/2014/main" id="{74632904-123D-5EC3-A288-AC853C53AFBF}"/>
                    </a:ext>
                  </a:extLst>
                </p:cNvPr>
                <p:cNvGrpSpPr/>
                <p:nvPr/>
              </p:nvGrpSpPr>
              <p:grpSpPr>
                <a:xfrm>
                  <a:off x="12225020" y="108041"/>
                  <a:ext cx="63817" cy="63737"/>
                  <a:chOff x="12225020" y="108041"/>
                  <a:chExt cx="63817" cy="63737"/>
                </a:xfrm>
              </p:grpSpPr>
              <p:sp>
                <p:nvSpPr>
                  <p:cNvPr id="35456" name="Freeform 96">
                    <a:extLst>
                      <a:ext uri="{FF2B5EF4-FFF2-40B4-BE49-F238E27FC236}">
                        <a16:creationId xmlns:a16="http://schemas.microsoft.com/office/drawing/2014/main" id="{BF2CD805-3B25-4E9B-EDA2-A00C447DAD80}"/>
                      </a:ext>
                    </a:extLst>
                  </p:cNvPr>
                  <p:cNvSpPr/>
                  <p:nvPr/>
                </p:nvSpPr>
                <p:spPr>
                  <a:xfrm>
                    <a:off x="12225020" y="14038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57" name="Freeform 97">
                    <a:extLst>
                      <a:ext uri="{FF2B5EF4-FFF2-40B4-BE49-F238E27FC236}">
                        <a16:creationId xmlns:a16="http://schemas.microsoft.com/office/drawing/2014/main" id="{CC9EB26B-438A-7EE5-968A-D3A0B47B71B5}"/>
                      </a:ext>
                    </a:extLst>
                  </p:cNvPr>
                  <p:cNvSpPr/>
                  <p:nvPr/>
                </p:nvSpPr>
                <p:spPr>
                  <a:xfrm>
                    <a:off x="12256453" y="10804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2" name="Graphic 19">
                  <a:extLst>
                    <a:ext uri="{FF2B5EF4-FFF2-40B4-BE49-F238E27FC236}">
                      <a16:creationId xmlns:a16="http://schemas.microsoft.com/office/drawing/2014/main" id="{54E8C4E3-3926-120D-D98F-55CF51826C6A}"/>
                    </a:ext>
                  </a:extLst>
                </p:cNvPr>
                <p:cNvGrpSpPr/>
                <p:nvPr/>
              </p:nvGrpSpPr>
              <p:grpSpPr>
                <a:xfrm>
                  <a:off x="12276455" y="117555"/>
                  <a:ext cx="62865" cy="62786"/>
                  <a:chOff x="12276455" y="117555"/>
                  <a:chExt cx="62865" cy="62786"/>
                </a:xfrm>
              </p:grpSpPr>
              <p:sp>
                <p:nvSpPr>
                  <p:cNvPr id="35454" name="Freeform 99">
                    <a:extLst>
                      <a:ext uri="{FF2B5EF4-FFF2-40B4-BE49-F238E27FC236}">
                        <a16:creationId xmlns:a16="http://schemas.microsoft.com/office/drawing/2014/main" id="{7E96BB22-5455-655F-D78A-56C05A22603A}"/>
                      </a:ext>
                    </a:extLst>
                  </p:cNvPr>
                  <p:cNvSpPr/>
                  <p:nvPr/>
                </p:nvSpPr>
                <p:spPr>
                  <a:xfrm>
                    <a:off x="12276455" y="14894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55" name="Freeform 100">
                    <a:extLst>
                      <a:ext uri="{FF2B5EF4-FFF2-40B4-BE49-F238E27FC236}">
                        <a16:creationId xmlns:a16="http://schemas.microsoft.com/office/drawing/2014/main" id="{BF535526-5CD5-0EB7-01AF-E6D69AF5234A}"/>
                      </a:ext>
                    </a:extLst>
                  </p:cNvPr>
                  <p:cNvSpPr/>
                  <p:nvPr/>
                </p:nvSpPr>
                <p:spPr>
                  <a:xfrm>
                    <a:off x="12307888" y="11755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3" name="Graphic 19">
                  <a:extLst>
                    <a:ext uri="{FF2B5EF4-FFF2-40B4-BE49-F238E27FC236}">
                      <a16:creationId xmlns:a16="http://schemas.microsoft.com/office/drawing/2014/main" id="{3086BED5-7A8D-DC27-3D5C-C2317F481DD2}"/>
                    </a:ext>
                  </a:extLst>
                </p:cNvPr>
                <p:cNvGrpSpPr/>
                <p:nvPr/>
              </p:nvGrpSpPr>
              <p:grpSpPr>
                <a:xfrm>
                  <a:off x="12350750" y="137532"/>
                  <a:ext cx="62865" cy="63737"/>
                  <a:chOff x="12350750" y="137532"/>
                  <a:chExt cx="62865" cy="63737"/>
                </a:xfrm>
              </p:grpSpPr>
              <p:sp>
                <p:nvSpPr>
                  <p:cNvPr id="35452" name="Freeform 102">
                    <a:extLst>
                      <a:ext uri="{FF2B5EF4-FFF2-40B4-BE49-F238E27FC236}">
                        <a16:creationId xmlns:a16="http://schemas.microsoft.com/office/drawing/2014/main" id="{ED0C436A-731E-9B4C-B553-51BB4BE3BA92}"/>
                      </a:ext>
                    </a:extLst>
                  </p:cNvPr>
                  <p:cNvSpPr/>
                  <p:nvPr/>
                </p:nvSpPr>
                <p:spPr>
                  <a:xfrm>
                    <a:off x="12350750" y="1689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53" name="Freeform 103">
                    <a:extLst>
                      <a:ext uri="{FF2B5EF4-FFF2-40B4-BE49-F238E27FC236}">
                        <a16:creationId xmlns:a16="http://schemas.microsoft.com/office/drawing/2014/main" id="{FE4E7018-30D0-F07C-F4C0-CF30E13CE2F3}"/>
                      </a:ext>
                    </a:extLst>
                  </p:cNvPr>
                  <p:cNvSpPr/>
                  <p:nvPr/>
                </p:nvSpPr>
                <p:spPr>
                  <a:xfrm>
                    <a:off x="12382183" y="13753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4" name="Graphic 19">
                  <a:extLst>
                    <a:ext uri="{FF2B5EF4-FFF2-40B4-BE49-F238E27FC236}">
                      <a16:creationId xmlns:a16="http://schemas.microsoft.com/office/drawing/2014/main" id="{EE57DC91-D918-DCEB-B680-257B1FE36169}"/>
                    </a:ext>
                  </a:extLst>
                </p:cNvPr>
                <p:cNvGrpSpPr/>
                <p:nvPr/>
              </p:nvGrpSpPr>
              <p:grpSpPr>
                <a:xfrm>
                  <a:off x="12508865" y="177487"/>
                  <a:ext cx="63817" cy="62786"/>
                  <a:chOff x="12508865" y="177487"/>
                  <a:chExt cx="63817" cy="62786"/>
                </a:xfrm>
              </p:grpSpPr>
              <p:sp>
                <p:nvSpPr>
                  <p:cNvPr id="35450" name="Freeform 105">
                    <a:extLst>
                      <a:ext uri="{FF2B5EF4-FFF2-40B4-BE49-F238E27FC236}">
                        <a16:creationId xmlns:a16="http://schemas.microsoft.com/office/drawing/2014/main" id="{3A128BE9-04D2-3A3C-FFFD-97154CB531B1}"/>
                      </a:ext>
                    </a:extLst>
                  </p:cNvPr>
                  <p:cNvSpPr/>
                  <p:nvPr/>
                </p:nvSpPr>
                <p:spPr>
                  <a:xfrm>
                    <a:off x="12508865" y="20888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51" name="Freeform 106">
                    <a:extLst>
                      <a:ext uri="{FF2B5EF4-FFF2-40B4-BE49-F238E27FC236}">
                        <a16:creationId xmlns:a16="http://schemas.microsoft.com/office/drawing/2014/main" id="{98935E79-C1F2-AC37-97AA-DDCBCBCDD47A}"/>
                      </a:ext>
                    </a:extLst>
                  </p:cNvPr>
                  <p:cNvSpPr/>
                  <p:nvPr/>
                </p:nvSpPr>
                <p:spPr>
                  <a:xfrm>
                    <a:off x="12541250" y="17748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5" name="Graphic 19">
                  <a:extLst>
                    <a:ext uri="{FF2B5EF4-FFF2-40B4-BE49-F238E27FC236}">
                      <a16:creationId xmlns:a16="http://schemas.microsoft.com/office/drawing/2014/main" id="{D7399521-3BE8-EDF3-60DF-E88F59BC5CA7}"/>
                    </a:ext>
                  </a:extLst>
                </p:cNvPr>
                <p:cNvGrpSpPr/>
                <p:nvPr/>
              </p:nvGrpSpPr>
              <p:grpSpPr>
                <a:xfrm>
                  <a:off x="12512675" y="177487"/>
                  <a:ext cx="63817" cy="62786"/>
                  <a:chOff x="12512675" y="177487"/>
                  <a:chExt cx="63817" cy="62786"/>
                </a:xfrm>
              </p:grpSpPr>
              <p:sp>
                <p:nvSpPr>
                  <p:cNvPr id="35448" name="Freeform 108">
                    <a:extLst>
                      <a:ext uri="{FF2B5EF4-FFF2-40B4-BE49-F238E27FC236}">
                        <a16:creationId xmlns:a16="http://schemas.microsoft.com/office/drawing/2014/main" id="{80AFDDA0-829D-5FC1-A2C6-4FDEBA73DA1C}"/>
                      </a:ext>
                    </a:extLst>
                  </p:cNvPr>
                  <p:cNvSpPr/>
                  <p:nvPr/>
                </p:nvSpPr>
                <p:spPr>
                  <a:xfrm>
                    <a:off x="12512675" y="20888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49" name="Freeform 109">
                    <a:extLst>
                      <a:ext uri="{FF2B5EF4-FFF2-40B4-BE49-F238E27FC236}">
                        <a16:creationId xmlns:a16="http://schemas.microsoft.com/office/drawing/2014/main" id="{39DB2333-3455-307C-AEFD-C02BF17A80B8}"/>
                      </a:ext>
                    </a:extLst>
                  </p:cNvPr>
                  <p:cNvSpPr/>
                  <p:nvPr/>
                </p:nvSpPr>
                <p:spPr>
                  <a:xfrm>
                    <a:off x="12544108" y="17748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6" name="Graphic 19">
                  <a:extLst>
                    <a:ext uri="{FF2B5EF4-FFF2-40B4-BE49-F238E27FC236}">
                      <a16:creationId xmlns:a16="http://schemas.microsoft.com/office/drawing/2014/main" id="{411AB4AB-5504-1495-6D44-C69A1A9F774C}"/>
                    </a:ext>
                  </a:extLst>
                </p:cNvPr>
                <p:cNvGrpSpPr/>
                <p:nvPr/>
              </p:nvGrpSpPr>
              <p:grpSpPr>
                <a:xfrm>
                  <a:off x="13067030" y="258349"/>
                  <a:ext cx="62865" cy="62786"/>
                  <a:chOff x="13067030" y="258349"/>
                  <a:chExt cx="62865" cy="62786"/>
                </a:xfrm>
              </p:grpSpPr>
              <p:sp>
                <p:nvSpPr>
                  <p:cNvPr id="35446" name="Freeform 111">
                    <a:extLst>
                      <a:ext uri="{FF2B5EF4-FFF2-40B4-BE49-F238E27FC236}">
                        <a16:creationId xmlns:a16="http://schemas.microsoft.com/office/drawing/2014/main" id="{E27D0281-B828-6E5E-75E3-2BF0C00B5E64}"/>
                      </a:ext>
                    </a:extLst>
                  </p:cNvPr>
                  <p:cNvSpPr/>
                  <p:nvPr/>
                </p:nvSpPr>
                <p:spPr>
                  <a:xfrm>
                    <a:off x="13067030" y="289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47" name="Freeform 112">
                    <a:extLst>
                      <a:ext uri="{FF2B5EF4-FFF2-40B4-BE49-F238E27FC236}">
                        <a16:creationId xmlns:a16="http://schemas.microsoft.com/office/drawing/2014/main" id="{C508661E-8746-DC18-40F7-FEC0E4BF5613}"/>
                      </a:ext>
                    </a:extLst>
                  </p:cNvPr>
                  <p:cNvSpPr/>
                  <p:nvPr/>
                </p:nvSpPr>
                <p:spPr>
                  <a:xfrm>
                    <a:off x="13098463"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7" name="Graphic 19">
                  <a:extLst>
                    <a:ext uri="{FF2B5EF4-FFF2-40B4-BE49-F238E27FC236}">
                      <a16:creationId xmlns:a16="http://schemas.microsoft.com/office/drawing/2014/main" id="{8209F069-AC2D-F751-243E-C8F7D08ED541}"/>
                    </a:ext>
                  </a:extLst>
                </p:cNvPr>
                <p:cNvGrpSpPr/>
                <p:nvPr/>
              </p:nvGrpSpPr>
              <p:grpSpPr>
                <a:xfrm>
                  <a:off x="13070840" y="258349"/>
                  <a:ext cx="62864" cy="62786"/>
                  <a:chOff x="13070840" y="258349"/>
                  <a:chExt cx="62864" cy="62786"/>
                </a:xfrm>
              </p:grpSpPr>
              <p:sp>
                <p:nvSpPr>
                  <p:cNvPr id="35444" name="Freeform 114">
                    <a:extLst>
                      <a:ext uri="{FF2B5EF4-FFF2-40B4-BE49-F238E27FC236}">
                        <a16:creationId xmlns:a16="http://schemas.microsoft.com/office/drawing/2014/main" id="{38EEACF7-5B4E-FE22-0CF7-4E917095E6EA}"/>
                      </a:ext>
                    </a:extLst>
                  </p:cNvPr>
                  <p:cNvSpPr/>
                  <p:nvPr/>
                </p:nvSpPr>
                <p:spPr>
                  <a:xfrm>
                    <a:off x="13070840" y="28974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45" name="Freeform 115">
                    <a:extLst>
                      <a:ext uri="{FF2B5EF4-FFF2-40B4-BE49-F238E27FC236}">
                        <a16:creationId xmlns:a16="http://schemas.microsoft.com/office/drawing/2014/main" id="{C99CE5C6-8CE3-F58D-D0EB-F106D7C92500}"/>
                      </a:ext>
                    </a:extLst>
                  </p:cNvPr>
                  <p:cNvSpPr/>
                  <p:nvPr/>
                </p:nvSpPr>
                <p:spPr>
                  <a:xfrm>
                    <a:off x="13102273"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8" name="Graphic 19">
                  <a:extLst>
                    <a:ext uri="{FF2B5EF4-FFF2-40B4-BE49-F238E27FC236}">
                      <a16:creationId xmlns:a16="http://schemas.microsoft.com/office/drawing/2014/main" id="{2BD018B2-B08F-D5AE-554E-95EEBEB2D29F}"/>
                    </a:ext>
                  </a:extLst>
                </p:cNvPr>
                <p:cNvGrpSpPr/>
                <p:nvPr/>
              </p:nvGrpSpPr>
              <p:grpSpPr>
                <a:xfrm>
                  <a:off x="13083223" y="258349"/>
                  <a:ext cx="62865" cy="62786"/>
                  <a:chOff x="13083223" y="258349"/>
                  <a:chExt cx="62865" cy="62786"/>
                </a:xfrm>
              </p:grpSpPr>
              <p:sp>
                <p:nvSpPr>
                  <p:cNvPr id="35442" name="Freeform 117">
                    <a:extLst>
                      <a:ext uri="{FF2B5EF4-FFF2-40B4-BE49-F238E27FC236}">
                        <a16:creationId xmlns:a16="http://schemas.microsoft.com/office/drawing/2014/main" id="{8EEC16F3-9C61-7F16-C74C-5C03531BA1F2}"/>
                      </a:ext>
                    </a:extLst>
                  </p:cNvPr>
                  <p:cNvSpPr/>
                  <p:nvPr/>
                </p:nvSpPr>
                <p:spPr>
                  <a:xfrm>
                    <a:off x="13083223" y="289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43" name="Freeform 118">
                    <a:extLst>
                      <a:ext uri="{FF2B5EF4-FFF2-40B4-BE49-F238E27FC236}">
                        <a16:creationId xmlns:a16="http://schemas.microsoft.com/office/drawing/2014/main" id="{42042409-DDDA-A4D2-3466-283DFC52CCCB}"/>
                      </a:ext>
                    </a:extLst>
                  </p:cNvPr>
                  <p:cNvSpPr/>
                  <p:nvPr/>
                </p:nvSpPr>
                <p:spPr>
                  <a:xfrm>
                    <a:off x="13114655"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89" name="Graphic 19">
                  <a:extLst>
                    <a:ext uri="{FF2B5EF4-FFF2-40B4-BE49-F238E27FC236}">
                      <a16:creationId xmlns:a16="http://schemas.microsoft.com/office/drawing/2014/main" id="{7E23A83D-36A7-C715-72D7-2EE3B41D6D7D}"/>
                    </a:ext>
                  </a:extLst>
                </p:cNvPr>
                <p:cNvGrpSpPr/>
                <p:nvPr/>
              </p:nvGrpSpPr>
              <p:grpSpPr>
                <a:xfrm>
                  <a:off x="13086080" y="258349"/>
                  <a:ext cx="62865" cy="62786"/>
                  <a:chOff x="13086080" y="258349"/>
                  <a:chExt cx="62865" cy="62786"/>
                </a:xfrm>
              </p:grpSpPr>
              <p:sp>
                <p:nvSpPr>
                  <p:cNvPr id="35440" name="Freeform 120">
                    <a:extLst>
                      <a:ext uri="{FF2B5EF4-FFF2-40B4-BE49-F238E27FC236}">
                        <a16:creationId xmlns:a16="http://schemas.microsoft.com/office/drawing/2014/main" id="{649AFC9A-7E20-C6C7-8035-53CEFFE13308}"/>
                      </a:ext>
                    </a:extLst>
                  </p:cNvPr>
                  <p:cNvSpPr/>
                  <p:nvPr/>
                </p:nvSpPr>
                <p:spPr>
                  <a:xfrm>
                    <a:off x="13086080" y="289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41" name="Freeform 121">
                    <a:extLst>
                      <a:ext uri="{FF2B5EF4-FFF2-40B4-BE49-F238E27FC236}">
                        <a16:creationId xmlns:a16="http://schemas.microsoft.com/office/drawing/2014/main" id="{7C64B836-9026-7B65-E12D-11204F4F4ECC}"/>
                      </a:ext>
                    </a:extLst>
                  </p:cNvPr>
                  <p:cNvSpPr/>
                  <p:nvPr/>
                </p:nvSpPr>
                <p:spPr>
                  <a:xfrm>
                    <a:off x="13117513"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0" name="Graphic 19">
                  <a:extLst>
                    <a:ext uri="{FF2B5EF4-FFF2-40B4-BE49-F238E27FC236}">
                      <a16:creationId xmlns:a16="http://schemas.microsoft.com/office/drawing/2014/main" id="{F6F1B6EE-3973-E646-21CD-CE190704AFDE}"/>
                    </a:ext>
                  </a:extLst>
                </p:cNvPr>
                <p:cNvGrpSpPr/>
                <p:nvPr/>
              </p:nvGrpSpPr>
              <p:grpSpPr>
                <a:xfrm>
                  <a:off x="13118465" y="258349"/>
                  <a:ext cx="63817" cy="62786"/>
                  <a:chOff x="13118465" y="258349"/>
                  <a:chExt cx="63817" cy="62786"/>
                </a:xfrm>
              </p:grpSpPr>
              <p:sp>
                <p:nvSpPr>
                  <p:cNvPr id="35438" name="Freeform 123">
                    <a:extLst>
                      <a:ext uri="{FF2B5EF4-FFF2-40B4-BE49-F238E27FC236}">
                        <a16:creationId xmlns:a16="http://schemas.microsoft.com/office/drawing/2014/main" id="{2551FCB6-1F64-D268-5D1C-DF571EC3C92C}"/>
                      </a:ext>
                    </a:extLst>
                  </p:cNvPr>
                  <p:cNvSpPr/>
                  <p:nvPr/>
                </p:nvSpPr>
                <p:spPr>
                  <a:xfrm>
                    <a:off x="13118465" y="289742"/>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39" name="Freeform 124">
                    <a:extLst>
                      <a:ext uri="{FF2B5EF4-FFF2-40B4-BE49-F238E27FC236}">
                        <a16:creationId xmlns:a16="http://schemas.microsoft.com/office/drawing/2014/main" id="{42CD0840-4B9C-DBB6-A3D0-17B9C2A39693}"/>
                      </a:ext>
                    </a:extLst>
                  </p:cNvPr>
                  <p:cNvSpPr/>
                  <p:nvPr/>
                </p:nvSpPr>
                <p:spPr>
                  <a:xfrm>
                    <a:off x="13150850"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1" name="Graphic 19">
                  <a:extLst>
                    <a:ext uri="{FF2B5EF4-FFF2-40B4-BE49-F238E27FC236}">
                      <a16:creationId xmlns:a16="http://schemas.microsoft.com/office/drawing/2014/main" id="{3687F976-92DB-5D44-D1E3-49AB2E4FD661}"/>
                    </a:ext>
                  </a:extLst>
                </p:cNvPr>
                <p:cNvGrpSpPr/>
                <p:nvPr/>
              </p:nvGrpSpPr>
              <p:grpSpPr>
                <a:xfrm>
                  <a:off x="13140373" y="258349"/>
                  <a:ext cx="63817" cy="62786"/>
                  <a:chOff x="13140373" y="258349"/>
                  <a:chExt cx="63817" cy="62786"/>
                </a:xfrm>
              </p:grpSpPr>
              <p:sp>
                <p:nvSpPr>
                  <p:cNvPr id="35436" name="Freeform 126">
                    <a:extLst>
                      <a:ext uri="{FF2B5EF4-FFF2-40B4-BE49-F238E27FC236}">
                        <a16:creationId xmlns:a16="http://schemas.microsoft.com/office/drawing/2014/main" id="{46FE6B6B-8C15-734F-20F5-87C265175635}"/>
                      </a:ext>
                    </a:extLst>
                  </p:cNvPr>
                  <p:cNvSpPr/>
                  <p:nvPr/>
                </p:nvSpPr>
                <p:spPr>
                  <a:xfrm>
                    <a:off x="13140373" y="28974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37" name="Freeform 127">
                    <a:extLst>
                      <a:ext uri="{FF2B5EF4-FFF2-40B4-BE49-F238E27FC236}">
                        <a16:creationId xmlns:a16="http://schemas.microsoft.com/office/drawing/2014/main" id="{07691CF0-4437-13FF-0347-91B5AE7EB2DA}"/>
                      </a:ext>
                    </a:extLst>
                  </p:cNvPr>
                  <p:cNvSpPr/>
                  <p:nvPr/>
                </p:nvSpPr>
                <p:spPr>
                  <a:xfrm>
                    <a:off x="13172758" y="258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2" name="Graphic 19">
                  <a:extLst>
                    <a:ext uri="{FF2B5EF4-FFF2-40B4-BE49-F238E27FC236}">
                      <a16:creationId xmlns:a16="http://schemas.microsoft.com/office/drawing/2014/main" id="{10F6F431-81E7-9F74-4F9A-535E815A2BC3}"/>
                    </a:ext>
                  </a:extLst>
                </p:cNvPr>
                <p:cNvGrpSpPr/>
                <p:nvPr/>
              </p:nvGrpSpPr>
              <p:grpSpPr>
                <a:xfrm>
                  <a:off x="13146088" y="261203"/>
                  <a:ext cx="63817" cy="62786"/>
                  <a:chOff x="13146088" y="261203"/>
                  <a:chExt cx="63817" cy="62786"/>
                </a:xfrm>
              </p:grpSpPr>
              <p:sp>
                <p:nvSpPr>
                  <p:cNvPr id="35434" name="Freeform 129">
                    <a:extLst>
                      <a:ext uri="{FF2B5EF4-FFF2-40B4-BE49-F238E27FC236}">
                        <a16:creationId xmlns:a16="http://schemas.microsoft.com/office/drawing/2014/main" id="{22220153-3A90-E2C9-0942-423CF8225DFC}"/>
                      </a:ext>
                    </a:extLst>
                  </p:cNvPr>
                  <p:cNvSpPr/>
                  <p:nvPr/>
                </p:nvSpPr>
                <p:spPr>
                  <a:xfrm>
                    <a:off x="13146088" y="29259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35" name="Freeform 130">
                    <a:extLst>
                      <a:ext uri="{FF2B5EF4-FFF2-40B4-BE49-F238E27FC236}">
                        <a16:creationId xmlns:a16="http://schemas.microsoft.com/office/drawing/2014/main" id="{CBD7EF5D-AF8D-3FBE-5432-3A6E9911C34A}"/>
                      </a:ext>
                    </a:extLst>
                  </p:cNvPr>
                  <p:cNvSpPr/>
                  <p:nvPr/>
                </p:nvSpPr>
                <p:spPr>
                  <a:xfrm>
                    <a:off x="13178473" y="26120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3" name="Graphic 19">
                  <a:extLst>
                    <a:ext uri="{FF2B5EF4-FFF2-40B4-BE49-F238E27FC236}">
                      <a16:creationId xmlns:a16="http://schemas.microsoft.com/office/drawing/2014/main" id="{79193C09-B419-6727-ADC7-036C44CAB671}"/>
                    </a:ext>
                  </a:extLst>
                </p:cNvPr>
                <p:cNvGrpSpPr/>
                <p:nvPr/>
              </p:nvGrpSpPr>
              <p:grpSpPr>
                <a:xfrm>
                  <a:off x="13149898" y="269764"/>
                  <a:ext cx="63817" cy="62786"/>
                  <a:chOff x="13149898" y="269764"/>
                  <a:chExt cx="63817" cy="62786"/>
                </a:xfrm>
              </p:grpSpPr>
              <p:sp>
                <p:nvSpPr>
                  <p:cNvPr id="35432" name="Freeform 132">
                    <a:extLst>
                      <a:ext uri="{FF2B5EF4-FFF2-40B4-BE49-F238E27FC236}">
                        <a16:creationId xmlns:a16="http://schemas.microsoft.com/office/drawing/2014/main" id="{4F216954-A2F1-78B9-16E8-8BCFE5BA89D2}"/>
                      </a:ext>
                    </a:extLst>
                  </p:cNvPr>
                  <p:cNvSpPr/>
                  <p:nvPr/>
                </p:nvSpPr>
                <p:spPr>
                  <a:xfrm>
                    <a:off x="13149898" y="3011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33" name="Freeform 133">
                    <a:extLst>
                      <a:ext uri="{FF2B5EF4-FFF2-40B4-BE49-F238E27FC236}">
                        <a16:creationId xmlns:a16="http://schemas.microsoft.com/office/drawing/2014/main" id="{2293BD9B-B39C-B2C1-4C1B-CC4874415502}"/>
                      </a:ext>
                    </a:extLst>
                  </p:cNvPr>
                  <p:cNvSpPr/>
                  <p:nvPr/>
                </p:nvSpPr>
                <p:spPr>
                  <a:xfrm>
                    <a:off x="13181330" y="26976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4" name="Graphic 19">
                  <a:extLst>
                    <a:ext uri="{FF2B5EF4-FFF2-40B4-BE49-F238E27FC236}">
                      <a16:creationId xmlns:a16="http://schemas.microsoft.com/office/drawing/2014/main" id="{984C4523-9D05-E301-A80C-80C860AE0D4E}"/>
                    </a:ext>
                  </a:extLst>
                </p:cNvPr>
                <p:cNvGrpSpPr/>
                <p:nvPr/>
              </p:nvGrpSpPr>
              <p:grpSpPr>
                <a:xfrm>
                  <a:off x="13165138" y="272618"/>
                  <a:ext cx="63817" cy="62786"/>
                  <a:chOff x="13165138" y="272618"/>
                  <a:chExt cx="63817" cy="62786"/>
                </a:xfrm>
              </p:grpSpPr>
              <p:sp>
                <p:nvSpPr>
                  <p:cNvPr id="35430" name="Freeform 135">
                    <a:extLst>
                      <a:ext uri="{FF2B5EF4-FFF2-40B4-BE49-F238E27FC236}">
                        <a16:creationId xmlns:a16="http://schemas.microsoft.com/office/drawing/2014/main" id="{DA6E0E38-67C1-4FED-5D27-5554B6F33CA5}"/>
                      </a:ext>
                    </a:extLst>
                  </p:cNvPr>
                  <p:cNvSpPr/>
                  <p:nvPr/>
                </p:nvSpPr>
                <p:spPr>
                  <a:xfrm>
                    <a:off x="13165138" y="30401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31" name="Freeform 136">
                    <a:extLst>
                      <a:ext uri="{FF2B5EF4-FFF2-40B4-BE49-F238E27FC236}">
                        <a16:creationId xmlns:a16="http://schemas.microsoft.com/office/drawing/2014/main" id="{151ED1B1-AADE-CBBE-C1D4-557FAB55A39C}"/>
                      </a:ext>
                    </a:extLst>
                  </p:cNvPr>
                  <p:cNvSpPr/>
                  <p:nvPr/>
                </p:nvSpPr>
                <p:spPr>
                  <a:xfrm>
                    <a:off x="13196570" y="27261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5" name="Graphic 19">
                  <a:extLst>
                    <a:ext uri="{FF2B5EF4-FFF2-40B4-BE49-F238E27FC236}">
                      <a16:creationId xmlns:a16="http://schemas.microsoft.com/office/drawing/2014/main" id="{E05B77B6-E5AA-2979-F6E2-0C2F17C39693}"/>
                    </a:ext>
                  </a:extLst>
                </p:cNvPr>
                <p:cNvGrpSpPr/>
                <p:nvPr/>
              </p:nvGrpSpPr>
              <p:grpSpPr>
                <a:xfrm>
                  <a:off x="13171805" y="276423"/>
                  <a:ext cx="62865" cy="62786"/>
                  <a:chOff x="13171805" y="276423"/>
                  <a:chExt cx="62865" cy="62786"/>
                </a:xfrm>
              </p:grpSpPr>
              <p:sp>
                <p:nvSpPr>
                  <p:cNvPr id="35428" name="Freeform 138">
                    <a:extLst>
                      <a:ext uri="{FF2B5EF4-FFF2-40B4-BE49-F238E27FC236}">
                        <a16:creationId xmlns:a16="http://schemas.microsoft.com/office/drawing/2014/main" id="{538071A9-CD16-1695-2FD0-ED6D50F02F99}"/>
                      </a:ext>
                    </a:extLst>
                  </p:cNvPr>
                  <p:cNvSpPr/>
                  <p:nvPr/>
                </p:nvSpPr>
                <p:spPr>
                  <a:xfrm>
                    <a:off x="13171805" y="307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29" name="Freeform 139">
                    <a:extLst>
                      <a:ext uri="{FF2B5EF4-FFF2-40B4-BE49-F238E27FC236}">
                        <a16:creationId xmlns:a16="http://schemas.microsoft.com/office/drawing/2014/main" id="{FE40CCE8-F525-97F2-C8EB-5DAE75866F36}"/>
                      </a:ext>
                    </a:extLst>
                  </p:cNvPr>
                  <p:cNvSpPr/>
                  <p:nvPr/>
                </p:nvSpPr>
                <p:spPr>
                  <a:xfrm>
                    <a:off x="13203238" y="27642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6" name="Graphic 19">
                  <a:extLst>
                    <a:ext uri="{FF2B5EF4-FFF2-40B4-BE49-F238E27FC236}">
                      <a16:creationId xmlns:a16="http://schemas.microsoft.com/office/drawing/2014/main" id="{8AF55E90-D0A8-D9EC-3B27-0C52EB7D325A}"/>
                    </a:ext>
                  </a:extLst>
                </p:cNvPr>
                <p:cNvGrpSpPr/>
                <p:nvPr/>
              </p:nvGrpSpPr>
              <p:grpSpPr>
                <a:xfrm>
                  <a:off x="13176568" y="280229"/>
                  <a:ext cx="63817" cy="63737"/>
                  <a:chOff x="13176568" y="280229"/>
                  <a:chExt cx="63817" cy="63737"/>
                </a:xfrm>
              </p:grpSpPr>
              <p:sp>
                <p:nvSpPr>
                  <p:cNvPr id="35426" name="Freeform 141">
                    <a:extLst>
                      <a:ext uri="{FF2B5EF4-FFF2-40B4-BE49-F238E27FC236}">
                        <a16:creationId xmlns:a16="http://schemas.microsoft.com/office/drawing/2014/main" id="{846B4955-17CE-273A-AAE7-AEC0238467FE}"/>
                      </a:ext>
                    </a:extLst>
                  </p:cNvPr>
                  <p:cNvSpPr/>
                  <p:nvPr/>
                </p:nvSpPr>
                <p:spPr>
                  <a:xfrm>
                    <a:off x="13176568" y="31257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27" name="Freeform 142">
                    <a:extLst>
                      <a:ext uri="{FF2B5EF4-FFF2-40B4-BE49-F238E27FC236}">
                        <a16:creationId xmlns:a16="http://schemas.microsoft.com/office/drawing/2014/main" id="{2530F51D-EB2E-B017-A930-DDE09DC13852}"/>
                      </a:ext>
                    </a:extLst>
                  </p:cNvPr>
                  <p:cNvSpPr/>
                  <p:nvPr/>
                </p:nvSpPr>
                <p:spPr>
                  <a:xfrm>
                    <a:off x="13208000" y="28022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7" name="Graphic 19">
                  <a:extLst>
                    <a:ext uri="{FF2B5EF4-FFF2-40B4-BE49-F238E27FC236}">
                      <a16:creationId xmlns:a16="http://schemas.microsoft.com/office/drawing/2014/main" id="{CFCEBFD8-BA5A-D91D-7CC9-6566C54A9A36}"/>
                    </a:ext>
                  </a:extLst>
                </p:cNvPr>
                <p:cNvGrpSpPr/>
                <p:nvPr/>
              </p:nvGrpSpPr>
              <p:grpSpPr>
                <a:xfrm>
                  <a:off x="13181330" y="284985"/>
                  <a:ext cx="63817" cy="62786"/>
                  <a:chOff x="13181330" y="284985"/>
                  <a:chExt cx="63817" cy="62786"/>
                </a:xfrm>
              </p:grpSpPr>
              <p:sp>
                <p:nvSpPr>
                  <p:cNvPr id="35424" name="Freeform 144">
                    <a:extLst>
                      <a:ext uri="{FF2B5EF4-FFF2-40B4-BE49-F238E27FC236}">
                        <a16:creationId xmlns:a16="http://schemas.microsoft.com/office/drawing/2014/main" id="{150F37B8-0A73-CF70-580B-0D89DD239BFA}"/>
                      </a:ext>
                    </a:extLst>
                  </p:cNvPr>
                  <p:cNvSpPr/>
                  <p:nvPr/>
                </p:nvSpPr>
                <p:spPr>
                  <a:xfrm>
                    <a:off x="13181330" y="31637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25" name="Freeform 145">
                    <a:extLst>
                      <a:ext uri="{FF2B5EF4-FFF2-40B4-BE49-F238E27FC236}">
                        <a16:creationId xmlns:a16="http://schemas.microsoft.com/office/drawing/2014/main" id="{228A30B5-04D8-A522-C7C9-441A172725D8}"/>
                      </a:ext>
                    </a:extLst>
                  </p:cNvPr>
                  <p:cNvSpPr/>
                  <p:nvPr/>
                </p:nvSpPr>
                <p:spPr>
                  <a:xfrm>
                    <a:off x="13213715" y="28498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8" name="Graphic 19">
                  <a:extLst>
                    <a:ext uri="{FF2B5EF4-FFF2-40B4-BE49-F238E27FC236}">
                      <a16:creationId xmlns:a16="http://schemas.microsoft.com/office/drawing/2014/main" id="{56518373-4DDE-AF20-A196-12CDACE925A0}"/>
                    </a:ext>
                  </a:extLst>
                </p:cNvPr>
                <p:cNvGrpSpPr/>
                <p:nvPr/>
              </p:nvGrpSpPr>
              <p:grpSpPr>
                <a:xfrm>
                  <a:off x="13186093" y="291644"/>
                  <a:ext cx="62865" cy="63737"/>
                  <a:chOff x="13186093" y="291644"/>
                  <a:chExt cx="62865" cy="63737"/>
                </a:xfrm>
              </p:grpSpPr>
              <p:sp>
                <p:nvSpPr>
                  <p:cNvPr id="35422" name="Freeform 147">
                    <a:extLst>
                      <a:ext uri="{FF2B5EF4-FFF2-40B4-BE49-F238E27FC236}">
                        <a16:creationId xmlns:a16="http://schemas.microsoft.com/office/drawing/2014/main" id="{0B31EF8E-F994-8EE0-74E2-8DEDDA09D8DB}"/>
                      </a:ext>
                    </a:extLst>
                  </p:cNvPr>
                  <p:cNvSpPr/>
                  <p:nvPr/>
                </p:nvSpPr>
                <p:spPr>
                  <a:xfrm>
                    <a:off x="13186093" y="32303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23" name="Freeform 148">
                    <a:extLst>
                      <a:ext uri="{FF2B5EF4-FFF2-40B4-BE49-F238E27FC236}">
                        <a16:creationId xmlns:a16="http://schemas.microsoft.com/office/drawing/2014/main" id="{73DA6404-3C44-9FDD-AE31-024F5D194EEA}"/>
                      </a:ext>
                    </a:extLst>
                  </p:cNvPr>
                  <p:cNvSpPr/>
                  <p:nvPr/>
                </p:nvSpPr>
                <p:spPr>
                  <a:xfrm>
                    <a:off x="13217525"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4999" name="Graphic 19">
                  <a:extLst>
                    <a:ext uri="{FF2B5EF4-FFF2-40B4-BE49-F238E27FC236}">
                      <a16:creationId xmlns:a16="http://schemas.microsoft.com/office/drawing/2014/main" id="{D8F6B843-B950-E3F8-CB48-8722A1B0F156}"/>
                    </a:ext>
                  </a:extLst>
                </p:cNvPr>
                <p:cNvGrpSpPr/>
                <p:nvPr/>
              </p:nvGrpSpPr>
              <p:grpSpPr>
                <a:xfrm>
                  <a:off x="13187998" y="291644"/>
                  <a:ext cx="63817" cy="63737"/>
                  <a:chOff x="13187998" y="291644"/>
                  <a:chExt cx="63817" cy="63737"/>
                </a:xfrm>
              </p:grpSpPr>
              <p:sp>
                <p:nvSpPr>
                  <p:cNvPr id="35420" name="Freeform 150">
                    <a:extLst>
                      <a:ext uri="{FF2B5EF4-FFF2-40B4-BE49-F238E27FC236}">
                        <a16:creationId xmlns:a16="http://schemas.microsoft.com/office/drawing/2014/main" id="{2B85C9EE-B8B4-93FB-DC84-B574B2E3F912}"/>
                      </a:ext>
                    </a:extLst>
                  </p:cNvPr>
                  <p:cNvSpPr/>
                  <p:nvPr/>
                </p:nvSpPr>
                <p:spPr>
                  <a:xfrm>
                    <a:off x="13187998" y="32303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421" name="Freeform 151">
                    <a:extLst>
                      <a:ext uri="{FF2B5EF4-FFF2-40B4-BE49-F238E27FC236}">
                        <a16:creationId xmlns:a16="http://schemas.microsoft.com/office/drawing/2014/main" id="{DA017D6C-6815-3673-EA4A-FB71B3EA829A}"/>
                      </a:ext>
                    </a:extLst>
                  </p:cNvPr>
                  <p:cNvSpPr/>
                  <p:nvPr/>
                </p:nvSpPr>
                <p:spPr>
                  <a:xfrm>
                    <a:off x="13219430"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0" name="Graphic 19">
                  <a:extLst>
                    <a:ext uri="{FF2B5EF4-FFF2-40B4-BE49-F238E27FC236}">
                      <a16:creationId xmlns:a16="http://schemas.microsoft.com/office/drawing/2014/main" id="{1662457F-E738-1F84-C1E8-6788AD738EF4}"/>
                    </a:ext>
                  </a:extLst>
                </p:cNvPr>
                <p:cNvGrpSpPr/>
                <p:nvPr/>
              </p:nvGrpSpPr>
              <p:grpSpPr>
                <a:xfrm>
                  <a:off x="13190855" y="291644"/>
                  <a:ext cx="62865" cy="63737"/>
                  <a:chOff x="13190855" y="291644"/>
                  <a:chExt cx="62865" cy="63737"/>
                </a:xfrm>
              </p:grpSpPr>
              <p:sp>
                <p:nvSpPr>
                  <p:cNvPr id="35418" name="Freeform 153">
                    <a:extLst>
                      <a:ext uri="{FF2B5EF4-FFF2-40B4-BE49-F238E27FC236}">
                        <a16:creationId xmlns:a16="http://schemas.microsoft.com/office/drawing/2014/main" id="{E0974FD8-AF8B-1F11-AC7A-2B3F12F4D664}"/>
                      </a:ext>
                    </a:extLst>
                  </p:cNvPr>
                  <p:cNvSpPr/>
                  <p:nvPr/>
                </p:nvSpPr>
                <p:spPr>
                  <a:xfrm>
                    <a:off x="13190855" y="32303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19" name="Freeform 154">
                    <a:extLst>
                      <a:ext uri="{FF2B5EF4-FFF2-40B4-BE49-F238E27FC236}">
                        <a16:creationId xmlns:a16="http://schemas.microsoft.com/office/drawing/2014/main" id="{36055A84-24FE-4463-2577-DC607F731731}"/>
                      </a:ext>
                    </a:extLst>
                  </p:cNvPr>
                  <p:cNvSpPr/>
                  <p:nvPr/>
                </p:nvSpPr>
                <p:spPr>
                  <a:xfrm>
                    <a:off x="13222288"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1" name="Graphic 19">
                  <a:extLst>
                    <a:ext uri="{FF2B5EF4-FFF2-40B4-BE49-F238E27FC236}">
                      <a16:creationId xmlns:a16="http://schemas.microsoft.com/office/drawing/2014/main" id="{6C9C53D9-F588-44A0-87E7-58FDC1640FE3}"/>
                    </a:ext>
                  </a:extLst>
                </p:cNvPr>
                <p:cNvGrpSpPr/>
                <p:nvPr/>
              </p:nvGrpSpPr>
              <p:grpSpPr>
                <a:xfrm>
                  <a:off x="13192760" y="291644"/>
                  <a:ext cx="62865" cy="63737"/>
                  <a:chOff x="13192760" y="291644"/>
                  <a:chExt cx="62865" cy="63737"/>
                </a:xfrm>
              </p:grpSpPr>
              <p:sp>
                <p:nvSpPr>
                  <p:cNvPr id="35416" name="Freeform 156">
                    <a:extLst>
                      <a:ext uri="{FF2B5EF4-FFF2-40B4-BE49-F238E27FC236}">
                        <a16:creationId xmlns:a16="http://schemas.microsoft.com/office/drawing/2014/main" id="{FEAFDE4E-7407-EBDF-907A-B34040C3A61F}"/>
                      </a:ext>
                    </a:extLst>
                  </p:cNvPr>
                  <p:cNvSpPr/>
                  <p:nvPr/>
                </p:nvSpPr>
                <p:spPr>
                  <a:xfrm>
                    <a:off x="13192760" y="32303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17" name="Freeform 157">
                    <a:extLst>
                      <a:ext uri="{FF2B5EF4-FFF2-40B4-BE49-F238E27FC236}">
                        <a16:creationId xmlns:a16="http://schemas.microsoft.com/office/drawing/2014/main" id="{52B32DBD-CC58-B562-499B-8D52678913C1}"/>
                      </a:ext>
                    </a:extLst>
                  </p:cNvPr>
                  <p:cNvSpPr/>
                  <p:nvPr/>
                </p:nvSpPr>
                <p:spPr>
                  <a:xfrm>
                    <a:off x="13224193" y="29164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2" name="Graphic 19">
                  <a:extLst>
                    <a:ext uri="{FF2B5EF4-FFF2-40B4-BE49-F238E27FC236}">
                      <a16:creationId xmlns:a16="http://schemas.microsoft.com/office/drawing/2014/main" id="{38B7FC3A-8EF5-F0E5-E681-5A5B572E8DD1}"/>
                    </a:ext>
                  </a:extLst>
                </p:cNvPr>
                <p:cNvGrpSpPr/>
                <p:nvPr/>
              </p:nvGrpSpPr>
              <p:grpSpPr>
                <a:xfrm>
                  <a:off x="13206095" y="300206"/>
                  <a:ext cx="62864" cy="63737"/>
                  <a:chOff x="13206095" y="300206"/>
                  <a:chExt cx="62864" cy="63737"/>
                </a:xfrm>
              </p:grpSpPr>
              <p:sp>
                <p:nvSpPr>
                  <p:cNvPr id="35414" name="Freeform 159">
                    <a:extLst>
                      <a:ext uri="{FF2B5EF4-FFF2-40B4-BE49-F238E27FC236}">
                        <a16:creationId xmlns:a16="http://schemas.microsoft.com/office/drawing/2014/main" id="{9D94AE74-6905-489A-48BD-E858A443F00C}"/>
                      </a:ext>
                    </a:extLst>
                  </p:cNvPr>
                  <p:cNvSpPr/>
                  <p:nvPr/>
                </p:nvSpPr>
                <p:spPr>
                  <a:xfrm>
                    <a:off x="13206095" y="33160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15" name="Freeform 160">
                    <a:extLst>
                      <a:ext uri="{FF2B5EF4-FFF2-40B4-BE49-F238E27FC236}">
                        <a16:creationId xmlns:a16="http://schemas.microsoft.com/office/drawing/2014/main" id="{1128463A-4223-44AF-77D4-B3507549CD16}"/>
                      </a:ext>
                    </a:extLst>
                  </p:cNvPr>
                  <p:cNvSpPr/>
                  <p:nvPr/>
                </p:nvSpPr>
                <p:spPr>
                  <a:xfrm>
                    <a:off x="13237528" y="30020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3" name="Graphic 19">
                  <a:extLst>
                    <a:ext uri="{FF2B5EF4-FFF2-40B4-BE49-F238E27FC236}">
                      <a16:creationId xmlns:a16="http://schemas.microsoft.com/office/drawing/2014/main" id="{62E79112-684F-5B31-3D80-E00213ECA44B}"/>
                    </a:ext>
                  </a:extLst>
                </p:cNvPr>
                <p:cNvGrpSpPr/>
                <p:nvPr/>
              </p:nvGrpSpPr>
              <p:grpSpPr>
                <a:xfrm>
                  <a:off x="13210858" y="300206"/>
                  <a:ext cx="62864" cy="63737"/>
                  <a:chOff x="13210858" y="300206"/>
                  <a:chExt cx="62864" cy="63737"/>
                </a:xfrm>
              </p:grpSpPr>
              <p:sp>
                <p:nvSpPr>
                  <p:cNvPr id="35412" name="Freeform 162">
                    <a:extLst>
                      <a:ext uri="{FF2B5EF4-FFF2-40B4-BE49-F238E27FC236}">
                        <a16:creationId xmlns:a16="http://schemas.microsoft.com/office/drawing/2014/main" id="{CAD46186-8BAC-D6F9-86BA-2E3558093757}"/>
                      </a:ext>
                    </a:extLst>
                  </p:cNvPr>
                  <p:cNvSpPr/>
                  <p:nvPr/>
                </p:nvSpPr>
                <p:spPr>
                  <a:xfrm>
                    <a:off x="13210858" y="33160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13" name="Freeform 163">
                    <a:extLst>
                      <a:ext uri="{FF2B5EF4-FFF2-40B4-BE49-F238E27FC236}">
                        <a16:creationId xmlns:a16="http://schemas.microsoft.com/office/drawing/2014/main" id="{ED2D8CC0-DC39-F2A7-0D11-0A08EB3F5F57}"/>
                      </a:ext>
                    </a:extLst>
                  </p:cNvPr>
                  <p:cNvSpPr/>
                  <p:nvPr/>
                </p:nvSpPr>
                <p:spPr>
                  <a:xfrm>
                    <a:off x="13242290" y="30020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4" name="Graphic 19">
                  <a:extLst>
                    <a:ext uri="{FF2B5EF4-FFF2-40B4-BE49-F238E27FC236}">
                      <a16:creationId xmlns:a16="http://schemas.microsoft.com/office/drawing/2014/main" id="{EA6733DE-E7DB-E431-39CB-07CD052C306D}"/>
                    </a:ext>
                  </a:extLst>
                </p:cNvPr>
                <p:cNvGrpSpPr/>
                <p:nvPr/>
              </p:nvGrpSpPr>
              <p:grpSpPr>
                <a:xfrm>
                  <a:off x="13213715" y="300206"/>
                  <a:ext cx="62864" cy="63737"/>
                  <a:chOff x="13213715" y="300206"/>
                  <a:chExt cx="62864" cy="63737"/>
                </a:xfrm>
              </p:grpSpPr>
              <p:sp>
                <p:nvSpPr>
                  <p:cNvPr id="35410" name="Freeform 165">
                    <a:extLst>
                      <a:ext uri="{FF2B5EF4-FFF2-40B4-BE49-F238E27FC236}">
                        <a16:creationId xmlns:a16="http://schemas.microsoft.com/office/drawing/2014/main" id="{53D2B882-0C22-3A91-D89E-290BBB15CC67}"/>
                      </a:ext>
                    </a:extLst>
                  </p:cNvPr>
                  <p:cNvSpPr/>
                  <p:nvPr/>
                </p:nvSpPr>
                <p:spPr>
                  <a:xfrm>
                    <a:off x="13213715" y="33160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11" name="Freeform 166">
                    <a:extLst>
                      <a:ext uri="{FF2B5EF4-FFF2-40B4-BE49-F238E27FC236}">
                        <a16:creationId xmlns:a16="http://schemas.microsoft.com/office/drawing/2014/main" id="{97752FBF-72B7-22C7-412D-F87022AF8708}"/>
                      </a:ext>
                    </a:extLst>
                  </p:cNvPr>
                  <p:cNvSpPr/>
                  <p:nvPr/>
                </p:nvSpPr>
                <p:spPr>
                  <a:xfrm>
                    <a:off x="13245148" y="30020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5" name="Graphic 19">
                  <a:extLst>
                    <a:ext uri="{FF2B5EF4-FFF2-40B4-BE49-F238E27FC236}">
                      <a16:creationId xmlns:a16="http://schemas.microsoft.com/office/drawing/2014/main" id="{682B55FC-7251-202A-279D-D6E0A1A5A5F9}"/>
                    </a:ext>
                  </a:extLst>
                </p:cNvPr>
                <p:cNvGrpSpPr/>
                <p:nvPr/>
              </p:nvGrpSpPr>
              <p:grpSpPr>
                <a:xfrm>
                  <a:off x="13226098" y="306865"/>
                  <a:ext cx="62865" cy="62786"/>
                  <a:chOff x="13226098" y="306865"/>
                  <a:chExt cx="62865" cy="62786"/>
                </a:xfrm>
              </p:grpSpPr>
              <p:sp>
                <p:nvSpPr>
                  <p:cNvPr id="35408" name="Freeform 168">
                    <a:extLst>
                      <a:ext uri="{FF2B5EF4-FFF2-40B4-BE49-F238E27FC236}">
                        <a16:creationId xmlns:a16="http://schemas.microsoft.com/office/drawing/2014/main" id="{F78DC63D-DDEE-E35E-792E-C6108842EED2}"/>
                      </a:ext>
                    </a:extLst>
                  </p:cNvPr>
                  <p:cNvSpPr/>
                  <p:nvPr/>
                </p:nvSpPr>
                <p:spPr>
                  <a:xfrm>
                    <a:off x="13226098"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09" name="Freeform 169">
                    <a:extLst>
                      <a:ext uri="{FF2B5EF4-FFF2-40B4-BE49-F238E27FC236}">
                        <a16:creationId xmlns:a16="http://schemas.microsoft.com/office/drawing/2014/main" id="{A5A50172-F90E-F587-FE32-9516A6340B91}"/>
                      </a:ext>
                    </a:extLst>
                  </p:cNvPr>
                  <p:cNvSpPr/>
                  <p:nvPr/>
                </p:nvSpPr>
                <p:spPr>
                  <a:xfrm>
                    <a:off x="1325753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6" name="Graphic 19">
                  <a:extLst>
                    <a:ext uri="{FF2B5EF4-FFF2-40B4-BE49-F238E27FC236}">
                      <a16:creationId xmlns:a16="http://schemas.microsoft.com/office/drawing/2014/main" id="{578D7B50-9F72-1CC2-872E-2B3B6D173D34}"/>
                    </a:ext>
                  </a:extLst>
                </p:cNvPr>
                <p:cNvGrpSpPr/>
                <p:nvPr/>
              </p:nvGrpSpPr>
              <p:grpSpPr>
                <a:xfrm>
                  <a:off x="13229908" y="306865"/>
                  <a:ext cx="62864" cy="62786"/>
                  <a:chOff x="13229908" y="306865"/>
                  <a:chExt cx="62864" cy="62786"/>
                </a:xfrm>
              </p:grpSpPr>
              <p:sp>
                <p:nvSpPr>
                  <p:cNvPr id="35406" name="Freeform 171">
                    <a:extLst>
                      <a:ext uri="{FF2B5EF4-FFF2-40B4-BE49-F238E27FC236}">
                        <a16:creationId xmlns:a16="http://schemas.microsoft.com/office/drawing/2014/main" id="{05118640-9161-2820-EBD9-894AE4EC145F}"/>
                      </a:ext>
                    </a:extLst>
                  </p:cNvPr>
                  <p:cNvSpPr/>
                  <p:nvPr/>
                </p:nvSpPr>
                <p:spPr>
                  <a:xfrm>
                    <a:off x="13229908" y="33825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07" name="Freeform 172">
                    <a:extLst>
                      <a:ext uri="{FF2B5EF4-FFF2-40B4-BE49-F238E27FC236}">
                        <a16:creationId xmlns:a16="http://schemas.microsoft.com/office/drawing/2014/main" id="{2EF6B9A8-15B0-D1E9-8C16-4FD4D28BB92D}"/>
                      </a:ext>
                    </a:extLst>
                  </p:cNvPr>
                  <p:cNvSpPr/>
                  <p:nvPr/>
                </p:nvSpPr>
                <p:spPr>
                  <a:xfrm>
                    <a:off x="1326134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7" name="Graphic 19">
                  <a:extLst>
                    <a:ext uri="{FF2B5EF4-FFF2-40B4-BE49-F238E27FC236}">
                      <a16:creationId xmlns:a16="http://schemas.microsoft.com/office/drawing/2014/main" id="{A006B858-ADFA-D911-BD25-95D03BB0508C}"/>
                    </a:ext>
                  </a:extLst>
                </p:cNvPr>
                <p:cNvGrpSpPr/>
                <p:nvPr/>
              </p:nvGrpSpPr>
              <p:grpSpPr>
                <a:xfrm>
                  <a:off x="13234670" y="314476"/>
                  <a:ext cx="62864" cy="63737"/>
                  <a:chOff x="13234670" y="314476"/>
                  <a:chExt cx="62864" cy="63737"/>
                </a:xfrm>
              </p:grpSpPr>
              <p:sp>
                <p:nvSpPr>
                  <p:cNvPr id="35404" name="Freeform 174">
                    <a:extLst>
                      <a:ext uri="{FF2B5EF4-FFF2-40B4-BE49-F238E27FC236}">
                        <a16:creationId xmlns:a16="http://schemas.microsoft.com/office/drawing/2014/main" id="{33F5AEC9-B241-5FF9-D989-31410545BFCA}"/>
                      </a:ext>
                    </a:extLst>
                  </p:cNvPr>
                  <p:cNvSpPr/>
                  <p:nvPr/>
                </p:nvSpPr>
                <p:spPr>
                  <a:xfrm>
                    <a:off x="13234670" y="34682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05" name="Freeform 175">
                    <a:extLst>
                      <a:ext uri="{FF2B5EF4-FFF2-40B4-BE49-F238E27FC236}">
                        <a16:creationId xmlns:a16="http://schemas.microsoft.com/office/drawing/2014/main" id="{03AC465D-AEE8-C12F-DAC5-5A4B5619A233}"/>
                      </a:ext>
                    </a:extLst>
                  </p:cNvPr>
                  <p:cNvSpPr/>
                  <p:nvPr/>
                </p:nvSpPr>
                <p:spPr>
                  <a:xfrm>
                    <a:off x="13266103" y="31447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8" name="Graphic 19">
                  <a:extLst>
                    <a:ext uri="{FF2B5EF4-FFF2-40B4-BE49-F238E27FC236}">
                      <a16:creationId xmlns:a16="http://schemas.microsoft.com/office/drawing/2014/main" id="{A234DC02-FD39-214F-FF5D-328BBCB85769}"/>
                    </a:ext>
                  </a:extLst>
                </p:cNvPr>
                <p:cNvGrpSpPr/>
                <p:nvPr/>
              </p:nvGrpSpPr>
              <p:grpSpPr>
                <a:xfrm>
                  <a:off x="13238480" y="314476"/>
                  <a:ext cx="63817" cy="63737"/>
                  <a:chOff x="13238480" y="314476"/>
                  <a:chExt cx="63817" cy="63737"/>
                </a:xfrm>
              </p:grpSpPr>
              <p:sp>
                <p:nvSpPr>
                  <p:cNvPr id="35402" name="Freeform 177">
                    <a:extLst>
                      <a:ext uri="{FF2B5EF4-FFF2-40B4-BE49-F238E27FC236}">
                        <a16:creationId xmlns:a16="http://schemas.microsoft.com/office/drawing/2014/main" id="{B66DEC7B-0274-4E9C-BC8A-5D861A0D8B97}"/>
                      </a:ext>
                    </a:extLst>
                  </p:cNvPr>
                  <p:cNvSpPr/>
                  <p:nvPr/>
                </p:nvSpPr>
                <p:spPr>
                  <a:xfrm>
                    <a:off x="13238480" y="34682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403" name="Freeform 178">
                    <a:extLst>
                      <a:ext uri="{FF2B5EF4-FFF2-40B4-BE49-F238E27FC236}">
                        <a16:creationId xmlns:a16="http://schemas.microsoft.com/office/drawing/2014/main" id="{A8CF95F1-5036-FC48-F1C4-68EBD1402E8B}"/>
                      </a:ext>
                    </a:extLst>
                  </p:cNvPr>
                  <p:cNvSpPr/>
                  <p:nvPr/>
                </p:nvSpPr>
                <p:spPr>
                  <a:xfrm>
                    <a:off x="13270865" y="31447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09" name="Graphic 19">
                  <a:extLst>
                    <a:ext uri="{FF2B5EF4-FFF2-40B4-BE49-F238E27FC236}">
                      <a16:creationId xmlns:a16="http://schemas.microsoft.com/office/drawing/2014/main" id="{9ED10A26-BDED-39BE-5DCB-77A1CE0C5DAF}"/>
                    </a:ext>
                  </a:extLst>
                </p:cNvPr>
                <p:cNvGrpSpPr/>
                <p:nvPr/>
              </p:nvGrpSpPr>
              <p:grpSpPr>
                <a:xfrm>
                  <a:off x="13248958" y="323989"/>
                  <a:ext cx="62864" cy="63737"/>
                  <a:chOff x="13248958" y="323989"/>
                  <a:chExt cx="62864" cy="63737"/>
                </a:xfrm>
              </p:grpSpPr>
              <p:sp>
                <p:nvSpPr>
                  <p:cNvPr id="35400" name="Freeform 180">
                    <a:extLst>
                      <a:ext uri="{FF2B5EF4-FFF2-40B4-BE49-F238E27FC236}">
                        <a16:creationId xmlns:a16="http://schemas.microsoft.com/office/drawing/2014/main" id="{0C343069-B2F5-B50C-8505-2C07DB1BA44E}"/>
                      </a:ext>
                    </a:extLst>
                  </p:cNvPr>
                  <p:cNvSpPr/>
                  <p:nvPr/>
                </p:nvSpPr>
                <p:spPr>
                  <a:xfrm>
                    <a:off x="13248958" y="35538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401" name="Freeform 181">
                    <a:extLst>
                      <a:ext uri="{FF2B5EF4-FFF2-40B4-BE49-F238E27FC236}">
                        <a16:creationId xmlns:a16="http://schemas.microsoft.com/office/drawing/2014/main" id="{5F560CCF-A41E-6A9A-B07F-AE3D45392B10}"/>
                      </a:ext>
                    </a:extLst>
                  </p:cNvPr>
                  <p:cNvSpPr/>
                  <p:nvPr/>
                </p:nvSpPr>
                <p:spPr>
                  <a:xfrm>
                    <a:off x="13280390" y="32398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0" name="Graphic 19">
                  <a:extLst>
                    <a:ext uri="{FF2B5EF4-FFF2-40B4-BE49-F238E27FC236}">
                      <a16:creationId xmlns:a16="http://schemas.microsoft.com/office/drawing/2014/main" id="{B50C05F1-406A-748D-0E10-D293F5901FFC}"/>
                    </a:ext>
                  </a:extLst>
                </p:cNvPr>
                <p:cNvGrpSpPr/>
                <p:nvPr/>
              </p:nvGrpSpPr>
              <p:grpSpPr>
                <a:xfrm>
                  <a:off x="13252768" y="323989"/>
                  <a:ext cx="62865" cy="63737"/>
                  <a:chOff x="13252768" y="323989"/>
                  <a:chExt cx="62865" cy="63737"/>
                </a:xfrm>
              </p:grpSpPr>
              <p:sp>
                <p:nvSpPr>
                  <p:cNvPr id="35398" name="Freeform 183">
                    <a:extLst>
                      <a:ext uri="{FF2B5EF4-FFF2-40B4-BE49-F238E27FC236}">
                        <a16:creationId xmlns:a16="http://schemas.microsoft.com/office/drawing/2014/main" id="{5F9AD4B8-6B4E-B30E-EFBD-3F322F2A6F9D}"/>
                      </a:ext>
                    </a:extLst>
                  </p:cNvPr>
                  <p:cNvSpPr/>
                  <p:nvPr/>
                </p:nvSpPr>
                <p:spPr>
                  <a:xfrm>
                    <a:off x="13252768" y="35538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99" name="Freeform 184">
                    <a:extLst>
                      <a:ext uri="{FF2B5EF4-FFF2-40B4-BE49-F238E27FC236}">
                        <a16:creationId xmlns:a16="http://schemas.microsoft.com/office/drawing/2014/main" id="{3666463A-96B4-005B-5CFD-B8C0B3296BAC}"/>
                      </a:ext>
                    </a:extLst>
                  </p:cNvPr>
                  <p:cNvSpPr/>
                  <p:nvPr/>
                </p:nvSpPr>
                <p:spPr>
                  <a:xfrm>
                    <a:off x="13284200" y="32398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1" name="Graphic 19">
                  <a:extLst>
                    <a:ext uri="{FF2B5EF4-FFF2-40B4-BE49-F238E27FC236}">
                      <a16:creationId xmlns:a16="http://schemas.microsoft.com/office/drawing/2014/main" id="{68627B84-526D-60D1-064A-7BC7ED9F123E}"/>
                    </a:ext>
                  </a:extLst>
                </p:cNvPr>
                <p:cNvGrpSpPr/>
                <p:nvPr/>
              </p:nvGrpSpPr>
              <p:grpSpPr>
                <a:xfrm>
                  <a:off x="13259435" y="329697"/>
                  <a:ext cx="62865" cy="63737"/>
                  <a:chOff x="13259435" y="329697"/>
                  <a:chExt cx="62865" cy="63737"/>
                </a:xfrm>
              </p:grpSpPr>
              <p:sp>
                <p:nvSpPr>
                  <p:cNvPr id="35396" name="Freeform 186">
                    <a:extLst>
                      <a:ext uri="{FF2B5EF4-FFF2-40B4-BE49-F238E27FC236}">
                        <a16:creationId xmlns:a16="http://schemas.microsoft.com/office/drawing/2014/main" id="{7CDA2995-4AEB-0586-DF6A-FB95F5747136}"/>
                      </a:ext>
                    </a:extLst>
                  </p:cNvPr>
                  <p:cNvSpPr/>
                  <p:nvPr/>
                </p:nvSpPr>
                <p:spPr>
                  <a:xfrm>
                    <a:off x="13259435" y="361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97" name="Freeform 187">
                    <a:extLst>
                      <a:ext uri="{FF2B5EF4-FFF2-40B4-BE49-F238E27FC236}">
                        <a16:creationId xmlns:a16="http://schemas.microsoft.com/office/drawing/2014/main" id="{DEAD8E28-E495-9C07-3DEB-B6C47FDBE491}"/>
                      </a:ext>
                    </a:extLst>
                  </p:cNvPr>
                  <p:cNvSpPr/>
                  <p:nvPr/>
                </p:nvSpPr>
                <p:spPr>
                  <a:xfrm>
                    <a:off x="13290868" y="32969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2" name="Graphic 19">
                  <a:extLst>
                    <a:ext uri="{FF2B5EF4-FFF2-40B4-BE49-F238E27FC236}">
                      <a16:creationId xmlns:a16="http://schemas.microsoft.com/office/drawing/2014/main" id="{8781C2C0-3CD1-F60D-DD12-F789CD2BE11A}"/>
                    </a:ext>
                  </a:extLst>
                </p:cNvPr>
                <p:cNvGrpSpPr/>
                <p:nvPr/>
              </p:nvGrpSpPr>
              <p:grpSpPr>
                <a:xfrm>
                  <a:off x="13268008" y="332551"/>
                  <a:ext cx="62864" cy="63737"/>
                  <a:chOff x="13268008" y="332551"/>
                  <a:chExt cx="62864" cy="63737"/>
                </a:xfrm>
              </p:grpSpPr>
              <p:sp>
                <p:nvSpPr>
                  <p:cNvPr id="35394" name="Freeform 189">
                    <a:extLst>
                      <a:ext uri="{FF2B5EF4-FFF2-40B4-BE49-F238E27FC236}">
                        <a16:creationId xmlns:a16="http://schemas.microsoft.com/office/drawing/2014/main" id="{CF5BF19A-6044-DBB6-3C24-98DC8E8A9B16}"/>
                      </a:ext>
                    </a:extLst>
                  </p:cNvPr>
                  <p:cNvSpPr/>
                  <p:nvPr/>
                </p:nvSpPr>
                <p:spPr>
                  <a:xfrm>
                    <a:off x="13268008" y="36394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95" name="Freeform 190">
                    <a:extLst>
                      <a:ext uri="{FF2B5EF4-FFF2-40B4-BE49-F238E27FC236}">
                        <a16:creationId xmlns:a16="http://schemas.microsoft.com/office/drawing/2014/main" id="{277F2EBC-AE5A-7B8B-4B51-4A796B855823}"/>
                      </a:ext>
                    </a:extLst>
                  </p:cNvPr>
                  <p:cNvSpPr/>
                  <p:nvPr/>
                </p:nvSpPr>
                <p:spPr>
                  <a:xfrm>
                    <a:off x="13299440" y="3325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3" name="Graphic 19">
                  <a:extLst>
                    <a:ext uri="{FF2B5EF4-FFF2-40B4-BE49-F238E27FC236}">
                      <a16:creationId xmlns:a16="http://schemas.microsoft.com/office/drawing/2014/main" id="{B44B0984-0103-1E75-21D8-3CC972730920}"/>
                    </a:ext>
                  </a:extLst>
                </p:cNvPr>
                <p:cNvGrpSpPr/>
                <p:nvPr/>
              </p:nvGrpSpPr>
              <p:grpSpPr>
                <a:xfrm>
                  <a:off x="13271818" y="332551"/>
                  <a:ext cx="62865" cy="63737"/>
                  <a:chOff x="13271818" y="332551"/>
                  <a:chExt cx="62865" cy="63737"/>
                </a:xfrm>
              </p:grpSpPr>
              <p:sp>
                <p:nvSpPr>
                  <p:cNvPr id="35392" name="Freeform 192">
                    <a:extLst>
                      <a:ext uri="{FF2B5EF4-FFF2-40B4-BE49-F238E27FC236}">
                        <a16:creationId xmlns:a16="http://schemas.microsoft.com/office/drawing/2014/main" id="{8B08C4ED-2F32-F9EC-51C9-93B863036CC2}"/>
                      </a:ext>
                    </a:extLst>
                  </p:cNvPr>
                  <p:cNvSpPr/>
                  <p:nvPr/>
                </p:nvSpPr>
                <p:spPr>
                  <a:xfrm>
                    <a:off x="13271818" y="36394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93" name="Freeform 193">
                    <a:extLst>
                      <a:ext uri="{FF2B5EF4-FFF2-40B4-BE49-F238E27FC236}">
                        <a16:creationId xmlns:a16="http://schemas.microsoft.com/office/drawing/2014/main" id="{9C3A1C59-74E6-6761-D5FD-136F10C50F81}"/>
                      </a:ext>
                    </a:extLst>
                  </p:cNvPr>
                  <p:cNvSpPr/>
                  <p:nvPr/>
                </p:nvSpPr>
                <p:spPr>
                  <a:xfrm>
                    <a:off x="13303250" y="3325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4" name="Graphic 19">
                  <a:extLst>
                    <a:ext uri="{FF2B5EF4-FFF2-40B4-BE49-F238E27FC236}">
                      <a16:creationId xmlns:a16="http://schemas.microsoft.com/office/drawing/2014/main" id="{365D58F9-9F06-08BF-E817-9EF1F3527283}"/>
                    </a:ext>
                  </a:extLst>
                </p:cNvPr>
                <p:cNvGrpSpPr/>
                <p:nvPr/>
              </p:nvGrpSpPr>
              <p:grpSpPr>
                <a:xfrm>
                  <a:off x="13274675" y="332551"/>
                  <a:ext cx="62865" cy="63737"/>
                  <a:chOff x="13274675" y="332551"/>
                  <a:chExt cx="62865" cy="63737"/>
                </a:xfrm>
              </p:grpSpPr>
              <p:sp>
                <p:nvSpPr>
                  <p:cNvPr id="35390" name="Freeform 195">
                    <a:extLst>
                      <a:ext uri="{FF2B5EF4-FFF2-40B4-BE49-F238E27FC236}">
                        <a16:creationId xmlns:a16="http://schemas.microsoft.com/office/drawing/2014/main" id="{205B2EE7-CCE2-C870-8A33-FC6B080B76E8}"/>
                      </a:ext>
                    </a:extLst>
                  </p:cNvPr>
                  <p:cNvSpPr/>
                  <p:nvPr/>
                </p:nvSpPr>
                <p:spPr>
                  <a:xfrm>
                    <a:off x="13274675" y="36394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91" name="Freeform 196">
                    <a:extLst>
                      <a:ext uri="{FF2B5EF4-FFF2-40B4-BE49-F238E27FC236}">
                        <a16:creationId xmlns:a16="http://schemas.microsoft.com/office/drawing/2014/main" id="{0158162C-35ED-D3AC-8693-AAFCD59FDAB3}"/>
                      </a:ext>
                    </a:extLst>
                  </p:cNvPr>
                  <p:cNvSpPr/>
                  <p:nvPr/>
                </p:nvSpPr>
                <p:spPr>
                  <a:xfrm>
                    <a:off x="13306108" y="33255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5" name="Graphic 19">
                  <a:extLst>
                    <a:ext uri="{FF2B5EF4-FFF2-40B4-BE49-F238E27FC236}">
                      <a16:creationId xmlns:a16="http://schemas.microsoft.com/office/drawing/2014/main" id="{DCB62B7A-5AA5-CEF1-3E3C-3825D407258B}"/>
                    </a:ext>
                  </a:extLst>
                </p:cNvPr>
                <p:cNvGrpSpPr/>
                <p:nvPr/>
              </p:nvGrpSpPr>
              <p:grpSpPr>
                <a:xfrm>
                  <a:off x="13298488" y="342064"/>
                  <a:ext cx="62865" cy="63737"/>
                  <a:chOff x="13298488" y="342064"/>
                  <a:chExt cx="62865" cy="63737"/>
                </a:xfrm>
              </p:grpSpPr>
              <p:sp>
                <p:nvSpPr>
                  <p:cNvPr id="35388" name="Freeform 198">
                    <a:extLst>
                      <a:ext uri="{FF2B5EF4-FFF2-40B4-BE49-F238E27FC236}">
                        <a16:creationId xmlns:a16="http://schemas.microsoft.com/office/drawing/2014/main" id="{B7FE1FF2-C6F3-E92A-61D7-4924108BBCF8}"/>
                      </a:ext>
                    </a:extLst>
                  </p:cNvPr>
                  <p:cNvSpPr/>
                  <p:nvPr/>
                </p:nvSpPr>
                <p:spPr>
                  <a:xfrm>
                    <a:off x="13298488" y="3744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89" name="Freeform 199">
                    <a:extLst>
                      <a:ext uri="{FF2B5EF4-FFF2-40B4-BE49-F238E27FC236}">
                        <a16:creationId xmlns:a16="http://schemas.microsoft.com/office/drawing/2014/main" id="{B9B8CD74-BA01-1E5F-5AFC-51B2556AB8F0}"/>
                      </a:ext>
                    </a:extLst>
                  </p:cNvPr>
                  <p:cNvSpPr/>
                  <p:nvPr/>
                </p:nvSpPr>
                <p:spPr>
                  <a:xfrm>
                    <a:off x="13329920" y="3420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6" name="Graphic 19">
                  <a:extLst>
                    <a:ext uri="{FF2B5EF4-FFF2-40B4-BE49-F238E27FC236}">
                      <a16:creationId xmlns:a16="http://schemas.microsoft.com/office/drawing/2014/main" id="{EC3F60EA-4D58-62DF-C7AD-2AABBE1642BC}"/>
                    </a:ext>
                  </a:extLst>
                </p:cNvPr>
                <p:cNvGrpSpPr/>
                <p:nvPr/>
              </p:nvGrpSpPr>
              <p:grpSpPr>
                <a:xfrm>
                  <a:off x="13338493" y="356334"/>
                  <a:ext cx="62865" cy="62786"/>
                  <a:chOff x="13338493" y="356334"/>
                  <a:chExt cx="62865" cy="62786"/>
                </a:xfrm>
              </p:grpSpPr>
              <p:sp>
                <p:nvSpPr>
                  <p:cNvPr id="35386" name="Freeform 201">
                    <a:extLst>
                      <a:ext uri="{FF2B5EF4-FFF2-40B4-BE49-F238E27FC236}">
                        <a16:creationId xmlns:a16="http://schemas.microsoft.com/office/drawing/2014/main" id="{9F2A7E2A-106E-910F-11E1-FD68CBA40770}"/>
                      </a:ext>
                    </a:extLst>
                  </p:cNvPr>
                  <p:cNvSpPr/>
                  <p:nvPr/>
                </p:nvSpPr>
                <p:spPr>
                  <a:xfrm>
                    <a:off x="13338493" y="38772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87" name="Freeform 202">
                    <a:extLst>
                      <a:ext uri="{FF2B5EF4-FFF2-40B4-BE49-F238E27FC236}">
                        <a16:creationId xmlns:a16="http://schemas.microsoft.com/office/drawing/2014/main" id="{F7833A0D-2C4C-3E05-1247-EB96B8C3C47F}"/>
                      </a:ext>
                    </a:extLst>
                  </p:cNvPr>
                  <p:cNvSpPr/>
                  <p:nvPr/>
                </p:nvSpPr>
                <p:spPr>
                  <a:xfrm>
                    <a:off x="13369925" y="35633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7" name="Graphic 19">
                  <a:extLst>
                    <a:ext uri="{FF2B5EF4-FFF2-40B4-BE49-F238E27FC236}">
                      <a16:creationId xmlns:a16="http://schemas.microsoft.com/office/drawing/2014/main" id="{299D9A7C-9474-7B1F-CB32-D7C5182EE266}"/>
                    </a:ext>
                  </a:extLst>
                </p:cNvPr>
                <p:cNvGrpSpPr/>
                <p:nvPr/>
              </p:nvGrpSpPr>
              <p:grpSpPr>
                <a:xfrm>
                  <a:off x="13397548" y="370603"/>
                  <a:ext cx="62865" cy="62786"/>
                  <a:chOff x="13397548" y="370603"/>
                  <a:chExt cx="62865" cy="62786"/>
                </a:xfrm>
              </p:grpSpPr>
              <p:sp>
                <p:nvSpPr>
                  <p:cNvPr id="35384" name="Freeform 204">
                    <a:extLst>
                      <a:ext uri="{FF2B5EF4-FFF2-40B4-BE49-F238E27FC236}">
                        <a16:creationId xmlns:a16="http://schemas.microsoft.com/office/drawing/2014/main" id="{7BC0663A-57A2-848E-FF94-05B9E60B098D}"/>
                      </a:ext>
                    </a:extLst>
                  </p:cNvPr>
                  <p:cNvSpPr/>
                  <p:nvPr/>
                </p:nvSpPr>
                <p:spPr>
                  <a:xfrm>
                    <a:off x="13397548" y="40199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85" name="Freeform 205">
                    <a:extLst>
                      <a:ext uri="{FF2B5EF4-FFF2-40B4-BE49-F238E27FC236}">
                        <a16:creationId xmlns:a16="http://schemas.microsoft.com/office/drawing/2014/main" id="{A2084641-AED3-A1F2-7318-1EFDB3082AD5}"/>
                      </a:ext>
                    </a:extLst>
                  </p:cNvPr>
                  <p:cNvSpPr/>
                  <p:nvPr/>
                </p:nvSpPr>
                <p:spPr>
                  <a:xfrm>
                    <a:off x="13428980" y="37060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8" name="Graphic 19">
                  <a:extLst>
                    <a:ext uri="{FF2B5EF4-FFF2-40B4-BE49-F238E27FC236}">
                      <a16:creationId xmlns:a16="http://schemas.microsoft.com/office/drawing/2014/main" id="{AF1CD84B-4100-319C-53B6-C179550B728D}"/>
                    </a:ext>
                  </a:extLst>
                </p:cNvPr>
                <p:cNvGrpSpPr/>
                <p:nvPr/>
              </p:nvGrpSpPr>
              <p:grpSpPr>
                <a:xfrm>
                  <a:off x="13408978" y="374409"/>
                  <a:ext cx="62864" cy="63737"/>
                  <a:chOff x="13408978" y="374409"/>
                  <a:chExt cx="62864" cy="63737"/>
                </a:xfrm>
              </p:grpSpPr>
              <p:sp>
                <p:nvSpPr>
                  <p:cNvPr id="35382" name="Freeform 207">
                    <a:extLst>
                      <a:ext uri="{FF2B5EF4-FFF2-40B4-BE49-F238E27FC236}">
                        <a16:creationId xmlns:a16="http://schemas.microsoft.com/office/drawing/2014/main" id="{5126A109-71A5-AC40-CC94-E04D93AC517A}"/>
                      </a:ext>
                    </a:extLst>
                  </p:cNvPr>
                  <p:cNvSpPr/>
                  <p:nvPr/>
                </p:nvSpPr>
                <p:spPr>
                  <a:xfrm>
                    <a:off x="13408978" y="4067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83" name="Freeform 208">
                    <a:extLst>
                      <a:ext uri="{FF2B5EF4-FFF2-40B4-BE49-F238E27FC236}">
                        <a16:creationId xmlns:a16="http://schemas.microsoft.com/office/drawing/2014/main" id="{06AC1796-B495-661E-BBFD-7794171CA242}"/>
                      </a:ext>
                    </a:extLst>
                  </p:cNvPr>
                  <p:cNvSpPr/>
                  <p:nvPr/>
                </p:nvSpPr>
                <p:spPr>
                  <a:xfrm>
                    <a:off x="13440410" y="37440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19" name="Graphic 19">
                  <a:extLst>
                    <a:ext uri="{FF2B5EF4-FFF2-40B4-BE49-F238E27FC236}">
                      <a16:creationId xmlns:a16="http://schemas.microsoft.com/office/drawing/2014/main" id="{7860B2DD-B4D0-A5A5-2E12-766D93ED78BF}"/>
                    </a:ext>
                  </a:extLst>
                </p:cNvPr>
                <p:cNvGrpSpPr/>
                <p:nvPr/>
              </p:nvGrpSpPr>
              <p:grpSpPr>
                <a:xfrm>
                  <a:off x="13417550" y="381068"/>
                  <a:ext cx="63817" cy="63737"/>
                  <a:chOff x="13417550" y="381068"/>
                  <a:chExt cx="63817" cy="63737"/>
                </a:xfrm>
              </p:grpSpPr>
              <p:sp>
                <p:nvSpPr>
                  <p:cNvPr id="35380" name="Freeform 210">
                    <a:extLst>
                      <a:ext uri="{FF2B5EF4-FFF2-40B4-BE49-F238E27FC236}">
                        <a16:creationId xmlns:a16="http://schemas.microsoft.com/office/drawing/2014/main" id="{85F7179E-C73A-AFA0-850A-4D7685013759}"/>
                      </a:ext>
                    </a:extLst>
                  </p:cNvPr>
                  <p:cNvSpPr/>
                  <p:nvPr/>
                </p:nvSpPr>
                <p:spPr>
                  <a:xfrm>
                    <a:off x="13417550" y="41246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81" name="Freeform 211">
                    <a:extLst>
                      <a:ext uri="{FF2B5EF4-FFF2-40B4-BE49-F238E27FC236}">
                        <a16:creationId xmlns:a16="http://schemas.microsoft.com/office/drawing/2014/main" id="{BF33D698-16EF-A46E-65A5-5C327D7EB721}"/>
                      </a:ext>
                    </a:extLst>
                  </p:cNvPr>
                  <p:cNvSpPr/>
                  <p:nvPr/>
                </p:nvSpPr>
                <p:spPr>
                  <a:xfrm>
                    <a:off x="13449935" y="38106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0" name="Graphic 19">
                  <a:extLst>
                    <a:ext uri="{FF2B5EF4-FFF2-40B4-BE49-F238E27FC236}">
                      <a16:creationId xmlns:a16="http://schemas.microsoft.com/office/drawing/2014/main" id="{CE984A13-0B1E-4AAA-CAB7-3B6750CA2B62}"/>
                    </a:ext>
                  </a:extLst>
                </p:cNvPr>
                <p:cNvGrpSpPr/>
                <p:nvPr/>
              </p:nvGrpSpPr>
              <p:grpSpPr>
                <a:xfrm>
                  <a:off x="13423265" y="389629"/>
                  <a:ext cx="62864" cy="62786"/>
                  <a:chOff x="13423265" y="389629"/>
                  <a:chExt cx="62864" cy="62786"/>
                </a:xfrm>
              </p:grpSpPr>
              <p:sp>
                <p:nvSpPr>
                  <p:cNvPr id="35378" name="Freeform 213">
                    <a:extLst>
                      <a:ext uri="{FF2B5EF4-FFF2-40B4-BE49-F238E27FC236}">
                        <a16:creationId xmlns:a16="http://schemas.microsoft.com/office/drawing/2014/main" id="{751937FB-36D2-811E-2700-69F58552E65F}"/>
                      </a:ext>
                    </a:extLst>
                  </p:cNvPr>
                  <p:cNvSpPr/>
                  <p:nvPr/>
                </p:nvSpPr>
                <p:spPr>
                  <a:xfrm>
                    <a:off x="13423265" y="42102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79" name="Freeform 214">
                    <a:extLst>
                      <a:ext uri="{FF2B5EF4-FFF2-40B4-BE49-F238E27FC236}">
                        <a16:creationId xmlns:a16="http://schemas.microsoft.com/office/drawing/2014/main" id="{14D052E1-B07D-83B8-CE7E-72E61C38591B}"/>
                      </a:ext>
                    </a:extLst>
                  </p:cNvPr>
                  <p:cNvSpPr/>
                  <p:nvPr/>
                </p:nvSpPr>
                <p:spPr>
                  <a:xfrm>
                    <a:off x="13454698" y="3896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1" name="Graphic 19">
                  <a:extLst>
                    <a:ext uri="{FF2B5EF4-FFF2-40B4-BE49-F238E27FC236}">
                      <a16:creationId xmlns:a16="http://schemas.microsoft.com/office/drawing/2014/main" id="{75CCA549-DC18-313D-A4A3-E50ABFDE57A1}"/>
                    </a:ext>
                  </a:extLst>
                </p:cNvPr>
                <p:cNvGrpSpPr/>
                <p:nvPr/>
              </p:nvGrpSpPr>
              <p:grpSpPr>
                <a:xfrm>
                  <a:off x="13436600" y="389629"/>
                  <a:ext cx="62865" cy="62786"/>
                  <a:chOff x="13436600" y="389629"/>
                  <a:chExt cx="62865" cy="62786"/>
                </a:xfrm>
              </p:grpSpPr>
              <p:sp>
                <p:nvSpPr>
                  <p:cNvPr id="35376" name="Freeform 216">
                    <a:extLst>
                      <a:ext uri="{FF2B5EF4-FFF2-40B4-BE49-F238E27FC236}">
                        <a16:creationId xmlns:a16="http://schemas.microsoft.com/office/drawing/2014/main" id="{6C92ED13-2D6A-61F2-3F64-BC3580A7157E}"/>
                      </a:ext>
                    </a:extLst>
                  </p:cNvPr>
                  <p:cNvSpPr/>
                  <p:nvPr/>
                </p:nvSpPr>
                <p:spPr>
                  <a:xfrm>
                    <a:off x="13436600" y="42102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77" name="Freeform 217">
                    <a:extLst>
                      <a:ext uri="{FF2B5EF4-FFF2-40B4-BE49-F238E27FC236}">
                        <a16:creationId xmlns:a16="http://schemas.microsoft.com/office/drawing/2014/main" id="{5D801FD3-EC04-2A33-01A4-B65ACE49AA71}"/>
                      </a:ext>
                    </a:extLst>
                  </p:cNvPr>
                  <p:cNvSpPr/>
                  <p:nvPr/>
                </p:nvSpPr>
                <p:spPr>
                  <a:xfrm>
                    <a:off x="13468033" y="3896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2" name="Graphic 19">
                  <a:extLst>
                    <a:ext uri="{FF2B5EF4-FFF2-40B4-BE49-F238E27FC236}">
                      <a16:creationId xmlns:a16="http://schemas.microsoft.com/office/drawing/2014/main" id="{B4DB262F-39A5-7C89-F9BC-FD0DF8098FB4}"/>
                    </a:ext>
                  </a:extLst>
                </p:cNvPr>
                <p:cNvGrpSpPr/>
                <p:nvPr/>
              </p:nvGrpSpPr>
              <p:grpSpPr>
                <a:xfrm>
                  <a:off x="13439458" y="389629"/>
                  <a:ext cx="63817" cy="62786"/>
                  <a:chOff x="13439458" y="389629"/>
                  <a:chExt cx="63817" cy="62786"/>
                </a:xfrm>
              </p:grpSpPr>
              <p:sp>
                <p:nvSpPr>
                  <p:cNvPr id="35374" name="Freeform 219">
                    <a:extLst>
                      <a:ext uri="{FF2B5EF4-FFF2-40B4-BE49-F238E27FC236}">
                        <a16:creationId xmlns:a16="http://schemas.microsoft.com/office/drawing/2014/main" id="{45644FC9-51EC-8402-DD4A-966C85EA5D53}"/>
                      </a:ext>
                    </a:extLst>
                  </p:cNvPr>
                  <p:cNvSpPr/>
                  <p:nvPr/>
                </p:nvSpPr>
                <p:spPr>
                  <a:xfrm>
                    <a:off x="13439458" y="42102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75" name="Freeform 220">
                    <a:extLst>
                      <a:ext uri="{FF2B5EF4-FFF2-40B4-BE49-F238E27FC236}">
                        <a16:creationId xmlns:a16="http://schemas.microsoft.com/office/drawing/2014/main" id="{5743DB91-AEB8-3F30-3B52-F33CDDE098F2}"/>
                      </a:ext>
                    </a:extLst>
                  </p:cNvPr>
                  <p:cNvSpPr/>
                  <p:nvPr/>
                </p:nvSpPr>
                <p:spPr>
                  <a:xfrm>
                    <a:off x="13471843" y="3896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3" name="Graphic 19">
                  <a:extLst>
                    <a:ext uri="{FF2B5EF4-FFF2-40B4-BE49-F238E27FC236}">
                      <a16:creationId xmlns:a16="http://schemas.microsoft.com/office/drawing/2014/main" id="{26A908F6-5639-42CC-7B20-15EF1A2B5958}"/>
                    </a:ext>
                  </a:extLst>
                </p:cNvPr>
                <p:cNvGrpSpPr/>
                <p:nvPr/>
              </p:nvGrpSpPr>
              <p:grpSpPr>
                <a:xfrm>
                  <a:off x="13451840" y="419120"/>
                  <a:ext cx="63817" cy="62786"/>
                  <a:chOff x="13451840" y="419120"/>
                  <a:chExt cx="63817" cy="62786"/>
                </a:xfrm>
              </p:grpSpPr>
              <p:sp>
                <p:nvSpPr>
                  <p:cNvPr id="35372" name="Freeform 222">
                    <a:extLst>
                      <a:ext uri="{FF2B5EF4-FFF2-40B4-BE49-F238E27FC236}">
                        <a16:creationId xmlns:a16="http://schemas.microsoft.com/office/drawing/2014/main" id="{2736F195-E88B-5069-C976-A50F3076A6C6}"/>
                      </a:ext>
                    </a:extLst>
                  </p:cNvPr>
                  <p:cNvSpPr/>
                  <p:nvPr/>
                </p:nvSpPr>
                <p:spPr>
                  <a:xfrm>
                    <a:off x="13451840" y="45051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73" name="Freeform 223">
                    <a:extLst>
                      <a:ext uri="{FF2B5EF4-FFF2-40B4-BE49-F238E27FC236}">
                        <a16:creationId xmlns:a16="http://schemas.microsoft.com/office/drawing/2014/main" id="{429D4A1B-7945-D26E-E9DA-2B15470CC8C2}"/>
                      </a:ext>
                    </a:extLst>
                  </p:cNvPr>
                  <p:cNvSpPr/>
                  <p:nvPr/>
                </p:nvSpPr>
                <p:spPr>
                  <a:xfrm>
                    <a:off x="13483273" y="41912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4" name="Graphic 19">
                  <a:extLst>
                    <a:ext uri="{FF2B5EF4-FFF2-40B4-BE49-F238E27FC236}">
                      <a16:creationId xmlns:a16="http://schemas.microsoft.com/office/drawing/2014/main" id="{6AAC58A9-B891-93B2-1D24-32648C9E8FBB}"/>
                    </a:ext>
                  </a:extLst>
                </p:cNvPr>
                <p:cNvGrpSpPr/>
                <p:nvPr/>
              </p:nvGrpSpPr>
              <p:grpSpPr>
                <a:xfrm>
                  <a:off x="13464223" y="431487"/>
                  <a:ext cx="62865" cy="63737"/>
                  <a:chOff x="13464223" y="431487"/>
                  <a:chExt cx="62865" cy="63737"/>
                </a:xfrm>
              </p:grpSpPr>
              <p:sp>
                <p:nvSpPr>
                  <p:cNvPr id="35370" name="Freeform 225">
                    <a:extLst>
                      <a:ext uri="{FF2B5EF4-FFF2-40B4-BE49-F238E27FC236}">
                        <a16:creationId xmlns:a16="http://schemas.microsoft.com/office/drawing/2014/main" id="{8617C48A-E1D0-3340-CC74-C92EF07AE2DC}"/>
                      </a:ext>
                    </a:extLst>
                  </p:cNvPr>
                  <p:cNvSpPr/>
                  <p:nvPr/>
                </p:nvSpPr>
                <p:spPr>
                  <a:xfrm>
                    <a:off x="13464223" y="4638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71" name="Freeform 226">
                    <a:extLst>
                      <a:ext uri="{FF2B5EF4-FFF2-40B4-BE49-F238E27FC236}">
                        <a16:creationId xmlns:a16="http://schemas.microsoft.com/office/drawing/2014/main" id="{7D5A4CFF-C65C-AA0A-E82D-12F5CC68C0E7}"/>
                      </a:ext>
                    </a:extLst>
                  </p:cNvPr>
                  <p:cNvSpPr/>
                  <p:nvPr/>
                </p:nvSpPr>
                <p:spPr>
                  <a:xfrm>
                    <a:off x="13495655" y="43148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5" name="Graphic 19">
                  <a:extLst>
                    <a:ext uri="{FF2B5EF4-FFF2-40B4-BE49-F238E27FC236}">
                      <a16:creationId xmlns:a16="http://schemas.microsoft.com/office/drawing/2014/main" id="{2FCDCAE4-4656-0D49-B735-E9E419CC044E}"/>
                    </a:ext>
                  </a:extLst>
                </p:cNvPr>
                <p:cNvGrpSpPr/>
                <p:nvPr/>
              </p:nvGrpSpPr>
              <p:grpSpPr>
                <a:xfrm>
                  <a:off x="13471843" y="451465"/>
                  <a:ext cx="62865" cy="63737"/>
                  <a:chOff x="13471843" y="451465"/>
                  <a:chExt cx="62865" cy="63737"/>
                </a:xfrm>
              </p:grpSpPr>
              <p:sp>
                <p:nvSpPr>
                  <p:cNvPr id="35368" name="Freeform 228">
                    <a:extLst>
                      <a:ext uri="{FF2B5EF4-FFF2-40B4-BE49-F238E27FC236}">
                        <a16:creationId xmlns:a16="http://schemas.microsoft.com/office/drawing/2014/main" id="{B346A563-9093-A5C1-DF38-9065BC01244A}"/>
                      </a:ext>
                    </a:extLst>
                  </p:cNvPr>
                  <p:cNvSpPr/>
                  <p:nvPr/>
                </p:nvSpPr>
                <p:spPr>
                  <a:xfrm>
                    <a:off x="1347184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69" name="Freeform 229">
                    <a:extLst>
                      <a:ext uri="{FF2B5EF4-FFF2-40B4-BE49-F238E27FC236}">
                        <a16:creationId xmlns:a16="http://schemas.microsoft.com/office/drawing/2014/main" id="{49B4B3B8-F84D-7ACD-90A1-20F1077C5560}"/>
                      </a:ext>
                    </a:extLst>
                  </p:cNvPr>
                  <p:cNvSpPr/>
                  <p:nvPr/>
                </p:nvSpPr>
                <p:spPr>
                  <a:xfrm>
                    <a:off x="1350327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6" name="Graphic 19">
                  <a:extLst>
                    <a:ext uri="{FF2B5EF4-FFF2-40B4-BE49-F238E27FC236}">
                      <a16:creationId xmlns:a16="http://schemas.microsoft.com/office/drawing/2014/main" id="{FCC91041-85C1-EBAD-6E76-5BE57CD52E47}"/>
                    </a:ext>
                  </a:extLst>
                </p:cNvPr>
                <p:cNvGrpSpPr/>
                <p:nvPr/>
              </p:nvGrpSpPr>
              <p:grpSpPr>
                <a:xfrm>
                  <a:off x="13479463" y="451465"/>
                  <a:ext cx="62865" cy="63737"/>
                  <a:chOff x="13479463" y="451465"/>
                  <a:chExt cx="62865" cy="63737"/>
                </a:xfrm>
              </p:grpSpPr>
              <p:sp>
                <p:nvSpPr>
                  <p:cNvPr id="35366" name="Freeform 231">
                    <a:extLst>
                      <a:ext uri="{FF2B5EF4-FFF2-40B4-BE49-F238E27FC236}">
                        <a16:creationId xmlns:a16="http://schemas.microsoft.com/office/drawing/2014/main" id="{5781BC35-28FD-CFA2-6732-74A8D5226721}"/>
                      </a:ext>
                    </a:extLst>
                  </p:cNvPr>
                  <p:cNvSpPr/>
                  <p:nvPr/>
                </p:nvSpPr>
                <p:spPr>
                  <a:xfrm>
                    <a:off x="1347946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67" name="Freeform 232">
                    <a:extLst>
                      <a:ext uri="{FF2B5EF4-FFF2-40B4-BE49-F238E27FC236}">
                        <a16:creationId xmlns:a16="http://schemas.microsoft.com/office/drawing/2014/main" id="{A0816764-4441-4AD0-5101-DD56BCB3F5B9}"/>
                      </a:ext>
                    </a:extLst>
                  </p:cNvPr>
                  <p:cNvSpPr/>
                  <p:nvPr/>
                </p:nvSpPr>
                <p:spPr>
                  <a:xfrm>
                    <a:off x="1351089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7" name="Graphic 19">
                  <a:extLst>
                    <a:ext uri="{FF2B5EF4-FFF2-40B4-BE49-F238E27FC236}">
                      <a16:creationId xmlns:a16="http://schemas.microsoft.com/office/drawing/2014/main" id="{83709D4B-7533-F399-D235-AB57D5CA8DC2}"/>
                    </a:ext>
                  </a:extLst>
                </p:cNvPr>
                <p:cNvGrpSpPr/>
                <p:nvPr/>
              </p:nvGrpSpPr>
              <p:grpSpPr>
                <a:xfrm>
                  <a:off x="13494703" y="451465"/>
                  <a:ext cx="63817" cy="63737"/>
                  <a:chOff x="13494703" y="451465"/>
                  <a:chExt cx="63817" cy="63737"/>
                </a:xfrm>
              </p:grpSpPr>
              <p:sp>
                <p:nvSpPr>
                  <p:cNvPr id="35364" name="Freeform 234">
                    <a:extLst>
                      <a:ext uri="{FF2B5EF4-FFF2-40B4-BE49-F238E27FC236}">
                        <a16:creationId xmlns:a16="http://schemas.microsoft.com/office/drawing/2014/main" id="{32B50919-6346-908E-C3CA-9956AD696EAF}"/>
                      </a:ext>
                    </a:extLst>
                  </p:cNvPr>
                  <p:cNvSpPr/>
                  <p:nvPr/>
                </p:nvSpPr>
                <p:spPr>
                  <a:xfrm>
                    <a:off x="13494703"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65" name="Freeform 235">
                    <a:extLst>
                      <a:ext uri="{FF2B5EF4-FFF2-40B4-BE49-F238E27FC236}">
                        <a16:creationId xmlns:a16="http://schemas.microsoft.com/office/drawing/2014/main" id="{482931C5-9731-71E9-E0B3-FC45EF3B112F}"/>
                      </a:ext>
                    </a:extLst>
                  </p:cNvPr>
                  <p:cNvSpPr/>
                  <p:nvPr/>
                </p:nvSpPr>
                <p:spPr>
                  <a:xfrm>
                    <a:off x="1352613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8" name="Graphic 19">
                  <a:extLst>
                    <a:ext uri="{FF2B5EF4-FFF2-40B4-BE49-F238E27FC236}">
                      <a16:creationId xmlns:a16="http://schemas.microsoft.com/office/drawing/2014/main" id="{384BE59A-D902-8A74-893A-E52501DB6612}"/>
                    </a:ext>
                  </a:extLst>
                </p:cNvPr>
                <p:cNvGrpSpPr/>
                <p:nvPr/>
              </p:nvGrpSpPr>
              <p:grpSpPr>
                <a:xfrm>
                  <a:off x="13497560" y="451465"/>
                  <a:ext cx="63817" cy="63737"/>
                  <a:chOff x="13497560" y="451465"/>
                  <a:chExt cx="63817" cy="63737"/>
                </a:xfrm>
              </p:grpSpPr>
              <p:sp>
                <p:nvSpPr>
                  <p:cNvPr id="35362" name="Freeform 237">
                    <a:extLst>
                      <a:ext uri="{FF2B5EF4-FFF2-40B4-BE49-F238E27FC236}">
                        <a16:creationId xmlns:a16="http://schemas.microsoft.com/office/drawing/2014/main" id="{7F6385BD-5C5F-60D5-7F43-973B12660511}"/>
                      </a:ext>
                    </a:extLst>
                  </p:cNvPr>
                  <p:cNvSpPr/>
                  <p:nvPr/>
                </p:nvSpPr>
                <p:spPr>
                  <a:xfrm>
                    <a:off x="13497560"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63" name="Freeform 238">
                    <a:extLst>
                      <a:ext uri="{FF2B5EF4-FFF2-40B4-BE49-F238E27FC236}">
                        <a16:creationId xmlns:a16="http://schemas.microsoft.com/office/drawing/2014/main" id="{A20F732C-062D-F19A-F1B9-F771FACC7F02}"/>
                      </a:ext>
                    </a:extLst>
                  </p:cNvPr>
                  <p:cNvSpPr/>
                  <p:nvPr/>
                </p:nvSpPr>
                <p:spPr>
                  <a:xfrm>
                    <a:off x="13528993"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29" name="Graphic 19">
                  <a:extLst>
                    <a:ext uri="{FF2B5EF4-FFF2-40B4-BE49-F238E27FC236}">
                      <a16:creationId xmlns:a16="http://schemas.microsoft.com/office/drawing/2014/main" id="{A45D7372-8566-AB0E-35B1-B0BE9FD9AC16}"/>
                    </a:ext>
                  </a:extLst>
                </p:cNvPr>
                <p:cNvGrpSpPr/>
                <p:nvPr/>
              </p:nvGrpSpPr>
              <p:grpSpPr>
                <a:xfrm>
                  <a:off x="13524230" y="451465"/>
                  <a:ext cx="63817" cy="63737"/>
                  <a:chOff x="13524230" y="451465"/>
                  <a:chExt cx="63817" cy="63737"/>
                </a:xfrm>
              </p:grpSpPr>
              <p:sp>
                <p:nvSpPr>
                  <p:cNvPr id="35360" name="Freeform 240">
                    <a:extLst>
                      <a:ext uri="{FF2B5EF4-FFF2-40B4-BE49-F238E27FC236}">
                        <a16:creationId xmlns:a16="http://schemas.microsoft.com/office/drawing/2014/main" id="{E9A34201-722F-31FC-B683-4B8D0CDBFCEF}"/>
                      </a:ext>
                    </a:extLst>
                  </p:cNvPr>
                  <p:cNvSpPr/>
                  <p:nvPr/>
                </p:nvSpPr>
                <p:spPr>
                  <a:xfrm>
                    <a:off x="13524230"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61" name="Freeform 241">
                    <a:extLst>
                      <a:ext uri="{FF2B5EF4-FFF2-40B4-BE49-F238E27FC236}">
                        <a16:creationId xmlns:a16="http://schemas.microsoft.com/office/drawing/2014/main" id="{1D52D786-E4A8-1B59-F745-C4E9C03598FC}"/>
                      </a:ext>
                    </a:extLst>
                  </p:cNvPr>
                  <p:cNvSpPr/>
                  <p:nvPr/>
                </p:nvSpPr>
                <p:spPr>
                  <a:xfrm>
                    <a:off x="13555663"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0" name="Graphic 19">
                  <a:extLst>
                    <a:ext uri="{FF2B5EF4-FFF2-40B4-BE49-F238E27FC236}">
                      <a16:creationId xmlns:a16="http://schemas.microsoft.com/office/drawing/2014/main" id="{A919B43C-4BAB-DBD2-4D09-1167E7C2CB07}"/>
                    </a:ext>
                  </a:extLst>
                </p:cNvPr>
                <p:cNvGrpSpPr/>
                <p:nvPr/>
              </p:nvGrpSpPr>
              <p:grpSpPr>
                <a:xfrm>
                  <a:off x="13539470" y="451465"/>
                  <a:ext cx="63817" cy="63737"/>
                  <a:chOff x="13539470" y="451465"/>
                  <a:chExt cx="63817" cy="63737"/>
                </a:xfrm>
              </p:grpSpPr>
              <p:sp>
                <p:nvSpPr>
                  <p:cNvPr id="35358" name="Freeform 243">
                    <a:extLst>
                      <a:ext uri="{FF2B5EF4-FFF2-40B4-BE49-F238E27FC236}">
                        <a16:creationId xmlns:a16="http://schemas.microsoft.com/office/drawing/2014/main" id="{6B87FDF6-FF07-8C8F-5CE1-F6394E85B87D}"/>
                      </a:ext>
                    </a:extLst>
                  </p:cNvPr>
                  <p:cNvSpPr/>
                  <p:nvPr/>
                </p:nvSpPr>
                <p:spPr>
                  <a:xfrm>
                    <a:off x="13539470"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59" name="Freeform 244">
                    <a:extLst>
                      <a:ext uri="{FF2B5EF4-FFF2-40B4-BE49-F238E27FC236}">
                        <a16:creationId xmlns:a16="http://schemas.microsoft.com/office/drawing/2014/main" id="{EBFCB299-AFEE-582B-461D-7821B5C17B3E}"/>
                      </a:ext>
                    </a:extLst>
                  </p:cNvPr>
                  <p:cNvSpPr/>
                  <p:nvPr/>
                </p:nvSpPr>
                <p:spPr>
                  <a:xfrm>
                    <a:off x="1357185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1" name="Graphic 19">
                  <a:extLst>
                    <a:ext uri="{FF2B5EF4-FFF2-40B4-BE49-F238E27FC236}">
                      <a16:creationId xmlns:a16="http://schemas.microsoft.com/office/drawing/2014/main" id="{5E750DC4-68D8-D363-D651-A6ED163C4926}"/>
                    </a:ext>
                  </a:extLst>
                </p:cNvPr>
                <p:cNvGrpSpPr/>
                <p:nvPr/>
              </p:nvGrpSpPr>
              <p:grpSpPr>
                <a:xfrm>
                  <a:off x="13562330" y="451465"/>
                  <a:ext cx="63817" cy="63737"/>
                  <a:chOff x="13562330" y="451465"/>
                  <a:chExt cx="63817" cy="63737"/>
                </a:xfrm>
              </p:grpSpPr>
              <p:sp>
                <p:nvSpPr>
                  <p:cNvPr id="35356" name="Freeform 246">
                    <a:extLst>
                      <a:ext uri="{FF2B5EF4-FFF2-40B4-BE49-F238E27FC236}">
                        <a16:creationId xmlns:a16="http://schemas.microsoft.com/office/drawing/2014/main" id="{6F4FC7E5-D982-FA46-0E5F-9DE8AD1D8D35}"/>
                      </a:ext>
                    </a:extLst>
                  </p:cNvPr>
                  <p:cNvSpPr/>
                  <p:nvPr/>
                </p:nvSpPr>
                <p:spPr>
                  <a:xfrm>
                    <a:off x="13562330"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57" name="Freeform 247">
                    <a:extLst>
                      <a:ext uri="{FF2B5EF4-FFF2-40B4-BE49-F238E27FC236}">
                        <a16:creationId xmlns:a16="http://schemas.microsoft.com/office/drawing/2014/main" id="{E3C334E8-37C4-94B5-C9CD-B5D54B692FFF}"/>
                      </a:ext>
                    </a:extLst>
                  </p:cNvPr>
                  <p:cNvSpPr/>
                  <p:nvPr/>
                </p:nvSpPr>
                <p:spPr>
                  <a:xfrm>
                    <a:off x="13593763"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2" name="Graphic 19">
                  <a:extLst>
                    <a:ext uri="{FF2B5EF4-FFF2-40B4-BE49-F238E27FC236}">
                      <a16:creationId xmlns:a16="http://schemas.microsoft.com/office/drawing/2014/main" id="{B98BE382-0D2B-E697-61BB-9AD2B3BB2541}"/>
                    </a:ext>
                  </a:extLst>
                </p:cNvPr>
                <p:cNvGrpSpPr/>
                <p:nvPr/>
              </p:nvGrpSpPr>
              <p:grpSpPr>
                <a:xfrm>
                  <a:off x="13567093" y="451465"/>
                  <a:ext cx="62865" cy="63737"/>
                  <a:chOff x="13567093" y="451465"/>
                  <a:chExt cx="62865" cy="63737"/>
                </a:xfrm>
              </p:grpSpPr>
              <p:sp>
                <p:nvSpPr>
                  <p:cNvPr id="35354" name="Freeform 249">
                    <a:extLst>
                      <a:ext uri="{FF2B5EF4-FFF2-40B4-BE49-F238E27FC236}">
                        <a16:creationId xmlns:a16="http://schemas.microsoft.com/office/drawing/2014/main" id="{04C4DFE4-8060-B07F-A5BB-F16F604CBBB9}"/>
                      </a:ext>
                    </a:extLst>
                  </p:cNvPr>
                  <p:cNvSpPr/>
                  <p:nvPr/>
                </p:nvSpPr>
                <p:spPr>
                  <a:xfrm>
                    <a:off x="1356709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55" name="Freeform 250">
                    <a:extLst>
                      <a:ext uri="{FF2B5EF4-FFF2-40B4-BE49-F238E27FC236}">
                        <a16:creationId xmlns:a16="http://schemas.microsoft.com/office/drawing/2014/main" id="{78863422-0E91-79B5-8F89-70C03E3CB040}"/>
                      </a:ext>
                    </a:extLst>
                  </p:cNvPr>
                  <p:cNvSpPr/>
                  <p:nvPr/>
                </p:nvSpPr>
                <p:spPr>
                  <a:xfrm>
                    <a:off x="1359852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3" name="Graphic 19">
                  <a:extLst>
                    <a:ext uri="{FF2B5EF4-FFF2-40B4-BE49-F238E27FC236}">
                      <a16:creationId xmlns:a16="http://schemas.microsoft.com/office/drawing/2014/main" id="{3B6B9D50-9EF7-D3C5-B937-3BB23F201F20}"/>
                    </a:ext>
                  </a:extLst>
                </p:cNvPr>
                <p:cNvGrpSpPr/>
                <p:nvPr/>
              </p:nvGrpSpPr>
              <p:grpSpPr>
                <a:xfrm>
                  <a:off x="13570903" y="451465"/>
                  <a:ext cx="62864" cy="63737"/>
                  <a:chOff x="13570903" y="451465"/>
                  <a:chExt cx="62864" cy="63737"/>
                </a:xfrm>
              </p:grpSpPr>
              <p:sp>
                <p:nvSpPr>
                  <p:cNvPr id="35352" name="Freeform 252">
                    <a:extLst>
                      <a:ext uri="{FF2B5EF4-FFF2-40B4-BE49-F238E27FC236}">
                        <a16:creationId xmlns:a16="http://schemas.microsoft.com/office/drawing/2014/main" id="{25A0E953-43E4-5C42-BBAF-91CF48C0D5E7}"/>
                      </a:ext>
                    </a:extLst>
                  </p:cNvPr>
                  <p:cNvSpPr/>
                  <p:nvPr/>
                </p:nvSpPr>
                <p:spPr>
                  <a:xfrm>
                    <a:off x="13570903" y="48285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53" name="Freeform 253">
                    <a:extLst>
                      <a:ext uri="{FF2B5EF4-FFF2-40B4-BE49-F238E27FC236}">
                        <a16:creationId xmlns:a16="http://schemas.microsoft.com/office/drawing/2014/main" id="{F098F251-3AE2-0F16-B694-A1910E31E0F0}"/>
                      </a:ext>
                    </a:extLst>
                  </p:cNvPr>
                  <p:cNvSpPr/>
                  <p:nvPr/>
                </p:nvSpPr>
                <p:spPr>
                  <a:xfrm>
                    <a:off x="1360233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4" name="Graphic 19">
                  <a:extLst>
                    <a:ext uri="{FF2B5EF4-FFF2-40B4-BE49-F238E27FC236}">
                      <a16:creationId xmlns:a16="http://schemas.microsoft.com/office/drawing/2014/main" id="{6EB996BC-B356-122A-74F3-00D03784DF9F}"/>
                    </a:ext>
                  </a:extLst>
                </p:cNvPr>
                <p:cNvGrpSpPr/>
                <p:nvPr/>
              </p:nvGrpSpPr>
              <p:grpSpPr>
                <a:xfrm>
                  <a:off x="13574713" y="451465"/>
                  <a:ext cx="62865" cy="63737"/>
                  <a:chOff x="13574713" y="451465"/>
                  <a:chExt cx="62865" cy="63737"/>
                </a:xfrm>
              </p:grpSpPr>
              <p:sp>
                <p:nvSpPr>
                  <p:cNvPr id="35350" name="Freeform 255">
                    <a:extLst>
                      <a:ext uri="{FF2B5EF4-FFF2-40B4-BE49-F238E27FC236}">
                        <a16:creationId xmlns:a16="http://schemas.microsoft.com/office/drawing/2014/main" id="{22C6EC4F-8460-E986-EB0C-E462A10E6882}"/>
                      </a:ext>
                    </a:extLst>
                  </p:cNvPr>
                  <p:cNvSpPr/>
                  <p:nvPr/>
                </p:nvSpPr>
                <p:spPr>
                  <a:xfrm>
                    <a:off x="1357471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51" name="Freeform 256">
                    <a:extLst>
                      <a:ext uri="{FF2B5EF4-FFF2-40B4-BE49-F238E27FC236}">
                        <a16:creationId xmlns:a16="http://schemas.microsoft.com/office/drawing/2014/main" id="{AF5A2013-26A6-3FF1-0D1B-169E1877DBB9}"/>
                      </a:ext>
                    </a:extLst>
                  </p:cNvPr>
                  <p:cNvSpPr/>
                  <p:nvPr/>
                </p:nvSpPr>
                <p:spPr>
                  <a:xfrm>
                    <a:off x="1360614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5" name="Graphic 19">
                  <a:extLst>
                    <a:ext uri="{FF2B5EF4-FFF2-40B4-BE49-F238E27FC236}">
                      <a16:creationId xmlns:a16="http://schemas.microsoft.com/office/drawing/2014/main" id="{B54DADFF-5FDD-9BC8-EE3C-2013697F5E49}"/>
                    </a:ext>
                  </a:extLst>
                </p:cNvPr>
                <p:cNvGrpSpPr/>
                <p:nvPr/>
              </p:nvGrpSpPr>
              <p:grpSpPr>
                <a:xfrm>
                  <a:off x="13578523" y="451465"/>
                  <a:ext cx="63817" cy="63737"/>
                  <a:chOff x="13578523" y="451465"/>
                  <a:chExt cx="63817" cy="63737"/>
                </a:xfrm>
              </p:grpSpPr>
              <p:sp>
                <p:nvSpPr>
                  <p:cNvPr id="35348" name="Freeform 258">
                    <a:extLst>
                      <a:ext uri="{FF2B5EF4-FFF2-40B4-BE49-F238E27FC236}">
                        <a16:creationId xmlns:a16="http://schemas.microsoft.com/office/drawing/2014/main" id="{E028BD77-1246-A2E2-1A94-E37D16F7749F}"/>
                      </a:ext>
                    </a:extLst>
                  </p:cNvPr>
                  <p:cNvSpPr/>
                  <p:nvPr/>
                </p:nvSpPr>
                <p:spPr>
                  <a:xfrm>
                    <a:off x="13578523"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49" name="Freeform 259">
                    <a:extLst>
                      <a:ext uri="{FF2B5EF4-FFF2-40B4-BE49-F238E27FC236}">
                        <a16:creationId xmlns:a16="http://schemas.microsoft.com/office/drawing/2014/main" id="{2D6328D0-8B3E-72CE-3B1F-275E108B70F2}"/>
                      </a:ext>
                    </a:extLst>
                  </p:cNvPr>
                  <p:cNvSpPr/>
                  <p:nvPr/>
                </p:nvSpPr>
                <p:spPr>
                  <a:xfrm>
                    <a:off x="1360995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6" name="Graphic 19">
                  <a:extLst>
                    <a:ext uri="{FF2B5EF4-FFF2-40B4-BE49-F238E27FC236}">
                      <a16:creationId xmlns:a16="http://schemas.microsoft.com/office/drawing/2014/main" id="{4CFF0D9B-A9D1-B872-31CF-1A9E6753F21A}"/>
                    </a:ext>
                  </a:extLst>
                </p:cNvPr>
                <p:cNvGrpSpPr/>
                <p:nvPr/>
              </p:nvGrpSpPr>
              <p:grpSpPr>
                <a:xfrm>
                  <a:off x="13583285" y="451465"/>
                  <a:ext cx="62865" cy="63737"/>
                  <a:chOff x="13583285" y="451465"/>
                  <a:chExt cx="62865" cy="63737"/>
                </a:xfrm>
              </p:grpSpPr>
              <p:sp>
                <p:nvSpPr>
                  <p:cNvPr id="35346" name="Freeform 261">
                    <a:extLst>
                      <a:ext uri="{FF2B5EF4-FFF2-40B4-BE49-F238E27FC236}">
                        <a16:creationId xmlns:a16="http://schemas.microsoft.com/office/drawing/2014/main" id="{BDEE61CD-3EB1-8000-5870-DB3C5EFEEA86}"/>
                      </a:ext>
                    </a:extLst>
                  </p:cNvPr>
                  <p:cNvSpPr/>
                  <p:nvPr/>
                </p:nvSpPr>
                <p:spPr>
                  <a:xfrm>
                    <a:off x="13583285"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47" name="Freeform 262">
                    <a:extLst>
                      <a:ext uri="{FF2B5EF4-FFF2-40B4-BE49-F238E27FC236}">
                        <a16:creationId xmlns:a16="http://schemas.microsoft.com/office/drawing/2014/main" id="{4EE5A67A-1113-B1C5-C3EE-C2EF10CB8155}"/>
                      </a:ext>
                    </a:extLst>
                  </p:cNvPr>
                  <p:cNvSpPr/>
                  <p:nvPr/>
                </p:nvSpPr>
                <p:spPr>
                  <a:xfrm>
                    <a:off x="1361471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7" name="Graphic 19">
                  <a:extLst>
                    <a:ext uri="{FF2B5EF4-FFF2-40B4-BE49-F238E27FC236}">
                      <a16:creationId xmlns:a16="http://schemas.microsoft.com/office/drawing/2014/main" id="{6CA8EA2C-4C4A-1365-6C31-1955D15DC3E0}"/>
                    </a:ext>
                  </a:extLst>
                </p:cNvPr>
                <p:cNvGrpSpPr/>
                <p:nvPr/>
              </p:nvGrpSpPr>
              <p:grpSpPr>
                <a:xfrm>
                  <a:off x="13587095" y="451465"/>
                  <a:ext cx="62864" cy="63737"/>
                  <a:chOff x="13587095" y="451465"/>
                  <a:chExt cx="62864" cy="63737"/>
                </a:xfrm>
              </p:grpSpPr>
              <p:sp>
                <p:nvSpPr>
                  <p:cNvPr id="35344" name="Freeform 264">
                    <a:extLst>
                      <a:ext uri="{FF2B5EF4-FFF2-40B4-BE49-F238E27FC236}">
                        <a16:creationId xmlns:a16="http://schemas.microsoft.com/office/drawing/2014/main" id="{0B5E82E0-02F5-4734-C24A-9A86CA2516D8}"/>
                      </a:ext>
                    </a:extLst>
                  </p:cNvPr>
                  <p:cNvSpPr/>
                  <p:nvPr/>
                </p:nvSpPr>
                <p:spPr>
                  <a:xfrm>
                    <a:off x="13587095" y="48285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45" name="Freeform 265">
                    <a:extLst>
                      <a:ext uri="{FF2B5EF4-FFF2-40B4-BE49-F238E27FC236}">
                        <a16:creationId xmlns:a16="http://schemas.microsoft.com/office/drawing/2014/main" id="{5852DCB1-193D-2058-58D3-077E6CCF3280}"/>
                      </a:ext>
                    </a:extLst>
                  </p:cNvPr>
                  <p:cNvSpPr/>
                  <p:nvPr/>
                </p:nvSpPr>
                <p:spPr>
                  <a:xfrm>
                    <a:off x="1361852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8" name="Graphic 19">
                  <a:extLst>
                    <a:ext uri="{FF2B5EF4-FFF2-40B4-BE49-F238E27FC236}">
                      <a16:creationId xmlns:a16="http://schemas.microsoft.com/office/drawing/2014/main" id="{663D7DD0-F5AA-A2D1-C4D4-B537BEB35172}"/>
                    </a:ext>
                  </a:extLst>
                </p:cNvPr>
                <p:cNvGrpSpPr/>
                <p:nvPr/>
              </p:nvGrpSpPr>
              <p:grpSpPr>
                <a:xfrm>
                  <a:off x="13590905" y="451465"/>
                  <a:ext cx="62865" cy="63737"/>
                  <a:chOff x="13590905" y="451465"/>
                  <a:chExt cx="62865" cy="63737"/>
                </a:xfrm>
              </p:grpSpPr>
              <p:sp>
                <p:nvSpPr>
                  <p:cNvPr id="35342" name="Freeform 267">
                    <a:extLst>
                      <a:ext uri="{FF2B5EF4-FFF2-40B4-BE49-F238E27FC236}">
                        <a16:creationId xmlns:a16="http://schemas.microsoft.com/office/drawing/2014/main" id="{32D60C79-5B17-94C0-7482-6B86824376E5}"/>
                      </a:ext>
                    </a:extLst>
                  </p:cNvPr>
                  <p:cNvSpPr/>
                  <p:nvPr/>
                </p:nvSpPr>
                <p:spPr>
                  <a:xfrm>
                    <a:off x="13590905"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43" name="Freeform 268">
                    <a:extLst>
                      <a:ext uri="{FF2B5EF4-FFF2-40B4-BE49-F238E27FC236}">
                        <a16:creationId xmlns:a16="http://schemas.microsoft.com/office/drawing/2014/main" id="{F1C39965-BD1B-EBE5-38F3-78F286A9564F}"/>
                      </a:ext>
                    </a:extLst>
                  </p:cNvPr>
                  <p:cNvSpPr/>
                  <p:nvPr/>
                </p:nvSpPr>
                <p:spPr>
                  <a:xfrm>
                    <a:off x="1362233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39" name="Graphic 19">
                  <a:extLst>
                    <a:ext uri="{FF2B5EF4-FFF2-40B4-BE49-F238E27FC236}">
                      <a16:creationId xmlns:a16="http://schemas.microsoft.com/office/drawing/2014/main" id="{96E243B4-4C09-0E83-E4F6-B5434B8614AE}"/>
                    </a:ext>
                  </a:extLst>
                </p:cNvPr>
                <p:cNvGrpSpPr/>
                <p:nvPr/>
              </p:nvGrpSpPr>
              <p:grpSpPr>
                <a:xfrm>
                  <a:off x="13594715" y="451465"/>
                  <a:ext cx="63817" cy="63737"/>
                  <a:chOff x="13594715" y="451465"/>
                  <a:chExt cx="63817" cy="63737"/>
                </a:xfrm>
              </p:grpSpPr>
              <p:sp>
                <p:nvSpPr>
                  <p:cNvPr id="35340" name="Freeform 270">
                    <a:extLst>
                      <a:ext uri="{FF2B5EF4-FFF2-40B4-BE49-F238E27FC236}">
                        <a16:creationId xmlns:a16="http://schemas.microsoft.com/office/drawing/2014/main" id="{A60BD1DC-3D54-9061-5FD1-4C7B3CF944C6}"/>
                      </a:ext>
                    </a:extLst>
                  </p:cNvPr>
                  <p:cNvSpPr/>
                  <p:nvPr/>
                </p:nvSpPr>
                <p:spPr>
                  <a:xfrm>
                    <a:off x="13594715"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41" name="Freeform 271">
                    <a:extLst>
                      <a:ext uri="{FF2B5EF4-FFF2-40B4-BE49-F238E27FC236}">
                        <a16:creationId xmlns:a16="http://schemas.microsoft.com/office/drawing/2014/main" id="{305E4F9D-21EE-D562-54D9-C16B7A8CC091}"/>
                      </a:ext>
                    </a:extLst>
                  </p:cNvPr>
                  <p:cNvSpPr/>
                  <p:nvPr/>
                </p:nvSpPr>
                <p:spPr>
                  <a:xfrm>
                    <a:off x="13627100"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0" name="Graphic 19">
                  <a:extLst>
                    <a:ext uri="{FF2B5EF4-FFF2-40B4-BE49-F238E27FC236}">
                      <a16:creationId xmlns:a16="http://schemas.microsoft.com/office/drawing/2014/main" id="{D5406394-C037-AD1F-99CA-089610A34D53}"/>
                    </a:ext>
                  </a:extLst>
                </p:cNvPr>
                <p:cNvGrpSpPr/>
                <p:nvPr/>
              </p:nvGrpSpPr>
              <p:grpSpPr>
                <a:xfrm>
                  <a:off x="13613765" y="451465"/>
                  <a:ext cx="63817" cy="63737"/>
                  <a:chOff x="13613765" y="451465"/>
                  <a:chExt cx="63817" cy="63737"/>
                </a:xfrm>
              </p:grpSpPr>
              <p:sp>
                <p:nvSpPr>
                  <p:cNvPr id="35338" name="Freeform 273">
                    <a:extLst>
                      <a:ext uri="{FF2B5EF4-FFF2-40B4-BE49-F238E27FC236}">
                        <a16:creationId xmlns:a16="http://schemas.microsoft.com/office/drawing/2014/main" id="{7D02AB4B-7D90-3F22-E5E6-4D8B58602860}"/>
                      </a:ext>
                    </a:extLst>
                  </p:cNvPr>
                  <p:cNvSpPr/>
                  <p:nvPr/>
                </p:nvSpPr>
                <p:spPr>
                  <a:xfrm>
                    <a:off x="13613765"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39" name="Freeform 274">
                    <a:extLst>
                      <a:ext uri="{FF2B5EF4-FFF2-40B4-BE49-F238E27FC236}">
                        <a16:creationId xmlns:a16="http://schemas.microsoft.com/office/drawing/2014/main" id="{23C148A6-D928-EA79-8A33-FA3A5302BACB}"/>
                      </a:ext>
                    </a:extLst>
                  </p:cNvPr>
                  <p:cNvSpPr/>
                  <p:nvPr/>
                </p:nvSpPr>
                <p:spPr>
                  <a:xfrm>
                    <a:off x="1364519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1" name="Graphic 19">
                  <a:extLst>
                    <a:ext uri="{FF2B5EF4-FFF2-40B4-BE49-F238E27FC236}">
                      <a16:creationId xmlns:a16="http://schemas.microsoft.com/office/drawing/2014/main" id="{851FE954-3ABC-BEC4-D16A-FE08D8284D10}"/>
                    </a:ext>
                  </a:extLst>
                </p:cNvPr>
                <p:cNvGrpSpPr/>
                <p:nvPr/>
              </p:nvGrpSpPr>
              <p:grpSpPr>
                <a:xfrm>
                  <a:off x="13616623" y="451465"/>
                  <a:ext cx="63817" cy="63737"/>
                  <a:chOff x="13616623" y="451465"/>
                  <a:chExt cx="63817" cy="63737"/>
                </a:xfrm>
              </p:grpSpPr>
              <p:sp>
                <p:nvSpPr>
                  <p:cNvPr id="35336" name="Freeform 276">
                    <a:extLst>
                      <a:ext uri="{FF2B5EF4-FFF2-40B4-BE49-F238E27FC236}">
                        <a16:creationId xmlns:a16="http://schemas.microsoft.com/office/drawing/2014/main" id="{0B7398EF-F6E2-5CD4-2EFC-D54F5E035AFB}"/>
                      </a:ext>
                    </a:extLst>
                  </p:cNvPr>
                  <p:cNvSpPr/>
                  <p:nvPr/>
                </p:nvSpPr>
                <p:spPr>
                  <a:xfrm>
                    <a:off x="13616623" y="4828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37" name="Freeform 277">
                    <a:extLst>
                      <a:ext uri="{FF2B5EF4-FFF2-40B4-BE49-F238E27FC236}">
                        <a16:creationId xmlns:a16="http://schemas.microsoft.com/office/drawing/2014/main" id="{406DD6E1-0EB4-0D6A-D751-9922D854BE98}"/>
                      </a:ext>
                    </a:extLst>
                  </p:cNvPr>
                  <p:cNvSpPr/>
                  <p:nvPr/>
                </p:nvSpPr>
                <p:spPr>
                  <a:xfrm>
                    <a:off x="1364805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2" name="Graphic 19">
                  <a:extLst>
                    <a:ext uri="{FF2B5EF4-FFF2-40B4-BE49-F238E27FC236}">
                      <a16:creationId xmlns:a16="http://schemas.microsoft.com/office/drawing/2014/main" id="{F31A58C6-3167-0B10-9061-9DDFC62CD783}"/>
                    </a:ext>
                  </a:extLst>
                </p:cNvPr>
                <p:cNvGrpSpPr/>
                <p:nvPr/>
              </p:nvGrpSpPr>
              <p:grpSpPr>
                <a:xfrm>
                  <a:off x="13629005" y="451465"/>
                  <a:ext cx="63817" cy="63737"/>
                  <a:chOff x="13629005" y="451465"/>
                  <a:chExt cx="63817" cy="63737"/>
                </a:xfrm>
              </p:grpSpPr>
              <p:sp>
                <p:nvSpPr>
                  <p:cNvPr id="35334" name="Freeform 279">
                    <a:extLst>
                      <a:ext uri="{FF2B5EF4-FFF2-40B4-BE49-F238E27FC236}">
                        <a16:creationId xmlns:a16="http://schemas.microsoft.com/office/drawing/2014/main" id="{9A0D0A3B-1705-BAAD-0BEE-1E3A42110D64}"/>
                      </a:ext>
                    </a:extLst>
                  </p:cNvPr>
                  <p:cNvSpPr/>
                  <p:nvPr/>
                </p:nvSpPr>
                <p:spPr>
                  <a:xfrm>
                    <a:off x="13629005" y="48285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35" name="Freeform 280">
                    <a:extLst>
                      <a:ext uri="{FF2B5EF4-FFF2-40B4-BE49-F238E27FC236}">
                        <a16:creationId xmlns:a16="http://schemas.microsoft.com/office/drawing/2014/main" id="{9DD04791-DCD8-7DBA-689A-FA70072686C9}"/>
                      </a:ext>
                    </a:extLst>
                  </p:cNvPr>
                  <p:cNvSpPr/>
                  <p:nvPr/>
                </p:nvSpPr>
                <p:spPr>
                  <a:xfrm>
                    <a:off x="13661390"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3" name="Graphic 19">
                  <a:extLst>
                    <a:ext uri="{FF2B5EF4-FFF2-40B4-BE49-F238E27FC236}">
                      <a16:creationId xmlns:a16="http://schemas.microsoft.com/office/drawing/2014/main" id="{CAD60844-06CE-F79F-08F1-27D882FA032D}"/>
                    </a:ext>
                  </a:extLst>
                </p:cNvPr>
                <p:cNvGrpSpPr/>
                <p:nvPr/>
              </p:nvGrpSpPr>
              <p:grpSpPr>
                <a:xfrm>
                  <a:off x="13633768" y="451465"/>
                  <a:ext cx="62865" cy="63737"/>
                  <a:chOff x="13633768" y="451465"/>
                  <a:chExt cx="62865" cy="63737"/>
                </a:xfrm>
              </p:grpSpPr>
              <p:sp>
                <p:nvSpPr>
                  <p:cNvPr id="35332" name="Freeform 282">
                    <a:extLst>
                      <a:ext uri="{FF2B5EF4-FFF2-40B4-BE49-F238E27FC236}">
                        <a16:creationId xmlns:a16="http://schemas.microsoft.com/office/drawing/2014/main" id="{7AAF0FC2-B583-C9EB-9FB0-A515F05960A2}"/>
                      </a:ext>
                    </a:extLst>
                  </p:cNvPr>
                  <p:cNvSpPr/>
                  <p:nvPr/>
                </p:nvSpPr>
                <p:spPr>
                  <a:xfrm>
                    <a:off x="13633768"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33" name="Freeform 283">
                    <a:extLst>
                      <a:ext uri="{FF2B5EF4-FFF2-40B4-BE49-F238E27FC236}">
                        <a16:creationId xmlns:a16="http://schemas.microsoft.com/office/drawing/2014/main" id="{BCDA47D0-E4C7-FF7C-0186-9D9DEEDD67BA}"/>
                      </a:ext>
                    </a:extLst>
                  </p:cNvPr>
                  <p:cNvSpPr/>
                  <p:nvPr/>
                </p:nvSpPr>
                <p:spPr>
                  <a:xfrm>
                    <a:off x="13665200"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4" name="Graphic 19">
                  <a:extLst>
                    <a:ext uri="{FF2B5EF4-FFF2-40B4-BE49-F238E27FC236}">
                      <a16:creationId xmlns:a16="http://schemas.microsoft.com/office/drawing/2014/main" id="{F284C875-231F-4BBC-FAA4-6F4A235F3D03}"/>
                    </a:ext>
                  </a:extLst>
                </p:cNvPr>
                <p:cNvGrpSpPr/>
                <p:nvPr/>
              </p:nvGrpSpPr>
              <p:grpSpPr>
                <a:xfrm>
                  <a:off x="13662343" y="451465"/>
                  <a:ext cx="62865" cy="63737"/>
                  <a:chOff x="13662343" y="451465"/>
                  <a:chExt cx="62865" cy="63737"/>
                </a:xfrm>
              </p:grpSpPr>
              <p:sp>
                <p:nvSpPr>
                  <p:cNvPr id="35330" name="Freeform 285">
                    <a:extLst>
                      <a:ext uri="{FF2B5EF4-FFF2-40B4-BE49-F238E27FC236}">
                        <a16:creationId xmlns:a16="http://schemas.microsoft.com/office/drawing/2014/main" id="{00732684-2E97-AD1A-1F5B-DC8B8F042001}"/>
                      </a:ext>
                    </a:extLst>
                  </p:cNvPr>
                  <p:cNvSpPr/>
                  <p:nvPr/>
                </p:nvSpPr>
                <p:spPr>
                  <a:xfrm>
                    <a:off x="13662343"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31" name="Freeform 286">
                    <a:extLst>
                      <a:ext uri="{FF2B5EF4-FFF2-40B4-BE49-F238E27FC236}">
                        <a16:creationId xmlns:a16="http://schemas.microsoft.com/office/drawing/2014/main" id="{96C562B7-952B-481E-B289-99C3D3725A65}"/>
                      </a:ext>
                    </a:extLst>
                  </p:cNvPr>
                  <p:cNvSpPr/>
                  <p:nvPr/>
                </p:nvSpPr>
                <p:spPr>
                  <a:xfrm>
                    <a:off x="13693775"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5" name="Graphic 19">
                  <a:extLst>
                    <a:ext uri="{FF2B5EF4-FFF2-40B4-BE49-F238E27FC236}">
                      <a16:creationId xmlns:a16="http://schemas.microsoft.com/office/drawing/2014/main" id="{40FEB5D4-CFDF-F043-C217-94BE73F2D6ED}"/>
                    </a:ext>
                  </a:extLst>
                </p:cNvPr>
                <p:cNvGrpSpPr/>
                <p:nvPr/>
              </p:nvGrpSpPr>
              <p:grpSpPr>
                <a:xfrm>
                  <a:off x="13667105" y="451465"/>
                  <a:ext cx="62865" cy="63737"/>
                  <a:chOff x="13667105" y="451465"/>
                  <a:chExt cx="62865" cy="63737"/>
                </a:xfrm>
              </p:grpSpPr>
              <p:sp>
                <p:nvSpPr>
                  <p:cNvPr id="35328" name="Freeform 288">
                    <a:extLst>
                      <a:ext uri="{FF2B5EF4-FFF2-40B4-BE49-F238E27FC236}">
                        <a16:creationId xmlns:a16="http://schemas.microsoft.com/office/drawing/2014/main" id="{54DD3777-A358-6F59-8CB0-803B726AF154}"/>
                      </a:ext>
                    </a:extLst>
                  </p:cNvPr>
                  <p:cNvSpPr/>
                  <p:nvPr/>
                </p:nvSpPr>
                <p:spPr>
                  <a:xfrm>
                    <a:off x="13667105" y="4828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29" name="Freeform 289">
                    <a:extLst>
                      <a:ext uri="{FF2B5EF4-FFF2-40B4-BE49-F238E27FC236}">
                        <a16:creationId xmlns:a16="http://schemas.microsoft.com/office/drawing/2014/main" id="{15C8F15C-707B-B035-D7F4-201C30DD2FA4}"/>
                      </a:ext>
                    </a:extLst>
                  </p:cNvPr>
                  <p:cNvSpPr/>
                  <p:nvPr/>
                </p:nvSpPr>
                <p:spPr>
                  <a:xfrm>
                    <a:off x="13698538" y="451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6" name="Graphic 19">
                  <a:extLst>
                    <a:ext uri="{FF2B5EF4-FFF2-40B4-BE49-F238E27FC236}">
                      <a16:creationId xmlns:a16="http://schemas.microsoft.com/office/drawing/2014/main" id="{317F2C76-9E7C-6402-6EC4-70D02B485E8E}"/>
                    </a:ext>
                  </a:extLst>
                </p:cNvPr>
                <p:cNvGrpSpPr/>
                <p:nvPr/>
              </p:nvGrpSpPr>
              <p:grpSpPr>
                <a:xfrm>
                  <a:off x="13675678" y="463832"/>
                  <a:ext cx="62864" cy="62786"/>
                  <a:chOff x="13675678" y="463832"/>
                  <a:chExt cx="62864" cy="62786"/>
                </a:xfrm>
              </p:grpSpPr>
              <p:sp>
                <p:nvSpPr>
                  <p:cNvPr id="35326" name="Freeform 291">
                    <a:extLst>
                      <a:ext uri="{FF2B5EF4-FFF2-40B4-BE49-F238E27FC236}">
                        <a16:creationId xmlns:a16="http://schemas.microsoft.com/office/drawing/2014/main" id="{04F5E084-E889-FCE6-0C89-F4209DFE7435}"/>
                      </a:ext>
                    </a:extLst>
                  </p:cNvPr>
                  <p:cNvSpPr/>
                  <p:nvPr/>
                </p:nvSpPr>
                <p:spPr>
                  <a:xfrm>
                    <a:off x="13675678" y="49522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27" name="Freeform 292">
                    <a:extLst>
                      <a:ext uri="{FF2B5EF4-FFF2-40B4-BE49-F238E27FC236}">
                        <a16:creationId xmlns:a16="http://schemas.microsoft.com/office/drawing/2014/main" id="{7F16486D-154C-F76D-9490-78A5412E22A6}"/>
                      </a:ext>
                    </a:extLst>
                  </p:cNvPr>
                  <p:cNvSpPr/>
                  <p:nvPr/>
                </p:nvSpPr>
                <p:spPr>
                  <a:xfrm>
                    <a:off x="13707110" y="46383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7" name="Graphic 19">
                  <a:extLst>
                    <a:ext uri="{FF2B5EF4-FFF2-40B4-BE49-F238E27FC236}">
                      <a16:creationId xmlns:a16="http://schemas.microsoft.com/office/drawing/2014/main" id="{4BC06039-A78F-B019-2A7A-F5ABB19C6E10}"/>
                    </a:ext>
                  </a:extLst>
                </p:cNvPr>
                <p:cNvGrpSpPr/>
                <p:nvPr/>
              </p:nvGrpSpPr>
              <p:grpSpPr>
                <a:xfrm>
                  <a:off x="13678535" y="463832"/>
                  <a:ext cx="62865" cy="62786"/>
                  <a:chOff x="13678535" y="463832"/>
                  <a:chExt cx="62865" cy="62786"/>
                </a:xfrm>
              </p:grpSpPr>
              <p:sp>
                <p:nvSpPr>
                  <p:cNvPr id="35324" name="Freeform 294">
                    <a:extLst>
                      <a:ext uri="{FF2B5EF4-FFF2-40B4-BE49-F238E27FC236}">
                        <a16:creationId xmlns:a16="http://schemas.microsoft.com/office/drawing/2014/main" id="{49024D67-D487-E857-4F37-76B688C51B88}"/>
                      </a:ext>
                    </a:extLst>
                  </p:cNvPr>
                  <p:cNvSpPr/>
                  <p:nvPr/>
                </p:nvSpPr>
                <p:spPr>
                  <a:xfrm>
                    <a:off x="13678535" y="4952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25" name="Freeform 295">
                    <a:extLst>
                      <a:ext uri="{FF2B5EF4-FFF2-40B4-BE49-F238E27FC236}">
                        <a16:creationId xmlns:a16="http://schemas.microsoft.com/office/drawing/2014/main" id="{5C2DB280-1AB7-1BAA-A47C-53D64D592FC5}"/>
                      </a:ext>
                    </a:extLst>
                  </p:cNvPr>
                  <p:cNvSpPr/>
                  <p:nvPr/>
                </p:nvSpPr>
                <p:spPr>
                  <a:xfrm>
                    <a:off x="13709968" y="46383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8" name="Graphic 19">
                  <a:extLst>
                    <a:ext uri="{FF2B5EF4-FFF2-40B4-BE49-F238E27FC236}">
                      <a16:creationId xmlns:a16="http://schemas.microsoft.com/office/drawing/2014/main" id="{44B6FD5D-B32E-7156-5C7D-3F9E8EFD1377}"/>
                    </a:ext>
                  </a:extLst>
                </p:cNvPr>
                <p:cNvGrpSpPr/>
                <p:nvPr/>
              </p:nvGrpSpPr>
              <p:grpSpPr>
                <a:xfrm>
                  <a:off x="13683298" y="462880"/>
                  <a:ext cx="62865" cy="63737"/>
                  <a:chOff x="13683298" y="462880"/>
                  <a:chExt cx="62865" cy="63737"/>
                </a:xfrm>
              </p:grpSpPr>
              <p:sp>
                <p:nvSpPr>
                  <p:cNvPr id="35322" name="Freeform 297">
                    <a:extLst>
                      <a:ext uri="{FF2B5EF4-FFF2-40B4-BE49-F238E27FC236}">
                        <a16:creationId xmlns:a16="http://schemas.microsoft.com/office/drawing/2014/main" id="{C22A994A-1FC1-65DE-1DD7-0708F31BD7DD}"/>
                      </a:ext>
                    </a:extLst>
                  </p:cNvPr>
                  <p:cNvSpPr/>
                  <p:nvPr/>
                </p:nvSpPr>
                <p:spPr>
                  <a:xfrm>
                    <a:off x="13683298"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23" name="Freeform 298">
                    <a:extLst>
                      <a:ext uri="{FF2B5EF4-FFF2-40B4-BE49-F238E27FC236}">
                        <a16:creationId xmlns:a16="http://schemas.microsoft.com/office/drawing/2014/main" id="{C11A25A3-D0B9-4DDC-EE1B-B9DF26775AE8}"/>
                      </a:ext>
                    </a:extLst>
                  </p:cNvPr>
                  <p:cNvSpPr/>
                  <p:nvPr/>
                </p:nvSpPr>
                <p:spPr>
                  <a:xfrm>
                    <a:off x="13714730"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49" name="Graphic 19">
                  <a:extLst>
                    <a:ext uri="{FF2B5EF4-FFF2-40B4-BE49-F238E27FC236}">
                      <a16:creationId xmlns:a16="http://schemas.microsoft.com/office/drawing/2014/main" id="{2B950DD9-1C5D-4CD1-57C5-F290FF7BE5B8}"/>
                    </a:ext>
                  </a:extLst>
                </p:cNvPr>
                <p:cNvGrpSpPr/>
                <p:nvPr/>
              </p:nvGrpSpPr>
              <p:grpSpPr>
                <a:xfrm>
                  <a:off x="13694728" y="462880"/>
                  <a:ext cx="63817" cy="63737"/>
                  <a:chOff x="13694728" y="462880"/>
                  <a:chExt cx="63817" cy="63737"/>
                </a:xfrm>
              </p:grpSpPr>
              <p:sp>
                <p:nvSpPr>
                  <p:cNvPr id="35320" name="Freeform 300">
                    <a:extLst>
                      <a:ext uri="{FF2B5EF4-FFF2-40B4-BE49-F238E27FC236}">
                        <a16:creationId xmlns:a16="http://schemas.microsoft.com/office/drawing/2014/main" id="{BA6472DA-7D9E-76BB-EC89-8D649C7B1AAC}"/>
                      </a:ext>
                    </a:extLst>
                  </p:cNvPr>
                  <p:cNvSpPr/>
                  <p:nvPr/>
                </p:nvSpPr>
                <p:spPr>
                  <a:xfrm>
                    <a:off x="13694728" y="49427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21" name="Freeform 301">
                    <a:extLst>
                      <a:ext uri="{FF2B5EF4-FFF2-40B4-BE49-F238E27FC236}">
                        <a16:creationId xmlns:a16="http://schemas.microsoft.com/office/drawing/2014/main" id="{FCA1534B-5341-0D78-98E6-AF1D465F0EBF}"/>
                      </a:ext>
                    </a:extLst>
                  </p:cNvPr>
                  <p:cNvSpPr/>
                  <p:nvPr/>
                </p:nvSpPr>
                <p:spPr>
                  <a:xfrm>
                    <a:off x="13727113"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0" name="Graphic 19">
                  <a:extLst>
                    <a:ext uri="{FF2B5EF4-FFF2-40B4-BE49-F238E27FC236}">
                      <a16:creationId xmlns:a16="http://schemas.microsoft.com/office/drawing/2014/main" id="{78A3EB6A-3BC5-F0E0-2C81-75FB805872ED}"/>
                    </a:ext>
                  </a:extLst>
                </p:cNvPr>
                <p:cNvGrpSpPr/>
                <p:nvPr/>
              </p:nvGrpSpPr>
              <p:grpSpPr>
                <a:xfrm>
                  <a:off x="13700443" y="462880"/>
                  <a:ext cx="62865" cy="63737"/>
                  <a:chOff x="13700443" y="462880"/>
                  <a:chExt cx="62865" cy="63737"/>
                </a:xfrm>
              </p:grpSpPr>
              <p:sp>
                <p:nvSpPr>
                  <p:cNvPr id="35318" name="Freeform 303">
                    <a:extLst>
                      <a:ext uri="{FF2B5EF4-FFF2-40B4-BE49-F238E27FC236}">
                        <a16:creationId xmlns:a16="http://schemas.microsoft.com/office/drawing/2014/main" id="{7282098E-5EE1-248E-FDDF-223E53F1698F}"/>
                      </a:ext>
                    </a:extLst>
                  </p:cNvPr>
                  <p:cNvSpPr/>
                  <p:nvPr/>
                </p:nvSpPr>
                <p:spPr>
                  <a:xfrm>
                    <a:off x="13700443"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19" name="Freeform 304">
                    <a:extLst>
                      <a:ext uri="{FF2B5EF4-FFF2-40B4-BE49-F238E27FC236}">
                        <a16:creationId xmlns:a16="http://schemas.microsoft.com/office/drawing/2014/main" id="{7C34BFBD-5DCC-10A4-053A-5D62CF4C3820}"/>
                      </a:ext>
                    </a:extLst>
                  </p:cNvPr>
                  <p:cNvSpPr/>
                  <p:nvPr/>
                </p:nvSpPr>
                <p:spPr>
                  <a:xfrm>
                    <a:off x="13731875"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1" name="Graphic 19">
                  <a:extLst>
                    <a:ext uri="{FF2B5EF4-FFF2-40B4-BE49-F238E27FC236}">
                      <a16:creationId xmlns:a16="http://schemas.microsoft.com/office/drawing/2014/main" id="{4AFAC0DA-1FBD-B182-8208-8BCFA8AE8574}"/>
                    </a:ext>
                  </a:extLst>
                </p:cNvPr>
                <p:cNvGrpSpPr/>
                <p:nvPr/>
              </p:nvGrpSpPr>
              <p:grpSpPr>
                <a:xfrm>
                  <a:off x="13705205" y="462880"/>
                  <a:ext cx="63817" cy="63737"/>
                  <a:chOff x="13705205" y="462880"/>
                  <a:chExt cx="63817" cy="63737"/>
                </a:xfrm>
              </p:grpSpPr>
              <p:sp>
                <p:nvSpPr>
                  <p:cNvPr id="35316" name="Freeform 306">
                    <a:extLst>
                      <a:ext uri="{FF2B5EF4-FFF2-40B4-BE49-F238E27FC236}">
                        <a16:creationId xmlns:a16="http://schemas.microsoft.com/office/drawing/2014/main" id="{EBDB4589-D6D6-4788-57B0-49644D765684}"/>
                      </a:ext>
                    </a:extLst>
                  </p:cNvPr>
                  <p:cNvSpPr/>
                  <p:nvPr/>
                </p:nvSpPr>
                <p:spPr>
                  <a:xfrm>
                    <a:off x="13705205" y="49427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17" name="Freeform 307">
                    <a:extLst>
                      <a:ext uri="{FF2B5EF4-FFF2-40B4-BE49-F238E27FC236}">
                        <a16:creationId xmlns:a16="http://schemas.microsoft.com/office/drawing/2014/main" id="{C8C05E05-8249-0E2E-77BF-7FB255FB0B73}"/>
                      </a:ext>
                    </a:extLst>
                  </p:cNvPr>
                  <p:cNvSpPr/>
                  <p:nvPr/>
                </p:nvSpPr>
                <p:spPr>
                  <a:xfrm>
                    <a:off x="13737590"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2" name="Graphic 19">
                  <a:extLst>
                    <a:ext uri="{FF2B5EF4-FFF2-40B4-BE49-F238E27FC236}">
                      <a16:creationId xmlns:a16="http://schemas.microsoft.com/office/drawing/2014/main" id="{47720D34-1E5E-E782-9642-90095139ACD4}"/>
                    </a:ext>
                  </a:extLst>
                </p:cNvPr>
                <p:cNvGrpSpPr/>
                <p:nvPr/>
              </p:nvGrpSpPr>
              <p:grpSpPr>
                <a:xfrm>
                  <a:off x="13710920" y="462880"/>
                  <a:ext cx="62864" cy="63737"/>
                  <a:chOff x="13710920" y="462880"/>
                  <a:chExt cx="62864" cy="63737"/>
                </a:xfrm>
              </p:grpSpPr>
              <p:sp>
                <p:nvSpPr>
                  <p:cNvPr id="35314" name="Freeform 309">
                    <a:extLst>
                      <a:ext uri="{FF2B5EF4-FFF2-40B4-BE49-F238E27FC236}">
                        <a16:creationId xmlns:a16="http://schemas.microsoft.com/office/drawing/2014/main" id="{C452E8F2-4BE6-BF1D-C7D4-EAFAB43F828E}"/>
                      </a:ext>
                    </a:extLst>
                  </p:cNvPr>
                  <p:cNvSpPr/>
                  <p:nvPr/>
                </p:nvSpPr>
                <p:spPr>
                  <a:xfrm>
                    <a:off x="13710920" y="49427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15" name="Freeform 310">
                    <a:extLst>
                      <a:ext uri="{FF2B5EF4-FFF2-40B4-BE49-F238E27FC236}">
                        <a16:creationId xmlns:a16="http://schemas.microsoft.com/office/drawing/2014/main" id="{0579856D-4001-D97A-B9EE-F9A0E976CCD0}"/>
                      </a:ext>
                    </a:extLst>
                  </p:cNvPr>
                  <p:cNvSpPr/>
                  <p:nvPr/>
                </p:nvSpPr>
                <p:spPr>
                  <a:xfrm>
                    <a:off x="13742353"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3" name="Graphic 19">
                  <a:extLst>
                    <a:ext uri="{FF2B5EF4-FFF2-40B4-BE49-F238E27FC236}">
                      <a16:creationId xmlns:a16="http://schemas.microsoft.com/office/drawing/2014/main" id="{B91D4C4C-B287-FC53-DAD4-E0F6D1FD293E}"/>
                    </a:ext>
                  </a:extLst>
                </p:cNvPr>
                <p:cNvGrpSpPr/>
                <p:nvPr/>
              </p:nvGrpSpPr>
              <p:grpSpPr>
                <a:xfrm>
                  <a:off x="13716635" y="462880"/>
                  <a:ext cx="62865" cy="63737"/>
                  <a:chOff x="13716635" y="462880"/>
                  <a:chExt cx="62865" cy="63737"/>
                </a:xfrm>
              </p:grpSpPr>
              <p:sp>
                <p:nvSpPr>
                  <p:cNvPr id="35312" name="Freeform 312">
                    <a:extLst>
                      <a:ext uri="{FF2B5EF4-FFF2-40B4-BE49-F238E27FC236}">
                        <a16:creationId xmlns:a16="http://schemas.microsoft.com/office/drawing/2014/main" id="{744F873B-B08A-A771-7343-8333DDB609D8}"/>
                      </a:ext>
                    </a:extLst>
                  </p:cNvPr>
                  <p:cNvSpPr/>
                  <p:nvPr/>
                </p:nvSpPr>
                <p:spPr>
                  <a:xfrm>
                    <a:off x="13716635"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13" name="Freeform 313">
                    <a:extLst>
                      <a:ext uri="{FF2B5EF4-FFF2-40B4-BE49-F238E27FC236}">
                        <a16:creationId xmlns:a16="http://schemas.microsoft.com/office/drawing/2014/main" id="{2305E1E0-82C1-1E1F-332E-D05D8ACDC9A4}"/>
                      </a:ext>
                    </a:extLst>
                  </p:cNvPr>
                  <p:cNvSpPr/>
                  <p:nvPr/>
                </p:nvSpPr>
                <p:spPr>
                  <a:xfrm>
                    <a:off x="13748068"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4" name="Graphic 19">
                  <a:extLst>
                    <a:ext uri="{FF2B5EF4-FFF2-40B4-BE49-F238E27FC236}">
                      <a16:creationId xmlns:a16="http://schemas.microsoft.com/office/drawing/2014/main" id="{5A2D76E6-6A65-4F1E-5796-6E69893CA6EC}"/>
                    </a:ext>
                  </a:extLst>
                </p:cNvPr>
                <p:cNvGrpSpPr/>
                <p:nvPr/>
              </p:nvGrpSpPr>
              <p:grpSpPr>
                <a:xfrm>
                  <a:off x="13721398" y="462880"/>
                  <a:ext cx="62865" cy="63737"/>
                  <a:chOff x="13721398" y="462880"/>
                  <a:chExt cx="62865" cy="63737"/>
                </a:xfrm>
              </p:grpSpPr>
              <p:sp>
                <p:nvSpPr>
                  <p:cNvPr id="35310" name="Freeform 315">
                    <a:extLst>
                      <a:ext uri="{FF2B5EF4-FFF2-40B4-BE49-F238E27FC236}">
                        <a16:creationId xmlns:a16="http://schemas.microsoft.com/office/drawing/2014/main" id="{3E939D44-3D40-FA8E-6661-9B3E0D126C34}"/>
                      </a:ext>
                    </a:extLst>
                  </p:cNvPr>
                  <p:cNvSpPr/>
                  <p:nvPr/>
                </p:nvSpPr>
                <p:spPr>
                  <a:xfrm>
                    <a:off x="13721398"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11" name="Freeform 316">
                    <a:extLst>
                      <a:ext uri="{FF2B5EF4-FFF2-40B4-BE49-F238E27FC236}">
                        <a16:creationId xmlns:a16="http://schemas.microsoft.com/office/drawing/2014/main" id="{B08FFEE5-D3C9-C989-B0DB-55B657B94C0C}"/>
                      </a:ext>
                    </a:extLst>
                  </p:cNvPr>
                  <p:cNvSpPr/>
                  <p:nvPr/>
                </p:nvSpPr>
                <p:spPr>
                  <a:xfrm>
                    <a:off x="13752830"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5" name="Graphic 19">
                  <a:extLst>
                    <a:ext uri="{FF2B5EF4-FFF2-40B4-BE49-F238E27FC236}">
                      <a16:creationId xmlns:a16="http://schemas.microsoft.com/office/drawing/2014/main" id="{E2EED952-BD29-4639-C20B-9AEFAD7AA0CB}"/>
                    </a:ext>
                  </a:extLst>
                </p:cNvPr>
                <p:cNvGrpSpPr/>
                <p:nvPr/>
              </p:nvGrpSpPr>
              <p:grpSpPr>
                <a:xfrm>
                  <a:off x="13727113" y="462880"/>
                  <a:ext cx="62865" cy="63737"/>
                  <a:chOff x="13727113" y="462880"/>
                  <a:chExt cx="62865" cy="63737"/>
                </a:xfrm>
              </p:grpSpPr>
              <p:sp>
                <p:nvSpPr>
                  <p:cNvPr id="35308" name="Freeform 318">
                    <a:extLst>
                      <a:ext uri="{FF2B5EF4-FFF2-40B4-BE49-F238E27FC236}">
                        <a16:creationId xmlns:a16="http://schemas.microsoft.com/office/drawing/2014/main" id="{1A2E6888-14EB-953F-8DF3-9E6F759169FF}"/>
                      </a:ext>
                    </a:extLst>
                  </p:cNvPr>
                  <p:cNvSpPr/>
                  <p:nvPr/>
                </p:nvSpPr>
                <p:spPr>
                  <a:xfrm>
                    <a:off x="13727113" y="49427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09" name="Freeform 319">
                    <a:extLst>
                      <a:ext uri="{FF2B5EF4-FFF2-40B4-BE49-F238E27FC236}">
                        <a16:creationId xmlns:a16="http://schemas.microsoft.com/office/drawing/2014/main" id="{1970663E-995A-A589-EF3F-4386E2BA2AD4}"/>
                      </a:ext>
                    </a:extLst>
                  </p:cNvPr>
                  <p:cNvSpPr/>
                  <p:nvPr/>
                </p:nvSpPr>
                <p:spPr>
                  <a:xfrm>
                    <a:off x="13758545"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6" name="Graphic 19">
                  <a:extLst>
                    <a:ext uri="{FF2B5EF4-FFF2-40B4-BE49-F238E27FC236}">
                      <a16:creationId xmlns:a16="http://schemas.microsoft.com/office/drawing/2014/main" id="{C606D8E9-D11E-FF4D-C388-2662F1A40DCF}"/>
                    </a:ext>
                  </a:extLst>
                </p:cNvPr>
                <p:cNvGrpSpPr/>
                <p:nvPr/>
              </p:nvGrpSpPr>
              <p:grpSpPr>
                <a:xfrm>
                  <a:off x="13731875" y="462880"/>
                  <a:ext cx="63817" cy="63737"/>
                  <a:chOff x="13731875" y="462880"/>
                  <a:chExt cx="63817" cy="63737"/>
                </a:xfrm>
              </p:grpSpPr>
              <p:sp>
                <p:nvSpPr>
                  <p:cNvPr id="35306" name="Freeform 321">
                    <a:extLst>
                      <a:ext uri="{FF2B5EF4-FFF2-40B4-BE49-F238E27FC236}">
                        <a16:creationId xmlns:a16="http://schemas.microsoft.com/office/drawing/2014/main" id="{C160F1E1-57D0-64E2-7673-8D2FDF279501}"/>
                      </a:ext>
                    </a:extLst>
                  </p:cNvPr>
                  <p:cNvSpPr/>
                  <p:nvPr/>
                </p:nvSpPr>
                <p:spPr>
                  <a:xfrm>
                    <a:off x="13731875" y="49427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307" name="Freeform 322">
                    <a:extLst>
                      <a:ext uri="{FF2B5EF4-FFF2-40B4-BE49-F238E27FC236}">
                        <a16:creationId xmlns:a16="http://schemas.microsoft.com/office/drawing/2014/main" id="{FCFA3D29-F306-F46E-4270-4413A4EFAEE9}"/>
                      </a:ext>
                    </a:extLst>
                  </p:cNvPr>
                  <p:cNvSpPr/>
                  <p:nvPr/>
                </p:nvSpPr>
                <p:spPr>
                  <a:xfrm>
                    <a:off x="13763308"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7" name="Graphic 19">
                  <a:extLst>
                    <a:ext uri="{FF2B5EF4-FFF2-40B4-BE49-F238E27FC236}">
                      <a16:creationId xmlns:a16="http://schemas.microsoft.com/office/drawing/2014/main" id="{53920C20-1E13-2E34-41A0-B25FB4DC867F}"/>
                    </a:ext>
                  </a:extLst>
                </p:cNvPr>
                <p:cNvGrpSpPr/>
                <p:nvPr/>
              </p:nvGrpSpPr>
              <p:grpSpPr>
                <a:xfrm>
                  <a:off x="13737590" y="462880"/>
                  <a:ext cx="62864" cy="63737"/>
                  <a:chOff x="13737590" y="462880"/>
                  <a:chExt cx="62864" cy="63737"/>
                </a:xfrm>
              </p:grpSpPr>
              <p:sp>
                <p:nvSpPr>
                  <p:cNvPr id="35304" name="Freeform 324">
                    <a:extLst>
                      <a:ext uri="{FF2B5EF4-FFF2-40B4-BE49-F238E27FC236}">
                        <a16:creationId xmlns:a16="http://schemas.microsoft.com/office/drawing/2014/main" id="{EB701C77-0644-88C9-ECF4-54705957CE68}"/>
                      </a:ext>
                    </a:extLst>
                  </p:cNvPr>
                  <p:cNvSpPr/>
                  <p:nvPr/>
                </p:nvSpPr>
                <p:spPr>
                  <a:xfrm>
                    <a:off x="13737590" y="49427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05" name="Freeform 325">
                    <a:extLst>
                      <a:ext uri="{FF2B5EF4-FFF2-40B4-BE49-F238E27FC236}">
                        <a16:creationId xmlns:a16="http://schemas.microsoft.com/office/drawing/2014/main" id="{1B558559-0835-17DE-8FB3-30165A8E3F82}"/>
                      </a:ext>
                    </a:extLst>
                  </p:cNvPr>
                  <p:cNvSpPr/>
                  <p:nvPr/>
                </p:nvSpPr>
                <p:spPr>
                  <a:xfrm>
                    <a:off x="13769023" y="46288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8" name="Graphic 19">
                  <a:extLst>
                    <a:ext uri="{FF2B5EF4-FFF2-40B4-BE49-F238E27FC236}">
                      <a16:creationId xmlns:a16="http://schemas.microsoft.com/office/drawing/2014/main" id="{2DE89018-E9C7-267D-0877-B9527E91027E}"/>
                    </a:ext>
                  </a:extLst>
                </p:cNvPr>
                <p:cNvGrpSpPr/>
                <p:nvPr/>
              </p:nvGrpSpPr>
              <p:grpSpPr>
                <a:xfrm>
                  <a:off x="13749020" y="477150"/>
                  <a:ext cx="62864" cy="62786"/>
                  <a:chOff x="13749020" y="477150"/>
                  <a:chExt cx="62864" cy="62786"/>
                </a:xfrm>
              </p:grpSpPr>
              <p:sp>
                <p:nvSpPr>
                  <p:cNvPr id="35302" name="Freeform 327">
                    <a:extLst>
                      <a:ext uri="{FF2B5EF4-FFF2-40B4-BE49-F238E27FC236}">
                        <a16:creationId xmlns:a16="http://schemas.microsoft.com/office/drawing/2014/main" id="{C31ECEB9-794E-9DCC-B28E-37B82364E0BA}"/>
                      </a:ext>
                    </a:extLst>
                  </p:cNvPr>
                  <p:cNvSpPr/>
                  <p:nvPr/>
                </p:nvSpPr>
                <p:spPr>
                  <a:xfrm>
                    <a:off x="13749020" y="5085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303" name="Freeform 328">
                    <a:extLst>
                      <a:ext uri="{FF2B5EF4-FFF2-40B4-BE49-F238E27FC236}">
                        <a16:creationId xmlns:a16="http://schemas.microsoft.com/office/drawing/2014/main" id="{EB1C392F-5D2A-65A6-716E-9C07E7320C2A}"/>
                      </a:ext>
                    </a:extLst>
                  </p:cNvPr>
                  <p:cNvSpPr/>
                  <p:nvPr/>
                </p:nvSpPr>
                <p:spPr>
                  <a:xfrm>
                    <a:off x="1378045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59" name="Graphic 19">
                  <a:extLst>
                    <a:ext uri="{FF2B5EF4-FFF2-40B4-BE49-F238E27FC236}">
                      <a16:creationId xmlns:a16="http://schemas.microsoft.com/office/drawing/2014/main" id="{77DBDD73-A0EB-CC1D-A137-5CF5C3D6867D}"/>
                    </a:ext>
                  </a:extLst>
                </p:cNvPr>
                <p:cNvGrpSpPr/>
                <p:nvPr/>
              </p:nvGrpSpPr>
              <p:grpSpPr>
                <a:xfrm>
                  <a:off x="13751878" y="477150"/>
                  <a:ext cx="63817" cy="62786"/>
                  <a:chOff x="13751878" y="477150"/>
                  <a:chExt cx="63817" cy="62786"/>
                </a:xfrm>
              </p:grpSpPr>
              <p:sp>
                <p:nvSpPr>
                  <p:cNvPr id="35300" name="Freeform 330">
                    <a:extLst>
                      <a:ext uri="{FF2B5EF4-FFF2-40B4-BE49-F238E27FC236}">
                        <a16:creationId xmlns:a16="http://schemas.microsoft.com/office/drawing/2014/main" id="{D00C5C8E-BFCD-EEA2-0190-6E9541C42A32}"/>
                      </a:ext>
                    </a:extLst>
                  </p:cNvPr>
                  <p:cNvSpPr/>
                  <p:nvPr/>
                </p:nvSpPr>
                <p:spPr>
                  <a:xfrm>
                    <a:off x="13751878" y="50854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301" name="Freeform 331">
                    <a:extLst>
                      <a:ext uri="{FF2B5EF4-FFF2-40B4-BE49-F238E27FC236}">
                        <a16:creationId xmlns:a16="http://schemas.microsoft.com/office/drawing/2014/main" id="{EA33F8BE-9CAF-C09D-29E3-A7B37C5B7F6C}"/>
                      </a:ext>
                    </a:extLst>
                  </p:cNvPr>
                  <p:cNvSpPr/>
                  <p:nvPr/>
                </p:nvSpPr>
                <p:spPr>
                  <a:xfrm>
                    <a:off x="1378426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0" name="Graphic 19">
                  <a:extLst>
                    <a:ext uri="{FF2B5EF4-FFF2-40B4-BE49-F238E27FC236}">
                      <a16:creationId xmlns:a16="http://schemas.microsoft.com/office/drawing/2014/main" id="{07B17D7B-178D-9964-49BE-DCA9AB00C191}"/>
                    </a:ext>
                  </a:extLst>
                </p:cNvPr>
                <p:cNvGrpSpPr/>
                <p:nvPr/>
              </p:nvGrpSpPr>
              <p:grpSpPr>
                <a:xfrm>
                  <a:off x="13776643" y="477150"/>
                  <a:ext cx="62865" cy="62786"/>
                  <a:chOff x="13776643" y="477150"/>
                  <a:chExt cx="62865" cy="62786"/>
                </a:xfrm>
              </p:grpSpPr>
              <p:sp>
                <p:nvSpPr>
                  <p:cNvPr id="35298" name="Freeform 333">
                    <a:extLst>
                      <a:ext uri="{FF2B5EF4-FFF2-40B4-BE49-F238E27FC236}">
                        <a16:creationId xmlns:a16="http://schemas.microsoft.com/office/drawing/2014/main" id="{F3D08CA9-DDB0-B7D2-22FB-E2867462E16C}"/>
                      </a:ext>
                    </a:extLst>
                  </p:cNvPr>
                  <p:cNvSpPr/>
                  <p:nvPr/>
                </p:nvSpPr>
                <p:spPr>
                  <a:xfrm>
                    <a:off x="13776643"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99" name="Freeform 334">
                    <a:extLst>
                      <a:ext uri="{FF2B5EF4-FFF2-40B4-BE49-F238E27FC236}">
                        <a16:creationId xmlns:a16="http://schemas.microsoft.com/office/drawing/2014/main" id="{7D70A6CA-32EE-657F-254E-A72D78E53CF8}"/>
                      </a:ext>
                    </a:extLst>
                  </p:cNvPr>
                  <p:cNvSpPr/>
                  <p:nvPr/>
                </p:nvSpPr>
                <p:spPr>
                  <a:xfrm>
                    <a:off x="13808075"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1" name="Graphic 19">
                  <a:extLst>
                    <a:ext uri="{FF2B5EF4-FFF2-40B4-BE49-F238E27FC236}">
                      <a16:creationId xmlns:a16="http://schemas.microsoft.com/office/drawing/2014/main" id="{F576F847-C458-DAFC-C536-CF1661A21DD5}"/>
                    </a:ext>
                  </a:extLst>
                </p:cNvPr>
                <p:cNvGrpSpPr/>
                <p:nvPr/>
              </p:nvGrpSpPr>
              <p:grpSpPr>
                <a:xfrm>
                  <a:off x="13788073" y="477150"/>
                  <a:ext cx="63817" cy="62786"/>
                  <a:chOff x="13788073" y="477150"/>
                  <a:chExt cx="63817" cy="62786"/>
                </a:xfrm>
              </p:grpSpPr>
              <p:sp>
                <p:nvSpPr>
                  <p:cNvPr id="35296" name="Freeform 336">
                    <a:extLst>
                      <a:ext uri="{FF2B5EF4-FFF2-40B4-BE49-F238E27FC236}">
                        <a16:creationId xmlns:a16="http://schemas.microsoft.com/office/drawing/2014/main" id="{F250FA31-1728-7FB4-B3DB-62C4E114FE06}"/>
                      </a:ext>
                    </a:extLst>
                  </p:cNvPr>
                  <p:cNvSpPr/>
                  <p:nvPr/>
                </p:nvSpPr>
                <p:spPr>
                  <a:xfrm>
                    <a:off x="13788073" y="5085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97" name="Freeform 337">
                    <a:extLst>
                      <a:ext uri="{FF2B5EF4-FFF2-40B4-BE49-F238E27FC236}">
                        <a16:creationId xmlns:a16="http://schemas.microsoft.com/office/drawing/2014/main" id="{63B6BA5E-BF11-B53F-6595-1B0E3A98FEA1}"/>
                      </a:ext>
                    </a:extLst>
                  </p:cNvPr>
                  <p:cNvSpPr/>
                  <p:nvPr/>
                </p:nvSpPr>
                <p:spPr>
                  <a:xfrm>
                    <a:off x="13819505"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2" name="Graphic 19">
                  <a:extLst>
                    <a:ext uri="{FF2B5EF4-FFF2-40B4-BE49-F238E27FC236}">
                      <a16:creationId xmlns:a16="http://schemas.microsoft.com/office/drawing/2014/main" id="{7D2BB227-1E46-C1DD-67E3-34E978027801}"/>
                    </a:ext>
                  </a:extLst>
                </p:cNvPr>
                <p:cNvGrpSpPr/>
                <p:nvPr/>
              </p:nvGrpSpPr>
              <p:grpSpPr>
                <a:xfrm>
                  <a:off x="13882370" y="477150"/>
                  <a:ext cx="62865" cy="62786"/>
                  <a:chOff x="13882370" y="477150"/>
                  <a:chExt cx="62865" cy="62786"/>
                </a:xfrm>
              </p:grpSpPr>
              <p:sp>
                <p:nvSpPr>
                  <p:cNvPr id="35294" name="Freeform 339">
                    <a:extLst>
                      <a:ext uri="{FF2B5EF4-FFF2-40B4-BE49-F238E27FC236}">
                        <a16:creationId xmlns:a16="http://schemas.microsoft.com/office/drawing/2014/main" id="{85960696-50BF-1FCC-657C-4221977E83C8}"/>
                      </a:ext>
                    </a:extLst>
                  </p:cNvPr>
                  <p:cNvSpPr/>
                  <p:nvPr/>
                </p:nvSpPr>
                <p:spPr>
                  <a:xfrm>
                    <a:off x="13882370"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95" name="Freeform 340">
                    <a:extLst>
                      <a:ext uri="{FF2B5EF4-FFF2-40B4-BE49-F238E27FC236}">
                        <a16:creationId xmlns:a16="http://schemas.microsoft.com/office/drawing/2014/main" id="{314D95B8-BF7D-B190-2939-1FA58BB919C5}"/>
                      </a:ext>
                    </a:extLst>
                  </p:cNvPr>
                  <p:cNvSpPr/>
                  <p:nvPr/>
                </p:nvSpPr>
                <p:spPr>
                  <a:xfrm>
                    <a:off x="1391380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3" name="Graphic 19">
                  <a:extLst>
                    <a:ext uri="{FF2B5EF4-FFF2-40B4-BE49-F238E27FC236}">
                      <a16:creationId xmlns:a16="http://schemas.microsoft.com/office/drawing/2014/main" id="{C6EB558D-62FA-08FE-3481-7514EF6A87EA}"/>
                    </a:ext>
                  </a:extLst>
                </p:cNvPr>
                <p:cNvGrpSpPr/>
                <p:nvPr/>
              </p:nvGrpSpPr>
              <p:grpSpPr>
                <a:xfrm>
                  <a:off x="13889990" y="477150"/>
                  <a:ext cx="62865" cy="62786"/>
                  <a:chOff x="13889990" y="477150"/>
                  <a:chExt cx="62865" cy="62786"/>
                </a:xfrm>
              </p:grpSpPr>
              <p:sp>
                <p:nvSpPr>
                  <p:cNvPr id="35292" name="Freeform 342">
                    <a:extLst>
                      <a:ext uri="{FF2B5EF4-FFF2-40B4-BE49-F238E27FC236}">
                        <a16:creationId xmlns:a16="http://schemas.microsoft.com/office/drawing/2014/main" id="{379957DD-B4F7-5C79-C0CB-512BB74789F1}"/>
                      </a:ext>
                    </a:extLst>
                  </p:cNvPr>
                  <p:cNvSpPr/>
                  <p:nvPr/>
                </p:nvSpPr>
                <p:spPr>
                  <a:xfrm>
                    <a:off x="13889990"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93" name="Freeform 343">
                    <a:extLst>
                      <a:ext uri="{FF2B5EF4-FFF2-40B4-BE49-F238E27FC236}">
                        <a16:creationId xmlns:a16="http://schemas.microsoft.com/office/drawing/2014/main" id="{8EA4BBE8-6517-FFDC-A6F5-EC37CD9FA83B}"/>
                      </a:ext>
                    </a:extLst>
                  </p:cNvPr>
                  <p:cNvSpPr/>
                  <p:nvPr/>
                </p:nvSpPr>
                <p:spPr>
                  <a:xfrm>
                    <a:off x="1392142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4" name="Graphic 19">
                  <a:extLst>
                    <a:ext uri="{FF2B5EF4-FFF2-40B4-BE49-F238E27FC236}">
                      <a16:creationId xmlns:a16="http://schemas.microsoft.com/office/drawing/2014/main" id="{D5742BBC-98B3-E8C2-DA1F-1F0FFD823D33}"/>
                    </a:ext>
                  </a:extLst>
                </p:cNvPr>
                <p:cNvGrpSpPr/>
                <p:nvPr/>
              </p:nvGrpSpPr>
              <p:grpSpPr>
                <a:xfrm>
                  <a:off x="13904278" y="477150"/>
                  <a:ext cx="62865" cy="62786"/>
                  <a:chOff x="13904278" y="477150"/>
                  <a:chExt cx="62865" cy="62786"/>
                </a:xfrm>
              </p:grpSpPr>
              <p:sp>
                <p:nvSpPr>
                  <p:cNvPr id="35290" name="Freeform 345">
                    <a:extLst>
                      <a:ext uri="{FF2B5EF4-FFF2-40B4-BE49-F238E27FC236}">
                        <a16:creationId xmlns:a16="http://schemas.microsoft.com/office/drawing/2014/main" id="{B3DEAEF3-DFCB-ECFE-D5A1-16C91CF9954D}"/>
                      </a:ext>
                    </a:extLst>
                  </p:cNvPr>
                  <p:cNvSpPr/>
                  <p:nvPr/>
                </p:nvSpPr>
                <p:spPr>
                  <a:xfrm>
                    <a:off x="13904278"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91" name="Freeform 346">
                    <a:extLst>
                      <a:ext uri="{FF2B5EF4-FFF2-40B4-BE49-F238E27FC236}">
                        <a16:creationId xmlns:a16="http://schemas.microsoft.com/office/drawing/2014/main" id="{C2B16939-3E03-E025-C26B-95B14C8BFA4B}"/>
                      </a:ext>
                    </a:extLst>
                  </p:cNvPr>
                  <p:cNvSpPr/>
                  <p:nvPr/>
                </p:nvSpPr>
                <p:spPr>
                  <a:xfrm>
                    <a:off x="13935710"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5" name="Graphic 19">
                  <a:extLst>
                    <a:ext uri="{FF2B5EF4-FFF2-40B4-BE49-F238E27FC236}">
                      <a16:creationId xmlns:a16="http://schemas.microsoft.com/office/drawing/2014/main" id="{58A1DEB8-1750-B96A-54DB-436C343030FB}"/>
                    </a:ext>
                  </a:extLst>
                </p:cNvPr>
                <p:cNvGrpSpPr/>
                <p:nvPr/>
              </p:nvGrpSpPr>
              <p:grpSpPr>
                <a:xfrm>
                  <a:off x="13914755" y="477150"/>
                  <a:ext cx="62864" cy="62786"/>
                  <a:chOff x="13914755" y="477150"/>
                  <a:chExt cx="62864" cy="62786"/>
                </a:xfrm>
              </p:grpSpPr>
              <p:sp>
                <p:nvSpPr>
                  <p:cNvPr id="35288" name="Freeform 348">
                    <a:extLst>
                      <a:ext uri="{FF2B5EF4-FFF2-40B4-BE49-F238E27FC236}">
                        <a16:creationId xmlns:a16="http://schemas.microsoft.com/office/drawing/2014/main" id="{38B4C01B-AFD4-DEDA-525E-1A463E654DF6}"/>
                      </a:ext>
                    </a:extLst>
                  </p:cNvPr>
                  <p:cNvSpPr/>
                  <p:nvPr/>
                </p:nvSpPr>
                <p:spPr>
                  <a:xfrm>
                    <a:off x="13914755" y="5085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89" name="Freeform 349">
                    <a:extLst>
                      <a:ext uri="{FF2B5EF4-FFF2-40B4-BE49-F238E27FC236}">
                        <a16:creationId xmlns:a16="http://schemas.microsoft.com/office/drawing/2014/main" id="{92F3340E-8599-0B02-D821-45E112C8E544}"/>
                      </a:ext>
                    </a:extLst>
                  </p:cNvPr>
                  <p:cNvSpPr/>
                  <p:nvPr/>
                </p:nvSpPr>
                <p:spPr>
                  <a:xfrm>
                    <a:off x="13946188"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6" name="Graphic 19">
                  <a:extLst>
                    <a:ext uri="{FF2B5EF4-FFF2-40B4-BE49-F238E27FC236}">
                      <a16:creationId xmlns:a16="http://schemas.microsoft.com/office/drawing/2014/main" id="{DE5D0388-F7EF-75EF-16ED-E77E24D13CFE}"/>
                    </a:ext>
                  </a:extLst>
                </p:cNvPr>
                <p:cNvGrpSpPr/>
                <p:nvPr/>
              </p:nvGrpSpPr>
              <p:grpSpPr>
                <a:xfrm>
                  <a:off x="13931900" y="477150"/>
                  <a:ext cx="62865" cy="62786"/>
                  <a:chOff x="13931900" y="477150"/>
                  <a:chExt cx="62865" cy="62786"/>
                </a:xfrm>
              </p:grpSpPr>
              <p:sp>
                <p:nvSpPr>
                  <p:cNvPr id="35286" name="Freeform 351">
                    <a:extLst>
                      <a:ext uri="{FF2B5EF4-FFF2-40B4-BE49-F238E27FC236}">
                        <a16:creationId xmlns:a16="http://schemas.microsoft.com/office/drawing/2014/main" id="{96DA3734-0A10-35AE-C397-4C57CAB9986C}"/>
                      </a:ext>
                    </a:extLst>
                  </p:cNvPr>
                  <p:cNvSpPr/>
                  <p:nvPr/>
                </p:nvSpPr>
                <p:spPr>
                  <a:xfrm>
                    <a:off x="13931900"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87" name="Freeform 352">
                    <a:extLst>
                      <a:ext uri="{FF2B5EF4-FFF2-40B4-BE49-F238E27FC236}">
                        <a16:creationId xmlns:a16="http://schemas.microsoft.com/office/drawing/2014/main" id="{84CE8DA2-EBB5-E5F0-148B-5D3666166A90}"/>
                      </a:ext>
                    </a:extLst>
                  </p:cNvPr>
                  <p:cNvSpPr/>
                  <p:nvPr/>
                </p:nvSpPr>
                <p:spPr>
                  <a:xfrm>
                    <a:off x="1396333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7" name="Graphic 19">
                  <a:extLst>
                    <a:ext uri="{FF2B5EF4-FFF2-40B4-BE49-F238E27FC236}">
                      <a16:creationId xmlns:a16="http://schemas.microsoft.com/office/drawing/2014/main" id="{12CAC778-1837-6DD6-3AD7-7342F61CA7CD}"/>
                    </a:ext>
                  </a:extLst>
                </p:cNvPr>
                <p:cNvGrpSpPr/>
                <p:nvPr/>
              </p:nvGrpSpPr>
              <p:grpSpPr>
                <a:xfrm>
                  <a:off x="13936663" y="477150"/>
                  <a:ext cx="63817" cy="62786"/>
                  <a:chOff x="13936663" y="477150"/>
                  <a:chExt cx="63817" cy="62786"/>
                </a:xfrm>
              </p:grpSpPr>
              <p:sp>
                <p:nvSpPr>
                  <p:cNvPr id="35284" name="Freeform 354">
                    <a:extLst>
                      <a:ext uri="{FF2B5EF4-FFF2-40B4-BE49-F238E27FC236}">
                        <a16:creationId xmlns:a16="http://schemas.microsoft.com/office/drawing/2014/main" id="{8E0DAE6C-D712-1F67-4408-B02EF59A8668}"/>
                      </a:ext>
                    </a:extLst>
                  </p:cNvPr>
                  <p:cNvSpPr/>
                  <p:nvPr/>
                </p:nvSpPr>
                <p:spPr>
                  <a:xfrm>
                    <a:off x="13936663" y="5085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85" name="Freeform 355">
                    <a:extLst>
                      <a:ext uri="{FF2B5EF4-FFF2-40B4-BE49-F238E27FC236}">
                        <a16:creationId xmlns:a16="http://schemas.microsoft.com/office/drawing/2014/main" id="{4511D4A7-478C-CACE-3919-529D7774E942}"/>
                      </a:ext>
                    </a:extLst>
                  </p:cNvPr>
                  <p:cNvSpPr/>
                  <p:nvPr/>
                </p:nvSpPr>
                <p:spPr>
                  <a:xfrm>
                    <a:off x="13969048"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8" name="Graphic 19">
                  <a:extLst>
                    <a:ext uri="{FF2B5EF4-FFF2-40B4-BE49-F238E27FC236}">
                      <a16:creationId xmlns:a16="http://schemas.microsoft.com/office/drawing/2014/main" id="{BE8B4AAA-7623-9472-8146-36C5A72D0CF4}"/>
                    </a:ext>
                  </a:extLst>
                </p:cNvPr>
                <p:cNvGrpSpPr/>
                <p:nvPr/>
              </p:nvGrpSpPr>
              <p:grpSpPr>
                <a:xfrm>
                  <a:off x="13943330" y="477150"/>
                  <a:ext cx="63817" cy="62786"/>
                  <a:chOff x="13943330" y="477150"/>
                  <a:chExt cx="63817" cy="62786"/>
                </a:xfrm>
              </p:grpSpPr>
              <p:sp>
                <p:nvSpPr>
                  <p:cNvPr id="35282" name="Freeform 357">
                    <a:extLst>
                      <a:ext uri="{FF2B5EF4-FFF2-40B4-BE49-F238E27FC236}">
                        <a16:creationId xmlns:a16="http://schemas.microsoft.com/office/drawing/2014/main" id="{E4A415AF-2B19-1CF9-295F-5E34E0D36817}"/>
                      </a:ext>
                    </a:extLst>
                  </p:cNvPr>
                  <p:cNvSpPr/>
                  <p:nvPr/>
                </p:nvSpPr>
                <p:spPr>
                  <a:xfrm>
                    <a:off x="13943330" y="5085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83" name="Freeform 358">
                    <a:extLst>
                      <a:ext uri="{FF2B5EF4-FFF2-40B4-BE49-F238E27FC236}">
                        <a16:creationId xmlns:a16="http://schemas.microsoft.com/office/drawing/2014/main" id="{F30E646C-E1B2-6C88-A583-6A74ABDC3D40}"/>
                      </a:ext>
                    </a:extLst>
                  </p:cNvPr>
                  <p:cNvSpPr/>
                  <p:nvPr/>
                </p:nvSpPr>
                <p:spPr>
                  <a:xfrm>
                    <a:off x="13974763"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69" name="Graphic 19">
                  <a:extLst>
                    <a:ext uri="{FF2B5EF4-FFF2-40B4-BE49-F238E27FC236}">
                      <a16:creationId xmlns:a16="http://schemas.microsoft.com/office/drawing/2014/main" id="{9D73D944-660C-2C05-103D-C7E6B7B41F1A}"/>
                    </a:ext>
                  </a:extLst>
                </p:cNvPr>
                <p:cNvGrpSpPr/>
                <p:nvPr/>
              </p:nvGrpSpPr>
              <p:grpSpPr>
                <a:xfrm>
                  <a:off x="13949998" y="476199"/>
                  <a:ext cx="62865" cy="63737"/>
                  <a:chOff x="13949998" y="476199"/>
                  <a:chExt cx="62865" cy="63737"/>
                </a:xfrm>
              </p:grpSpPr>
              <p:sp>
                <p:nvSpPr>
                  <p:cNvPr id="35280" name="Freeform 360">
                    <a:extLst>
                      <a:ext uri="{FF2B5EF4-FFF2-40B4-BE49-F238E27FC236}">
                        <a16:creationId xmlns:a16="http://schemas.microsoft.com/office/drawing/2014/main" id="{C6F19113-D01D-E68E-3083-E3143CCA3352}"/>
                      </a:ext>
                    </a:extLst>
                  </p:cNvPr>
                  <p:cNvSpPr/>
                  <p:nvPr/>
                </p:nvSpPr>
                <p:spPr>
                  <a:xfrm>
                    <a:off x="13949998" y="50759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81" name="Freeform 361">
                    <a:extLst>
                      <a:ext uri="{FF2B5EF4-FFF2-40B4-BE49-F238E27FC236}">
                        <a16:creationId xmlns:a16="http://schemas.microsoft.com/office/drawing/2014/main" id="{10AE1BF0-AF9C-2241-BED6-A43736C5B649}"/>
                      </a:ext>
                    </a:extLst>
                  </p:cNvPr>
                  <p:cNvSpPr/>
                  <p:nvPr/>
                </p:nvSpPr>
                <p:spPr>
                  <a:xfrm>
                    <a:off x="1398143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0" name="Graphic 19">
                  <a:extLst>
                    <a:ext uri="{FF2B5EF4-FFF2-40B4-BE49-F238E27FC236}">
                      <a16:creationId xmlns:a16="http://schemas.microsoft.com/office/drawing/2014/main" id="{32CC4F94-773A-F5C1-7466-CAECAE0F331F}"/>
                    </a:ext>
                  </a:extLst>
                </p:cNvPr>
                <p:cNvGrpSpPr/>
                <p:nvPr/>
              </p:nvGrpSpPr>
              <p:grpSpPr>
                <a:xfrm>
                  <a:off x="13965238" y="476199"/>
                  <a:ext cx="62865" cy="63737"/>
                  <a:chOff x="13965238" y="476199"/>
                  <a:chExt cx="62865" cy="63737"/>
                </a:xfrm>
              </p:grpSpPr>
              <p:sp>
                <p:nvSpPr>
                  <p:cNvPr id="35278" name="Freeform 363">
                    <a:extLst>
                      <a:ext uri="{FF2B5EF4-FFF2-40B4-BE49-F238E27FC236}">
                        <a16:creationId xmlns:a16="http://schemas.microsoft.com/office/drawing/2014/main" id="{E638397A-21A1-33DE-9BBC-D85703ADF887}"/>
                      </a:ext>
                    </a:extLst>
                  </p:cNvPr>
                  <p:cNvSpPr/>
                  <p:nvPr/>
                </p:nvSpPr>
                <p:spPr>
                  <a:xfrm>
                    <a:off x="13965238" y="50759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79" name="Freeform 364">
                    <a:extLst>
                      <a:ext uri="{FF2B5EF4-FFF2-40B4-BE49-F238E27FC236}">
                        <a16:creationId xmlns:a16="http://schemas.microsoft.com/office/drawing/2014/main" id="{ADB76C71-FB5E-4EDB-E533-64D36A291D84}"/>
                      </a:ext>
                    </a:extLst>
                  </p:cNvPr>
                  <p:cNvSpPr/>
                  <p:nvPr/>
                </p:nvSpPr>
                <p:spPr>
                  <a:xfrm>
                    <a:off x="1399667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1" name="Graphic 19">
                  <a:extLst>
                    <a:ext uri="{FF2B5EF4-FFF2-40B4-BE49-F238E27FC236}">
                      <a16:creationId xmlns:a16="http://schemas.microsoft.com/office/drawing/2014/main" id="{C131533A-AB3E-118D-5383-1C3B6A104A4A}"/>
                    </a:ext>
                  </a:extLst>
                </p:cNvPr>
                <p:cNvGrpSpPr/>
                <p:nvPr/>
              </p:nvGrpSpPr>
              <p:grpSpPr>
                <a:xfrm>
                  <a:off x="13976668" y="476199"/>
                  <a:ext cx="62864" cy="63737"/>
                  <a:chOff x="13976668" y="476199"/>
                  <a:chExt cx="62864" cy="63737"/>
                </a:xfrm>
              </p:grpSpPr>
              <p:sp>
                <p:nvSpPr>
                  <p:cNvPr id="35276" name="Freeform 366">
                    <a:extLst>
                      <a:ext uri="{FF2B5EF4-FFF2-40B4-BE49-F238E27FC236}">
                        <a16:creationId xmlns:a16="http://schemas.microsoft.com/office/drawing/2014/main" id="{8ADE9DD4-D908-9D0B-C482-FFA416352076}"/>
                      </a:ext>
                    </a:extLst>
                  </p:cNvPr>
                  <p:cNvSpPr/>
                  <p:nvPr/>
                </p:nvSpPr>
                <p:spPr>
                  <a:xfrm>
                    <a:off x="13976668" y="50759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77" name="Freeform 367">
                    <a:extLst>
                      <a:ext uri="{FF2B5EF4-FFF2-40B4-BE49-F238E27FC236}">
                        <a16:creationId xmlns:a16="http://schemas.microsoft.com/office/drawing/2014/main" id="{F410B98D-A995-BD37-F647-9CADE0E5668B}"/>
                      </a:ext>
                    </a:extLst>
                  </p:cNvPr>
                  <p:cNvSpPr/>
                  <p:nvPr/>
                </p:nvSpPr>
                <p:spPr>
                  <a:xfrm>
                    <a:off x="1400810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2" name="Graphic 19">
                  <a:extLst>
                    <a:ext uri="{FF2B5EF4-FFF2-40B4-BE49-F238E27FC236}">
                      <a16:creationId xmlns:a16="http://schemas.microsoft.com/office/drawing/2014/main" id="{C104F09B-C5DD-94AA-11D9-EBE991CE667D}"/>
                    </a:ext>
                  </a:extLst>
                </p:cNvPr>
                <p:cNvGrpSpPr/>
                <p:nvPr/>
              </p:nvGrpSpPr>
              <p:grpSpPr>
                <a:xfrm>
                  <a:off x="13981430" y="476199"/>
                  <a:ext cx="62864" cy="63737"/>
                  <a:chOff x="13981430" y="476199"/>
                  <a:chExt cx="62864" cy="63737"/>
                </a:xfrm>
              </p:grpSpPr>
              <p:sp>
                <p:nvSpPr>
                  <p:cNvPr id="35274" name="Freeform 369">
                    <a:extLst>
                      <a:ext uri="{FF2B5EF4-FFF2-40B4-BE49-F238E27FC236}">
                        <a16:creationId xmlns:a16="http://schemas.microsoft.com/office/drawing/2014/main" id="{21A5B583-9D40-A889-A72C-016F6ED5553F}"/>
                      </a:ext>
                    </a:extLst>
                  </p:cNvPr>
                  <p:cNvSpPr/>
                  <p:nvPr/>
                </p:nvSpPr>
                <p:spPr>
                  <a:xfrm>
                    <a:off x="13981430" y="50759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75" name="Freeform 370">
                    <a:extLst>
                      <a:ext uri="{FF2B5EF4-FFF2-40B4-BE49-F238E27FC236}">
                        <a16:creationId xmlns:a16="http://schemas.microsoft.com/office/drawing/2014/main" id="{560182EA-CAC6-02B3-E069-CA7ED078C154}"/>
                      </a:ext>
                    </a:extLst>
                  </p:cNvPr>
                  <p:cNvSpPr/>
                  <p:nvPr/>
                </p:nvSpPr>
                <p:spPr>
                  <a:xfrm>
                    <a:off x="14012863"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3" name="Graphic 19">
                  <a:extLst>
                    <a:ext uri="{FF2B5EF4-FFF2-40B4-BE49-F238E27FC236}">
                      <a16:creationId xmlns:a16="http://schemas.microsoft.com/office/drawing/2014/main" id="{551D8237-065E-237C-715F-03C40A2DAF32}"/>
                    </a:ext>
                  </a:extLst>
                </p:cNvPr>
                <p:cNvGrpSpPr/>
                <p:nvPr/>
              </p:nvGrpSpPr>
              <p:grpSpPr>
                <a:xfrm>
                  <a:off x="13984288" y="476199"/>
                  <a:ext cx="63817" cy="63737"/>
                  <a:chOff x="13984288" y="476199"/>
                  <a:chExt cx="63817" cy="63737"/>
                </a:xfrm>
              </p:grpSpPr>
              <p:sp>
                <p:nvSpPr>
                  <p:cNvPr id="35272" name="Freeform 372">
                    <a:extLst>
                      <a:ext uri="{FF2B5EF4-FFF2-40B4-BE49-F238E27FC236}">
                        <a16:creationId xmlns:a16="http://schemas.microsoft.com/office/drawing/2014/main" id="{206E6BD4-4057-3046-F87A-2D5FEFD1E246}"/>
                      </a:ext>
                    </a:extLst>
                  </p:cNvPr>
                  <p:cNvSpPr/>
                  <p:nvPr/>
                </p:nvSpPr>
                <p:spPr>
                  <a:xfrm>
                    <a:off x="13984288" y="50759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73" name="Freeform 373">
                    <a:extLst>
                      <a:ext uri="{FF2B5EF4-FFF2-40B4-BE49-F238E27FC236}">
                        <a16:creationId xmlns:a16="http://schemas.microsoft.com/office/drawing/2014/main" id="{9F2E1D1B-95D3-0960-03D9-08F376E4891F}"/>
                      </a:ext>
                    </a:extLst>
                  </p:cNvPr>
                  <p:cNvSpPr/>
                  <p:nvPr/>
                </p:nvSpPr>
                <p:spPr>
                  <a:xfrm>
                    <a:off x="14015720" y="4761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4" name="Graphic 19">
                  <a:extLst>
                    <a:ext uri="{FF2B5EF4-FFF2-40B4-BE49-F238E27FC236}">
                      <a16:creationId xmlns:a16="http://schemas.microsoft.com/office/drawing/2014/main" id="{DD795E59-97B2-061B-E858-7A9FB990DAC6}"/>
                    </a:ext>
                  </a:extLst>
                </p:cNvPr>
                <p:cNvGrpSpPr/>
                <p:nvPr/>
              </p:nvGrpSpPr>
              <p:grpSpPr>
                <a:xfrm>
                  <a:off x="13999528" y="495225"/>
                  <a:ext cx="62865" cy="62786"/>
                  <a:chOff x="13999528" y="495225"/>
                  <a:chExt cx="62865" cy="62786"/>
                </a:xfrm>
              </p:grpSpPr>
              <p:sp>
                <p:nvSpPr>
                  <p:cNvPr id="35270" name="Freeform 375">
                    <a:extLst>
                      <a:ext uri="{FF2B5EF4-FFF2-40B4-BE49-F238E27FC236}">
                        <a16:creationId xmlns:a16="http://schemas.microsoft.com/office/drawing/2014/main" id="{CD36AD96-E89D-45B7-C1FB-6E82BF805CC8}"/>
                      </a:ext>
                    </a:extLst>
                  </p:cNvPr>
                  <p:cNvSpPr/>
                  <p:nvPr/>
                </p:nvSpPr>
                <p:spPr>
                  <a:xfrm>
                    <a:off x="13999528"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71" name="Freeform 376">
                    <a:extLst>
                      <a:ext uri="{FF2B5EF4-FFF2-40B4-BE49-F238E27FC236}">
                        <a16:creationId xmlns:a16="http://schemas.microsoft.com/office/drawing/2014/main" id="{8B469C8A-5F41-C50C-62C7-958EF7563B42}"/>
                      </a:ext>
                    </a:extLst>
                  </p:cNvPr>
                  <p:cNvSpPr/>
                  <p:nvPr/>
                </p:nvSpPr>
                <p:spPr>
                  <a:xfrm>
                    <a:off x="14030960"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5" name="Graphic 19">
                  <a:extLst>
                    <a:ext uri="{FF2B5EF4-FFF2-40B4-BE49-F238E27FC236}">
                      <a16:creationId xmlns:a16="http://schemas.microsoft.com/office/drawing/2014/main" id="{8F12EAD8-E7FC-3D2C-5C91-DB72FC23FF4A}"/>
                    </a:ext>
                  </a:extLst>
                </p:cNvPr>
                <p:cNvGrpSpPr/>
                <p:nvPr/>
              </p:nvGrpSpPr>
              <p:grpSpPr>
                <a:xfrm>
                  <a:off x="14004290" y="495225"/>
                  <a:ext cx="62865" cy="62786"/>
                  <a:chOff x="14004290" y="495225"/>
                  <a:chExt cx="62865" cy="62786"/>
                </a:xfrm>
              </p:grpSpPr>
              <p:sp>
                <p:nvSpPr>
                  <p:cNvPr id="35268" name="Freeform 378">
                    <a:extLst>
                      <a:ext uri="{FF2B5EF4-FFF2-40B4-BE49-F238E27FC236}">
                        <a16:creationId xmlns:a16="http://schemas.microsoft.com/office/drawing/2014/main" id="{51582BF7-C6DD-EAFA-7D2E-D818FC5FFEA1}"/>
                      </a:ext>
                    </a:extLst>
                  </p:cNvPr>
                  <p:cNvSpPr/>
                  <p:nvPr/>
                </p:nvSpPr>
                <p:spPr>
                  <a:xfrm>
                    <a:off x="14004290"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69" name="Freeform 379">
                    <a:extLst>
                      <a:ext uri="{FF2B5EF4-FFF2-40B4-BE49-F238E27FC236}">
                        <a16:creationId xmlns:a16="http://schemas.microsoft.com/office/drawing/2014/main" id="{98D6D026-3727-3AD8-EEF9-3C408E3762F2}"/>
                      </a:ext>
                    </a:extLst>
                  </p:cNvPr>
                  <p:cNvSpPr/>
                  <p:nvPr/>
                </p:nvSpPr>
                <p:spPr>
                  <a:xfrm>
                    <a:off x="1403572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6" name="Graphic 19">
                  <a:extLst>
                    <a:ext uri="{FF2B5EF4-FFF2-40B4-BE49-F238E27FC236}">
                      <a16:creationId xmlns:a16="http://schemas.microsoft.com/office/drawing/2014/main" id="{44C869A8-0FD2-EC24-986F-D761B69C686D}"/>
                    </a:ext>
                  </a:extLst>
                </p:cNvPr>
                <p:cNvGrpSpPr/>
                <p:nvPr/>
              </p:nvGrpSpPr>
              <p:grpSpPr>
                <a:xfrm>
                  <a:off x="14008100" y="495225"/>
                  <a:ext cx="63817" cy="62786"/>
                  <a:chOff x="14008100" y="495225"/>
                  <a:chExt cx="63817" cy="62786"/>
                </a:xfrm>
              </p:grpSpPr>
              <p:sp>
                <p:nvSpPr>
                  <p:cNvPr id="35266" name="Freeform 381">
                    <a:extLst>
                      <a:ext uri="{FF2B5EF4-FFF2-40B4-BE49-F238E27FC236}">
                        <a16:creationId xmlns:a16="http://schemas.microsoft.com/office/drawing/2014/main" id="{372C4683-34C1-2440-CFE5-2EAC0D23F113}"/>
                      </a:ext>
                    </a:extLst>
                  </p:cNvPr>
                  <p:cNvSpPr/>
                  <p:nvPr/>
                </p:nvSpPr>
                <p:spPr>
                  <a:xfrm>
                    <a:off x="14008100" y="52661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67" name="Freeform 382">
                    <a:extLst>
                      <a:ext uri="{FF2B5EF4-FFF2-40B4-BE49-F238E27FC236}">
                        <a16:creationId xmlns:a16="http://schemas.microsoft.com/office/drawing/2014/main" id="{7C4F65BD-DA86-23E7-1498-2821F221AB91}"/>
                      </a:ext>
                    </a:extLst>
                  </p:cNvPr>
                  <p:cNvSpPr/>
                  <p:nvPr/>
                </p:nvSpPr>
                <p:spPr>
                  <a:xfrm>
                    <a:off x="1403953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7" name="Graphic 19">
                  <a:extLst>
                    <a:ext uri="{FF2B5EF4-FFF2-40B4-BE49-F238E27FC236}">
                      <a16:creationId xmlns:a16="http://schemas.microsoft.com/office/drawing/2014/main" id="{53CF1164-85D2-C335-17F7-3C8DD7607CA2}"/>
                    </a:ext>
                  </a:extLst>
                </p:cNvPr>
                <p:cNvGrpSpPr/>
                <p:nvPr/>
              </p:nvGrpSpPr>
              <p:grpSpPr>
                <a:xfrm>
                  <a:off x="14020483" y="495225"/>
                  <a:ext cx="62865" cy="62786"/>
                  <a:chOff x="14020483" y="495225"/>
                  <a:chExt cx="62865" cy="62786"/>
                </a:xfrm>
              </p:grpSpPr>
              <p:sp>
                <p:nvSpPr>
                  <p:cNvPr id="35264" name="Freeform 384">
                    <a:extLst>
                      <a:ext uri="{FF2B5EF4-FFF2-40B4-BE49-F238E27FC236}">
                        <a16:creationId xmlns:a16="http://schemas.microsoft.com/office/drawing/2014/main" id="{13E2BABE-576B-F822-BF34-E0F59F10B3B0}"/>
                      </a:ext>
                    </a:extLst>
                  </p:cNvPr>
                  <p:cNvSpPr/>
                  <p:nvPr/>
                </p:nvSpPr>
                <p:spPr>
                  <a:xfrm>
                    <a:off x="14020483"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65" name="Freeform 385">
                    <a:extLst>
                      <a:ext uri="{FF2B5EF4-FFF2-40B4-BE49-F238E27FC236}">
                        <a16:creationId xmlns:a16="http://schemas.microsoft.com/office/drawing/2014/main" id="{DC5C1D41-11A7-092A-0600-310B0C0F2C75}"/>
                      </a:ext>
                    </a:extLst>
                  </p:cNvPr>
                  <p:cNvSpPr/>
                  <p:nvPr/>
                </p:nvSpPr>
                <p:spPr>
                  <a:xfrm>
                    <a:off x="14051915"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8" name="Graphic 19">
                  <a:extLst>
                    <a:ext uri="{FF2B5EF4-FFF2-40B4-BE49-F238E27FC236}">
                      <a16:creationId xmlns:a16="http://schemas.microsoft.com/office/drawing/2014/main" id="{9AA49E93-9EE6-E016-9BF6-E0E25C21E64E}"/>
                    </a:ext>
                  </a:extLst>
                </p:cNvPr>
                <p:cNvGrpSpPr/>
                <p:nvPr/>
              </p:nvGrpSpPr>
              <p:grpSpPr>
                <a:xfrm>
                  <a:off x="14026198" y="495225"/>
                  <a:ext cx="62865" cy="62786"/>
                  <a:chOff x="14026198" y="495225"/>
                  <a:chExt cx="62865" cy="62786"/>
                </a:xfrm>
              </p:grpSpPr>
              <p:sp>
                <p:nvSpPr>
                  <p:cNvPr id="35262" name="Freeform 387">
                    <a:extLst>
                      <a:ext uri="{FF2B5EF4-FFF2-40B4-BE49-F238E27FC236}">
                        <a16:creationId xmlns:a16="http://schemas.microsoft.com/office/drawing/2014/main" id="{E3A0A95B-6C42-CFFE-83C5-3A5D5486A4B9}"/>
                      </a:ext>
                    </a:extLst>
                  </p:cNvPr>
                  <p:cNvSpPr/>
                  <p:nvPr/>
                </p:nvSpPr>
                <p:spPr>
                  <a:xfrm>
                    <a:off x="14026198"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63" name="Freeform 388">
                    <a:extLst>
                      <a:ext uri="{FF2B5EF4-FFF2-40B4-BE49-F238E27FC236}">
                        <a16:creationId xmlns:a16="http://schemas.microsoft.com/office/drawing/2014/main" id="{485FBC80-1524-0386-E1DF-6D620564F6EF}"/>
                      </a:ext>
                    </a:extLst>
                  </p:cNvPr>
                  <p:cNvSpPr/>
                  <p:nvPr/>
                </p:nvSpPr>
                <p:spPr>
                  <a:xfrm>
                    <a:off x="14057630"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79" name="Graphic 19">
                  <a:extLst>
                    <a:ext uri="{FF2B5EF4-FFF2-40B4-BE49-F238E27FC236}">
                      <a16:creationId xmlns:a16="http://schemas.microsoft.com/office/drawing/2014/main" id="{6EC629D6-28E2-7B31-C691-D81305268811}"/>
                    </a:ext>
                  </a:extLst>
                </p:cNvPr>
                <p:cNvGrpSpPr/>
                <p:nvPr/>
              </p:nvGrpSpPr>
              <p:grpSpPr>
                <a:xfrm>
                  <a:off x="14030960" y="495225"/>
                  <a:ext cx="62865" cy="62786"/>
                  <a:chOff x="14030960" y="495225"/>
                  <a:chExt cx="62865" cy="62786"/>
                </a:xfrm>
              </p:grpSpPr>
              <p:sp>
                <p:nvSpPr>
                  <p:cNvPr id="35260" name="Freeform 390">
                    <a:extLst>
                      <a:ext uri="{FF2B5EF4-FFF2-40B4-BE49-F238E27FC236}">
                        <a16:creationId xmlns:a16="http://schemas.microsoft.com/office/drawing/2014/main" id="{D0E6BC91-47A7-3151-720E-C86FD77D67C0}"/>
                      </a:ext>
                    </a:extLst>
                  </p:cNvPr>
                  <p:cNvSpPr/>
                  <p:nvPr/>
                </p:nvSpPr>
                <p:spPr>
                  <a:xfrm>
                    <a:off x="14030960" y="52661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61" name="Freeform 391">
                    <a:extLst>
                      <a:ext uri="{FF2B5EF4-FFF2-40B4-BE49-F238E27FC236}">
                        <a16:creationId xmlns:a16="http://schemas.microsoft.com/office/drawing/2014/main" id="{5283AF7A-2BC1-9273-9DF4-8F4F975A8089}"/>
                      </a:ext>
                    </a:extLst>
                  </p:cNvPr>
                  <p:cNvSpPr/>
                  <p:nvPr/>
                </p:nvSpPr>
                <p:spPr>
                  <a:xfrm>
                    <a:off x="1406239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0" name="Graphic 19">
                  <a:extLst>
                    <a:ext uri="{FF2B5EF4-FFF2-40B4-BE49-F238E27FC236}">
                      <a16:creationId xmlns:a16="http://schemas.microsoft.com/office/drawing/2014/main" id="{1ECC0AD2-27D1-7FDF-7D9C-A23021A17307}"/>
                    </a:ext>
                  </a:extLst>
                </p:cNvPr>
                <p:cNvGrpSpPr/>
                <p:nvPr/>
              </p:nvGrpSpPr>
              <p:grpSpPr>
                <a:xfrm>
                  <a:off x="14046200" y="495225"/>
                  <a:ext cx="63817" cy="62786"/>
                  <a:chOff x="14046200" y="495225"/>
                  <a:chExt cx="63817" cy="62786"/>
                </a:xfrm>
              </p:grpSpPr>
              <p:sp>
                <p:nvSpPr>
                  <p:cNvPr id="35258" name="Freeform 393">
                    <a:extLst>
                      <a:ext uri="{FF2B5EF4-FFF2-40B4-BE49-F238E27FC236}">
                        <a16:creationId xmlns:a16="http://schemas.microsoft.com/office/drawing/2014/main" id="{3AC1868C-5353-5556-09EC-50F6D366CCDC}"/>
                      </a:ext>
                    </a:extLst>
                  </p:cNvPr>
                  <p:cNvSpPr/>
                  <p:nvPr/>
                </p:nvSpPr>
                <p:spPr>
                  <a:xfrm>
                    <a:off x="14046200" y="52661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59" name="Freeform 394">
                    <a:extLst>
                      <a:ext uri="{FF2B5EF4-FFF2-40B4-BE49-F238E27FC236}">
                        <a16:creationId xmlns:a16="http://schemas.microsoft.com/office/drawing/2014/main" id="{F3FE2A71-CC20-BA5A-F366-2CAC3D557BF8}"/>
                      </a:ext>
                    </a:extLst>
                  </p:cNvPr>
                  <p:cNvSpPr/>
                  <p:nvPr/>
                </p:nvSpPr>
                <p:spPr>
                  <a:xfrm>
                    <a:off x="14077633"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1" name="Graphic 19">
                  <a:extLst>
                    <a:ext uri="{FF2B5EF4-FFF2-40B4-BE49-F238E27FC236}">
                      <a16:creationId xmlns:a16="http://schemas.microsoft.com/office/drawing/2014/main" id="{D4759EB3-2436-2A23-2475-9B5D91D7A645}"/>
                    </a:ext>
                  </a:extLst>
                </p:cNvPr>
                <p:cNvGrpSpPr/>
                <p:nvPr/>
              </p:nvGrpSpPr>
              <p:grpSpPr>
                <a:xfrm>
                  <a:off x="14035723" y="495225"/>
                  <a:ext cx="63817" cy="62786"/>
                  <a:chOff x="14035723" y="495225"/>
                  <a:chExt cx="63817" cy="62786"/>
                </a:xfrm>
              </p:grpSpPr>
              <p:sp>
                <p:nvSpPr>
                  <p:cNvPr id="35256" name="Freeform 396">
                    <a:extLst>
                      <a:ext uri="{FF2B5EF4-FFF2-40B4-BE49-F238E27FC236}">
                        <a16:creationId xmlns:a16="http://schemas.microsoft.com/office/drawing/2014/main" id="{281CD235-C974-0AD3-1DD3-3F3A05750148}"/>
                      </a:ext>
                    </a:extLst>
                  </p:cNvPr>
                  <p:cNvSpPr/>
                  <p:nvPr/>
                </p:nvSpPr>
                <p:spPr>
                  <a:xfrm>
                    <a:off x="14035723" y="52661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257" name="Freeform 397">
                    <a:extLst>
                      <a:ext uri="{FF2B5EF4-FFF2-40B4-BE49-F238E27FC236}">
                        <a16:creationId xmlns:a16="http://schemas.microsoft.com/office/drawing/2014/main" id="{04B9DD96-9BFE-2C7B-F770-DA6AD0108B21}"/>
                      </a:ext>
                    </a:extLst>
                  </p:cNvPr>
                  <p:cNvSpPr/>
                  <p:nvPr/>
                </p:nvSpPr>
                <p:spPr>
                  <a:xfrm>
                    <a:off x="14067155" y="49522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2" name="Graphic 19">
                  <a:extLst>
                    <a:ext uri="{FF2B5EF4-FFF2-40B4-BE49-F238E27FC236}">
                      <a16:creationId xmlns:a16="http://schemas.microsoft.com/office/drawing/2014/main" id="{4F573779-A581-BC23-744C-417630EB7EAB}"/>
                    </a:ext>
                  </a:extLst>
                </p:cNvPr>
                <p:cNvGrpSpPr/>
                <p:nvPr/>
              </p:nvGrpSpPr>
              <p:grpSpPr>
                <a:xfrm>
                  <a:off x="14058583" y="512349"/>
                  <a:ext cx="63817" cy="63737"/>
                  <a:chOff x="14058583" y="512349"/>
                  <a:chExt cx="63817" cy="63737"/>
                </a:xfrm>
              </p:grpSpPr>
              <p:sp>
                <p:nvSpPr>
                  <p:cNvPr id="35254" name="Freeform 399">
                    <a:extLst>
                      <a:ext uri="{FF2B5EF4-FFF2-40B4-BE49-F238E27FC236}">
                        <a16:creationId xmlns:a16="http://schemas.microsoft.com/office/drawing/2014/main" id="{AF3957E0-CC36-9A77-787D-1482AF3231E6}"/>
                      </a:ext>
                    </a:extLst>
                  </p:cNvPr>
                  <p:cNvSpPr/>
                  <p:nvPr/>
                </p:nvSpPr>
                <p:spPr>
                  <a:xfrm>
                    <a:off x="14058583" y="54374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55" name="Freeform 400">
                    <a:extLst>
                      <a:ext uri="{FF2B5EF4-FFF2-40B4-BE49-F238E27FC236}">
                        <a16:creationId xmlns:a16="http://schemas.microsoft.com/office/drawing/2014/main" id="{4B568243-8FA6-AF56-E3AB-57FC3B6AEE15}"/>
                      </a:ext>
                    </a:extLst>
                  </p:cNvPr>
                  <p:cNvSpPr/>
                  <p:nvPr/>
                </p:nvSpPr>
                <p:spPr>
                  <a:xfrm>
                    <a:off x="14090968" y="5123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3" name="Graphic 19">
                  <a:extLst>
                    <a:ext uri="{FF2B5EF4-FFF2-40B4-BE49-F238E27FC236}">
                      <a16:creationId xmlns:a16="http://schemas.microsoft.com/office/drawing/2014/main" id="{AB843B74-F421-49A7-1C5C-4D1E96108E41}"/>
                    </a:ext>
                  </a:extLst>
                </p:cNvPr>
                <p:cNvGrpSpPr/>
                <p:nvPr/>
              </p:nvGrpSpPr>
              <p:grpSpPr>
                <a:xfrm>
                  <a:off x="14074775" y="512349"/>
                  <a:ext cx="62865" cy="62786"/>
                  <a:chOff x="14074775" y="512349"/>
                  <a:chExt cx="62865" cy="62786"/>
                </a:xfrm>
              </p:grpSpPr>
              <p:sp>
                <p:nvSpPr>
                  <p:cNvPr id="35252" name="Freeform 402">
                    <a:extLst>
                      <a:ext uri="{FF2B5EF4-FFF2-40B4-BE49-F238E27FC236}">
                        <a16:creationId xmlns:a16="http://schemas.microsoft.com/office/drawing/2014/main" id="{1FB60FAD-5E34-7209-7AF6-037778362C49}"/>
                      </a:ext>
                    </a:extLst>
                  </p:cNvPr>
                  <p:cNvSpPr/>
                  <p:nvPr/>
                </p:nvSpPr>
                <p:spPr>
                  <a:xfrm>
                    <a:off x="14074775"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53" name="Freeform 403">
                    <a:extLst>
                      <a:ext uri="{FF2B5EF4-FFF2-40B4-BE49-F238E27FC236}">
                        <a16:creationId xmlns:a16="http://schemas.microsoft.com/office/drawing/2014/main" id="{B4B63296-53BF-AC34-2435-5E85A6AAAC1E}"/>
                      </a:ext>
                    </a:extLst>
                  </p:cNvPr>
                  <p:cNvSpPr/>
                  <p:nvPr/>
                </p:nvSpPr>
                <p:spPr>
                  <a:xfrm>
                    <a:off x="14106208"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4" name="Graphic 19">
                  <a:extLst>
                    <a:ext uri="{FF2B5EF4-FFF2-40B4-BE49-F238E27FC236}">
                      <a16:creationId xmlns:a16="http://schemas.microsoft.com/office/drawing/2014/main" id="{AB7BF880-A954-472C-E314-E429AFDBA899}"/>
                    </a:ext>
                  </a:extLst>
                </p:cNvPr>
                <p:cNvGrpSpPr/>
                <p:nvPr/>
              </p:nvGrpSpPr>
              <p:grpSpPr>
                <a:xfrm>
                  <a:off x="14097635" y="512349"/>
                  <a:ext cx="62865" cy="62786"/>
                  <a:chOff x="14097635" y="512349"/>
                  <a:chExt cx="62865" cy="62786"/>
                </a:xfrm>
              </p:grpSpPr>
              <p:sp>
                <p:nvSpPr>
                  <p:cNvPr id="35250" name="Freeform 405">
                    <a:extLst>
                      <a:ext uri="{FF2B5EF4-FFF2-40B4-BE49-F238E27FC236}">
                        <a16:creationId xmlns:a16="http://schemas.microsoft.com/office/drawing/2014/main" id="{A7DF975D-28FB-C9CC-C93F-DE54F32A669D}"/>
                      </a:ext>
                    </a:extLst>
                  </p:cNvPr>
                  <p:cNvSpPr/>
                  <p:nvPr/>
                </p:nvSpPr>
                <p:spPr>
                  <a:xfrm>
                    <a:off x="14097635"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51" name="Freeform 406">
                    <a:extLst>
                      <a:ext uri="{FF2B5EF4-FFF2-40B4-BE49-F238E27FC236}">
                        <a16:creationId xmlns:a16="http://schemas.microsoft.com/office/drawing/2014/main" id="{93E48DBF-4987-2CD2-2AB2-3DFA2E3C9494}"/>
                      </a:ext>
                    </a:extLst>
                  </p:cNvPr>
                  <p:cNvSpPr/>
                  <p:nvPr/>
                </p:nvSpPr>
                <p:spPr>
                  <a:xfrm>
                    <a:off x="14129068"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5" name="Graphic 19">
                  <a:extLst>
                    <a:ext uri="{FF2B5EF4-FFF2-40B4-BE49-F238E27FC236}">
                      <a16:creationId xmlns:a16="http://schemas.microsoft.com/office/drawing/2014/main" id="{8AA87D5A-EF3D-DDF1-AA1C-6CE6BD119650}"/>
                    </a:ext>
                  </a:extLst>
                </p:cNvPr>
                <p:cNvGrpSpPr/>
                <p:nvPr/>
              </p:nvGrpSpPr>
              <p:grpSpPr>
                <a:xfrm>
                  <a:off x="14102398" y="512349"/>
                  <a:ext cx="62865" cy="62786"/>
                  <a:chOff x="14102398" y="512349"/>
                  <a:chExt cx="62865" cy="62786"/>
                </a:xfrm>
              </p:grpSpPr>
              <p:sp>
                <p:nvSpPr>
                  <p:cNvPr id="35248" name="Freeform 408">
                    <a:extLst>
                      <a:ext uri="{FF2B5EF4-FFF2-40B4-BE49-F238E27FC236}">
                        <a16:creationId xmlns:a16="http://schemas.microsoft.com/office/drawing/2014/main" id="{B6363B08-499C-47CC-CE72-E756E6A0955E}"/>
                      </a:ext>
                    </a:extLst>
                  </p:cNvPr>
                  <p:cNvSpPr/>
                  <p:nvPr/>
                </p:nvSpPr>
                <p:spPr>
                  <a:xfrm>
                    <a:off x="14102398"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49" name="Freeform 409">
                    <a:extLst>
                      <a:ext uri="{FF2B5EF4-FFF2-40B4-BE49-F238E27FC236}">
                        <a16:creationId xmlns:a16="http://schemas.microsoft.com/office/drawing/2014/main" id="{D4EB2F73-2A79-0E88-1504-391A0784064E}"/>
                      </a:ext>
                    </a:extLst>
                  </p:cNvPr>
                  <p:cNvSpPr/>
                  <p:nvPr/>
                </p:nvSpPr>
                <p:spPr>
                  <a:xfrm>
                    <a:off x="14133830"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6" name="Graphic 19">
                  <a:extLst>
                    <a:ext uri="{FF2B5EF4-FFF2-40B4-BE49-F238E27FC236}">
                      <a16:creationId xmlns:a16="http://schemas.microsoft.com/office/drawing/2014/main" id="{A0E43034-BE80-6FA3-01E5-CFCF50A9C520}"/>
                    </a:ext>
                  </a:extLst>
                </p:cNvPr>
                <p:cNvGrpSpPr/>
                <p:nvPr/>
              </p:nvGrpSpPr>
              <p:grpSpPr>
                <a:xfrm>
                  <a:off x="14108113" y="512349"/>
                  <a:ext cx="62865" cy="62786"/>
                  <a:chOff x="14108113" y="512349"/>
                  <a:chExt cx="62865" cy="62786"/>
                </a:xfrm>
              </p:grpSpPr>
              <p:sp>
                <p:nvSpPr>
                  <p:cNvPr id="35246" name="Freeform 411">
                    <a:extLst>
                      <a:ext uri="{FF2B5EF4-FFF2-40B4-BE49-F238E27FC236}">
                        <a16:creationId xmlns:a16="http://schemas.microsoft.com/office/drawing/2014/main" id="{81D60B51-C33D-FACC-35B0-235D31AC5EA0}"/>
                      </a:ext>
                    </a:extLst>
                  </p:cNvPr>
                  <p:cNvSpPr/>
                  <p:nvPr/>
                </p:nvSpPr>
                <p:spPr>
                  <a:xfrm>
                    <a:off x="14108113" y="54374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47" name="Freeform 412">
                    <a:extLst>
                      <a:ext uri="{FF2B5EF4-FFF2-40B4-BE49-F238E27FC236}">
                        <a16:creationId xmlns:a16="http://schemas.microsoft.com/office/drawing/2014/main" id="{56B9E253-5613-8653-84D2-7AA5B38718C3}"/>
                      </a:ext>
                    </a:extLst>
                  </p:cNvPr>
                  <p:cNvSpPr/>
                  <p:nvPr/>
                </p:nvSpPr>
                <p:spPr>
                  <a:xfrm>
                    <a:off x="14139545" y="51234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7" name="Graphic 19">
                  <a:extLst>
                    <a:ext uri="{FF2B5EF4-FFF2-40B4-BE49-F238E27FC236}">
                      <a16:creationId xmlns:a16="http://schemas.microsoft.com/office/drawing/2014/main" id="{6A8156AE-5817-1E13-CD6A-98F6D507B08E}"/>
                    </a:ext>
                  </a:extLst>
                </p:cNvPr>
                <p:cNvGrpSpPr/>
                <p:nvPr/>
              </p:nvGrpSpPr>
              <p:grpSpPr>
                <a:xfrm>
                  <a:off x="14152880" y="535180"/>
                  <a:ext cx="62864" cy="62786"/>
                  <a:chOff x="14152880" y="535180"/>
                  <a:chExt cx="62864" cy="62786"/>
                </a:xfrm>
              </p:grpSpPr>
              <p:sp>
                <p:nvSpPr>
                  <p:cNvPr id="35244" name="Freeform 414">
                    <a:extLst>
                      <a:ext uri="{FF2B5EF4-FFF2-40B4-BE49-F238E27FC236}">
                        <a16:creationId xmlns:a16="http://schemas.microsoft.com/office/drawing/2014/main" id="{14AA4F55-F035-A2E6-7592-446BDB79AA3B}"/>
                      </a:ext>
                    </a:extLst>
                  </p:cNvPr>
                  <p:cNvSpPr/>
                  <p:nvPr/>
                </p:nvSpPr>
                <p:spPr>
                  <a:xfrm>
                    <a:off x="14152880" y="56657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45" name="Freeform 415">
                    <a:extLst>
                      <a:ext uri="{FF2B5EF4-FFF2-40B4-BE49-F238E27FC236}">
                        <a16:creationId xmlns:a16="http://schemas.microsoft.com/office/drawing/2014/main" id="{96B957F4-47DC-4C0D-C098-F485EB4CFB2D}"/>
                      </a:ext>
                    </a:extLst>
                  </p:cNvPr>
                  <p:cNvSpPr/>
                  <p:nvPr/>
                </p:nvSpPr>
                <p:spPr>
                  <a:xfrm>
                    <a:off x="14184313" y="53518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8" name="Graphic 19">
                  <a:extLst>
                    <a:ext uri="{FF2B5EF4-FFF2-40B4-BE49-F238E27FC236}">
                      <a16:creationId xmlns:a16="http://schemas.microsoft.com/office/drawing/2014/main" id="{A175C37B-3F5B-2A7C-4B04-DBC2C8086C16}"/>
                    </a:ext>
                  </a:extLst>
                </p:cNvPr>
                <p:cNvGrpSpPr/>
                <p:nvPr/>
              </p:nvGrpSpPr>
              <p:grpSpPr>
                <a:xfrm>
                  <a:off x="14175740" y="535180"/>
                  <a:ext cx="62865" cy="62786"/>
                  <a:chOff x="14175740" y="535180"/>
                  <a:chExt cx="62865" cy="62786"/>
                </a:xfrm>
              </p:grpSpPr>
              <p:sp>
                <p:nvSpPr>
                  <p:cNvPr id="35242" name="Freeform 417">
                    <a:extLst>
                      <a:ext uri="{FF2B5EF4-FFF2-40B4-BE49-F238E27FC236}">
                        <a16:creationId xmlns:a16="http://schemas.microsoft.com/office/drawing/2014/main" id="{3E657079-55BB-9330-0F15-CB32B96D88D9}"/>
                      </a:ext>
                    </a:extLst>
                  </p:cNvPr>
                  <p:cNvSpPr/>
                  <p:nvPr/>
                </p:nvSpPr>
                <p:spPr>
                  <a:xfrm>
                    <a:off x="14175740" y="56657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43" name="Freeform 418">
                    <a:extLst>
                      <a:ext uri="{FF2B5EF4-FFF2-40B4-BE49-F238E27FC236}">
                        <a16:creationId xmlns:a16="http://schemas.microsoft.com/office/drawing/2014/main" id="{0FC43B05-A365-6D3E-433A-9E5009AEC831}"/>
                      </a:ext>
                    </a:extLst>
                  </p:cNvPr>
                  <p:cNvSpPr/>
                  <p:nvPr/>
                </p:nvSpPr>
                <p:spPr>
                  <a:xfrm>
                    <a:off x="14207173" y="53518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89" name="Graphic 19">
                  <a:extLst>
                    <a:ext uri="{FF2B5EF4-FFF2-40B4-BE49-F238E27FC236}">
                      <a16:creationId xmlns:a16="http://schemas.microsoft.com/office/drawing/2014/main" id="{A26823F4-B25E-0CD8-433A-914DCFF9C0A2}"/>
                    </a:ext>
                  </a:extLst>
                </p:cNvPr>
                <p:cNvGrpSpPr/>
                <p:nvPr/>
              </p:nvGrpSpPr>
              <p:grpSpPr>
                <a:xfrm>
                  <a:off x="14224318" y="557060"/>
                  <a:ext cx="62864" cy="62786"/>
                  <a:chOff x="14224318" y="557060"/>
                  <a:chExt cx="62864" cy="62786"/>
                </a:xfrm>
              </p:grpSpPr>
              <p:sp>
                <p:nvSpPr>
                  <p:cNvPr id="35240" name="Freeform 420">
                    <a:extLst>
                      <a:ext uri="{FF2B5EF4-FFF2-40B4-BE49-F238E27FC236}">
                        <a16:creationId xmlns:a16="http://schemas.microsoft.com/office/drawing/2014/main" id="{A4320B62-B51F-60DE-888A-63E2616010FD}"/>
                      </a:ext>
                    </a:extLst>
                  </p:cNvPr>
                  <p:cNvSpPr/>
                  <p:nvPr/>
                </p:nvSpPr>
                <p:spPr>
                  <a:xfrm>
                    <a:off x="14224318"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41" name="Freeform 421">
                    <a:extLst>
                      <a:ext uri="{FF2B5EF4-FFF2-40B4-BE49-F238E27FC236}">
                        <a16:creationId xmlns:a16="http://schemas.microsoft.com/office/drawing/2014/main" id="{D91DCEF1-FEE8-3DC2-ED37-8BFF3995174B}"/>
                      </a:ext>
                    </a:extLst>
                  </p:cNvPr>
                  <p:cNvSpPr/>
                  <p:nvPr/>
                </p:nvSpPr>
                <p:spPr>
                  <a:xfrm>
                    <a:off x="1425575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0" name="Graphic 19">
                  <a:extLst>
                    <a:ext uri="{FF2B5EF4-FFF2-40B4-BE49-F238E27FC236}">
                      <a16:creationId xmlns:a16="http://schemas.microsoft.com/office/drawing/2014/main" id="{22AB58F6-5706-F7FB-8548-DAD11322A35A}"/>
                    </a:ext>
                  </a:extLst>
                </p:cNvPr>
                <p:cNvGrpSpPr/>
                <p:nvPr/>
              </p:nvGrpSpPr>
              <p:grpSpPr>
                <a:xfrm>
                  <a:off x="14235748" y="557060"/>
                  <a:ext cx="62865" cy="62786"/>
                  <a:chOff x="14235748" y="557060"/>
                  <a:chExt cx="62865" cy="62786"/>
                </a:xfrm>
              </p:grpSpPr>
              <p:sp>
                <p:nvSpPr>
                  <p:cNvPr id="35238" name="Freeform 423">
                    <a:extLst>
                      <a:ext uri="{FF2B5EF4-FFF2-40B4-BE49-F238E27FC236}">
                        <a16:creationId xmlns:a16="http://schemas.microsoft.com/office/drawing/2014/main" id="{FEC04C77-2BFE-5AA0-B0D1-17F22A739B63}"/>
                      </a:ext>
                    </a:extLst>
                  </p:cNvPr>
                  <p:cNvSpPr/>
                  <p:nvPr/>
                </p:nvSpPr>
                <p:spPr>
                  <a:xfrm>
                    <a:off x="14235748"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39" name="Freeform 424">
                    <a:extLst>
                      <a:ext uri="{FF2B5EF4-FFF2-40B4-BE49-F238E27FC236}">
                        <a16:creationId xmlns:a16="http://schemas.microsoft.com/office/drawing/2014/main" id="{B3FF93DD-8068-F8B3-6052-205EFEF089D4}"/>
                      </a:ext>
                    </a:extLst>
                  </p:cNvPr>
                  <p:cNvSpPr/>
                  <p:nvPr/>
                </p:nvSpPr>
                <p:spPr>
                  <a:xfrm>
                    <a:off x="1426718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1" name="Graphic 19">
                  <a:extLst>
                    <a:ext uri="{FF2B5EF4-FFF2-40B4-BE49-F238E27FC236}">
                      <a16:creationId xmlns:a16="http://schemas.microsoft.com/office/drawing/2014/main" id="{891F47B1-1153-1F37-3301-A4A22036CD94}"/>
                    </a:ext>
                  </a:extLst>
                </p:cNvPr>
                <p:cNvGrpSpPr/>
                <p:nvPr/>
              </p:nvGrpSpPr>
              <p:grpSpPr>
                <a:xfrm>
                  <a:off x="14256703" y="557060"/>
                  <a:ext cx="62865" cy="62786"/>
                  <a:chOff x="14256703" y="557060"/>
                  <a:chExt cx="62865" cy="62786"/>
                </a:xfrm>
              </p:grpSpPr>
              <p:sp>
                <p:nvSpPr>
                  <p:cNvPr id="35236" name="Freeform 426">
                    <a:extLst>
                      <a:ext uri="{FF2B5EF4-FFF2-40B4-BE49-F238E27FC236}">
                        <a16:creationId xmlns:a16="http://schemas.microsoft.com/office/drawing/2014/main" id="{8BF36147-FE11-25B2-D0A2-AAFFE19BE777}"/>
                      </a:ext>
                    </a:extLst>
                  </p:cNvPr>
                  <p:cNvSpPr/>
                  <p:nvPr/>
                </p:nvSpPr>
                <p:spPr>
                  <a:xfrm>
                    <a:off x="14256703"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37" name="Freeform 427">
                    <a:extLst>
                      <a:ext uri="{FF2B5EF4-FFF2-40B4-BE49-F238E27FC236}">
                        <a16:creationId xmlns:a16="http://schemas.microsoft.com/office/drawing/2014/main" id="{39337197-F3B4-353F-1AD7-FD1FAEBB5F6E}"/>
                      </a:ext>
                    </a:extLst>
                  </p:cNvPr>
                  <p:cNvSpPr/>
                  <p:nvPr/>
                </p:nvSpPr>
                <p:spPr>
                  <a:xfrm>
                    <a:off x="1428813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2" name="Graphic 19">
                  <a:extLst>
                    <a:ext uri="{FF2B5EF4-FFF2-40B4-BE49-F238E27FC236}">
                      <a16:creationId xmlns:a16="http://schemas.microsoft.com/office/drawing/2014/main" id="{B266AEEC-7B96-BAB4-CA8D-B420B0902757}"/>
                    </a:ext>
                  </a:extLst>
                </p:cNvPr>
                <p:cNvGrpSpPr/>
                <p:nvPr/>
              </p:nvGrpSpPr>
              <p:grpSpPr>
                <a:xfrm>
                  <a:off x="14262418" y="557060"/>
                  <a:ext cx="63817" cy="62786"/>
                  <a:chOff x="14262418" y="557060"/>
                  <a:chExt cx="63817" cy="62786"/>
                </a:xfrm>
              </p:grpSpPr>
              <p:sp>
                <p:nvSpPr>
                  <p:cNvPr id="35234" name="Freeform 429">
                    <a:extLst>
                      <a:ext uri="{FF2B5EF4-FFF2-40B4-BE49-F238E27FC236}">
                        <a16:creationId xmlns:a16="http://schemas.microsoft.com/office/drawing/2014/main" id="{7BB03129-F44B-B183-F87B-6D77E7BAABD7}"/>
                      </a:ext>
                    </a:extLst>
                  </p:cNvPr>
                  <p:cNvSpPr/>
                  <p:nvPr/>
                </p:nvSpPr>
                <p:spPr>
                  <a:xfrm>
                    <a:off x="14262418"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35" name="Freeform 430">
                    <a:extLst>
                      <a:ext uri="{FF2B5EF4-FFF2-40B4-BE49-F238E27FC236}">
                        <a16:creationId xmlns:a16="http://schemas.microsoft.com/office/drawing/2014/main" id="{7AEEDE6F-9824-C0EF-F732-96ED8D41AEEB}"/>
                      </a:ext>
                    </a:extLst>
                  </p:cNvPr>
                  <p:cNvSpPr/>
                  <p:nvPr/>
                </p:nvSpPr>
                <p:spPr>
                  <a:xfrm>
                    <a:off x="1429480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3" name="Graphic 19">
                  <a:extLst>
                    <a:ext uri="{FF2B5EF4-FFF2-40B4-BE49-F238E27FC236}">
                      <a16:creationId xmlns:a16="http://schemas.microsoft.com/office/drawing/2014/main" id="{C204E0E0-BB46-F620-65C5-D7E4F9FB7105}"/>
                    </a:ext>
                  </a:extLst>
                </p:cNvPr>
                <p:cNvGrpSpPr/>
                <p:nvPr/>
              </p:nvGrpSpPr>
              <p:grpSpPr>
                <a:xfrm>
                  <a:off x="14308138" y="583697"/>
                  <a:ext cx="63817" cy="62786"/>
                  <a:chOff x="14308138" y="583697"/>
                  <a:chExt cx="63817" cy="62786"/>
                </a:xfrm>
              </p:grpSpPr>
              <p:sp>
                <p:nvSpPr>
                  <p:cNvPr id="35232" name="Freeform 432">
                    <a:extLst>
                      <a:ext uri="{FF2B5EF4-FFF2-40B4-BE49-F238E27FC236}">
                        <a16:creationId xmlns:a16="http://schemas.microsoft.com/office/drawing/2014/main" id="{59E20229-3AFD-654A-44B3-B751AD3FDD97}"/>
                      </a:ext>
                    </a:extLst>
                  </p:cNvPr>
                  <p:cNvSpPr/>
                  <p:nvPr/>
                </p:nvSpPr>
                <p:spPr>
                  <a:xfrm>
                    <a:off x="14308138"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33" name="Freeform 433">
                    <a:extLst>
                      <a:ext uri="{FF2B5EF4-FFF2-40B4-BE49-F238E27FC236}">
                        <a16:creationId xmlns:a16="http://schemas.microsoft.com/office/drawing/2014/main" id="{49B4B34D-DBCC-A370-0EA3-7DC3C9E127DC}"/>
                      </a:ext>
                    </a:extLst>
                  </p:cNvPr>
                  <p:cNvSpPr/>
                  <p:nvPr/>
                </p:nvSpPr>
                <p:spPr>
                  <a:xfrm>
                    <a:off x="1433957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4" name="Graphic 19">
                  <a:extLst>
                    <a:ext uri="{FF2B5EF4-FFF2-40B4-BE49-F238E27FC236}">
                      <a16:creationId xmlns:a16="http://schemas.microsoft.com/office/drawing/2014/main" id="{84BFBB1D-CDE0-FAD7-F091-9B6156CEFB32}"/>
                    </a:ext>
                  </a:extLst>
                </p:cNvPr>
                <p:cNvGrpSpPr/>
                <p:nvPr/>
              </p:nvGrpSpPr>
              <p:grpSpPr>
                <a:xfrm>
                  <a:off x="14317663" y="583697"/>
                  <a:ext cx="62865" cy="62786"/>
                  <a:chOff x="14317663" y="583697"/>
                  <a:chExt cx="62865" cy="62786"/>
                </a:xfrm>
              </p:grpSpPr>
              <p:sp>
                <p:nvSpPr>
                  <p:cNvPr id="35230" name="Freeform 435">
                    <a:extLst>
                      <a:ext uri="{FF2B5EF4-FFF2-40B4-BE49-F238E27FC236}">
                        <a16:creationId xmlns:a16="http://schemas.microsoft.com/office/drawing/2014/main" id="{333AF4D4-5079-5524-6C68-D9BA6F0040A7}"/>
                      </a:ext>
                    </a:extLst>
                  </p:cNvPr>
                  <p:cNvSpPr/>
                  <p:nvPr/>
                </p:nvSpPr>
                <p:spPr>
                  <a:xfrm>
                    <a:off x="14317663"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31" name="Freeform 436">
                    <a:extLst>
                      <a:ext uri="{FF2B5EF4-FFF2-40B4-BE49-F238E27FC236}">
                        <a16:creationId xmlns:a16="http://schemas.microsoft.com/office/drawing/2014/main" id="{B3B5CE71-690E-C428-75C6-0A2892CDD582}"/>
                      </a:ext>
                    </a:extLst>
                  </p:cNvPr>
                  <p:cNvSpPr/>
                  <p:nvPr/>
                </p:nvSpPr>
                <p:spPr>
                  <a:xfrm>
                    <a:off x="14349095"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5" name="Graphic 19">
                  <a:extLst>
                    <a:ext uri="{FF2B5EF4-FFF2-40B4-BE49-F238E27FC236}">
                      <a16:creationId xmlns:a16="http://schemas.microsoft.com/office/drawing/2014/main" id="{5FE59D6C-9136-0534-48A5-338639DB0796}"/>
                    </a:ext>
                  </a:extLst>
                </p:cNvPr>
                <p:cNvGrpSpPr/>
                <p:nvPr/>
              </p:nvGrpSpPr>
              <p:grpSpPr>
                <a:xfrm>
                  <a:off x="14330045" y="582746"/>
                  <a:ext cx="62865" cy="63737"/>
                  <a:chOff x="14330045" y="582746"/>
                  <a:chExt cx="62865" cy="63737"/>
                </a:xfrm>
              </p:grpSpPr>
              <p:sp>
                <p:nvSpPr>
                  <p:cNvPr id="35228" name="Freeform 438">
                    <a:extLst>
                      <a:ext uri="{FF2B5EF4-FFF2-40B4-BE49-F238E27FC236}">
                        <a16:creationId xmlns:a16="http://schemas.microsoft.com/office/drawing/2014/main" id="{E7F323A5-3C56-9CE5-AAF4-45EC8B6A3B9A}"/>
                      </a:ext>
                    </a:extLst>
                  </p:cNvPr>
                  <p:cNvSpPr/>
                  <p:nvPr/>
                </p:nvSpPr>
                <p:spPr>
                  <a:xfrm>
                    <a:off x="14330045" y="61413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29" name="Freeform 439">
                    <a:extLst>
                      <a:ext uri="{FF2B5EF4-FFF2-40B4-BE49-F238E27FC236}">
                        <a16:creationId xmlns:a16="http://schemas.microsoft.com/office/drawing/2014/main" id="{0769609D-AA35-766D-CD6A-37B1A33A1CE0}"/>
                      </a:ext>
                    </a:extLst>
                  </p:cNvPr>
                  <p:cNvSpPr/>
                  <p:nvPr/>
                </p:nvSpPr>
                <p:spPr>
                  <a:xfrm>
                    <a:off x="14361478"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6" name="Graphic 19">
                  <a:extLst>
                    <a:ext uri="{FF2B5EF4-FFF2-40B4-BE49-F238E27FC236}">
                      <a16:creationId xmlns:a16="http://schemas.microsoft.com/office/drawing/2014/main" id="{78A69476-A2D1-C37D-1751-1A054B4CFACA}"/>
                    </a:ext>
                  </a:extLst>
                </p:cNvPr>
                <p:cNvGrpSpPr/>
                <p:nvPr/>
              </p:nvGrpSpPr>
              <p:grpSpPr>
                <a:xfrm>
                  <a:off x="14338618" y="582746"/>
                  <a:ext cx="62864" cy="63737"/>
                  <a:chOff x="14338618" y="582746"/>
                  <a:chExt cx="62864" cy="63737"/>
                </a:xfrm>
              </p:grpSpPr>
              <p:sp>
                <p:nvSpPr>
                  <p:cNvPr id="35226" name="Freeform 441">
                    <a:extLst>
                      <a:ext uri="{FF2B5EF4-FFF2-40B4-BE49-F238E27FC236}">
                        <a16:creationId xmlns:a16="http://schemas.microsoft.com/office/drawing/2014/main" id="{3111BCA8-6293-9BE8-613A-D671C589B45A}"/>
                      </a:ext>
                    </a:extLst>
                  </p:cNvPr>
                  <p:cNvSpPr/>
                  <p:nvPr/>
                </p:nvSpPr>
                <p:spPr>
                  <a:xfrm>
                    <a:off x="14338618" y="61413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27" name="Freeform 442">
                    <a:extLst>
                      <a:ext uri="{FF2B5EF4-FFF2-40B4-BE49-F238E27FC236}">
                        <a16:creationId xmlns:a16="http://schemas.microsoft.com/office/drawing/2014/main" id="{703110F8-7FE7-5648-D5B3-8037697BFF50}"/>
                      </a:ext>
                    </a:extLst>
                  </p:cNvPr>
                  <p:cNvSpPr/>
                  <p:nvPr/>
                </p:nvSpPr>
                <p:spPr>
                  <a:xfrm>
                    <a:off x="14370050"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7" name="Graphic 19">
                  <a:extLst>
                    <a:ext uri="{FF2B5EF4-FFF2-40B4-BE49-F238E27FC236}">
                      <a16:creationId xmlns:a16="http://schemas.microsoft.com/office/drawing/2014/main" id="{357DE1EA-3B54-9194-E7E5-C5AF494A560B}"/>
                    </a:ext>
                  </a:extLst>
                </p:cNvPr>
                <p:cNvGrpSpPr/>
                <p:nvPr/>
              </p:nvGrpSpPr>
              <p:grpSpPr>
                <a:xfrm>
                  <a:off x="14350048" y="582746"/>
                  <a:ext cx="62865" cy="63737"/>
                  <a:chOff x="14350048" y="582746"/>
                  <a:chExt cx="62865" cy="63737"/>
                </a:xfrm>
              </p:grpSpPr>
              <p:sp>
                <p:nvSpPr>
                  <p:cNvPr id="35224" name="Freeform 444">
                    <a:extLst>
                      <a:ext uri="{FF2B5EF4-FFF2-40B4-BE49-F238E27FC236}">
                        <a16:creationId xmlns:a16="http://schemas.microsoft.com/office/drawing/2014/main" id="{C3795B09-D34B-14A4-69B1-9B331D1B267C}"/>
                      </a:ext>
                    </a:extLst>
                  </p:cNvPr>
                  <p:cNvSpPr/>
                  <p:nvPr/>
                </p:nvSpPr>
                <p:spPr>
                  <a:xfrm>
                    <a:off x="14350048" y="61413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25" name="Freeform 445">
                    <a:extLst>
                      <a:ext uri="{FF2B5EF4-FFF2-40B4-BE49-F238E27FC236}">
                        <a16:creationId xmlns:a16="http://schemas.microsoft.com/office/drawing/2014/main" id="{4F43DF2B-1A40-8BBA-1374-685895D66CFC}"/>
                      </a:ext>
                    </a:extLst>
                  </p:cNvPr>
                  <p:cNvSpPr/>
                  <p:nvPr/>
                </p:nvSpPr>
                <p:spPr>
                  <a:xfrm>
                    <a:off x="14381480"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8" name="Graphic 19">
                  <a:extLst>
                    <a:ext uri="{FF2B5EF4-FFF2-40B4-BE49-F238E27FC236}">
                      <a16:creationId xmlns:a16="http://schemas.microsoft.com/office/drawing/2014/main" id="{03408F62-AADA-37AD-2487-97A43680A12E}"/>
                    </a:ext>
                  </a:extLst>
                </p:cNvPr>
                <p:cNvGrpSpPr/>
                <p:nvPr/>
              </p:nvGrpSpPr>
              <p:grpSpPr>
                <a:xfrm>
                  <a:off x="14355763" y="582746"/>
                  <a:ext cx="62865" cy="63737"/>
                  <a:chOff x="14355763" y="582746"/>
                  <a:chExt cx="62865" cy="63737"/>
                </a:xfrm>
              </p:grpSpPr>
              <p:sp>
                <p:nvSpPr>
                  <p:cNvPr id="35222" name="Freeform 447">
                    <a:extLst>
                      <a:ext uri="{FF2B5EF4-FFF2-40B4-BE49-F238E27FC236}">
                        <a16:creationId xmlns:a16="http://schemas.microsoft.com/office/drawing/2014/main" id="{FA7E78A2-E7E9-8982-F047-9007DA3AEB63}"/>
                      </a:ext>
                    </a:extLst>
                  </p:cNvPr>
                  <p:cNvSpPr/>
                  <p:nvPr/>
                </p:nvSpPr>
                <p:spPr>
                  <a:xfrm>
                    <a:off x="14355763" y="61413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23" name="Freeform 448">
                    <a:extLst>
                      <a:ext uri="{FF2B5EF4-FFF2-40B4-BE49-F238E27FC236}">
                        <a16:creationId xmlns:a16="http://schemas.microsoft.com/office/drawing/2014/main" id="{B58E35B8-E243-B9F5-DFFB-7F27E5703EA8}"/>
                      </a:ext>
                    </a:extLst>
                  </p:cNvPr>
                  <p:cNvSpPr/>
                  <p:nvPr/>
                </p:nvSpPr>
                <p:spPr>
                  <a:xfrm>
                    <a:off x="14387195"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099" name="Graphic 19">
                  <a:extLst>
                    <a:ext uri="{FF2B5EF4-FFF2-40B4-BE49-F238E27FC236}">
                      <a16:creationId xmlns:a16="http://schemas.microsoft.com/office/drawing/2014/main" id="{310A161C-CF7C-3CDD-906F-9B3DCE62B6FD}"/>
                    </a:ext>
                  </a:extLst>
                </p:cNvPr>
                <p:cNvGrpSpPr/>
                <p:nvPr/>
              </p:nvGrpSpPr>
              <p:grpSpPr>
                <a:xfrm>
                  <a:off x="14381480" y="582746"/>
                  <a:ext cx="63817" cy="63737"/>
                  <a:chOff x="14381480" y="582746"/>
                  <a:chExt cx="63817" cy="63737"/>
                </a:xfrm>
              </p:grpSpPr>
              <p:sp>
                <p:nvSpPr>
                  <p:cNvPr id="35220" name="Freeform 450">
                    <a:extLst>
                      <a:ext uri="{FF2B5EF4-FFF2-40B4-BE49-F238E27FC236}">
                        <a16:creationId xmlns:a16="http://schemas.microsoft.com/office/drawing/2014/main" id="{13DBEC8C-FB0A-E333-0C7A-9A6D217BDF51}"/>
                      </a:ext>
                    </a:extLst>
                  </p:cNvPr>
                  <p:cNvSpPr/>
                  <p:nvPr/>
                </p:nvSpPr>
                <p:spPr>
                  <a:xfrm>
                    <a:off x="14381480" y="61413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21" name="Freeform 451">
                    <a:extLst>
                      <a:ext uri="{FF2B5EF4-FFF2-40B4-BE49-F238E27FC236}">
                        <a16:creationId xmlns:a16="http://schemas.microsoft.com/office/drawing/2014/main" id="{FB0C306D-EF77-90F7-5714-E5F9D560F5C1}"/>
                      </a:ext>
                    </a:extLst>
                  </p:cNvPr>
                  <p:cNvSpPr/>
                  <p:nvPr/>
                </p:nvSpPr>
                <p:spPr>
                  <a:xfrm>
                    <a:off x="14412913" y="58274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0" name="Graphic 19">
                  <a:extLst>
                    <a:ext uri="{FF2B5EF4-FFF2-40B4-BE49-F238E27FC236}">
                      <a16:creationId xmlns:a16="http://schemas.microsoft.com/office/drawing/2014/main" id="{73E964C2-6B78-03CD-72F2-0FC71B6626AD}"/>
                    </a:ext>
                  </a:extLst>
                </p:cNvPr>
                <p:cNvGrpSpPr/>
                <p:nvPr/>
              </p:nvGrpSpPr>
              <p:grpSpPr>
                <a:xfrm>
                  <a:off x="14385290" y="583697"/>
                  <a:ext cx="62865" cy="62786"/>
                  <a:chOff x="14385290" y="583697"/>
                  <a:chExt cx="62865" cy="62786"/>
                </a:xfrm>
              </p:grpSpPr>
              <p:sp>
                <p:nvSpPr>
                  <p:cNvPr id="35218" name="Freeform 453">
                    <a:extLst>
                      <a:ext uri="{FF2B5EF4-FFF2-40B4-BE49-F238E27FC236}">
                        <a16:creationId xmlns:a16="http://schemas.microsoft.com/office/drawing/2014/main" id="{87DC1213-F8B3-A927-89C3-C1B914805F55}"/>
                      </a:ext>
                    </a:extLst>
                  </p:cNvPr>
                  <p:cNvSpPr/>
                  <p:nvPr/>
                </p:nvSpPr>
                <p:spPr>
                  <a:xfrm>
                    <a:off x="14385290"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19" name="Freeform 454">
                    <a:extLst>
                      <a:ext uri="{FF2B5EF4-FFF2-40B4-BE49-F238E27FC236}">
                        <a16:creationId xmlns:a16="http://schemas.microsoft.com/office/drawing/2014/main" id="{DE2ADFD9-E62B-89C6-0F8E-5382FDB04694}"/>
                      </a:ext>
                    </a:extLst>
                  </p:cNvPr>
                  <p:cNvSpPr/>
                  <p:nvPr/>
                </p:nvSpPr>
                <p:spPr>
                  <a:xfrm>
                    <a:off x="1441672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1" name="Graphic 19">
                  <a:extLst>
                    <a:ext uri="{FF2B5EF4-FFF2-40B4-BE49-F238E27FC236}">
                      <a16:creationId xmlns:a16="http://schemas.microsoft.com/office/drawing/2014/main" id="{E38078A5-1BD9-CEEF-C524-FD3C655FE76E}"/>
                    </a:ext>
                  </a:extLst>
                </p:cNvPr>
                <p:cNvGrpSpPr/>
                <p:nvPr/>
              </p:nvGrpSpPr>
              <p:grpSpPr>
                <a:xfrm>
                  <a:off x="14416723" y="583697"/>
                  <a:ext cx="63817" cy="62786"/>
                  <a:chOff x="14416723" y="583697"/>
                  <a:chExt cx="63817" cy="62786"/>
                </a:xfrm>
              </p:grpSpPr>
              <p:sp>
                <p:nvSpPr>
                  <p:cNvPr id="35216" name="Freeform 456">
                    <a:extLst>
                      <a:ext uri="{FF2B5EF4-FFF2-40B4-BE49-F238E27FC236}">
                        <a16:creationId xmlns:a16="http://schemas.microsoft.com/office/drawing/2014/main" id="{93EEE436-E83B-5165-BEB0-EEDE53BDBCEC}"/>
                      </a:ext>
                    </a:extLst>
                  </p:cNvPr>
                  <p:cNvSpPr/>
                  <p:nvPr/>
                </p:nvSpPr>
                <p:spPr>
                  <a:xfrm>
                    <a:off x="14416723" y="61509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217" name="Freeform 457">
                    <a:extLst>
                      <a:ext uri="{FF2B5EF4-FFF2-40B4-BE49-F238E27FC236}">
                        <a16:creationId xmlns:a16="http://schemas.microsoft.com/office/drawing/2014/main" id="{80E38D10-A2D7-383D-7AE2-9619E39111BF}"/>
                      </a:ext>
                    </a:extLst>
                  </p:cNvPr>
                  <p:cNvSpPr/>
                  <p:nvPr/>
                </p:nvSpPr>
                <p:spPr>
                  <a:xfrm>
                    <a:off x="1444910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2" name="Graphic 19">
                  <a:extLst>
                    <a:ext uri="{FF2B5EF4-FFF2-40B4-BE49-F238E27FC236}">
                      <a16:creationId xmlns:a16="http://schemas.microsoft.com/office/drawing/2014/main" id="{6EB02E97-215D-F644-FF08-7A04D2E7A7A0}"/>
                    </a:ext>
                  </a:extLst>
                </p:cNvPr>
                <p:cNvGrpSpPr/>
                <p:nvPr/>
              </p:nvGrpSpPr>
              <p:grpSpPr>
                <a:xfrm>
                  <a:off x="14422438" y="583697"/>
                  <a:ext cx="62865" cy="62786"/>
                  <a:chOff x="14422438" y="583697"/>
                  <a:chExt cx="62865" cy="62786"/>
                </a:xfrm>
              </p:grpSpPr>
              <p:sp>
                <p:nvSpPr>
                  <p:cNvPr id="35214" name="Freeform 459">
                    <a:extLst>
                      <a:ext uri="{FF2B5EF4-FFF2-40B4-BE49-F238E27FC236}">
                        <a16:creationId xmlns:a16="http://schemas.microsoft.com/office/drawing/2014/main" id="{FB3F558B-078D-4AF3-8648-FE345AEC6586}"/>
                      </a:ext>
                    </a:extLst>
                  </p:cNvPr>
                  <p:cNvSpPr/>
                  <p:nvPr/>
                </p:nvSpPr>
                <p:spPr>
                  <a:xfrm>
                    <a:off x="14422438"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15" name="Freeform 460">
                    <a:extLst>
                      <a:ext uri="{FF2B5EF4-FFF2-40B4-BE49-F238E27FC236}">
                        <a16:creationId xmlns:a16="http://schemas.microsoft.com/office/drawing/2014/main" id="{45E0385A-60F6-5F96-0528-2F57924DCC2C}"/>
                      </a:ext>
                    </a:extLst>
                  </p:cNvPr>
                  <p:cNvSpPr/>
                  <p:nvPr/>
                </p:nvSpPr>
                <p:spPr>
                  <a:xfrm>
                    <a:off x="1445387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3" name="Graphic 19">
                  <a:extLst>
                    <a:ext uri="{FF2B5EF4-FFF2-40B4-BE49-F238E27FC236}">
                      <a16:creationId xmlns:a16="http://schemas.microsoft.com/office/drawing/2014/main" id="{DC19420A-29FA-64E4-DBB8-76E16CC07F03}"/>
                    </a:ext>
                  </a:extLst>
                </p:cNvPr>
                <p:cNvGrpSpPr/>
                <p:nvPr/>
              </p:nvGrpSpPr>
              <p:grpSpPr>
                <a:xfrm>
                  <a:off x="14503400" y="583697"/>
                  <a:ext cx="62865" cy="62786"/>
                  <a:chOff x="14503400" y="583697"/>
                  <a:chExt cx="62865" cy="62786"/>
                </a:xfrm>
              </p:grpSpPr>
              <p:sp>
                <p:nvSpPr>
                  <p:cNvPr id="35212" name="Freeform 462">
                    <a:extLst>
                      <a:ext uri="{FF2B5EF4-FFF2-40B4-BE49-F238E27FC236}">
                        <a16:creationId xmlns:a16="http://schemas.microsoft.com/office/drawing/2014/main" id="{9C7A6BF0-B16E-EDE2-038B-A4D0200BCA20}"/>
                      </a:ext>
                    </a:extLst>
                  </p:cNvPr>
                  <p:cNvSpPr/>
                  <p:nvPr/>
                </p:nvSpPr>
                <p:spPr>
                  <a:xfrm>
                    <a:off x="14503400"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13" name="Freeform 463">
                    <a:extLst>
                      <a:ext uri="{FF2B5EF4-FFF2-40B4-BE49-F238E27FC236}">
                        <a16:creationId xmlns:a16="http://schemas.microsoft.com/office/drawing/2014/main" id="{80356524-5D4D-80DF-F009-C6479C90CB88}"/>
                      </a:ext>
                    </a:extLst>
                  </p:cNvPr>
                  <p:cNvSpPr/>
                  <p:nvPr/>
                </p:nvSpPr>
                <p:spPr>
                  <a:xfrm>
                    <a:off x="1453483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4" name="Graphic 19">
                  <a:extLst>
                    <a:ext uri="{FF2B5EF4-FFF2-40B4-BE49-F238E27FC236}">
                      <a16:creationId xmlns:a16="http://schemas.microsoft.com/office/drawing/2014/main" id="{365B450F-2260-D567-9ACD-5BEF1668A338}"/>
                    </a:ext>
                  </a:extLst>
                </p:cNvPr>
                <p:cNvGrpSpPr/>
                <p:nvPr/>
              </p:nvGrpSpPr>
              <p:grpSpPr>
                <a:xfrm>
                  <a:off x="14508163" y="583697"/>
                  <a:ext cx="63817" cy="62786"/>
                  <a:chOff x="14508163" y="583697"/>
                  <a:chExt cx="63817" cy="62786"/>
                </a:xfrm>
              </p:grpSpPr>
              <p:sp>
                <p:nvSpPr>
                  <p:cNvPr id="35210" name="Freeform 465">
                    <a:extLst>
                      <a:ext uri="{FF2B5EF4-FFF2-40B4-BE49-F238E27FC236}">
                        <a16:creationId xmlns:a16="http://schemas.microsoft.com/office/drawing/2014/main" id="{232EFCDC-4BEE-7E60-9A5D-14BC9AC4BDEE}"/>
                      </a:ext>
                    </a:extLst>
                  </p:cNvPr>
                  <p:cNvSpPr/>
                  <p:nvPr/>
                </p:nvSpPr>
                <p:spPr>
                  <a:xfrm>
                    <a:off x="14508163"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11" name="Freeform 466">
                    <a:extLst>
                      <a:ext uri="{FF2B5EF4-FFF2-40B4-BE49-F238E27FC236}">
                        <a16:creationId xmlns:a16="http://schemas.microsoft.com/office/drawing/2014/main" id="{9E6A0437-70AF-C68D-F0E3-8FAB1DFE1B97}"/>
                      </a:ext>
                    </a:extLst>
                  </p:cNvPr>
                  <p:cNvSpPr/>
                  <p:nvPr/>
                </p:nvSpPr>
                <p:spPr>
                  <a:xfrm>
                    <a:off x="1454054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5" name="Graphic 19">
                  <a:extLst>
                    <a:ext uri="{FF2B5EF4-FFF2-40B4-BE49-F238E27FC236}">
                      <a16:creationId xmlns:a16="http://schemas.microsoft.com/office/drawing/2014/main" id="{088DA3EB-0F30-9F75-8066-DA9F8D5DC4E5}"/>
                    </a:ext>
                  </a:extLst>
                </p:cNvPr>
                <p:cNvGrpSpPr/>
                <p:nvPr/>
              </p:nvGrpSpPr>
              <p:grpSpPr>
                <a:xfrm>
                  <a:off x="14533880" y="583697"/>
                  <a:ext cx="63817" cy="62786"/>
                  <a:chOff x="14533880" y="583697"/>
                  <a:chExt cx="63817" cy="62786"/>
                </a:xfrm>
              </p:grpSpPr>
              <p:sp>
                <p:nvSpPr>
                  <p:cNvPr id="35208" name="Freeform 468">
                    <a:extLst>
                      <a:ext uri="{FF2B5EF4-FFF2-40B4-BE49-F238E27FC236}">
                        <a16:creationId xmlns:a16="http://schemas.microsoft.com/office/drawing/2014/main" id="{CB307E66-CA14-4835-1A3F-C6E85BD9E485}"/>
                      </a:ext>
                    </a:extLst>
                  </p:cNvPr>
                  <p:cNvSpPr/>
                  <p:nvPr/>
                </p:nvSpPr>
                <p:spPr>
                  <a:xfrm>
                    <a:off x="14533880"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09" name="Freeform 469">
                    <a:extLst>
                      <a:ext uri="{FF2B5EF4-FFF2-40B4-BE49-F238E27FC236}">
                        <a16:creationId xmlns:a16="http://schemas.microsoft.com/office/drawing/2014/main" id="{060B8229-E59E-02E1-CE9B-AD6958506CEA}"/>
                      </a:ext>
                    </a:extLst>
                  </p:cNvPr>
                  <p:cNvSpPr/>
                  <p:nvPr/>
                </p:nvSpPr>
                <p:spPr>
                  <a:xfrm>
                    <a:off x="1456531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6" name="Graphic 19">
                  <a:extLst>
                    <a:ext uri="{FF2B5EF4-FFF2-40B4-BE49-F238E27FC236}">
                      <a16:creationId xmlns:a16="http://schemas.microsoft.com/office/drawing/2014/main" id="{EB73189A-CBBC-B108-E9A4-95952501F6C0}"/>
                    </a:ext>
                  </a:extLst>
                </p:cNvPr>
                <p:cNvGrpSpPr/>
                <p:nvPr/>
              </p:nvGrpSpPr>
              <p:grpSpPr>
                <a:xfrm>
                  <a:off x="14537690" y="583697"/>
                  <a:ext cx="62865" cy="62786"/>
                  <a:chOff x="14537690" y="583697"/>
                  <a:chExt cx="62865" cy="62786"/>
                </a:xfrm>
              </p:grpSpPr>
              <p:sp>
                <p:nvSpPr>
                  <p:cNvPr id="35206" name="Freeform 471">
                    <a:extLst>
                      <a:ext uri="{FF2B5EF4-FFF2-40B4-BE49-F238E27FC236}">
                        <a16:creationId xmlns:a16="http://schemas.microsoft.com/office/drawing/2014/main" id="{B450CFCC-277B-88C9-0F1A-7C3B8247F0EF}"/>
                      </a:ext>
                    </a:extLst>
                  </p:cNvPr>
                  <p:cNvSpPr/>
                  <p:nvPr/>
                </p:nvSpPr>
                <p:spPr>
                  <a:xfrm>
                    <a:off x="14537690"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07" name="Freeform 472">
                    <a:extLst>
                      <a:ext uri="{FF2B5EF4-FFF2-40B4-BE49-F238E27FC236}">
                        <a16:creationId xmlns:a16="http://schemas.microsoft.com/office/drawing/2014/main" id="{B1E80294-86CC-1D5E-B5A9-864CF723359E}"/>
                      </a:ext>
                    </a:extLst>
                  </p:cNvPr>
                  <p:cNvSpPr/>
                  <p:nvPr/>
                </p:nvSpPr>
                <p:spPr>
                  <a:xfrm>
                    <a:off x="1456912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7" name="Graphic 19">
                  <a:extLst>
                    <a:ext uri="{FF2B5EF4-FFF2-40B4-BE49-F238E27FC236}">
                      <a16:creationId xmlns:a16="http://schemas.microsoft.com/office/drawing/2014/main" id="{F279CE93-A397-FDCC-6F74-08BAAD8164A2}"/>
                    </a:ext>
                  </a:extLst>
                </p:cNvPr>
                <p:cNvGrpSpPr/>
                <p:nvPr/>
              </p:nvGrpSpPr>
              <p:grpSpPr>
                <a:xfrm>
                  <a:off x="14540548" y="583697"/>
                  <a:ext cx="62865" cy="62786"/>
                  <a:chOff x="14540548" y="583697"/>
                  <a:chExt cx="62865" cy="62786"/>
                </a:xfrm>
              </p:grpSpPr>
              <p:sp>
                <p:nvSpPr>
                  <p:cNvPr id="35204" name="Freeform 474">
                    <a:extLst>
                      <a:ext uri="{FF2B5EF4-FFF2-40B4-BE49-F238E27FC236}">
                        <a16:creationId xmlns:a16="http://schemas.microsoft.com/office/drawing/2014/main" id="{A80B0F4D-CEC6-F787-A6D9-17D30C8D2D84}"/>
                      </a:ext>
                    </a:extLst>
                  </p:cNvPr>
                  <p:cNvSpPr/>
                  <p:nvPr/>
                </p:nvSpPr>
                <p:spPr>
                  <a:xfrm>
                    <a:off x="14540548"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205" name="Freeform 475">
                    <a:extLst>
                      <a:ext uri="{FF2B5EF4-FFF2-40B4-BE49-F238E27FC236}">
                        <a16:creationId xmlns:a16="http://schemas.microsoft.com/office/drawing/2014/main" id="{F0FDCF74-7D84-B87F-83CC-7DFE2294433F}"/>
                      </a:ext>
                    </a:extLst>
                  </p:cNvPr>
                  <p:cNvSpPr/>
                  <p:nvPr/>
                </p:nvSpPr>
                <p:spPr>
                  <a:xfrm>
                    <a:off x="1457198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8" name="Graphic 19">
                  <a:extLst>
                    <a:ext uri="{FF2B5EF4-FFF2-40B4-BE49-F238E27FC236}">
                      <a16:creationId xmlns:a16="http://schemas.microsoft.com/office/drawing/2014/main" id="{F6F06D1E-05A5-D1C3-9B76-2C59F01A36BA}"/>
                    </a:ext>
                  </a:extLst>
                </p:cNvPr>
                <p:cNvGrpSpPr/>
                <p:nvPr/>
              </p:nvGrpSpPr>
              <p:grpSpPr>
                <a:xfrm>
                  <a:off x="14585315" y="583697"/>
                  <a:ext cx="63817" cy="62786"/>
                  <a:chOff x="14585315" y="583697"/>
                  <a:chExt cx="63817" cy="62786"/>
                </a:xfrm>
              </p:grpSpPr>
              <p:sp>
                <p:nvSpPr>
                  <p:cNvPr id="35202" name="Freeform 477">
                    <a:extLst>
                      <a:ext uri="{FF2B5EF4-FFF2-40B4-BE49-F238E27FC236}">
                        <a16:creationId xmlns:a16="http://schemas.microsoft.com/office/drawing/2014/main" id="{95D2454E-3D73-A004-B326-55FB6BACD5BA}"/>
                      </a:ext>
                    </a:extLst>
                  </p:cNvPr>
                  <p:cNvSpPr/>
                  <p:nvPr/>
                </p:nvSpPr>
                <p:spPr>
                  <a:xfrm>
                    <a:off x="14585315" y="61509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203" name="Freeform 478">
                    <a:extLst>
                      <a:ext uri="{FF2B5EF4-FFF2-40B4-BE49-F238E27FC236}">
                        <a16:creationId xmlns:a16="http://schemas.microsoft.com/office/drawing/2014/main" id="{0A166FC9-6FF3-8891-5446-F217463FF7AF}"/>
                      </a:ext>
                    </a:extLst>
                  </p:cNvPr>
                  <p:cNvSpPr/>
                  <p:nvPr/>
                </p:nvSpPr>
                <p:spPr>
                  <a:xfrm>
                    <a:off x="1461770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09" name="Graphic 19">
                  <a:extLst>
                    <a:ext uri="{FF2B5EF4-FFF2-40B4-BE49-F238E27FC236}">
                      <a16:creationId xmlns:a16="http://schemas.microsoft.com/office/drawing/2014/main" id="{FAC30637-4925-D358-D049-9A79118AF654}"/>
                    </a:ext>
                  </a:extLst>
                </p:cNvPr>
                <p:cNvGrpSpPr/>
                <p:nvPr/>
              </p:nvGrpSpPr>
              <p:grpSpPr>
                <a:xfrm>
                  <a:off x="14620558" y="583697"/>
                  <a:ext cx="63817" cy="62786"/>
                  <a:chOff x="14620558" y="583697"/>
                  <a:chExt cx="63817" cy="62786"/>
                </a:xfrm>
              </p:grpSpPr>
              <p:sp>
                <p:nvSpPr>
                  <p:cNvPr id="35200" name="Freeform 480">
                    <a:extLst>
                      <a:ext uri="{FF2B5EF4-FFF2-40B4-BE49-F238E27FC236}">
                        <a16:creationId xmlns:a16="http://schemas.microsoft.com/office/drawing/2014/main" id="{3201E6C1-CE61-3C56-A855-315508A536D1}"/>
                      </a:ext>
                    </a:extLst>
                  </p:cNvPr>
                  <p:cNvSpPr/>
                  <p:nvPr/>
                </p:nvSpPr>
                <p:spPr>
                  <a:xfrm>
                    <a:off x="14620558"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201" name="Freeform 481">
                    <a:extLst>
                      <a:ext uri="{FF2B5EF4-FFF2-40B4-BE49-F238E27FC236}">
                        <a16:creationId xmlns:a16="http://schemas.microsoft.com/office/drawing/2014/main" id="{11E714F7-8DC7-E5C4-120A-37187AF09B02}"/>
                      </a:ext>
                    </a:extLst>
                  </p:cNvPr>
                  <p:cNvSpPr/>
                  <p:nvPr/>
                </p:nvSpPr>
                <p:spPr>
                  <a:xfrm>
                    <a:off x="14652943"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0" name="Graphic 19">
                  <a:extLst>
                    <a:ext uri="{FF2B5EF4-FFF2-40B4-BE49-F238E27FC236}">
                      <a16:creationId xmlns:a16="http://schemas.microsoft.com/office/drawing/2014/main" id="{9FD250D5-FC8E-0008-04FA-666B7CB4997B}"/>
                    </a:ext>
                  </a:extLst>
                </p:cNvPr>
                <p:cNvGrpSpPr/>
                <p:nvPr/>
              </p:nvGrpSpPr>
              <p:grpSpPr>
                <a:xfrm>
                  <a:off x="14657705" y="583697"/>
                  <a:ext cx="63817" cy="62786"/>
                  <a:chOff x="14657705" y="583697"/>
                  <a:chExt cx="63817" cy="62786"/>
                </a:xfrm>
              </p:grpSpPr>
              <p:sp>
                <p:nvSpPr>
                  <p:cNvPr id="35198" name="Freeform 483">
                    <a:extLst>
                      <a:ext uri="{FF2B5EF4-FFF2-40B4-BE49-F238E27FC236}">
                        <a16:creationId xmlns:a16="http://schemas.microsoft.com/office/drawing/2014/main" id="{336A8A6C-6737-A16F-D5B6-47C7F45F7FCC}"/>
                      </a:ext>
                    </a:extLst>
                  </p:cNvPr>
                  <p:cNvSpPr/>
                  <p:nvPr/>
                </p:nvSpPr>
                <p:spPr>
                  <a:xfrm>
                    <a:off x="14657705"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99" name="Freeform 484">
                    <a:extLst>
                      <a:ext uri="{FF2B5EF4-FFF2-40B4-BE49-F238E27FC236}">
                        <a16:creationId xmlns:a16="http://schemas.microsoft.com/office/drawing/2014/main" id="{D31B440B-499B-AC41-5F44-7CDE73840BCC}"/>
                      </a:ext>
                    </a:extLst>
                  </p:cNvPr>
                  <p:cNvSpPr/>
                  <p:nvPr/>
                </p:nvSpPr>
                <p:spPr>
                  <a:xfrm>
                    <a:off x="14690090"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1" name="Graphic 19">
                  <a:extLst>
                    <a:ext uri="{FF2B5EF4-FFF2-40B4-BE49-F238E27FC236}">
                      <a16:creationId xmlns:a16="http://schemas.microsoft.com/office/drawing/2014/main" id="{D4163387-D197-2A86-DDF3-E26B54133258}"/>
                    </a:ext>
                  </a:extLst>
                </p:cNvPr>
                <p:cNvGrpSpPr/>
                <p:nvPr/>
              </p:nvGrpSpPr>
              <p:grpSpPr>
                <a:xfrm>
                  <a:off x="14710093" y="583697"/>
                  <a:ext cx="63817" cy="62786"/>
                  <a:chOff x="14710093" y="583697"/>
                  <a:chExt cx="63817" cy="62786"/>
                </a:xfrm>
              </p:grpSpPr>
              <p:sp>
                <p:nvSpPr>
                  <p:cNvPr id="35196" name="Freeform 486">
                    <a:extLst>
                      <a:ext uri="{FF2B5EF4-FFF2-40B4-BE49-F238E27FC236}">
                        <a16:creationId xmlns:a16="http://schemas.microsoft.com/office/drawing/2014/main" id="{80C9249D-35B6-5B46-B700-319ED732C796}"/>
                      </a:ext>
                    </a:extLst>
                  </p:cNvPr>
                  <p:cNvSpPr/>
                  <p:nvPr/>
                </p:nvSpPr>
                <p:spPr>
                  <a:xfrm>
                    <a:off x="14710093"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97" name="Freeform 487">
                    <a:extLst>
                      <a:ext uri="{FF2B5EF4-FFF2-40B4-BE49-F238E27FC236}">
                        <a16:creationId xmlns:a16="http://schemas.microsoft.com/office/drawing/2014/main" id="{126D02D1-E51B-4006-26FA-8C49B1D2E87C}"/>
                      </a:ext>
                    </a:extLst>
                  </p:cNvPr>
                  <p:cNvSpPr/>
                  <p:nvPr/>
                </p:nvSpPr>
                <p:spPr>
                  <a:xfrm>
                    <a:off x="1474247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2" name="Graphic 19">
                  <a:extLst>
                    <a:ext uri="{FF2B5EF4-FFF2-40B4-BE49-F238E27FC236}">
                      <a16:creationId xmlns:a16="http://schemas.microsoft.com/office/drawing/2014/main" id="{2C44D2FB-1FCC-19E4-0DA5-F551D23C3CFE}"/>
                    </a:ext>
                  </a:extLst>
                </p:cNvPr>
                <p:cNvGrpSpPr/>
                <p:nvPr/>
              </p:nvGrpSpPr>
              <p:grpSpPr>
                <a:xfrm>
                  <a:off x="14713903" y="583697"/>
                  <a:ext cx="63817" cy="62786"/>
                  <a:chOff x="14713903" y="583697"/>
                  <a:chExt cx="63817" cy="62786"/>
                </a:xfrm>
              </p:grpSpPr>
              <p:sp>
                <p:nvSpPr>
                  <p:cNvPr id="35194" name="Freeform 489">
                    <a:extLst>
                      <a:ext uri="{FF2B5EF4-FFF2-40B4-BE49-F238E27FC236}">
                        <a16:creationId xmlns:a16="http://schemas.microsoft.com/office/drawing/2014/main" id="{50634BE1-8966-11FA-809C-6489718136C8}"/>
                      </a:ext>
                    </a:extLst>
                  </p:cNvPr>
                  <p:cNvSpPr/>
                  <p:nvPr/>
                </p:nvSpPr>
                <p:spPr>
                  <a:xfrm>
                    <a:off x="14713903" y="61509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95" name="Freeform 490">
                    <a:extLst>
                      <a:ext uri="{FF2B5EF4-FFF2-40B4-BE49-F238E27FC236}">
                        <a16:creationId xmlns:a16="http://schemas.microsoft.com/office/drawing/2014/main" id="{71AF5EA3-24FB-197D-3130-49D670A14407}"/>
                      </a:ext>
                    </a:extLst>
                  </p:cNvPr>
                  <p:cNvSpPr/>
                  <p:nvPr/>
                </p:nvSpPr>
                <p:spPr>
                  <a:xfrm>
                    <a:off x="14745335"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3" name="Graphic 19">
                  <a:extLst>
                    <a:ext uri="{FF2B5EF4-FFF2-40B4-BE49-F238E27FC236}">
                      <a16:creationId xmlns:a16="http://schemas.microsoft.com/office/drawing/2014/main" id="{0F1FFA4F-240D-B9FD-FD7F-534D075BE940}"/>
                    </a:ext>
                  </a:extLst>
                </p:cNvPr>
                <p:cNvGrpSpPr/>
                <p:nvPr/>
              </p:nvGrpSpPr>
              <p:grpSpPr>
                <a:xfrm>
                  <a:off x="14792008" y="689292"/>
                  <a:ext cx="63817" cy="63737"/>
                  <a:chOff x="14792008" y="689292"/>
                  <a:chExt cx="63817" cy="63737"/>
                </a:xfrm>
              </p:grpSpPr>
              <p:sp>
                <p:nvSpPr>
                  <p:cNvPr id="35192" name="Freeform 492">
                    <a:extLst>
                      <a:ext uri="{FF2B5EF4-FFF2-40B4-BE49-F238E27FC236}">
                        <a16:creationId xmlns:a16="http://schemas.microsoft.com/office/drawing/2014/main" id="{650B5464-EE6C-6539-CE35-3027DF14539E}"/>
                      </a:ext>
                    </a:extLst>
                  </p:cNvPr>
                  <p:cNvSpPr/>
                  <p:nvPr/>
                </p:nvSpPr>
                <p:spPr>
                  <a:xfrm>
                    <a:off x="14792008" y="72068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93" name="Freeform 493">
                    <a:extLst>
                      <a:ext uri="{FF2B5EF4-FFF2-40B4-BE49-F238E27FC236}">
                        <a16:creationId xmlns:a16="http://schemas.microsoft.com/office/drawing/2014/main" id="{2982AAEF-FBFE-BE51-DDAA-AB5BF5543050}"/>
                      </a:ext>
                    </a:extLst>
                  </p:cNvPr>
                  <p:cNvSpPr/>
                  <p:nvPr/>
                </p:nvSpPr>
                <p:spPr>
                  <a:xfrm>
                    <a:off x="14823440" y="68929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4" name="Graphic 19">
                  <a:extLst>
                    <a:ext uri="{FF2B5EF4-FFF2-40B4-BE49-F238E27FC236}">
                      <a16:creationId xmlns:a16="http://schemas.microsoft.com/office/drawing/2014/main" id="{3033804A-85CC-D72B-D34C-CB374F44C6AB}"/>
                    </a:ext>
                  </a:extLst>
                </p:cNvPr>
                <p:cNvGrpSpPr/>
                <p:nvPr/>
              </p:nvGrpSpPr>
              <p:grpSpPr>
                <a:xfrm>
                  <a:off x="14813915" y="689292"/>
                  <a:ext cx="63817" cy="63737"/>
                  <a:chOff x="14813915" y="689292"/>
                  <a:chExt cx="63817" cy="63737"/>
                </a:xfrm>
              </p:grpSpPr>
              <p:sp>
                <p:nvSpPr>
                  <p:cNvPr id="35190" name="Freeform 495">
                    <a:extLst>
                      <a:ext uri="{FF2B5EF4-FFF2-40B4-BE49-F238E27FC236}">
                        <a16:creationId xmlns:a16="http://schemas.microsoft.com/office/drawing/2014/main" id="{5ED085BA-904C-001F-F92A-1C1384B278C4}"/>
                      </a:ext>
                    </a:extLst>
                  </p:cNvPr>
                  <p:cNvSpPr/>
                  <p:nvPr/>
                </p:nvSpPr>
                <p:spPr>
                  <a:xfrm>
                    <a:off x="14813915" y="72068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91" name="Freeform 496">
                    <a:extLst>
                      <a:ext uri="{FF2B5EF4-FFF2-40B4-BE49-F238E27FC236}">
                        <a16:creationId xmlns:a16="http://schemas.microsoft.com/office/drawing/2014/main" id="{BF8FE939-1F7F-19E0-33A9-9FAE45F27605}"/>
                      </a:ext>
                    </a:extLst>
                  </p:cNvPr>
                  <p:cNvSpPr/>
                  <p:nvPr/>
                </p:nvSpPr>
                <p:spPr>
                  <a:xfrm>
                    <a:off x="14845348" y="68929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5" name="Graphic 19">
                  <a:extLst>
                    <a:ext uri="{FF2B5EF4-FFF2-40B4-BE49-F238E27FC236}">
                      <a16:creationId xmlns:a16="http://schemas.microsoft.com/office/drawing/2014/main" id="{AE0489AD-D075-C3F9-7B49-AF8F7A8BE24B}"/>
                    </a:ext>
                  </a:extLst>
                </p:cNvPr>
                <p:cNvGrpSpPr/>
                <p:nvPr/>
              </p:nvGrpSpPr>
              <p:grpSpPr>
                <a:xfrm>
                  <a:off x="14814868" y="743517"/>
                  <a:ext cx="63817" cy="62786"/>
                  <a:chOff x="14814868" y="743517"/>
                  <a:chExt cx="63817" cy="62786"/>
                </a:xfrm>
              </p:grpSpPr>
              <p:sp>
                <p:nvSpPr>
                  <p:cNvPr id="35188" name="Freeform 498">
                    <a:extLst>
                      <a:ext uri="{FF2B5EF4-FFF2-40B4-BE49-F238E27FC236}">
                        <a16:creationId xmlns:a16="http://schemas.microsoft.com/office/drawing/2014/main" id="{22B793F1-4C32-3E89-84F9-B06931E55035}"/>
                      </a:ext>
                    </a:extLst>
                  </p:cNvPr>
                  <p:cNvSpPr/>
                  <p:nvPr/>
                </p:nvSpPr>
                <p:spPr>
                  <a:xfrm>
                    <a:off x="14814868" y="77491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89" name="Freeform 499">
                    <a:extLst>
                      <a:ext uri="{FF2B5EF4-FFF2-40B4-BE49-F238E27FC236}">
                        <a16:creationId xmlns:a16="http://schemas.microsoft.com/office/drawing/2014/main" id="{8BD6EDC7-2972-868F-1014-DF48151712BD}"/>
                      </a:ext>
                    </a:extLst>
                  </p:cNvPr>
                  <p:cNvSpPr/>
                  <p:nvPr/>
                </p:nvSpPr>
                <p:spPr>
                  <a:xfrm>
                    <a:off x="1484630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6" name="Graphic 19">
                  <a:extLst>
                    <a:ext uri="{FF2B5EF4-FFF2-40B4-BE49-F238E27FC236}">
                      <a16:creationId xmlns:a16="http://schemas.microsoft.com/office/drawing/2014/main" id="{05705E32-67D6-2F1B-149F-5E1C684438C4}"/>
                    </a:ext>
                  </a:extLst>
                </p:cNvPr>
                <p:cNvGrpSpPr/>
                <p:nvPr/>
              </p:nvGrpSpPr>
              <p:grpSpPr>
                <a:xfrm>
                  <a:off x="14818678" y="743517"/>
                  <a:ext cx="63817" cy="62786"/>
                  <a:chOff x="14818678" y="743517"/>
                  <a:chExt cx="63817" cy="62786"/>
                </a:xfrm>
              </p:grpSpPr>
              <p:sp>
                <p:nvSpPr>
                  <p:cNvPr id="35186" name="Freeform 501">
                    <a:extLst>
                      <a:ext uri="{FF2B5EF4-FFF2-40B4-BE49-F238E27FC236}">
                        <a16:creationId xmlns:a16="http://schemas.microsoft.com/office/drawing/2014/main" id="{63E4D525-08D2-2ECB-1229-D5BC78301DBF}"/>
                      </a:ext>
                    </a:extLst>
                  </p:cNvPr>
                  <p:cNvSpPr/>
                  <p:nvPr/>
                </p:nvSpPr>
                <p:spPr>
                  <a:xfrm>
                    <a:off x="14818678" y="77491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87" name="Freeform 502">
                    <a:extLst>
                      <a:ext uri="{FF2B5EF4-FFF2-40B4-BE49-F238E27FC236}">
                        <a16:creationId xmlns:a16="http://schemas.microsoft.com/office/drawing/2014/main" id="{4E44A0C3-27B0-2CA4-3896-43E0D6504532}"/>
                      </a:ext>
                    </a:extLst>
                  </p:cNvPr>
                  <p:cNvSpPr/>
                  <p:nvPr/>
                </p:nvSpPr>
                <p:spPr>
                  <a:xfrm>
                    <a:off x="14851063"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7" name="Graphic 19">
                  <a:extLst>
                    <a:ext uri="{FF2B5EF4-FFF2-40B4-BE49-F238E27FC236}">
                      <a16:creationId xmlns:a16="http://schemas.microsoft.com/office/drawing/2014/main" id="{F8ED6ECB-CD5B-653F-F661-007B8F3660A1}"/>
                    </a:ext>
                  </a:extLst>
                </p:cNvPr>
                <p:cNvGrpSpPr/>
                <p:nvPr/>
              </p:nvGrpSpPr>
              <p:grpSpPr>
                <a:xfrm>
                  <a:off x="14846300" y="743517"/>
                  <a:ext cx="63817" cy="62786"/>
                  <a:chOff x="14846300" y="743517"/>
                  <a:chExt cx="63817" cy="62786"/>
                </a:xfrm>
              </p:grpSpPr>
              <p:sp>
                <p:nvSpPr>
                  <p:cNvPr id="35184" name="Freeform 504">
                    <a:extLst>
                      <a:ext uri="{FF2B5EF4-FFF2-40B4-BE49-F238E27FC236}">
                        <a16:creationId xmlns:a16="http://schemas.microsoft.com/office/drawing/2014/main" id="{C8B82462-FB69-62F7-99F4-E7B31DF0593D}"/>
                      </a:ext>
                    </a:extLst>
                  </p:cNvPr>
                  <p:cNvSpPr/>
                  <p:nvPr/>
                </p:nvSpPr>
                <p:spPr>
                  <a:xfrm>
                    <a:off x="14846300" y="77491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85" name="Freeform 505">
                    <a:extLst>
                      <a:ext uri="{FF2B5EF4-FFF2-40B4-BE49-F238E27FC236}">
                        <a16:creationId xmlns:a16="http://schemas.microsoft.com/office/drawing/2014/main" id="{D1CD98F4-DF93-9FDE-93F9-788407642C9E}"/>
                      </a:ext>
                    </a:extLst>
                  </p:cNvPr>
                  <p:cNvSpPr/>
                  <p:nvPr/>
                </p:nvSpPr>
                <p:spPr>
                  <a:xfrm>
                    <a:off x="14878685"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8" name="Graphic 19">
                  <a:extLst>
                    <a:ext uri="{FF2B5EF4-FFF2-40B4-BE49-F238E27FC236}">
                      <a16:creationId xmlns:a16="http://schemas.microsoft.com/office/drawing/2014/main" id="{90BCA67C-0CB1-4FFF-2455-E6785BA33B98}"/>
                    </a:ext>
                  </a:extLst>
                </p:cNvPr>
                <p:cNvGrpSpPr/>
                <p:nvPr/>
              </p:nvGrpSpPr>
              <p:grpSpPr>
                <a:xfrm>
                  <a:off x="14860588" y="743517"/>
                  <a:ext cx="62865" cy="62786"/>
                  <a:chOff x="14860588" y="743517"/>
                  <a:chExt cx="62865" cy="62786"/>
                </a:xfrm>
              </p:grpSpPr>
              <p:sp>
                <p:nvSpPr>
                  <p:cNvPr id="35182" name="Freeform 507">
                    <a:extLst>
                      <a:ext uri="{FF2B5EF4-FFF2-40B4-BE49-F238E27FC236}">
                        <a16:creationId xmlns:a16="http://schemas.microsoft.com/office/drawing/2014/main" id="{47A8CC4B-C02E-23A6-20C6-A06429DB1331}"/>
                      </a:ext>
                    </a:extLst>
                  </p:cNvPr>
                  <p:cNvSpPr/>
                  <p:nvPr/>
                </p:nvSpPr>
                <p:spPr>
                  <a:xfrm>
                    <a:off x="14860588" y="77491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83" name="Freeform 508">
                    <a:extLst>
                      <a:ext uri="{FF2B5EF4-FFF2-40B4-BE49-F238E27FC236}">
                        <a16:creationId xmlns:a16="http://schemas.microsoft.com/office/drawing/2014/main" id="{E5DCFC9B-5140-0966-8E49-2E1676ED4747}"/>
                      </a:ext>
                    </a:extLst>
                  </p:cNvPr>
                  <p:cNvSpPr/>
                  <p:nvPr/>
                </p:nvSpPr>
                <p:spPr>
                  <a:xfrm>
                    <a:off x="1489202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19" name="Graphic 19">
                  <a:extLst>
                    <a:ext uri="{FF2B5EF4-FFF2-40B4-BE49-F238E27FC236}">
                      <a16:creationId xmlns:a16="http://schemas.microsoft.com/office/drawing/2014/main" id="{84ECC36B-75DB-2AE2-7256-A31C17ADA10C}"/>
                    </a:ext>
                  </a:extLst>
                </p:cNvPr>
                <p:cNvGrpSpPr/>
                <p:nvPr/>
              </p:nvGrpSpPr>
              <p:grpSpPr>
                <a:xfrm>
                  <a:off x="14864398" y="743517"/>
                  <a:ext cx="62865" cy="62786"/>
                  <a:chOff x="14864398" y="743517"/>
                  <a:chExt cx="62865" cy="62786"/>
                </a:xfrm>
              </p:grpSpPr>
              <p:sp>
                <p:nvSpPr>
                  <p:cNvPr id="35180" name="Freeform 510">
                    <a:extLst>
                      <a:ext uri="{FF2B5EF4-FFF2-40B4-BE49-F238E27FC236}">
                        <a16:creationId xmlns:a16="http://schemas.microsoft.com/office/drawing/2014/main" id="{0A6A2E18-2450-7E36-A751-2204848FA4AA}"/>
                      </a:ext>
                    </a:extLst>
                  </p:cNvPr>
                  <p:cNvSpPr/>
                  <p:nvPr/>
                </p:nvSpPr>
                <p:spPr>
                  <a:xfrm>
                    <a:off x="14864398" y="77491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81" name="Freeform 511">
                    <a:extLst>
                      <a:ext uri="{FF2B5EF4-FFF2-40B4-BE49-F238E27FC236}">
                        <a16:creationId xmlns:a16="http://schemas.microsoft.com/office/drawing/2014/main" id="{47A3C4BD-340A-4AD4-07BC-5036FC91FDF1}"/>
                      </a:ext>
                    </a:extLst>
                  </p:cNvPr>
                  <p:cNvSpPr/>
                  <p:nvPr/>
                </p:nvSpPr>
                <p:spPr>
                  <a:xfrm>
                    <a:off x="1489583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0" name="Graphic 19">
                  <a:extLst>
                    <a:ext uri="{FF2B5EF4-FFF2-40B4-BE49-F238E27FC236}">
                      <a16:creationId xmlns:a16="http://schemas.microsoft.com/office/drawing/2014/main" id="{443B3303-F96B-6D48-AD3D-2CA379ED1572}"/>
                    </a:ext>
                  </a:extLst>
                </p:cNvPr>
                <p:cNvGrpSpPr/>
                <p:nvPr/>
              </p:nvGrpSpPr>
              <p:grpSpPr>
                <a:xfrm>
                  <a:off x="14869160" y="743517"/>
                  <a:ext cx="63817" cy="62786"/>
                  <a:chOff x="14869160" y="743517"/>
                  <a:chExt cx="63817" cy="62786"/>
                </a:xfrm>
              </p:grpSpPr>
              <p:sp>
                <p:nvSpPr>
                  <p:cNvPr id="35178" name="Freeform 513">
                    <a:extLst>
                      <a:ext uri="{FF2B5EF4-FFF2-40B4-BE49-F238E27FC236}">
                        <a16:creationId xmlns:a16="http://schemas.microsoft.com/office/drawing/2014/main" id="{2655B79A-AF63-97FB-296D-A098B688DCD4}"/>
                      </a:ext>
                    </a:extLst>
                  </p:cNvPr>
                  <p:cNvSpPr/>
                  <p:nvPr/>
                </p:nvSpPr>
                <p:spPr>
                  <a:xfrm>
                    <a:off x="14869160" y="77491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79" name="Freeform 514">
                    <a:extLst>
                      <a:ext uri="{FF2B5EF4-FFF2-40B4-BE49-F238E27FC236}">
                        <a16:creationId xmlns:a16="http://schemas.microsoft.com/office/drawing/2014/main" id="{D0E8527B-168D-2B06-603E-D4A58124F5E3}"/>
                      </a:ext>
                    </a:extLst>
                  </p:cNvPr>
                  <p:cNvSpPr/>
                  <p:nvPr/>
                </p:nvSpPr>
                <p:spPr>
                  <a:xfrm>
                    <a:off x="14900593"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1" name="Graphic 19">
                  <a:extLst>
                    <a:ext uri="{FF2B5EF4-FFF2-40B4-BE49-F238E27FC236}">
                      <a16:creationId xmlns:a16="http://schemas.microsoft.com/office/drawing/2014/main" id="{6FE6A08A-6D58-EC80-FD5A-9639EC3ADF8E}"/>
                    </a:ext>
                  </a:extLst>
                </p:cNvPr>
                <p:cNvGrpSpPr/>
                <p:nvPr/>
              </p:nvGrpSpPr>
              <p:grpSpPr>
                <a:xfrm>
                  <a:off x="14875828" y="743517"/>
                  <a:ext cx="62865" cy="62786"/>
                  <a:chOff x="14875828" y="743517"/>
                  <a:chExt cx="62865" cy="62786"/>
                </a:xfrm>
              </p:grpSpPr>
              <p:sp>
                <p:nvSpPr>
                  <p:cNvPr id="35176" name="Freeform 516">
                    <a:extLst>
                      <a:ext uri="{FF2B5EF4-FFF2-40B4-BE49-F238E27FC236}">
                        <a16:creationId xmlns:a16="http://schemas.microsoft.com/office/drawing/2014/main" id="{0C887A52-95B9-3F83-69EE-15B00CEDA92F}"/>
                      </a:ext>
                    </a:extLst>
                  </p:cNvPr>
                  <p:cNvSpPr/>
                  <p:nvPr/>
                </p:nvSpPr>
                <p:spPr>
                  <a:xfrm>
                    <a:off x="14875828" y="77491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77" name="Freeform 517">
                    <a:extLst>
                      <a:ext uri="{FF2B5EF4-FFF2-40B4-BE49-F238E27FC236}">
                        <a16:creationId xmlns:a16="http://schemas.microsoft.com/office/drawing/2014/main" id="{17BB84AE-91D0-3F32-EDFE-1BD29A93752A}"/>
                      </a:ext>
                    </a:extLst>
                  </p:cNvPr>
                  <p:cNvSpPr/>
                  <p:nvPr/>
                </p:nvSpPr>
                <p:spPr>
                  <a:xfrm>
                    <a:off x="14907260"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2" name="Graphic 19">
                  <a:extLst>
                    <a:ext uri="{FF2B5EF4-FFF2-40B4-BE49-F238E27FC236}">
                      <a16:creationId xmlns:a16="http://schemas.microsoft.com/office/drawing/2014/main" id="{5F5B66B3-4731-AB8D-B864-8CAEEDE57A1A}"/>
                    </a:ext>
                  </a:extLst>
                </p:cNvPr>
                <p:cNvGrpSpPr/>
                <p:nvPr/>
              </p:nvGrpSpPr>
              <p:grpSpPr>
                <a:xfrm>
                  <a:off x="14918690" y="743517"/>
                  <a:ext cx="63817" cy="62786"/>
                  <a:chOff x="14918690" y="743517"/>
                  <a:chExt cx="63817" cy="62786"/>
                </a:xfrm>
              </p:grpSpPr>
              <p:sp>
                <p:nvSpPr>
                  <p:cNvPr id="35174" name="Freeform 519">
                    <a:extLst>
                      <a:ext uri="{FF2B5EF4-FFF2-40B4-BE49-F238E27FC236}">
                        <a16:creationId xmlns:a16="http://schemas.microsoft.com/office/drawing/2014/main" id="{1D7C4763-F213-8A81-F845-97ECE9FF4269}"/>
                      </a:ext>
                    </a:extLst>
                  </p:cNvPr>
                  <p:cNvSpPr/>
                  <p:nvPr/>
                </p:nvSpPr>
                <p:spPr>
                  <a:xfrm>
                    <a:off x="14918690" y="77491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75" name="Freeform 520">
                    <a:extLst>
                      <a:ext uri="{FF2B5EF4-FFF2-40B4-BE49-F238E27FC236}">
                        <a16:creationId xmlns:a16="http://schemas.microsoft.com/office/drawing/2014/main" id="{90400484-68BA-9AA9-B331-6D4A689B21ED}"/>
                      </a:ext>
                    </a:extLst>
                  </p:cNvPr>
                  <p:cNvSpPr/>
                  <p:nvPr/>
                </p:nvSpPr>
                <p:spPr>
                  <a:xfrm>
                    <a:off x="14951075" y="74351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3" name="Graphic 19">
                  <a:extLst>
                    <a:ext uri="{FF2B5EF4-FFF2-40B4-BE49-F238E27FC236}">
                      <a16:creationId xmlns:a16="http://schemas.microsoft.com/office/drawing/2014/main" id="{E6A413A0-D8EC-72EB-2F5F-E11A1D30B518}"/>
                    </a:ext>
                  </a:extLst>
                </p:cNvPr>
                <p:cNvGrpSpPr/>
                <p:nvPr/>
              </p:nvGrpSpPr>
              <p:grpSpPr>
                <a:xfrm>
                  <a:off x="14937740" y="831038"/>
                  <a:ext cx="62865" cy="62786"/>
                  <a:chOff x="14937740" y="831038"/>
                  <a:chExt cx="62865" cy="62786"/>
                </a:xfrm>
              </p:grpSpPr>
              <p:sp>
                <p:nvSpPr>
                  <p:cNvPr id="35172" name="Freeform 522">
                    <a:extLst>
                      <a:ext uri="{FF2B5EF4-FFF2-40B4-BE49-F238E27FC236}">
                        <a16:creationId xmlns:a16="http://schemas.microsoft.com/office/drawing/2014/main" id="{E525AC35-E643-CB6A-866C-392336E467B0}"/>
                      </a:ext>
                    </a:extLst>
                  </p:cNvPr>
                  <p:cNvSpPr/>
                  <p:nvPr/>
                </p:nvSpPr>
                <p:spPr>
                  <a:xfrm>
                    <a:off x="14937740"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73" name="Freeform 523">
                    <a:extLst>
                      <a:ext uri="{FF2B5EF4-FFF2-40B4-BE49-F238E27FC236}">
                        <a16:creationId xmlns:a16="http://schemas.microsoft.com/office/drawing/2014/main" id="{168F7F85-DBFA-4EB6-19B5-F38279C71CCF}"/>
                      </a:ext>
                    </a:extLst>
                  </p:cNvPr>
                  <p:cNvSpPr/>
                  <p:nvPr/>
                </p:nvSpPr>
                <p:spPr>
                  <a:xfrm>
                    <a:off x="1496917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4" name="Graphic 19">
                  <a:extLst>
                    <a:ext uri="{FF2B5EF4-FFF2-40B4-BE49-F238E27FC236}">
                      <a16:creationId xmlns:a16="http://schemas.microsoft.com/office/drawing/2014/main" id="{3B5BCDC0-E5D8-F9BD-09EA-3FD2162E72A6}"/>
                    </a:ext>
                  </a:extLst>
                </p:cNvPr>
                <p:cNvGrpSpPr/>
                <p:nvPr/>
              </p:nvGrpSpPr>
              <p:grpSpPr>
                <a:xfrm>
                  <a:off x="14947265" y="831038"/>
                  <a:ext cx="62865" cy="62786"/>
                  <a:chOff x="14947265" y="831038"/>
                  <a:chExt cx="62865" cy="62786"/>
                </a:xfrm>
              </p:grpSpPr>
              <p:sp>
                <p:nvSpPr>
                  <p:cNvPr id="35170" name="Freeform 525">
                    <a:extLst>
                      <a:ext uri="{FF2B5EF4-FFF2-40B4-BE49-F238E27FC236}">
                        <a16:creationId xmlns:a16="http://schemas.microsoft.com/office/drawing/2014/main" id="{C12F8AE4-C385-788A-1B63-EE8FAA8B44A5}"/>
                      </a:ext>
                    </a:extLst>
                  </p:cNvPr>
                  <p:cNvSpPr/>
                  <p:nvPr/>
                </p:nvSpPr>
                <p:spPr>
                  <a:xfrm>
                    <a:off x="14947265"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71" name="Freeform 526">
                    <a:extLst>
                      <a:ext uri="{FF2B5EF4-FFF2-40B4-BE49-F238E27FC236}">
                        <a16:creationId xmlns:a16="http://schemas.microsoft.com/office/drawing/2014/main" id="{A16A3938-153C-FBFF-D5C4-BE24BBE9BCEF}"/>
                      </a:ext>
                    </a:extLst>
                  </p:cNvPr>
                  <p:cNvSpPr/>
                  <p:nvPr/>
                </p:nvSpPr>
                <p:spPr>
                  <a:xfrm>
                    <a:off x="14978698"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5" name="Graphic 19">
                  <a:extLst>
                    <a:ext uri="{FF2B5EF4-FFF2-40B4-BE49-F238E27FC236}">
                      <a16:creationId xmlns:a16="http://schemas.microsoft.com/office/drawing/2014/main" id="{5A474723-D853-8258-EB3C-F02AA1083518}"/>
                    </a:ext>
                  </a:extLst>
                </p:cNvPr>
                <p:cNvGrpSpPr/>
                <p:nvPr/>
              </p:nvGrpSpPr>
              <p:grpSpPr>
                <a:xfrm>
                  <a:off x="14952980" y="831038"/>
                  <a:ext cx="62864" cy="62786"/>
                  <a:chOff x="14952980" y="831038"/>
                  <a:chExt cx="62864" cy="62786"/>
                </a:xfrm>
              </p:grpSpPr>
              <p:sp>
                <p:nvSpPr>
                  <p:cNvPr id="35168" name="Freeform 528">
                    <a:extLst>
                      <a:ext uri="{FF2B5EF4-FFF2-40B4-BE49-F238E27FC236}">
                        <a16:creationId xmlns:a16="http://schemas.microsoft.com/office/drawing/2014/main" id="{6A08C1EB-87DB-0878-93B0-BFFFA121D3A6}"/>
                      </a:ext>
                    </a:extLst>
                  </p:cNvPr>
                  <p:cNvSpPr/>
                  <p:nvPr/>
                </p:nvSpPr>
                <p:spPr>
                  <a:xfrm>
                    <a:off x="14952980" y="86243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69" name="Freeform 529">
                    <a:extLst>
                      <a:ext uri="{FF2B5EF4-FFF2-40B4-BE49-F238E27FC236}">
                        <a16:creationId xmlns:a16="http://schemas.microsoft.com/office/drawing/2014/main" id="{AA9CDC2A-F4CE-3230-DD1E-03F9CF4CB422}"/>
                      </a:ext>
                    </a:extLst>
                  </p:cNvPr>
                  <p:cNvSpPr/>
                  <p:nvPr/>
                </p:nvSpPr>
                <p:spPr>
                  <a:xfrm>
                    <a:off x="1498441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6" name="Graphic 19">
                  <a:extLst>
                    <a:ext uri="{FF2B5EF4-FFF2-40B4-BE49-F238E27FC236}">
                      <a16:creationId xmlns:a16="http://schemas.microsoft.com/office/drawing/2014/main" id="{F4B7AB66-0E7B-050A-F29D-83E847933BC6}"/>
                    </a:ext>
                  </a:extLst>
                </p:cNvPr>
                <p:cNvGrpSpPr/>
                <p:nvPr/>
              </p:nvGrpSpPr>
              <p:grpSpPr>
                <a:xfrm>
                  <a:off x="14930120" y="831038"/>
                  <a:ext cx="63817" cy="62786"/>
                  <a:chOff x="14930120" y="831038"/>
                  <a:chExt cx="63817" cy="62786"/>
                </a:xfrm>
              </p:grpSpPr>
              <p:sp>
                <p:nvSpPr>
                  <p:cNvPr id="35166" name="Freeform 531">
                    <a:extLst>
                      <a:ext uri="{FF2B5EF4-FFF2-40B4-BE49-F238E27FC236}">
                        <a16:creationId xmlns:a16="http://schemas.microsoft.com/office/drawing/2014/main" id="{7F03A4F8-A19E-D526-A163-B512BC88B63C}"/>
                      </a:ext>
                    </a:extLst>
                  </p:cNvPr>
                  <p:cNvSpPr/>
                  <p:nvPr/>
                </p:nvSpPr>
                <p:spPr>
                  <a:xfrm>
                    <a:off x="14930120"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67" name="Freeform 532">
                    <a:extLst>
                      <a:ext uri="{FF2B5EF4-FFF2-40B4-BE49-F238E27FC236}">
                        <a16:creationId xmlns:a16="http://schemas.microsoft.com/office/drawing/2014/main" id="{7AFA8333-A0C6-DA9F-5A71-5F13B5781F3F}"/>
                      </a:ext>
                    </a:extLst>
                  </p:cNvPr>
                  <p:cNvSpPr/>
                  <p:nvPr/>
                </p:nvSpPr>
                <p:spPr>
                  <a:xfrm>
                    <a:off x="14962505"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7" name="Graphic 19">
                  <a:extLst>
                    <a:ext uri="{FF2B5EF4-FFF2-40B4-BE49-F238E27FC236}">
                      <a16:creationId xmlns:a16="http://schemas.microsoft.com/office/drawing/2014/main" id="{9C187F96-7344-0A3D-3CCE-445A9306680C}"/>
                    </a:ext>
                  </a:extLst>
                </p:cNvPr>
                <p:cNvGrpSpPr/>
                <p:nvPr/>
              </p:nvGrpSpPr>
              <p:grpSpPr>
                <a:xfrm>
                  <a:off x="14979650" y="831038"/>
                  <a:ext cx="63817" cy="62786"/>
                  <a:chOff x="14979650" y="831038"/>
                  <a:chExt cx="63817" cy="62786"/>
                </a:xfrm>
              </p:grpSpPr>
              <p:sp>
                <p:nvSpPr>
                  <p:cNvPr id="35164" name="Freeform 534">
                    <a:extLst>
                      <a:ext uri="{FF2B5EF4-FFF2-40B4-BE49-F238E27FC236}">
                        <a16:creationId xmlns:a16="http://schemas.microsoft.com/office/drawing/2014/main" id="{0D5F11BC-4C69-DFDA-7F04-B2980850479E}"/>
                      </a:ext>
                    </a:extLst>
                  </p:cNvPr>
                  <p:cNvSpPr/>
                  <p:nvPr/>
                </p:nvSpPr>
                <p:spPr>
                  <a:xfrm>
                    <a:off x="14979650"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65" name="Freeform 535">
                    <a:extLst>
                      <a:ext uri="{FF2B5EF4-FFF2-40B4-BE49-F238E27FC236}">
                        <a16:creationId xmlns:a16="http://schemas.microsoft.com/office/drawing/2014/main" id="{0DE671D7-8C8A-3CEB-99F3-B75FD6C5F0ED}"/>
                      </a:ext>
                    </a:extLst>
                  </p:cNvPr>
                  <p:cNvSpPr/>
                  <p:nvPr/>
                </p:nvSpPr>
                <p:spPr>
                  <a:xfrm>
                    <a:off x="1501108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8" name="Graphic 19">
                  <a:extLst>
                    <a:ext uri="{FF2B5EF4-FFF2-40B4-BE49-F238E27FC236}">
                      <a16:creationId xmlns:a16="http://schemas.microsoft.com/office/drawing/2014/main" id="{A989BD0D-EFB3-D3C3-583D-4A0D07FAF239}"/>
                    </a:ext>
                  </a:extLst>
                </p:cNvPr>
                <p:cNvGrpSpPr/>
                <p:nvPr/>
              </p:nvGrpSpPr>
              <p:grpSpPr>
                <a:xfrm>
                  <a:off x="14994890" y="831038"/>
                  <a:ext cx="62865" cy="62786"/>
                  <a:chOff x="14994890" y="831038"/>
                  <a:chExt cx="62865" cy="62786"/>
                </a:xfrm>
              </p:grpSpPr>
              <p:sp>
                <p:nvSpPr>
                  <p:cNvPr id="35162" name="Freeform 537">
                    <a:extLst>
                      <a:ext uri="{FF2B5EF4-FFF2-40B4-BE49-F238E27FC236}">
                        <a16:creationId xmlns:a16="http://schemas.microsoft.com/office/drawing/2014/main" id="{CADE2795-8461-B94F-57EF-87E5451C746C}"/>
                      </a:ext>
                    </a:extLst>
                  </p:cNvPr>
                  <p:cNvSpPr/>
                  <p:nvPr/>
                </p:nvSpPr>
                <p:spPr>
                  <a:xfrm>
                    <a:off x="14994890"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63" name="Freeform 538">
                    <a:extLst>
                      <a:ext uri="{FF2B5EF4-FFF2-40B4-BE49-F238E27FC236}">
                        <a16:creationId xmlns:a16="http://schemas.microsoft.com/office/drawing/2014/main" id="{987270C3-0486-BD86-6A0D-A604C82138D2}"/>
                      </a:ext>
                    </a:extLst>
                  </p:cNvPr>
                  <p:cNvSpPr/>
                  <p:nvPr/>
                </p:nvSpPr>
                <p:spPr>
                  <a:xfrm>
                    <a:off x="15026323"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29" name="Graphic 19">
                  <a:extLst>
                    <a:ext uri="{FF2B5EF4-FFF2-40B4-BE49-F238E27FC236}">
                      <a16:creationId xmlns:a16="http://schemas.microsoft.com/office/drawing/2014/main" id="{342417B2-20BC-F97B-F644-14620211A911}"/>
                    </a:ext>
                  </a:extLst>
                </p:cNvPr>
                <p:cNvGrpSpPr/>
                <p:nvPr/>
              </p:nvGrpSpPr>
              <p:grpSpPr>
                <a:xfrm>
                  <a:off x="14995843" y="831038"/>
                  <a:ext cx="63817" cy="62786"/>
                  <a:chOff x="14995843" y="831038"/>
                  <a:chExt cx="63817" cy="62786"/>
                </a:xfrm>
              </p:grpSpPr>
              <p:sp>
                <p:nvSpPr>
                  <p:cNvPr id="35160" name="Freeform 540">
                    <a:extLst>
                      <a:ext uri="{FF2B5EF4-FFF2-40B4-BE49-F238E27FC236}">
                        <a16:creationId xmlns:a16="http://schemas.microsoft.com/office/drawing/2014/main" id="{B2D9EBB6-0BEC-89C0-FE1A-DDE4FEF3DBDD}"/>
                      </a:ext>
                    </a:extLst>
                  </p:cNvPr>
                  <p:cNvSpPr/>
                  <p:nvPr/>
                </p:nvSpPr>
                <p:spPr>
                  <a:xfrm>
                    <a:off x="14995843"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61" name="Freeform 541">
                    <a:extLst>
                      <a:ext uri="{FF2B5EF4-FFF2-40B4-BE49-F238E27FC236}">
                        <a16:creationId xmlns:a16="http://schemas.microsoft.com/office/drawing/2014/main" id="{96811400-9A44-6651-A78C-89DCB70C829E}"/>
                      </a:ext>
                    </a:extLst>
                  </p:cNvPr>
                  <p:cNvSpPr/>
                  <p:nvPr/>
                </p:nvSpPr>
                <p:spPr>
                  <a:xfrm>
                    <a:off x="15028228"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0" name="Graphic 19">
                  <a:extLst>
                    <a:ext uri="{FF2B5EF4-FFF2-40B4-BE49-F238E27FC236}">
                      <a16:creationId xmlns:a16="http://schemas.microsoft.com/office/drawing/2014/main" id="{08E4E13C-C60B-2042-E565-CE40F3939879}"/>
                    </a:ext>
                  </a:extLst>
                </p:cNvPr>
                <p:cNvGrpSpPr/>
                <p:nvPr/>
              </p:nvGrpSpPr>
              <p:grpSpPr>
                <a:xfrm>
                  <a:off x="15046325" y="831038"/>
                  <a:ext cx="62865" cy="62786"/>
                  <a:chOff x="15046325" y="831038"/>
                  <a:chExt cx="62865" cy="62786"/>
                </a:xfrm>
              </p:grpSpPr>
              <p:sp>
                <p:nvSpPr>
                  <p:cNvPr id="35158" name="Freeform 543">
                    <a:extLst>
                      <a:ext uri="{FF2B5EF4-FFF2-40B4-BE49-F238E27FC236}">
                        <a16:creationId xmlns:a16="http://schemas.microsoft.com/office/drawing/2014/main" id="{ADA10B16-BFE1-58B2-E5A0-D0C3645F7033}"/>
                      </a:ext>
                    </a:extLst>
                  </p:cNvPr>
                  <p:cNvSpPr/>
                  <p:nvPr/>
                </p:nvSpPr>
                <p:spPr>
                  <a:xfrm>
                    <a:off x="15046325" y="86243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59" name="Freeform 544">
                    <a:extLst>
                      <a:ext uri="{FF2B5EF4-FFF2-40B4-BE49-F238E27FC236}">
                        <a16:creationId xmlns:a16="http://schemas.microsoft.com/office/drawing/2014/main" id="{32FD87CA-75B0-6670-AF4E-28ACC703464D}"/>
                      </a:ext>
                    </a:extLst>
                  </p:cNvPr>
                  <p:cNvSpPr/>
                  <p:nvPr/>
                </p:nvSpPr>
                <p:spPr>
                  <a:xfrm>
                    <a:off x="15077758"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1" name="Graphic 19">
                  <a:extLst>
                    <a:ext uri="{FF2B5EF4-FFF2-40B4-BE49-F238E27FC236}">
                      <a16:creationId xmlns:a16="http://schemas.microsoft.com/office/drawing/2014/main" id="{0350A2A1-B5C7-5CF2-496B-92C8CD6930FB}"/>
                    </a:ext>
                  </a:extLst>
                </p:cNvPr>
                <p:cNvGrpSpPr/>
                <p:nvPr/>
              </p:nvGrpSpPr>
              <p:grpSpPr>
                <a:xfrm>
                  <a:off x="15167293" y="831038"/>
                  <a:ext cx="62864" cy="62786"/>
                  <a:chOff x="15167293" y="831038"/>
                  <a:chExt cx="62864" cy="62786"/>
                </a:xfrm>
              </p:grpSpPr>
              <p:sp>
                <p:nvSpPr>
                  <p:cNvPr id="35156" name="Freeform 546">
                    <a:extLst>
                      <a:ext uri="{FF2B5EF4-FFF2-40B4-BE49-F238E27FC236}">
                        <a16:creationId xmlns:a16="http://schemas.microsoft.com/office/drawing/2014/main" id="{2C4B54F4-8C75-BBFB-B8D5-A4058F8A0C9E}"/>
                      </a:ext>
                    </a:extLst>
                  </p:cNvPr>
                  <p:cNvSpPr/>
                  <p:nvPr/>
                </p:nvSpPr>
                <p:spPr>
                  <a:xfrm>
                    <a:off x="15167293" y="86243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57" name="Freeform 547">
                    <a:extLst>
                      <a:ext uri="{FF2B5EF4-FFF2-40B4-BE49-F238E27FC236}">
                        <a16:creationId xmlns:a16="http://schemas.microsoft.com/office/drawing/2014/main" id="{7F4EFE60-F4A2-1F4F-7981-82E8A79D4D93}"/>
                      </a:ext>
                    </a:extLst>
                  </p:cNvPr>
                  <p:cNvSpPr/>
                  <p:nvPr/>
                </p:nvSpPr>
                <p:spPr>
                  <a:xfrm>
                    <a:off x="15198725"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2" name="Graphic 19">
                  <a:extLst>
                    <a:ext uri="{FF2B5EF4-FFF2-40B4-BE49-F238E27FC236}">
                      <a16:creationId xmlns:a16="http://schemas.microsoft.com/office/drawing/2014/main" id="{ED6C45C4-5B0F-BFC5-5A23-874999D0941F}"/>
                    </a:ext>
                  </a:extLst>
                </p:cNvPr>
                <p:cNvGrpSpPr/>
                <p:nvPr/>
              </p:nvGrpSpPr>
              <p:grpSpPr>
                <a:xfrm>
                  <a:off x="15178723" y="831038"/>
                  <a:ext cx="63817" cy="62786"/>
                  <a:chOff x="15178723" y="831038"/>
                  <a:chExt cx="63817" cy="62786"/>
                </a:xfrm>
              </p:grpSpPr>
              <p:sp>
                <p:nvSpPr>
                  <p:cNvPr id="35154" name="Freeform 549">
                    <a:extLst>
                      <a:ext uri="{FF2B5EF4-FFF2-40B4-BE49-F238E27FC236}">
                        <a16:creationId xmlns:a16="http://schemas.microsoft.com/office/drawing/2014/main" id="{5644CCA2-8C42-8A36-0AB4-41FEDCFB2800}"/>
                      </a:ext>
                    </a:extLst>
                  </p:cNvPr>
                  <p:cNvSpPr/>
                  <p:nvPr/>
                </p:nvSpPr>
                <p:spPr>
                  <a:xfrm>
                    <a:off x="15178723" y="86243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1"/>
                    </a:solidFill>
                    <a:prstDash val="solid"/>
                    <a:miter/>
                  </a:ln>
                </p:spPr>
                <p:txBody>
                  <a:bodyPr rtlCol="0" anchor="ctr"/>
                  <a:lstStyle/>
                  <a:p>
                    <a:endParaRPr lang="en-US" sz="2400"/>
                  </a:p>
                </p:txBody>
              </p:sp>
              <p:sp>
                <p:nvSpPr>
                  <p:cNvPr id="35155" name="Freeform 550">
                    <a:extLst>
                      <a:ext uri="{FF2B5EF4-FFF2-40B4-BE49-F238E27FC236}">
                        <a16:creationId xmlns:a16="http://schemas.microsoft.com/office/drawing/2014/main" id="{29DC4C58-687E-2BEF-A279-B458A1153890}"/>
                      </a:ext>
                    </a:extLst>
                  </p:cNvPr>
                  <p:cNvSpPr/>
                  <p:nvPr/>
                </p:nvSpPr>
                <p:spPr>
                  <a:xfrm>
                    <a:off x="15210155" y="83103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3" name="Graphic 19">
                  <a:extLst>
                    <a:ext uri="{FF2B5EF4-FFF2-40B4-BE49-F238E27FC236}">
                      <a16:creationId xmlns:a16="http://schemas.microsoft.com/office/drawing/2014/main" id="{083BD11C-FDBA-AEDD-0CFD-1AED8DDE9F53}"/>
                    </a:ext>
                  </a:extLst>
                </p:cNvPr>
                <p:cNvGrpSpPr/>
                <p:nvPr/>
              </p:nvGrpSpPr>
              <p:grpSpPr>
                <a:xfrm>
                  <a:off x="14432915" y="583697"/>
                  <a:ext cx="62865" cy="62786"/>
                  <a:chOff x="14432915" y="583697"/>
                  <a:chExt cx="62865" cy="62786"/>
                </a:xfrm>
              </p:grpSpPr>
              <p:sp>
                <p:nvSpPr>
                  <p:cNvPr id="35152" name="Freeform 552">
                    <a:extLst>
                      <a:ext uri="{FF2B5EF4-FFF2-40B4-BE49-F238E27FC236}">
                        <a16:creationId xmlns:a16="http://schemas.microsoft.com/office/drawing/2014/main" id="{DD128752-FCE4-49B6-DEDD-596683DA338F}"/>
                      </a:ext>
                    </a:extLst>
                  </p:cNvPr>
                  <p:cNvSpPr/>
                  <p:nvPr/>
                </p:nvSpPr>
                <p:spPr>
                  <a:xfrm>
                    <a:off x="14432915" y="615090"/>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53" name="Freeform 553">
                    <a:extLst>
                      <a:ext uri="{FF2B5EF4-FFF2-40B4-BE49-F238E27FC236}">
                        <a16:creationId xmlns:a16="http://schemas.microsoft.com/office/drawing/2014/main" id="{8491C4CF-32BE-90A5-A6E8-F3B8FC9EAFBF}"/>
                      </a:ext>
                    </a:extLst>
                  </p:cNvPr>
                  <p:cNvSpPr/>
                  <p:nvPr/>
                </p:nvSpPr>
                <p:spPr>
                  <a:xfrm>
                    <a:off x="1446434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4" name="Graphic 19">
                  <a:extLst>
                    <a:ext uri="{FF2B5EF4-FFF2-40B4-BE49-F238E27FC236}">
                      <a16:creationId xmlns:a16="http://schemas.microsoft.com/office/drawing/2014/main" id="{12AADBAD-8050-BF0C-EB1C-4A47E3AC5175}"/>
                    </a:ext>
                  </a:extLst>
                </p:cNvPr>
                <p:cNvGrpSpPr/>
                <p:nvPr/>
              </p:nvGrpSpPr>
              <p:grpSpPr>
                <a:xfrm>
                  <a:off x="14444345" y="583697"/>
                  <a:ext cx="63817" cy="62786"/>
                  <a:chOff x="14444345" y="583697"/>
                  <a:chExt cx="63817" cy="62786"/>
                </a:xfrm>
              </p:grpSpPr>
              <p:sp>
                <p:nvSpPr>
                  <p:cNvPr id="35150" name="Freeform 555">
                    <a:extLst>
                      <a:ext uri="{FF2B5EF4-FFF2-40B4-BE49-F238E27FC236}">
                        <a16:creationId xmlns:a16="http://schemas.microsoft.com/office/drawing/2014/main" id="{57D00E2C-7CE5-D9C3-0282-D84E19AC02E6}"/>
                      </a:ext>
                    </a:extLst>
                  </p:cNvPr>
                  <p:cNvSpPr/>
                  <p:nvPr/>
                </p:nvSpPr>
                <p:spPr>
                  <a:xfrm>
                    <a:off x="14444345" y="61509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51" name="Freeform 556">
                    <a:extLst>
                      <a:ext uri="{FF2B5EF4-FFF2-40B4-BE49-F238E27FC236}">
                        <a16:creationId xmlns:a16="http://schemas.microsoft.com/office/drawing/2014/main" id="{A4AC7613-8D69-3526-105A-3E848AB87962}"/>
                      </a:ext>
                    </a:extLst>
                  </p:cNvPr>
                  <p:cNvSpPr/>
                  <p:nvPr/>
                </p:nvSpPr>
                <p:spPr>
                  <a:xfrm>
                    <a:off x="14475778" y="5836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5" name="Graphic 19">
                  <a:extLst>
                    <a:ext uri="{FF2B5EF4-FFF2-40B4-BE49-F238E27FC236}">
                      <a16:creationId xmlns:a16="http://schemas.microsoft.com/office/drawing/2014/main" id="{B66E1B57-7508-B128-1F6C-DA0EB849BF51}"/>
                    </a:ext>
                  </a:extLst>
                </p:cNvPr>
                <p:cNvGrpSpPr/>
                <p:nvPr/>
              </p:nvGrpSpPr>
              <p:grpSpPr>
                <a:xfrm>
                  <a:off x="14267180" y="557060"/>
                  <a:ext cx="63817" cy="62786"/>
                  <a:chOff x="14267180" y="557060"/>
                  <a:chExt cx="63817" cy="62786"/>
                </a:xfrm>
              </p:grpSpPr>
              <p:sp>
                <p:nvSpPr>
                  <p:cNvPr id="35148" name="Freeform 558">
                    <a:extLst>
                      <a:ext uri="{FF2B5EF4-FFF2-40B4-BE49-F238E27FC236}">
                        <a16:creationId xmlns:a16="http://schemas.microsoft.com/office/drawing/2014/main" id="{B978DA0F-C062-A982-F11F-DDF7A5320013}"/>
                      </a:ext>
                    </a:extLst>
                  </p:cNvPr>
                  <p:cNvSpPr/>
                  <p:nvPr/>
                </p:nvSpPr>
                <p:spPr>
                  <a:xfrm>
                    <a:off x="1426718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1"/>
                    </a:solidFill>
                    <a:prstDash val="solid"/>
                    <a:miter/>
                  </a:ln>
                </p:spPr>
                <p:txBody>
                  <a:bodyPr rtlCol="0" anchor="ctr"/>
                  <a:lstStyle/>
                  <a:p>
                    <a:endParaRPr lang="en-US" sz="2400"/>
                  </a:p>
                </p:txBody>
              </p:sp>
              <p:sp>
                <p:nvSpPr>
                  <p:cNvPr id="35149" name="Freeform 559">
                    <a:extLst>
                      <a:ext uri="{FF2B5EF4-FFF2-40B4-BE49-F238E27FC236}">
                        <a16:creationId xmlns:a16="http://schemas.microsoft.com/office/drawing/2014/main" id="{FF39FE49-090E-D5C4-E8A3-AF348B24B7BA}"/>
                      </a:ext>
                    </a:extLst>
                  </p:cNvPr>
                  <p:cNvSpPr/>
                  <p:nvPr/>
                </p:nvSpPr>
                <p:spPr>
                  <a:xfrm>
                    <a:off x="1429861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6" name="Graphic 19">
                  <a:extLst>
                    <a:ext uri="{FF2B5EF4-FFF2-40B4-BE49-F238E27FC236}">
                      <a16:creationId xmlns:a16="http://schemas.microsoft.com/office/drawing/2014/main" id="{63A344D9-33FA-1A96-0AE9-1AD00D04FAA1}"/>
                    </a:ext>
                  </a:extLst>
                </p:cNvPr>
                <p:cNvGrpSpPr/>
                <p:nvPr/>
              </p:nvGrpSpPr>
              <p:grpSpPr>
                <a:xfrm>
                  <a:off x="14279563" y="557060"/>
                  <a:ext cx="62865" cy="62786"/>
                  <a:chOff x="14279563" y="557060"/>
                  <a:chExt cx="62865" cy="62786"/>
                </a:xfrm>
              </p:grpSpPr>
              <p:sp>
                <p:nvSpPr>
                  <p:cNvPr id="35146" name="Freeform 561">
                    <a:extLst>
                      <a:ext uri="{FF2B5EF4-FFF2-40B4-BE49-F238E27FC236}">
                        <a16:creationId xmlns:a16="http://schemas.microsoft.com/office/drawing/2014/main" id="{E81CBD9E-90C8-048F-C76D-EC0B5FA971A2}"/>
                      </a:ext>
                    </a:extLst>
                  </p:cNvPr>
                  <p:cNvSpPr/>
                  <p:nvPr/>
                </p:nvSpPr>
                <p:spPr>
                  <a:xfrm>
                    <a:off x="14279563"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47" name="Freeform 562">
                    <a:extLst>
                      <a:ext uri="{FF2B5EF4-FFF2-40B4-BE49-F238E27FC236}">
                        <a16:creationId xmlns:a16="http://schemas.microsoft.com/office/drawing/2014/main" id="{67072126-9DEC-196D-5CD2-0DF263514142}"/>
                      </a:ext>
                    </a:extLst>
                  </p:cNvPr>
                  <p:cNvSpPr/>
                  <p:nvPr/>
                </p:nvSpPr>
                <p:spPr>
                  <a:xfrm>
                    <a:off x="1431099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7" name="Graphic 19">
                  <a:extLst>
                    <a:ext uri="{FF2B5EF4-FFF2-40B4-BE49-F238E27FC236}">
                      <a16:creationId xmlns:a16="http://schemas.microsoft.com/office/drawing/2014/main" id="{469F4AC6-4FA3-A1E3-19B7-E6AC58B56E38}"/>
                    </a:ext>
                  </a:extLst>
                </p:cNvPr>
                <p:cNvGrpSpPr/>
                <p:nvPr/>
              </p:nvGrpSpPr>
              <p:grpSpPr>
                <a:xfrm>
                  <a:off x="14285278" y="557060"/>
                  <a:ext cx="62865" cy="62786"/>
                  <a:chOff x="14285278" y="557060"/>
                  <a:chExt cx="62865" cy="62786"/>
                </a:xfrm>
              </p:grpSpPr>
              <p:sp>
                <p:nvSpPr>
                  <p:cNvPr id="35144" name="Freeform 564">
                    <a:extLst>
                      <a:ext uri="{FF2B5EF4-FFF2-40B4-BE49-F238E27FC236}">
                        <a16:creationId xmlns:a16="http://schemas.microsoft.com/office/drawing/2014/main" id="{CF660B4B-6DAD-0055-F1C9-365F40C0810A}"/>
                      </a:ext>
                    </a:extLst>
                  </p:cNvPr>
                  <p:cNvSpPr/>
                  <p:nvPr/>
                </p:nvSpPr>
                <p:spPr>
                  <a:xfrm>
                    <a:off x="14285278"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45" name="Freeform 565">
                    <a:extLst>
                      <a:ext uri="{FF2B5EF4-FFF2-40B4-BE49-F238E27FC236}">
                        <a16:creationId xmlns:a16="http://schemas.microsoft.com/office/drawing/2014/main" id="{F6A8649D-297B-4D88-54CD-176E1397020E}"/>
                      </a:ext>
                    </a:extLst>
                  </p:cNvPr>
                  <p:cNvSpPr/>
                  <p:nvPr/>
                </p:nvSpPr>
                <p:spPr>
                  <a:xfrm>
                    <a:off x="1431671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8" name="Graphic 19">
                  <a:extLst>
                    <a:ext uri="{FF2B5EF4-FFF2-40B4-BE49-F238E27FC236}">
                      <a16:creationId xmlns:a16="http://schemas.microsoft.com/office/drawing/2014/main" id="{EEFA4955-10C8-49F1-3896-0B1262B7DC80}"/>
                    </a:ext>
                  </a:extLst>
                </p:cNvPr>
                <p:cNvGrpSpPr/>
                <p:nvPr/>
              </p:nvGrpSpPr>
              <p:grpSpPr>
                <a:xfrm>
                  <a:off x="14290993" y="557060"/>
                  <a:ext cx="62864" cy="62786"/>
                  <a:chOff x="14290993" y="557060"/>
                  <a:chExt cx="62864" cy="62786"/>
                </a:xfrm>
              </p:grpSpPr>
              <p:sp>
                <p:nvSpPr>
                  <p:cNvPr id="35142" name="Freeform 567">
                    <a:extLst>
                      <a:ext uri="{FF2B5EF4-FFF2-40B4-BE49-F238E27FC236}">
                        <a16:creationId xmlns:a16="http://schemas.microsoft.com/office/drawing/2014/main" id="{711A9AEE-8E63-7727-25D6-83A7CB723B9A}"/>
                      </a:ext>
                    </a:extLst>
                  </p:cNvPr>
                  <p:cNvSpPr/>
                  <p:nvPr/>
                </p:nvSpPr>
                <p:spPr>
                  <a:xfrm>
                    <a:off x="14290993"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43" name="Freeform 568">
                    <a:extLst>
                      <a:ext uri="{FF2B5EF4-FFF2-40B4-BE49-F238E27FC236}">
                        <a16:creationId xmlns:a16="http://schemas.microsoft.com/office/drawing/2014/main" id="{D8EC36AB-2053-2118-07F8-8F09C9522A46}"/>
                      </a:ext>
                    </a:extLst>
                  </p:cNvPr>
                  <p:cNvSpPr/>
                  <p:nvPr/>
                </p:nvSpPr>
                <p:spPr>
                  <a:xfrm>
                    <a:off x="1432242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nvGrpSpPr>
                <p:cNvPr id="35139" name="Graphic 19">
                  <a:extLst>
                    <a:ext uri="{FF2B5EF4-FFF2-40B4-BE49-F238E27FC236}">
                      <a16:creationId xmlns:a16="http://schemas.microsoft.com/office/drawing/2014/main" id="{37C950C6-4520-9247-C576-921CB76AFB0C}"/>
                    </a:ext>
                  </a:extLst>
                </p:cNvPr>
                <p:cNvGrpSpPr/>
                <p:nvPr/>
              </p:nvGrpSpPr>
              <p:grpSpPr>
                <a:xfrm>
                  <a:off x="13892848" y="477150"/>
                  <a:ext cx="62865" cy="62786"/>
                  <a:chOff x="13892848" y="477150"/>
                  <a:chExt cx="62865" cy="62786"/>
                </a:xfrm>
              </p:grpSpPr>
              <p:sp>
                <p:nvSpPr>
                  <p:cNvPr id="35140" name="Freeform 570">
                    <a:extLst>
                      <a:ext uri="{FF2B5EF4-FFF2-40B4-BE49-F238E27FC236}">
                        <a16:creationId xmlns:a16="http://schemas.microsoft.com/office/drawing/2014/main" id="{2D6779BD-31DC-ACC6-6366-FF983196301B}"/>
                      </a:ext>
                    </a:extLst>
                  </p:cNvPr>
                  <p:cNvSpPr/>
                  <p:nvPr/>
                </p:nvSpPr>
                <p:spPr>
                  <a:xfrm>
                    <a:off x="13892848" y="50854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1"/>
                    </a:solidFill>
                    <a:prstDash val="solid"/>
                    <a:miter/>
                  </a:ln>
                </p:spPr>
                <p:txBody>
                  <a:bodyPr rtlCol="0" anchor="ctr"/>
                  <a:lstStyle/>
                  <a:p>
                    <a:endParaRPr lang="en-US" sz="2400"/>
                  </a:p>
                </p:txBody>
              </p:sp>
              <p:sp>
                <p:nvSpPr>
                  <p:cNvPr id="35141" name="Freeform 571">
                    <a:extLst>
                      <a:ext uri="{FF2B5EF4-FFF2-40B4-BE49-F238E27FC236}">
                        <a16:creationId xmlns:a16="http://schemas.microsoft.com/office/drawing/2014/main" id="{48599AAD-BAF7-680D-4DDE-23FA9927A5B7}"/>
                      </a:ext>
                    </a:extLst>
                  </p:cNvPr>
                  <p:cNvSpPr/>
                  <p:nvPr/>
                </p:nvSpPr>
                <p:spPr>
                  <a:xfrm>
                    <a:off x="13924280" y="47715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1"/>
                    </a:solidFill>
                    <a:prstDash val="solid"/>
                    <a:miter/>
                  </a:ln>
                </p:spPr>
                <p:txBody>
                  <a:bodyPr rtlCol="0" anchor="ctr"/>
                  <a:lstStyle/>
                  <a:p>
                    <a:endParaRPr lang="en-US" sz="2400"/>
                  </a:p>
                </p:txBody>
              </p:sp>
            </p:grpSp>
          </p:grpSp>
          <p:sp>
            <p:nvSpPr>
              <p:cNvPr id="34960" name="Freeform 572">
                <a:extLst>
                  <a:ext uri="{FF2B5EF4-FFF2-40B4-BE49-F238E27FC236}">
                    <a16:creationId xmlns:a16="http://schemas.microsoft.com/office/drawing/2014/main" id="{43D02975-05D5-971C-FA71-94471861A260}"/>
                  </a:ext>
                </a:extLst>
              </p:cNvPr>
              <p:cNvSpPr/>
              <p:nvPr/>
            </p:nvSpPr>
            <p:spPr>
              <a:xfrm>
                <a:off x="9618980" y="-144055"/>
                <a:ext cx="5592127" cy="1006486"/>
              </a:xfrm>
              <a:custGeom>
                <a:avLst/>
                <a:gdLst>
                  <a:gd name="connsiteX0" fmla="*/ 0 w 5592127"/>
                  <a:gd name="connsiteY0" fmla="*/ 0 h 1006486"/>
                  <a:gd name="connsiteX1" fmla="*/ 113348 w 5592127"/>
                  <a:gd name="connsiteY1" fmla="*/ 0 h 1006486"/>
                  <a:gd name="connsiteX2" fmla="*/ 113348 w 5592127"/>
                  <a:gd name="connsiteY2" fmla="*/ 9513 h 1006486"/>
                  <a:gd name="connsiteX3" fmla="*/ 131445 w 5592127"/>
                  <a:gd name="connsiteY3" fmla="*/ 9513 h 1006486"/>
                  <a:gd name="connsiteX4" fmla="*/ 131445 w 5592127"/>
                  <a:gd name="connsiteY4" fmla="*/ 14270 h 1006486"/>
                  <a:gd name="connsiteX5" fmla="*/ 194310 w 5592127"/>
                  <a:gd name="connsiteY5" fmla="*/ 14270 h 1006486"/>
                  <a:gd name="connsiteX6" fmla="*/ 194310 w 5592127"/>
                  <a:gd name="connsiteY6" fmla="*/ 25685 h 1006486"/>
                  <a:gd name="connsiteX7" fmla="*/ 239078 w 5592127"/>
                  <a:gd name="connsiteY7" fmla="*/ 25685 h 1006486"/>
                  <a:gd name="connsiteX8" fmla="*/ 239078 w 5592127"/>
                  <a:gd name="connsiteY8" fmla="*/ 34247 h 1006486"/>
                  <a:gd name="connsiteX9" fmla="*/ 275273 w 5592127"/>
                  <a:gd name="connsiteY9" fmla="*/ 34247 h 1006486"/>
                  <a:gd name="connsiteX10" fmla="*/ 275273 w 5592127"/>
                  <a:gd name="connsiteY10" fmla="*/ 43760 h 1006486"/>
                  <a:gd name="connsiteX11" fmla="*/ 538163 w 5592127"/>
                  <a:gd name="connsiteY11" fmla="*/ 43760 h 1006486"/>
                  <a:gd name="connsiteX12" fmla="*/ 538163 w 5592127"/>
                  <a:gd name="connsiteY12" fmla="*/ 49468 h 1006486"/>
                  <a:gd name="connsiteX13" fmla="*/ 678180 w 5592127"/>
                  <a:gd name="connsiteY13" fmla="*/ 49468 h 1006486"/>
                  <a:gd name="connsiteX14" fmla="*/ 678180 w 5592127"/>
                  <a:gd name="connsiteY14" fmla="*/ 54225 h 1006486"/>
                  <a:gd name="connsiteX15" fmla="*/ 721043 w 5592127"/>
                  <a:gd name="connsiteY15" fmla="*/ 54225 h 1006486"/>
                  <a:gd name="connsiteX16" fmla="*/ 721043 w 5592127"/>
                  <a:gd name="connsiteY16" fmla="*/ 68494 h 1006486"/>
                  <a:gd name="connsiteX17" fmla="*/ 741998 w 5592127"/>
                  <a:gd name="connsiteY17" fmla="*/ 68494 h 1006486"/>
                  <a:gd name="connsiteX18" fmla="*/ 741998 w 5592127"/>
                  <a:gd name="connsiteY18" fmla="*/ 76105 h 1006486"/>
                  <a:gd name="connsiteX19" fmla="*/ 784860 w 5592127"/>
                  <a:gd name="connsiteY19" fmla="*/ 76105 h 1006486"/>
                  <a:gd name="connsiteX20" fmla="*/ 784860 w 5592127"/>
                  <a:gd name="connsiteY20" fmla="*/ 84667 h 1006486"/>
                  <a:gd name="connsiteX21" fmla="*/ 1002030 w 5592127"/>
                  <a:gd name="connsiteY21" fmla="*/ 84667 h 1006486"/>
                  <a:gd name="connsiteX22" fmla="*/ 1002030 w 5592127"/>
                  <a:gd name="connsiteY22" fmla="*/ 93228 h 1006486"/>
                  <a:gd name="connsiteX23" fmla="*/ 1086803 w 5592127"/>
                  <a:gd name="connsiteY23" fmla="*/ 93228 h 1006486"/>
                  <a:gd name="connsiteX24" fmla="*/ 1086803 w 5592127"/>
                  <a:gd name="connsiteY24" fmla="*/ 100839 h 1006486"/>
                  <a:gd name="connsiteX25" fmla="*/ 1150620 w 5592127"/>
                  <a:gd name="connsiteY25" fmla="*/ 100839 h 1006486"/>
                  <a:gd name="connsiteX26" fmla="*/ 1150620 w 5592127"/>
                  <a:gd name="connsiteY26" fmla="*/ 106547 h 1006486"/>
                  <a:gd name="connsiteX27" fmla="*/ 1254443 w 5592127"/>
                  <a:gd name="connsiteY27" fmla="*/ 106547 h 1006486"/>
                  <a:gd name="connsiteX28" fmla="*/ 1254443 w 5592127"/>
                  <a:gd name="connsiteY28" fmla="*/ 115109 h 1006486"/>
                  <a:gd name="connsiteX29" fmla="*/ 1306830 w 5592127"/>
                  <a:gd name="connsiteY29" fmla="*/ 115109 h 1006486"/>
                  <a:gd name="connsiteX30" fmla="*/ 1306830 w 5592127"/>
                  <a:gd name="connsiteY30" fmla="*/ 121768 h 1006486"/>
                  <a:gd name="connsiteX31" fmla="*/ 1332548 w 5592127"/>
                  <a:gd name="connsiteY31" fmla="*/ 121768 h 1006486"/>
                  <a:gd name="connsiteX32" fmla="*/ 1332548 w 5592127"/>
                  <a:gd name="connsiteY32" fmla="*/ 130330 h 1006486"/>
                  <a:gd name="connsiteX33" fmla="*/ 1568768 w 5592127"/>
                  <a:gd name="connsiteY33" fmla="*/ 130330 h 1006486"/>
                  <a:gd name="connsiteX34" fmla="*/ 1568768 w 5592127"/>
                  <a:gd name="connsiteY34" fmla="*/ 137940 h 1006486"/>
                  <a:gd name="connsiteX35" fmla="*/ 1591628 w 5592127"/>
                  <a:gd name="connsiteY35" fmla="*/ 137940 h 1006486"/>
                  <a:gd name="connsiteX36" fmla="*/ 1591628 w 5592127"/>
                  <a:gd name="connsiteY36" fmla="*/ 156015 h 1006486"/>
                  <a:gd name="connsiteX37" fmla="*/ 1626870 w 5592127"/>
                  <a:gd name="connsiteY37" fmla="*/ 156015 h 1006486"/>
                  <a:gd name="connsiteX38" fmla="*/ 1626870 w 5592127"/>
                  <a:gd name="connsiteY38" fmla="*/ 162674 h 1006486"/>
                  <a:gd name="connsiteX39" fmla="*/ 1638300 w 5592127"/>
                  <a:gd name="connsiteY39" fmla="*/ 162674 h 1006486"/>
                  <a:gd name="connsiteX40" fmla="*/ 1638300 w 5592127"/>
                  <a:gd name="connsiteY40" fmla="*/ 176944 h 1006486"/>
                  <a:gd name="connsiteX41" fmla="*/ 1658303 w 5592127"/>
                  <a:gd name="connsiteY41" fmla="*/ 176944 h 1006486"/>
                  <a:gd name="connsiteX42" fmla="*/ 1658303 w 5592127"/>
                  <a:gd name="connsiteY42" fmla="*/ 181700 h 1006486"/>
                  <a:gd name="connsiteX43" fmla="*/ 1736408 w 5592127"/>
                  <a:gd name="connsiteY43" fmla="*/ 181700 h 1006486"/>
                  <a:gd name="connsiteX44" fmla="*/ 1736408 w 5592127"/>
                  <a:gd name="connsiteY44" fmla="*/ 189311 h 1006486"/>
                  <a:gd name="connsiteX45" fmla="*/ 1821180 w 5592127"/>
                  <a:gd name="connsiteY45" fmla="*/ 189311 h 1006486"/>
                  <a:gd name="connsiteX46" fmla="*/ 1821180 w 5592127"/>
                  <a:gd name="connsiteY46" fmla="*/ 195019 h 1006486"/>
                  <a:gd name="connsiteX47" fmla="*/ 1928813 w 5592127"/>
                  <a:gd name="connsiteY47" fmla="*/ 195019 h 1006486"/>
                  <a:gd name="connsiteX48" fmla="*/ 1928813 w 5592127"/>
                  <a:gd name="connsiteY48" fmla="*/ 203581 h 1006486"/>
                  <a:gd name="connsiteX49" fmla="*/ 1962150 w 5592127"/>
                  <a:gd name="connsiteY49" fmla="*/ 203581 h 1006486"/>
                  <a:gd name="connsiteX50" fmla="*/ 1962150 w 5592127"/>
                  <a:gd name="connsiteY50" fmla="*/ 210240 h 1006486"/>
                  <a:gd name="connsiteX51" fmla="*/ 2131695 w 5592127"/>
                  <a:gd name="connsiteY51" fmla="*/ 210240 h 1006486"/>
                  <a:gd name="connsiteX52" fmla="*/ 2131695 w 5592127"/>
                  <a:gd name="connsiteY52" fmla="*/ 222607 h 1006486"/>
                  <a:gd name="connsiteX53" fmla="*/ 2137410 w 5592127"/>
                  <a:gd name="connsiteY53" fmla="*/ 222607 h 1006486"/>
                  <a:gd name="connsiteX54" fmla="*/ 2137410 w 5592127"/>
                  <a:gd name="connsiteY54" fmla="*/ 227363 h 1006486"/>
                  <a:gd name="connsiteX55" fmla="*/ 2169795 w 5592127"/>
                  <a:gd name="connsiteY55" fmla="*/ 227363 h 1006486"/>
                  <a:gd name="connsiteX56" fmla="*/ 2169795 w 5592127"/>
                  <a:gd name="connsiteY56" fmla="*/ 240682 h 1006486"/>
                  <a:gd name="connsiteX57" fmla="*/ 2366010 w 5592127"/>
                  <a:gd name="connsiteY57" fmla="*/ 240682 h 1006486"/>
                  <a:gd name="connsiteX58" fmla="*/ 2366010 w 5592127"/>
                  <a:gd name="connsiteY58" fmla="*/ 252097 h 1006486"/>
                  <a:gd name="connsiteX59" fmla="*/ 2408873 w 5592127"/>
                  <a:gd name="connsiteY59" fmla="*/ 252097 h 1006486"/>
                  <a:gd name="connsiteX60" fmla="*/ 2408873 w 5592127"/>
                  <a:gd name="connsiteY60" fmla="*/ 258757 h 1006486"/>
                  <a:gd name="connsiteX61" fmla="*/ 2432685 w 5592127"/>
                  <a:gd name="connsiteY61" fmla="*/ 258757 h 1006486"/>
                  <a:gd name="connsiteX62" fmla="*/ 2432685 w 5592127"/>
                  <a:gd name="connsiteY62" fmla="*/ 262562 h 1006486"/>
                  <a:gd name="connsiteX63" fmla="*/ 2493645 w 5592127"/>
                  <a:gd name="connsiteY63" fmla="*/ 262562 h 1006486"/>
                  <a:gd name="connsiteX64" fmla="*/ 2493645 w 5592127"/>
                  <a:gd name="connsiteY64" fmla="*/ 274929 h 1006486"/>
                  <a:gd name="connsiteX65" fmla="*/ 2595563 w 5592127"/>
                  <a:gd name="connsiteY65" fmla="*/ 274929 h 1006486"/>
                  <a:gd name="connsiteX66" fmla="*/ 2595563 w 5592127"/>
                  <a:gd name="connsiteY66" fmla="*/ 284442 h 1006486"/>
                  <a:gd name="connsiteX67" fmla="*/ 2687003 w 5592127"/>
                  <a:gd name="connsiteY67" fmla="*/ 284442 h 1006486"/>
                  <a:gd name="connsiteX68" fmla="*/ 2687003 w 5592127"/>
                  <a:gd name="connsiteY68" fmla="*/ 293004 h 1006486"/>
                  <a:gd name="connsiteX69" fmla="*/ 2718435 w 5592127"/>
                  <a:gd name="connsiteY69" fmla="*/ 293004 h 1006486"/>
                  <a:gd name="connsiteX70" fmla="*/ 2718435 w 5592127"/>
                  <a:gd name="connsiteY70" fmla="*/ 301566 h 1006486"/>
                  <a:gd name="connsiteX71" fmla="*/ 2735580 w 5592127"/>
                  <a:gd name="connsiteY71" fmla="*/ 301566 h 1006486"/>
                  <a:gd name="connsiteX72" fmla="*/ 2735580 w 5592127"/>
                  <a:gd name="connsiteY72" fmla="*/ 312981 h 1006486"/>
                  <a:gd name="connsiteX73" fmla="*/ 2805113 w 5592127"/>
                  <a:gd name="connsiteY73" fmla="*/ 312981 h 1006486"/>
                  <a:gd name="connsiteX74" fmla="*/ 2805113 w 5592127"/>
                  <a:gd name="connsiteY74" fmla="*/ 322494 h 1006486"/>
                  <a:gd name="connsiteX75" fmla="*/ 2827973 w 5592127"/>
                  <a:gd name="connsiteY75" fmla="*/ 322494 h 1006486"/>
                  <a:gd name="connsiteX76" fmla="*/ 2827973 w 5592127"/>
                  <a:gd name="connsiteY76" fmla="*/ 332007 h 1006486"/>
                  <a:gd name="connsiteX77" fmla="*/ 2847975 w 5592127"/>
                  <a:gd name="connsiteY77" fmla="*/ 332007 h 1006486"/>
                  <a:gd name="connsiteX78" fmla="*/ 2847975 w 5592127"/>
                  <a:gd name="connsiteY78" fmla="*/ 340569 h 1006486"/>
                  <a:gd name="connsiteX79" fmla="*/ 2896553 w 5592127"/>
                  <a:gd name="connsiteY79" fmla="*/ 340569 h 1006486"/>
                  <a:gd name="connsiteX80" fmla="*/ 2896553 w 5592127"/>
                  <a:gd name="connsiteY80" fmla="*/ 352936 h 1006486"/>
                  <a:gd name="connsiteX81" fmla="*/ 3019425 w 5592127"/>
                  <a:gd name="connsiteY81" fmla="*/ 352936 h 1006486"/>
                  <a:gd name="connsiteX82" fmla="*/ 3019425 w 5592127"/>
                  <a:gd name="connsiteY82" fmla="*/ 362449 h 1006486"/>
                  <a:gd name="connsiteX83" fmla="*/ 3063240 w 5592127"/>
                  <a:gd name="connsiteY83" fmla="*/ 362449 h 1006486"/>
                  <a:gd name="connsiteX84" fmla="*/ 3063240 w 5592127"/>
                  <a:gd name="connsiteY84" fmla="*/ 371963 h 1006486"/>
                  <a:gd name="connsiteX85" fmla="*/ 3107055 w 5592127"/>
                  <a:gd name="connsiteY85" fmla="*/ 371963 h 1006486"/>
                  <a:gd name="connsiteX86" fmla="*/ 3107055 w 5592127"/>
                  <a:gd name="connsiteY86" fmla="*/ 379573 h 1006486"/>
                  <a:gd name="connsiteX87" fmla="*/ 3151823 w 5592127"/>
                  <a:gd name="connsiteY87" fmla="*/ 379573 h 1006486"/>
                  <a:gd name="connsiteX88" fmla="*/ 3151823 w 5592127"/>
                  <a:gd name="connsiteY88" fmla="*/ 387184 h 1006486"/>
                  <a:gd name="connsiteX89" fmla="*/ 3248978 w 5592127"/>
                  <a:gd name="connsiteY89" fmla="*/ 387184 h 1006486"/>
                  <a:gd name="connsiteX90" fmla="*/ 3248978 w 5592127"/>
                  <a:gd name="connsiteY90" fmla="*/ 394794 h 1006486"/>
                  <a:gd name="connsiteX91" fmla="*/ 3260408 w 5592127"/>
                  <a:gd name="connsiteY91" fmla="*/ 394794 h 1006486"/>
                  <a:gd name="connsiteX92" fmla="*/ 3260408 w 5592127"/>
                  <a:gd name="connsiteY92" fmla="*/ 401453 h 1006486"/>
                  <a:gd name="connsiteX93" fmla="*/ 3275648 w 5592127"/>
                  <a:gd name="connsiteY93" fmla="*/ 401453 h 1006486"/>
                  <a:gd name="connsiteX94" fmla="*/ 3275648 w 5592127"/>
                  <a:gd name="connsiteY94" fmla="*/ 410015 h 1006486"/>
                  <a:gd name="connsiteX95" fmla="*/ 3288030 w 5592127"/>
                  <a:gd name="connsiteY95" fmla="*/ 410015 h 1006486"/>
                  <a:gd name="connsiteX96" fmla="*/ 3288030 w 5592127"/>
                  <a:gd name="connsiteY96" fmla="*/ 416674 h 1006486"/>
                  <a:gd name="connsiteX97" fmla="*/ 3329940 w 5592127"/>
                  <a:gd name="connsiteY97" fmla="*/ 416674 h 1006486"/>
                  <a:gd name="connsiteX98" fmla="*/ 3329940 w 5592127"/>
                  <a:gd name="connsiteY98" fmla="*/ 423333 h 1006486"/>
                  <a:gd name="connsiteX99" fmla="*/ 3423285 w 5592127"/>
                  <a:gd name="connsiteY99" fmla="*/ 423333 h 1006486"/>
                  <a:gd name="connsiteX100" fmla="*/ 3423285 w 5592127"/>
                  <a:gd name="connsiteY100" fmla="*/ 434749 h 1006486"/>
                  <a:gd name="connsiteX101" fmla="*/ 3560445 w 5592127"/>
                  <a:gd name="connsiteY101" fmla="*/ 434749 h 1006486"/>
                  <a:gd name="connsiteX102" fmla="*/ 3560445 w 5592127"/>
                  <a:gd name="connsiteY102" fmla="*/ 446165 h 1006486"/>
                  <a:gd name="connsiteX103" fmla="*/ 3574733 w 5592127"/>
                  <a:gd name="connsiteY103" fmla="*/ 446165 h 1006486"/>
                  <a:gd name="connsiteX104" fmla="*/ 3574733 w 5592127"/>
                  <a:gd name="connsiteY104" fmla="*/ 454727 h 1006486"/>
                  <a:gd name="connsiteX105" fmla="*/ 3591878 w 5592127"/>
                  <a:gd name="connsiteY105" fmla="*/ 454727 h 1006486"/>
                  <a:gd name="connsiteX106" fmla="*/ 3591878 w 5592127"/>
                  <a:gd name="connsiteY106" fmla="*/ 468996 h 1006486"/>
                  <a:gd name="connsiteX107" fmla="*/ 3614738 w 5592127"/>
                  <a:gd name="connsiteY107" fmla="*/ 468996 h 1006486"/>
                  <a:gd name="connsiteX108" fmla="*/ 3614738 w 5592127"/>
                  <a:gd name="connsiteY108" fmla="*/ 475655 h 1006486"/>
                  <a:gd name="connsiteX109" fmla="*/ 3642360 w 5592127"/>
                  <a:gd name="connsiteY109" fmla="*/ 475655 h 1006486"/>
                  <a:gd name="connsiteX110" fmla="*/ 3642360 w 5592127"/>
                  <a:gd name="connsiteY110" fmla="*/ 490876 h 1006486"/>
                  <a:gd name="connsiteX111" fmla="*/ 3658553 w 5592127"/>
                  <a:gd name="connsiteY111" fmla="*/ 490876 h 1006486"/>
                  <a:gd name="connsiteX112" fmla="*/ 3658553 w 5592127"/>
                  <a:gd name="connsiteY112" fmla="*/ 499438 h 1006486"/>
                  <a:gd name="connsiteX113" fmla="*/ 3673793 w 5592127"/>
                  <a:gd name="connsiteY113" fmla="*/ 499438 h 1006486"/>
                  <a:gd name="connsiteX114" fmla="*/ 3673793 w 5592127"/>
                  <a:gd name="connsiteY114" fmla="*/ 508000 h 1006486"/>
                  <a:gd name="connsiteX115" fmla="*/ 3693795 w 5592127"/>
                  <a:gd name="connsiteY115" fmla="*/ 508000 h 1006486"/>
                  <a:gd name="connsiteX116" fmla="*/ 3693795 w 5592127"/>
                  <a:gd name="connsiteY116" fmla="*/ 517513 h 1006486"/>
                  <a:gd name="connsiteX117" fmla="*/ 3715703 w 5592127"/>
                  <a:gd name="connsiteY117" fmla="*/ 517513 h 1006486"/>
                  <a:gd name="connsiteX118" fmla="*/ 3715703 w 5592127"/>
                  <a:gd name="connsiteY118" fmla="*/ 523221 h 1006486"/>
                  <a:gd name="connsiteX119" fmla="*/ 3736658 w 5592127"/>
                  <a:gd name="connsiteY119" fmla="*/ 523221 h 1006486"/>
                  <a:gd name="connsiteX120" fmla="*/ 3736658 w 5592127"/>
                  <a:gd name="connsiteY120" fmla="*/ 532734 h 1006486"/>
                  <a:gd name="connsiteX121" fmla="*/ 3758565 w 5592127"/>
                  <a:gd name="connsiteY121" fmla="*/ 532734 h 1006486"/>
                  <a:gd name="connsiteX122" fmla="*/ 3758565 w 5592127"/>
                  <a:gd name="connsiteY122" fmla="*/ 537491 h 1006486"/>
                  <a:gd name="connsiteX123" fmla="*/ 3779520 w 5592127"/>
                  <a:gd name="connsiteY123" fmla="*/ 537491 h 1006486"/>
                  <a:gd name="connsiteX124" fmla="*/ 3779520 w 5592127"/>
                  <a:gd name="connsiteY124" fmla="*/ 542247 h 1006486"/>
                  <a:gd name="connsiteX125" fmla="*/ 3810953 w 5592127"/>
                  <a:gd name="connsiteY125" fmla="*/ 542247 h 1006486"/>
                  <a:gd name="connsiteX126" fmla="*/ 3810953 w 5592127"/>
                  <a:gd name="connsiteY126" fmla="*/ 550809 h 1006486"/>
                  <a:gd name="connsiteX127" fmla="*/ 3818573 w 5592127"/>
                  <a:gd name="connsiteY127" fmla="*/ 550809 h 1006486"/>
                  <a:gd name="connsiteX128" fmla="*/ 3818573 w 5592127"/>
                  <a:gd name="connsiteY128" fmla="*/ 562225 h 1006486"/>
                  <a:gd name="connsiteX129" fmla="*/ 3843338 w 5592127"/>
                  <a:gd name="connsiteY129" fmla="*/ 562225 h 1006486"/>
                  <a:gd name="connsiteX130" fmla="*/ 3854768 w 5592127"/>
                  <a:gd name="connsiteY130" fmla="*/ 562225 h 1006486"/>
                  <a:gd name="connsiteX131" fmla="*/ 3854768 w 5592127"/>
                  <a:gd name="connsiteY131" fmla="*/ 579348 h 1006486"/>
                  <a:gd name="connsiteX132" fmla="*/ 3862388 w 5592127"/>
                  <a:gd name="connsiteY132" fmla="*/ 579348 h 1006486"/>
                  <a:gd name="connsiteX133" fmla="*/ 3862388 w 5592127"/>
                  <a:gd name="connsiteY133" fmla="*/ 589813 h 1006486"/>
                  <a:gd name="connsiteX134" fmla="*/ 3878580 w 5592127"/>
                  <a:gd name="connsiteY134" fmla="*/ 589813 h 1006486"/>
                  <a:gd name="connsiteX135" fmla="*/ 3878580 w 5592127"/>
                  <a:gd name="connsiteY135" fmla="*/ 606936 h 1006486"/>
                  <a:gd name="connsiteX136" fmla="*/ 3886200 w 5592127"/>
                  <a:gd name="connsiteY136" fmla="*/ 606936 h 1006486"/>
                  <a:gd name="connsiteX137" fmla="*/ 3886200 w 5592127"/>
                  <a:gd name="connsiteY137" fmla="*/ 625963 h 1006486"/>
                  <a:gd name="connsiteX138" fmla="*/ 4079558 w 5592127"/>
                  <a:gd name="connsiteY138" fmla="*/ 625963 h 1006486"/>
                  <a:gd name="connsiteX139" fmla="*/ 4079558 w 5592127"/>
                  <a:gd name="connsiteY139" fmla="*/ 638330 h 1006486"/>
                  <a:gd name="connsiteX140" fmla="*/ 4163378 w 5592127"/>
                  <a:gd name="connsiteY140" fmla="*/ 638330 h 1006486"/>
                  <a:gd name="connsiteX141" fmla="*/ 4163378 w 5592127"/>
                  <a:gd name="connsiteY141" fmla="*/ 652599 h 1006486"/>
                  <a:gd name="connsiteX142" fmla="*/ 4417695 w 5592127"/>
                  <a:gd name="connsiteY142" fmla="*/ 652599 h 1006486"/>
                  <a:gd name="connsiteX143" fmla="*/ 4417695 w 5592127"/>
                  <a:gd name="connsiteY143" fmla="*/ 671626 h 1006486"/>
                  <a:gd name="connsiteX144" fmla="*/ 4460558 w 5592127"/>
                  <a:gd name="connsiteY144" fmla="*/ 671626 h 1006486"/>
                  <a:gd name="connsiteX145" fmla="*/ 4460558 w 5592127"/>
                  <a:gd name="connsiteY145" fmla="*/ 687798 h 1006486"/>
                  <a:gd name="connsiteX146" fmla="*/ 4561523 w 5592127"/>
                  <a:gd name="connsiteY146" fmla="*/ 687798 h 1006486"/>
                  <a:gd name="connsiteX147" fmla="*/ 4561523 w 5592127"/>
                  <a:gd name="connsiteY147" fmla="*/ 709678 h 1006486"/>
                  <a:gd name="connsiteX148" fmla="*/ 4632960 w 5592127"/>
                  <a:gd name="connsiteY148" fmla="*/ 709678 h 1006486"/>
                  <a:gd name="connsiteX149" fmla="*/ 4632960 w 5592127"/>
                  <a:gd name="connsiteY149" fmla="*/ 731558 h 1006486"/>
                  <a:gd name="connsiteX150" fmla="*/ 4725353 w 5592127"/>
                  <a:gd name="connsiteY150" fmla="*/ 731558 h 1006486"/>
                  <a:gd name="connsiteX151" fmla="*/ 4725353 w 5592127"/>
                  <a:gd name="connsiteY151" fmla="*/ 759146 h 1006486"/>
                  <a:gd name="connsiteX152" fmla="*/ 5167313 w 5592127"/>
                  <a:gd name="connsiteY152" fmla="*/ 759146 h 1006486"/>
                  <a:gd name="connsiteX153" fmla="*/ 5167313 w 5592127"/>
                  <a:gd name="connsiteY153" fmla="*/ 809566 h 1006486"/>
                  <a:gd name="connsiteX154" fmla="*/ 5187315 w 5592127"/>
                  <a:gd name="connsiteY154" fmla="*/ 809566 h 1006486"/>
                  <a:gd name="connsiteX155" fmla="*/ 5187315 w 5592127"/>
                  <a:gd name="connsiteY155" fmla="*/ 865693 h 1006486"/>
                  <a:gd name="connsiteX156" fmla="*/ 5229225 w 5592127"/>
                  <a:gd name="connsiteY156" fmla="*/ 865693 h 1006486"/>
                  <a:gd name="connsiteX157" fmla="*/ 5229225 w 5592127"/>
                  <a:gd name="connsiteY157" fmla="*/ 919918 h 1006486"/>
                  <a:gd name="connsiteX158" fmla="*/ 5334953 w 5592127"/>
                  <a:gd name="connsiteY158" fmla="*/ 919918 h 1006486"/>
                  <a:gd name="connsiteX159" fmla="*/ 5334953 w 5592127"/>
                  <a:gd name="connsiteY159" fmla="*/ 1006487 h 1006486"/>
                  <a:gd name="connsiteX160" fmla="*/ 5592128 w 5592127"/>
                  <a:gd name="connsiteY160" fmla="*/ 1006487 h 100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92127" h="1006486">
                    <a:moveTo>
                      <a:pt x="0" y="0"/>
                    </a:moveTo>
                    <a:lnTo>
                      <a:pt x="113348" y="0"/>
                    </a:lnTo>
                    <a:lnTo>
                      <a:pt x="113348" y="9513"/>
                    </a:lnTo>
                    <a:lnTo>
                      <a:pt x="131445" y="9513"/>
                    </a:lnTo>
                    <a:lnTo>
                      <a:pt x="131445" y="14270"/>
                    </a:lnTo>
                    <a:lnTo>
                      <a:pt x="194310" y="14270"/>
                    </a:lnTo>
                    <a:lnTo>
                      <a:pt x="194310" y="25685"/>
                    </a:lnTo>
                    <a:lnTo>
                      <a:pt x="239078" y="25685"/>
                    </a:lnTo>
                    <a:lnTo>
                      <a:pt x="239078" y="34247"/>
                    </a:lnTo>
                    <a:lnTo>
                      <a:pt x="275273" y="34247"/>
                    </a:lnTo>
                    <a:lnTo>
                      <a:pt x="275273" y="43760"/>
                    </a:lnTo>
                    <a:lnTo>
                      <a:pt x="538163" y="43760"/>
                    </a:lnTo>
                    <a:lnTo>
                      <a:pt x="538163" y="49468"/>
                    </a:lnTo>
                    <a:lnTo>
                      <a:pt x="678180" y="49468"/>
                    </a:lnTo>
                    <a:lnTo>
                      <a:pt x="678180" y="54225"/>
                    </a:lnTo>
                    <a:lnTo>
                      <a:pt x="721043" y="54225"/>
                    </a:lnTo>
                    <a:lnTo>
                      <a:pt x="721043" y="68494"/>
                    </a:lnTo>
                    <a:lnTo>
                      <a:pt x="741998" y="68494"/>
                    </a:lnTo>
                    <a:lnTo>
                      <a:pt x="741998" y="76105"/>
                    </a:lnTo>
                    <a:lnTo>
                      <a:pt x="784860" y="76105"/>
                    </a:lnTo>
                    <a:lnTo>
                      <a:pt x="784860" y="84667"/>
                    </a:lnTo>
                    <a:lnTo>
                      <a:pt x="1002030" y="84667"/>
                    </a:lnTo>
                    <a:lnTo>
                      <a:pt x="1002030" y="93228"/>
                    </a:lnTo>
                    <a:lnTo>
                      <a:pt x="1086803" y="93228"/>
                    </a:lnTo>
                    <a:lnTo>
                      <a:pt x="1086803" y="100839"/>
                    </a:lnTo>
                    <a:lnTo>
                      <a:pt x="1150620" y="100839"/>
                    </a:lnTo>
                    <a:lnTo>
                      <a:pt x="1150620" y="106547"/>
                    </a:lnTo>
                    <a:lnTo>
                      <a:pt x="1254443" y="106547"/>
                    </a:lnTo>
                    <a:lnTo>
                      <a:pt x="1254443" y="115109"/>
                    </a:lnTo>
                    <a:lnTo>
                      <a:pt x="1306830" y="115109"/>
                    </a:lnTo>
                    <a:lnTo>
                      <a:pt x="1306830" y="121768"/>
                    </a:lnTo>
                    <a:lnTo>
                      <a:pt x="1332548" y="121768"/>
                    </a:lnTo>
                    <a:lnTo>
                      <a:pt x="1332548" y="130330"/>
                    </a:lnTo>
                    <a:lnTo>
                      <a:pt x="1568768" y="130330"/>
                    </a:lnTo>
                    <a:lnTo>
                      <a:pt x="1568768" y="137940"/>
                    </a:lnTo>
                    <a:lnTo>
                      <a:pt x="1591628" y="137940"/>
                    </a:lnTo>
                    <a:lnTo>
                      <a:pt x="1591628" y="156015"/>
                    </a:lnTo>
                    <a:lnTo>
                      <a:pt x="1626870" y="156015"/>
                    </a:lnTo>
                    <a:lnTo>
                      <a:pt x="1626870" y="162674"/>
                    </a:lnTo>
                    <a:lnTo>
                      <a:pt x="1638300" y="162674"/>
                    </a:lnTo>
                    <a:lnTo>
                      <a:pt x="1638300" y="176944"/>
                    </a:lnTo>
                    <a:lnTo>
                      <a:pt x="1658303" y="176944"/>
                    </a:lnTo>
                    <a:lnTo>
                      <a:pt x="1658303" y="181700"/>
                    </a:lnTo>
                    <a:lnTo>
                      <a:pt x="1736408" y="181700"/>
                    </a:lnTo>
                    <a:lnTo>
                      <a:pt x="1736408" y="189311"/>
                    </a:lnTo>
                    <a:lnTo>
                      <a:pt x="1821180" y="189311"/>
                    </a:lnTo>
                    <a:lnTo>
                      <a:pt x="1821180" y="195019"/>
                    </a:lnTo>
                    <a:lnTo>
                      <a:pt x="1928813" y="195019"/>
                    </a:lnTo>
                    <a:lnTo>
                      <a:pt x="1928813" y="203581"/>
                    </a:lnTo>
                    <a:lnTo>
                      <a:pt x="1962150" y="203581"/>
                    </a:lnTo>
                    <a:lnTo>
                      <a:pt x="1962150" y="210240"/>
                    </a:lnTo>
                    <a:lnTo>
                      <a:pt x="2131695" y="210240"/>
                    </a:lnTo>
                    <a:lnTo>
                      <a:pt x="2131695" y="222607"/>
                    </a:lnTo>
                    <a:lnTo>
                      <a:pt x="2137410" y="222607"/>
                    </a:lnTo>
                    <a:lnTo>
                      <a:pt x="2137410" y="227363"/>
                    </a:lnTo>
                    <a:lnTo>
                      <a:pt x="2169795" y="227363"/>
                    </a:lnTo>
                    <a:lnTo>
                      <a:pt x="2169795" y="240682"/>
                    </a:lnTo>
                    <a:lnTo>
                      <a:pt x="2366010" y="240682"/>
                    </a:lnTo>
                    <a:lnTo>
                      <a:pt x="2366010" y="252097"/>
                    </a:lnTo>
                    <a:lnTo>
                      <a:pt x="2408873" y="252097"/>
                    </a:lnTo>
                    <a:lnTo>
                      <a:pt x="2408873" y="258757"/>
                    </a:lnTo>
                    <a:lnTo>
                      <a:pt x="2432685" y="258757"/>
                    </a:lnTo>
                    <a:lnTo>
                      <a:pt x="2432685" y="262562"/>
                    </a:lnTo>
                    <a:lnTo>
                      <a:pt x="2493645" y="262562"/>
                    </a:lnTo>
                    <a:lnTo>
                      <a:pt x="2493645" y="274929"/>
                    </a:lnTo>
                    <a:lnTo>
                      <a:pt x="2595563" y="274929"/>
                    </a:lnTo>
                    <a:lnTo>
                      <a:pt x="2595563" y="284442"/>
                    </a:lnTo>
                    <a:lnTo>
                      <a:pt x="2687003" y="284442"/>
                    </a:lnTo>
                    <a:lnTo>
                      <a:pt x="2687003" y="293004"/>
                    </a:lnTo>
                    <a:lnTo>
                      <a:pt x="2718435" y="293004"/>
                    </a:lnTo>
                    <a:lnTo>
                      <a:pt x="2718435" y="301566"/>
                    </a:lnTo>
                    <a:lnTo>
                      <a:pt x="2735580" y="301566"/>
                    </a:lnTo>
                    <a:lnTo>
                      <a:pt x="2735580" y="312981"/>
                    </a:lnTo>
                    <a:lnTo>
                      <a:pt x="2805113" y="312981"/>
                    </a:lnTo>
                    <a:lnTo>
                      <a:pt x="2805113" y="322494"/>
                    </a:lnTo>
                    <a:lnTo>
                      <a:pt x="2827973" y="322494"/>
                    </a:lnTo>
                    <a:lnTo>
                      <a:pt x="2827973" y="332007"/>
                    </a:lnTo>
                    <a:lnTo>
                      <a:pt x="2847975" y="332007"/>
                    </a:lnTo>
                    <a:lnTo>
                      <a:pt x="2847975" y="340569"/>
                    </a:lnTo>
                    <a:lnTo>
                      <a:pt x="2896553" y="340569"/>
                    </a:lnTo>
                    <a:lnTo>
                      <a:pt x="2896553" y="352936"/>
                    </a:lnTo>
                    <a:lnTo>
                      <a:pt x="3019425" y="352936"/>
                    </a:lnTo>
                    <a:lnTo>
                      <a:pt x="3019425" y="362449"/>
                    </a:lnTo>
                    <a:lnTo>
                      <a:pt x="3063240" y="362449"/>
                    </a:lnTo>
                    <a:lnTo>
                      <a:pt x="3063240" y="371963"/>
                    </a:lnTo>
                    <a:lnTo>
                      <a:pt x="3107055" y="371963"/>
                    </a:lnTo>
                    <a:lnTo>
                      <a:pt x="3107055" y="379573"/>
                    </a:lnTo>
                    <a:lnTo>
                      <a:pt x="3151823" y="379573"/>
                    </a:lnTo>
                    <a:lnTo>
                      <a:pt x="3151823" y="387184"/>
                    </a:lnTo>
                    <a:lnTo>
                      <a:pt x="3248978" y="387184"/>
                    </a:lnTo>
                    <a:lnTo>
                      <a:pt x="3248978" y="394794"/>
                    </a:lnTo>
                    <a:lnTo>
                      <a:pt x="3260408" y="394794"/>
                    </a:lnTo>
                    <a:lnTo>
                      <a:pt x="3260408" y="401453"/>
                    </a:lnTo>
                    <a:lnTo>
                      <a:pt x="3275648" y="401453"/>
                    </a:lnTo>
                    <a:lnTo>
                      <a:pt x="3275648" y="410015"/>
                    </a:lnTo>
                    <a:lnTo>
                      <a:pt x="3288030" y="410015"/>
                    </a:lnTo>
                    <a:lnTo>
                      <a:pt x="3288030" y="416674"/>
                    </a:lnTo>
                    <a:lnTo>
                      <a:pt x="3329940" y="416674"/>
                    </a:lnTo>
                    <a:lnTo>
                      <a:pt x="3329940" y="423333"/>
                    </a:lnTo>
                    <a:lnTo>
                      <a:pt x="3423285" y="423333"/>
                    </a:lnTo>
                    <a:lnTo>
                      <a:pt x="3423285" y="434749"/>
                    </a:lnTo>
                    <a:lnTo>
                      <a:pt x="3560445" y="434749"/>
                    </a:lnTo>
                    <a:lnTo>
                      <a:pt x="3560445" y="446165"/>
                    </a:lnTo>
                    <a:lnTo>
                      <a:pt x="3574733" y="446165"/>
                    </a:lnTo>
                    <a:lnTo>
                      <a:pt x="3574733" y="454727"/>
                    </a:lnTo>
                    <a:lnTo>
                      <a:pt x="3591878" y="454727"/>
                    </a:lnTo>
                    <a:lnTo>
                      <a:pt x="3591878" y="468996"/>
                    </a:lnTo>
                    <a:lnTo>
                      <a:pt x="3614738" y="468996"/>
                    </a:lnTo>
                    <a:lnTo>
                      <a:pt x="3614738" y="475655"/>
                    </a:lnTo>
                    <a:lnTo>
                      <a:pt x="3642360" y="475655"/>
                    </a:lnTo>
                    <a:lnTo>
                      <a:pt x="3642360" y="490876"/>
                    </a:lnTo>
                    <a:lnTo>
                      <a:pt x="3658553" y="490876"/>
                    </a:lnTo>
                    <a:lnTo>
                      <a:pt x="3658553" y="499438"/>
                    </a:lnTo>
                    <a:lnTo>
                      <a:pt x="3673793" y="499438"/>
                    </a:lnTo>
                    <a:lnTo>
                      <a:pt x="3673793" y="508000"/>
                    </a:lnTo>
                    <a:lnTo>
                      <a:pt x="3693795" y="508000"/>
                    </a:lnTo>
                    <a:lnTo>
                      <a:pt x="3693795" y="517513"/>
                    </a:lnTo>
                    <a:lnTo>
                      <a:pt x="3715703" y="517513"/>
                    </a:lnTo>
                    <a:lnTo>
                      <a:pt x="3715703" y="523221"/>
                    </a:lnTo>
                    <a:lnTo>
                      <a:pt x="3736658" y="523221"/>
                    </a:lnTo>
                    <a:lnTo>
                      <a:pt x="3736658" y="532734"/>
                    </a:lnTo>
                    <a:lnTo>
                      <a:pt x="3758565" y="532734"/>
                    </a:lnTo>
                    <a:lnTo>
                      <a:pt x="3758565" y="537491"/>
                    </a:lnTo>
                    <a:lnTo>
                      <a:pt x="3779520" y="537491"/>
                    </a:lnTo>
                    <a:lnTo>
                      <a:pt x="3779520" y="542247"/>
                    </a:lnTo>
                    <a:lnTo>
                      <a:pt x="3810953" y="542247"/>
                    </a:lnTo>
                    <a:lnTo>
                      <a:pt x="3810953" y="550809"/>
                    </a:lnTo>
                    <a:lnTo>
                      <a:pt x="3818573" y="550809"/>
                    </a:lnTo>
                    <a:lnTo>
                      <a:pt x="3818573" y="562225"/>
                    </a:lnTo>
                    <a:lnTo>
                      <a:pt x="3843338" y="562225"/>
                    </a:lnTo>
                    <a:lnTo>
                      <a:pt x="3854768" y="562225"/>
                    </a:lnTo>
                    <a:lnTo>
                      <a:pt x="3854768" y="579348"/>
                    </a:lnTo>
                    <a:lnTo>
                      <a:pt x="3862388" y="579348"/>
                    </a:lnTo>
                    <a:lnTo>
                      <a:pt x="3862388" y="589813"/>
                    </a:lnTo>
                    <a:lnTo>
                      <a:pt x="3878580" y="589813"/>
                    </a:lnTo>
                    <a:lnTo>
                      <a:pt x="3878580" y="606936"/>
                    </a:lnTo>
                    <a:lnTo>
                      <a:pt x="3886200" y="606936"/>
                    </a:lnTo>
                    <a:lnTo>
                      <a:pt x="3886200" y="625963"/>
                    </a:lnTo>
                    <a:lnTo>
                      <a:pt x="4079558" y="625963"/>
                    </a:lnTo>
                    <a:lnTo>
                      <a:pt x="4079558" y="638330"/>
                    </a:lnTo>
                    <a:lnTo>
                      <a:pt x="4163378" y="638330"/>
                    </a:lnTo>
                    <a:lnTo>
                      <a:pt x="4163378" y="652599"/>
                    </a:lnTo>
                    <a:lnTo>
                      <a:pt x="4417695" y="652599"/>
                    </a:lnTo>
                    <a:lnTo>
                      <a:pt x="4417695" y="671626"/>
                    </a:lnTo>
                    <a:lnTo>
                      <a:pt x="4460558" y="671626"/>
                    </a:lnTo>
                    <a:lnTo>
                      <a:pt x="4460558" y="687798"/>
                    </a:lnTo>
                    <a:lnTo>
                      <a:pt x="4561523" y="687798"/>
                    </a:lnTo>
                    <a:lnTo>
                      <a:pt x="4561523" y="709678"/>
                    </a:lnTo>
                    <a:lnTo>
                      <a:pt x="4632960" y="709678"/>
                    </a:lnTo>
                    <a:lnTo>
                      <a:pt x="4632960" y="731558"/>
                    </a:lnTo>
                    <a:lnTo>
                      <a:pt x="4725353" y="731558"/>
                    </a:lnTo>
                    <a:lnTo>
                      <a:pt x="4725353" y="759146"/>
                    </a:lnTo>
                    <a:lnTo>
                      <a:pt x="5167313" y="759146"/>
                    </a:lnTo>
                    <a:lnTo>
                      <a:pt x="5167313" y="809566"/>
                    </a:lnTo>
                    <a:lnTo>
                      <a:pt x="5187315" y="809566"/>
                    </a:lnTo>
                    <a:lnTo>
                      <a:pt x="5187315" y="865693"/>
                    </a:lnTo>
                    <a:lnTo>
                      <a:pt x="5229225" y="865693"/>
                    </a:lnTo>
                    <a:lnTo>
                      <a:pt x="5229225" y="919918"/>
                    </a:lnTo>
                    <a:lnTo>
                      <a:pt x="5334953" y="919918"/>
                    </a:lnTo>
                    <a:lnTo>
                      <a:pt x="5334953" y="1006487"/>
                    </a:lnTo>
                    <a:lnTo>
                      <a:pt x="5592128" y="1006487"/>
                    </a:lnTo>
                  </a:path>
                </a:pathLst>
              </a:custGeom>
              <a:noFill/>
              <a:ln w="28575" cap="flat">
                <a:solidFill>
                  <a:schemeClr val="accent1"/>
                </a:solidFill>
                <a:prstDash val="solid"/>
                <a:miter/>
              </a:ln>
            </p:spPr>
            <p:txBody>
              <a:bodyPr rtlCol="0" anchor="ctr"/>
              <a:lstStyle/>
              <a:p>
                <a:endParaRPr lang="en-US" sz="2400"/>
              </a:p>
            </p:txBody>
          </p:sp>
        </p:grpSp>
        <p:grpSp>
          <p:nvGrpSpPr>
            <p:cNvPr id="33879" name="Graphic 19">
              <a:extLst>
                <a:ext uri="{FF2B5EF4-FFF2-40B4-BE49-F238E27FC236}">
                  <a16:creationId xmlns:a16="http://schemas.microsoft.com/office/drawing/2014/main" id="{7267989E-D536-A32C-AF79-CFEF09A44B43}"/>
                </a:ext>
              </a:extLst>
            </p:cNvPr>
            <p:cNvGrpSpPr/>
            <p:nvPr/>
          </p:nvGrpSpPr>
          <p:grpSpPr>
            <a:xfrm>
              <a:off x="869334" y="247734"/>
              <a:ext cx="9820913" cy="805444"/>
              <a:chOff x="9618027" y="-155471"/>
              <a:chExt cx="5892165" cy="663063"/>
            </a:xfrm>
            <a:noFill/>
          </p:grpSpPr>
          <p:grpSp>
            <p:nvGrpSpPr>
              <p:cNvPr id="34381" name="Graphic 19">
                <a:extLst>
                  <a:ext uri="{FF2B5EF4-FFF2-40B4-BE49-F238E27FC236}">
                    <a16:creationId xmlns:a16="http://schemas.microsoft.com/office/drawing/2014/main" id="{458CD566-C485-3A22-F91F-8C2680C682CD}"/>
                  </a:ext>
                </a:extLst>
              </p:cNvPr>
              <p:cNvGrpSpPr/>
              <p:nvPr/>
            </p:nvGrpSpPr>
            <p:grpSpPr>
              <a:xfrm>
                <a:off x="9725660" y="-155471"/>
                <a:ext cx="5784532" cy="663063"/>
                <a:chOff x="9725660" y="-155471"/>
                <a:chExt cx="5784532" cy="663063"/>
              </a:xfrm>
            </p:grpSpPr>
            <p:grpSp>
              <p:nvGrpSpPr>
                <p:cNvPr id="34383" name="Graphic 19">
                  <a:extLst>
                    <a:ext uri="{FF2B5EF4-FFF2-40B4-BE49-F238E27FC236}">
                      <a16:creationId xmlns:a16="http://schemas.microsoft.com/office/drawing/2014/main" id="{612D5BE4-85A8-ED7A-B762-B2847EADC838}"/>
                    </a:ext>
                  </a:extLst>
                </p:cNvPr>
                <p:cNvGrpSpPr/>
                <p:nvPr/>
              </p:nvGrpSpPr>
              <p:grpSpPr>
                <a:xfrm>
                  <a:off x="9725660" y="-155471"/>
                  <a:ext cx="63817" cy="63737"/>
                  <a:chOff x="9725660" y="-155471"/>
                  <a:chExt cx="63817" cy="63737"/>
                </a:xfrm>
              </p:grpSpPr>
              <p:sp>
                <p:nvSpPr>
                  <p:cNvPr id="34957" name="Freeform 595">
                    <a:extLst>
                      <a:ext uri="{FF2B5EF4-FFF2-40B4-BE49-F238E27FC236}">
                        <a16:creationId xmlns:a16="http://schemas.microsoft.com/office/drawing/2014/main" id="{106D42DE-3A3B-65B6-FE10-699834850881}"/>
                      </a:ext>
                    </a:extLst>
                  </p:cNvPr>
                  <p:cNvSpPr/>
                  <p:nvPr/>
                </p:nvSpPr>
                <p:spPr>
                  <a:xfrm>
                    <a:off x="9725660" y="-12312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58" name="Freeform 596">
                    <a:extLst>
                      <a:ext uri="{FF2B5EF4-FFF2-40B4-BE49-F238E27FC236}">
                        <a16:creationId xmlns:a16="http://schemas.microsoft.com/office/drawing/2014/main" id="{F308240C-7785-368B-70F5-7CD2C975CF9E}"/>
                      </a:ext>
                    </a:extLst>
                  </p:cNvPr>
                  <p:cNvSpPr/>
                  <p:nvPr/>
                </p:nvSpPr>
                <p:spPr>
                  <a:xfrm>
                    <a:off x="9758045" y="-1554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4" name="Graphic 19">
                  <a:extLst>
                    <a:ext uri="{FF2B5EF4-FFF2-40B4-BE49-F238E27FC236}">
                      <a16:creationId xmlns:a16="http://schemas.microsoft.com/office/drawing/2014/main" id="{251DEB43-49C8-6993-26E5-3CD11BBC06E6}"/>
                    </a:ext>
                  </a:extLst>
                </p:cNvPr>
                <p:cNvGrpSpPr/>
                <p:nvPr/>
              </p:nvGrpSpPr>
              <p:grpSpPr>
                <a:xfrm>
                  <a:off x="10253345" y="-82220"/>
                  <a:ext cx="62864" cy="62786"/>
                  <a:chOff x="10253345" y="-82220"/>
                  <a:chExt cx="62864" cy="62786"/>
                </a:xfrm>
              </p:grpSpPr>
              <p:sp>
                <p:nvSpPr>
                  <p:cNvPr id="34955" name="Freeform 598">
                    <a:extLst>
                      <a:ext uri="{FF2B5EF4-FFF2-40B4-BE49-F238E27FC236}">
                        <a16:creationId xmlns:a16="http://schemas.microsoft.com/office/drawing/2014/main" id="{EF05DCA2-6668-47AF-D992-F3BE0D07159B}"/>
                      </a:ext>
                    </a:extLst>
                  </p:cNvPr>
                  <p:cNvSpPr/>
                  <p:nvPr/>
                </p:nvSpPr>
                <p:spPr>
                  <a:xfrm>
                    <a:off x="10253345" y="-5082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56" name="Freeform 599">
                    <a:extLst>
                      <a:ext uri="{FF2B5EF4-FFF2-40B4-BE49-F238E27FC236}">
                        <a16:creationId xmlns:a16="http://schemas.microsoft.com/office/drawing/2014/main" id="{A730E87D-0781-34B0-797C-681AA79640CD}"/>
                      </a:ext>
                    </a:extLst>
                  </p:cNvPr>
                  <p:cNvSpPr/>
                  <p:nvPr/>
                </p:nvSpPr>
                <p:spPr>
                  <a:xfrm>
                    <a:off x="10284778" y="-8222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5" name="Graphic 19">
                  <a:extLst>
                    <a:ext uri="{FF2B5EF4-FFF2-40B4-BE49-F238E27FC236}">
                      <a16:creationId xmlns:a16="http://schemas.microsoft.com/office/drawing/2014/main" id="{BEEA8B91-0E46-3D65-FA70-4310497CFAE8}"/>
                    </a:ext>
                  </a:extLst>
                </p:cNvPr>
                <p:cNvGrpSpPr/>
                <p:nvPr/>
              </p:nvGrpSpPr>
              <p:grpSpPr>
                <a:xfrm>
                  <a:off x="10924858" y="9105"/>
                  <a:ext cx="62864" cy="62786"/>
                  <a:chOff x="10924858" y="9105"/>
                  <a:chExt cx="62864" cy="62786"/>
                </a:xfrm>
              </p:grpSpPr>
              <p:sp>
                <p:nvSpPr>
                  <p:cNvPr id="34953" name="Freeform 601">
                    <a:extLst>
                      <a:ext uri="{FF2B5EF4-FFF2-40B4-BE49-F238E27FC236}">
                        <a16:creationId xmlns:a16="http://schemas.microsoft.com/office/drawing/2014/main" id="{9B018CFE-F243-2445-BAF8-13B113B4DD98}"/>
                      </a:ext>
                    </a:extLst>
                  </p:cNvPr>
                  <p:cNvSpPr/>
                  <p:nvPr/>
                </p:nvSpPr>
                <p:spPr>
                  <a:xfrm>
                    <a:off x="10924858" y="4049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54" name="Freeform 602">
                    <a:extLst>
                      <a:ext uri="{FF2B5EF4-FFF2-40B4-BE49-F238E27FC236}">
                        <a16:creationId xmlns:a16="http://schemas.microsoft.com/office/drawing/2014/main" id="{A104EF99-EECF-06B8-9E3C-BA9F54A26B5F}"/>
                      </a:ext>
                    </a:extLst>
                  </p:cNvPr>
                  <p:cNvSpPr/>
                  <p:nvPr/>
                </p:nvSpPr>
                <p:spPr>
                  <a:xfrm>
                    <a:off x="10956290" y="910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6" name="Graphic 19">
                  <a:extLst>
                    <a:ext uri="{FF2B5EF4-FFF2-40B4-BE49-F238E27FC236}">
                      <a16:creationId xmlns:a16="http://schemas.microsoft.com/office/drawing/2014/main" id="{27CD8A1F-33A5-39C7-0629-7A6BB1C0A829}"/>
                    </a:ext>
                  </a:extLst>
                </p:cNvPr>
                <p:cNvGrpSpPr/>
                <p:nvPr/>
              </p:nvGrpSpPr>
              <p:grpSpPr>
                <a:xfrm>
                  <a:off x="10947718" y="24326"/>
                  <a:ext cx="62865" cy="62786"/>
                  <a:chOff x="10947718" y="24326"/>
                  <a:chExt cx="62865" cy="62786"/>
                </a:xfrm>
              </p:grpSpPr>
              <p:sp>
                <p:nvSpPr>
                  <p:cNvPr id="34951" name="Freeform 604">
                    <a:extLst>
                      <a:ext uri="{FF2B5EF4-FFF2-40B4-BE49-F238E27FC236}">
                        <a16:creationId xmlns:a16="http://schemas.microsoft.com/office/drawing/2014/main" id="{CA984186-18C1-E3E5-2FC0-5CB653B33716}"/>
                      </a:ext>
                    </a:extLst>
                  </p:cNvPr>
                  <p:cNvSpPr/>
                  <p:nvPr/>
                </p:nvSpPr>
                <p:spPr>
                  <a:xfrm>
                    <a:off x="10947718" y="5571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52" name="Freeform 605">
                    <a:extLst>
                      <a:ext uri="{FF2B5EF4-FFF2-40B4-BE49-F238E27FC236}">
                        <a16:creationId xmlns:a16="http://schemas.microsoft.com/office/drawing/2014/main" id="{09B7DF2F-1EED-EFEF-A13E-E69D29233DF8}"/>
                      </a:ext>
                    </a:extLst>
                  </p:cNvPr>
                  <p:cNvSpPr/>
                  <p:nvPr/>
                </p:nvSpPr>
                <p:spPr>
                  <a:xfrm>
                    <a:off x="10979150" y="2432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7" name="Graphic 19">
                  <a:extLst>
                    <a:ext uri="{FF2B5EF4-FFF2-40B4-BE49-F238E27FC236}">
                      <a16:creationId xmlns:a16="http://schemas.microsoft.com/office/drawing/2014/main" id="{3F7202ED-CE0E-0C5C-1705-67296711B411}"/>
                    </a:ext>
                  </a:extLst>
                </p:cNvPr>
                <p:cNvGrpSpPr/>
                <p:nvPr/>
              </p:nvGrpSpPr>
              <p:grpSpPr>
                <a:xfrm>
                  <a:off x="10988675" y="24326"/>
                  <a:ext cx="63817" cy="62786"/>
                  <a:chOff x="10988675" y="24326"/>
                  <a:chExt cx="63817" cy="62786"/>
                </a:xfrm>
              </p:grpSpPr>
              <p:sp>
                <p:nvSpPr>
                  <p:cNvPr id="34949" name="Freeform 607">
                    <a:extLst>
                      <a:ext uri="{FF2B5EF4-FFF2-40B4-BE49-F238E27FC236}">
                        <a16:creationId xmlns:a16="http://schemas.microsoft.com/office/drawing/2014/main" id="{B16B0FD9-E22F-E948-9FA1-C1F3BE9F2499}"/>
                      </a:ext>
                    </a:extLst>
                  </p:cNvPr>
                  <p:cNvSpPr/>
                  <p:nvPr/>
                </p:nvSpPr>
                <p:spPr>
                  <a:xfrm>
                    <a:off x="10988675" y="5571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50" name="Freeform 608">
                    <a:extLst>
                      <a:ext uri="{FF2B5EF4-FFF2-40B4-BE49-F238E27FC236}">
                        <a16:creationId xmlns:a16="http://schemas.microsoft.com/office/drawing/2014/main" id="{EB1B90FC-DDBF-CAC1-A1BE-4118B840A382}"/>
                      </a:ext>
                    </a:extLst>
                  </p:cNvPr>
                  <p:cNvSpPr/>
                  <p:nvPr/>
                </p:nvSpPr>
                <p:spPr>
                  <a:xfrm>
                    <a:off x="11020108" y="2432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8" name="Graphic 19">
                  <a:extLst>
                    <a:ext uri="{FF2B5EF4-FFF2-40B4-BE49-F238E27FC236}">
                      <a16:creationId xmlns:a16="http://schemas.microsoft.com/office/drawing/2014/main" id="{DCC0A928-17D3-5A60-5CAD-0B2A4CA0930B}"/>
                    </a:ext>
                  </a:extLst>
                </p:cNvPr>
                <p:cNvGrpSpPr/>
                <p:nvPr/>
              </p:nvGrpSpPr>
              <p:grpSpPr>
                <a:xfrm>
                  <a:off x="11002963" y="24326"/>
                  <a:ext cx="63817" cy="62786"/>
                  <a:chOff x="11002963" y="24326"/>
                  <a:chExt cx="63817" cy="62786"/>
                </a:xfrm>
              </p:grpSpPr>
              <p:sp>
                <p:nvSpPr>
                  <p:cNvPr id="34947" name="Freeform 610">
                    <a:extLst>
                      <a:ext uri="{FF2B5EF4-FFF2-40B4-BE49-F238E27FC236}">
                        <a16:creationId xmlns:a16="http://schemas.microsoft.com/office/drawing/2014/main" id="{C62E6FC8-CDF0-8F55-6673-B371E53DE50A}"/>
                      </a:ext>
                    </a:extLst>
                  </p:cNvPr>
                  <p:cNvSpPr/>
                  <p:nvPr/>
                </p:nvSpPr>
                <p:spPr>
                  <a:xfrm>
                    <a:off x="11002963" y="5571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48" name="Freeform 611">
                    <a:extLst>
                      <a:ext uri="{FF2B5EF4-FFF2-40B4-BE49-F238E27FC236}">
                        <a16:creationId xmlns:a16="http://schemas.microsoft.com/office/drawing/2014/main" id="{CABE0100-8037-A59A-DFA2-1498C1661E4B}"/>
                      </a:ext>
                    </a:extLst>
                  </p:cNvPr>
                  <p:cNvSpPr/>
                  <p:nvPr/>
                </p:nvSpPr>
                <p:spPr>
                  <a:xfrm>
                    <a:off x="11034395" y="2432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89" name="Graphic 19">
                  <a:extLst>
                    <a:ext uri="{FF2B5EF4-FFF2-40B4-BE49-F238E27FC236}">
                      <a16:creationId xmlns:a16="http://schemas.microsoft.com/office/drawing/2014/main" id="{F7798178-683C-74A8-7390-BEAF7F76EE61}"/>
                    </a:ext>
                  </a:extLst>
                </p:cNvPr>
                <p:cNvGrpSpPr/>
                <p:nvPr/>
              </p:nvGrpSpPr>
              <p:grpSpPr>
                <a:xfrm>
                  <a:off x="11196320" y="41450"/>
                  <a:ext cx="62864" cy="63737"/>
                  <a:chOff x="11196320" y="41450"/>
                  <a:chExt cx="62864" cy="63737"/>
                </a:xfrm>
              </p:grpSpPr>
              <p:sp>
                <p:nvSpPr>
                  <p:cNvPr id="34945" name="Freeform 613">
                    <a:extLst>
                      <a:ext uri="{FF2B5EF4-FFF2-40B4-BE49-F238E27FC236}">
                        <a16:creationId xmlns:a16="http://schemas.microsoft.com/office/drawing/2014/main" id="{25AA116E-232F-2DD2-321A-0C27451F2317}"/>
                      </a:ext>
                    </a:extLst>
                  </p:cNvPr>
                  <p:cNvSpPr/>
                  <p:nvPr/>
                </p:nvSpPr>
                <p:spPr>
                  <a:xfrm>
                    <a:off x="11196320" y="728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46" name="Freeform 614">
                    <a:extLst>
                      <a:ext uri="{FF2B5EF4-FFF2-40B4-BE49-F238E27FC236}">
                        <a16:creationId xmlns:a16="http://schemas.microsoft.com/office/drawing/2014/main" id="{6EF23FD5-2BAA-EAF0-09C7-388BA26EC80D}"/>
                      </a:ext>
                    </a:extLst>
                  </p:cNvPr>
                  <p:cNvSpPr/>
                  <p:nvPr/>
                </p:nvSpPr>
                <p:spPr>
                  <a:xfrm>
                    <a:off x="11227753"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0" name="Graphic 19">
                  <a:extLst>
                    <a:ext uri="{FF2B5EF4-FFF2-40B4-BE49-F238E27FC236}">
                      <a16:creationId xmlns:a16="http://schemas.microsoft.com/office/drawing/2014/main" id="{21D2A407-01CC-C940-85EB-125E31EE212D}"/>
                    </a:ext>
                  </a:extLst>
                </p:cNvPr>
                <p:cNvGrpSpPr/>
                <p:nvPr/>
              </p:nvGrpSpPr>
              <p:grpSpPr>
                <a:xfrm>
                  <a:off x="11199178" y="41450"/>
                  <a:ext cx="62864" cy="63737"/>
                  <a:chOff x="11199178" y="41450"/>
                  <a:chExt cx="62864" cy="63737"/>
                </a:xfrm>
              </p:grpSpPr>
              <p:sp>
                <p:nvSpPr>
                  <p:cNvPr id="34943" name="Freeform 616">
                    <a:extLst>
                      <a:ext uri="{FF2B5EF4-FFF2-40B4-BE49-F238E27FC236}">
                        <a16:creationId xmlns:a16="http://schemas.microsoft.com/office/drawing/2014/main" id="{F8D746D7-510F-ECB3-0B0E-B4629B877096}"/>
                      </a:ext>
                    </a:extLst>
                  </p:cNvPr>
                  <p:cNvSpPr/>
                  <p:nvPr/>
                </p:nvSpPr>
                <p:spPr>
                  <a:xfrm>
                    <a:off x="11199178" y="728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44" name="Freeform 617">
                    <a:extLst>
                      <a:ext uri="{FF2B5EF4-FFF2-40B4-BE49-F238E27FC236}">
                        <a16:creationId xmlns:a16="http://schemas.microsoft.com/office/drawing/2014/main" id="{F95C37A0-669B-D321-2F2A-6D480F9DBB0F}"/>
                      </a:ext>
                    </a:extLst>
                  </p:cNvPr>
                  <p:cNvSpPr/>
                  <p:nvPr/>
                </p:nvSpPr>
                <p:spPr>
                  <a:xfrm>
                    <a:off x="11230610"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1" name="Graphic 19">
                  <a:extLst>
                    <a:ext uri="{FF2B5EF4-FFF2-40B4-BE49-F238E27FC236}">
                      <a16:creationId xmlns:a16="http://schemas.microsoft.com/office/drawing/2014/main" id="{ED44FD03-DF9D-C6A8-9918-E932CDF5300D}"/>
                    </a:ext>
                  </a:extLst>
                </p:cNvPr>
                <p:cNvGrpSpPr/>
                <p:nvPr/>
              </p:nvGrpSpPr>
              <p:grpSpPr>
                <a:xfrm>
                  <a:off x="11202035" y="41450"/>
                  <a:ext cx="62864" cy="63737"/>
                  <a:chOff x="11202035" y="41450"/>
                  <a:chExt cx="62864" cy="63737"/>
                </a:xfrm>
              </p:grpSpPr>
              <p:sp>
                <p:nvSpPr>
                  <p:cNvPr id="34941" name="Freeform 619">
                    <a:extLst>
                      <a:ext uri="{FF2B5EF4-FFF2-40B4-BE49-F238E27FC236}">
                        <a16:creationId xmlns:a16="http://schemas.microsoft.com/office/drawing/2014/main" id="{35421616-343F-BCEC-AA80-D21A043068CA}"/>
                      </a:ext>
                    </a:extLst>
                  </p:cNvPr>
                  <p:cNvSpPr/>
                  <p:nvPr/>
                </p:nvSpPr>
                <p:spPr>
                  <a:xfrm>
                    <a:off x="11202035" y="7284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42" name="Freeform 620">
                    <a:extLst>
                      <a:ext uri="{FF2B5EF4-FFF2-40B4-BE49-F238E27FC236}">
                        <a16:creationId xmlns:a16="http://schemas.microsoft.com/office/drawing/2014/main" id="{4926B4DA-5B8A-15CA-37D5-84CE32ED1D8B}"/>
                      </a:ext>
                    </a:extLst>
                  </p:cNvPr>
                  <p:cNvSpPr/>
                  <p:nvPr/>
                </p:nvSpPr>
                <p:spPr>
                  <a:xfrm>
                    <a:off x="11233468"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2" name="Graphic 19">
                  <a:extLst>
                    <a:ext uri="{FF2B5EF4-FFF2-40B4-BE49-F238E27FC236}">
                      <a16:creationId xmlns:a16="http://schemas.microsoft.com/office/drawing/2014/main" id="{6A190967-FF9D-26C8-F7A3-4DE602FFB035}"/>
                    </a:ext>
                  </a:extLst>
                </p:cNvPr>
                <p:cNvGrpSpPr/>
                <p:nvPr/>
              </p:nvGrpSpPr>
              <p:grpSpPr>
                <a:xfrm>
                  <a:off x="11204893" y="41450"/>
                  <a:ext cx="63817" cy="63737"/>
                  <a:chOff x="11204893" y="41450"/>
                  <a:chExt cx="63817" cy="63737"/>
                </a:xfrm>
              </p:grpSpPr>
              <p:sp>
                <p:nvSpPr>
                  <p:cNvPr id="34939" name="Freeform 622">
                    <a:extLst>
                      <a:ext uri="{FF2B5EF4-FFF2-40B4-BE49-F238E27FC236}">
                        <a16:creationId xmlns:a16="http://schemas.microsoft.com/office/drawing/2014/main" id="{05D1EE30-B91E-3319-DD05-E3FCDB6A5D73}"/>
                      </a:ext>
                    </a:extLst>
                  </p:cNvPr>
                  <p:cNvSpPr/>
                  <p:nvPr/>
                </p:nvSpPr>
                <p:spPr>
                  <a:xfrm>
                    <a:off x="11204893" y="7284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40" name="Freeform 623">
                    <a:extLst>
                      <a:ext uri="{FF2B5EF4-FFF2-40B4-BE49-F238E27FC236}">
                        <a16:creationId xmlns:a16="http://schemas.microsoft.com/office/drawing/2014/main" id="{E97DCF06-23A6-3811-E3A2-92EE256B9732}"/>
                      </a:ext>
                    </a:extLst>
                  </p:cNvPr>
                  <p:cNvSpPr/>
                  <p:nvPr/>
                </p:nvSpPr>
                <p:spPr>
                  <a:xfrm>
                    <a:off x="11236325"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3" name="Graphic 19">
                  <a:extLst>
                    <a:ext uri="{FF2B5EF4-FFF2-40B4-BE49-F238E27FC236}">
                      <a16:creationId xmlns:a16="http://schemas.microsoft.com/office/drawing/2014/main" id="{280C5959-5F3D-5D29-A67D-93E60F4FEA6E}"/>
                    </a:ext>
                  </a:extLst>
                </p:cNvPr>
                <p:cNvGrpSpPr/>
                <p:nvPr/>
              </p:nvGrpSpPr>
              <p:grpSpPr>
                <a:xfrm>
                  <a:off x="11207750" y="41450"/>
                  <a:ext cx="63817" cy="63737"/>
                  <a:chOff x="11207750" y="41450"/>
                  <a:chExt cx="63817" cy="63737"/>
                </a:xfrm>
              </p:grpSpPr>
              <p:sp>
                <p:nvSpPr>
                  <p:cNvPr id="34937" name="Freeform 625">
                    <a:extLst>
                      <a:ext uri="{FF2B5EF4-FFF2-40B4-BE49-F238E27FC236}">
                        <a16:creationId xmlns:a16="http://schemas.microsoft.com/office/drawing/2014/main" id="{3ED35844-F905-D4DE-7BB8-3088B40A1804}"/>
                      </a:ext>
                    </a:extLst>
                  </p:cNvPr>
                  <p:cNvSpPr/>
                  <p:nvPr/>
                </p:nvSpPr>
                <p:spPr>
                  <a:xfrm>
                    <a:off x="11207750" y="7284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38" name="Freeform 626">
                    <a:extLst>
                      <a:ext uri="{FF2B5EF4-FFF2-40B4-BE49-F238E27FC236}">
                        <a16:creationId xmlns:a16="http://schemas.microsoft.com/office/drawing/2014/main" id="{EB55858F-CC57-8BA3-A8D9-C7C06EFC20AE}"/>
                      </a:ext>
                    </a:extLst>
                  </p:cNvPr>
                  <p:cNvSpPr/>
                  <p:nvPr/>
                </p:nvSpPr>
                <p:spPr>
                  <a:xfrm>
                    <a:off x="11239183"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4" name="Graphic 19">
                  <a:extLst>
                    <a:ext uri="{FF2B5EF4-FFF2-40B4-BE49-F238E27FC236}">
                      <a16:creationId xmlns:a16="http://schemas.microsoft.com/office/drawing/2014/main" id="{42200845-89DC-4FA5-A12C-76B9FF1C4511}"/>
                    </a:ext>
                  </a:extLst>
                </p:cNvPr>
                <p:cNvGrpSpPr/>
                <p:nvPr/>
              </p:nvGrpSpPr>
              <p:grpSpPr>
                <a:xfrm>
                  <a:off x="11210608" y="41450"/>
                  <a:ext cx="63817" cy="63737"/>
                  <a:chOff x="11210608" y="41450"/>
                  <a:chExt cx="63817" cy="63737"/>
                </a:xfrm>
              </p:grpSpPr>
              <p:sp>
                <p:nvSpPr>
                  <p:cNvPr id="34935" name="Freeform 628">
                    <a:extLst>
                      <a:ext uri="{FF2B5EF4-FFF2-40B4-BE49-F238E27FC236}">
                        <a16:creationId xmlns:a16="http://schemas.microsoft.com/office/drawing/2014/main" id="{6A45E00B-1420-E1D4-AB9D-B8FC2552685F}"/>
                      </a:ext>
                    </a:extLst>
                  </p:cNvPr>
                  <p:cNvSpPr/>
                  <p:nvPr/>
                </p:nvSpPr>
                <p:spPr>
                  <a:xfrm>
                    <a:off x="11210608" y="7284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36" name="Freeform 629">
                    <a:extLst>
                      <a:ext uri="{FF2B5EF4-FFF2-40B4-BE49-F238E27FC236}">
                        <a16:creationId xmlns:a16="http://schemas.microsoft.com/office/drawing/2014/main" id="{240F4C42-2228-E837-0C18-FF64C9C37E37}"/>
                      </a:ext>
                    </a:extLst>
                  </p:cNvPr>
                  <p:cNvSpPr/>
                  <p:nvPr/>
                </p:nvSpPr>
                <p:spPr>
                  <a:xfrm>
                    <a:off x="11242993" y="41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5" name="Graphic 19">
                  <a:extLst>
                    <a:ext uri="{FF2B5EF4-FFF2-40B4-BE49-F238E27FC236}">
                      <a16:creationId xmlns:a16="http://schemas.microsoft.com/office/drawing/2014/main" id="{565DFF47-1372-EC4A-8A65-97408E2F1B84}"/>
                    </a:ext>
                  </a:extLst>
                </p:cNvPr>
                <p:cNvGrpSpPr/>
                <p:nvPr/>
              </p:nvGrpSpPr>
              <p:grpSpPr>
                <a:xfrm>
                  <a:off x="11269663" y="67135"/>
                  <a:ext cx="62864" cy="62786"/>
                  <a:chOff x="11269663" y="67135"/>
                  <a:chExt cx="62864" cy="62786"/>
                </a:xfrm>
              </p:grpSpPr>
              <p:sp>
                <p:nvSpPr>
                  <p:cNvPr id="34933" name="Freeform 631">
                    <a:extLst>
                      <a:ext uri="{FF2B5EF4-FFF2-40B4-BE49-F238E27FC236}">
                        <a16:creationId xmlns:a16="http://schemas.microsoft.com/office/drawing/2014/main" id="{98AFD620-6DC4-2A92-A027-6555FFFBAFD0}"/>
                      </a:ext>
                    </a:extLst>
                  </p:cNvPr>
                  <p:cNvSpPr/>
                  <p:nvPr/>
                </p:nvSpPr>
                <p:spPr>
                  <a:xfrm>
                    <a:off x="11269663" y="9852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34" name="Freeform 632">
                    <a:extLst>
                      <a:ext uri="{FF2B5EF4-FFF2-40B4-BE49-F238E27FC236}">
                        <a16:creationId xmlns:a16="http://schemas.microsoft.com/office/drawing/2014/main" id="{85BB2FB5-30A9-C8D3-387D-2E37B067943B}"/>
                      </a:ext>
                    </a:extLst>
                  </p:cNvPr>
                  <p:cNvSpPr/>
                  <p:nvPr/>
                </p:nvSpPr>
                <p:spPr>
                  <a:xfrm>
                    <a:off x="11301095" y="6713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6" name="Graphic 19">
                  <a:extLst>
                    <a:ext uri="{FF2B5EF4-FFF2-40B4-BE49-F238E27FC236}">
                      <a16:creationId xmlns:a16="http://schemas.microsoft.com/office/drawing/2014/main" id="{60D27857-C19A-E045-38B1-DA0D9366B1EB}"/>
                    </a:ext>
                  </a:extLst>
                </p:cNvPr>
                <p:cNvGrpSpPr/>
                <p:nvPr/>
              </p:nvGrpSpPr>
              <p:grpSpPr>
                <a:xfrm>
                  <a:off x="11320145" y="80453"/>
                  <a:ext cx="63817" cy="63737"/>
                  <a:chOff x="11320145" y="80453"/>
                  <a:chExt cx="63817" cy="63737"/>
                </a:xfrm>
              </p:grpSpPr>
              <p:sp>
                <p:nvSpPr>
                  <p:cNvPr id="34931" name="Freeform 634">
                    <a:extLst>
                      <a:ext uri="{FF2B5EF4-FFF2-40B4-BE49-F238E27FC236}">
                        <a16:creationId xmlns:a16="http://schemas.microsoft.com/office/drawing/2014/main" id="{282CCAF1-83DA-A685-9729-DBD1A094E799}"/>
                      </a:ext>
                    </a:extLst>
                  </p:cNvPr>
                  <p:cNvSpPr/>
                  <p:nvPr/>
                </p:nvSpPr>
                <p:spPr>
                  <a:xfrm>
                    <a:off x="11320145" y="1118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32" name="Freeform 635">
                    <a:extLst>
                      <a:ext uri="{FF2B5EF4-FFF2-40B4-BE49-F238E27FC236}">
                        <a16:creationId xmlns:a16="http://schemas.microsoft.com/office/drawing/2014/main" id="{1D80314F-46F9-F7B5-6EA9-8AD98D72DAEC}"/>
                      </a:ext>
                    </a:extLst>
                  </p:cNvPr>
                  <p:cNvSpPr/>
                  <p:nvPr/>
                </p:nvSpPr>
                <p:spPr>
                  <a:xfrm>
                    <a:off x="11351578"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7" name="Graphic 19">
                  <a:extLst>
                    <a:ext uri="{FF2B5EF4-FFF2-40B4-BE49-F238E27FC236}">
                      <a16:creationId xmlns:a16="http://schemas.microsoft.com/office/drawing/2014/main" id="{41E66F39-1DDB-0518-5B24-EF64EF148D4C}"/>
                    </a:ext>
                  </a:extLst>
                </p:cNvPr>
                <p:cNvGrpSpPr/>
                <p:nvPr/>
              </p:nvGrpSpPr>
              <p:grpSpPr>
                <a:xfrm>
                  <a:off x="11391583" y="80453"/>
                  <a:ext cx="62864" cy="63737"/>
                  <a:chOff x="11391583" y="80453"/>
                  <a:chExt cx="62864" cy="63737"/>
                </a:xfrm>
              </p:grpSpPr>
              <p:sp>
                <p:nvSpPr>
                  <p:cNvPr id="34929" name="Freeform 637">
                    <a:extLst>
                      <a:ext uri="{FF2B5EF4-FFF2-40B4-BE49-F238E27FC236}">
                        <a16:creationId xmlns:a16="http://schemas.microsoft.com/office/drawing/2014/main" id="{20A46F9B-7766-814E-625D-A002B1E5CD64}"/>
                      </a:ext>
                    </a:extLst>
                  </p:cNvPr>
                  <p:cNvSpPr/>
                  <p:nvPr/>
                </p:nvSpPr>
                <p:spPr>
                  <a:xfrm>
                    <a:off x="11391583" y="1118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30" name="Freeform 638">
                    <a:extLst>
                      <a:ext uri="{FF2B5EF4-FFF2-40B4-BE49-F238E27FC236}">
                        <a16:creationId xmlns:a16="http://schemas.microsoft.com/office/drawing/2014/main" id="{09DE0BA9-FF92-7212-D973-7D944A8F1F48}"/>
                      </a:ext>
                    </a:extLst>
                  </p:cNvPr>
                  <p:cNvSpPr/>
                  <p:nvPr/>
                </p:nvSpPr>
                <p:spPr>
                  <a:xfrm>
                    <a:off x="11423015"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8" name="Graphic 19">
                  <a:extLst>
                    <a:ext uri="{FF2B5EF4-FFF2-40B4-BE49-F238E27FC236}">
                      <a16:creationId xmlns:a16="http://schemas.microsoft.com/office/drawing/2014/main" id="{D6FCF1CE-FB59-8724-B5F3-3067A687BE4B}"/>
                    </a:ext>
                  </a:extLst>
                </p:cNvPr>
                <p:cNvGrpSpPr/>
                <p:nvPr/>
              </p:nvGrpSpPr>
              <p:grpSpPr>
                <a:xfrm>
                  <a:off x="11492548" y="80453"/>
                  <a:ext cx="62865" cy="63737"/>
                  <a:chOff x="11492548" y="80453"/>
                  <a:chExt cx="62865" cy="63737"/>
                </a:xfrm>
              </p:grpSpPr>
              <p:sp>
                <p:nvSpPr>
                  <p:cNvPr id="34927" name="Freeform 640">
                    <a:extLst>
                      <a:ext uri="{FF2B5EF4-FFF2-40B4-BE49-F238E27FC236}">
                        <a16:creationId xmlns:a16="http://schemas.microsoft.com/office/drawing/2014/main" id="{9B930D4B-351F-E7E1-D051-4015C6FF9C8F}"/>
                      </a:ext>
                    </a:extLst>
                  </p:cNvPr>
                  <p:cNvSpPr/>
                  <p:nvPr/>
                </p:nvSpPr>
                <p:spPr>
                  <a:xfrm>
                    <a:off x="11492548" y="1118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28" name="Freeform 641">
                    <a:extLst>
                      <a:ext uri="{FF2B5EF4-FFF2-40B4-BE49-F238E27FC236}">
                        <a16:creationId xmlns:a16="http://schemas.microsoft.com/office/drawing/2014/main" id="{A9B43423-F6C7-1211-9C1E-0B04ECDAD462}"/>
                      </a:ext>
                    </a:extLst>
                  </p:cNvPr>
                  <p:cNvSpPr/>
                  <p:nvPr/>
                </p:nvSpPr>
                <p:spPr>
                  <a:xfrm>
                    <a:off x="11523980"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399" name="Graphic 19">
                  <a:extLst>
                    <a:ext uri="{FF2B5EF4-FFF2-40B4-BE49-F238E27FC236}">
                      <a16:creationId xmlns:a16="http://schemas.microsoft.com/office/drawing/2014/main" id="{DE6A1D5A-0D07-8374-8C2C-47AEF53C5AF9}"/>
                    </a:ext>
                  </a:extLst>
                </p:cNvPr>
                <p:cNvGrpSpPr/>
                <p:nvPr/>
              </p:nvGrpSpPr>
              <p:grpSpPr>
                <a:xfrm>
                  <a:off x="11530648" y="80453"/>
                  <a:ext cx="63817" cy="63737"/>
                  <a:chOff x="11530648" y="80453"/>
                  <a:chExt cx="63817" cy="63737"/>
                </a:xfrm>
              </p:grpSpPr>
              <p:sp>
                <p:nvSpPr>
                  <p:cNvPr id="34925" name="Freeform 643">
                    <a:extLst>
                      <a:ext uri="{FF2B5EF4-FFF2-40B4-BE49-F238E27FC236}">
                        <a16:creationId xmlns:a16="http://schemas.microsoft.com/office/drawing/2014/main" id="{8D154790-3814-E5CA-1588-FF427F8ED4AA}"/>
                      </a:ext>
                    </a:extLst>
                  </p:cNvPr>
                  <p:cNvSpPr/>
                  <p:nvPr/>
                </p:nvSpPr>
                <p:spPr>
                  <a:xfrm>
                    <a:off x="11530648" y="1118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26" name="Freeform 644">
                    <a:extLst>
                      <a:ext uri="{FF2B5EF4-FFF2-40B4-BE49-F238E27FC236}">
                        <a16:creationId xmlns:a16="http://schemas.microsoft.com/office/drawing/2014/main" id="{A9F9606F-36B9-2E38-8AEC-ABBAD23697F5}"/>
                      </a:ext>
                    </a:extLst>
                  </p:cNvPr>
                  <p:cNvSpPr/>
                  <p:nvPr/>
                </p:nvSpPr>
                <p:spPr>
                  <a:xfrm>
                    <a:off x="11562080"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0" name="Graphic 19">
                  <a:extLst>
                    <a:ext uri="{FF2B5EF4-FFF2-40B4-BE49-F238E27FC236}">
                      <a16:creationId xmlns:a16="http://schemas.microsoft.com/office/drawing/2014/main" id="{E71A61AD-243A-AC17-1FFC-E9F2724266E6}"/>
                    </a:ext>
                  </a:extLst>
                </p:cNvPr>
                <p:cNvGrpSpPr/>
                <p:nvPr/>
              </p:nvGrpSpPr>
              <p:grpSpPr>
                <a:xfrm>
                  <a:off x="11583035" y="80453"/>
                  <a:ext cx="62865" cy="63737"/>
                  <a:chOff x="11583035" y="80453"/>
                  <a:chExt cx="62865" cy="63737"/>
                </a:xfrm>
              </p:grpSpPr>
              <p:sp>
                <p:nvSpPr>
                  <p:cNvPr id="34923" name="Freeform 646">
                    <a:extLst>
                      <a:ext uri="{FF2B5EF4-FFF2-40B4-BE49-F238E27FC236}">
                        <a16:creationId xmlns:a16="http://schemas.microsoft.com/office/drawing/2014/main" id="{84F872CC-2BB6-73FC-60D2-6B6BF6AB5A71}"/>
                      </a:ext>
                    </a:extLst>
                  </p:cNvPr>
                  <p:cNvSpPr/>
                  <p:nvPr/>
                </p:nvSpPr>
                <p:spPr>
                  <a:xfrm>
                    <a:off x="11583035" y="1118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24" name="Freeform 647">
                    <a:extLst>
                      <a:ext uri="{FF2B5EF4-FFF2-40B4-BE49-F238E27FC236}">
                        <a16:creationId xmlns:a16="http://schemas.microsoft.com/office/drawing/2014/main" id="{C330CF7C-D20A-5931-08EB-F722910C8973}"/>
                      </a:ext>
                    </a:extLst>
                  </p:cNvPr>
                  <p:cNvSpPr/>
                  <p:nvPr/>
                </p:nvSpPr>
                <p:spPr>
                  <a:xfrm>
                    <a:off x="11614468"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1" name="Graphic 19">
                  <a:extLst>
                    <a:ext uri="{FF2B5EF4-FFF2-40B4-BE49-F238E27FC236}">
                      <a16:creationId xmlns:a16="http://schemas.microsoft.com/office/drawing/2014/main" id="{52CBE2C1-5F8A-ED2F-F55B-7A1145762A12}"/>
                    </a:ext>
                  </a:extLst>
                </p:cNvPr>
                <p:cNvGrpSpPr/>
                <p:nvPr/>
              </p:nvGrpSpPr>
              <p:grpSpPr>
                <a:xfrm>
                  <a:off x="11596370" y="80453"/>
                  <a:ext cx="63817" cy="63737"/>
                  <a:chOff x="11596370" y="80453"/>
                  <a:chExt cx="63817" cy="63737"/>
                </a:xfrm>
              </p:grpSpPr>
              <p:sp>
                <p:nvSpPr>
                  <p:cNvPr id="34921" name="Freeform 649">
                    <a:extLst>
                      <a:ext uri="{FF2B5EF4-FFF2-40B4-BE49-F238E27FC236}">
                        <a16:creationId xmlns:a16="http://schemas.microsoft.com/office/drawing/2014/main" id="{3B958AFA-C61C-E4EA-13DC-A6E90A9342E0}"/>
                      </a:ext>
                    </a:extLst>
                  </p:cNvPr>
                  <p:cNvSpPr/>
                  <p:nvPr/>
                </p:nvSpPr>
                <p:spPr>
                  <a:xfrm>
                    <a:off x="11596370" y="1118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22" name="Freeform 650">
                    <a:extLst>
                      <a:ext uri="{FF2B5EF4-FFF2-40B4-BE49-F238E27FC236}">
                        <a16:creationId xmlns:a16="http://schemas.microsoft.com/office/drawing/2014/main" id="{9441CB7A-32CA-737A-B35A-F4AFD2AEBE4A}"/>
                      </a:ext>
                    </a:extLst>
                  </p:cNvPr>
                  <p:cNvSpPr/>
                  <p:nvPr/>
                </p:nvSpPr>
                <p:spPr>
                  <a:xfrm>
                    <a:off x="11627803"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2" name="Graphic 19">
                  <a:extLst>
                    <a:ext uri="{FF2B5EF4-FFF2-40B4-BE49-F238E27FC236}">
                      <a16:creationId xmlns:a16="http://schemas.microsoft.com/office/drawing/2014/main" id="{E3ED26B4-5460-7618-84AC-ADC6A1539143}"/>
                    </a:ext>
                  </a:extLst>
                </p:cNvPr>
                <p:cNvGrpSpPr/>
                <p:nvPr/>
              </p:nvGrpSpPr>
              <p:grpSpPr>
                <a:xfrm>
                  <a:off x="11670665" y="80453"/>
                  <a:ext cx="62864" cy="63737"/>
                  <a:chOff x="11670665" y="80453"/>
                  <a:chExt cx="62864" cy="63737"/>
                </a:xfrm>
              </p:grpSpPr>
              <p:sp>
                <p:nvSpPr>
                  <p:cNvPr id="34919" name="Freeform 652">
                    <a:extLst>
                      <a:ext uri="{FF2B5EF4-FFF2-40B4-BE49-F238E27FC236}">
                        <a16:creationId xmlns:a16="http://schemas.microsoft.com/office/drawing/2014/main" id="{AC5301FD-E25B-C7D8-57BF-52FF8CC5DF95}"/>
                      </a:ext>
                    </a:extLst>
                  </p:cNvPr>
                  <p:cNvSpPr/>
                  <p:nvPr/>
                </p:nvSpPr>
                <p:spPr>
                  <a:xfrm>
                    <a:off x="11670665" y="1118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20" name="Freeform 653">
                    <a:extLst>
                      <a:ext uri="{FF2B5EF4-FFF2-40B4-BE49-F238E27FC236}">
                        <a16:creationId xmlns:a16="http://schemas.microsoft.com/office/drawing/2014/main" id="{5A41FE82-EB37-902D-041F-DF99F2D969A5}"/>
                      </a:ext>
                    </a:extLst>
                  </p:cNvPr>
                  <p:cNvSpPr/>
                  <p:nvPr/>
                </p:nvSpPr>
                <p:spPr>
                  <a:xfrm>
                    <a:off x="11702098" y="804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3" name="Graphic 19">
                  <a:extLst>
                    <a:ext uri="{FF2B5EF4-FFF2-40B4-BE49-F238E27FC236}">
                      <a16:creationId xmlns:a16="http://schemas.microsoft.com/office/drawing/2014/main" id="{F834D18C-0E00-B794-A570-6639C7A1760B}"/>
                    </a:ext>
                  </a:extLst>
                </p:cNvPr>
                <p:cNvGrpSpPr/>
                <p:nvPr/>
              </p:nvGrpSpPr>
              <p:grpSpPr>
                <a:xfrm>
                  <a:off x="11787823" y="87113"/>
                  <a:ext cx="62865" cy="62786"/>
                  <a:chOff x="11787823" y="87113"/>
                  <a:chExt cx="62865" cy="62786"/>
                </a:xfrm>
              </p:grpSpPr>
              <p:sp>
                <p:nvSpPr>
                  <p:cNvPr id="34917" name="Freeform 655">
                    <a:extLst>
                      <a:ext uri="{FF2B5EF4-FFF2-40B4-BE49-F238E27FC236}">
                        <a16:creationId xmlns:a16="http://schemas.microsoft.com/office/drawing/2014/main" id="{D5C772C9-D475-7DC3-19B1-2C2AE104D4E0}"/>
                      </a:ext>
                    </a:extLst>
                  </p:cNvPr>
                  <p:cNvSpPr/>
                  <p:nvPr/>
                </p:nvSpPr>
                <p:spPr>
                  <a:xfrm>
                    <a:off x="11787823" y="11850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18" name="Freeform 656">
                    <a:extLst>
                      <a:ext uri="{FF2B5EF4-FFF2-40B4-BE49-F238E27FC236}">
                        <a16:creationId xmlns:a16="http://schemas.microsoft.com/office/drawing/2014/main" id="{5D510AB9-91E6-700D-073B-EDB2EE479F53}"/>
                      </a:ext>
                    </a:extLst>
                  </p:cNvPr>
                  <p:cNvSpPr/>
                  <p:nvPr/>
                </p:nvSpPr>
                <p:spPr>
                  <a:xfrm>
                    <a:off x="11819255" y="8711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4" name="Graphic 19">
                  <a:extLst>
                    <a:ext uri="{FF2B5EF4-FFF2-40B4-BE49-F238E27FC236}">
                      <a16:creationId xmlns:a16="http://schemas.microsoft.com/office/drawing/2014/main" id="{A0B2FC64-67E2-3DE4-F4DB-BE4E1137344F}"/>
                    </a:ext>
                  </a:extLst>
                </p:cNvPr>
                <p:cNvGrpSpPr/>
                <p:nvPr/>
              </p:nvGrpSpPr>
              <p:grpSpPr>
                <a:xfrm>
                  <a:off x="11864023" y="93772"/>
                  <a:ext cx="63817" cy="63737"/>
                  <a:chOff x="11864023" y="93772"/>
                  <a:chExt cx="63817" cy="63737"/>
                </a:xfrm>
              </p:grpSpPr>
              <p:sp>
                <p:nvSpPr>
                  <p:cNvPr id="34915" name="Freeform 658">
                    <a:extLst>
                      <a:ext uri="{FF2B5EF4-FFF2-40B4-BE49-F238E27FC236}">
                        <a16:creationId xmlns:a16="http://schemas.microsoft.com/office/drawing/2014/main" id="{99C7B756-8C87-77A0-BC80-4CCFCA0502F1}"/>
                      </a:ext>
                    </a:extLst>
                  </p:cNvPr>
                  <p:cNvSpPr/>
                  <p:nvPr/>
                </p:nvSpPr>
                <p:spPr>
                  <a:xfrm>
                    <a:off x="11864023" y="1261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16" name="Freeform 659">
                    <a:extLst>
                      <a:ext uri="{FF2B5EF4-FFF2-40B4-BE49-F238E27FC236}">
                        <a16:creationId xmlns:a16="http://schemas.microsoft.com/office/drawing/2014/main" id="{1D2DBC0C-28D7-AFFE-3CA3-700A48E20B76}"/>
                      </a:ext>
                    </a:extLst>
                  </p:cNvPr>
                  <p:cNvSpPr/>
                  <p:nvPr/>
                </p:nvSpPr>
                <p:spPr>
                  <a:xfrm>
                    <a:off x="11896408" y="937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5" name="Graphic 19">
                  <a:extLst>
                    <a:ext uri="{FF2B5EF4-FFF2-40B4-BE49-F238E27FC236}">
                      <a16:creationId xmlns:a16="http://schemas.microsoft.com/office/drawing/2014/main" id="{89F07A6D-2D5F-D76E-6525-E3EF3C36868B}"/>
                    </a:ext>
                  </a:extLst>
                </p:cNvPr>
                <p:cNvGrpSpPr/>
                <p:nvPr/>
              </p:nvGrpSpPr>
              <p:grpSpPr>
                <a:xfrm>
                  <a:off x="12017375" y="93772"/>
                  <a:ext cx="62865" cy="63737"/>
                  <a:chOff x="12017375" y="93772"/>
                  <a:chExt cx="62865" cy="63737"/>
                </a:xfrm>
              </p:grpSpPr>
              <p:sp>
                <p:nvSpPr>
                  <p:cNvPr id="34913" name="Freeform 661">
                    <a:extLst>
                      <a:ext uri="{FF2B5EF4-FFF2-40B4-BE49-F238E27FC236}">
                        <a16:creationId xmlns:a16="http://schemas.microsoft.com/office/drawing/2014/main" id="{C812691D-EBF2-1D62-1745-CB181504986D}"/>
                      </a:ext>
                    </a:extLst>
                  </p:cNvPr>
                  <p:cNvSpPr/>
                  <p:nvPr/>
                </p:nvSpPr>
                <p:spPr>
                  <a:xfrm>
                    <a:off x="12017375" y="1261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14" name="Freeform 662">
                    <a:extLst>
                      <a:ext uri="{FF2B5EF4-FFF2-40B4-BE49-F238E27FC236}">
                        <a16:creationId xmlns:a16="http://schemas.microsoft.com/office/drawing/2014/main" id="{C66669BA-75AF-A71C-5230-09975EFDE42E}"/>
                      </a:ext>
                    </a:extLst>
                  </p:cNvPr>
                  <p:cNvSpPr/>
                  <p:nvPr/>
                </p:nvSpPr>
                <p:spPr>
                  <a:xfrm>
                    <a:off x="12048808" y="93772"/>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6" name="Graphic 19">
                  <a:extLst>
                    <a:ext uri="{FF2B5EF4-FFF2-40B4-BE49-F238E27FC236}">
                      <a16:creationId xmlns:a16="http://schemas.microsoft.com/office/drawing/2014/main" id="{F69DA17C-35F6-FE53-86CC-D38BD08F243D}"/>
                    </a:ext>
                  </a:extLst>
                </p:cNvPr>
                <p:cNvGrpSpPr/>
                <p:nvPr/>
              </p:nvGrpSpPr>
              <p:grpSpPr>
                <a:xfrm>
                  <a:off x="12066905" y="103285"/>
                  <a:ext cx="63817" cy="62786"/>
                  <a:chOff x="12066905" y="103285"/>
                  <a:chExt cx="63817" cy="62786"/>
                </a:xfrm>
              </p:grpSpPr>
              <p:sp>
                <p:nvSpPr>
                  <p:cNvPr id="34911" name="Freeform 664">
                    <a:extLst>
                      <a:ext uri="{FF2B5EF4-FFF2-40B4-BE49-F238E27FC236}">
                        <a16:creationId xmlns:a16="http://schemas.microsoft.com/office/drawing/2014/main" id="{FD6714D7-C2A0-1515-66EA-4CB671B8E71D}"/>
                      </a:ext>
                    </a:extLst>
                  </p:cNvPr>
                  <p:cNvSpPr/>
                  <p:nvPr/>
                </p:nvSpPr>
                <p:spPr>
                  <a:xfrm>
                    <a:off x="12066905" y="13467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912" name="Freeform 665">
                    <a:extLst>
                      <a:ext uri="{FF2B5EF4-FFF2-40B4-BE49-F238E27FC236}">
                        <a16:creationId xmlns:a16="http://schemas.microsoft.com/office/drawing/2014/main" id="{862B9FAA-B3C3-3C9D-9891-BEA06C7B5CEF}"/>
                      </a:ext>
                    </a:extLst>
                  </p:cNvPr>
                  <p:cNvSpPr/>
                  <p:nvPr/>
                </p:nvSpPr>
                <p:spPr>
                  <a:xfrm>
                    <a:off x="12098338" y="10328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7" name="Graphic 19">
                  <a:extLst>
                    <a:ext uri="{FF2B5EF4-FFF2-40B4-BE49-F238E27FC236}">
                      <a16:creationId xmlns:a16="http://schemas.microsoft.com/office/drawing/2014/main" id="{3069CD23-C033-232C-7D6E-EB45EB701261}"/>
                    </a:ext>
                  </a:extLst>
                </p:cNvPr>
                <p:cNvGrpSpPr/>
                <p:nvPr/>
              </p:nvGrpSpPr>
              <p:grpSpPr>
                <a:xfrm>
                  <a:off x="12384088" y="119457"/>
                  <a:ext cx="63817" cy="63737"/>
                  <a:chOff x="12384088" y="119457"/>
                  <a:chExt cx="63817" cy="63737"/>
                </a:xfrm>
              </p:grpSpPr>
              <p:sp>
                <p:nvSpPr>
                  <p:cNvPr id="34909" name="Freeform 667">
                    <a:extLst>
                      <a:ext uri="{FF2B5EF4-FFF2-40B4-BE49-F238E27FC236}">
                        <a16:creationId xmlns:a16="http://schemas.microsoft.com/office/drawing/2014/main" id="{5072123E-AA18-5C08-518D-5DED1D0C6737}"/>
                      </a:ext>
                    </a:extLst>
                  </p:cNvPr>
                  <p:cNvSpPr/>
                  <p:nvPr/>
                </p:nvSpPr>
                <p:spPr>
                  <a:xfrm>
                    <a:off x="12384088" y="15085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10" name="Freeform 668">
                    <a:extLst>
                      <a:ext uri="{FF2B5EF4-FFF2-40B4-BE49-F238E27FC236}">
                        <a16:creationId xmlns:a16="http://schemas.microsoft.com/office/drawing/2014/main" id="{2577384B-386C-4956-C2D7-632C25E4E982}"/>
                      </a:ext>
                    </a:extLst>
                  </p:cNvPr>
                  <p:cNvSpPr/>
                  <p:nvPr/>
                </p:nvSpPr>
                <p:spPr>
                  <a:xfrm>
                    <a:off x="12415520" y="11945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8" name="Graphic 19">
                  <a:extLst>
                    <a:ext uri="{FF2B5EF4-FFF2-40B4-BE49-F238E27FC236}">
                      <a16:creationId xmlns:a16="http://schemas.microsoft.com/office/drawing/2014/main" id="{FEB88339-9314-3DD8-E5B0-E44BFB23669D}"/>
                    </a:ext>
                  </a:extLst>
                </p:cNvPr>
                <p:cNvGrpSpPr/>
                <p:nvPr/>
              </p:nvGrpSpPr>
              <p:grpSpPr>
                <a:xfrm>
                  <a:off x="12776518" y="125165"/>
                  <a:ext cx="62865" cy="62786"/>
                  <a:chOff x="12776518" y="125165"/>
                  <a:chExt cx="62865" cy="62786"/>
                </a:xfrm>
              </p:grpSpPr>
              <p:sp>
                <p:nvSpPr>
                  <p:cNvPr id="34907" name="Freeform 670">
                    <a:extLst>
                      <a:ext uri="{FF2B5EF4-FFF2-40B4-BE49-F238E27FC236}">
                        <a16:creationId xmlns:a16="http://schemas.microsoft.com/office/drawing/2014/main" id="{E7153418-E237-3B0C-3FBF-3EA8575A088A}"/>
                      </a:ext>
                    </a:extLst>
                  </p:cNvPr>
                  <p:cNvSpPr/>
                  <p:nvPr/>
                </p:nvSpPr>
                <p:spPr>
                  <a:xfrm>
                    <a:off x="12776518" y="15655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08" name="Freeform 671">
                    <a:extLst>
                      <a:ext uri="{FF2B5EF4-FFF2-40B4-BE49-F238E27FC236}">
                        <a16:creationId xmlns:a16="http://schemas.microsoft.com/office/drawing/2014/main" id="{656A680B-63E0-779B-ACE8-88DA2928B9C0}"/>
                      </a:ext>
                    </a:extLst>
                  </p:cNvPr>
                  <p:cNvSpPr/>
                  <p:nvPr/>
                </p:nvSpPr>
                <p:spPr>
                  <a:xfrm>
                    <a:off x="12807950" y="12516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09" name="Graphic 19">
                  <a:extLst>
                    <a:ext uri="{FF2B5EF4-FFF2-40B4-BE49-F238E27FC236}">
                      <a16:creationId xmlns:a16="http://schemas.microsoft.com/office/drawing/2014/main" id="{62F41620-0CDB-A160-27EE-D3380EF8F2A3}"/>
                    </a:ext>
                  </a:extLst>
                </p:cNvPr>
                <p:cNvGrpSpPr/>
                <p:nvPr/>
              </p:nvGrpSpPr>
              <p:grpSpPr>
                <a:xfrm>
                  <a:off x="12977495" y="144191"/>
                  <a:ext cx="62864" cy="63737"/>
                  <a:chOff x="12977495" y="144191"/>
                  <a:chExt cx="62864" cy="63737"/>
                </a:xfrm>
              </p:grpSpPr>
              <p:sp>
                <p:nvSpPr>
                  <p:cNvPr id="34905" name="Freeform 673">
                    <a:extLst>
                      <a:ext uri="{FF2B5EF4-FFF2-40B4-BE49-F238E27FC236}">
                        <a16:creationId xmlns:a16="http://schemas.microsoft.com/office/drawing/2014/main" id="{1285C0D1-504A-AD8B-3F7E-F80187A2DCF5}"/>
                      </a:ext>
                    </a:extLst>
                  </p:cNvPr>
                  <p:cNvSpPr/>
                  <p:nvPr/>
                </p:nvSpPr>
                <p:spPr>
                  <a:xfrm>
                    <a:off x="12977495" y="17653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06" name="Freeform 674">
                    <a:extLst>
                      <a:ext uri="{FF2B5EF4-FFF2-40B4-BE49-F238E27FC236}">
                        <a16:creationId xmlns:a16="http://schemas.microsoft.com/office/drawing/2014/main" id="{3B23B244-CDFD-BD23-F025-DC62B55DBC0C}"/>
                      </a:ext>
                    </a:extLst>
                  </p:cNvPr>
                  <p:cNvSpPr/>
                  <p:nvPr/>
                </p:nvSpPr>
                <p:spPr>
                  <a:xfrm>
                    <a:off x="13008928" y="14419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0" name="Graphic 19">
                  <a:extLst>
                    <a:ext uri="{FF2B5EF4-FFF2-40B4-BE49-F238E27FC236}">
                      <a16:creationId xmlns:a16="http://schemas.microsoft.com/office/drawing/2014/main" id="{D1C4C00A-F6DF-8ABC-6BE7-B1F0CF5B7D8A}"/>
                    </a:ext>
                  </a:extLst>
                </p:cNvPr>
                <p:cNvGrpSpPr/>
                <p:nvPr/>
              </p:nvGrpSpPr>
              <p:grpSpPr>
                <a:xfrm>
                  <a:off x="13000355" y="144191"/>
                  <a:ext cx="62865" cy="63737"/>
                  <a:chOff x="13000355" y="144191"/>
                  <a:chExt cx="62865" cy="63737"/>
                </a:xfrm>
              </p:grpSpPr>
              <p:sp>
                <p:nvSpPr>
                  <p:cNvPr id="34903" name="Freeform 676">
                    <a:extLst>
                      <a:ext uri="{FF2B5EF4-FFF2-40B4-BE49-F238E27FC236}">
                        <a16:creationId xmlns:a16="http://schemas.microsoft.com/office/drawing/2014/main" id="{A690C202-6683-B532-BDF6-E3DC5A185E11}"/>
                      </a:ext>
                    </a:extLst>
                  </p:cNvPr>
                  <p:cNvSpPr/>
                  <p:nvPr/>
                </p:nvSpPr>
                <p:spPr>
                  <a:xfrm>
                    <a:off x="13000355" y="17653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04" name="Freeform 677">
                    <a:extLst>
                      <a:ext uri="{FF2B5EF4-FFF2-40B4-BE49-F238E27FC236}">
                        <a16:creationId xmlns:a16="http://schemas.microsoft.com/office/drawing/2014/main" id="{306FED42-02D2-ADC0-7669-B798A484E093}"/>
                      </a:ext>
                    </a:extLst>
                  </p:cNvPr>
                  <p:cNvSpPr/>
                  <p:nvPr/>
                </p:nvSpPr>
                <p:spPr>
                  <a:xfrm>
                    <a:off x="13031788" y="14419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1" name="Graphic 19">
                  <a:extLst>
                    <a:ext uri="{FF2B5EF4-FFF2-40B4-BE49-F238E27FC236}">
                      <a16:creationId xmlns:a16="http://schemas.microsoft.com/office/drawing/2014/main" id="{4DAFC8E2-F93B-5AB3-6603-DE00802995A4}"/>
                    </a:ext>
                  </a:extLst>
                </p:cNvPr>
                <p:cNvGrpSpPr/>
                <p:nvPr/>
              </p:nvGrpSpPr>
              <p:grpSpPr>
                <a:xfrm>
                  <a:off x="13042265" y="144191"/>
                  <a:ext cx="62864" cy="63737"/>
                  <a:chOff x="13042265" y="144191"/>
                  <a:chExt cx="62864" cy="63737"/>
                </a:xfrm>
              </p:grpSpPr>
              <p:sp>
                <p:nvSpPr>
                  <p:cNvPr id="34901" name="Freeform 679">
                    <a:extLst>
                      <a:ext uri="{FF2B5EF4-FFF2-40B4-BE49-F238E27FC236}">
                        <a16:creationId xmlns:a16="http://schemas.microsoft.com/office/drawing/2014/main" id="{8B62577E-6017-4C20-94F3-E2144B948C8B}"/>
                      </a:ext>
                    </a:extLst>
                  </p:cNvPr>
                  <p:cNvSpPr/>
                  <p:nvPr/>
                </p:nvSpPr>
                <p:spPr>
                  <a:xfrm>
                    <a:off x="13042265" y="17653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902" name="Freeform 680">
                    <a:extLst>
                      <a:ext uri="{FF2B5EF4-FFF2-40B4-BE49-F238E27FC236}">
                        <a16:creationId xmlns:a16="http://schemas.microsoft.com/office/drawing/2014/main" id="{AD7D4FAC-C3A6-55EA-7FA2-2A3C3989183E}"/>
                      </a:ext>
                    </a:extLst>
                  </p:cNvPr>
                  <p:cNvSpPr/>
                  <p:nvPr/>
                </p:nvSpPr>
                <p:spPr>
                  <a:xfrm>
                    <a:off x="13073698" y="14419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2" name="Graphic 19">
                  <a:extLst>
                    <a:ext uri="{FF2B5EF4-FFF2-40B4-BE49-F238E27FC236}">
                      <a16:creationId xmlns:a16="http://schemas.microsoft.com/office/drawing/2014/main" id="{12AA66A0-37D7-A4BF-011D-7270D4E2C6D6}"/>
                    </a:ext>
                  </a:extLst>
                </p:cNvPr>
                <p:cNvGrpSpPr/>
                <p:nvPr/>
              </p:nvGrpSpPr>
              <p:grpSpPr>
                <a:xfrm>
                  <a:off x="13087985" y="152753"/>
                  <a:ext cx="63817" cy="63737"/>
                  <a:chOff x="13087985" y="152753"/>
                  <a:chExt cx="63817" cy="63737"/>
                </a:xfrm>
              </p:grpSpPr>
              <p:sp>
                <p:nvSpPr>
                  <p:cNvPr id="34899" name="Freeform 682">
                    <a:extLst>
                      <a:ext uri="{FF2B5EF4-FFF2-40B4-BE49-F238E27FC236}">
                        <a16:creationId xmlns:a16="http://schemas.microsoft.com/office/drawing/2014/main" id="{BAC7F62A-D991-9D89-57B4-5B1479B5AC77}"/>
                      </a:ext>
                    </a:extLst>
                  </p:cNvPr>
                  <p:cNvSpPr/>
                  <p:nvPr/>
                </p:nvSpPr>
                <p:spPr>
                  <a:xfrm>
                    <a:off x="1308798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900" name="Freeform 683">
                    <a:extLst>
                      <a:ext uri="{FF2B5EF4-FFF2-40B4-BE49-F238E27FC236}">
                        <a16:creationId xmlns:a16="http://schemas.microsoft.com/office/drawing/2014/main" id="{47B44E24-39A3-AFA9-7659-38F4AB31F81E}"/>
                      </a:ext>
                    </a:extLst>
                  </p:cNvPr>
                  <p:cNvSpPr/>
                  <p:nvPr/>
                </p:nvSpPr>
                <p:spPr>
                  <a:xfrm>
                    <a:off x="1312037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3" name="Graphic 19">
                  <a:extLst>
                    <a:ext uri="{FF2B5EF4-FFF2-40B4-BE49-F238E27FC236}">
                      <a16:creationId xmlns:a16="http://schemas.microsoft.com/office/drawing/2014/main" id="{5467E1FF-1568-53F9-BC25-C87F2FD9DBD6}"/>
                    </a:ext>
                  </a:extLst>
                </p:cNvPr>
                <p:cNvGrpSpPr/>
                <p:nvPr/>
              </p:nvGrpSpPr>
              <p:grpSpPr>
                <a:xfrm>
                  <a:off x="13093700" y="152753"/>
                  <a:ext cx="62865" cy="63737"/>
                  <a:chOff x="13093700" y="152753"/>
                  <a:chExt cx="62865" cy="63737"/>
                </a:xfrm>
              </p:grpSpPr>
              <p:sp>
                <p:nvSpPr>
                  <p:cNvPr id="34897" name="Freeform 685">
                    <a:extLst>
                      <a:ext uri="{FF2B5EF4-FFF2-40B4-BE49-F238E27FC236}">
                        <a16:creationId xmlns:a16="http://schemas.microsoft.com/office/drawing/2014/main" id="{1EE427BA-E514-580D-916E-2CF1B7A06215}"/>
                      </a:ext>
                    </a:extLst>
                  </p:cNvPr>
                  <p:cNvSpPr/>
                  <p:nvPr/>
                </p:nvSpPr>
                <p:spPr>
                  <a:xfrm>
                    <a:off x="13093700" y="1850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98" name="Freeform 686">
                    <a:extLst>
                      <a:ext uri="{FF2B5EF4-FFF2-40B4-BE49-F238E27FC236}">
                        <a16:creationId xmlns:a16="http://schemas.microsoft.com/office/drawing/2014/main" id="{C7BDFC49-BC04-97E1-423C-268D0499E3B9}"/>
                      </a:ext>
                    </a:extLst>
                  </p:cNvPr>
                  <p:cNvSpPr/>
                  <p:nvPr/>
                </p:nvSpPr>
                <p:spPr>
                  <a:xfrm>
                    <a:off x="13125133"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4" name="Graphic 19">
                  <a:extLst>
                    <a:ext uri="{FF2B5EF4-FFF2-40B4-BE49-F238E27FC236}">
                      <a16:creationId xmlns:a16="http://schemas.microsoft.com/office/drawing/2014/main" id="{74CF6575-C284-DF6F-3FBB-37C83FC79456}"/>
                    </a:ext>
                  </a:extLst>
                </p:cNvPr>
                <p:cNvGrpSpPr/>
                <p:nvPr/>
              </p:nvGrpSpPr>
              <p:grpSpPr>
                <a:xfrm>
                  <a:off x="13109893" y="152753"/>
                  <a:ext cx="62865" cy="63737"/>
                  <a:chOff x="13109893" y="152753"/>
                  <a:chExt cx="62865" cy="63737"/>
                </a:xfrm>
              </p:grpSpPr>
              <p:sp>
                <p:nvSpPr>
                  <p:cNvPr id="34895" name="Freeform 688">
                    <a:extLst>
                      <a:ext uri="{FF2B5EF4-FFF2-40B4-BE49-F238E27FC236}">
                        <a16:creationId xmlns:a16="http://schemas.microsoft.com/office/drawing/2014/main" id="{9FDD4D70-EAB2-4410-DF22-BF534A3039BD}"/>
                      </a:ext>
                    </a:extLst>
                  </p:cNvPr>
                  <p:cNvSpPr/>
                  <p:nvPr/>
                </p:nvSpPr>
                <p:spPr>
                  <a:xfrm>
                    <a:off x="13109893" y="1850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96" name="Freeform 689">
                    <a:extLst>
                      <a:ext uri="{FF2B5EF4-FFF2-40B4-BE49-F238E27FC236}">
                        <a16:creationId xmlns:a16="http://schemas.microsoft.com/office/drawing/2014/main" id="{D6A1EF28-C6C5-DB3D-3363-0454E530EAF5}"/>
                      </a:ext>
                    </a:extLst>
                  </p:cNvPr>
                  <p:cNvSpPr/>
                  <p:nvPr/>
                </p:nvSpPr>
                <p:spPr>
                  <a:xfrm>
                    <a:off x="13141325"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5" name="Graphic 19">
                  <a:extLst>
                    <a:ext uri="{FF2B5EF4-FFF2-40B4-BE49-F238E27FC236}">
                      <a16:creationId xmlns:a16="http://schemas.microsoft.com/office/drawing/2014/main" id="{D3A13192-789E-E02A-3E75-E003B984B264}"/>
                    </a:ext>
                  </a:extLst>
                </p:cNvPr>
                <p:cNvGrpSpPr/>
                <p:nvPr/>
              </p:nvGrpSpPr>
              <p:grpSpPr>
                <a:xfrm>
                  <a:off x="13114655" y="152753"/>
                  <a:ext cx="63817" cy="63737"/>
                  <a:chOff x="13114655" y="152753"/>
                  <a:chExt cx="63817" cy="63737"/>
                </a:xfrm>
              </p:grpSpPr>
              <p:sp>
                <p:nvSpPr>
                  <p:cNvPr id="34893" name="Freeform 691">
                    <a:extLst>
                      <a:ext uri="{FF2B5EF4-FFF2-40B4-BE49-F238E27FC236}">
                        <a16:creationId xmlns:a16="http://schemas.microsoft.com/office/drawing/2014/main" id="{2A27D158-F40B-76DD-57BE-95E2D6FFD09B}"/>
                      </a:ext>
                    </a:extLst>
                  </p:cNvPr>
                  <p:cNvSpPr/>
                  <p:nvPr/>
                </p:nvSpPr>
                <p:spPr>
                  <a:xfrm>
                    <a:off x="13114655" y="18509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94" name="Freeform 692">
                    <a:extLst>
                      <a:ext uri="{FF2B5EF4-FFF2-40B4-BE49-F238E27FC236}">
                        <a16:creationId xmlns:a16="http://schemas.microsoft.com/office/drawing/2014/main" id="{8C75D637-14DA-B8D9-F234-63A42FAFA7F3}"/>
                      </a:ext>
                    </a:extLst>
                  </p:cNvPr>
                  <p:cNvSpPr/>
                  <p:nvPr/>
                </p:nvSpPr>
                <p:spPr>
                  <a:xfrm>
                    <a:off x="1314704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6" name="Graphic 19">
                  <a:extLst>
                    <a:ext uri="{FF2B5EF4-FFF2-40B4-BE49-F238E27FC236}">
                      <a16:creationId xmlns:a16="http://schemas.microsoft.com/office/drawing/2014/main" id="{CEAC9A90-5FAE-9529-8FEE-48337908E796}"/>
                    </a:ext>
                  </a:extLst>
                </p:cNvPr>
                <p:cNvGrpSpPr/>
                <p:nvPr/>
              </p:nvGrpSpPr>
              <p:grpSpPr>
                <a:xfrm>
                  <a:off x="13126085" y="152753"/>
                  <a:ext cx="63817" cy="63737"/>
                  <a:chOff x="13126085" y="152753"/>
                  <a:chExt cx="63817" cy="63737"/>
                </a:xfrm>
              </p:grpSpPr>
              <p:sp>
                <p:nvSpPr>
                  <p:cNvPr id="34891" name="Freeform 694">
                    <a:extLst>
                      <a:ext uri="{FF2B5EF4-FFF2-40B4-BE49-F238E27FC236}">
                        <a16:creationId xmlns:a16="http://schemas.microsoft.com/office/drawing/2014/main" id="{F4A88AC2-88C0-9BB1-F6B0-D1547FE744DA}"/>
                      </a:ext>
                    </a:extLst>
                  </p:cNvPr>
                  <p:cNvSpPr/>
                  <p:nvPr/>
                </p:nvSpPr>
                <p:spPr>
                  <a:xfrm>
                    <a:off x="1312608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92" name="Freeform 695">
                    <a:extLst>
                      <a:ext uri="{FF2B5EF4-FFF2-40B4-BE49-F238E27FC236}">
                        <a16:creationId xmlns:a16="http://schemas.microsoft.com/office/drawing/2014/main" id="{EEA07CC2-CD2A-4B5C-2735-9F7C6B3B9816}"/>
                      </a:ext>
                    </a:extLst>
                  </p:cNvPr>
                  <p:cNvSpPr/>
                  <p:nvPr/>
                </p:nvSpPr>
                <p:spPr>
                  <a:xfrm>
                    <a:off x="1315847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7" name="Graphic 19">
                  <a:extLst>
                    <a:ext uri="{FF2B5EF4-FFF2-40B4-BE49-F238E27FC236}">
                      <a16:creationId xmlns:a16="http://schemas.microsoft.com/office/drawing/2014/main" id="{C950746F-2E2D-2AF2-5A35-771BFC25DF93}"/>
                    </a:ext>
                  </a:extLst>
                </p:cNvPr>
                <p:cNvGrpSpPr/>
                <p:nvPr/>
              </p:nvGrpSpPr>
              <p:grpSpPr>
                <a:xfrm>
                  <a:off x="13137515" y="152753"/>
                  <a:ext cx="62864" cy="63737"/>
                  <a:chOff x="13137515" y="152753"/>
                  <a:chExt cx="62864" cy="63737"/>
                </a:xfrm>
              </p:grpSpPr>
              <p:sp>
                <p:nvSpPr>
                  <p:cNvPr id="34889" name="Freeform 697">
                    <a:extLst>
                      <a:ext uri="{FF2B5EF4-FFF2-40B4-BE49-F238E27FC236}">
                        <a16:creationId xmlns:a16="http://schemas.microsoft.com/office/drawing/2014/main" id="{CF9BE7F6-CA9B-3B32-EFF7-50349BAE669B}"/>
                      </a:ext>
                    </a:extLst>
                  </p:cNvPr>
                  <p:cNvSpPr/>
                  <p:nvPr/>
                </p:nvSpPr>
                <p:spPr>
                  <a:xfrm>
                    <a:off x="13137515" y="18509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90" name="Freeform 698">
                    <a:extLst>
                      <a:ext uri="{FF2B5EF4-FFF2-40B4-BE49-F238E27FC236}">
                        <a16:creationId xmlns:a16="http://schemas.microsoft.com/office/drawing/2014/main" id="{23BEDD60-124F-C868-B161-E3FE816D0D5D}"/>
                      </a:ext>
                    </a:extLst>
                  </p:cNvPr>
                  <p:cNvSpPr/>
                  <p:nvPr/>
                </p:nvSpPr>
                <p:spPr>
                  <a:xfrm>
                    <a:off x="13168948"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8" name="Graphic 19">
                  <a:extLst>
                    <a:ext uri="{FF2B5EF4-FFF2-40B4-BE49-F238E27FC236}">
                      <a16:creationId xmlns:a16="http://schemas.microsoft.com/office/drawing/2014/main" id="{A59D2C98-AD9E-FC05-5C3B-1C428BF916E0}"/>
                    </a:ext>
                  </a:extLst>
                </p:cNvPr>
                <p:cNvGrpSpPr/>
                <p:nvPr/>
              </p:nvGrpSpPr>
              <p:grpSpPr>
                <a:xfrm>
                  <a:off x="13141325" y="152753"/>
                  <a:ext cx="63817" cy="63737"/>
                  <a:chOff x="13141325" y="152753"/>
                  <a:chExt cx="63817" cy="63737"/>
                </a:xfrm>
              </p:grpSpPr>
              <p:sp>
                <p:nvSpPr>
                  <p:cNvPr id="34887" name="Freeform 700">
                    <a:extLst>
                      <a:ext uri="{FF2B5EF4-FFF2-40B4-BE49-F238E27FC236}">
                        <a16:creationId xmlns:a16="http://schemas.microsoft.com/office/drawing/2014/main" id="{EF24A10B-EDD6-EE5A-E739-AF01A48BD9DA}"/>
                      </a:ext>
                    </a:extLst>
                  </p:cNvPr>
                  <p:cNvSpPr/>
                  <p:nvPr/>
                </p:nvSpPr>
                <p:spPr>
                  <a:xfrm>
                    <a:off x="1314132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88" name="Freeform 701">
                    <a:extLst>
                      <a:ext uri="{FF2B5EF4-FFF2-40B4-BE49-F238E27FC236}">
                        <a16:creationId xmlns:a16="http://schemas.microsoft.com/office/drawing/2014/main" id="{F0E883EE-AFC9-3665-BE4B-7A1951EB3ABF}"/>
                      </a:ext>
                    </a:extLst>
                  </p:cNvPr>
                  <p:cNvSpPr/>
                  <p:nvPr/>
                </p:nvSpPr>
                <p:spPr>
                  <a:xfrm>
                    <a:off x="13172758"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19" name="Graphic 19">
                  <a:extLst>
                    <a:ext uri="{FF2B5EF4-FFF2-40B4-BE49-F238E27FC236}">
                      <a16:creationId xmlns:a16="http://schemas.microsoft.com/office/drawing/2014/main" id="{2FBEBA25-235E-C260-B811-FF56DF069484}"/>
                    </a:ext>
                  </a:extLst>
                </p:cNvPr>
                <p:cNvGrpSpPr/>
                <p:nvPr/>
              </p:nvGrpSpPr>
              <p:grpSpPr>
                <a:xfrm>
                  <a:off x="13145135" y="152753"/>
                  <a:ext cx="63817" cy="63737"/>
                  <a:chOff x="13145135" y="152753"/>
                  <a:chExt cx="63817" cy="63737"/>
                </a:xfrm>
              </p:grpSpPr>
              <p:sp>
                <p:nvSpPr>
                  <p:cNvPr id="34885" name="Freeform 703">
                    <a:extLst>
                      <a:ext uri="{FF2B5EF4-FFF2-40B4-BE49-F238E27FC236}">
                        <a16:creationId xmlns:a16="http://schemas.microsoft.com/office/drawing/2014/main" id="{E1095648-5E6C-1E6A-AEEE-5B30C69FC88E}"/>
                      </a:ext>
                    </a:extLst>
                  </p:cNvPr>
                  <p:cNvSpPr/>
                  <p:nvPr/>
                </p:nvSpPr>
                <p:spPr>
                  <a:xfrm>
                    <a:off x="13145135" y="1850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86" name="Freeform 704">
                    <a:extLst>
                      <a:ext uri="{FF2B5EF4-FFF2-40B4-BE49-F238E27FC236}">
                        <a16:creationId xmlns:a16="http://schemas.microsoft.com/office/drawing/2014/main" id="{0E4C7599-DAFB-CB50-50DD-15FC6C1FEF27}"/>
                      </a:ext>
                    </a:extLst>
                  </p:cNvPr>
                  <p:cNvSpPr/>
                  <p:nvPr/>
                </p:nvSpPr>
                <p:spPr>
                  <a:xfrm>
                    <a:off x="13177520"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0" name="Graphic 19">
                  <a:extLst>
                    <a:ext uri="{FF2B5EF4-FFF2-40B4-BE49-F238E27FC236}">
                      <a16:creationId xmlns:a16="http://schemas.microsoft.com/office/drawing/2014/main" id="{2E99C990-51FF-AA19-78F0-395B2AE0FF3A}"/>
                    </a:ext>
                  </a:extLst>
                </p:cNvPr>
                <p:cNvGrpSpPr/>
                <p:nvPr/>
              </p:nvGrpSpPr>
              <p:grpSpPr>
                <a:xfrm>
                  <a:off x="13147993" y="152753"/>
                  <a:ext cx="62865" cy="63737"/>
                  <a:chOff x="13147993" y="152753"/>
                  <a:chExt cx="62865" cy="63737"/>
                </a:xfrm>
              </p:grpSpPr>
              <p:sp>
                <p:nvSpPr>
                  <p:cNvPr id="34883" name="Freeform 706">
                    <a:extLst>
                      <a:ext uri="{FF2B5EF4-FFF2-40B4-BE49-F238E27FC236}">
                        <a16:creationId xmlns:a16="http://schemas.microsoft.com/office/drawing/2014/main" id="{F9874443-87C1-780A-9FE2-235C4B45E274}"/>
                      </a:ext>
                    </a:extLst>
                  </p:cNvPr>
                  <p:cNvSpPr/>
                  <p:nvPr/>
                </p:nvSpPr>
                <p:spPr>
                  <a:xfrm>
                    <a:off x="13147993" y="1850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84" name="Freeform 707">
                    <a:extLst>
                      <a:ext uri="{FF2B5EF4-FFF2-40B4-BE49-F238E27FC236}">
                        <a16:creationId xmlns:a16="http://schemas.microsoft.com/office/drawing/2014/main" id="{B0FB2826-B8AA-9974-6544-483ACE33036C}"/>
                      </a:ext>
                    </a:extLst>
                  </p:cNvPr>
                  <p:cNvSpPr/>
                  <p:nvPr/>
                </p:nvSpPr>
                <p:spPr>
                  <a:xfrm>
                    <a:off x="13179425" y="15275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1" name="Graphic 19">
                  <a:extLst>
                    <a:ext uri="{FF2B5EF4-FFF2-40B4-BE49-F238E27FC236}">
                      <a16:creationId xmlns:a16="http://schemas.microsoft.com/office/drawing/2014/main" id="{E50FD1B8-F46F-9065-1EA4-4F82516BAC69}"/>
                    </a:ext>
                  </a:extLst>
                </p:cNvPr>
                <p:cNvGrpSpPr/>
                <p:nvPr/>
              </p:nvGrpSpPr>
              <p:grpSpPr>
                <a:xfrm>
                  <a:off x="13151803" y="167023"/>
                  <a:ext cx="62864" cy="62786"/>
                  <a:chOff x="13151803" y="167023"/>
                  <a:chExt cx="62864" cy="62786"/>
                </a:xfrm>
              </p:grpSpPr>
              <p:sp>
                <p:nvSpPr>
                  <p:cNvPr id="34881" name="Freeform 709">
                    <a:extLst>
                      <a:ext uri="{FF2B5EF4-FFF2-40B4-BE49-F238E27FC236}">
                        <a16:creationId xmlns:a16="http://schemas.microsoft.com/office/drawing/2014/main" id="{C8D4D815-F023-ACC8-17C6-06D9BE51311B}"/>
                      </a:ext>
                    </a:extLst>
                  </p:cNvPr>
                  <p:cNvSpPr/>
                  <p:nvPr/>
                </p:nvSpPr>
                <p:spPr>
                  <a:xfrm>
                    <a:off x="13151803" y="1984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82" name="Freeform 710">
                    <a:extLst>
                      <a:ext uri="{FF2B5EF4-FFF2-40B4-BE49-F238E27FC236}">
                        <a16:creationId xmlns:a16="http://schemas.microsoft.com/office/drawing/2014/main" id="{D9EDF6D7-5599-7BB7-F031-CE5380F069A6}"/>
                      </a:ext>
                    </a:extLst>
                  </p:cNvPr>
                  <p:cNvSpPr/>
                  <p:nvPr/>
                </p:nvSpPr>
                <p:spPr>
                  <a:xfrm>
                    <a:off x="13183235" y="16702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2" name="Graphic 19">
                  <a:extLst>
                    <a:ext uri="{FF2B5EF4-FFF2-40B4-BE49-F238E27FC236}">
                      <a16:creationId xmlns:a16="http://schemas.microsoft.com/office/drawing/2014/main" id="{808E78B4-7C1A-53EE-AC9B-72D4BA96AD90}"/>
                    </a:ext>
                  </a:extLst>
                </p:cNvPr>
                <p:cNvGrpSpPr/>
                <p:nvPr/>
              </p:nvGrpSpPr>
              <p:grpSpPr>
                <a:xfrm>
                  <a:off x="13154660" y="167023"/>
                  <a:ext cx="62865" cy="62786"/>
                  <a:chOff x="13154660" y="167023"/>
                  <a:chExt cx="62865" cy="62786"/>
                </a:xfrm>
              </p:grpSpPr>
              <p:sp>
                <p:nvSpPr>
                  <p:cNvPr id="34879" name="Freeform 712">
                    <a:extLst>
                      <a:ext uri="{FF2B5EF4-FFF2-40B4-BE49-F238E27FC236}">
                        <a16:creationId xmlns:a16="http://schemas.microsoft.com/office/drawing/2014/main" id="{3A6F507B-9CA6-299E-7A80-9C3E2E398CF1}"/>
                      </a:ext>
                    </a:extLst>
                  </p:cNvPr>
                  <p:cNvSpPr/>
                  <p:nvPr/>
                </p:nvSpPr>
                <p:spPr>
                  <a:xfrm>
                    <a:off x="13154660" y="1984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80" name="Freeform 713">
                    <a:extLst>
                      <a:ext uri="{FF2B5EF4-FFF2-40B4-BE49-F238E27FC236}">
                        <a16:creationId xmlns:a16="http://schemas.microsoft.com/office/drawing/2014/main" id="{6010EFB6-DBB8-1F09-FFA5-A68EB6208FE6}"/>
                      </a:ext>
                    </a:extLst>
                  </p:cNvPr>
                  <p:cNvSpPr/>
                  <p:nvPr/>
                </p:nvSpPr>
                <p:spPr>
                  <a:xfrm>
                    <a:off x="13186093" y="16702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3" name="Graphic 19">
                  <a:extLst>
                    <a:ext uri="{FF2B5EF4-FFF2-40B4-BE49-F238E27FC236}">
                      <a16:creationId xmlns:a16="http://schemas.microsoft.com/office/drawing/2014/main" id="{77AE7D23-465D-A79E-11A2-3AB6D567BE60}"/>
                    </a:ext>
                  </a:extLst>
                </p:cNvPr>
                <p:cNvGrpSpPr/>
                <p:nvPr/>
              </p:nvGrpSpPr>
              <p:grpSpPr>
                <a:xfrm>
                  <a:off x="13165138" y="169877"/>
                  <a:ext cx="62865" cy="63737"/>
                  <a:chOff x="13165138" y="169877"/>
                  <a:chExt cx="62865" cy="63737"/>
                </a:xfrm>
              </p:grpSpPr>
              <p:sp>
                <p:nvSpPr>
                  <p:cNvPr id="34877" name="Freeform 715">
                    <a:extLst>
                      <a:ext uri="{FF2B5EF4-FFF2-40B4-BE49-F238E27FC236}">
                        <a16:creationId xmlns:a16="http://schemas.microsoft.com/office/drawing/2014/main" id="{A5A1635F-B490-8B49-4F28-FC5FA52F6656}"/>
                      </a:ext>
                    </a:extLst>
                  </p:cNvPr>
                  <p:cNvSpPr/>
                  <p:nvPr/>
                </p:nvSpPr>
                <p:spPr>
                  <a:xfrm>
                    <a:off x="13165138" y="20222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78" name="Freeform 716">
                    <a:extLst>
                      <a:ext uri="{FF2B5EF4-FFF2-40B4-BE49-F238E27FC236}">
                        <a16:creationId xmlns:a16="http://schemas.microsoft.com/office/drawing/2014/main" id="{EB1ABF19-6A92-3705-1D37-33F191C8F9BC}"/>
                      </a:ext>
                    </a:extLst>
                  </p:cNvPr>
                  <p:cNvSpPr/>
                  <p:nvPr/>
                </p:nvSpPr>
                <p:spPr>
                  <a:xfrm>
                    <a:off x="13196570" y="1698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4" name="Graphic 19">
                  <a:extLst>
                    <a:ext uri="{FF2B5EF4-FFF2-40B4-BE49-F238E27FC236}">
                      <a16:creationId xmlns:a16="http://schemas.microsoft.com/office/drawing/2014/main" id="{BA742F82-6132-E081-82C1-CBD8F134FB18}"/>
                    </a:ext>
                  </a:extLst>
                </p:cNvPr>
                <p:cNvGrpSpPr/>
                <p:nvPr/>
              </p:nvGrpSpPr>
              <p:grpSpPr>
                <a:xfrm>
                  <a:off x="13167995" y="169877"/>
                  <a:ext cx="62864" cy="63737"/>
                  <a:chOff x="13167995" y="169877"/>
                  <a:chExt cx="62864" cy="63737"/>
                </a:xfrm>
              </p:grpSpPr>
              <p:sp>
                <p:nvSpPr>
                  <p:cNvPr id="34875" name="Freeform 718">
                    <a:extLst>
                      <a:ext uri="{FF2B5EF4-FFF2-40B4-BE49-F238E27FC236}">
                        <a16:creationId xmlns:a16="http://schemas.microsoft.com/office/drawing/2014/main" id="{A3719575-8203-FE46-154C-B61C84EFFADA}"/>
                      </a:ext>
                    </a:extLst>
                  </p:cNvPr>
                  <p:cNvSpPr/>
                  <p:nvPr/>
                </p:nvSpPr>
                <p:spPr>
                  <a:xfrm>
                    <a:off x="13167995" y="20222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76" name="Freeform 719">
                    <a:extLst>
                      <a:ext uri="{FF2B5EF4-FFF2-40B4-BE49-F238E27FC236}">
                        <a16:creationId xmlns:a16="http://schemas.microsoft.com/office/drawing/2014/main" id="{C6B5D90E-00B0-279F-0457-D4499BB36637}"/>
                      </a:ext>
                    </a:extLst>
                  </p:cNvPr>
                  <p:cNvSpPr/>
                  <p:nvPr/>
                </p:nvSpPr>
                <p:spPr>
                  <a:xfrm>
                    <a:off x="13199428" y="1698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5" name="Graphic 19">
                  <a:extLst>
                    <a:ext uri="{FF2B5EF4-FFF2-40B4-BE49-F238E27FC236}">
                      <a16:creationId xmlns:a16="http://schemas.microsoft.com/office/drawing/2014/main" id="{D6615B67-71E8-DC07-D431-9901424A3FF7}"/>
                    </a:ext>
                  </a:extLst>
                </p:cNvPr>
                <p:cNvGrpSpPr/>
                <p:nvPr/>
              </p:nvGrpSpPr>
              <p:grpSpPr>
                <a:xfrm>
                  <a:off x="13170853" y="169877"/>
                  <a:ext cx="62864" cy="63737"/>
                  <a:chOff x="13170853" y="169877"/>
                  <a:chExt cx="62864" cy="63737"/>
                </a:xfrm>
              </p:grpSpPr>
              <p:sp>
                <p:nvSpPr>
                  <p:cNvPr id="34873" name="Freeform 721">
                    <a:extLst>
                      <a:ext uri="{FF2B5EF4-FFF2-40B4-BE49-F238E27FC236}">
                        <a16:creationId xmlns:a16="http://schemas.microsoft.com/office/drawing/2014/main" id="{5F76C87D-18AD-F04B-473B-B8303513D5C3}"/>
                      </a:ext>
                    </a:extLst>
                  </p:cNvPr>
                  <p:cNvSpPr/>
                  <p:nvPr/>
                </p:nvSpPr>
                <p:spPr>
                  <a:xfrm>
                    <a:off x="13170853" y="20222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74" name="Freeform 722">
                    <a:extLst>
                      <a:ext uri="{FF2B5EF4-FFF2-40B4-BE49-F238E27FC236}">
                        <a16:creationId xmlns:a16="http://schemas.microsoft.com/office/drawing/2014/main" id="{E71F49F5-E9D6-9366-F596-2445C86A1A7D}"/>
                      </a:ext>
                    </a:extLst>
                  </p:cNvPr>
                  <p:cNvSpPr/>
                  <p:nvPr/>
                </p:nvSpPr>
                <p:spPr>
                  <a:xfrm>
                    <a:off x="13202285" y="1698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6" name="Graphic 19">
                  <a:extLst>
                    <a:ext uri="{FF2B5EF4-FFF2-40B4-BE49-F238E27FC236}">
                      <a16:creationId xmlns:a16="http://schemas.microsoft.com/office/drawing/2014/main" id="{BFE1B84D-7AE1-D4D2-CD51-B61DA47AA450}"/>
                    </a:ext>
                  </a:extLst>
                </p:cNvPr>
                <p:cNvGrpSpPr/>
                <p:nvPr/>
              </p:nvGrpSpPr>
              <p:grpSpPr>
                <a:xfrm>
                  <a:off x="13217525" y="180341"/>
                  <a:ext cx="63817" cy="62786"/>
                  <a:chOff x="13217525" y="180341"/>
                  <a:chExt cx="63817" cy="62786"/>
                </a:xfrm>
              </p:grpSpPr>
              <p:sp>
                <p:nvSpPr>
                  <p:cNvPr id="34871" name="Freeform 724">
                    <a:extLst>
                      <a:ext uri="{FF2B5EF4-FFF2-40B4-BE49-F238E27FC236}">
                        <a16:creationId xmlns:a16="http://schemas.microsoft.com/office/drawing/2014/main" id="{DA8065AD-8746-E37C-0976-D9EC8E6B3EA5}"/>
                      </a:ext>
                    </a:extLst>
                  </p:cNvPr>
                  <p:cNvSpPr/>
                  <p:nvPr/>
                </p:nvSpPr>
                <p:spPr>
                  <a:xfrm>
                    <a:off x="13217525"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72" name="Freeform 725">
                    <a:extLst>
                      <a:ext uri="{FF2B5EF4-FFF2-40B4-BE49-F238E27FC236}">
                        <a16:creationId xmlns:a16="http://schemas.microsoft.com/office/drawing/2014/main" id="{97334A1E-122C-8125-9B53-4A0CC88D9807}"/>
                      </a:ext>
                    </a:extLst>
                  </p:cNvPr>
                  <p:cNvSpPr/>
                  <p:nvPr/>
                </p:nvSpPr>
                <p:spPr>
                  <a:xfrm>
                    <a:off x="1324991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7" name="Graphic 19">
                  <a:extLst>
                    <a:ext uri="{FF2B5EF4-FFF2-40B4-BE49-F238E27FC236}">
                      <a16:creationId xmlns:a16="http://schemas.microsoft.com/office/drawing/2014/main" id="{BDFF08CB-D6EC-7541-5D0C-B5376962D396}"/>
                    </a:ext>
                  </a:extLst>
                </p:cNvPr>
                <p:cNvGrpSpPr/>
                <p:nvPr/>
              </p:nvGrpSpPr>
              <p:grpSpPr>
                <a:xfrm>
                  <a:off x="13223240" y="180341"/>
                  <a:ext cx="62864" cy="62786"/>
                  <a:chOff x="13223240" y="180341"/>
                  <a:chExt cx="62864" cy="62786"/>
                </a:xfrm>
              </p:grpSpPr>
              <p:sp>
                <p:nvSpPr>
                  <p:cNvPr id="34869" name="Freeform 727">
                    <a:extLst>
                      <a:ext uri="{FF2B5EF4-FFF2-40B4-BE49-F238E27FC236}">
                        <a16:creationId xmlns:a16="http://schemas.microsoft.com/office/drawing/2014/main" id="{DE7B6E13-53A9-AB8C-207F-B45275C5B662}"/>
                      </a:ext>
                    </a:extLst>
                  </p:cNvPr>
                  <p:cNvSpPr/>
                  <p:nvPr/>
                </p:nvSpPr>
                <p:spPr>
                  <a:xfrm>
                    <a:off x="13223240" y="21173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70" name="Freeform 728">
                    <a:extLst>
                      <a:ext uri="{FF2B5EF4-FFF2-40B4-BE49-F238E27FC236}">
                        <a16:creationId xmlns:a16="http://schemas.microsoft.com/office/drawing/2014/main" id="{CE13D908-09DE-CE17-8411-397C9484214C}"/>
                      </a:ext>
                    </a:extLst>
                  </p:cNvPr>
                  <p:cNvSpPr/>
                  <p:nvPr/>
                </p:nvSpPr>
                <p:spPr>
                  <a:xfrm>
                    <a:off x="1325467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8" name="Graphic 19">
                  <a:extLst>
                    <a:ext uri="{FF2B5EF4-FFF2-40B4-BE49-F238E27FC236}">
                      <a16:creationId xmlns:a16="http://schemas.microsoft.com/office/drawing/2014/main" id="{B20CE25A-C763-B697-25A1-B2A7308AB575}"/>
                    </a:ext>
                  </a:extLst>
                </p:cNvPr>
                <p:cNvGrpSpPr/>
                <p:nvPr/>
              </p:nvGrpSpPr>
              <p:grpSpPr>
                <a:xfrm>
                  <a:off x="13228003" y="180341"/>
                  <a:ext cx="63817" cy="62786"/>
                  <a:chOff x="13228003" y="180341"/>
                  <a:chExt cx="63817" cy="62786"/>
                </a:xfrm>
              </p:grpSpPr>
              <p:sp>
                <p:nvSpPr>
                  <p:cNvPr id="34867" name="Freeform 730">
                    <a:extLst>
                      <a:ext uri="{FF2B5EF4-FFF2-40B4-BE49-F238E27FC236}">
                        <a16:creationId xmlns:a16="http://schemas.microsoft.com/office/drawing/2014/main" id="{D95EE983-9250-D574-9C89-FF9FAABBCCF0}"/>
                      </a:ext>
                    </a:extLst>
                  </p:cNvPr>
                  <p:cNvSpPr/>
                  <p:nvPr/>
                </p:nvSpPr>
                <p:spPr>
                  <a:xfrm>
                    <a:off x="13228003" y="211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68" name="Freeform 731">
                    <a:extLst>
                      <a:ext uri="{FF2B5EF4-FFF2-40B4-BE49-F238E27FC236}">
                        <a16:creationId xmlns:a16="http://schemas.microsoft.com/office/drawing/2014/main" id="{00792ECA-8F46-0CA8-A176-4652EF4969F2}"/>
                      </a:ext>
                    </a:extLst>
                  </p:cNvPr>
                  <p:cNvSpPr/>
                  <p:nvPr/>
                </p:nvSpPr>
                <p:spPr>
                  <a:xfrm>
                    <a:off x="1326038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29" name="Graphic 19">
                  <a:extLst>
                    <a:ext uri="{FF2B5EF4-FFF2-40B4-BE49-F238E27FC236}">
                      <a16:creationId xmlns:a16="http://schemas.microsoft.com/office/drawing/2014/main" id="{1012D804-0C8A-5383-6AFE-5C7E39FF8C84}"/>
                    </a:ext>
                  </a:extLst>
                </p:cNvPr>
                <p:cNvGrpSpPr/>
                <p:nvPr/>
              </p:nvGrpSpPr>
              <p:grpSpPr>
                <a:xfrm>
                  <a:off x="13230860" y="180341"/>
                  <a:ext cx="62865" cy="62786"/>
                  <a:chOff x="13230860" y="180341"/>
                  <a:chExt cx="62865" cy="62786"/>
                </a:xfrm>
              </p:grpSpPr>
              <p:sp>
                <p:nvSpPr>
                  <p:cNvPr id="34865" name="Freeform 733">
                    <a:extLst>
                      <a:ext uri="{FF2B5EF4-FFF2-40B4-BE49-F238E27FC236}">
                        <a16:creationId xmlns:a16="http://schemas.microsoft.com/office/drawing/2014/main" id="{3685F23D-A92C-6924-2BD1-7A23F75AA544}"/>
                      </a:ext>
                    </a:extLst>
                  </p:cNvPr>
                  <p:cNvSpPr/>
                  <p:nvPr/>
                </p:nvSpPr>
                <p:spPr>
                  <a:xfrm>
                    <a:off x="13230860"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66" name="Freeform 734">
                    <a:extLst>
                      <a:ext uri="{FF2B5EF4-FFF2-40B4-BE49-F238E27FC236}">
                        <a16:creationId xmlns:a16="http://schemas.microsoft.com/office/drawing/2014/main" id="{A2B0D0E1-2147-7760-E8F4-4AA7502D297D}"/>
                      </a:ext>
                    </a:extLst>
                  </p:cNvPr>
                  <p:cNvSpPr/>
                  <p:nvPr/>
                </p:nvSpPr>
                <p:spPr>
                  <a:xfrm>
                    <a:off x="1326229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0" name="Graphic 19">
                  <a:extLst>
                    <a:ext uri="{FF2B5EF4-FFF2-40B4-BE49-F238E27FC236}">
                      <a16:creationId xmlns:a16="http://schemas.microsoft.com/office/drawing/2014/main" id="{A7A42F73-D41E-706A-3ECE-C98B65D1AB00}"/>
                    </a:ext>
                  </a:extLst>
                </p:cNvPr>
                <p:cNvGrpSpPr/>
                <p:nvPr/>
              </p:nvGrpSpPr>
              <p:grpSpPr>
                <a:xfrm>
                  <a:off x="13242290" y="180341"/>
                  <a:ext cx="63817" cy="62786"/>
                  <a:chOff x="13242290" y="180341"/>
                  <a:chExt cx="63817" cy="62786"/>
                </a:xfrm>
              </p:grpSpPr>
              <p:sp>
                <p:nvSpPr>
                  <p:cNvPr id="34863" name="Freeform 736">
                    <a:extLst>
                      <a:ext uri="{FF2B5EF4-FFF2-40B4-BE49-F238E27FC236}">
                        <a16:creationId xmlns:a16="http://schemas.microsoft.com/office/drawing/2014/main" id="{DCB1D930-CA93-C636-053E-F6C35D832CDD}"/>
                      </a:ext>
                    </a:extLst>
                  </p:cNvPr>
                  <p:cNvSpPr/>
                  <p:nvPr/>
                </p:nvSpPr>
                <p:spPr>
                  <a:xfrm>
                    <a:off x="13242290" y="211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64" name="Freeform 737">
                    <a:extLst>
                      <a:ext uri="{FF2B5EF4-FFF2-40B4-BE49-F238E27FC236}">
                        <a16:creationId xmlns:a16="http://schemas.microsoft.com/office/drawing/2014/main" id="{B81D8FD5-0041-39F8-16AA-272310134046}"/>
                      </a:ext>
                    </a:extLst>
                  </p:cNvPr>
                  <p:cNvSpPr/>
                  <p:nvPr/>
                </p:nvSpPr>
                <p:spPr>
                  <a:xfrm>
                    <a:off x="1327372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1" name="Graphic 19">
                  <a:extLst>
                    <a:ext uri="{FF2B5EF4-FFF2-40B4-BE49-F238E27FC236}">
                      <a16:creationId xmlns:a16="http://schemas.microsoft.com/office/drawing/2014/main" id="{3BB7CDD2-1DC2-974C-5919-192039444CF8}"/>
                    </a:ext>
                  </a:extLst>
                </p:cNvPr>
                <p:cNvGrpSpPr/>
                <p:nvPr/>
              </p:nvGrpSpPr>
              <p:grpSpPr>
                <a:xfrm>
                  <a:off x="13247053" y="180341"/>
                  <a:ext cx="63817" cy="62786"/>
                  <a:chOff x="13247053" y="180341"/>
                  <a:chExt cx="63817" cy="62786"/>
                </a:xfrm>
              </p:grpSpPr>
              <p:sp>
                <p:nvSpPr>
                  <p:cNvPr id="34861" name="Freeform 739">
                    <a:extLst>
                      <a:ext uri="{FF2B5EF4-FFF2-40B4-BE49-F238E27FC236}">
                        <a16:creationId xmlns:a16="http://schemas.microsoft.com/office/drawing/2014/main" id="{761E01CC-091D-2A95-CC56-DF382C8601D2}"/>
                      </a:ext>
                    </a:extLst>
                  </p:cNvPr>
                  <p:cNvSpPr/>
                  <p:nvPr/>
                </p:nvSpPr>
                <p:spPr>
                  <a:xfrm>
                    <a:off x="13247053" y="211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62" name="Freeform 740">
                    <a:extLst>
                      <a:ext uri="{FF2B5EF4-FFF2-40B4-BE49-F238E27FC236}">
                        <a16:creationId xmlns:a16="http://schemas.microsoft.com/office/drawing/2014/main" id="{96B9326D-7047-4BAF-1AF6-C02D71271C22}"/>
                      </a:ext>
                    </a:extLst>
                  </p:cNvPr>
                  <p:cNvSpPr/>
                  <p:nvPr/>
                </p:nvSpPr>
                <p:spPr>
                  <a:xfrm>
                    <a:off x="1327848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2" name="Graphic 19">
                  <a:extLst>
                    <a:ext uri="{FF2B5EF4-FFF2-40B4-BE49-F238E27FC236}">
                      <a16:creationId xmlns:a16="http://schemas.microsoft.com/office/drawing/2014/main" id="{D22BA971-B859-E928-9000-2AB3668C5A74}"/>
                    </a:ext>
                  </a:extLst>
                </p:cNvPr>
                <p:cNvGrpSpPr/>
                <p:nvPr/>
              </p:nvGrpSpPr>
              <p:grpSpPr>
                <a:xfrm>
                  <a:off x="13288963" y="180341"/>
                  <a:ext cx="63817" cy="62786"/>
                  <a:chOff x="13288963" y="180341"/>
                  <a:chExt cx="63817" cy="62786"/>
                </a:xfrm>
              </p:grpSpPr>
              <p:sp>
                <p:nvSpPr>
                  <p:cNvPr id="34859" name="Freeform 742">
                    <a:extLst>
                      <a:ext uri="{FF2B5EF4-FFF2-40B4-BE49-F238E27FC236}">
                        <a16:creationId xmlns:a16="http://schemas.microsoft.com/office/drawing/2014/main" id="{DC5066C3-E068-1667-6054-6AC97608DEA5}"/>
                      </a:ext>
                    </a:extLst>
                  </p:cNvPr>
                  <p:cNvSpPr/>
                  <p:nvPr/>
                </p:nvSpPr>
                <p:spPr>
                  <a:xfrm>
                    <a:off x="13288963"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60" name="Freeform 743">
                    <a:extLst>
                      <a:ext uri="{FF2B5EF4-FFF2-40B4-BE49-F238E27FC236}">
                        <a16:creationId xmlns:a16="http://schemas.microsoft.com/office/drawing/2014/main" id="{1775E52D-E00A-FDDA-6D5A-521D69D80BC9}"/>
                      </a:ext>
                    </a:extLst>
                  </p:cNvPr>
                  <p:cNvSpPr/>
                  <p:nvPr/>
                </p:nvSpPr>
                <p:spPr>
                  <a:xfrm>
                    <a:off x="1332134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3" name="Graphic 19">
                  <a:extLst>
                    <a:ext uri="{FF2B5EF4-FFF2-40B4-BE49-F238E27FC236}">
                      <a16:creationId xmlns:a16="http://schemas.microsoft.com/office/drawing/2014/main" id="{804FA60D-25AB-0C70-04CB-ED43A824CED6}"/>
                    </a:ext>
                  </a:extLst>
                </p:cNvPr>
                <p:cNvGrpSpPr/>
                <p:nvPr/>
              </p:nvGrpSpPr>
              <p:grpSpPr>
                <a:xfrm>
                  <a:off x="13335635" y="180341"/>
                  <a:ext cx="62865" cy="62786"/>
                  <a:chOff x="13335635" y="180341"/>
                  <a:chExt cx="62865" cy="62786"/>
                </a:xfrm>
              </p:grpSpPr>
              <p:sp>
                <p:nvSpPr>
                  <p:cNvPr id="34857" name="Freeform 745">
                    <a:extLst>
                      <a:ext uri="{FF2B5EF4-FFF2-40B4-BE49-F238E27FC236}">
                        <a16:creationId xmlns:a16="http://schemas.microsoft.com/office/drawing/2014/main" id="{E8F5F484-102A-FF1B-4052-578AFEFFE468}"/>
                      </a:ext>
                    </a:extLst>
                  </p:cNvPr>
                  <p:cNvSpPr/>
                  <p:nvPr/>
                </p:nvSpPr>
                <p:spPr>
                  <a:xfrm>
                    <a:off x="1333563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58" name="Freeform 746">
                    <a:extLst>
                      <a:ext uri="{FF2B5EF4-FFF2-40B4-BE49-F238E27FC236}">
                        <a16:creationId xmlns:a16="http://schemas.microsoft.com/office/drawing/2014/main" id="{D76B899E-6BAD-CA45-D184-79E7C0423723}"/>
                      </a:ext>
                    </a:extLst>
                  </p:cNvPr>
                  <p:cNvSpPr/>
                  <p:nvPr/>
                </p:nvSpPr>
                <p:spPr>
                  <a:xfrm>
                    <a:off x="1336706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4" name="Graphic 19">
                  <a:extLst>
                    <a:ext uri="{FF2B5EF4-FFF2-40B4-BE49-F238E27FC236}">
                      <a16:creationId xmlns:a16="http://schemas.microsoft.com/office/drawing/2014/main" id="{ABE69ACE-2A7E-ED14-065F-91385A55D0B1}"/>
                    </a:ext>
                  </a:extLst>
                </p:cNvPr>
                <p:cNvGrpSpPr/>
                <p:nvPr/>
              </p:nvGrpSpPr>
              <p:grpSpPr>
                <a:xfrm>
                  <a:off x="13351828" y="180341"/>
                  <a:ext cx="62864" cy="62786"/>
                  <a:chOff x="13351828" y="180341"/>
                  <a:chExt cx="62864" cy="62786"/>
                </a:xfrm>
              </p:grpSpPr>
              <p:sp>
                <p:nvSpPr>
                  <p:cNvPr id="34855" name="Freeform 748">
                    <a:extLst>
                      <a:ext uri="{FF2B5EF4-FFF2-40B4-BE49-F238E27FC236}">
                        <a16:creationId xmlns:a16="http://schemas.microsoft.com/office/drawing/2014/main" id="{F4288369-842A-4560-E3B2-FB035B2D0739}"/>
                      </a:ext>
                    </a:extLst>
                  </p:cNvPr>
                  <p:cNvSpPr/>
                  <p:nvPr/>
                </p:nvSpPr>
                <p:spPr>
                  <a:xfrm>
                    <a:off x="13351828" y="21173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56" name="Freeform 749">
                    <a:extLst>
                      <a:ext uri="{FF2B5EF4-FFF2-40B4-BE49-F238E27FC236}">
                        <a16:creationId xmlns:a16="http://schemas.microsoft.com/office/drawing/2014/main" id="{93CC34ED-3BD4-9B3B-37C6-B56C3202B275}"/>
                      </a:ext>
                    </a:extLst>
                  </p:cNvPr>
                  <p:cNvSpPr/>
                  <p:nvPr/>
                </p:nvSpPr>
                <p:spPr>
                  <a:xfrm>
                    <a:off x="1338326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5" name="Graphic 19">
                  <a:extLst>
                    <a:ext uri="{FF2B5EF4-FFF2-40B4-BE49-F238E27FC236}">
                      <a16:creationId xmlns:a16="http://schemas.microsoft.com/office/drawing/2014/main" id="{4EFFCDBA-0BA2-13A9-78ED-10442A29CDF6}"/>
                    </a:ext>
                  </a:extLst>
                </p:cNvPr>
                <p:cNvGrpSpPr/>
                <p:nvPr/>
              </p:nvGrpSpPr>
              <p:grpSpPr>
                <a:xfrm>
                  <a:off x="13368973" y="180341"/>
                  <a:ext cx="62865" cy="62786"/>
                  <a:chOff x="13368973" y="180341"/>
                  <a:chExt cx="62865" cy="62786"/>
                </a:xfrm>
              </p:grpSpPr>
              <p:sp>
                <p:nvSpPr>
                  <p:cNvPr id="34853" name="Freeform 751">
                    <a:extLst>
                      <a:ext uri="{FF2B5EF4-FFF2-40B4-BE49-F238E27FC236}">
                        <a16:creationId xmlns:a16="http://schemas.microsoft.com/office/drawing/2014/main" id="{F088BDC6-4DF8-941C-EF24-8A1F04669671}"/>
                      </a:ext>
                    </a:extLst>
                  </p:cNvPr>
                  <p:cNvSpPr/>
                  <p:nvPr/>
                </p:nvSpPr>
                <p:spPr>
                  <a:xfrm>
                    <a:off x="13368973"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54" name="Freeform 752">
                    <a:extLst>
                      <a:ext uri="{FF2B5EF4-FFF2-40B4-BE49-F238E27FC236}">
                        <a16:creationId xmlns:a16="http://schemas.microsoft.com/office/drawing/2014/main" id="{BA8B3EBE-E6B3-B17B-127E-A0EB3BC835E0}"/>
                      </a:ext>
                    </a:extLst>
                  </p:cNvPr>
                  <p:cNvSpPr/>
                  <p:nvPr/>
                </p:nvSpPr>
                <p:spPr>
                  <a:xfrm>
                    <a:off x="1340040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6" name="Graphic 19">
                  <a:extLst>
                    <a:ext uri="{FF2B5EF4-FFF2-40B4-BE49-F238E27FC236}">
                      <a16:creationId xmlns:a16="http://schemas.microsoft.com/office/drawing/2014/main" id="{E3019034-D6CC-EE8C-D326-ADF0EC17D1B7}"/>
                    </a:ext>
                  </a:extLst>
                </p:cNvPr>
                <p:cNvGrpSpPr/>
                <p:nvPr/>
              </p:nvGrpSpPr>
              <p:grpSpPr>
                <a:xfrm>
                  <a:off x="13406120" y="180341"/>
                  <a:ext cx="63817" cy="62786"/>
                  <a:chOff x="13406120" y="180341"/>
                  <a:chExt cx="63817" cy="62786"/>
                </a:xfrm>
              </p:grpSpPr>
              <p:sp>
                <p:nvSpPr>
                  <p:cNvPr id="34851" name="Freeform 754">
                    <a:extLst>
                      <a:ext uri="{FF2B5EF4-FFF2-40B4-BE49-F238E27FC236}">
                        <a16:creationId xmlns:a16="http://schemas.microsoft.com/office/drawing/2014/main" id="{E2784759-6E43-E88F-CAD0-D209684929AC}"/>
                      </a:ext>
                    </a:extLst>
                  </p:cNvPr>
                  <p:cNvSpPr/>
                  <p:nvPr/>
                </p:nvSpPr>
                <p:spPr>
                  <a:xfrm>
                    <a:off x="13406120"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52" name="Freeform 755">
                    <a:extLst>
                      <a:ext uri="{FF2B5EF4-FFF2-40B4-BE49-F238E27FC236}">
                        <a16:creationId xmlns:a16="http://schemas.microsoft.com/office/drawing/2014/main" id="{F5C76484-07E5-B23B-40D8-EB17C33D1E9B}"/>
                      </a:ext>
                    </a:extLst>
                  </p:cNvPr>
                  <p:cNvSpPr/>
                  <p:nvPr/>
                </p:nvSpPr>
                <p:spPr>
                  <a:xfrm>
                    <a:off x="1343850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7" name="Graphic 19">
                  <a:extLst>
                    <a:ext uri="{FF2B5EF4-FFF2-40B4-BE49-F238E27FC236}">
                      <a16:creationId xmlns:a16="http://schemas.microsoft.com/office/drawing/2014/main" id="{C9A53BA7-0079-6F9B-D5CA-BE38396E8337}"/>
                    </a:ext>
                  </a:extLst>
                </p:cNvPr>
                <p:cNvGrpSpPr/>
                <p:nvPr/>
              </p:nvGrpSpPr>
              <p:grpSpPr>
                <a:xfrm>
                  <a:off x="13411835" y="180341"/>
                  <a:ext cx="62865" cy="62786"/>
                  <a:chOff x="13411835" y="180341"/>
                  <a:chExt cx="62865" cy="62786"/>
                </a:xfrm>
              </p:grpSpPr>
              <p:sp>
                <p:nvSpPr>
                  <p:cNvPr id="34849" name="Freeform 757">
                    <a:extLst>
                      <a:ext uri="{FF2B5EF4-FFF2-40B4-BE49-F238E27FC236}">
                        <a16:creationId xmlns:a16="http://schemas.microsoft.com/office/drawing/2014/main" id="{D987800C-568C-5B2E-EFE9-17570F8F56EA}"/>
                      </a:ext>
                    </a:extLst>
                  </p:cNvPr>
                  <p:cNvSpPr/>
                  <p:nvPr/>
                </p:nvSpPr>
                <p:spPr>
                  <a:xfrm>
                    <a:off x="1341183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50" name="Freeform 758">
                    <a:extLst>
                      <a:ext uri="{FF2B5EF4-FFF2-40B4-BE49-F238E27FC236}">
                        <a16:creationId xmlns:a16="http://schemas.microsoft.com/office/drawing/2014/main" id="{93D30982-91AF-BC89-1704-8A11D74B818F}"/>
                      </a:ext>
                    </a:extLst>
                  </p:cNvPr>
                  <p:cNvSpPr/>
                  <p:nvPr/>
                </p:nvSpPr>
                <p:spPr>
                  <a:xfrm>
                    <a:off x="1344326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8" name="Graphic 19">
                  <a:extLst>
                    <a:ext uri="{FF2B5EF4-FFF2-40B4-BE49-F238E27FC236}">
                      <a16:creationId xmlns:a16="http://schemas.microsoft.com/office/drawing/2014/main" id="{57354D59-CE4E-20BF-9531-5793B98B22C4}"/>
                    </a:ext>
                  </a:extLst>
                </p:cNvPr>
                <p:cNvGrpSpPr/>
                <p:nvPr/>
              </p:nvGrpSpPr>
              <p:grpSpPr>
                <a:xfrm>
                  <a:off x="13417550" y="180341"/>
                  <a:ext cx="62865" cy="62786"/>
                  <a:chOff x="13417550" y="180341"/>
                  <a:chExt cx="62865" cy="62786"/>
                </a:xfrm>
              </p:grpSpPr>
              <p:sp>
                <p:nvSpPr>
                  <p:cNvPr id="34847" name="Freeform 760">
                    <a:extLst>
                      <a:ext uri="{FF2B5EF4-FFF2-40B4-BE49-F238E27FC236}">
                        <a16:creationId xmlns:a16="http://schemas.microsoft.com/office/drawing/2014/main" id="{4E57AA0E-CD5A-3C50-209F-0AAE41E5820B}"/>
                      </a:ext>
                    </a:extLst>
                  </p:cNvPr>
                  <p:cNvSpPr/>
                  <p:nvPr/>
                </p:nvSpPr>
                <p:spPr>
                  <a:xfrm>
                    <a:off x="13417550"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48" name="Freeform 761">
                    <a:extLst>
                      <a:ext uri="{FF2B5EF4-FFF2-40B4-BE49-F238E27FC236}">
                        <a16:creationId xmlns:a16="http://schemas.microsoft.com/office/drawing/2014/main" id="{33B13CC5-61C2-A382-2DBA-56DECBC2B68A}"/>
                      </a:ext>
                    </a:extLst>
                  </p:cNvPr>
                  <p:cNvSpPr/>
                  <p:nvPr/>
                </p:nvSpPr>
                <p:spPr>
                  <a:xfrm>
                    <a:off x="13448983"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39" name="Graphic 19">
                  <a:extLst>
                    <a:ext uri="{FF2B5EF4-FFF2-40B4-BE49-F238E27FC236}">
                      <a16:creationId xmlns:a16="http://schemas.microsoft.com/office/drawing/2014/main" id="{FF913CF2-81B9-D703-C4CA-C1D1E894A3EC}"/>
                    </a:ext>
                  </a:extLst>
                </p:cNvPr>
                <p:cNvGrpSpPr/>
                <p:nvPr/>
              </p:nvGrpSpPr>
              <p:grpSpPr>
                <a:xfrm>
                  <a:off x="13422313" y="180341"/>
                  <a:ext cx="62865" cy="62786"/>
                  <a:chOff x="13422313" y="180341"/>
                  <a:chExt cx="62865" cy="62786"/>
                </a:xfrm>
              </p:grpSpPr>
              <p:sp>
                <p:nvSpPr>
                  <p:cNvPr id="34845" name="Freeform 763">
                    <a:extLst>
                      <a:ext uri="{FF2B5EF4-FFF2-40B4-BE49-F238E27FC236}">
                        <a16:creationId xmlns:a16="http://schemas.microsoft.com/office/drawing/2014/main" id="{97BC569B-82A6-CB50-3215-245CB3B9CA12}"/>
                      </a:ext>
                    </a:extLst>
                  </p:cNvPr>
                  <p:cNvSpPr/>
                  <p:nvPr/>
                </p:nvSpPr>
                <p:spPr>
                  <a:xfrm>
                    <a:off x="13422313"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46" name="Freeform 764">
                    <a:extLst>
                      <a:ext uri="{FF2B5EF4-FFF2-40B4-BE49-F238E27FC236}">
                        <a16:creationId xmlns:a16="http://schemas.microsoft.com/office/drawing/2014/main" id="{ED6660CA-0BAE-7C95-B6C4-3FC49A11D04C}"/>
                      </a:ext>
                    </a:extLst>
                  </p:cNvPr>
                  <p:cNvSpPr/>
                  <p:nvPr/>
                </p:nvSpPr>
                <p:spPr>
                  <a:xfrm>
                    <a:off x="1345374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0" name="Graphic 19">
                  <a:extLst>
                    <a:ext uri="{FF2B5EF4-FFF2-40B4-BE49-F238E27FC236}">
                      <a16:creationId xmlns:a16="http://schemas.microsoft.com/office/drawing/2014/main" id="{72B75EB2-A127-0C7F-1235-D62237682977}"/>
                    </a:ext>
                  </a:extLst>
                </p:cNvPr>
                <p:cNvGrpSpPr/>
                <p:nvPr/>
              </p:nvGrpSpPr>
              <p:grpSpPr>
                <a:xfrm>
                  <a:off x="13424218" y="180341"/>
                  <a:ext cx="62865" cy="62786"/>
                  <a:chOff x="13424218" y="180341"/>
                  <a:chExt cx="62865" cy="62786"/>
                </a:xfrm>
              </p:grpSpPr>
              <p:sp>
                <p:nvSpPr>
                  <p:cNvPr id="34843" name="Freeform 766">
                    <a:extLst>
                      <a:ext uri="{FF2B5EF4-FFF2-40B4-BE49-F238E27FC236}">
                        <a16:creationId xmlns:a16="http://schemas.microsoft.com/office/drawing/2014/main" id="{55C3761F-6AC1-4432-4249-BB7A1E113D7D}"/>
                      </a:ext>
                    </a:extLst>
                  </p:cNvPr>
                  <p:cNvSpPr/>
                  <p:nvPr/>
                </p:nvSpPr>
                <p:spPr>
                  <a:xfrm>
                    <a:off x="13424218"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44" name="Freeform 767">
                    <a:extLst>
                      <a:ext uri="{FF2B5EF4-FFF2-40B4-BE49-F238E27FC236}">
                        <a16:creationId xmlns:a16="http://schemas.microsoft.com/office/drawing/2014/main" id="{C18273E8-6FCD-F9C0-D8EF-7E87FE512CE6}"/>
                      </a:ext>
                    </a:extLst>
                  </p:cNvPr>
                  <p:cNvSpPr/>
                  <p:nvPr/>
                </p:nvSpPr>
                <p:spPr>
                  <a:xfrm>
                    <a:off x="1345565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1" name="Graphic 19">
                  <a:extLst>
                    <a:ext uri="{FF2B5EF4-FFF2-40B4-BE49-F238E27FC236}">
                      <a16:creationId xmlns:a16="http://schemas.microsoft.com/office/drawing/2014/main" id="{FACF046D-F1C9-4613-0E14-B3789221176F}"/>
                    </a:ext>
                  </a:extLst>
                </p:cNvPr>
                <p:cNvGrpSpPr/>
                <p:nvPr/>
              </p:nvGrpSpPr>
              <p:grpSpPr>
                <a:xfrm>
                  <a:off x="13440410" y="180341"/>
                  <a:ext cx="63817" cy="62786"/>
                  <a:chOff x="13440410" y="180341"/>
                  <a:chExt cx="63817" cy="62786"/>
                </a:xfrm>
              </p:grpSpPr>
              <p:sp>
                <p:nvSpPr>
                  <p:cNvPr id="34841" name="Freeform 769">
                    <a:extLst>
                      <a:ext uri="{FF2B5EF4-FFF2-40B4-BE49-F238E27FC236}">
                        <a16:creationId xmlns:a16="http://schemas.microsoft.com/office/drawing/2014/main" id="{2B696E72-AABC-7ED6-2E9B-A12A20538FB5}"/>
                      </a:ext>
                    </a:extLst>
                  </p:cNvPr>
                  <p:cNvSpPr/>
                  <p:nvPr/>
                </p:nvSpPr>
                <p:spPr>
                  <a:xfrm>
                    <a:off x="13440410"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42" name="Freeform 770">
                    <a:extLst>
                      <a:ext uri="{FF2B5EF4-FFF2-40B4-BE49-F238E27FC236}">
                        <a16:creationId xmlns:a16="http://schemas.microsoft.com/office/drawing/2014/main" id="{34E4D37F-53D0-BB7D-F2B5-5A8F195FB425}"/>
                      </a:ext>
                    </a:extLst>
                  </p:cNvPr>
                  <p:cNvSpPr/>
                  <p:nvPr/>
                </p:nvSpPr>
                <p:spPr>
                  <a:xfrm>
                    <a:off x="13472795"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2" name="Graphic 19">
                  <a:extLst>
                    <a:ext uri="{FF2B5EF4-FFF2-40B4-BE49-F238E27FC236}">
                      <a16:creationId xmlns:a16="http://schemas.microsoft.com/office/drawing/2014/main" id="{810B052A-26BA-CF2C-E78D-C49818E7BF69}"/>
                    </a:ext>
                  </a:extLst>
                </p:cNvPr>
                <p:cNvGrpSpPr/>
                <p:nvPr/>
              </p:nvGrpSpPr>
              <p:grpSpPr>
                <a:xfrm>
                  <a:off x="13446125" y="180341"/>
                  <a:ext cx="62865" cy="62786"/>
                  <a:chOff x="13446125" y="180341"/>
                  <a:chExt cx="62865" cy="62786"/>
                </a:xfrm>
              </p:grpSpPr>
              <p:sp>
                <p:nvSpPr>
                  <p:cNvPr id="34839" name="Freeform 772">
                    <a:extLst>
                      <a:ext uri="{FF2B5EF4-FFF2-40B4-BE49-F238E27FC236}">
                        <a16:creationId xmlns:a16="http://schemas.microsoft.com/office/drawing/2014/main" id="{52893D9C-0B78-DC9C-82BF-29A9D0915B16}"/>
                      </a:ext>
                    </a:extLst>
                  </p:cNvPr>
                  <p:cNvSpPr/>
                  <p:nvPr/>
                </p:nvSpPr>
                <p:spPr>
                  <a:xfrm>
                    <a:off x="1344612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40" name="Freeform 773">
                    <a:extLst>
                      <a:ext uri="{FF2B5EF4-FFF2-40B4-BE49-F238E27FC236}">
                        <a16:creationId xmlns:a16="http://schemas.microsoft.com/office/drawing/2014/main" id="{7E0C3191-9611-CCF2-CAD7-3B930E587546}"/>
                      </a:ext>
                    </a:extLst>
                  </p:cNvPr>
                  <p:cNvSpPr/>
                  <p:nvPr/>
                </p:nvSpPr>
                <p:spPr>
                  <a:xfrm>
                    <a:off x="1347755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3" name="Graphic 19">
                  <a:extLst>
                    <a:ext uri="{FF2B5EF4-FFF2-40B4-BE49-F238E27FC236}">
                      <a16:creationId xmlns:a16="http://schemas.microsoft.com/office/drawing/2014/main" id="{F9F2B504-E1DD-7C60-9B21-1A445E385195}"/>
                    </a:ext>
                  </a:extLst>
                </p:cNvPr>
                <p:cNvGrpSpPr/>
                <p:nvPr/>
              </p:nvGrpSpPr>
              <p:grpSpPr>
                <a:xfrm>
                  <a:off x="13450888" y="180341"/>
                  <a:ext cx="62865" cy="62786"/>
                  <a:chOff x="13450888" y="180341"/>
                  <a:chExt cx="62865" cy="62786"/>
                </a:xfrm>
              </p:grpSpPr>
              <p:sp>
                <p:nvSpPr>
                  <p:cNvPr id="34837" name="Freeform 775">
                    <a:extLst>
                      <a:ext uri="{FF2B5EF4-FFF2-40B4-BE49-F238E27FC236}">
                        <a16:creationId xmlns:a16="http://schemas.microsoft.com/office/drawing/2014/main" id="{85172ABD-99FD-D558-AC0C-6F4BA7C21D5F}"/>
                      </a:ext>
                    </a:extLst>
                  </p:cNvPr>
                  <p:cNvSpPr/>
                  <p:nvPr/>
                </p:nvSpPr>
                <p:spPr>
                  <a:xfrm>
                    <a:off x="13450888"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38" name="Freeform 776">
                    <a:extLst>
                      <a:ext uri="{FF2B5EF4-FFF2-40B4-BE49-F238E27FC236}">
                        <a16:creationId xmlns:a16="http://schemas.microsoft.com/office/drawing/2014/main" id="{D8258387-7F3C-794D-17DF-7E87AFB3470C}"/>
                      </a:ext>
                    </a:extLst>
                  </p:cNvPr>
                  <p:cNvSpPr/>
                  <p:nvPr/>
                </p:nvSpPr>
                <p:spPr>
                  <a:xfrm>
                    <a:off x="1348232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4" name="Graphic 19">
                  <a:extLst>
                    <a:ext uri="{FF2B5EF4-FFF2-40B4-BE49-F238E27FC236}">
                      <a16:creationId xmlns:a16="http://schemas.microsoft.com/office/drawing/2014/main" id="{8BA25432-3870-A5B9-69B9-5F91FC98131C}"/>
                    </a:ext>
                  </a:extLst>
                </p:cNvPr>
                <p:cNvGrpSpPr/>
                <p:nvPr/>
              </p:nvGrpSpPr>
              <p:grpSpPr>
                <a:xfrm>
                  <a:off x="13462318" y="180341"/>
                  <a:ext cx="62865" cy="62786"/>
                  <a:chOff x="13462318" y="180341"/>
                  <a:chExt cx="62865" cy="62786"/>
                </a:xfrm>
              </p:grpSpPr>
              <p:sp>
                <p:nvSpPr>
                  <p:cNvPr id="34835" name="Freeform 778">
                    <a:extLst>
                      <a:ext uri="{FF2B5EF4-FFF2-40B4-BE49-F238E27FC236}">
                        <a16:creationId xmlns:a16="http://schemas.microsoft.com/office/drawing/2014/main" id="{A5D29845-16D3-B794-27DC-07A9BCCB60A1}"/>
                      </a:ext>
                    </a:extLst>
                  </p:cNvPr>
                  <p:cNvSpPr/>
                  <p:nvPr/>
                </p:nvSpPr>
                <p:spPr>
                  <a:xfrm>
                    <a:off x="13462318"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36" name="Freeform 779">
                    <a:extLst>
                      <a:ext uri="{FF2B5EF4-FFF2-40B4-BE49-F238E27FC236}">
                        <a16:creationId xmlns:a16="http://schemas.microsoft.com/office/drawing/2014/main" id="{EFD43F8B-DFA2-A592-1E9E-645F85D49158}"/>
                      </a:ext>
                    </a:extLst>
                  </p:cNvPr>
                  <p:cNvSpPr/>
                  <p:nvPr/>
                </p:nvSpPr>
                <p:spPr>
                  <a:xfrm>
                    <a:off x="1349375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5" name="Graphic 19">
                  <a:extLst>
                    <a:ext uri="{FF2B5EF4-FFF2-40B4-BE49-F238E27FC236}">
                      <a16:creationId xmlns:a16="http://schemas.microsoft.com/office/drawing/2014/main" id="{6E49B25B-514A-FA7F-14C2-CD45010F2A93}"/>
                    </a:ext>
                  </a:extLst>
                </p:cNvPr>
                <p:cNvGrpSpPr/>
                <p:nvPr/>
              </p:nvGrpSpPr>
              <p:grpSpPr>
                <a:xfrm>
                  <a:off x="13482320" y="190806"/>
                  <a:ext cx="63817" cy="62786"/>
                  <a:chOff x="13482320" y="190806"/>
                  <a:chExt cx="63817" cy="62786"/>
                </a:xfrm>
              </p:grpSpPr>
              <p:sp>
                <p:nvSpPr>
                  <p:cNvPr id="34833" name="Freeform 781">
                    <a:extLst>
                      <a:ext uri="{FF2B5EF4-FFF2-40B4-BE49-F238E27FC236}">
                        <a16:creationId xmlns:a16="http://schemas.microsoft.com/office/drawing/2014/main" id="{69AE1104-DA5A-B33D-9897-E712D8087E29}"/>
                      </a:ext>
                    </a:extLst>
                  </p:cNvPr>
                  <p:cNvSpPr/>
                  <p:nvPr/>
                </p:nvSpPr>
                <p:spPr>
                  <a:xfrm>
                    <a:off x="13482320"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34" name="Freeform 782">
                    <a:extLst>
                      <a:ext uri="{FF2B5EF4-FFF2-40B4-BE49-F238E27FC236}">
                        <a16:creationId xmlns:a16="http://schemas.microsoft.com/office/drawing/2014/main" id="{1A5022DA-DCD9-6BBE-4208-F712568251C2}"/>
                      </a:ext>
                    </a:extLst>
                  </p:cNvPr>
                  <p:cNvSpPr/>
                  <p:nvPr/>
                </p:nvSpPr>
                <p:spPr>
                  <a:xfrm>
                    <a:off x="1351470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6" name="Graphic 19">
                  <a:extLst>
                    <a:ext uri="{FF2B5EF4-FFF2-40B4-BE49-F238E27FC236}">
                      <a16:creationId xmlns:a16="http://schemas.microsoft.com/office/drawing/2014/main" id="{BB79B715-CA41-B3A9-C5EF-6B0EC25100C1}"/>
                    </a:ext>
                  </a:extLst>
                </p:cNvPr>
                <p:cNvGrpSpPr/>
                <p:nvPr/>
              </p:nvGrpSpPr>
              <p:grpSpPr>
                <a:xfrm>
                  <a:off x="13487083" y="190806"/>
                  <a:ext cx="63817" cy="62786"/>
                  <a:chOff x="13487083" y="190806"/>
                  <a:chExt cx="63817" cy="62786"/>
                </a:xfrm>
              </p:grpSpPr>
              <p:sp>
                <p:nvSpPr>
                  <p:cNvPr id="34831" name="Freeform 784">
                    <a:extLst>
                      <a:ext uri="{FF2B5EF4-FFF2-40B4-BE49-F238E27FC236}">
                        <a16:creationId xmlns:a16="http://schemas.microsoft.com/office/drawing/2014/main" id="{26A6D94F-83CC-D25F-0862-EE9591A52391}"/>
                      </a:ext>
                    </a:extLst>
                  </p:cNvPr>
                  <p:cNvSpPr/>
                  <p:nvPr/>
                </p:nvSpPr>
                <p:spPr>
                  <a:xfrm>
                    <a:off x="13487083"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32" name="Freeform 785">
                    <a:extLst>
                      <a:ext uri="{FF2B5EF4-FFF2-40B4-BE49-F238E27FC236}">
                        <a16:creationId xmlns:a16="http://schemas.microsoft.com/office/drawing/2014/main" id="{17D455EE-F804-B920-1EFF-2CC58B2E9346}"/>
                      </a:ext>
                    </a:extLst>
                  </p:cNvPr>
                  <p:cNvSpPr/>
                  <p:nvPr/>
                </p:nvSpPr>
                <p:spPr>
                  <a:xfrm>
                    <a:off x="13519468"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7" name="Graphic 19">
                  <a:extLst>
                    <a:ext uri="{FF2B5EF4-FFF2-40B4-BE49-F238E27FC236}">
                      <a16:creationId xmlns:a16="http://schemas.microsoft.com/office/drawing/2014/main" id="{69507F4C-3D6A-9F5D-09D6-746978F4F50C}"/>
                    </a:ext>
                  </a:extLst>
                </p:cNvPr>
                <p:cNvGrpSpPr/>
                <p:nvPr/>
              </p:nvGrpSpPr>
              <p:grpSpPr>
                <a:xfrm>
                  <a:off x="13489940" y="190806"/>
                  <a:ext cx="62864" cy="62786"/>
                  <a:chOff x="13489940" y="190806"/>
                  <a:chExt cx="62864" cy="62786"/>
                </a:xfrm>
              </p:grpSpPr>
              <p:sp>
                <p:nvSpPr>
                  <p:cNvPr id="34829" name="Freeform 787">
                    <a:extLst>
                      <a:ext uri="{FF2B5EF4-FFF2-40B4-BE49-F238E27FC236}">
                        <a16:creationId xmlns:a16="http://schemas.microsoft.com/office/drawing/2014/main" id="{66F08EB3-00AE-F096-CAA9-6F6DFC8962BF}"/>
                      </a:ext>
                    </a:extLst>
                  </p:cNvPr>
                  <p:cNvSpPr/>
                  <p:nvPr/>
                </p:nvSpPr>
                <p:spPr>
                  <a:xfrm>
                    <a:off x="13489940"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30" name="Freeform 788">
                    <a:extLst>
                      <a:ext uri="{FF2B5EF4-FFF2-40B4-BE49-F238E27FC236}">
                        <a16:creationId xmlns:a16="http://schemas.microsoft.com/office/drawing/2014/main" id="{68A455A2-1C78-86A4-7FB7-2DA81C802C41}"/>
                      </a:ext>
                    </a:extLst>
                  </p:cNvPr>
                  <p:cNvSpPr/>
                  <p:nvPr/>
                </p:nvSpPr>
                <p:spPr>
                  <a:xfrm>
                    <a:off x="1352137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8" name="Graphic 19">
                  <a:extLst>
                    <a:ext uri="{FF2B5EF4-FFF2-40B4-BE49-F238E27FC236}">
                      <a16:creationId xmlns:a16="http://schemas.microsoft.com/office/drawing/2014/main" id="{BB031C46-B842-52FD-0DB3-F351AAD6DE35}"/>
                    </a:ext>
                  </a:extLst>
                </p:cNvPr>
                <p:cNvGrpSpPr/>
                <p:nvPr/>
              </p:nvGrpSpPr>
              <p:grpSpPr>
                <a:xfrm>
                  <a:off x="13517563" y="190806"/>
                  <a:ext cx="63817" cy="62786"/>
                  <a:chOff x="13517563" y="190806"/>
                  <a:chExt cx="63817" cy="62786"/>
                </a:xfrm>
              </p:grpSpPr>
              <p:sp>
                <p:nvSpPr>
                  <p:cNvPr id="34827" name="Freeform 790">
                    <a:extLst>
                      <a:ext uri="{FF2B5EF4-FFF2-40B4-BE49-F238E27FC236}">
                        <a16:creationId xmlns:a16="http://schemas.microsoft.com/office/drawing/2014/main" id="{4923CAF3-952A-5585-5F2F-DF3CA7E4C524}"/>
                      </a:ext>
                    </a:extLst>
                  </p:cNvPr>
                  <p:cNvSpPr/>
                  <p:nvPr/>
                </p:nvSpPr>
                <p:spPr>
                  <a:xfrm>
                    <a:off x="13517563"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28" name="Freeform 791">
                    <a:extLst>
                      <a:ext uri="{FF2B5EF4-FFF2-40B4-BE49-F238E27FC236}">
                        <a16:creationId xmlns:a16="http://schemas.microsoft.com/office/drawing/2014/main" id="{64B42BEE-38F1-5364-1360-53AF88D66A2D}"/>
                      </a:ext>
                    </a:extLst>
                  </p:cNvPr>
                  <p:cNvSpPr/>
                  <p:nvPr/>
                </p:nvSpPr>
                <p:spPr>
                  <a:xfrm>
                    <a:off x="1354899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49" name="Graphic 19">
                  <a:extLst>
                    <a:ext uri="{FF2B5EF4-FFF2-40B4-BE49-F238E27FC236}">
                      <a16:creationId xmlns:a16="http://schemas.microsoft.com/office/drawing/2014/main" id="{DFB58477-9396-FC1B-1610-9CD26391D4BD}"/>
                    </a:ext>
                  </a:extLst>
                </p:cNvPr>
                <p:cNvGrpSpPr/>
                <p:nvPr/>
              </p:nvGrpSpPr>
              <p:grpSpPr>
                <a:xfrm>
                  <a:off x="13537565" y="190806"/>
                  <a:ext cx="63817" cy="62786"/>
                  <a:chOff x="13537565" y="190806"/>
                  <a:chExt cx="63817" cy="62786"/>
                </a:xfrm>
              </p:grpSpPr>
              <p:sp>
                <p:nvSpPr>
                  <p:cNvPr id="34825" name="Freeform 793">
                    <a:extLst>
                      <a:ext uri="{FF2B5EF4-FFF2-40B4-BE49-F238E27FC236}">
                        <a16:creationId xmlns:a16="http://schemas.microsoft.com/office/drawing/2014/main" id="{F9353DF4-B12C-38C7-B68D-452492D9B4B8}"/>
                      </a:ext>
                    </a:extLst>
                  </p:cNvPr>
                  <p:cNvSpPr/>
                  <p:nvPr/>
                </p:nvSpPr>
                <p:spPr>
                  <a:xfrm>
                    <a:off x="13537565" y="22219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26" name="Freeform 794">
                    <a:extLst>
                      <a:ext uri="{FF2B5EF4-FFF2-40B4-BE49-F238E27FC236}">
                        <a16:creationId xmlns:a16="http://schemas.microsoft.com/office/drawing/2014/main" id="{5EA06930-DCAF-F5F8-F990-B5C4E3B0A0E5}"/>
                      </a:ext>
                    </a:extLst>
                  </p:cNvPr>
                  <p:cNvSpPr/>
                  <p:nvPr/>
                </p:nvSpPr>
                <p:spPr>
                  <a:xfrm>
                    <a:off x="13569950"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0" name="Graphic 19">
                  <a:extLst>
                    <a:ext uri="{FF2B5EF4-FFF2-40B4-BE49-F238E27FC236}">
                      <a16:creationId xmlns:a16="http://schemas.microsoft.com/office/drawing/2014/main" id="{50EFAB76-820C-3EDC-A916-49807A6E585F}"/>
                    </a:ext>
                  </a:extLst>
                </p:cNvPr>
                <p:cNvGrpSpPr/>
                <p:nvPr/>
              </p:nvGrpSpPr>
              <p:grpSpPr>
                <a:xfrm>
                  <a:off x="13543280" y="190806"/>
                  <a:ext cx="62865" cy="62786"/>
                  <a:chOff x="13543280" y="190806"/>
                  <a:chExt cx="62865" cy="62786"/>
                </a:xfrm>
              </p:grpSpPr>
              <p:sp>
                <p:nvSpPr>
                  <p:cNvPr id="34823" name="Freeform 796">
                    <a:extLst>
                      <a:ext uri="{FF2B5EF4-FFF2-40B4-BE49-F238E27FC236}">
                        <a16:creationId xmlns:a16="http://schemas.microsoft.com/office/drawing/2014/main" id="{3F96838C-C388-172E-3659-DB3F47496C6D}"/>
                      </a:ext>
                    </a:extLst>
                  </p:cNvPr>
                  <p:cNvSpPr/>
                  <p:nvPr/>
                </p:nvSpPr>
                <p:spPr>
                  <a:xfrm>
                    <a:off x="13543280"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24" name="Freeform 797">
                    <a:extLst>
                      <a:ext uri="{FF2B5EF4-FFF2-40B4-BE49-F238E27FC236}">
                        <a16:creationId xmlns:a16="http://schemas.microsoft.com/office/drawing/2014/main" id="{756A0E94-9838-D595-844F-F171A17A4F92}"/>
                      </a:ext>
                    </a:extLst>
                  </p:cNvPr>
                  <p:cNvSpPr/>
                  <p:nvPr/>
                </p:nvSpPr>
                <p:spPr>
                  <a:xfrm>
                    <a:off x="1357471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1" name="Graphic 19">
                  <a:extLst>
                    <a:ext uri="{FF2B5EF4-FFF2-40B4-BE49-F238E27FC236}">
                      <a16:creationId xmlns:a16="http://schemas.microsoft.com/office/drawing/2014/main" id="{69175373-7296-E3FE-2AF8-B13BC4C87F40}"/>
                    </a:ext>
                  </a:extLst>
                </p:cNvPr>
                <p:cNvGrpSpPr/>
                <p:nvPr/>
              </p:nvGrpSpPr>
              <p:grpSpPr>
                <a:xfrm>
                  <a:off x="13548043" y="190806"/>
                  <a:ext cx="62865" cy="62786"/>
                  <a:chOff x="13548043" y="190806"/>
                  <a:chExt cx="62865" cy="62786"/>
                </a:xfrm>
              </p:grpSpPr>
              <p:sp>
                <p:nvSpPr>
                  <p:cNvPr id="34821" name="Freeform 799">
                    <a:extLst>
                      <a:ext uri="{FF2B5EF4-FFF2-40B4-BE49-F238E27FC236}">
                        <a16:creationId xmlns:a16="http://schemas.microsoft.com/office/drawing/2014/main" id="{39ABA1E4-560B-1F46-DE88-C9BDB3A94A9B}"/>
                      </a:ext>
                    </a:extLst>
                  </p:cNvPr>
                  <p:cNvSpPr/>
                  <p:nvPr/>
                </p:nvSpPr>
                <p:spPr>
                  <a:xfrm>
                    <a:off x="13548043"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22" name="Freeform 800">
                    <a:extLst>
                      <a:ext uri="{FF2B5EF4-FFF2-40B4-BE49-F238E27FC236}">
                        <a16:creationId xmlns:a16="http://schemas.microsoft.com/office/drawing/2014/main" id="{257C398A-549B-5A4A-E013-E2E2304C3F6D}"/>
                      </a:ext>
                    </a:extLst>
                  </p:cNvPr>
                  <p:cNvSpPr/>
                  <p:nvPr/>
                </p:nvSpPr>
                <p:spPr>
                  <a:xfrm>
                    <a:off x="1357947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2" name="Graphic 19">
                  <a:extLst>
                    <a:ext uri="{FF2B5EF4-FFF2-40B4-BE49-F238E27FC236}">
                      <a16:creationId xmlns:a16="http://schemas.microsoft.com/office/drawing/2014/main" id="{9189C4B3-28FF-3FB3-430B-804BFD95B358}"/>
                    </a:ext>
                  </a:extLst>
                </p:cNvPr>
                <p:cNvGrpSpPr/>
                <p:nvPr/>
              </p:nvGrpSpPr>
              <p:grpSpPr>
                <a:xfrm>
                  <a:off x="13550900" y="190806"/>
                  <a:ext cx="62865" cy="62786"/>
                  <a:chOff x="13550900" y="190806"/>
                  <a:chExt cx="62865" cy="62786"/>
                </a:xfrm>
              </p:grpSpPr>
              <p:sp>
                <p:nvSpPr>
                  <p:cNvPr id="34819" name="Freeform 802">
                    <a:extLst>
                      <a:ext uri="{FF2B5EF4-FFF2-40B4-BE49-F238E27FC236}">
                        <a16:creationId xmlns:a16="http://schemas.microsoft.com/office/drawing/2014/main" id="{B4242764-12C4-8E4A-D608-3DB45F3E4EAC}"/>
                      </a:ext>
                    </a:extLst>
                  </p:cNvPr>
                  <p:cNvSpPr/>
                  <p:nvPr/>
                </p:nvSpPr>
                <p:spPr>
                  <a:xfrm>
                    <a:off x="13550900"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20" name="Freeform 803">
                    <a:extLst>
                      <a:ext uri="{FF2B5EF4-FFF2-40B4-BE49-F238E27FC236}">
                        <a16:creationId xmlns:a16="http://schemas.microsoft.com/office/drawing/2014/main" id="{ED10B6D1-B28A-61F2-FDFC-76B1AA87CF2E}"/>
                      </a:ext>
                    </a:extLst>
                  </p:cNvPr>
                  <p:cNvSpPr/>
                  <p:nvPr/>
                </p:nvSpPr>
                <p:spPr>
                  <a:xfrm>
                    <a:off x="1358233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3" name="Graphic 19">
                  <a:extLst>
                    <a:ext uri="{FF2B5EF4-FFF2-40B4-BE49-F238E27FC236}">
                      <a16:creationId xmlns:a16="http://schemas.microsoft.com/office/drawing/2014/main" id="{A7226963-FD52-6387-91CE-C3180889C661}"/>
                    </a:ext>
                  </a:extLst>
                </p:cNvPr>
                <p:cNvGrpSpPr/>
                <p:nvPr/>
              </p:nvGrpSpPr>
              <p:grpSpPr>
                <a:xfrm>
                  <a:off x="13562330" y="190806"/>
                  <a:ext cx="62865" cy="62786"/>
                  <a:chOff x="13562330" y="190806"/>
                  <a:chExt cx="62865" cy="62786"/>
                </a:xfrm>
              </p:grpSpPr>
              <p:sp>
                <p:nvSpPr>
                  <p:cNvPr id="34817" name="Freeform 805">
                    <a:extLst>
                      <a:ext uri="{FF2B5EF4-FFF2-40B4-BE49-F238E27FC236}">
                        <a16:creationId xmlns:a16="http://schemas.microsoft.com/office/drawing/2014/main" id="{82BE0232-0360-B551-0EB3-33F05D526ADC}"/>
                      </a:ext>
                    </a:extLst>
                  </p:cNvPr>
                  <p:cNvSpPr/>
                  <p:nvPr/>
                </p:nvSpPr>
                <p:spPr>
                  <a:xfrm>
                    <a:off x="13562330"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18" name="Freeform 806">
                    <a:extLst>
                      <a:ext uri="{FF2B5EF4-FFF2-40B4-BE49-F238E27FC236}">
                        <a16:creationId xmlns:a16="http://schemas.microsoft.com/office/drawing/2014/main" id="{2064848D-4818-03E5-675D-5614EA05AD59}"/>
                      </a:ext>
                    </a:extLst>
                  </p:cNvPr>
                  <p:cNvSpPr/>
                  <p:nvPr/>
                </p:nvSpPr>
                <p:spPr>
                  <a:xfrm>
                    <a:off x="1359376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4" name="Graphic 19">
                  <a:extLst>
                    <a:ext uri="{FF2B5EF4-FFF2-40B4-BE49-F238E27FC236}">
                      <a16:creationId xmlns:a16="http://schemas.microsoft.com/office/drawing/2014/main" id="{43DD8245-912F-7EBE-90B7-D79D39F3992B}"/>
                    </a:ext>
                  </a:extLst>
                </p:cNvPr>
                <p:cNvGrpSpPr/>
                <p:nvPr/>
              </p:nvGrpSpPr>
              <p:grpSpPr>
                <a:xfrm>
                  <a:off x="13566140" y="190806"/>
                  <a:ext cx="63817" cy="62786"/>
                  <a:chOff x="13566140" y="190806"/>
                  <a:chExt cx="63817" cy="62786"/>
                </a:xfrm>
              </p:grpSpPr>
              <p:sp>
                <p:nvSpPr>
                  <p:cNvPr id="34815" name="Freeform 808">
                    <a:extLst>
                      <a:ext uri="{FF2B5EF4-FFF2-40B4-BE49-F238E27FC236}">
                        <a16:creationId xmlns:a16="http://schemas.microsoft.com/office/drawing/2014/main" id="{C4FB3453-2EE6-FB69-B924-6FDCFBDD1742}"/>
                      </a:ext>
                    </a:extLst>
                  </p:cNvPr>
                  <p:cNvSpPr/>
                  <p:nvPr/>
                </p:nvSpPr>
                <p:spPr>
                  <a:xfrm>
                    <a:off x="13566140" y="22219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16" name="Freeform 809">
                    <a:extLst>
                      <a:ext uri="{FF2B5EF4-FFF2-40B4-BE49-F238E27FC236}">
                        <a16:creationId xmlns:a16="http://schemas.microsoft.com/office/drawing/2014/main" id="{DB6C5AD6-5FBD-FED6-605C-E16F69AB05DC}"/>
                      </a:ext>
                    </a:extLst>
                  </p:cNvPr>
                  <p:cNvSpPr/>
                  <p:nvPr/>
                </p:nvSpPr>
                <p:spPr>
                  <a:xfrm>
                    <a:off x="1359757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5" name="Graphic 19">
                  <a:extLst>
                    <a:ext uri="{FF2B5EF4-FFF2-40B4-BE49-F238E27FC236}">
                      <a16:creationId xmlns:a16="http://schemas.microsoft.com/office/drawing/2014/main" id="{061864D7-EE69-7E9F-D0D3-3287B4F751FD}"/>
                    </a:ext>
                  </a:extLst>
                </p:cNvPr>
                <p:cNvGrpSpPr/>
                <p:nvPr/>
              </p:nvGrpSpPr>
              <p:grpSpPr>
                <a:xfrm>
                  <a:off x="13570903" y="190806"/>
                  <a:ext cx="62864" cy="62786"/>
                  <a:chOff x="13570903" y="190806"/>
                  <a:chExt cx="62864" cy="62786"/>
                </a:xfrm>
              </p:grpSpPr>
              <p:sp>
                <p:nvSpPr>
                  <p:cNvPr id="34813" name="Freeform 811">
                    <a:extLst>
                      <a:ext uri="{FF2B5EF4-FFF2-40B4-BE49-F238E27FC236}">
                        <a16:creationId xmlns:a16="http://schemas.microsoft.com/office/drawing/2014/main" id="{904A0316-9ED3-CD21-2F34-5FD7F82DDB75}"/>
                      </a:ext>
                    </a:extLst>
                  </p:cNvPr>
                  <p:cNvSpPr/>
                  <p:nvPr/>
                </p:nvSpPr>
                <p:spPr>
                  <a:xfrm>
                    <a:off x="13570903"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14" name="Freeform 812">
                    <a:extLst>
                      <a:ext uri="{FF2B5EF4-FFF2-40B4-BE49-F238E27FC236}">
                        <a16:creationId xmlns:a16="http://schemas.microsoft.com/office/drawing/2014/main" id="{3C08AD55-32D4-C57D-2615-F0D9296F8E86}"/>
                      </a:ext>
                    </a:extLst>
                  </p:cNvPr>
                  <p:cNvSpPr/>
                  <p:nvPr/>
                </p:nvSpPr>
                <p:spPr>
                  <a:xfrm>
                    <a:off x="1360233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6" name="Graphic 19">
                  <a:extLst>
                    <a:ext uri="{FF2B5EF4-FFF2-40B4-BE49-F238E27FC236}">
                      <a16:creationId xmlns:a16="http://schemas.microsoft.com/office/drawing/2014/main" id="{ECCFED81-A4AC-4DA8-0056-09D69C5A66CE}"/>
                    </a:ext>
                  </a:extLst>
                </p:cNvPr>
                <p:cNvGrpSpPr/>
                <p:nvPr/>
              </p:nvGrpSpPr>
              <p:grpSpPr>
                <a:xfrm>
                  <a:off x="13572808" y="190806"/>
                  <a:ext cx="62864" cy="62786"/>
                  <a:chOff x="13572808" y="190806"/>
                  <a:chExt cx="62864" cy="62786"/>
                </a:xfrm>
              </p:grpSpPr>
              <p:sp>
                <p:nvSpPr>
                  <p:cNvPr id="34811" name="Freeform 814">
                    <a:extLst>
                      <a:ext uri="{FF2B5EF4-FFF2-40B4-BE49-F238E27FC236}">
                        <a16:creationId xmlns:a16="http://schemas.microsoft.com/office/drawing/2014/main" id="{CEA1F47E-36C9-9679-60C1-0FF0189085ED}"/>
                      </a:ext>
                    </a:extLst>
                  </p:cNvPr>
                  <p:cNvSpPr/>
                  <p:nvPr/>
                </p:nvSpPr>
                <p:spPr>
                  <a:xfrm>
                    <a:off x="13572808"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12" name="Freeform 815">
                    <a:extLst>
                      <a:ext uri="{FF2B5EF4-FFF2-40B4-BE49-F238E27FC236}">
                        <a16:creationId xmlns:a16="http://schemas.microsoft.com/office/drawing/2014/main" id="{CE230F8F-774C-1ABF-B70E-3B3DEF357F93}"/>
                      </a:ext>
                    </a:extLst>
                  </p:cNvPr>
                  <p:cNvSpPr/>
                  <p:nvPr/>
                </p:nvSpPr>
                <p:spPr>
                  <a:xfrm>
                    <a:off x="13604240"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7" name="Graphic 19">
                  <a:extLst>
                    <a:ext uri="{FF2B5EF4-FFF2-40B4-BE49-F238E27FC236}">
                      <a16:creationId xmlns:a16="http://schemas.microsoft.com/office/drawing/2014/main" id="{7A6D6FD0-0A03-A460-A96D-481B0583544F}"/>
                    </a:ext>
                  </a:extLst>
                </p:cNvPr>
                <p:cNvGrpSpPr/>
                <p:nvPr/>
              </p:nvGrpSpPr>
              <p:grpSpPr>
                <a:xfrm>
                  <a:off x="13584238" y="190806"/>
                  <a:ext cx="63817" cy="62786"/>
                  <a:chOff x="13584238" y="190806"/>
                  <a:chExt cx="63817" cy="62786"/>
                </a:xfrm>
              </p:grpSpPr>
              <p:sp>
                <p:nvSpPr>
                  <p:cNvPr id="34809" name="Freeform 817">
                    <a:extLst>
                      <a:ext uri="{FF2B5EF4-FFF2-40B4-BE49-F238E27FC236}">
                        <a16:creationId xmlns:a16="http://schemas.microsoft.com/office/drawing/2014/main" id="{5FEDDCAF-8B31-1333-43DB-578CC8BBBC1B}"/>
                      </a:ext>
                    </a:extLst>
                  </p:cNvPr>
                  <p:cNvSpPr/>
                  <p:nvPr/>
                </p:nvSpPr>
                <p:spPr>
                  <a:xfrm>
                    <a:off x="13584238" y="22219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810" name="Freeform 818">
                    <a:extLst>
                      <a:ext uri="{FF2B5EF4-FFF2-40B4-BE49-F238E27FC236}">
                        <a16:creationId xmlns:a16="http://schemas.microsoft.com/office/drawing/2014/main" id="{72F0B38F-D478-2A1B-760D-481B04DCD191}"/>
                      </a:ext>
                    </a:extLst>
                  </p:cNvPr>
                  <p:cNvSpPr/>
                  <p:nvPr/>
                </p:nvSpPr>
                <p:spPr>
                  <a:xfrm>
                    <a:off x="13616623"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8" name="Graphic 19">
                  <a:extLst>
                    <a:ext uri="{FF2B5EF4-FFF2-40B4-BE49-F238E27FC236}">
                      <a16:creationId xmlns:a16="http://schemas.microsoft.com/office/drawing/2014/main" id="{7E03B377-8A8E-2095-BFEE-0A48F5FBEB2A}"/>
                    </a:ext>
                  </a:extLst>
                </p:cNvPr>
                <p:cNvGrpSpPr/>
                <p:nvPr/>
              </p:nvGrpSpPr>
              <p:grpSpPr>
                <a:xfrm>
                  <a:off x="13607098" y="190806"/>
                  <a:ext cx="62865" cy="62786"/>
                  <a:chOff x="13607098" y="190806"/>
                  <a:chExt cx="62865" cy="62786"/>
                </a:xfrm>
              </p:grpSpPr>
              <p:sp>
                <p:nvSpPr>
                  <p:cNvPr id="34807" name="Freeform 820">
                    <a:extLst>
                      <a:ext uri="{FF2B5EF4-FFF2-40B4-BE49-F238E27FC236}">
                        <a16:creationId xmlns:a16="http://schemas.microsoft.com/office/drawing/2014/main" id="{46DC2E0C-209A-DFD9-25F5-E8B9513D090A}"/>
                      </a:ext>
                    </a:extLst>
                  </p:cNvPr>
                  <p:cNvSpPr/>
                  <p:nvPr/>
                </p:nvSpPr>
                <p:spPr>
                  <a:xfrm>
                    <a:off x="13607098" y="22219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08" name="Freeform 821">
                    <a:extLst>
                      <a:ext uri="{FF2B5EF4-FFF2-40B4-BE49-F238E27FC236}">
                        <a16:creationId xmlns:a16="http://schemas.microsoft.com/office/drawing/2014/main" id="{DBDCA25C-578B-B403-E6D4-1491624B9DE0}"/>
                      </a:ext>
                    </a:extLst>
                  </p:cNvPr>
                  <p:cNvSpPr/>
                  <p:nvPr/>
                </p:nvSpPr>
                <p:spPr>
                  <a:xfrm>
                    <a:off x="13638530"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59" name="Graphic 19">
                  <a:extLst>
                    <a:ext uri="{FF2B5EF4-FFF2-40B4-BE49-F238E27FC236}">
                      <a16:creationId xmlns:a16="http://schemas.microsoft.com/office/drawing/2014/main" id="{ECE51E14-07E3-76E1-0AF4-68A0994D8F59}"/>
                    </a:ext>
                  </a:extLst>
                </p:cNvPr>
                <p:cNvGrpSpPr/>
                <p:nvPr/>
              </p:nvGrpSpPr>
              <p:grpSpPr>
                <a:xfrm>
                  <a:off x="13639483" y="190806"/>
                  <a:ext cx="62864" cy="62786"/>
                  <a:chOff x="13639483" y="190806"/>
                  <a:chExt cx="62864" cy="62786"/>
                </a:xfrm>
              </p:grpSpPr>
              <p:sp>
                <p:nvSpPr>
                  <p:cNvPr id="34805" name="Freeform 823">
                    <a:extLst>
                      <a:ext uri="{FF2B5EF4-FFF2-40B4-BE49-F238E27FC236}">
                        <a16:creationId xmlns:a16="http://schemas.microsoft.com/office/drawing/2014/main" id="{5E764DD9-8D77-822F-29B6-9D539A5F0670}"/>
                      </a:ext>
                    </a:extLst>
                  </p:cNvPr>
                  <p:cNvSpPr/>
                  <p:nvPr/>
                </p:nvSpPr>
                <p:spPr>
                  <a:xfrm>
                    <a:off x="13639483" y="22219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06" name="Freeform 824">
                    <a:extLst>
                      <a:ext uri="{FF2B5EF4-FFF2-40B4-BE49-F238E27FC236}">
                        <a16:creationId xmlns:a16="http://schemas.microsoft.com/office/drawing/2014/main" id="{D5AB9D09-1EE9-F934-ED96-344642D27E45}"/>
                      </a:ext>
                    </a:extLst>
                  </p:cNvPr>
                  <p:cNvSpPr/>
                  <p:nvPr/>
                </p:nvSpPr>
                <p:spPr>
                  <a:xfrm>
                    <a:off x="13670915" y="190806"/>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0" name="Graphic 19">
                  <a:extLst>
                    <a:ext uri="{FF2B5EF4-FFF2-40B4-BE49-F238E27FC236}">
                      <a16:creationId xmlns:a16="http://schemas.microsoft.com/office/drawing/2014/main" id="{74ED48A2-CAB1-5BA8-C317-D5EB981DC1ED}"/>
                    </a:ext>
                  </a:extLst>
                </p:cNvPr>
                <p:cNvGrpSpPr/>
                <p:nvPr/>
              </p:nvGrpSpPr>
              <p:grpSpPr>
                <a:xfrm>
                  <a:off x="13650913" y="203173"/>
                  <a:ext cx="62865" cy="62786"/>
                  <a:chOff x="13650913" y="203173"/>
                  <a:chExt cx="62865" cy="62786"/>
                </a:xfrm>
              </p:grpSpPr>
              <p:sp>
                <p:nvSpPr>
                  <p:cNvPr id="34803" name="Freeform 826">
                    <a:extLst>
                      <a:ext uri="{FF2B5EF4-FFF2-40B4-BE49-F238E27FC236}">
                        <a16:creationId xmlns:a16="http://schemas.microsoft.com/office/drawing/2014/main" id="{98D9CC66-E176-32D5-D81A-506CF0122F40}"/>
                      </a:ext>
                    </a:extLst>
                  </p:cNvPr>
                  <p:cNvSpPr/>
                  <p:nvPr/>
                </p:nvSpPr>
                <p:spPr>
                  <a:xfrm>
                    <a:off x="13650913"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04" name="Freeform 827">
                    <a:extLst>
                      <a:ext uri="{FF2B5EF4-FFF2-40B4-BE49-F238E27FC236}">
                        <a16:creationId xmlns:a16="http://schemas.microsoft.com/office/drawing/2014/main" id="{48E301E7-FA54-EE7B-34F9-BCB2D16EB414}"/>
                      </a:ext>
                    </a:extLst>
                  </p:cNvPr>
                  <p:cNvSpPr/>
                  <p:nvPr/>
                </p:nvSpPr>
                <p:spPr>
                  <a:xfrm>
                    <a:off x="1368234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1" name="Graphic 19">
                  <a:extLst>
                    <a:ext uri="{FF2B5EF4-FFF2-40B4-BE49-F238E27FC236}">
                      <a16:creationId xmlns:a16="http://schemas.microsoft.com/office/drawing/2014/main" id="{783943B1-0258-847A-F47B-9684697C3075}"/>
                    </a:ext>
                  </a:extLst>
                </p:cNvPr>
                <p:cNvGrpSpPr/>
                <p:nvPr/>
              </p:nvGrpSpPr>
              <p:grpSpPr>
                <a:xfrm>
                  <a:off x="13678535" y="203173"/>
                  <a:ext cx="62865" cy="62786"/>
                  <a:chOff x="13678535" y="203173"/>
                  <a:chExt cx="62865" cy="62786"/>
                </a:xfrm>
              </p:grpSpPr>
              <p:sp>
                <p:nvSpPr>
                  <p:cNvPr id="34801" name="Freeform 829">
                    <a:extLst>
                      <a:ext uri="{FF2B5EF4-FFF2-40B4-BE49-F238E27FC236}">
                        <a16:creationId xmlns:a16="http://schemas.microsoft.com/office/drawing/2014/main" id="{CABE9EC6-8CA0-E4C6-D1FF-96D0CE7BD890}"/>
                      </a:ext>
                    </a:extLst>
                  </p:cNvPr>
                  <p:cNvSpPr/>
                  <p:nvPr/>
                </p:nvSpPr>
                <p:spPr>
                  <a:xfrm>
                    <a:off x="13678535"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802" name="Freeform 830">
                    <a:extLst>
                      <a:ext uri="{FF2B5EF4-FFF2-40B4-BE49-F238E27FC236}">
                        <a16:creationId xmlns:a16="http://schemas.microsoft.com/office/drawing/2014/main" id="{1DA37FC1-CFEA-E3A8-A547-72EA40FDF2FD}"/>
                      </a:ext>
                    </a:extLst>
                  </p:cNvPr>
                  <p:cNvSpPr/>
                  <p:nvPr/>
                </p:nvSpPr>
                <p:spPr>
                  <a:xfrm>
                    <a:off x="1370996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2" name="Graphic 19">
                  <a:extLst>
                    <a:ext uri="{FF2B5EF4-FFF2-40B4-BE49-F238E27FC236}">
                      <a16:creationId xmlns:a16="http://schemas.microsoft.com/office/drawing/2014/main" id="{BA5192FA-809A-5E33-020C-7347B47534A0}"/>
                    </a:ext>
                  </a:extLst>
                </p:cNvPr>
                <p:cNvGrpSpPr/>
                <p:nvPr/>
              </p:nvGrpSpPr>
              <p:grpSpPr>
                <a:xfrm>
                  <a:off x="13694728" y="203173"/>
                  <a:ext cx="63817" cy="62786"/>
                  <a:chOff x="13694728" y="203173"/>
                  <a:chExt cx="63817" cy="62786"/>
                </a:xfrm>
              </p:grpSpPr>
              <p:sp>
                <p:nvSpPr>
                  <p:cNvPr id="34799" name="Freeform 832">
                    <a:extLst>
                      <a:ext uri="{FF2B5EF4-FFF2-40B4-BE49-F238E27FC236}">
                        <a16:creationId xmlns:a16="http://schemas.microsoft.com/office/drawing/2014/main" id="{77456FB6-6DEC-71F1-D279-01DAC9BA9ED6}"/>
                      </a:ext>
                    </a:extLst>
                  </p:cNvPr>
                  <p:cNvSpPr/>
                  <p:nvPr/>
                </p:nvSpPr>
                <p:spPr>
                  <a:xfrm>
                    <a:off x="13694728"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800" name="Freeform 833">
                    <a:extLst>
                      <a:ext uri="{FF2B5EF4-FFF2-40B4-BE49-F238E27FC236}">
                        <a16:creationId xmlns:a16="http://schemas.microsoft.com/office/drawing/2014/main" id="{64D3AD5D-D1D9-3070-C955-A492C6CA42BD}"/>
                      </a:ext>
                    </a:extLst>
                  </p:cNvPr>
                  <p:cNvSpPr/>
                  <p:nvPr/>
                </p:nvSpPr>
                <p:spPr>
                  <a:xfrm>
                    <a:off x="13726160"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3" name="Graphic 19">
                  <a:extLst>
                    <a:ext uri="{FF2B5EF4-FFF2-40B4-BE49-F238E27FC236}">
                      <a16:creationId xmlns:a16="http://schemas.microsoft.com/office/drawing/2014/main" id="{E8D79C28-914E-81D2-8D45-9EB009D09126}"/>
                    </a:ext>
                  </a:extLst>
                </p:cNvPr>
                <p:cNvGrpSpPr/>
                <p:nvPr/>
              </p:nvGrpSpPr>
              <p:grpSpPr>
                <a:xfrm>
                  <a:off x="13699490" y="203173"/>
                  <a:ext cx="62864" cy="62786"/>
                  <a:chOff x="13699490" y="203173"/>
                  <a:chExt cx="62864" cy="62786"/>
                </a:xfrm>
              </p:grpSpPr>
              <p:sp>
                <p:nvSpPr>
                  <p:cNvPr id="34797" name="Freeform 835">
                    <a:extLst>
                      <a:ext uri="{FF2B5EF4-FFF2-40B4-BE49-F238E27FC236}">
                        <a16:creationId xmlns:a16="http://schemas.microsoft.com/office/drawing/2014/main" id="{E0843E7F-5E61-D7F0-A907-8F9E5995207B}"/>
                      </a:ext>
                    </a:extLst>
                  </p:cNvPr>
                  <p:cNvSpPr/>
                  <p:nvPr/>
                </p:nvSpPr>
                <p:spPr>
                  <a:xfrm>
                    <a:off x="13699490" y="2345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98" name="Freeform 836">
                    <a:extLst>
                      <a:ext uri="{FF2B5EF4-FFF2-40B4-BE49-F238E27FC236}">
                        <a16:creationId xmlns:a16="http://schemas.microsoft.com/office/drawing/2014/main" id="{A5B685ED-1CC9-44F8-C8CF-7F70CC7540CF}"/>
                      </a:ext>
                    </a:extLst>
                  </p:cNvPr>
                  <p:cNvSpPr/>
                  <p:nvPr/>
                </p:nvSpPr>
                <p:spPr>
                  <a:xfrm>
                    <a:off x="1373092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4" name="Graphic 19">
                  <a:extLst>
                    <a:ext uri="{FF2B5EF4-FFF2-40B4-BE49-F238E27FC236}">
                      <a16:creationId xmlns:a16="http://schemas.microsoft.com/office/drawing/2014/main" id="{FC102C9E-8E29-BF14-FEB1-FD85EF812DC9}"/>
                    </a:ext>
                  </a:extLst>
                </p:cNvPr>
                <p:cNvGrpSpPr/>
                <p:nvPr/>
              </p:nvGrpSpPr>
              <p:grpSpPr>
                <a:xfrm>
                  <a:off x="13722350" y="203173"/>
                  <a:ext cx="63817" cy="62786"/>
                  <a:chOff x="13722350" y="203173"/>
                  <a:chExt cx="63817" cy="62786"/>
                </a:xfrm>
              </p:grpSpPr>
              <p:sp>
                <p:nvSpPr>
                  <p:cNvPr id="34795" name="Freeform 838">
                    <a:extLst>
                      <a:ext uri="{FF2B5EF4-FFF2-40B4-BE49-F238E27FC236}">
                        <a16:creationId xmlns:a16="http://schemas.microsoft.com/office/drawing/2014/main" id="{5C879239-77FF-D69D-C056-9A7F209CDEB8}"/>
                      </a:ext>
                    </a:extLst>
                  </p:cNvPr>
                  <p:cNvSpPr/>
                  <p:nvPr/>
                </p:nvSpPr>
                <p:spPr>
                  <a:xfrm>
                    <a:off x="13722350"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96" name="Freeform 839">
                    <a:extLst>
                      <a:ext uri="{FF2B5EF4-FFF2-40B4-BE49-F238E27FC236}">
                        <a16:creationId xmlns:a16="http://schemas.microsoft.com/office/drawing/2014/main" id="{EA0E234E-0DE7-1F62-F354-52D98E26FA7D}"/>
                      </a:ext>
                    </a:extLst>
                  </p:cNvPr>
                  <p:cNvSpPr/>
                  <p:nvPr/>
                </p:nvSpPr>
                <p:spPr>
                  <a:xfrm>
                    <a:off x="1375378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5" name="Graphic 19">
                  <a:extLst>
                    <a:ext uri="{FF2B5EF4-FFF2-40B4-BE49-F238E27FC236}">
                      <a16:creationId xmlns:a16="http://schemas.microsoft.com/office/drawing/2014/main" id="{A48571BF-CA9A-BCF1-AA57-4D4B102EA2B0}"/>
                    </a:ext>
                  </a:extLst>
                </p:cNvPr>
                <p:cNvGrpSpPr/>
                <p:nvPr/>
              </p:nvGrpSpPr>
              <p:grpSpPr>
                <a:xfrm>
                  <a:off x="13727113" y="203173"/>
                  <a:ext cx="63817" cy="62786"/>
                  <a:chOff x="13727113" y="203173"/>
                  <a:chExt cx="63817" cy="62786"/>
                </a:xfrm>
              </p:grpSpPr>
              <p:sp>
                <p:nvSpPr>
                  <p:cNvPr id="34793" name="Freeform 841">
                    <a:extLst>
                      <a:ext uri="{FF2B5EF4-FFF2-40B4-BE49-F238E27FC236}">
                        <a16:creationId xmlns:a16="http://schemas.microsoft.com/office/drawing/2014/main" id="{A067408C-D4B4-AD87-20FE-E75F2FC53DB7}"/>
                      </a:ext>
                    </a:extLst>
                  </p:cNvPr>
                  <p:cNvSpPr/>
                  <p:nvPr/>
                </p:nvSpPr>
                <p:spPr>
                  <a:xfrm>
                    <a:off x="13727113"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94" name="Freeform 842">
                    <a:extLst>
                      <a:ext uri="{FF2B5EF4-FFF2-40B4-BE49-F238E27FC236}">
                        <a16:creationId xmlns:a16="http://schemas.microsoft.com/office/drawing/2014/main" id="{AEE7C4F6-01DA-C465-A1B1-DD0250F043A5}"/>
                      </a:ext>
                    </a:extLst>
                  </p:cNvPr>
                  <p:cNvSpPr/>
                  <p:nvPr/>
                </p:nvSpPr>
                <p:spPr>
                  <a:xfrm>
                    <a:off x="1375949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6" name="Graphic 19">
                  <a:extLst>
                    <a:ext uri="{FF2B5EF4-FFF2-40B4-BE49-F238E27FC236}">
                      <a16:creationId xmlns:a16="http://schemas.microsoft.com/office/drawing/2014/main" id="{DC95015E-E8C9-D027-7FA3-977585139646}"/>
                    </a:ext>
                  </a:extLst>
                </p:cNvPr>
                <p:cNvGrpSpPr/>
                <p:nvPr/>
              </p:nvGrpSpPr>
              <p:grpSpPr>
                <a:xfrm>
                  <a:off x="13738543" y="203173"/>
                  <a:ext cx="63817" cy="62786"/>
                  <a:chOff x="13738543" y="203173"/>
                  <a:chExt cx="63817" cy="62786"/>
                </a:xfrm>
              </p:grpSpPr>
              <p:sp>
                <p:nvSpPr>
                  <p:cNvPr id="34791" name="Freeform 844">
                    <a:extLst>
                      <a:ext uri="{FF2B5EF4-FFF2-40B4-BE49-F238E27FC236}">
                        <a16:creationId xmlns:a16="http://schemas.microsoft.com/office/drawing/2014/main" id="{523E9E81-5CFF-167F-E372-5CFA20EAEA45}"/>
                      </a:ext>
                    </a:extLst>
                  </p:cNvPr>
                  <p:cNvSpPr/>
                  <p:nvPr/>
                </p:nvSpPr>
                <p:spPr>
                  <a:xfrm>
                    <a:off x="13738543"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92" name="Freeform 845">
                    <a:extLst>
                      <a:ext uri="{FF2B5EF4-FFF2-40B4-BE49-F238E27FC236}">
                        <a16:creationId xmlns:a16="http://schemas.microsoft.com/office/drawing/2014/main" id="{C42B2641-3B01-DA15-0C2E-8D43341ECD64}"/>
                      </a:ext>
                    </a:extLst>
                  </p:cNvPr>
                  <p:cNvSpPr/>
                  <p:nvPr/>
                </p:nvSpPr>
                <p:spPr>
                  <a:xfrm>
                    <a:off x="1377092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7" name="Graphic 19">
                  <a:extLst>
                    <a:ext uri="{FF2B5EF4-FFF2-40B4-BE49-F238E27FC236}">
                      <a16:creationId xmlns:a16="http://schemas.microsoft.com/office/drawing/2014/main" id="{76294353-9A46-9812-23C9-80DB179D00C5}"/>
                    </a:ext>
                  </a:extLst>
                </p:cNvPr>
                <p:cNvGrpSpPr/>
                <p:nvPr/>
              </p:nvGrpSpPr>
              <p:grpSpPr>
                <a:xfrm>
                  <a:off x="13749973" y="203173"/>
                  <a:ext cx="62865" cy="62786"/>
                  <a:chOff x="13749973" y="203173"/>
                  <a:chExt cx="62865" cy="62786"/>
                </a:xfrm>
              </p:grpSpPr>
              <p:sp>
                <p:nvSpPr>
                  <p:cNvPr id="34789" name="Freeform 847">
                    <a:extLst>
                      <a:ext uri="{FF2B5EF4-FFF2-40B4-BE49-F238E27FC236}">
                        <a16:creationId xmlns:a16="http://schemas.microsoft.com/office/drawing/2014/main" id="{8D3D5B58-5841-2560-AAF8-4A29467F9855}"/>
                      </a:ext>
                    </a:extLst>
                  </p:cNvPr>
                  <p:cNvSpPr/>
                  <p:nvPr/>
                </p:nvSpPr>
                <p:spPr>
                  <a:xfrm>
                    <a:off x="13749973"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90" name="Freeform 848">
                    <a:extLst>
                      <a:ext uri="{FF2B5EF4-FFF2-40B4-BE49-F238E27FC236}">
                        <a16:creationId xmlns:a16="http://schemas.microsoft.com/office/drawing/2014/main" id="{0E53E822-A80B-E0C6-E63B-5F9BE28F7802}"/>
                      </a:ext>
                    </a:extLst>
                  </p:cNvPr>
                  <p:cNvSpPr/>
                  <p:nvPr/>
                </p:nvSpPr>
                <p:spPr>
                  <a:xfrm>
                    <a:off x="1378140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8" name="Graphic 19">
                  <a:extLst>
                    <a:ext uri="{FF2B5EF4-FFF2-40B4-BE49-F238E27FC236}">
                      <a16:creationId xmlns:a16="http://schemas.microsoft.com/office/drawing/2014/main" id="{DBBF08BA-6D27-BAD6-4612-5F04191FFD63}"/>
                    </a:ext>
                  </a:extLst>
                </p:cNvPr>
                <p:cNvGrpSpPr/>
                <p:nvPr/>
              </p:nvGrpSpPr>
              <p:grpSpPr>
                <a:xfrm>
                  <a:off x="13754735" y="203173"/>
                  <a:ext cx="62865" cy="62786"/>
                  <a:chOff x="13754735" y="203173"/>
                  <a:chExt cx="62865" cy="62786"/>
                </a:xfrm>
              </p:grpSpPr>
              <p:sp>
                <p:nvSpPr>
                  <p:cNvPr id="34787" name="Freeform 850">
                    <a:extLst>
                      <a:ext uri="{FF2B5EF4-FFF2-40B4-BE49-F238E27FC236}">
                        <a16:creationId xmlns:a16="http://schemas.microsoft.com/office/drawing/2014/main" id="{D24BD03B-5D07-D140-3704-A21F51AE3FF8}"/>
                      </a:ext>
                    </a:extLst>
                  </p:cNvPr>
                  <p:cNvSpPr/>
                  <p:nvPr/>
                </p:nvSpPr>
                <p:spPr>
                  <a:xfrm>
                    <a:off x="13754735"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88" name="Freeform 851">
                    <a:extLst>
                      <a:ext uri="{FF2B5EF4-FFF2-40B4-BE49-F238E27FC236}">
                        <a16:creationId xmlns:a16="http://schemas.microsoft.com/office/drawing/2014/main" id="{30F9B32A-5646-2C83-4DD3-2F590ECEF3AC}"/>
                      </a:ext>
                    </a:extLst>
                  </p:cNvPr>
                  <p:cNvSpPr/>
                  <p:nvPr/>
                </p:nvSpPr>
                <p:spPr>
                  <a:xfrm>
                    <a:off x="13786168"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69" name="Graphic 19">
                  <a:extLst>
                    <a:ext uri="{FF2B5EF4-FFF2-40B4-BE49-F238E27FC236}">
                      <a16:creationId xmlns:a16="http://schemas.microsoft.com/office/drawing/2014/main" id="{F9DE873D-31D4-F884-4E3B-B81570F3E712}"/>
                    </a:ext>
                  </a:extLst>
                </p:cNvPr>
                <p:cNvGrpSpPr/>
                <p:nvPr/>
              </p:nvGrpSpPr>
              <p:grpSpPr>
                <a:xfrm>
                  <a:off x="13771880" y="203173"/>
                  <a:ext cx="63817" cy="62786"/>
                  <a:chOff x="13771880" y="203173"/>
                  <a:chExt cx="63817" cy="62786"/>
                </a:xfrm>
              </p:grpSpPr>
              <p:sp>
                <p:nvSpPr>
                  <p:cNvPr id="34785" name="Freeform 853">
                    <a:extLst>
                      <a:ext uri="{FF2B5EF4-FFF2-40B4-BE49-F238E27FC236}">
                        <a16:creationId xmlns:a16="http://schemas.microsoft.com/office/drawing/2014/main" id="{EE182B3B-1911-DAC1-A594-BAF1E6B3DC8C}"/>
                      </a:ext>
                    </a:extLst>
                  </p:cNvPr>
                  <p:cNvSpPr/>
                  <p:nvPr/>
                </p:nvSpPr>
                <p:spPr>
                  <a:xfrm>
                    <a:off x="13771880"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86" name="Freeform 854">
                    <a:extLst>
                      <a:ext uri="{FF2B5EF4-FFF2-40B4-BE49-F238E27FC236}">
                        <a16:creationId xmlns:a16="http://schemas.microsoft.com/office/drawing/2014/main" id="{C1A536BA-22DB-AED2-16C1-AB1EB09B8D34}"/>
                      </a:ext>
                    </a:extLst>
                  </p:cNvPr>
                  <p:cNvSpPr/>
                  <p:nvPr/>
                </p:nvSpPr>
                <p:spPr>
                  <a:xfrm>
                    <a:off x="1380331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0" name="Graphic 19">
                  <a:extLst>
                    <a:ext uri="{FF2B5EF4-FFF2-40B4-BE49-F238E27FC236}">
                      <a16:creationId xmlns:a16="http://schemas.microsoft.com/office/drawing/2014/main" id="{6C0FD43F-47E2-5646-3D5A-BFAC8927A136}"/>
                    </a:ext>
                  </a:extLst>
                </p:cNvPr>
                <p:cNvGrpSpPr/>
                <p:nvPr/>
              </p:nvGrpSpPr>
              <p:grpSpPr>
                <a:xfrm>
                  <a:off x="13776643" y="203173"/>
                  <a:ext cx="63817" cy="62786"/>
                  <a:chOff x="13776643" y="203173"/>
                  <a:chExt cx="63817" cy="62786"/>
                </a:xfrm>
              </p:grpSpPr>
              <p:sp>
                <p:nvSpPr>
                  <p:cNvPr id="34783" name="Freeform 856">
                    <a:extLst>
                      <a:ext uri="{FF2B5EF4-FFF2-40B4-BE49-F238E27FC236}">
                        <a16:creationId xmlns:a16="http://schemas.microsoft.com/office/drawing/2014/main" id="{22EDA1B1-E30A-BA46-720C-01B309F55CEC}"/>
                      </a:ext>
                    </a:extLst>
                  </p:cNvPr>
                  <p:cNvSpPr/>
                  <p:nvPr/>
                </p:nvSpPr>
                <p:spPr>
                  <a:xfrm>
                    <a:off x="13776643" y="23456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84" name="Freeform 857">
                    <a:extLst>
                      <a:ext uri="{FF2B5EF4-FFF2-40B4-BE49-F238E27FC236}">
                        <a16:creationId xmlns:a16="http://schemas.microsoft.com/office/drawing/2014/main" id="{B0464137-D722-E930-A268-110CE5169300}"/>
                      </a:ext>
                    </a:extLst>
                  </p:cNvPr>
                  <p:cNvSpPr/>
                  <p:nvPr/>
                </p:nvSpPr>
                <p:spPr>
                  <a:xfrm>
                    <a:off x="1380807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1" name="Graphic 19">
                  <a:extLst>
                    <a:ext uri="{FF2B5EF4-FFF2-40B4-BE49-F238E27FC236}">
                      <a16:creationId xmlns:a16="http://schemas.microsoft.com/office/drawing/2014/main" id="{30464917-519A-22DA-5496-7EA5B10C4F2B}"/>
                    </a:ext>
                  </a:extLst>
                </p:cNvPr>
                <p:cNvGrpSpPr/>
                <p:nvPr/>
              </p:nvGrpSpPr>
              <p:grpSpPr>
                <a:xfrm>
                  <a:off x="13788073" y="203173"/>
                  <a:ext cx="63817" cy="62786"/>
                  <a:chOff x="13788073" y="203173"/>
                  <a:chExt cx="63817" cy="62786"/>
                </a:xfrm>
              </p:grpSpPr>
              <p:sp>
                <p:nvSpPr>
                  <p:cNvPr id="34781" name="Freeform 859">
                    <a:extLst>
                      <a:ext uri="{FF2B5EF4-FFF2-40B4-BE49-F238E27FC236}">
                        <a16:creationId xmlns:a16="http://schemas.microsoft.com/office/drawing/2014/main" id="{69382668-8518-9B12-87ED-A715E827BBA7}"/>
                      </a:ext>
                    </a:extLst>
                  </p:cNvPr>
                  <p:cNvSpPr/>
                  <p:nvPr/>
                </p:nvSpPr>
                <p:spPr>
                  <a:xfrm>
                    <a:off x="13788073"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82" name="Freeform 860">
                    <a:extLst>
                      <a:ext uri="{FF2B5EF4-FFF2-40B4-BE49-F238E27FC236}">
                        <a16:creationId xmlns:a16="http://schemas.microsoft.com/office/drawing/2014/main" id="{F62AEBEE-71A0-F65F-1C6E-8351E4C48290}"/>
                      </a:ext>
                    </a:extLst>
                  </p:cNvPr>
                  <p:cNvSpPr/>
                  <p:nvPr/>
                </p:nvSpPr>
                <p:spPr>
                  <a:xfrm>
                    <a:off x="13819505"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2" name="Graphic 19">
                  <a:extLst>
                    <a:ext uri="{FF2B5EF4-FFF2-40B4-BE49-F238E27FC236}">
                      <a16:creationId xmlns:a16="http://schemas.microsoft.com/office/drawing/2014/main" id="{549F955D-76D5-7E96-AEAF-CA217C05B719}"/>
                    </a:ext>
                  </a:extLst>
                </p:cNvPr>
                <p:cNvGrpSpPr/>
                <p:nvPr/>
              </p:nvGrpSpPr>
              <p:grpSpPr>
                <a:xfrm>
                  <a:off x="13793788" y="203173"/>
                  <a:ext cx="62865" cy="62786"/>
                  <a:chOff x="13793788" y="203173"/>
                  <a:chExt cx="62865" cy="62786"/>
                </a:xfrm>
              </p:grpSpPr>
              <p:sp>
                <p:nvSpPr>
                  <p:cNvPr id="34779" name="Freeform 862">
                    <a:extLst>
                      <a:ext uri="{FF2B5EF4-FFF2-40B4-BE49-F238E27FC236}">
                        <a16:creationId xmlns:a16="http://schemas.microsoft.com/office/drawing/2014/main" id="{0BB0E5FA-550F-2A91-A5B7-93023513F5E3}"/>
                      </a:ext>
                    </a:extLst>
                  </p:cNvPr>
                  <p:cNvSpPr/>
                  <p:nvPr/>
                </p:nvSpPr>
                <p:spPr>
                  <a:xfrm>
                    <a:off x="13793788" y="23456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80" name="Freeform 863">
                    <a:extLst>
                      <a:ext uri="{FF2B5EF4-FFF2-40B4-BE49-F238E27FC236}">
                        <a16:creationId xmlns:a16="http://schemas.microsoft.com/office/drawing/2014/main" id="{2DA53F50-DC17-FFCA-2B14-A3BC18F2ED52}"/>
                      </a:ext>
                    </a:extLst>
                  </p:cNvPr>
                  <p:cNvSpPr/>
                  <p:nvPr/>
                </p:nvSpPr>
                <p:spPr>
                  <a:xfrm>
                    <a:off x="13825220"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3" name="Graphic 19">
                  <a:extLst>
                    <a:ext uri="{FF2B5EF4-FFF2-40B4-BE49-F238E27FC236}">
                      <a16:creationId xmlns:a16="http://schemas.microsoft.com/office/drawing/2014/main" id="{B624C4DA-D01A-3257-AA45-4A14CF8869E4}"/>
                    </a:ext>
                  </a:extLst>
                </p:cNvPr>
                <p:cNvGrpSpPr/>
                <p:nvPr/>
              </p:nvGrpSpPr>
              <p:grpSpPr>
                <a:xfrm>
                  <a:off x="13798550" y="203173"/>
                  <a:ext cx="63817" cy="62786"/>
                  <a:chOff x="13798550" y="203173"/>
                  <a:chExt cx="63817" cy="62786"/>
                </a:xfrm>
              </p:grpSpPr>
              <p:sp>
                <p:nvSpPr>
                  <p:cNvPr id="34777" name="Freeform 865">
                    <a:extLst>
                      <a:ext uri="{FF2B5EF4-FFF2-40B4-BE49-F238E27FC236}">
                        <a16:creationId xmlns:a16="http://schemas.microsoft.com/office/drawing/2014/main" id="{A1888A63-D6DC-00EE-8CEC-35EC511F2868}"/>
                      </a:ext>
                    </a:extLst>
                  </p:cNvPr>
                  <p:cNvSpPr/>
                  <p:nvPr/>
                </p:nvSpPr>
                <p:spPr>
                  <a:xfrm>
                    <a:off x="13798550"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78" name="Freeform 866">
                    <a:extLst>
                      <a:ext uri="{FF2B5EF4-FFF2-40B4-BE49-F238E27FC236}">
                        <a16:creationId xmlns:a16="http://schemas.microsoft.com/office/drawing/2014/main" id="{ACAB4A6B-BE51-D25B-81C1-356B441CF94B}"/>
                      </a:ext>
                    </a:extLst>
                  </p:cNvPr>
                  <p:cNvSpPr/>
                  <p:nvPr/>
                </p:nvSpPr>
                <p:spPr>
                  <a:xfrm>
                    <a:off x="1382998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4" name="Graphic 19">
                  <a:extLst>
                    <a:ext uri="{FF2B5EF4-FFF2-40B4-BE49-F238E27FC236}">
                      <a16:creationId xmlns:a16="http://schemas.microsoft.com/office/drawing/2014/main" id="{66B6B3A2-A03B-AA8B-1953-7C8C85314211}"/>
                    </a:ext>
                  </a:extLst>
                </p:cNvPr>
                <p:cNvGrpSpPr/>
                <p:nvPr/>
              </p:nvGrpSpPr>
              <p:grpSpPr>
                <a:xfrm>
                  <a:off x="13820458" y="203173"/>
                  <a:ext cx="63817" cy="62786"/>
                  <a:chOff x="13820458" y="203173"/>
                  <a:chExt cx="63817" cy="62786"/>
                </a:xfrm>
              </p:grpSpPr>
              <p:sp>
                <p:nvSpPr>
                  <p:cNvPr id="34775" name="Freeform 868">
                    <a:extLst>
                      <a:ext uri="{FF2B5EF4-FFF2-40B4-BE49-F238E27FC236}">
                        <a16:creationId xmlns:a16="http://schemas.microsoft.com/office/drawing/2014/main" id="{EF5C1706-6011-FA3D-CFEF-7C1234EDAC5D}"/>
                      </a:ext>
                    </a:extLst>
                  </p:cNvPr>
                  <p:cNvSpPr/>
                  <p:nvPr/>
                </p:nvSpPr>
                <p:spPr>
                  <a:xfrm>
                    <a:off x="13820458" y="23456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76" name="Freeform 869">
                    <a:extLst>
                      <a:ext uri="{FF2B5EF4-FFF2-40B4-BE49-F238E27FC236}">
                        <a16:creationId xmlns:a16="http://schemas.microsoft.com/office/drawing/2014/main" id="{105CD16C-AFF2-B8C4-18BC-2CA3507C4294}"/>
                      </a:ext>
                    </a:extLst>
                  </p:cNvPr>
                  <p:cNvSpPr/>
                  <p:nvPr/>
                </p:nvSpPr>
                <p:spPr>
                  <a:xfrm>
                    <a:off x="13852843"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5" name="Graphic 19">
                  <a:extLst>
                    <a:ext uri="{FF2B5EF4-FFF2-40B4-BE49-F238E27FC236}">
                      <a16:creationId xmlns:a16="http://schemas.microsoft.com/office/drawing/2014/main" id="{883AF04B-CBC0-6BF5-3598-80D4D799E43C}"/>
                    </a:ext>
                  </a:extLst>
                </p:cNvPr>
                <p:cNvGrpSpPr/>
                <p:nvPr/>
              </p:nvGrpSpPr>
              <p:grpSpPr>
                <a:xfrm>
                  <a:off x="13843318" y="203173"/>
                  <a:ext cx="62864" cy="62786"/>
                  <a:chOff x="13843318" y="203173"/>
                  <a:chExt cx="62864" cy="62786"/>
                </a:xfrm>
              </p:grpSpPr>
              <p:sp>
                <p:nvSpPr>
                  <p:cNvPr id="34773" name="Freeform 871">
                    <a:extLst>
                      <a:ext uri="{FF2B5EF4-FFF2-40B4-BE49-F238E27FC236}">
                        <a16:creationId xmlns:a16="http://schemas.microsoft.com/office/drawing/2014/main" id="{58A2F556-95AB-C5CA-167E-5FBE8089E0CB}"/>
                      </a:ext>
                    </a:extLst>
                  </p:cNvPr>
                  <p:cNvSpPr/>
                  <p:nvPr/>
                </p:nvSpPr>
                <p:spPr>
                  <a:xfrm>
                    <a:off x="13843318" y="2345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74" name="Freeform 872">
                    <a:extLst>
                      <a:ext uri="{FF2B5EF4-FFF2-40B4-BE49-F238E27FC236}">
                        <a16:creationId xmlns:a16="http://schemas.microsoft.com/office/drawing/2014/main" id="{BE29CD31-A3B1-8E77-9655-E5F0DD638F6A}"/>
                      </a:ext>
                    </a:extLst>
                  </p:cNvPr>
                  <p:cNvSpPr/>
                  <p:nvPr/>
                </p:nvSpPr>
                <p:spPr>
                  <a:xfrm>
                    <a:off x="13874750" y="20317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6" name="Graphic 19">
                  <a:extLst>
                    <a:ext uri="{FF2B5EF4-FFF2-40B4-BE49-F238E27FC236}">
                      <a16:creationId xmlns:a16="http://schemas.microsoft.com/office/drawing/2014/main" id="{02E59DEC-4CD0-9626-DAE0-1D32BC317D72}"/>
                    </a:ext>
                  </a:extLst>
                </p:cNvPr>
                <p:cNvGrpSpPr/>
                <p:nvPr/>
              </p:nvGrpSpPr>
              <p:grpSpPr>
                <a:xfrm>
                  <a:off x="13860463" y="215540"/>
                  <a:ext cx="62865" cy="63737"/>
                  <a:chOff x="13860463" y="215540"/>
                  <a:chExt cx="62865" cy="63737"/>
                </a:xfrm>
              </p:grpSpPr>
              <p:sp>
                <p:nvSpPr>
                  <p:cNvPr id="34771" name="Freeform 874">
                    <a:extLst>
                      <a:ext uri="{FF2B5EF4-FFF2-40B4-BE49-F238E27FC236}">
                        <a16:creationId xmlns:a16="http://schemas.microsoft.com/office/drawing/2014/main" id="{9C1E647C-6348-EA21-098C-720BF4A0B0E2}"/>
                      </a:ext>
                    </a:extLst>
                  </p:cNvPr>
                  <p:cNvSpPr/>
                  <p:nvPr/>
                </p:nvSpPr>
                <p:spPr>
                  <a:xfrm>
                    <a:off x="13860463" y="24788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72" name="Freeform 875">
                    <a:extLst>
                      <a:ext uri="{FF2B5EF4-FFF2-40B4-BE49-F238E27FC236}">
                        <a16:creationId xmlns:a16="http://schemas.microsoft.com/office/drawing/2014/main" id="{B8C93E35-0A13-6803-6A45-6FFF42F2CC99}"/>
                      </a:ext>
                    </a:extLst>
                  </p:cNvPr>
                  <p:cNvSpPr/>
                  <p:nvPr/>
                </p:nvSpPr>
                <p:spPr>
                  <a:xfrm>
                    <a:off x="13891895"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7" name="Graphic 19">
                  <a:extLst>
                    <a:ext uri="{FF2B5EF4-FFF2-40B4-BE49-F238E27FC236}">
                      <a16:creationId xmlns:a16="http://schemas.microsoft.com/office/drawing/2014/main" id="{90CCC03A-664A-D6D3-B850-C7BC707D9330}"/>
                    </a:ext>
                  </a:extLst>
                </p:cNvPr>
                <p:cNvGrpSpPr/>
                <p:nvPr/>
              </p:nvGrpSpPr>
              <p:grpSpPr>
                <a:xfrm>
                  <a:off x="13865225" y="215540"/>
                  <a:ext cx="63817" cy="63737"/>
                  <a:chOff x="13865225" y="215540"/>
                  <a:chExt cx="63817" cy="63737"/>
                </a:xfrm>
              </p:grpSpPr>
              <p:sp>
                <p:nvSpPr>
                  <p:cNvPr id="34769" name="Freeform 877">
                    <a:extLst>
                      <a:ext uri="{FF2B5EF4-FFF2-40B4-BE49-F238E27FC236}">
                        <a16:creationId xmlns:a16="http://schemas.microsoft.com/office/drawing/2014/main" id="{C25CCE3F-3522-6970-F431-0507FDA6C979}"/>
                      </a:ext>
                    </a:extLst>
                  </p:cNvPr>
                  <p:cNvSpPr/>
                  <p:nvPr/>
                </p:nvSpPr>
                <p:spPr>
                  <a:xfrm>
                    <a:off x="13865225" y="24788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70" name="Freeform 878">
                    <a:extLst>
                      <a:ext uri="{FF2B5EF4-FFF2-40B4-BE49-F238E27FC236}">
                        <a16:creationId xmlns:a16="http://schemas.microsoft.com/office/drawing/2014/main" id="{1A962AA6-7D0B-4649-F827-A37A5916C42D}"/>
                      </a:ext>
                    </a:extLst>
                  </p:cNvPr>
                  <p:cNvSpPr/>
                  <p:nvPr/>
                </p:nvSpPr>
                <p:spPr>
                  <a:xfrm>
                    <a:off x="13897610"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8" name="Graphic 19">
                  <a:extLst>
                    <a:ext uri="{FF2B5EF4-FFF2-40B4-BE49-F238E27FC236}">
                      <a16:creationId xmlns:a16="http://schemas.microsoft.com/office/drawing/2014/main" id="{FEB24A61-9892-0966-04B6-B02F562BB1A0}"/>
                    </a:ext>
                  </a:extLst>
                </p:cNvPr>
                <p:cNvGrpSpPr/>
                <p:nvPr/>
              </p:nvGrpSpPr>
              <p:grpSpPr>
                <a:xfrm>
                  <a:off x="13870940" y="215540"/>
                  <a:ext cx="62865" cy="63737"/>
                  <a:chOff x="13870940" y="215540"/>
                  <a:chExt cx="62865" cy="63737"/>
                </a:xfrm>
              </p:grpSpPr>
              <p:sp>
                <p:nvSpPr>
                  <p:cNvPr id="34767" name="Freeform 880">
                    <a:extLst>
                      <a:ext uri="{FF2B5EF4-FFF2-40B4-BE49-F238E27FC236}">
                        <a16:creationId xmlns:a16="http://schemas.microsoft.com/office/drawing/2014/main" id="{34EFB973-AF74-0390-CA55-EC017362E4F1}"/>
                      </a:ext>
                    </a:extLst>
                  </p:cNvPr>
                  <p:cNvSpPr/>
                  <p:nvPr/>
                </p:nvSpPr>
                <p:spPr>
                  <a:xfrm>
                    <a:off x="13870940" y="24788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68" name="Freeform 881">
                    <a:extLst>
                      <a:ext uri="{FF2B5EF4-FFF2-40B4-BE49-F238E27FC236}">
                        <a16:creationId xmlns:a16="http://schemas.microsoft.com/office/drawing/2014/main" id="{3928D0C1-7DF0-B74C-FE6C-E2E907B4F543}"/>
                      </a:ext>
                    </a:extLst>
                  </p:cNvPr>
                  <p:cNvSpPr/>
                  <p:nvPr/>
                </p:nvSpPr>
                <p:spPr>
                  <a:xfrm>
                    <a:off x="13902373"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79" name="Graphic 19">
                  <a:extLst>
                    <a:ext uri="{FF2B5EF4-FFF2-40B4-BE49-F238E27FC236}">
                      <a16:creationId xmlns:a16="http://schemas.microsoft.com/office/drawing/2014/main" id="{1256CF69-02F2-84DB-7279-DD43BDF7E063}"/>
                    </a:ext>
                  </a:extLst>
                </p:cNvPr>
                <p:cNvGrpSpPr/>
                <p:nvPr/>
              </p:nvGrpSpPr>
              <p:grpSpPr>
                <a:xfrm>
                  <a:off x="13876655" y="215540"/>
                  <a:ext cx="62864" cy="63737"/>
                  <a:chOff x="13876655" y="215540"/>
                  <a:chExt cx="62864" cy="63737"/>
                </a:xfrm>
              </p:grpSpPr>
              <p:sp>
                <p:nvSpPr>
                  <p:cNvPr id="34765" name="Freeform 883">
                    <a:extLst>
                      <a:ext uri="{FF2B5EF4-FFF2-40B4-BE49-F238E27FC236}">
                        <a16:creationId xmlns:a16="http://schemas.microsoft.com/office/drawing/2014/main" id="{477793AE-8813-EA38-5282-321456B9BED4}"/>
                      </a:ext>
                    </a:extLst>
                  </p:cNvPr>
                  <p:cNvSpPr/>
                  <p:nvPr/>
                </p:nvSpPr>
                <p:spPr>
                  <a:xfrm>
                    <a:off x="13876655" y="24788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66" name="Freeform 884">
                    <a:extLst>
                      <a:ext uri="{FF2B5EF4-FFF2-40B4-BE49-F238E27FC236}">
                        <a16:creationId xmlns:a16="http://schemas.microsoft.com/office/drawing/2014/main" id="{BDEDA7F8-D2B2-513E-5F0B-76BF5EAC4D83}"/>
                      </a:ext>
                    </a:extLst>
                  </p:cNvPr>
                  <p:cNvSpPr/>
                  <p:nvPr/>
                </p:nvSpPr>
                <p:spPr>
                  <a:xfrm>
                    <a:off x="13908088"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0" name="Graphic 19">
                  <a:extLst>
                    <a:ext uri="{FF2B5EF4-FFF2-40B4-BE49-F238E27FC236}">
                      <a16:creationId xmlns:a16="http://schemas.microsoft.com/office/drawing/2014/main" id="{7AF47D84-CBF1-9B6B-C046-27CBF651D1DC}"/>
                    </a:ext>
                  </a:extLst>
                </p:cNvPr>
                <p:cNvGrpSpPr/>
                <p:nvPr/>
              </p:nvGrpSpPr>
              <p:grpSpPr>
                <a:xfrm>
                  <a:off x="13905230" y="215540"/>
                  <a:ext cx="62864" cy="63737"/>
                  <a:chOff x="13905230" y="215540"/>
                  <a:chExt cx="62864" cy="63737"/>
                </a:xfrm>
              </p:grpSpPr>
              <p:sp>
                <p:nvSpPr>
                  <p:cNvPr id="34763" name="Freeform 886">
                    <a:extLst>
                      <a:ext uri="{FF2B5EF4-FFF2-40B4-BE49-F238E27FC236}">
                        <a16:creationId xmlns:a16="http://schemas.microsoft.com/office/drawing/2014/main" id="{A81987E3-0B78-BD3D-BEEA-23D2D9560F4E}"/>
                      </a:ext>
                    </a:extLst>
                  </p:cNvPr>
                  <p:cNvSpPr/>
                  <p:nvPr/>
                </p:nvSpPr>
                <p:spPr>
                  <a:xfrm>
                    <a:off x="13905230" y="24788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64" name="Freeform 887">
                    <a:extLst>
                      <a:ext uri="{FF2B5EF4-FFF2-40B4-BE49-F238E27FC236}">
                        <a16:creationId xmlns:a16="http://schemas.microsoft.com/office/drawing/2014/main" id="{DAF6C151-1E6E-7F52-9121-0BA888944D8D}"/>
                      </a:ext>
                    </a:extLst>
                  </p:cNvPr>
                  <p:cNvSpPr/>
                  <p:nvPr/>
                </p:nvSpPr>
                <p:spPr>
                  <a:xfrm>
                    <a:off x="13936663"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1" name="Graphic 19">
                  <a:extLst>
                    <a:ext uri="{FF2B5EF4-FFF2-40B4-BE49-F238E27FC236}">
                      <a16:creationId xmlns:a16="http://schemas.microsoft.com/office/drawing/2014/main" id="{D0148F16-13AA-3C84-ED5D-F03650BF6591}"/>
                    </a:ext>
                  </a:extLst>
                </p:cNvPr>
                <p:cNvGrpSpPr/>
                <p:nvPr/>
              </p:nvGrpSpPr>
              <p:grpSpPr>
                <a:xfrm>
                  <a:off x="13909040" y="215540"/>
                  <a:ext cx="63817" cy="63737"/>
                  <a:chOff x="13909040" y="215540"/>
                  <a:chExt cx="63817" cy="63737"/>
                </a:xfrm>
              </p:grpSpPr>
              <p:sp>
                <p:nvSpPr>
                  <p:cNvPr id="34761" name="Freeform 889">
                    <a:extLst>
                      <a:ext uri="{FF2B5EF4-FFF2-40B4-BE49-F238E27FC236}">
                        <a16:creationId xmlns:a16="http://schemas.microsoft.com/office/drawing/2014/main" id="{1D34FFC1-B338-1392-411C-EB230B76A89E}"/>
                      </a:ext>
                    </a:extLst>
                  </p:cNvPr>
                  <p:cNvSpPr/>
                  <p:nvPr/>
                </p:nvSpPr>
                <p:spPr>
                  <a:xfrm>
                    <a:off x="13909040" y="24788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62" name="Freeform 890">
                    <a:extLst>
                      <a:ext uri="{FF2B5EF4-FFF2-40B4-BE49-F238E27FC236}">
                        <a16:creationId xmlns:a16="http://schemas.microsoft.com/office/drawing/2014/main" id="{E80D0200-EA4D-989A-F390-C0D05A8A3C04}"/>
                      </a:ext>
                    </a:extLst>
                  </p:cNvPr>
                  <p:cNvSpPr/>
                  <p:nvPr/>
                </p:nvSpPr>
                <p:spPr>
                  <a:xfrm>
                    <a:off x="13940473" y="21554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2" name="Graphic 19">
                  <a:extLst>
                    <a:ext uri="{FF2B5EF4-FFF2-40B4-BE49-F238E27FC236}">
                      <a16:creationId xmlns:a16="http://schemas.microsoft.com/office/drawing/2014/main" id="{E61A4BA4-BF21-808E-C7F0-F876775243A9}"/>
                    </a:ext>
                  </a:extLst>
                </p:cNvPr>
                <p:cNvGrpSpPr/>
                <p:nvPr/>
              </p:nvGrpSpPr>
              <p:grpSpPr>
                <a:xfrm>
                  <a:off x="13987145" y="230761"/>
                  <a:ext cx="62865" cy="62786"/>
                  <a:chOff x="13987145" y="230761"/>
                  <a:chExt cx="62865" cy="62786"/>
                </a:xfrm>
              </p:grpSpPr>
              <p:sp>
                <p:nvSpPr>
                  <p:cNvPr id="34759" name="Freeform 892">
                    <a:extLst>
                      <a:ext uri="{FF2B5EF4-FFF2-40B4-BE49-F238E27FC236}">
                        <a16:creationId xmlns:a16="http://schemas.microsoft.com/office/drawing/2014/main" id="{17177A3C-68BF-87C4-36E3-7B00C1570FDD}"/>
                      </a:ext>
                    </a:extLst>
                  </p:cNvPr>
                  <p:cNvSpPr/>
                  <p:nvPr/>
                </p:nvSpPr>
                <p:spPr>
                  <a:xfrm>
                    <a:off x="13987145"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60" name="Freeform 893">
                    <a:extLst>
                      <a:ext uri="{FF2B5EF4-FFF2-40B4-BE49-F238E27FC236}">
                        <a16:creationId xmlns:a16="http://schemas.microsoft.com/office/drawing/2014/main" id="{101AF6A0-AA97-D5E6-71F5-7EF1500A7230}"/>
                      </a:ext>
                    </a:extLst>
                  </p:cNvPr>
                  <p:cNvSpPr/>
                  <p:nvPr/>
                </p:nvSpPr>
                <p:spPr>
                  <a:xfrm>
                    <a:off x="1401857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3" name="Graphic 19">
                  <a:extLst>
                    <a:ext uri="{FF2B5EF4-FFF2-40B4-BE49-F238E27FC236}">
                      <a16:creationId xmlns:a16="http://schemas.microsoft.com/office/drawing/2014/main" id="{9A72EBC0-76F4-51B4-58CB-588D164F8618}"/>
                    </a:ext>
                  </a:extLst>
                </p:cNvPr>
                <p:cNvGrpSpPr/>
                <p:nvPr/>
              </p:nvGrpSpPr>
              <p:grpSpPr>
                <a:xfrm>
                  <a:off x="13991908" y="230761"/>
                  <a:ext cx="63817" cy="62786"/>
                  <a:chOff x="13991908" y="230761"/>
                  <a:chExt cx="63817" cy="62786"/>
                </a:xfrm>
              </p:grpSpPr>
              <p:sp>
                <p:nvSpPr>
                  <p:cNvPr id="34757" name="Freeform 895">
                    <a:extLst>
                      <a:ext uri="{FF2B5EF4-FFF2-40B4-BE49-F238E27FC236}">
                        <a16:creationId xmlns:a16="http://schemas.microsoft.com/office/drawing/2014/main" id="{8EB8D7A3-F74C-FA9E-911F-28521EB7617A}"/>
                      </a:ext>
                    </a:extLst>
                  </p:cNvPr>
                  <p:cNvSpPr/>
                  <p:nvPr/>
                </p:nvSpPr>
                <p:spPr>
                  <a:xfrm>
                    <a:off x="13991908" y="26215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58" name="Freeform 896">
                    <a:extLst>
                      <a:ext uri="{FF2B5EF4-FFF2-40B4-BE49-F238E27FC236}">
                        <a16:creationId xmlns:a16="http://schemas.microsoft.com/office/drawing/2014/main" id="{8A4A62E4-E560-AB08-1835-32327EAC0C0E}"/>
                      </a:ext>
                    </a:extLst>
                  </p:cNvPr>
                  <p:cNvSpPr/>
                  <p:nvPr/>
                </p:nvSpPr>
                <p:spPr>
                  <a:xfrm>
                    <a:off x="1402429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4" name="Graphic 19">
                  <a:extLst>
                    <a:ext uri="{FF2B5EF4-FFF2-40B4-BE49-F238E27FC236}">
                      <a16:creationId xmlns:a16="http://schemas.microsoft.com/office/drawing/2014/main" id="{BD423D56-E632-13A5-E925-7365ADA0F1F7}"/>
                    </a:ext>
                  </a:extLst>
                </p:cNvPr>
                <p:cNvGrpSpPr/>
                <p:nvPr/>
              </p:nvGrpSpPr>
              <p:grpSpPr>
                <a:xfrm>
                  <a:off x="13998575" y="230761"/>
                  <a:ext cx="62865" cy="62786"/>
                  <a:chOff x="13998575" y="230761"/>
                  <a:chExt cx="62865" cy="62786"/>
                </a:xfrm>
              </p:grpSpPr>
              <p:sp>
                <p:nvSpPr>
                  <p:cNvPr id="34755" name="Freeform 898">
                    <a:extLst>
                      <a:ext uri="{FF2B5EF4-FFF2-40B4-BE49-F238E27FC236}">
                        <a16:creationId xmlns:a16="http://schemas.microsoft.com/office/drawing/2014/main" id="{DEDC6D45-2A19-74D3-7293-608F45AED2D6}"/>
                      </a:ext>
                    </a:extLst>
                  </p:cNvPr>
                  <p:cNvSpPr/>
                  <p:nvPr/>
                </p:nvSpPr>
                <p:spPr>
                  <a:xfrm>
                    <a:off x="13998575"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56" name="Freeform 899">
                    <a:extLst>
                      <a:ext uri="{FF2B5EF4-FFF2-40B4-BE49-F238E27FC236}">
                        <a16:creationId xmlns:a16="http://schemas.microsoft.com/office/drawing/2014/main" id="{95D5F458-E8E5-13E7-2086-884A63195244}"/>
                      </a:ext>
                    </a:extLst>
                  </p:cNvPr>
                  <p:cNvSpPr/>
                  <p:nvPr/>
                </p:nvSpPr>
                <p:spPr>
                  <a:xfrm>
                    <a:off x="1403000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5" name="Graphic 19">
                  <a:extLst>
                    <a:ext uri="{FF2B5EF4-FFF2-40B4-BE49-F238E27FC236}">
                      <a16:creationId xmlns:a16="http://schemas.microsoft.com/office/drawing/2014/main" id="{1BA76EA0-9D07-521F-012E-DC6593C94628}"/>
                    </a:ext>
                  </a:extLst>
                </p:cNvPr>
                <p:cNvGrpSpPr/>
                <p:nvPr/>
              </p:nvGrpSpPr>
              <p:grpSpPr>
                <a:xfrm>
                  <a:off x="14004290" y="230761"/>
                  <a:ext cx="62865" cy="62786"/>
                  <a:chOff x="14004290" y="230761"/>
                  <a:chExt cx="62865" cy="62786"/>
                </a:xfrm>
              </p:grpSpPr>
              <p:sp>
                <p:nvSpPr>
                  <p:cNvPr id="34753" name="Freeform 901">
                    <a:extLst>
                      <a:ext uri="{FF2B5EF4-FFF2-40B4-BE49-F238E27FC236}">
                        <a16:creationId xmlns:a16="http://schemas.microsoft.com/office/drawing/2014/main" id="{802DA65F-0C48-8B92-F9B1-2F6FB0000DBA}"/>
                      </a:ext>
                    </a:extLst>
                  </p:cNvPr>
                  <p:cNvSpPr/>
                  <p:nvPr/>
                </p:nvSpPr>
                <p:spPr>
                  <a:xfrm>
                    <a:off x="1400429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54" name="Freeform 902">
                    <a:extLst>
                      <a:ext uri="{FF2B5EF4-FFF2-40B4-BE49-F238E27FC236}">
                        <a16:creationId xmlns:a16="http://schemas.microsoft.com/office/drawing/2014/main" id="{95A3ADF6-DDEC-86E0-DD82-3D67AC244F11}"/>
                      </a:ext>
                    </a:extLst>
                  </p:cNvPr>
                  <p:cNvSpPr/>
                  <p:nvPr/>
                </p:nvSpPr>
                <p:spPr>
                  <a:xfrm>
                    <a:off x="1403572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6" name="Graphic 19">
                  <a:extLst>
                    <a:ext uri="{FF2B5EF4-FFF2-40B4-BE49-F238E27FC236}">
                      <a16:creationId xmlns:a16="http://schemas.microsoft.com/office/drawing/2014/main" id="{7A39F2F9-7680-84C8-3A2E-FCAAAE426C1E}"/>
                    </a:ext>
                  </a:extLst>
                </p:cNvPr>
                <p:cNvGrpSpPr/>
                <p:nvPr/>
              </p:nvGrpSpPr>
              <p:grpSpPr>
                <a:xfrm>
                  <a:off x="14010005" y="230761"/>
                  <a:ext cx="62864" cy="62786"/>
                  <a:chOff x="14010005" y="230761"/>
                  <a:chExt cx="62864" cy="62786"/>
                </a:xfrm>
              </p:grpSpPr>
              <p:sp>
                <p:nvSpPr>
                  <p:cNvPr id="34751" name="Freeform 904">
                    <a:extLst>
                      <a:ext uri="{FF2B5EF4-FFF2-40B4-BE49-F238E27FC236}">
                        <a16:creationId xmlns:a16="http://schemas.microsoft.com/office/drawing/2014/main" id="{72E9A06F-744D-56A3-5EC5-4CA5C92F4E22}"/>
                      </a:ext>
                    </a:extLst>
                  </p:cNvPr>
                  <p:cNvSpPr/>
                  <p:nvPr/>
                </p:nvSpPr>
                <p:spPr>
                  <a:xfrm>
                    <a:off x="14010005" y="26215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52" name="Freeform 905">
                    <a:extLst>
                      <a:ext uri="{FF2B5EF4-FFF2-40B4-BE49-F238E27FC236}">
                        <a16:creationId xmlns:a16="http://schemas.microsoft.com/office/drawing/2014/main" id="{E1C1515A-6F54-329A-26FF-3F3C58AA7442}"/>
                      </a:ext>
                    </a:extLst>
                  </p:cNvPr>
                  <p:cNvSpPr/>
                  <p:nvPr/>
                </p:nvSpPr>
                <p:spPr>
                  <a:xfrm>
                    <a:off x="1404143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7" name="Graphic 19">
                  <a:extLst>
                    <a:ext uri="{FF2B5EF4-FFF2-40B4-BE49-F238E27FC236}">
                      <a16:creationId xmlns:a16="http://schemas.microsoft.com/office/drawing/2014/main" id="{492D8C04-3910-5ABE-591F-3113910A8D40}"/>
                    </a:ext>
                  </a:extLst>
                </p:cNvPr>
                <p:cNvGrpSpPr/>
                <p:nvPr/>
              </p:nvGrpSpPr>
              <p:grpSpPr>
                <a:xfrm>
                  <a:off x="14015720" y="230761"/>
                  <a:ext cx="62865" cy="62786"/>
                  <a:chOff x="14015720" y="230761"/>
                  <a:chExt cx="62865" cy="62786"/>
                </a:xfrm>
              </p:grpSpPr>
              <p:sp>
                <p:nvSpPr>
                  <p:cNvPr id="34749" name="Freeform 907">
                    <a:extLst>
                      <a:ext uri="{FF2B5EF4-FFF2-40B4-BE49-F238E27FC236}">
                        <a16:creationId xmlns:a16="http://schemas.microsoft.com/office/drawing/2014/main" id="{78F0990B-834A-8DE6-48B9-851E13729F63}"/>
                      </a:ext>
                    </a:extLst>
                  </p:cNvPr>
                  <p:cNvSpPr/>
                  <p:nvPr/>
                </p:nvSpPr>
                <p:spPr>
                  <a:xfrm>
                    <a:off x="1401572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50" name="Freeform 908">
                    <a:extLst>
                      <a:ext uri="{FF2B5EF4-FFF2-40B4-BE49-F238E27FC236}">
                        <a16:creationId xmlns:a16="http://schemas.microsoft.com/office/drawing/2014/main" id="{7DA8C6C4-500B-697E-917A-1BA03F01EC69}"/>
                      </a:ext>
                    </a:extLst>
                  </p:cNvPr>
                  <p:cNvSpPr/>
                  <p:nvPr/>
                </p:nvSpPr>
                <p:spPr>
                  <a:xfrm>
                    <a:off x="1404715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8" name="Graphic 19">
                  <a:extLst>
                    <a:ext uri="{FF2B5EF4-FFF2-40B4-BE49-F238E27FC236}">
                      <a16:creationId xmlns:a16="http://schemas.microsoft.com/office/drawing/2014/main" id="{FE48F49F-FB30-4387-5E52-426624366664}"/>
                    </a:ext>
                  </a:extLst>
                </p:cNvPr>
                <p:cNvGrpSpPr/>
                <p:nvPr/>
              </p:nvGrpSpPr>
              <p:grpSpPr>
                <a:xfrm>
                  <a:off x="14021435" y="230761"/>
                  <a:ext cx="63817" cy="62786"/>
                  <a:chOff x="14021435" y="230761"/>
                  <a:chExt cx="63817" cy="62786"/>
                </a:xfrm>
              </p:grpSpPr>
              <p:sp>
                <p:nvSpPr>
                  <p:cNvPr id="34747" name="Freeform 910">
                    <a:extLst>
                      <a:ext uri="{FF2B5EF4-FFF2-40B4-BE49-F238E27FC236}">
                        <a16:creationId xmlns:a16="http://schemas.microsoft.com/office/drawing/2014/main" id="{2ED1414D-5AF3-1085-DD73-293027E0EDAE}"/>
                      </a:ext>
                    </a:extLst>
                  </p:cNvPr>
                  <p:cNvSpPr/>
                  <p:nvPr/>
                </p:nvSpPr>
                <p:spPr>
                  <a:xfrm>
                    <a:off x="14021435" y="26215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48" name="Freeform 911">
                    <a:extLst>
                      <a:ext uri="{FF2B5EF4-FFF2-40B4-BE49-F238E27FC236}">
                        <a16:creationId xmlns:a16="http://schemas.microsoft.com/office/drawing/2014/main" id="{D8BB9001-7863-FEA3-4922-8D416BC38455}"/>
                      </a:ext>
                    </a:extLst>
                  </p:cNvPr>
                  <p:cNvSpPr/>
                  <p:nvPr/>
                </p:nvSpPr>
                <p:spPr>
                  <a:xfrm>
                    <a:off x="14052868"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89" name="Graphic 19">
                  <a:extLst>
                    <a:ext uri="{FF2B5EF4-FFF2-40B4-BE49-F238E27FC236}">
                      <a16:creationId xmlns:a16="http://schemas.microsoft.com/office/drawing/2014/main" id="{4A57B30B-A39E-01AB-8541-436851E08432}"/>
                    </a:ext>
                  </a:extLst>
                </p:cNvPr>
                <p:cNvGrpSpPr/>
                <p:nvPr/>
              </p:nvGrpSpPr>
              <p:grpSpPr>
                <a:xfrm>
                  <a:off x="14027150" y="230761"/>
                  <a:ext cx="63817" cy="62786"/>
                  <a:chOff x="14027150" y="230761"/>
                  <a:chExt cx="63817" cy="62786"/>
                </a:xfrm>
              </p:grpSpPr>
              <p:sp>
                <p:nvSpPr>
                  <p:cNvPr id="34745" name="Freeform 913">
                    <a:extLst>
                      <a:ext uri="{FF2B5EF4-FFF2-40B4-BE49-F238E27FC236}">
                        <a16:creationId xmlns:a16="http://schemas.microsoft.com/office/drawing/2014/main" id="{D568996C-6DF9-4B11-C081-F25F217A5C7E}"/>
                      </a:ext>
                    </a:extLst>
                  </p:cNvPr>
                  <p:cNvSpPr/>
                  <p:nvPr/>
                </p:nvSpPr>
                <p:spPr>
                  <a:xfrm>
                    <a:off x="14027150" y="26215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46" name="Freeform 914">
                    <a:extLst>
                      <a:ext uri="{FF2B5EF4-FFF2-40B4-BE49-F238E27FC236}">
                        <a16:creationId xmlns:a16="http://schemas.microsoft.com/office/drawing/2014/main" id="{87A2FAA9-257A-1B0E-A738-9198AFC20861}"/>
                      </a:ext>
                    </a:extLst>
                  </p:cNvPr>
                  <p:cNvSpPr/>
                  <p:nvPr/>
                </p:nvSpPr>
                <p:spPr>
                  <a:xfrm>
                    <a:off x="14059535"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0" name="Graphic 19">
                  <a:extLst>
                    <a:ext uri="{FF2B5EF4-FFF2-40B4-BE49-F238E27FC236}">
                      <a16:creationId xmlns:a16="http://schemas.microsoft.com/office/drawing/2014/main" id="{A9A22CAC-DFA2-76FE-2C7C-EDFFB88A2FF3}"/>
                    </a:ext>
                  </a:extLst>
                </p:cNvPr>
                <p:cNvGrpSpPr/>
                <p:nvPr/>
              </p:nvGrpSpPr>
              <p:grpSpPr>
                <a:xfrm>
                  <a:off x="14036675" y="230761"/>
                  <a:ext cx="63817" cy="62786"/>
                  <a:chOff x="14036675" y="230761"/>
                  <a:chExt cx="63817" cy="62786"/>
                </a:xfrm>
              </p:grpSpPr>
              <p:sp>
                <p:nvSpPr>
                  <p:cNvPr id="34743" name="Freeform 916">
                    <a:extLst>
                      <a:ext uri="{FF2B5EF4-FFF2-40B4-BE49-F238E27FC236}">
                        <a16:creationId xmlns:a16="http://schemas.microsoft.com/office/drawing/2014/main" id="{C7F2EC59-533F-7F7A-18DF-62787ACC741B}"/>
                      </a:ext>
                    </a:extLst>
                  </p:cNvPr>
                  <p:cNvSpPr/>
                  <p:nvPr/>
                </p:nvSpPr>
                <p:spPr>
                  <a:xfrm>
                    <a:off x="14036675" y="26215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44" name="Freeform 917">
                    <a:extLst>
                      <a:ext uri="{FF2B5EF4-FFF2-40B4-BE49-F238E27FC236}">
                        <a16:creationId xmlns:a16="http://schemas.microsoft.com/office/drawing/2014/main" id="{502CC6DA-E75B-C112-7270-02EED5647E5F}"/>
                      </a:ext>
                    </a:extLst>
                  </p:cNvPr>
                  <p:cNvSpPr/>
                  <p:nvPr/>
                </p:nvSpPr>
                <p:spPr>
                  <a:xfrm>
                    <a:off x="14069060"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1" name="Graphic 19">
                  <a:extLst>
                    <a:ext uri="{FF2B5EF4-FFF2-40B4-BE49-F238E27FC236}">
                      <a16:creationId xmlns:a16="http://schemas.microsoft.com/office/drawing/2014/main" id="{2C96D80B-496A-7065-1E32-54D1671F6B1A}"/>
                    </a:ext>
                  </a:extLst>
                </p:cNvPr>
                <p:cNvGrpSpPr/>
                <p:nvPr/>
              </p:nvGrpSpPr>
              <p:grpSpPr>
                <a:xfrm>
                  <a:off x="14042390" y="230761"/>
                  <a:ext cx="62865" cy="62786"/>
                  <a:chOff x="14042390" y="230761"/>
                  <a:chExt cx="62865" cy="62786"/>
                </a:xfrm>
              </p:grpSpPr>
              <p:sp>
                <p:nvSpPr>
                  <p:cNvPr id="34741" name="Freeform 919">
                    <a:extLst>
                      <a:ext uri="{FF2B5EF4-FFF2-40B4-BE49-F238E27FC236}">
                        <a16:creationId xmlns:a16="http://schemas.microsoft.com/office/drawing/2014/main" id="{77ABAEFC-B705-04F1-210F-860A4F14F037}"/>
                      </a:ext>
                    </a:extLst>
                  </p:cNvPr>
                  <p:cNvSpPr/>
                  <p:nvPr/>
                </p:nvSpPr>
                <p:spPr>
                  <a:xfrm>
                    <a:off x="1404239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42" name="Freeform 920">
                    <a:extLst>
                      <a:ext uri="{FF2B5EF4-FFF2-40B4-BE49-F238E27FC236}">
                        <a16:creationId xmlns:a16="http://schemas.microsoft.com/office/drawing/2014/main" id="{DEA3AE15-BBB8-39B8-9907-3CDC6FBBC52E}"/>
                      </a:ext>
                    </a:extLst>
                  </p:cNvPr>
                  <p:cNvSpPr/>
                  <p:nvPr/>
                </p:nvSpPr>
                <p:spPr>
                  <a:xfrm>
                    <a:off x="1407382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2" name="Graphic 19">
                  <a:extLst>
                    <a:ext uri="{FF2B5EF4-FFF2-40B4-BE49-F238E27FC236}">
                      <a16:creationId xmlns:a16="http://schemas.microsoft.com/office/drawing/2014/main" id="{A2BEE4E5-0D00-2979-7A4F-C67B52441D99}"/>
                    </a:ext>
                  </a:extLst>
                </p:cNvPr>
                <p:cNvGrpSpPr/>
                <p:nvPr/>
              </p:nvGrpSpPr>
              <p:grpSpPr>
                <a:xfrm>
                  <a:off x="14069060" y="230761"/>
                  <a:ext cx="62865" cy="62786"/>
                  <a:chOff x="14069060" y="230761"/>
                  <a:chExt cx="62865" cy="62786"/>
                </a:xfrm>
              </p:grpSpPr>
              <p:sp>
                <p:nvSpPr>
                  <p:cNvPr id="34739" name="Freeform 922">
                    <a:extLst>
                      <a:ext uri="{FF2B5EF4-FFF2-40B4-BE49-F238E27FC236}">
                        <a16:creationId xmlns:a16="http://schemas.microsoft.com/office/drawing/2014/main" id="{1D25F022-A148-23B9-1BDC-4BB1E7D7058A}"/>
                      </a:ext>
                    </a:extLst>
                  </p:cNvPr>
                  <p:cNvSpPr/>
                  <p:nvPr/>
                </p:nvSpPr>
                <p:spPr>
                  <a:xfrm>
                    <a:off x="14069060" y="26215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40" name="Freeform 923">
                    <a:extLst>
                      <a:ext uri="{FF2B5EF4-FFF2-40B4-BE49-F238E27FC236}">
                        <a16:creationId xmlns:a16="http://schemas.microsoft.com/office/drawing/2014/main" id="{611FD641-2E43-0B5D-75A5-24C9C230F925}"/>
                      </a:ext>
                    </a:extLst>
                  </p:cNvPr>
                  <p:cNvSpPr/>
                  <p:nvPr/>
                </p:nvSpPr>
                <p:spPr>
                  <a:xfrm>
                    <a:off x="14100493" y="2307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3" name="Graphic 19">
                  <a:extLst>
                    <a:ext uri="{FF2B5EF4-FFF2-40B4-BE49-F238E27FC236}">
                      <a16:creationId xmlns:a16="http://schemas.microsoft.com/office/drawing/2014/main" id="{3239E86B-B39C-0AE7-BE06-027F79804B88}"/>
                    </a:ext>
                  </a:extLst>
                </p:cNvPr>
                <p:cNvGrpSpPr/>
                <p:nvPr/>
              </p:nvGrpSpPr>
              <p:grpSpPr>
                <a:xfrm>
                  <a:off x="14075728" y="251689"/>
                  <a:ext cx="62865" cy="62786"/>
                  <a:chOff x="14075728" y="251689"/>
                  <a:chExt cx="62865" cy="62786"/>
                </a:xfrm>
              </p:grpSpPr>
              <p:sp>
                <p:nvSpPr>
                  <p:cNvPr id="34737" name="Freeform 925">
                    <a:extLst>
                      <a:ext uri="{FF2B5EF4-FFF2-40B4-BE49-F238E27FC236}">
                        <a16:creationId xmlns:a16="http://schemas.microsoft.com/office/drawing/2014/main" id="{ACB1B34D-6CE6-833A-9739-0525FF56FFE2}"/>
                      </a:ext>
                    </a:extLst>
                  </p:cNvPr>
                  <p:cNvSpPr/>
                  <p:nvPr/>
                </p:nvSpPr>
                <p:spPr>
                  <a:xfrm>
                    <a:off x="14075728" y="2830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38" name="Freeform 926">
                    <a:extLst>
                      <a:ext uri="{FF2B5EF4-FFF2-40B4-BE49-F238E27FC236}">
                        <a16:creationId xmlns:a16="http://schemas.microsoft.com/office/drawing/2014/main" id="{B7502DDD-073B-FA8A-405A-F8041D6B8E9F}"/>
                      </a:ext>
                    </a:extLst>
                  </p:cNvPr>
                  <p:cNvSpPr/>
                  <p:nvPr/>
                </p:nvSpPr>
                <p:spPr>
                  <a:xfrm>
                    <a:off x="14107160"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4" name="Graphic 19">
                  <a:extLst>
                    <a:ext uri="{FF2B5EF4-FFF2-40B4-BE49-F238E27FC236}">
                      <a16:creationId xmlns:a16="http://schemas.microsoft.com/office/drawing/2014/main" id="{6E99B705-E145-03D0-67DA-1B6A890B178D}"/>
                    </a:ext>
                  </a:extLst>
                </p:cNvPr>
                <p:cNvGrpSpPr/>
                <p:nvPr/>
              </p:nvGrpSpPr>
              <p:grpSpPr>
                <a:xfrm>
                  <a:off x="14080490" y="251689"/>
                  <a:ext cx="62865" cy="62786"/>
                  <a:chOff x="14080490" y="251689"/>
                  <a:chExt cx="62865" cy="62786"/>
                </a:xfrm>
              </p:grpSpPr>
              <p:sp>
                <p:nvSpPr>
                  <p:cNvPr id="34735" name="Freeform 928">
                    <a:extLst>
                      <a:ext uri="{FF2B5EF4-FFF2-40B4-BE49-F238E27FC236}">
                        <a16:creationId xmlns:a16="http://schemas.microsoft.com/office/drawing/2014/main" id="{A3B41D8F-EE83-CFDF-BB59-31D89D362537}"/>
                      </a:ext>
                    </a:extLst>
                  </p:cNvPr>
                  <p:cNvSpPr/>
                  <p:nvPr/>
                </p:nvSpPr>
                <p:spPr>
                  <a:xfrm>
                    <a:off x="14080490" y="2830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36" name="Freeform 929">
                    <a:extLst>
                      <a:ext uri="{FF2B5EF4-FFF2-40B4-BE49-F238E27FC236}">
                        <a16:creationId xmlns:a16="http://schemas.microsoft.com/office/drawing/2014/main" id="{AE898EAB-5780-D6A4-2301-E6E1FCF5F034}"/>
                      </a:ext>
                    </a:extLst>
                  </p:cNvPr>
                  <p:cNvSpPr/>
                  <p:nvPr/>
                </p:nvSpPr>
                <p:spPr>
                  <a:xfrm>
                    <a:off x="1411192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5" name="Graphic 19">
                  <a:extLst>
                    <a:ext uri="{FF2B5EF4-FFF2-40B4-BE49-F238E27FC236}">
                      <a16:creationId xmlns:a16="http://schemas.microsoft.com/office/drawing/2014/main" id="{1D0AB3E5-8029-2FC5-DCF1-7E76B3221C74}"/>
                    </a:ext>
                  </a:extLst>
                </p:cNvPr>
                <p:cNvGrpSpPr/>
                <p:nvPr/>
              </p:nvGrpSpPr>
              <p:grpSpPr>
                <a:xfrm>
                  <a:off x="14113828" y="251689"/>
                  <a:ext cx="63817" cy="62786"/>
                  <a:chOff x="14113828" y="251689"/>
                  <a:chExt cx="63817" cy="62786"/>
                </a:xfrm>
              </p:grpSpPr>
              <p:sp>
                <p:nvSpPr>
                  <p:cNvPr id="34733" name="Freeform 931">
                    <a:extLst>
                      <a:ext uri="{FF2B5EF4-FFF2-40B4-BE49-F238E27FC236}">
                        <a16:creationId xmlns:a16="http://schemas.microsoft.com/office/drawing/2014/main" id="{B89DABE2-98A9-6195-A3F6-E0DF78CFCA44}"/>
                      </a:ext>
                    </a:extLst>
                  </p:cNvPr>
                  <p:cNvSpPr/>
                  <p:nvPr/>
                </p:nvSpPr>
                <p:spPr>
                  <a:xfrm>
                    <a:off x="14113828" y="28308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34" name="Freeform 932">
                    <a:extLst>
                      <a:ext uri="{FF2B5EF4-FFF2-40B4-BE49-F238E27FC236}">
                        <a16:creationId xmlns:a16="http://schemas.microsoft.com/office/drawing/2014/main" id="{6D83ABE9-EB0B-1B9A-297B-D8FA6A75ABD1}"/>
                      </a:ext>
                    </a:extLst>
                  </p:cNvPr>
                  <p:cNvSpPr/>
                  <p:nvPr/>
                </p:nvSpPr>
                <p:spPr>
                  <a:xfrm>
                    <a:off x="1414621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6" name="Graphic 19">
                  <a:extLst>
                    <a:ext uri="{FF2B5EF4-FFF2-40B4-BE49-F238E27FC236}">
                      <a16:creationId xmlns:a16="http://schemas.microsoft.com/office/drawing/2014/main" id="{B4CFD446-84D6-AD55-59AA-4D61860BB804}"/>
                    </a:ext>
                  </a:extLst>
                </p:cNvPr>
                <p:cNvGrpSpPr/>
                <p:nvPr/>
              </p:nvGrpSpPr>
              <p:grpSpPr>
                <a:xfrm>
                  <a:off x="14119543" y="251689"/>
                  <a:ext cx="62864" cy="62786"/>
                  <a:chOff x="14119543" y="251689"/>
                  <a:chExt cx="62864" cy="62786"/>
                </a:xfrm>
              </p:grpSpPr>
              <p:sp>
                <p:nvSpPr>
                  <p:cNvPr id="34731" name="Freeform 934">
                    <a:extLst>
                      <a:ext uri="{FF2B5EF4-FFF2-40B4-BE49-F238E27FC236}">
                        <a16:creationId xmlns:a16="http://schemas.microsoft.com/office/drawing/2014/main" id="{2D1DCDC6-ACC0-4628-D0EE-6FE702B7485F}"/>
                      </a:ext>
                    </a:extLst>
                  </p:cNvPr>
                  <p:cNvSpPr/>
                  <p:nvPr/>
                </p:nvSpPr>
                <p:spPr>
                  <a:xfrm>
                    <a:off x="14119543" y="28308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32" name="Freeform 935">
                    <a:extLst>
                      <a:ext uri="{FF2B5EF4-FFF2-40B4-BE49-F238E27FC236}">
                        <a16:creationId xmlns:a16="http://schemas.microsoft.com/office/drawing/2014/main" id="{3889285F-0509-9859-9501-E07014C329AB}"/>
                      </a:ext>
                    </a:extLst>
                  </p:cNvPr>
                  <p:cNvSpPr/>
                  <p:nvPr/>
                </p:nvSpPr>
                <p:spPr>
                  <a:xfrm>
                    <a:off x="14150975"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7" name="Graphic 19">
                  <a:extLst>
                    <a:ext uri="{FF2B5EF4-FFF2-40B4-BE49-F238E27FC236}">
                      <a16:creationId xmlns:a16="http://schemas.microsoft.com/office/drawing/2014/main" id="{AF1C2F73-B813-8FCC-2FB7-12445DAEF0A4}"/>
                    </a:ext>
                  </a:extLst>
                </p:cNvPr>
                <p:cNvGrpSpPr/>
                <p:nvPr/>
              </p:nvGrpSpPr>
              <p:grpSpPr>
                <a:xfrm>
                  <a:off x="14141450" y="251689"/>
                  <a:ext cx="62865" cy="62786"/>
                  <a:chOff x="14141450" y="251689"/>
                  <a:chExt cx="62865" cy="62786"/>
                </a:xfrm>
              </p:grpSpPr>
              <p:sp>
                <p:nvSpPr>
                  <p:cNvPr id="34729" name="Freeform 937">
                    <a:extLst>
                      <a:ext uri="{FF2B5EF4-FFF2-40B4-BE49-F238E27FC236}">
                        <a16:creationId xmlns:a16="http://schemas.microsoft.com/office/drawing/2014/main" id="{0E675E3E-ED77-7062-B1BC-1EA85FF6B3E4}"/>
                      </a:ext>
                    </a:extLst>
                  </p:cNvPr>
                  <p:cNvSpPr/>
                  <p:nvPr/>
                </p:nvSpPr>
                <p:spPr>
                  <a:xfrm>
                    <a:off x="14141450" y="2830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30" name="Freeform 938">
                    <a:extLst>
                      <a:ext uri="{FF2B5EF4-FFF2-40B4-BE49-F238E27FC236}">
                        <a16:creationId xmlns:a16="http://schemas.microsoft.com/office/drawing/2014/main" id="{08C8DE83-DCE9-D272-A3B7-99D6EC232763}"/>
                      </a:ext>
                    </a:extLst>
                  </p:cNvPr>
                  <p:cNvSpPr/>
                  <p:nvPr/>
                </p:nvSpPr>
                <p:spPr>
                  <a:xfrm>
                    <a:off x="1417288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8" name="Graphic 19">
                  <a:extLst>
                    <a:ext uri="{FF2B5EF4-FFF2-40B4-BE49-F238E27FC236}">
                      <a16:creationId xmlns:a16="http://schemas.microsoft.com/office/drawing/2014/main" id="{BEE24282-D4D3-D7E5-DD06-ABE7782F2C61}"/>
                    </a:ext>
                  </a:extLst>
                </p:cNvPr>
                <p:cNvGrpSpPr/>
                <p:nvPr/>
              </p:nvGrpSpPr>
              <p:grpSpPr>
                <a:xfrm>
                  <a:off x="14163358" y="251689"/>
                  <a:ext cx="63817" cy="62786"/>
                  <a:chOff x="14163358" y="251689"/>
                  <a:chExt cx="63817" cy="62786"/>
                </a:xfrm>
              </p:grpSpPr>
              <p:sp>
                <p:nvSpPr>
                  <p:cNvPr id="34727" name="Freeform 940">
                    <a:extLst>
                      <a:ext uri="{FF2B5EF4-FFF2-40B4-BE49-F238E27FC236}">
                        <a16:creationId xmlns:a16="http://schemas.microsoft.com/office/drawing/2014/main" id="{0218F7F8-55CA-D39A-B562-7F5C8789FD30}"/>
                      </a:ext>
                    </a:extLst>
                  </p:cNvPr>
                  <p:cNvSpPr/>
                  <p:nvPr/>
                </p:nvSpPr>
                <p:spPr>
                  <a:xfrm>
                    <a:off x="14163358" y="2830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28" name="Freeform 941">
                    <a:extLst>
                      <a:ext uri="{FF2B5EF4-FFF2-40B4-BE49-F238E27FC236}">
                        <a16:creationId xmlns:a16="http://schemas.microsoft.com/office/drawing/2014/main" id="{4023A750-DB86-FB52-035E-6E3B13AD50F3}"/>
                      </a:ext>
                    </a:extLst>
                  </p:cNvPr>
                  <p:cNvSpPr/>
                  <p:nvPr/>
                </p:nvSpPr>
                <p:spPr>
                  <a:xfrm>
                    <a:off x="1419574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499" name="Graphic 19">
                  <a:extLst>
                    <a:ext uri="{FF2B5EF4-FFF2-40B4-BE49-F238E27FC236}">
                      <a16:creationId xmlns:a16="http://schemas.microsoft.com/office/drawing/2014/main" id="{E6469D21-17D7-56ED-DD15-1F3F03A488BC}"/>
                    </a:ext>
                  </a:extLst>
                </p:cNvPr>
                <p:cNvGrpSpPr/>
                <p:nvPr/>
              </p:nvGrpSpPr>
              <p:grpSpPr>
                <a:xfrm>
                  <a:off x="14174788" y="251689"/>
                  <a:ext cx="63817" cy="62786"/>
                  <a:chOff x="14174788" y="251689"/>
                  <a:chExt cx="63817" cy="62786"/>
                </a:xfrm>
              </p:grpSpPr>
              <p:sp>
                <p:nvSpPr>
                  <p:cNvPr id="34725" name="Freeform 943">
                    <a:extLst>
                      <a:ext uri="{FF2B5EF4-FFF2-40B4-BE49-F238E27FC236}">
                        <a16:creationId xmlns:a16="http://schemas.microsoft.com/office/drawing/2014/main" id="{75C7A797-257A-B3CC-F0DE-90F08025628F}"/>
                      </a:ext>
                    </a:extLst>
                  </p:cNvPr>
                  <p:cNvSpPr/>
                  <p:nvPr/>
                </p:nvSpPr>
                <p:spPr>
                  <a:xfrm>
                    <a:off x="14174788" y="2830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26" name="Freeform 944">
                    <a:extLst>
                      <a:ext uri="{FF2B5EF4-FFF2-40B4-BE49-F238E27FC236}">
                        <a16:creationId xmlns:a16="http://schemas.microsoft.com/office/drawing/2014/main" id="{3CD2E26C-0EC7-7792-0861-038D560E5C3A}"/>
                      </a:ext>
                    </a:extLst>
                  </p:cNvPr>
                  <p:cNvSpPr/>
                  <p:nvPr/>
                </p:nvSpPr>
                <p:spPr>
                  <a:xfrm>
                    <a:off x="14207173" y="25168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0" name="Graphic 19">
                  <a:extLst>
                    <a:ext uri="{FF2B5EF4-FFF2-40B4-BE49-F238E27FC236}">
                      <a16:creationId xmlns:a16="http://schemas.microsoft.com/office/drawing/2014/main" id="{65AC117A-555E-2BB5-82B6-93D9647E6F27}"/>
                    </a:ext>
                  </a:extLst>
                </p:cNvPr>
                <p:cNvGrpSpPr/>
                <p:nvPr/>
              </p:nvGrpSpPr>
              <p:grpSpPr>
                <a:xfrm>
                  <a:off x="14190028" y="269764"/>
                  <a:ext cx="62865" cy="63737"/>
                  <a:chOff x="14190028" y="269764"/>
                  <a:chExt cx="62865" cy="63737"/>
                </a:xfrm>
              </p:grpSpPr>
              <p:sp>
                <p:nvSpPr>
                  <p:cNvPr id="34723" name="Freeform 946">
                    <a:extLst>
                      <a:ext uri="{FF2B5EF4-FFF2-40B4-BE49-F238E27FC236}">
                        <a16:creationId xmlns:a16="http://schemas.microsoft.com/office/drawing/2014/main" id="{530B261A-2A79-5CF5-10DF-76D68C92B9B1}"/>
                      </a:ext>
                    </a:extLst>
                  </p:cNvPr>
                  <p:cNvSpPr/>
                  <p:nvPr/>
                </p:nvSpPr>
                <p:spPr>
                  <a:xfrm>
                    <a:off x="14190028"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24" name="Freeform 947">
                    <a:extLst>
                      <a:ext uri="{FF2B5EF4-FFF2-40B4-BE49-F238E27FC236}">
                        <a16:creationId xmlns:a16="http://schemas.microsoft.com/office/drawing/2014/main" id="{C4DB1452-8A25-4A51-5373-1EE35929F59A}"/>
                      </a:ext>
                    </a:extLst>
                  </p:cNvPr>
                  <p:cNvSpPr/>
                  <p:nvPr/>
                </p:nvSpPr>
                <p:spPr>
                  <a:xfrm>
                    <a:off x="1422146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1" name="Graphic 19">
                  <a:extLst>
                    <a:ext uri="{FF2B5EF4-FFF2-40B4-BE49-F238E27FC236}">
                      <a16:creationId xmlns:a16="http://schemas.microsoft.com/office/drawing/2014/main" id="{D23E6A02-C2E6-109E-C684-57DFFEF14962}"/>
                    </a:ext>
                  </a:extLst>
                </p:cNvPr>
                <p:cNvGrpSpPr/>
                <p:nvPr/>
              </p:nvGrpSpPr>
              <p:grpSpPr>
                <a:xfrm>
                  <a:off x="14194790" y="269764"/>
                  <a:ext cx="62865" cy="63737"/>
                  <a:chOff x="14194790" y="269764"/>
                  <a:chExt cx="62865" cy="63737"/>
                </a:xfrm>
              </p:grpSpPr>
              <p:sp>
                <p:nvSpPr>
                  <p:cNvPr id="34721" name="Freeform 949">
                    <a:extLst>
                      <a:ext uri="{FF2B5EF4-FFF2-40B4-BE49-F238E27FC236}">
                        <a16:creationId xmlns:a16="http://schemas.microsoft.com/office/drawing/2014/main" id="{AC91EE7F-1C1C-2815-5D42-C52623C5ED0C}"/>
                      </a:ext>
                    </a:extLst>
                  </p:cNvPr>
                  <p:cNvSpPr/>
                  <p:nvPr/>
                </p:nvSpPr>
                <p:spPr>
                  <a:xfrm>
                    <a:off x="1419479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22" name="Freeform 950">
                    <a:extLst>
                      <a:ext uri="{FF2B5EF4-FFF2-40B4-BE49-F238E27FC236}">
                        <a16:creationId xmlns:a16="http://schemas.microsoft.com/office/drawing/2014/main" id="{7DE72AC7-91AF-7FF0-5547-C9D80C9C9329}"/>
                      </a:ext>
                    </a:extLst>
                  </p:cNvPr>
                  <p:cNvSpPr/>
                  <p:nvPr/>
                </p:nvSpPr>
                <p:spPr>
                  <a:xfrm>
                    <a:off x="1422622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2" name="Graphic 19">
                  <a:extLst>
                    <a:ext uri="{FF2B5EF4-FFF2-40B4-BE49-F238E27FC236}">
                      <a16:creationId xmlns:a16="http://schemas.microsoft.com/office/drawing/2014/main" id="{8D35B3C9-7724-DB6E-1FB0-40D286712A33}"/>
                    </a:ext>
                  </a:extLst>
                </p:cNvPr>
                <p:cNvGrpSpPr/>
                <p:nvPr/>
              </p:nvGrpSpPr>
              <p:grpSpPr>
                <a:xfrm>
                  <a:off x="14230985" y="269764"/>
                  <a:ext cx="62865" cy="63737"/>
                  <a:chOff x="14230985" y="269764"/>
                  <a:chExt cx="62865" cy="63737"/>
                </a:xfrm>
              </p:grpSpPr>
              <p:sp>
                <p:nvSpPr>
                  <p:cNvPr id="34719" name="Freeform 952">
                    <a:extLst>
                      <a:ext uri="{FF2B5EF4-FFF2-40B4-BE49-F238E27FC236}">
                        <a16:creationId xmlns:a16="http://schemas.microsoft.com/office/drawing/2014/main" id="{B0B72EC5-6BEF-49D1-F0D2-3E40C7AA9AE2}"/>
                      </a:ext>
                    </a:extLst>
                  </p:cNvPr>
                  <p:cNvSpPr/>
                  <p:nvPr/>
                </p:nvSpPr>
                <p:spPr>
                  <a:xfrm>
                    <a:off x="1423098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20" name="Freeform 953">
                    <a:extLst>
                      <a:ext uri="{FF2B5EF4-FFF2-40B4-BE49-F238E27FC236}">
                        <a16:creationId xmlns:a16="http://schemas.microsoft.com/office/drawing/2014/main" id="{B39B5AFD-7C1B-DB7B-3358-9DCE31B5E243}"/>
                      </a:ext>
                    </a:extLst>
                  </p:cNvPr>
                  <p:cNvSpPr/>
                  <p:nvPr/>
                </p:nvSpPr>
                <p:spPr>
                  <a:xfrm>
                    <a:off x="1426241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3" name="Graphic 19">
                  <a:extLst>
                    <a:ext uri="{FF2B5EF4-FFF2-40B4-BE49-F238E27FC236}">
                      <a16:creationId xmlns:a16="http://schemas.microsoft.com/office/drawing/2014/main" id="{106D3DBA-2E4D-276F-7036-8F9AD19B96B4}"/>
                    </a:ext>
                  </a:extLst>
                </p:cNvPr>
                <p:cNvGrpSpPr/>
                <p:nvPr/>
              </p:nvGrpSpPr>
              <p:grpSpPr>
                <a:xfrm>
                  <a:off x="14234795" y="269764"/>
                  <a:ext cx="62865" cy="63737"/>
                  <a:chOff x="14234795" y="269764"/>
                  <a:chExt cx="62865" cy="63737"/>
                </a:xfrm>
              </p:grpSpPr>
              <p:sp>
                <p:nvSpPr>
                  <p:cNvPr id="34717" name="Freeform 955">
                    <a:extLst>
                      <a:ext uri="{FF2B5EF4-FFF2-40B4-BE49-F238E27FC236}">
                        <a16:creationId xmlns:a16="http://schemas.microsoft.com/office/drawing/2014/main" id="{2C47D1C4-BF15-BC2F-7033-62BEE888CA9D}"/>
                      </a:ext>
                    </a:extLst>
                  </p:cNvPr>
                  <p:cNvSpPr/>
                  <p:nvPr/>
                </p:nvSpPr>
                <p:spPr>
                  <a:xfrm>
                    <a:off x="1423479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18" name="Freeform 956">
                    <a:extLst>
                      <a:ext uri="{FF2B5EF4-FFF2-40B4-BE49-F238E27FC236}">
                        <a16:creationId xmlns:a16="http://schemas.microsoft.com/office/drawing/2014/main" id="{41D34CE8-2937-CE28-5D84-DD79FB3E66FE}"/>
                      </a:ext>
                    </a:extLst>
                  </p:cNvPr>
                  <p:cNvSpPr/>
                  <p:nvPr/>
                </p:nvSpPr>
                <p:spPr>
                  <a:xfrm>
                    <a:off x="1426622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4" name="Graphic 19">
                  <a:extLst>
                    <a:ext uri="{FF2B5EF4-FFF2-40B4-BE49-F238E27FC236}">
                      <a16:creationId xmlns:a16="http://schemas.microsoft.com/office/drawing/2014/main" id="{A8273041-07B6-8530-C4B3-BBDCA0652740}"/>
                    </a:ext>
                  </a:extLst>
                </p:cNvPr>
                <p:cNvGrpSpPr/>
                <p:nvPr/>
              </p:nvGrpSpPr>
              <p:grpSpPr>
                <a:xfrm>
                  <a:off x="14247178" y="269764"/>
                  <a:ext cx="62865" cy="63737"/>
                  <a:chOff x="14247178" y="269764"/>
                  <a:chExt cx="62865" cy="63737"/>
                </a:xfrm>
              </p:grpSpPr>
              <p:sp>
                <p:nvSpPr>
                  <p:cNvPr id="34715" name="Freeform 958">
                    <a:extLst>
                      <a:ext uri="{FF2B5EF4-FFF2-40B4-BE49-F238E27FC236}">
                        <a16:creationId xmlns:a16="http://schemas.microsoft.com/office/drawing/2014/main" id="{B2F95102-A601-D584-5B36-65C94B09EA05}"/>
                      </a:ext>
                    </a:extLst>
                  </p:cNvPr>
                  <p:cNvSpPr/>
                  <p:nvPr/>
                </p:nvSpPr>
                <p:spPr>
                  <a:xfrm>
                    <a:off x="14247178"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16" name="Freeform 959">
                    <a:extLst>
                      <a:ext uri="{FF2B5EF4-FFF2-40B4-BE49-F238E27FC236}">
                        <a16:creationId xmlns:a16="http://schemas.microsoft.com/office/drawing/2014/main" id="{3C4EEF69-0C01-6E26-D549-E5A068D41FCE}"/>
                      </a:ext>
                    </a:extLst>
                  </p:cNvPr>
                  <p:cNvSpPr/>
                  <p:nvPr/>
                </p:nvSpPr>
                <p:spPr>
                  <a:xfrm>
                    <a:off x="1427861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5" name="Graphic 19">
                  <a:extLst>
                    <a:ext uri="{FF2B5EF4-FFF2-40B4-BE49-F238E27FC236}">
                      <a16:creationId xmlns:a16="http://schemas.microsoft.com/office/drawing/2014/main" id="{3F56CF1B-2303-EC63-BA05-8A32B9E578FD}"/>
                    </a:ext>
                  </a:extLst>
                </p:cNvPr>
                <p:cNvGrpSpPr/>
                <p:nvPr/>
              </p:nvGrpSpPr>
              <p:grpSpPr>
                <a:xfrm>
                  <a:off x="14251940" y="269764"/>
                  <a:ext cx="63817" cy="63737"/>
                  <a:chOff x="14251940" y="269764"/>
                  <a:chExt cx="63817" cy="63737"/>
                </a:xfrm>
              </p:grpSpPr>
              <p:sp>
                <p:nvSpPr>
                  <p:cNvPr id="34713" name="Freeform 961">
                    <a:extLst>
                      <a:ext uri="{FF2B5EF4-FFF2-40B4-BE49-F238E27FC236}">
                        <a16:creationId xmlns:a16="http://schemas.microsoft.com/office/drawing/2014/main" id="{5A48320A-56B9-2759-A209-8DF52CBD15CA}"/>
                      </a:ext>
                    </a:extLst>
                  </p:cNvPr>
                  <p:cNvSpPr/>
                  <p:nvPr/>
                </p:nvSpPr>
                <p:spPr>
                  <a:xfrm>
                    <a:off x="14251940"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714" name="Freeform 962">
                    <a:extLst>
                      <a:ext uri="{FF2B5EF4-FFF2-40B4-BE49-F238E27FC236}">
                        <a16:creationId xmlns:a16="http://schemas.microsoft.com/office/drawing/2014/main" id="{E7D3B3C8-F3C8-2287-3E95-F4621516EF03}"/>
                      </a:ext>
                    </a:extLst>
                  </p:cNvPr>
                  <p:cNvSpPr/>
                  <p:nvPr/>
                </p:nvSpPr>
                <p:spPr>
                  <a:xfrm>
                    <a:off x="1428432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6" name="Graphic 19">
                  <a:extLst>
                    <a:ext uri="{FF2B5EF4-FFF2-40B4-BE49-F238E27FC236}">
                      <a16:creationId xmlns:a16="http://schemas.microsoft.com/office/drawing/2014/main" id="{324CDFC1-6A0F-2211-12C8-8D7851A01E5F}"/>
                    </a:ext>
                  </a:extLst>
                </p:cNvPr>
                <p:cNvGrpSpPr/>
                <p:nvPr/>
              </p:nvGrpSpPr>
              <p:grpSpPr>
                <a:xfrm>
                  <a:off x="14257655" y="269764"/>
                  <a:ext cx="62864" cy="63737"/>
                  <a:chOff x="14257655" y="269764"/>
                  <a:chExt cx="62864" cy="63737"/>
                </a:xfrm>
              </p:grpSpPr>
              <p:sp>
                <p:nvSpPr>
                  <p:cNvPr id="34711" name="Freeform 964">
                    <a:extLst>
                      <a:ext uri="{FF2B5EF4-FFF2-40B4-BE49-F238E27FC236}">
                        <a16:creationId xmlns:a16="http://schemas.microsoft.com/office/drawing/2014/main" id="{CD2EFFCF-828B-BDD5-38E7-B19A8E00C2BE}"/>
                      </a:ext>
                    </a:extLst>
                  </p:cNvPr>
                  <p:cNvSpPr/>
                  <p:nvPr/>
                </p:nvSpPr>
                <p:spPr>
                  <a:xfrm>
                    <a:off x="14257655" y="3021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12" name="Freeform 965">
                    <a:extLst>
                      <a:ext uri="{FF2B5EF4-FFF2-40B4-BE49-F238E27FC236}">
                        <a16:creationId xmlns:a16="http://schemas.microsoft.com/office/drawing/2014/main" id="{D8A6D7EE-2AC8-1A54-D3E6-B6935D6463E8}"/>
                      </a:ext>
                    </a:extLst>
                  </p:cNvPr>
                  <p:cNvSpPr/>
                  <p:nvPr/>
                </p:nvSpPr>
                <p:spPr>
                  <a:xfrm>
                    <a:off x="1428908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7" name="Graphic 19">
                  <a:extLst>
                    <a:ext uri="{FF2B5EF4-FFF2-40B4-BE49-F238E27FC236}">
                      <a16:creationId xmlns:a16="http://schemas.microsoft.com/office/drawing/2014/main" id="{4BB96D10-2674-C84E-32F5-F160D08CA97A}"/>
                    </a:ext>
                  </a:extLst>
                </p:cNvPr>
                <p:cNvGrpSpPr/>
                <p:nvPr/>
              </p:nvGrpSpPr>
              <p:grpSpPr>
                <a:xfrm>
                  <a:off x="14263370" y="269764"/>
                  <a:ext cx="62865" cy="63737"/>
                  <a:chOff x="14263370" y="269764"/>
                  <a:chExt cx="62865" cy="63737"/>
                </a:xfrm>
              </p:grpSpPr>
              <p:sp>
                <p:nvSpPr>
                  <p:cNvPr id="34709" name="Freeform 967">
                    <a:extLst>
                      <a:ext uri="{FF2B5EF4-FFF2-40B4-BE49-F238E27FC236}">
                        <a16:creationId xmlns:a16="http://schemas.microsoft.com/office/drawing/2014/main" id="{B5C98C18-7841-B6C0-DFF4-0716F3A75D43}"/>
                      </a:ext>
                    </a:extLst>
                  </p:cNvPr>
                  <p:cNvSpPr/>
                  <p:nvPr/>
                </p:nvSpPr>
                <p:spPr>
                  <a:xfrm>
                    <a:off x="1426337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10" name="Freeform 968">
                    <a:extLst>
                      <a:ext uri="{FF2B5EF4-FFF2-40B4-BE49-F238E27FC236}">
                        <a16:creationId xmlns:a16="http://schemas.microsoft.com/office/drawing/2014/main" id="{3E23A793-A638-47E2-E70B-A9212DB7B9D1}"/>
                      </a:ext>
                    </a:extLst>
                  </p:cNvPr>
                  <p:cNvSpPr/>
                  <p:nvPr/>
                </p:nvSpPr>
                <p:spPr>
                  <a:xfrm>
                    <a:off x="1429480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8" name="Graphic 19">
                  <a:extLst>
                    <a:ext uri="{FF2B5EF4-FFF2-40B4-BE49-F238E27FC236}">
                      <a16:creationId xmlns:a16="http://schemas.microsoft.com/office/drawing/2014/main" id="{589E6B36-72A7-65A5-85FF-2A24E662F724}"/>
                    </a:ext>
                  </a:extLst>
                </p:cNvPr>
                <p:cNvGrpSpPr/>
                <p:nvPr/>
              </p:nvGrpSpPr>
              <p:grpSpPr>
                <a:xfrm>
                  <a:off x="14269085" y="269764"/>
                  <a:ext cx="62865" cy="63737"/>
                  <a:chOff x="14269085" y="269764"/>
                  <a:chExt cx="62865" cy="63737"/>
                </a:xfrm>
              </p:grpSpPr>
              <p:sp>
                <p:nvSpPr>
                  <p:cNvPr id="34707" name="Freeform 970">
                    <a:extLst>
                      <a:ext uri="{FF2B5EF4-FFF2-40B4-BE49-F238E27FC236}">
                        <a16:creationId xmlns:a16="http://schemas.microsoft.com/office/drawing/2014/main" id="{123A5035-62D7-F746-9CF4-9432F9DA400D}"/>
                      </a:ext>
                    </a:extLst>
                  </p:cNvPr>
                  <p:cNvSpPr/>
                  <p:nvPr/>
                </p:nvSpPr>
                <p:spPr>
                  <a:xfrm>
                    <a:off x="1426908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08" name="Freeform 971">
                    <a:extLst>
                      <a:ext uri="{FF2B5EF4-FFF2-40B4-BE49-F238E27FC236}">
                        <a16:creationId xmlns:a16="http://schemas.microsoft.com/office/drawing/2014/main" id="{1726AC0C-7435-6945-8764-3E47756D9AD5}"/>
                      </a:ext>
                    </a:extLst>
                  </p:cNvPr>
                  <p:cNvSpPr/>
                  <p:nvPr/>
                </p:nvSpPr>
                <p:spPr>
                  <a:xfrm>
                    <a:off x="1430051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09" name="Graphic 19">
                  <a:extLst>
                    <a:ext uri="{FF2B5EF4-FFF2-40B4-BE49-F238E27FC236}">
                      <a16:creationId xmlns:a16="http://schemas.microsoft.com/office/drawing/2014/main" id="{3269B379-8144-7757-4768-8161708FD6FA}"/>
                    </a:ext>
                  </a:extLst>
                </p:cNvPr>
                <p:cNvGrpSpPr/>
                <p:nvPr/>
              </p:nvGrpSpPr>
              <p:grpSpPr>
                <a:xfrm>
                  <a:off x="14280515" y="269764"/>
                  <a:ext cx="62865" cy="63737"/>
                  <a:chOff x="14280515" y="269764"/>
                  <a:chExt cx="62865" cy="63737"/>
                </a:xfrm>
              </p:grpSpPr>
              <p:sp>
                <p:nvSpPr>
                  <p:cNvPr id="34705" name="Freeform 973">
                    <a:extLst>
                      <a:ext uri="{FF2B5EF4-FFF2-40B4-BE49-F238E27FC236}">
                        <a16:creationId xmlns:a16="http://schemas.microsoft.com/office/drawing/2014/main" id="{44B87F18-7A93-AB10-7ECD-2E7B9CBDA9B6}"/>
                      </a:ext>
                    </a:extLst>
                  </p:cNvPr>
                  <p:cNvSpPr/>
                  <p:nvPr/>
                </p:nvSpPr>
                <p:spPr>
                  <a:xfrm>
                    <a:off x="1428051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06" name="Freeform 974">
                    <a:extLst>
                      <a:ext uri="{FF2B5EF4-FFF2-40B4-BE49-F238E27FC236}">
                        <a16:creationId xmlns:a16="http://schemas.microsoft.com/office/drawing/2014/main" id="{86752812-4E59-779B-A19D-29F0138FF7A4}"/>
                      </a:ext>
                    </a:extLst>
                  </p:cNvPr>
                  <p:cNvSpPr/>
                  <p:nvPr/>
                </p:nvSpPr>
                <p:spPr>
                  <a:xfrm>
                    <a:off x="1431194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0" name="Graphic 19">
                  <a:extLst>
                    <a:ext uri="{FF2B5EF4-FFF2-40B4-BE49-F238E27FC236}">
                      <a16:creationId xmlns:a16="http://schemas.microsoft.com/office/drawing/2014/main" id="{4DE856A2-1D40-CB21-0D4E-B68D69F01627}"/>
                    </a:ext>
                  </a:extLst>
                </p:cNvPr>
                <p:cNvGrpSpPr/>
                <p:nvPr/>
              </p:nvGrpSpPr>
              <p:grpSpPr>
                <a:xfrm>
                  <a:off x="14284325" y="269764"/>
                  <a:ext cx="63817" cy="63737"/>
                  <a:chOff x="14284325" y="269764"/>
                  <a:chExt cx="63817" cy="63737"/>
                </a:xfrm>
              </p:grpSpPr>
              <p:sp>
                <p:nvSpPr>
                  <p:cNvPr id="34703" name="Freeform 976">
                    <a:extLst>
                      <a:ext uri="{FF2B5EF4-FFF2-40B4-BE49-F238E27FC236}">
                        <a16:creationId xmlns:a16="http://schemas.microsoft.com/office/drawing/2014/main" id="{41F6A673-7C86-66EC-5962-9ED0E392525B}"/>
                      </a:ext>
                    </a:extLst>
                  </p:cNvPr>
                  <p:cNvSpPr/>
                  <p:nvPr/>
                </p:nvSpPr>
                <p:spPr>
                  <a:xfrm>
                    <a:off x="14284325"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04" name="Freeform 977">
                    <a:extLst>
                      <a:ext uri="{FF2B5EF4-FFF2-40B4-BE49-F238E27FC236}">
                        <a16:creationId xmlns:a16="http://schemas.microsoft.com/office/drawing/2014/main" id="{34412237-8AB2-7AD7-D450-E3AE8BFDCEA9}"/>
                      </a:ext>
                    </a:extLst>
                  </p:cNvPr>
                  <p:cNvSpPr/>
                  <p:nvPr/>
                </p:nvSpPr>
                <p:spPr>
                  <a:xfrm>
                    <a:off x="1431671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1" name="Graphic 19">
                  <a:extLst>
                    <a:ext uri="{FF2B5EF4-FFF2-40B4-BE49-F238E27FC236}">
                      <a16:creationId xmlns:a16="http://schemas.microsoft.com/office/drawing/2014/main" id="{E15405F2-C240-7AA5-81CC-06ACF5630A87}"/>
                    </a:ext>
                  </a:extLst>
                </p:cNvPr>
                <p:cNvGrpSpPr/>
                <p:nvPr/>
              </p:nvGrpSpPr>
              <p:grpSpPr>
                <a:xfrm>
                  <a:off x="14290040" y="269764"/>
                  <a:ext cx="62865" cy="63737"/>
                  <a:chOff x="14290040" y="269764"/>
                  <a:chExt cx="62865" cy="63737"/>
                </a:xfrm>
              </p:grpSpPr>
              <p:sp>
                <p:nvSpPr>
                  <p:cNvPr id="34701" name="Freeform 979">
                    <a:extLst>
                      <a:ext uri="{FF2B5EF4-FFF2-40B4-BE49-F238E27FC236}">
                        <a16:creationId xmlns:a16="http://schemas.microsoft.com/office/drawing/2014/main" id="{CDD2B0F1-47F5-D647-E850-8A053BBF433F}"/>
                      </a:ext>
                    </a:extLst>
                  </p:cNvPr>
                  <p:cNvSpPr/>
                  <p:nvPr/>
                </p:nvSpPr>
                <p:spPr>
                  <a:xfrm>
                    <a:off x="1429004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702" name="Freeform 980">
                    <a:extLst>
                      <a:ext uri="{FF2B5EF4-FFF2-40B4-BE49-F238E27FC236}">
                        <a16:creationId xmlns:a16="http://schemas.microsoft.com/office/drawing/2014/main" id="{2A0B1B88-BD7A-6B0A-148D-5EF6ED41BC0F}"/>
                      </a:ext>
                    </a:extLst>
                  </p:cNvPr>
                  <p:cNvSpPr/>
                  <p:nvPr/>
                </p:nvSpPr>
                <p:spPr>
                  <a:xfrm>
                    <a:off x="1432147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2" name="Graphic 19">
                  <a:extLst>
                    <a:ext uri="{FF2B5EF4-FFF2-40B4-BE49-F238E27FC236}">
                      <a16:creationId xmlns:a16="http://schemas.microsoft.com/office/drawing/2014/main" id="{E86F4641-896C-A2D8-D029-CBE3AD29ACEB}"/>
                    </a:ext>
                  </a:extLst>
                </p:cNvPr>
                <p:cNvGrpSpPr/>
                <p:nvPr/>
              </p:nvGrpSpPr>
              <p:grpSpPr>
                <a:xfrm>
                  <a:off x="14301470" y="269764"/>
                  <a:ext cx="63817" cy="63737"/>
                  <a:chOff x="14301470" y="269764"/>
                  <a:chExt cx="63817" cy="63737"/>
                </a:xfrm>
              </p:grpSpPr>
              <p:sp>
                <p:nvSpPr>
                  <p:cNvPr id="34699" name="Freeform 982">
                    <a:extLst>
                      <a:ext uri="{FF2B5EF4-FFF2-40B4-BE49-F238E27FC236}">
                        <a16:creationId xmlns:a16="http://schemas.microsoft.com/office/drawing/2014/main" id="{33BEDF5B-4481-145D-314C-7B7CA0E28207}"/>
                      </a:ext>
                    </a:extLst>
                  </p:cNvPr>
                  <p:cNvSpPr/>
                  <p:nvPr/>
                </p:nvSpPr>
                <p:spPr>
                  <a:xfrm>
                    <a:off x="14301470"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700" name="Freeform 983">
                    <a:extLst>
                      <a:ext uri="{FF2B5EF4-FFF2-40B4-BE49-F238E27FC236}">
                        <a16:creationId xmlns:a16="http://schemas.microsoft.com/office/drawing/2014/main" id="{1CD56C3E-3403-A762-4939-6C9E96BC9EC4}"/>
                      </a:ext>
                    </a:extLst>
                  </p:cNvPr>
                  <p:cNvSpPr/>
                  <p:nvPr/>
                </p:nvSpPr>
                <p:spPr>
                  <a:xfrm>
                    <a:off x="1433385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3" name="Graphic 19">
                  <a:extLst>
                    <a:ext uri="{FF2B5EF4-FFF2-40B4-BE49-F238E27FC236}">
                      <a16:creationId xmlns:a16="http://schemas.microsoft.com/office/drawing/2014/main" id="{61EB938E-37AE-1F50-E5B9-94A59E3EA30D}"/>
                    </a:ext>
                  </a:extLst>
                </p:cNvPr>
                <p:cNvGrpSpPr/>
                <p:nvPr/>
              </p:nvGrpSpPr>
              <p:grpSpPr>
                <a:xfrm>
                  <a:off x="14306233" y="269764"/>
                  <a:ext cx="63817" cy="63737"/>
                  <a:chOff x="14306233" y="269764"/>
                  <a:chExt cx="63817" cy="63737"/>
                </a:xfrm>
              </p:grpSpPr>
              <p:sp>
                <p:nvSpPr>
                  <p:cNvPr id="34697" name="Freeform 985">
                    <a:extLst>
                      <a:ext uri="{FF2B5EF4-FFF2-40B4-BE49-F238E27FC236}">
                        <a16:creationId xmlns:a16="http://schemas.microsoft.com/office/drawing/2014/main" id="{91CD2117-4D92-3854-EA72-FAC677CDBBA8}"/>
                      </a:ext>
                    </a:extLst>
                  </p:cNvPr>
                  <p:cNvSpPr/>
                  <p:nvPr/>
                </p:nvSpPr>
                <p:spPr>
                  <a:xfrm>
                    <a:off x="14306233"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98" name="Freeform 986">
                    <a:extLst>
                      <a:ext uri="{FF2B5EF4-FFF2-40B4-BE49-F238E27FC236}">
                        <a16:creationId xmlns:a16="http://schemas.microsoft.com/office/drawing/2014/main" id="{9EE05616-06E1-F02B-2CEB-9D04E9D32FAA}"/>
                      </a:ext>
                    </a:extLst>
                  </p:cNvPr>
                  <p:cNvSpPr/>
                  <p:nvPr/>
                </p:nvSpPr>
                <p:spPr>
                  <a:xfrm>
                    <a:off x="1433861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4" name="Graphic 19">
                  <a:extLst>
                    <a:ext uri="{FF2B5EF4-FFF2-40B4-BE49-F238E27FC236}">
                      <a16:creationId xmlns:a16="http://schemas.microsoft.com/office/drawing/2014/main" id="{D74C966F-16E4-1B5E-F169-A4635DB01A3D}"/>
                    </a:ext>
                  </a:extLst>
                </p:cNvPr>
                <p:cNvGrpSpPr/>
                <p:nvPr/>
              </p:nvGrpSpPr>
              <p:grpSpPr>
                <a:xfrm>
                  <a:off x="14317663" y="269764"/>
                  <a:ext cx="63817" cy="63737"/>
                  <a:chOff x="14317663" y="269764"/>
                  <a:chExt cx="63817" cy="63737"/>
                </a:xfrm>
              </p:grpSpPr>
              <p:sp>
                <p:nvSpPr>
                  <p:cNvPr id="34695" name="Freeform 988">
                    <a:extLst>
                      <a:ext uri="{FF2B5EF4-FFF2-40B4-BE49-F238E27FC236}">
                        <a16:creationId xmlns:a16="http://schemas.microsoft.com/office/drawing/2014/main" id="{08841300-CC40-C6DE-3769-1BD19F0533A7}"/>
                      </a:ext>
                    </a:extLst>
                  </p:cNvPr>
                  <p:cNvSpPr/>
                  <p:nvPr/>
                </p:nvSpPr>
                <p:spPr>
                  <a:xfrm>
                    <a:off x="14317663"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96" name="Freeform 989">
                    <a:extLst>
                      <a:ext uri="{FF2B5EF4-FFF2-40B4-BE49-F238E27FC236}">
                        <a16:creationId xmlns:a16="http://schemas.microsoft.com/office/drawing/2014/main" id="{2734AE08-1BCB-1AD2-F111-773D672A3403}"/>
                      </a:ext>
                    </a:extLst>
                  </p:cNvPr>
                  <p:cNvSpPr/>
                  <p:nvPr/>
                </p:nvSpPr>
                <p:spPr>
                  <a:xfrm>
                    <a:off x="1435004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5" name="Graphic 19">
                  <a:extLst>
                    <a:ext uri="{FF2B5EF4-FFF2-40B4-BE49-F238E27FC236}">
                      <a16:creationId xmlns:a16="http://schemas.microsoft.com/office/drawing/2014/main" id="{0D67E626-3D27-3A3E-F227-78B2B37C0740}"/>
                    </a:ext>
                  </a:extLst>
                </p:cNvPr>
                <p:cNvGrpSpPr/>
                <p:nvPr/>
              </p:nvGrpSpPr>
              <p:grpSpPr>
                <a:xfrm>
                  <a:off x="14334808" y="269764"/>
                  <a:ext cx="63817" cy="63737"/>
                  <a:chOff x="14334808" y="269764"/>
                  <a:chExt cx="63817" cy="63737"/>
                </a:xfrm>
              </p:grpSpPr>
              <p:sp>
                <p:nvSpPr>
                  <p:cNvPr id="34693" name="Freeform 991">
                    <a:extLst>
                      <a:ext uri="{FF2B5EF4-FFF2-40B4-BE49-F238E27FC236}">
                        <a16:creationId xmlns:a16="http://schemas.microsoft.com/office/drawing/2014/main" id="{BA96DD45-5C9D-408C-A502-4C5AF3EFE648}"/>
                      </a:ext>
                    </a:extLst>
                  </p:cNvPr>
                  <p:cNvSpPr/>
                  <p:nvPr/>
                </p:nvSpPr>
                <p:spPr>
                  <a:xfrm>
                    <a:off x="14334808" y="3021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94" name="Freeform 992">
                    <a:extLst>
                      <a:ext uri="{FF2B5EF4-FFF2-40B4-BE49-F238E27FC236}">
                        <a16:creationId xmlns:a16="http://schemas.microsoft.com/office/drawing/2014/main" id="{7ECA6DCD-1E3E-2071-DD99-125FBFF7A3B0}"/>
                      </a:ext>
                    </a:extLst>
                  </p:cNvPr>
                  <p:cNvSpPr/>
                  <p:nvPr/>
                </p:nvSpPr>
                <p:spPr>
                  <a:xfrm>
                    <a:off x="1436624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6" name="Graphic 19">
                  <a:extLst>
                    <a:ext uri="{FF2B5EF4-FFF2-40B4-BE49-F238E27FC236}">
                      <a16:creationId xmlns:a16="http://schemas.microsoft.com/office/drawing/2014/main" id="{748899AA-17E9-7F7A-3217-527732DC6146}"/>
                    </a:ext>
                  </a:extLst>
                </p:cNvPr>
                <p:cNvGrpSpPr/>
                <p:nvPr/>
              </p:nvGrpSpPr>
              <p:grpSpPr>
                <a:xfrm>
                  <a:off x="14340523" y="269764"/>
                  <a:ext cx="63817" cy="63737"/>
                  <a:chOff x="14340523" y="269764"/>
                  <a:chExt cx="63817" cy="63737"/>
                </a:xfrm>
              </p:grpSpPr>
              <p:sp>
                <p:nvSpPr>
                  <p:cNvPr id="34691" name="Freeform 994">
                    <a:extLst>
                      <a:ext uri="{FF2B5EF4-FFF2-40B4-BE49-F238E27FC236}">
                        <a16:creationId xmlns:a16="http://schemas.microsoft.com/office/drawing/2014/main" id="{C4281EC4-4C9B-DD42-CF3E-EE35783E1DAF}"/>
                      </a:ext>
                    </a:extLst>
                  </p:cNvPr>
                  <p:cNvSpPr/>
                  <p:nvPr/>
                </p:nvSpPr>
                <p:spPr>
                  <a:xfrm>
                    <a:off x="14340523"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92" name="Freeform 995">
                    <a:extLst>
                      <a:ext uri="{FF2B5EF4-FFF2-40B4-BE49-F238E27FC236}">
                        <a16:creationId xmlns:a16="http://schemas.microsoft.com/office/drawing/2014/main" id="{D30BFEC1-536D-64FD-9C95-1C32DF56B54C}"/>
                      </a:ext>
                    </a:extLst>
                  </p:cNvPr>
                  <p:cNvSpPr/>
                  <p:nvPr/>
                </p:nvSpPr>
                <p:spPr>
                  <a:xfrm>
                    <a:off x="1437195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7" name="Graphic 19">
                  <a:extLst>
                    <a:ext uri="{FF2B5EF4-FFF2-40B4-BE49-F238E27FC236}">
                      <a16:creationId xmlns:a16="http://schemas.microsoft.com/office/drawing/2014/main" id="{F864F67C-B410-74C9-9629-8255DF4A8F90}"/>
                    </a:ext>
                  </a:extLst>
                </p:cNvPr>
                <p:cNvGrpSpPr/>
                <p:nvPr/>
              </p:nvGrpSpPr>
              <p:grpSpPr>
                <a:xfrm>
                  <a:off x="14346238" y="269764"/>
                  <a:ext cx="62865" cy="63737"/>
                  <a:chOff x="14346238" y="269764"/>
                  <a:chExt cx="62865" cy="63737"/>
                </a:xfrm>
              </p:grpSpPr>
              <p:sp>
                <p:nvSpPr>
                  <p:cNvPr id="34689" name="Freeform 997">
                    <a:extLst>
                      <a:ext uri="{FF2B5EF4-FFF2-40B4-BE49-F238E27FC236}">
                        <a16:creationId xmlns:a16="http://schemas.microsoft.com/office/drawing/2014/main" id="{D48DECB6-306A-063A-C12C-1B646644DCD9}"/>
                      </a:ext>
                    </a:extLst>
                  </p:cNvPr>
                  <p:cNvSpPr/>
                  <p:nvPr/>
                </p:nvSpPr>
                <p:spPr>
                  <a:xfrm>
                    <a:off x="14346238"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90" name="Freeform 998">
                    <a:extLst>
                      <a:ext uri="{FF2B5EF4-FFF2-40B4-BE49-F238E27FC236}">
                        <a16:creationId xmlns:a16="http://schemas.microsoft.com/office/drawing/2014/main" id="{A54802F3-BEC9-0BDD-38DC-B56357125211}"/>
                      </a:ext>
                    </a:extLst>
                  </p:cNvPr>
                  <p:cNvSpPr/>
                  <p:nvPr/>
                </p:nvSpPr>
                <p:spPr>
                  <a:xfrm>
                    <a:off x="1437767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8" name="Graphic 19">
                  <a:extLst>
                    <a:ext uri="{FF2B5EF4-FFF2-40B4-BE49-F238E27FC236}">
                      <a16:creationId xmlns:a16="http://schemas.microsoft.com/office/drawing/2014/main" id="{A579A53F-E4BB-48FF-8C43-E28E3A9FE068}"/>
                    </a:ext>
                  </a:extLst>
                </p:cNvPr>
                <p:cNvGrpSpPr/>
                <p:nvPr/>
              </p:nvGrpSpPr>
              <p:grpSpPr>
                <a:xfrm>
                  <a:off x="14351953" y="269764"/>
                  <a:ext cx="62865" cy="63737"/>
                  <a:chOff x="14351953" y="269764"/>
                  <a:chExt cx="62865" cy="63737"/>
                </a:xfrm>
              </p:grpSpPr>
              <p:sp>
                <p:nvSpPr>
                  <p:cNvPr id="34687" name="Freeform 1000">
                    <a:extLst>
                      <a:ext uri="{FF2B5EF4-FFF2-40B4-BE49-F238E27FC236}">
                        <a16:creationId xmlns:a16="http://schemas.microsoft.com/office/drawing/2014/main" id="{70B6BFA9-4DC2-6EA0-053A-606D75CF0814}"/>
                      </a:ext>
                    </a:extLst>
                  </p:cNvPr>
                  <p:cNvSpPr/>
                  <p:nvPr/>
                </p:nvSpPr>
                <p:spPr>
                  <a:xfrm>
                    <a:off x="14351953"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88" name="Freeform 1001">
                    <a:extLst>
                      <a:ext uri="{FF2B5EF4-FFF2-40B4-BE49-F238E27FC236}">
                        <a16:creationId xmlns:a16="http://schemas.microsoft.com/office/drawing/2014/main" id="{2B13246E-3A6A-9189-5856-C5A362E79A17}"/>
                      </a:ext>
                    </a:extLst>
                  </p:cNvPr>
                  <p:cNvSpPr/>
                  <p:nvPr/>
                </p:nvSpPr>
                <p:spPr>
                  <a:xfrm>
                    <a:off x="1438338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19" name="Graphic 19">
                  <a:extLst>
                    <a:ext uri="{FF2B5EF4-FFF2-40B4-BE49-F238E27FC236}">
                      <a16:creationId xmlns:a16="http://schemas.microsoft.com/office/drawing/2014/main" id="{41F426C1-C8B2-56D3-4966-F1786218E2C3}"/>
                    </a:ext>
                  </a:extLst>
                </p:cNvPr>
                <p:cNvGrpSpPr/>
                <p:nvPr/>
              </p:nvGrpSpPr>
              <p:grpSpPr>
                <a:xfrm>
                  <a:off x="14357668" y="269764"/>
                  <a:ext cx="62864" cy="63737"/>
                  <a:chOff x="14357668" y="269764"/>
                  <a:chExt cx="62864" cy="63737"/>
                </a:xfrm>
              </p:grpSpPr>
              <p:sp>
                <p:nvSpPr>
                  <p:cNvPr id="34685" name="Freeform 1003">
                    <a:extLst>
                      <a:ext uri="{FF2B5EF4-FFF2-40B4-BE49-F238E27FC236}">
                        <a16:creationId xmlns:a16="http://schemas.microsoft.com/office/drawing/2014/main" id="{75C119F1-3DF3-AFDD-A9EC-7A76E6370DD5}"/>
                      </a:ext>
                    </a:extLst>
                  </p:cNvPr>
                  <p:cNvSpPr/>
                  <p:nvPr/>
                </p:nvSpPr>
                <p:spPr>
                  <a:xfrm>
                    <a:off x="14357668" y="3021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86" name="Freeform 1004">
                    <a:extLst>
                      <a:ext uri="{FF2B5EF4-FFF2-40B4-BE49-F238E27FC236}">
                        <a16:creationId xmlns:a16="http://schemas.microsoft.com/office/drawing/2014/main" id="{4EEFC697-DEC7-8FE0-63FC-D4C1D56D3120}"/>
                      </a:ext>
                    </a:extLst>
                  </p:cNvPr>
                  <p:cNvSpPr/>
                  <p:nvPr/>
                </p:nvSpPr>
                <p:spPr>
                  <a:xfrm>
                    <a:off x="14389100"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0" name="Graphic 19">
                  <a:extLst>
                    <a:ext uri="{FF2B5EF4-FFF2-40B4-BE49-F238E27FC236}">
                      <a16:creationId xmlns:a16="http://schemas.microsoft.com/office/drawing/2014/main" id="{0DB66779-AEDC-AB59-0910-AF86DE70B023}"/>
                    </a:ext>
                  </a:extLst>
                </p:cNvPr>
                <p:cNvGrpSpPr/>
                <p:nvPr/>
              </p:nvGrpSpPr>
              <p:grpSpPr>
                <a:xfrm>
                  <a:off x="14363383" y="269764"/>
                  <a:ext cx="62865" cy="63737"/>
                  <a:chOff x="14363383" y="269764"/>
                  <a:chExt cx="62865" cy="63737"/>
                </a:xfrm>
              </p:grpSpPr>
              <p:sp>
                <p:nvSpPr>
                  <p:cNvPr id="34683" name="Freeform 1006">
                    <a:extLst>
                      <a:ext uri="{FF2B5EF4-FFF2-40B4-BE49-F238E27FC236}">
                        <a16:creationId xmlns:a16="http://schemas.microsoft.com/office/drawing/2014/main" id="{EB03AFC6-04B8-1342-D9C9-65529F7414E9}"/>
                      </a:ext>
                    </a:extLst>
                  </p:cNvPr>
                  <p:cNvSpPr/>
                  <p:nvPr/>
                </p:nvSpPr>
                <p:spPr>
                  <a:xfrm>
                    <a:off x="14363383"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84" name="Freeform 1007">
                    <a:extLst>
                      <a:ext uri="{FF2B5EF4-FFF2-40B4-BE49-F238E27FC236}">
                        <a16:creationId xmlns:a16="http://schemas.microsoft.com/office/drawing/2014/main" id="{BCFDEC31-794D-9E9E-BD2D-207EF72624BE}"/>
                      </a:ext>
                    </a:extLst>
                  </p:cNvPr>
                  <p:cNvSpPr/>
                  <p:nvPr/>
                </p:nvSpPr>
                <p:spPr>
                  <a:xfrm>
                    <a:off x="1439481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1" name="Graphic 19">
                  <a:extLst>
                    <a:ext uri="{FF2B5EF4-FFF2-40B4-BE49-F238E27FC236}">
                      <a16:creationId xmlns:a16="http://schemas.microsoft.com/office/drawing/2014/main" id="{407557FD-DF18-B22C-737F-C51680CFCEFC}"/>
                    </a:ext>
                  </a:extLst>
                </p:cNvPr>
                <p:cNvGrpSpPr/>
                <p:nvPr/>
              </p:nvGrpSpPr>
              <p:grpSpPr>
                <a:xfrm>
                  <a:off x="14390053" y="269764"/>
                  <a:ext cx="63817" cy="63737"/>
                  <a:chOff x="14390053" y="269764"/>
                  <a:chExt cx="63817" cy="63737"/>
                </a:xfrm>
              </p:grpSpPr>
              <p:sp>
                <p:nvSpPr>
                  <p:cNvPr id="34681" name="Freeform 1009">
                    <a:extLst>
                      <a:ext uri="{FF2B5EF4-FFF2-40B4-BE49-F238E27FC236}">
                        <a16:creationId xmlns:a16="http://schemas.microsoft.com/office/drawing/2014/main" id="{38D68036-6A2A-CD2F-6DBC-2A3D88B3C3AF}"/>
                      </a:ext>
                    </a:extLst>
                  </p:cNvPr>
                  <p:cNvSpPr/>
                  <p:nvPr/>
                </p:nvSpPr>
                <p:spPr>
                  <a:xfrm>
                    <a:off x="14390053"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82" name="Freeform 1010">
                    <a:extLst>
                      <a:ext uri="{FF2B5EF4-FFF2-40B4-BE49-F238E27FC236}">
                        <a16:creationId xmlns:a16="http://schemas.microsoft.com/office/drawing/2014/main" id="{5092FDD2-C92C-CA7C-6312-CBCB63526D3C}"/>
                      </a:ext>
                    </a:extLst>
                  </p:cNvPr>
                  <p:cNvSpPr/>
                  <p:nvPr/>
                </p:nvSpPr>
                <p:spPr>
                  <a:xfrm>
                    <a:off x="1442148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2" name="Graphic 19">
                  <a:extLst>
                    <a:ext uri="{FF2B5EF4-FFF2-40B4-BE49-F238E27FC236}">
                      <a16:creationId xmlns:a16="http://schemas.microsoft.com/office/drawing/2014/main" id="{5CB041BD-8385-FF41-DB4E-388EA9259C2A}"/>
                    </a:ext>
                  </a:extLst>
                </p:cNvPr>
                <p:cNvGrpSpPr/>
                <p:nvPr/>
              </p:nvGrpSpPr>
              <p:grpSpPr>
                <a:xfrm>
                  <a:off x="14394815" y="269764"/>
                  <a:ext cx="62865" cy="63737"/>
                  <a:chOff x="14394815" y="269764"/>
                  <a:chExt cx="62865" cy="63737"/>
                </a:xfrm>
              </p:grpSpPr>
              <p:sp>
                <p:nvSpPr>
                  <p:cNvPr id="34679" name="Freeform 1012">
                    <a:extLst>
                      <a:ext uri="{FF2B5EF4-FFF2-40B4-BE49-F238E27FC236}">
                        <a16:creationId xmlns:a16="http://schemas.microsoft.com/office/drawing/2014/main" id="{55C7F580-68F1-EFF1-C005-65B3C2634768}"/>
                      </a:ext>
                    </a:extLst>
                  </p:cNvPr>
                  <p:cNvSpPr/>
                  <p:nvPr/>
                </p:nvSpPr>
                <p:spPr>
                  <a:xfrm>
                    <a:off x="14394815"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80" name="Freeform 1013">
                    <a:extLst>
                      <a:ext uri="{FF2B5EF4-FFF2-40B4-BE49-F238E27FC236}">
                        <a16:creationId xmlns:a16="http://schemas.microsoft.com/office/drawing/2014/main" id="{43379F11-A322-E5E0-C940-B6F359E73CB8}"/>
                      </a:ext>
                    </a:extLst>
                  </p:cNvPr>
                  <p:cNvSpPr/>
                  <p:nvPr/>
                </p:nvSpPr>
                <p:spPr>
                  <a:xfrm>
                    <a:off x="1442624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3" name="Graphic 19">
                  <a:extLst>
                    <a:ext uri="{FF2B5EF4-FFF2-40B4-BE49-F238E27FC236}">
                      <a16:creationId xmlns:a16="http://schemas.microsoft.com/office/drawing/2014/main" id="{A87F5240-6F83-3B3F-CF1E-B15AE29A7663}"/>
                    </a:ext>
                  </a:extLst>
                </p:cNvPr>
                <p:cNvGrpSpPr/>
                <p:nvPr/>
              </p:nvGrpSpPr>
              <p:grpSpPr>
                <a:xfrm>
                  <a:off x="14450060" y="269764"/>
                  <a:ext cx="63817" cy="63737"/>
                  <a:chOff x="14450060" y="269764"/>
                  <a:chExt cx="63817" cy="63737"/>
                </a:xfrm>
              </p:grpSpPr>
              <p:sp>
                <p:nvSpPr>
                  <p:cNvPr id="34677" name="Freeform 1015">
                    <a:extLst>
                      <a:ext uri="{FF2B5EF4-FFF2-40B4-BE49-F238E27FC236}">
                        <a16:creationId xmlns:a16="http://schemas.microsoft.com/office/drawing/2014/main" id="{37204822-31F7-2CA3-50AF-E8A8212CAF14}"/>
                      </a:ext>
                    </a:extLst>
                  </p:cNvPr>
                  <p:cNvSpPr/>
                  <p:nvPr/>
                </p:nvSpPr>
                <p:spPr>
                  <a:xfrm>
                    <a:off x="14450060" y="3021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78" name="Freeform 1016">
                    <a:extLst>
                      <a:ext uri="{FF2B5EF4-FFF2-40B4-BE49-F238E27FC236}">
                        <a16:creationId xmlns:a16="http://schemas.microsoft.com/office/drawing/2014/main" id="{CF535C47-0F40-1DE2-CFCE-B00E3DB35438}"/>
                      </a:ext>
                    </a:extLst>
                  </p:cNvPr>
                  <p:cNvSpPr/>
                  <p:nvPr/>
                </p:nvSpPr>
                <p:spPr>
                  <a:xfrm>
                    <a:off x="1448149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4" name="Graphic 19">
                  <a:extLst>
                    <a:ext uri="{FF2B5EF4-FFF2-40B4-BE49-F238E27FC236}">
                      <a16:creationId xmlns:a16="http://schemas.microsoft.com/office/drawing/2014/main" id="{57CA5287-FD55-D43F-2996-4C1627CAAF05}"/>
                    </a:ext>
                  </a:extLst>
                </p:cNvPr>
                <p:cNvGrpSpPr/>
                <p:nvPr/>
              </p:nvGrpSpPr>
              <p:grpSpPr>
                <a:xfrm>
                  <a:off x="14467205" y="269764"/>
                  <a:ext cx="62864" cy="63737"/>
                  <a:chOff x="14467205" y="269764"/>
                  <a:chExt cx="62864" cy="63737"/>
                </a:xfrm>
              </p:grpSpPr>
              <p:sp>
                <p:nvSpPr>
                  <p:cNvPr id="34675" name="Freeform 1018">
                    <a:extLst>
                      <a:ext uri="{FF2B5EF4-FFF2-40B4-BE49-F238E27FC236}">
                        <a16:creationId xmlns:a16="http://schemas.microsoft.com/office/drawing/2014/main" id="{B1614A5B-3CC6-85A6-FC42-0D25FD1AA3D3}"/>
                      </a:ext>
                    </a:extLst>
                  </p:cNvPr>
                  <p:cNvSpPr/>
                  <p:nvPr/>
                </p:nvSpPr>
                <p:spPr>
                  <a:xfrm>
                    <a:off x="14467205" y="3021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76" name="Freeform 1019">
                    <a:extLst>
                      <a:ext uri="{FF2B5EF4-FFF2-40B4-BE49-F238E27FC236}">
                        <a16:creationId xmlns:a16="http://schemas.microsoft.com/office/drawing/2014/main" id="{E93BC992-BD53-9562-4DE8-A8B6B5E8E92A}"/>
                      </a:ext>
                    </a:extLst>
                  </p:cNvPr>
                  <p:cNvSpPr/>
                  <p:nvPr/>
                </p:nvSpPr>
                <p:spPr>
                  <a:xfrm>
                    <a:off x="14498638"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5" name="Graphic 19">
                  <a:extLst>
                    <a:ext uri="{FF2B5EF4-FFF2-40B4-BE49-F238E27FC236}">
                      <a16:creationId xmlns:a16="http://schemas.microsoft.com/office/drawing/2014/main" id="{A3C5AA7E-19CE-CEB5-A6A7-BD071802CF6F}"/>
                    </a:ext>
                  </a:extLst>
                </p:cNvPr>
                <p:cNvGrpSpPr/>
                <p:nvPr/>
              </p:nvGrpSpPr>
              <p:grpSpPr>
                <a:xfrm>
                  <a:off x="14472920" y="269764"/>
                  <a:ext cx="62865" cy="63737"/>
                  <a:chOff x="14472920" y="269764"/>
                  <a:chExt cx="62865" cy="63737"/>
                </a:xfrm>
              </p:grpSpPr>
              <p:sp>
                <p:nvSpPr>
                  <p:cNvPr id="34673" name="Freeform 1021">
                    <a:extLst>
                      <a:ext uri="{FF2B5EF4-FFF2-40B4-BE49-F238E27FC236}">
                        <a16:creationId xmlns:a16="http://schemas.microsoft.com/office/drawing/2014/main" id="{ECF0EF59-7B50-24F2-DD02-4EBCCFF7F370}"/>
                      </a:ext>
                    </a:extLst>
                  </p:cNvPr>
                  <p:cNvSpPr/>
                  <p:nvPr/>
                </p:nvSpPr>
                <p:spPr>
                  <a:xfrm>
                    <a:off x="14472920"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74" name="Freeform 1022">
                    <a:extLst>
                      <a:ext uri="{FF2B5EF4-FFF2-40B4-BE49-F238E27FC236}">
                        <a16:creationId xmlns:a16="http://schemas.microsoft.com/office/drawing/2014/main" id="{7B93200A-0D42-3585-C917-1BDFF3ABA02B}"/>
                      </a:ext>
                    </a:extLst>
                  </p:cNvPr>
                  <p:cNvSpPr/>
                  <p:nvPr/>
                </p:nvSpPr>
                <p:spPr>
                  <a:xfrm>
                    <a:off x="14504353"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6" name="Graphic 19">
                  <a:extLst>
                    <a:ext uri="{FF2B5EF4-FFF2-40B4-BE49-F238E27FC236}">
                      <a16:creationId xmlns:a16="http://schemas.microsoft.com/office/drawing/2014/main" id="{F2FCB586-9AD6-D431-E70E-1A67430AF234}"/>
                    </a:ext>
                  </a:extLst>
                </p:cNvPr>
                <p:cNvGrpSpPr/>
                <p:nvPr/>
              </p:nvGrpSpPr>
              <p:grpSpPr>
                <a:xfrm>
                  <a:off x="14489113" y="269764"/>
                  <a:ext cx="62865" cy="63737"/>
                  <a:chOff x="14489113" y="269764"/>
                  <a:chExt cx="62865" cy="63737"/>
                </a:xfrm>
              </p:grpSpPr>
              <p:sp>
                <p:nvSpPr>
                  <p:cNvPr id="34671" name="Freeform 1024">
                    <a:extLst>
                      <a:ext uri="{FF2B5EF4-FFF2-40B4-BE49-F238E27FC236}">
                        <a16:creationId xmlns:a16="http://schemas.microsoft.com/office/drawing/2014/main" id="{72955F10-8E19-BD4F-8F90-4DAD5E204A8D}"/>
                      </a:ext>
                    </a:extLst>
                  </p:cNvPr>
                  <p:cNvSpPr/>
                  <p:nvPr/>
                </p:nvSpPr>
                <p:spPr>
                  <a:xfrm>
                    <a:off x="14489113" y="3021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72" name="Freeform 1025">
                    <a:extLst>
                      <a:ext uri="{FF2B5EF4-FFF2-40B4-BE49-F238E27FC236}">
                        <a16:creationId xmlns:a16="http://schemas.microsoft.com/office/drawing/2014/main" id="{19B0C708-4B3C-F956-A9C2-6E88F8233FA0}"/>
                      </a:ext>
                    </a:extLst>
                  </p:cNvPr>
                  <p:cNvSpPr/>
                  <p:nvPr/>
                </p:nvSpPr>
                <p:spPr>
                  <a:xfrm>
                    <a:off x="14520545" y="26976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7" name="Graphic 19">
                  <a:extLst>
                    <a:ext uri="{FF2B5EF4-FFF2-40B4-BE49-F238E27FC236}">
                      <a16:creationId xmlns:a16="http://schemas.microsoft.com/office/drawing/2014/main" id="{BC364B75-1D2C-1EDE-67E2-20A9895C4CBE}"/>
                    </a:ext>
                  </a:extLst>
                </p:cNvPr>
                <p:cNvGrpSpPr/>
                <p:nvPr/>
              </p:nvGrpSpPr>
              <p:grpSpPr>
                <a:xfrm>
                  <a:off x="14589125" y="306865"/>
                  <a:ext cx="62865" cy="62786"/>
                  <a:chOff x="14589125" y="306865"/>
                  <a:chExt cx="62865" cy="62786"/>
                </a:xfrm>
              </p:grpSpPr>
              <p:sp>
                <p:nvSpPr>
                  <p:cNvPr id="34669" name="Freeform 1027">
                    <a:extLst>
                      <a:ext uri="{FF2B5EF4-FFF2-40B4-BE49-F238E27FC236}">
                        <a16:creationId xmlns:a16="http://schemas.microsoft.com/office/drawing/2014/main" id="{7AE35031-49BA-54DF-6D56-B938609F7CCA}"/>
                      </a:ext>
                    </a:extLst>
                  </p:cNvPr>
                  <p:cNvSpPr/>
                  <p:nvPr/>
                </p:nvSpPr>
                <p:spPr>
                  <a:xfrm>
                    <a:off x="14589125"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70" name="Freeform 1028">
                    <a:extLst>
                      <a:ext uri="{FF2B5EF4-FFF2-40B4-BE49-F238E27FC236}">
                        <a16:creationId xmlns:a16="http://schemas.microsoft.com/office/drawing/2014/main" id="{E7C51CE5-C53E-0456-2F31-9D1F01959C1C}"/>
                      </a:ext>
                    </a:extLst>
                  </p:cNvPr>
                  <p:cNvSpPr/>
                  <p:nvPr/>
                </p:nvSpPr>
                <p:spPr>
                  <a:xfrm>
                    <a:off x="14620558"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8" name="Graphic 19">
                  <a:extLst>
                    <a:ext uri="{FF2B5EF4-FFF2-40B4-BE49-F238E27FC236}">
                      <a16:creationId xmlns:a16="http://schemas.microsoft.com/office/drawing/2014/main" id="{EE830164-7EB6-5B83-E13E-83939AC48F95}"/>
                    </a:ext>
                  </a:extLst>
                </p:cNvPr>
                <p:cNvGrpSpPr/>
                <p:nvPr/>
              </p:nvGrpSpPr>
              <p:grpSpPr>
                <a:xfrm>
                  <a:off x="14593888" y="306865"/>
                  <a:ext cx="62865" cy="62786"/>
                  <a:chOff x="14593888" y="306865"/>
                  <a:chExt cx="62865" cy="62786"/>
                </a:xfrm>
              </p:grpSpPr>
              <p:sp>
                <p:nvSpPr>
                  <p:cNvPr id="34667" name="Freeform 1030">
                    <a:extLst>
                      <a:ext uri="{FF2B5EF4-FFF2-40B4-BE49-F238E27FC236}">
                        <a16:creationId xmlns:a16="http://schemas.microsoft.com/office/drawing/2014/main" id="{7E1A4B74-4EC1-DBEC-63A0-713BE3488AD8}"/>
                      </a:ext>
                    </a:extLst>
                  </p:cNvPr>
                  <p:cNvSpPr/>
                  <p:nvPr/>
                </p:nvSpPr>
                <p:spPr>
                  <a:xfrm>
                    <a:off x="14593888"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68" name="Freeform 1031">
                    <a:extLst>
                      <a:ext uri="{FF2B5EF4-FFF2-40B4-BE49-F238E27FC236}">
                        <a16:creationId xmlns:a16="http://schemas.microsoft.com/office/drawing/2014/main" id="{7F696793-5460-FED6-6FE3-661D25A1C0A3}"/>
                      </a:ext>
                    </a:extLst>
                  </p:cNvPr>
                  <p:cNvSpPr/>
                  <p:nvPr/>
                </p:nvSpPr>
                <p:spPr>
                  <a:xfrm>
                    <a:off x="1462532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29" name="Graphic 19">
                  <a:extLst>
                    <a:ext uri="{FF2B5EF4-FFF2-40B4-BE49-F238E27FC236}">
                      <a16:creationId xmlns:a16="http://schemas.microsoft.com/office/drawing/2014/main" id="{AAADEED1-BB32-9833-D057-2CCFB8AD253C}"/>
                    </a:ext>
                  </a:extLst>
                </p:cNvPr>
                <p:cNvGrpSpPr/>
                <p:nvPr/>
              </p:nvGrpSpPr>
              <p:grpSpPr>
                <a:xfrm>
                  <a:off x="14598650" y="306865"/>
                  <a:ext cx="63817" cy="62786"/>
                  <a:chOff x="14598650" y="306865"/>
                  <a:chExt cx="63817" cy="62786"/>
                </a:xfrm>
              </p:grpSpPr>
              <p:sp>
                <p:nvSpPr>
                  <p:cNvPr id="34665" name="Freeform 1033">
                    <a:extLst>
                      <a:ext uri="{FF2B5EF4-FFF2-40B4-BE49-F238E27FC236}">
                        <a16:creationId xmlns:a16="http://schemas.microsoft.com/office/drawing/2014/main" id="{4313FB2D-94DA-8EBC-2848-9076BD4B1B4A}"/>
                      </a:ext>
                    </a:extLst>
                  </p:cNvPr>
                  <p:cNvSpPr/>
                  <p:nvPr/>
                </p:nvSpPr>
                <p:spPr>
                  <a:xfrm>
                    <a:off x="14598650" y="33825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66" name="Freeform 1034">
                    <a:extLst>
                      <a:ext uri="{FF2B5EF4-FFF2-40B4-BE49-F238E27FC236}">
                        <a16:creationId xmlns:a16="http://schemas.microsoft.com/office/drawing/2014/main" id="{99191022-AA7F-2CFE-0E1C-DDAC0CFAB6B7}"/>
                      </a:ext>
                    </a:extLst>
                  </p:cNvPr>
                  <p:cNvSpPr/>
                  <p:nvPr/>
                </p:nvSpPr>
                <p:spPr>
                  <a:xfrm>
                    <a:off x="14630083"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0" name="Graphic 19">
                  <a:extLst>
                    <a:ext uri="{FF2B5EF4-FFF2-40B4-BE49-F238E27FC236}">
                      <a16:creationId xmlns:a16="http://schemas.microsoft.com/office/drawing/2014/main" id="{60FFEE33-6887-9FA8-3B71-C007E8D82928}"/>
                    </a:ext>
                  </a:extLst>
                </p:cNvPr>
                <p:cNvGrpSpPr/>
                <p:nvPr/>
              </p:nvGrpSpPr>
              <p:grpSpPr>
                <a:xfrm>
                  <a:off x="14615795" y="306865"/>
                  <a:ext cx="63817" cy="62786"/>
                  <a:chOff x="14615795" y="306865"/>
                  <a:chExt cx="63817" cy="62786"/>
                </a:xfrm>
              </p:grpSpPr>
              <p:sp>
                <p:nvSpPr>
                  <p:cNvPr id="34663" name="Freeform 1036">
                    <a:extLst>
                      <a:ext uri="{FF2B5EF4-FFF2-40B4-BE49-F238E27FC236}">
                        <a16:creationId xmlns:a16="http://schemas.microsoft.com/office/drawing/2014/main" id="{AF28020A-3118-357A-5A01-F4C543AE2363}"/>
                      </a:ext>
                    </a:extLst>
                  </p:cNvPr>
                  <p:cNvSpPr/>
                  <p:nvPr/>
                </p:nvSpPr>
                <p:spPr>
                  <a:xfrm>
                    <a:off x="14615795" y="33825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64" name="Freeform 1037">
                    <a:extLst>
                      <a:ext uri="{FF2B5EF4-FFF2-40B4-BE49-F238E27FC236}">
                        <a16:creationId xmlns:a16="http://schemas.microsoft.com/office/drawing/2014/main" id="{55900F99-A464-978E-A8FF-BF6FD7FEE681}"/>
                      </a:ext>
                    </a:extLst>
                  </p:cNvPr>
                  <p:cNvSpPr/>
                  <p:nvPr/>
                </p:nvSpPr>
                <p:spPr>
                  <a:xfrm>
                    <a:off x="14647228"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1" name="Graphic 19">
                  <a:extLst>
                    <a:ext uri="{FF2B5EF4-FFF2-40B4-BE49-F238E27FC236}">
                      <a16:creationId xmlns:a16="http://schemas.microsoft.com/office/drawing/2014/main" id="{DBA35729-5AB9-155D-33E0-588D6329826D}"/>
                    </a:ext>
                  </a:extLst>
                </p:cNvPr>
                <p:cNvGrpSpPr/>
                <p:nvPr/>
              </p:nvGrpSpPr>
              <p:grpSpPr>
                <a:xfrm>
                  <a:off x="14621510" y="306865"/>
                  <a:ext cx="63817" cy="62786"/>
                  <a:chOff x="14621510" y="306865"/>
                  <a:chExt cx="63817" cy="62786"/>
                </a:xfrm>
              </p:grpSpPr>
              <p:sp>
                <p:nvSpPr>
                  <p:cNvPr id="34661" name="Freeform 1039">
                    <a:extLst>
                      <a:ext uri="{FF2B5EF4-FFF2-40B4-BE49-F238E27FC236}">
                        <a16:creationId xmlns:a16="http://schemas.microsoft.com/office/drawing/2014/main" id="{B24AA859-1EEF-E42E-5580-5707B1FF14E7}"/>
                      </a:ext>
                    </a:extLst>
                  </p:cNvPr>
                  <p:cNvSpPr/>
                  <p:nvPr/>
                </p:nvSpPr>
                <p:spPr>
                  <a:xfrm>
                    <a:off x="14621510" y="33825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62" name="Freeform 1040">
                    <a:extLst>
                      <a:ext uri="{FF2B5EF4-FFF2-40B4-BE49-F238E27FC236}">
                        <a16:creationId xmlns:a16="http://schemas.microsoft.com/office/drawing/2014/main" id="{6DE36B3D-5347-41F3-3337-4B3BC268EAEA}"/>
                      </a:ext>
                    </a:extLst>
                  </p:cNvPr>
                  <p:cNvSpPr/>
                  <p:nvPr/>
                </p:nvSpPr>
                <p:spPr>
                  <a:xfrm>
                    <a:off x="14653895"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2" name="Graphic 19">
                  <a:extLst>
                    <a:ext uri="{FF2B5EF4-FFF2-40B4-BE49-F238E27FC236}">
                      <a16:creationId xmlns:a16="http://schemas.microsoft.com/office/drawing/2014/main" id="{47BD40DA-0B7D-0D39-CAAB-6762F9039D1C}"/>
                    </a:ext>
                  </a:extLst>
                </p:cNvPr>
                <p:cNvGrpSpPr/>
                <p:nvPr/>
              </p:nvGrpSpPr>
              <p:grpSpPr>
                <a:xfrm>
                  <a:off x="14631988" y="306865"/>
                  <a:ext cx="62865" cy="62786"/>
                  <a:chOff x="14631988" y="306865"/>
                  <a:chExt cx="62865" cy="62786"/>
                </a:xfrm>
              </p:grpSpPr>
              <p:sp>
                <p:nvSpPr>
                  <p:cNvPr id="34659" name="Freeform 1042">
                    <a:extLst>
                      <a:ext uri="{FF2B5EF4-FFF2-40B4-BE49-F238E27FC236}">
                        <a16:creationId xmlns:a16="http://schemas.microsoft.com/office/drawing/2014/main" id="{C1BC66FB-B083-EA5B-8EEC-FF2DD5613913}"/>
                      </a:ext>
                    </a:extLst>
                  </p:cNvPr>
                  <p:cNvSpPr/>
                  <p:nvPr/>
                </p:nvSpPr>
                <p:spPr>
                  <a:xfrm>
                    <a:off x="14631988"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60" name="Freeform 1043">
                    <a:extLst>
                      <a:ext uri="{FF2B5EF4-FFF2-40B4-BE49-F238E27FC236}">
                        <a16:creationId xmlns:a16="http://schemas.microsoft.com/office/drawing/2014/main" id="{1A36EAF2-C77B-86DF-AA48-0E6AAD99016B}"/>
                      </a:ext>
                    </a:extLst>
                  </p:cNvPr>
                  <p:cNvSpPr/>
                  <p:nvPr/>
                </p:nvSpPr>
                <p:spPr>
                  <a:xfrm>
                    <a:off x="14663420"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3" name="Graphic 19">
                  <a:extLst>
                    <a:ext uri="{FF2B5EF4-FFF2-40B4-BE49-F238E27FC236}">
                      <a16:creationId xmlns:a16="http://schemas.microsoft.com/office/drawing/2014/main" id="{2CFCFB50-2D67-0ED6-3F09-E32859362D97}"/>
                    </a:ext>
                  </a:extLst>
                </p:cNvPr>
                <p:cNvGrpSpPr/>
                <p:nvPr/>
              </p:nvGrpSpPr>
              <p:grpSpPr>
                <a:xfrm>
                  <a:off x="14682470" y="306865"/>
                  <a:ext cx="62865" cy="62786"/>
                  <a:chOff x="14682470" y="306865"/>
                  <a:chExt cx="62865" cy="62786"/>
                </a:xfrm>
              </p:grpSpPr>
              <p:sp>
                <p:nvSpPr>
                  <p:cNvPr id="34657" name="Freeform 1045">
                    <a:extLst>
                      <a:ext uri="{FF2B5EF4-FFF2-40B4-BE49-F238E27FC236}">
                        <a16:creationId xmlns:a16="http://schemas.microsoft.com/office/drawing/2014/main" id="{3E4F8562-8533-B4E8-AAA9-AAE21C2A1D29}"/>
                      </a:ext>
                    </a:extLst>
                  </p:cNvPr>
                  <p:cNvSpPr/>
                  <p:nvPr/>
                </p:nvSpPr>
                <p:spPr>
                  <a:xfrm>
                    <a:off x="14682470"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58" name="Freeform 1046">
                    <a:extLst>
                      <a:ext uri="{FF2B5EF4-FFF2-40B4-BE49-F238E27FC236}">
                        <a16:creationId xmlns:a16="http://schemas.microsoft.com/office/drawing/2014/main" id="{618050ED-7C38-BA87-4425-35A49F622728}"/>
                      </a:ext>
                    </a:extLst>
                  </p:cNvPr>
                  <p:cNvSpPr/>
                  <p:nvPr/>
                </p:nvSpPr>
                <p:spPr>
                  <a:xfrm>
                    <a:off x="14713903"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4" name="Graphic 19">
                  <a:extLst>
                    <a:ext uri="{FF2B5EF4-FFF2-40B4-BE49-F238E27FC236}">
                      <a16:creationId xmlns:a16="http://schemas.microsoft.com/office/drawing/2014/main" id="{F4ACC57B-7F5A-C9F5-F181-053C077D1C2A}"/>
                    </a:ext>
                  </a:extLst>
                </p:cNvPr>
                <p:cNvGrpSpPr/>
                <p:nvPr/>
              </p:nvGrpSpPr>
              <p:grpSpPr>
                <a:xfrm>
                  <a:off x="14687233" y="306865"/>
                  <a:ext cx="62865" cy="62786"/>
                  <a:chOff x="14687233" y="306865"/>
                  <a:chExt cx="62865" cy="62786"/>
                </a:xfrm>
              </p:grpSpPr>
              <p:sp>
                <p:nvSpPr>
                  <p:cNvPr id="34655" name="Freeform 1048">
                    <a:extLst>
                      <a:ext uri="{FF2B5EF4-FFF2-40B4-BE49-F238E27FC236}">
                        <a16:creationId xmlns:a16="http://schemas.microsoft.com/office/drawing/2014/main" id="{D57CBFDD-3735-5C53-9F29-588AEC44334B}"/>
                      </a:ext>
                    </a:extLst>
                  </p:cNvPr>
                  <p:cNvSpPr/>
                  <p:nvPr/>
                </p:nvSpPr>
                <p:spPr>
                  <a:xfrm>
                    <a:off x="14687233" y="33825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56" name="Freeform 1049">
                    <a:extLst>
                      <a:ext uri="{FF2B5EF4-FFF2-40B4-BE49-F238E27FC236}">
                        <a16:creationId xmlns:a16="http://schemas.microsoft.com/office/drawing/2014/main" id="{096B204A-0276-72C9-54BA-C1D525606707}"/>
                      </a:ext>
                    </a:extLst>
                  </p:cNvPr>
                  <p:cNvSpPr/>
                  <p:nvPr/>
                </p:nvSpPr>
                <p:spPr>
                  <a:xfrm>
                    <a:off x="14718665" y="306865"/>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5" name="Graphic 19">
                  <a:extLst>
                    <a:ext uri="{FF2B5EF4-FFF2-40B4-BE49-F238E27FC236}">
                      <a16:creationId xmlns:a16="http://schemas.microsoft.com/office/drawing/2014/main" id="{40B82055-591C-AD57-666C-BD93B0980254}"/>
                    </a:ext>
                  </a:extLst>
                </p:cNvPr>
                <p:cNvGrpSpPr/>
                <p:nvPr/>
              </p:nvGrpSpPr>
              <p:grpSpPr>
                <a:xfrm>
                  <a:off x="14794865" y="343967"/>
                  <a:ext cx="63817" cy="63737"/>
                  <a:chOff x="14794865" y="343967"/>
                  <a:chExt cx="63817" cy="63737"/>
                </a:xfrm>
              </p:grpSpPr>
              <p:sp>
                <p:nvSpPr>
                  <p:cNvPr id="34653" name="Freeform 1051">
                    <a:extLst>
                      <a:ext uri="{FF2B5EF4-FFF2-40B4-BE49-F238E27FC236}">
                        <a16:creationId xmlns:a16="http://schemas.microsoft.com/office/drawing/2014/main" id="{F2CF4F35-40D9-8AED-2E99-A83DD7631A2C}"/>
                      </a:ext>
                    </a:extLst>
                  </p:cNvPr>
                  <p:cNvSpPr/>
                  <p:nvPr/>
                </p:nvSpPr>
                <p:spPr>
                  <a:xfrm>
                    <a:off x="14794865" y="375360"/>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54" name="Freeform 1052">
                    <a:extLst>
                      <a:ext uri="{FF2B5EF4-FFF2-40B4-BE49-F238E27FC236}">
                        <a16:creationId xmlns:a16="http://schemas.microsoft.com/office/drawing/2014/main" id="{A3CB9A2B-CEEE-E9C8-65C5-D147019885CE}"/>
                      </a:ext>
                    </a:extLst>
                  </p:cNvPr>
                  <p:cNvSpPr/>
                  <p:nvPr/>
                </p:nvSpPr>
                <p:spPr>
                  <a:xfrm>
                    <a:off x="14827250" y="34396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6" name="Graphic 19">
                  <a:extLst>
                    <a:ext uri="{FF2B5EF4-FFF2-40B4-BE49-F238E27FC236}">
                      <a16:creationId xmlns:a16="http://schemas.microsoft.com/office/drawing/2014/main" id="{C6E2A5FB-0A8A-4294-9936-F625C3ADE156}"/>
                    </a:ext>
                  </a:extLst>
                </p:cNvPr>
                <p:cNvGrpSpPr/>
                <p:nvPr/>
              </p:nvGrpSpPr>
              <p:grpSpPr>
                <a:xfrm>
                  <a:off x="14800580" y="343967"/>
                  <a:ext cx="62864" cy="63737"/>
                  <a:chOff x="14800580" y="343967"/>
                  <a:chExt cx="62864" cy="63737"/>
                </a:xfrm>
              </p:grpSpPr>
              <p:sp>
                <p:nvSpPr>
                  <p:cNvPr id="34651" name="Freeform 1054">
                    <a:extLst>
                      <a:ext uri="{FF2B5EF4-FFF2-40B4-BE49-F238E27FC236}">
                        <a16:creationId xmlns:a16="http://schemas.microsoft.com/office/drawing/2014/main" id="{42AF970D-655E-1F26-F93F-BCD72130F60F}"/>
                      </a:ext>
                    </a:extLst>
                  </p:cNvPr>
                  <p:cNvSpPr/>
                  <p:nvPr/>
                </p:nvSpPr>
                <p:spPr>
                  <a:xfrm>
                    <a:off x="14800580" y="37536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52" name="Freeform 1055">
                    <a:extLst>
                      <a:ext uri="{FF2B5EF4-FFF2-40B4-BE49-F238E27FC236}">
                        <a16:creationId xmlns:a16="http://schemas.microsoft.com/office/drawing/2014/main" id="{4EAA28E0-791A-57F5-04AF-114327622D07}"/>
                      </a:ext>
                    </a:extLst>
                  </p:cNvPr>
                  <p:cNvSpPr/>
                  <p:nvPr/>
                </p:nvSpPr>
                <p:spPr>
                  <a:xfrm>
                    <a:off x="14832013" y="34396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7" name="Graphic 19">
                  <a:extLst>
                    <a:ext uri="{FF2B5EF4-FFF2-40B4-BE49-F238E27FC236}">
                      <a16:creationId xmlns:a16="http://schemas.microsoft.com/office/drawing/2014/main" id="{CAD78F8A-9496-1456-28AB-AE53CEC85042}"/>
                    </a:ext>
                  </a:extLst>
                </p:cNvPr>
                <p:cNvGrpSpPr/>
                <p:nvPr/>
              </p:nvGrpSpPr>
              <p:grpSpPr>
                <a:xfrm>
                  <a:off x="14805343" y="343967"/>
                  <a:ext cx="62864" cy="63737"/>
                  <a:chOff x="14805343" y="343967"/>
                  <a:chExt cx="62864" cy="63737"/>
                </a:xfrm>
              </p:grpSpPr>
              <p:sp>
                <p:nvSpPr>
                  <p:cNvPr id="34649" name="Freeform 1057">
                    <a:extLst>
                      <a:ext uri="{FF2B5EF4-FFF2-40B4-BE49-F238E27FC236}">
                        <a16:creationId xmlns:a16="http://schemas.microsoft.com/office/drawing/2014/main" id="{383144CE-8CB5-ED09-08E7-939054695DC0}"/>
                      </a:ext>
                    </a:extLst>
                  </p:cNvPr>
                  <p:cNvSpPr/>
                  <p:nvPr/>
                </p:nvSpPr>
                <p:spPr>
                  <a:xfrm>
                    <a:off x="14805343" y="37536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50" name="Freeform 1058">
                    <a:extLst>
                      <a:ext uri="{FF2B5EF4-FFF2-40B4-BE49-F238E27FC236}">
                        <a16:creationId xmlns:a16="http://schemas.microsoft.com/office/drawing/2014/main" id="{800509D7-FF5C-F615-399B-D03B6C285EE0}"/>
                      </a:ext>
                    </a:extLst>
                  </p:cNvPr>
                  <p:cNvSpPr/>
                  <p:nvPr/>
                </p:nvSpPr>
                <p:spPr>
                  <a:xfrm>
                    <a:off x="14836775" y="34396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8" name="Graphic 19">
                  <a:extLst>
                    <a:ext uri="{FF2B5EF4-FFF2-40B4-BE49-F238E27FC236}">
                      <a16:creationId xmlns:a16="http://schemas.microsoft.com/office/drawing/2014/main" id="{7C4AD127-E9B2-9D98-5648-4F73894A9C93}"/>
                    </a:ext>
                  </a:extLst>
                </p:cNvPr>
                <p:cNvGrpSpPr/>
                <p:nvPr/>
              </p:nvGrpSpPr>
              <p:grpSpPr>
                <a:xfrm>
                  <a:off x="14814868" y="391532"/>
                  <a:ext cx="63817" cy="62786"/>
                  <a:chOff x="14814868" y="391532"/>
                  <a:chExt cx="63817" cy="62786"/>
                </a:xfrm>
              </p:grpSpPr>
              <p:sp>
                <p:nvSpPr>
                  <p:cNvPr id="34647" name="Freeform 1060">
                    <a:extLst>
                      <a:ext uri="{FF2B5EF4-FFF2-40B4-BE49-F238E27FC236}">
                        <a16:creationId xmlns:a16="http://schemas.microsoft.com/office/drawing/2014/main" id="{7B08439B-767D-8CCB-BD13-32523DE8F470}"/>
                      </a:ext>
                    </a:extLst>
                  </p:cNvPr>
                  <p:cNvSpPr/>
                  <p:nvPr/>
                </p:nvSpPr>
                <p:spPr>
                  <a:xfrm>
                    <a:off x="14814868" y="422925"/>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48" name="Freeform 1061">
                    <a:extLst>
                      <a:ext uri="{FF2B5EF4-FFF2-40B4-BE49-F238E27FC236}">
                        <a16:creationId xmlns:a16="http://schemas.microsoft.com/office/drawing/2014/main" id="{36077D4C-B087-E8B8-E3B6-557562FC3E25}"/>
                      </a:ext>
                    </a:extLst>
                  </p:cNvPr>
                  <p:cNvSpPr/>
                  <p:nvPr/>
                </p:nvSpPr>
                <p:spPr>
                  <a:xfrm>
                    <a:off x="14846300" y="3915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39" name="Graphic 19">
                  <a:extLst>
                    <a:ext uri="{FF2B5EF4-FFF2-40B4-BE49-F238E27FC236}">
                      <a16:creationId xmlns:a16="http://schemas.microsoft.com/office/drawing/2014/main" id="{0841A6E1-CC4C-2A73-E62F-87B91370613D}"/>
                    </a:ext>
                  </a:extLst>
                </p:cNvPr>
                <p:cNvGrpSpPr/>
                <p:nvPr/>
              </p:nvGrpSpPr>
              <p:grpSpPr>
                <a:xfrm>
                  <a:off x="14819630" y="391532"/>
                  <a:ext cx="63817" cy="62786"/>
                  <a:chOff x="14819630" y="391532"/>
                  <a:chExt cx="63817" cy="62786"/>
                </a:xfrm>
              </p:grpSpPr>
              <p:sp>
                <p:nvSpPr>
                  <p:cNvPr id="34645" name="Freeform 1063">
                    <a:extLst>
                      <a:ext uri="{FF2B5EF4-FFF2-40B4-BE49-F238E27FC236}">
                        <a16:creationId xmlns:a16="http://schemas.microsoft.com/office/drawing/2014/main" id="{96561C65-6E06-3DBB-0B1A-C3A8159C6FA7}"/>
                      </a:ext>
                    </a:extLst>
                  </p:cNvPr>
                  <p:cNvSpPr/>
                  <p:nvPr/>
                </p:nvSpPr>
                <p:spPr>
                  <a:xfrm>
                    <a:off x="14819630" y="422925"/>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46" name="Freeform 1064">
                    <a:extLst>
                      <a:ext uri="{FF2B5EF4-FFF2-40B4-BE49-F238E27FC236}">
                        <a16:creationId xmlns:a16="http://schemas.microsoft.com/office/drawing/2014/main" id="{7BB288CA-AA37-9242-9D6A-1B57E46D24F9}"/>
                      </a:ext>
                    </a:extLst>
                  </p:cNvPr>
                  <p:cNvSpPr/>
                  <p:nvPr/>
                </p:nvSpPr>
                <p:spPr>
                  <a:xfrm>
                    <a:off x="14852015" y="3915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0" name="Graphic 19">
                  <a:extLst>
                    <a:ext uri="{FF2B5EF4-FFF2-40B4-BE49-F238E27FC236}">
                      <a16:creationId xmlns:a16="http://schemas.microsoft.com/office/drawing/2014/main" id="{6F4DE7CD-C1D8-98A0-602B-51DFA1F824DC}"/>
                    </a:ext>
                  </a:extLst>
                </p:cNvPr>
                <p:cNvGrpSpPr/>
                <p:nvPr/>
              </p:nvGrpSpPr>
              <p:grpSpPr>
                <a:xfrm>
                  <a:off x="14831060" y="391532"/>
                  <a:ext cx="62865" cy="62786"/>
                  <a:chOff x="14831060" y="391532"/>
                  <a:chExt cx="62865" cy="62786"/>
                </a:xfrm>
              </p:grpSpPr>
              <p:sp>
                <p:nvSpPr>
                  <p:cNvPr id="34643" name="Freeform 1066">
                    <a:extLst>
                      <a:ext uri="{FF2B5EF4-FFF2-40B4-BE49-F238E27FC236}">
                        <a16:creationId xmlns:a16="http://schemas.microsoft.com/office/drawing/2014/main" id="{765B32D0-2197-E3B1-923B-ABE1978A17E6}"/>
                      </a:ext>
                    </a:extLst>
                  </p:cNvPr>
                  <p:cNvSpPr/>
                  <p:nvPr/>
                </p:nvSpPr>
                <p:spPr>
                  <a:xfrm>
                    <a:off x="14831060" y="42292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44" name="Freeform 1067">
                    <a:extLst>
                      <a:ext uri="{FF2B5EF4-FFF2-40B4-BE49-F238E27FC236}">
                        <a16:creationId xmlns:a16="http://schemas.microsoft.com/office/drawing/2014/main" id="{7811FBAA-F831-DC88-656F-1528A0598D67}"/>
                      </a:ext>
                    </a:extLst>
                  </p:cNvPr>
                  <p:cNvSpPr/>
                  <p:nvPr/>
                </p:nvSpPr>
                <p:spPr>
                  <a:xfrm>
                    <a:off x="14862493" y="39153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1" name="Graphic 19">
                  <a:extLst>
                    <a:ext uri="{FF2B5EF4-FFF2-40B4-BE49-F238E27FC236}">
                      <a16:creationId xmlns:a16="http://schemas.microsoft.com/office/drawing/2014/main" id="{1EC34256-B47C-736E-69FE-9D69818D2B39}"/>
                    </a:ext>
                  </a:extLst>
                </p:cNvPr>
                <p:cNvGrpSpPr/>
                <p:nvPr/>
              </p:nvGrpSpPr>
              <p:grpSpPr>
                <a:xfrm>
                  <a:off x="14843443" y="443854"/>
                  <a:ext cx="62864" cy="63737"/>
                  <a:chOff x="14843443" y="443854"/>
                  <a:chExt cx="62864" cy="63737"/>
                </a:xfrm>
              </p:grpSpPr>
              <p:sp>
                <p:nvSpPr>
                  <p:cNvPr id="34641" name="Freeform 1069">
                    <a:extLst>
                      <a:ext uri="{FF2B5EF4-FFF2-40B4-BE49-F238E27FC236}">
                        <a16:creationId xmlns:a16="http://schemas.microsoft.com/office/drawing/2014/main" id="{47B74B72-91CD-C01D-8FE6-82D55BB93AFA}"/>
                      </a:ext>
                    </a:extLst>
                  </p:cNvPr>
                  <p:cNvSpPr/>
                  <p:nvPr/>
                </p:nvSpPr>
                <p:spPr>
                  <a:xfrm>
                    <a:off x="14843443"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42" name="Freeform 1070">
                    <a:extLst>
                      <a:ext uri="{FF2B5EF4-FFF2-40B4-BE49-F238E27FC236}">
                        <a16:creationId xmlns:a16="http://schemas.microsoft.com/office/drawing/2014/main" id="{7F3A0C9C-342D-47E4-45EE-85B595EFDA3D}"/>
                      </a:ext>
                    </a:extLst>
                  </p:cNvPr>
                  <p:cNvSpPr/>
                  <p:nvPr/>
                </p:nvSpPr>
                <p:spPr>
                  <a:xfrm>
                    <a:off x="1487487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2" name="Graphic 19">
                  <a:extLst>
                    <a:ext uri="{FF2B5EF4-FFF2-40B4-BE49-F238E27FC236}">
                      <a16:creationId xmlns:a16="http://schemas.microsoft.com/office/drawing/2014/main" id="{B12AC30C-46A6-4A4E-6570-746CDAFE51F5}"/>
                    </a:ext>
                  </a:extLst>
                </p:cNvPr>
                <p:cNvGrpSpPr/>
                <p:nvPr/>
              </p:nvGrpSpPr>
              <p:grpSpPr>
                <a:xfrm>
                  <a:off x="14847253" y="443854"/>
                  <a:ext cx="62865" cy="63737"/>
                  <a:chOff x="14847253" y="443854"/>
                  <a:chExt cx="62865" cy="63737"/>
                </a:xfrm>
              </p:grpSpPr>
              <p:sp>
                <p:nvSpPr>
                  <p:cNvPr id="34639" name="Freeform 1072">
                    <a:extLst>
                      <a:ext uri="{FF2B5EF4-FFF2-40B4-BE49-F238E27FC236}">
                        <a16:creationId xmlns:a16="http://schemas.microsoft.com/office/drawing/2014/main" id="{3E73A15A-93BC-7AB7-E7A4-D32F19A424F4}"/>
                      </a:ext>
                    </a:extLst>
                  </p:cNvPr>
                  <p:cNvSpPr/>
                  <p:nvPr/>
                </p:nvSpPr>
                <p:spPr>
                  <a:xfrm>
                    <a:off x="1484725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40" name="Freeform 1073">
                    <a:extLst>
                      <a:ext uri="{FF2B5EF4-FFF2-40B4-BE49-F238E27FC236}">
                        <a16:creationId xmlns:a16="http://schemas.microsoft.com/office/drawing/2014/main" id="{B4C7B353-20EB-CC12-7856-4F8E76487C6A}"/>
                      </a:ext>
                    </a:extLst>
                  </p:cNvPr>
                  <p:cNvSpPr/>
                  <p:nvPr/>
                </p:nvSpPr>
                <p:spPr>
                  <a:xfrm>
                    <a:off x="1487868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3" name="Graphic 19">
                  <a:extLst>
                    <a:ext uri="{FF2B5EF4-FFF2-40B4-BE49-F238E27FC236}">
                      <a16:creationId xmlns:a16="http://schemas.microsoft.com/office/drawing/2014/main" id="{0E30937E-0154-8D2F-18F3-CAF2F9F37195}"/>
                    </a:ext>
                  </a:extLst>
                </p:cNvPr>
                <p:cNvGrpSpPr/>
                <p:nvPr/>
              </p:nvGrpSpPr>
              <p:grpSpPr>
                <a:xfrm>
                  <a:off x="14857730" y="443854"/>
                  <a:ext cx="63817" cy="63737"/>
                  <a:chOff x="14857730" y="443854"/>
                  <a:chExt cx="63817" cy="63737"/>
                </a:xfrm>
              </p:grpSpPr>
              <p:sp>
                <p:nvSpPr>
                  <p:cNvPr id="34637" name="Freeform 1075">
                    <a:extLst>
                      <a:ext uri="{FF2B5EF4-FFF2-40B4-BE49-F238E27FC236}">
                        <a16:creationId xmlns:a16="http://schemas.microsoft.com/office/drawing/2014/main" id="{7A99994B-DF66-EA73-1843-281D44746423}"/>
                      </a:ext>
                    </a:extLst>
                  </p:cNvPr>
                  <p:cNvSpPr/>
                  <p:nvPr/>
                </p:nvSpPr>
                <p:spPr>
                  <a:xfrm>
                    <a:off x="14857730"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38" name="Freeform 1076">
                    <a:extLst>
                      <a:ext uri="{FF2B5EF4-FFF2-40B4-BE49-F238E27FC236}">
                        <a16:creationId xmlns:a16="http://schemas.microsoft.com/office/drawing/2014/main" id="{BAFA4E8F-1C88-4DEC-732D-E4B749E5C350}"/>
                      </a:ext>
                    </a:extLst>
                  </p:cNvPr>
                  <p:cNvSpPr/>
                  <p:nvPr/>
                </p:nvSpPr>
                <p:spPr>
                  <a:xfrm>
                    <a:off x="1488916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4" name="Graphic 19">
                  <a:extLst>
                    <a:ext uri="{FF2B5EF4-FFF2-40B4-BE49-F238E27FC236}">
                      <a16:creationId xmlns:a16="http://schemas.microsoft.com/office/drawing/2014/main" id="{790EFECF-5AD0-47B6-CC21-A14FA3071CF6}"/>
                    </a:ext>
                  </a:extLst>
                </p:cNvPr>
                <p:cNvGrpSpPr/>
                <p:nvPr/>
              </p:nvGrpSpPr>
              <p:grpSpPr>
                <a:xfrm>
                  <a:off x="14869160" y="443854"/>
                  <a:ext cx="63817" cy="63737"/>
                  <a:chOff x="14869160" y="443854"/>
                  <a:chExt cx="63817" cy="63737"/>
                </a:xfrm>
              </p:grpSpPr>
              <p:sp>
                <p:nvSpPr>
                  <p:cNvPr id="34635" name="Freeform 1078">
                    <a:extLst>
                      <a:ext uri="{FF2B5EF4-FFF2-40B4-BE49-F238E27FC236}">
                        <a16:creationId xmlns:a16="http://schemas.microsoft.com/office/drawing/2014/main" id="{6CF488A0-ADCF-B09C-1325-5FB31607788E}"/>
                      </a:ext>
                    </a:extLst>
                  </p:cNvPr>
                  <p:cNvSpPr/>
                  <p:nvPr/>
                </p:nvSpPr>
                <p:spPr>
                  <a:xfrm>
                    <a:off x="14869160" y="475247"/>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36" name="Freeform 1079">
                    <a:extLst>
                      <a:ext uri="{FF2B5EF4-FFF2-40B4-BE49-F238E27FC236}">
                        <a16:creationId xmlns:a16="http://schemas.microsoft.com/office/drawing/2014/main" id="{3BD6EB55-B83D-D36D-25D3-172B4B799E7C}"/>
                      </a:ext>
                    </a:extLst>
                  </p:cNvPr>
                  <p:cNvSpPr/>
                  <p:nvPr/>
                </p:nvSpPr>
                <p:spPr>
                  <a:xfrm>
                    <a:off x="1490154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5" name="Graphic 19">
                  <a:extLst>
                    <a:ext uri="{FF2B5EF4-FFF2-40B4-BE49-F238E27FC236}">
                      <a16:creationId xmlns:a16="http://schemas.microsoft.com/office/drawing/2014/main" id="{85E9C399-8970-92F8-ABD0-3C4145123CFC}"/>
                    </a:ext>
                  </a:extLst>
                </p:cNvPr>
                <p:cNvGrpSpPr/>
                <p:nvPr/>
              </p:nvGrpSpPr>
              <p:grpSpPr>
                <a:xfrm>
                  <a:off x="14873923" y="443854"/>
                  <a:ext cx="62865" cy="63737"/>
                  <a:chOff x="14873923" y="443854"/>
                  <a:chExt cx="62865" cy="63737"/>
                </a:xfrm>
              </p:grpSpPr>
              <p:sp>
                <p:nvSpPr>
                  <p:cNvPr id="34633" name="Freeform 1081">
                    <a:extLst>
                      <a:ext uri="{FF2B5EF4-FFF2-40B4-BE49-F238E27FC236}">
                        <a16:creationId xmlns:a16="http://schemas.microsoft.com/office/drawing/2014/main" id="{41A55BD0-110D-2D8B-54F7-49F47377D6F4}"/>
                      </a:ext>
                    </a:extLst>
                  </p:cNvPr>
                  <p:cNvSpPr/>
                  <p:nvPr/>
                </p:nvSpPr>
                <p:spPr>
                  <a:xfrm>
                    <a:off x="1487392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34" name="Freeform 1082">
                    <a:extLst>
                      <a:ext uri="{FF2B5EF4-FFF2-40B4-BE49-F238E27FC236}">
                        <a16:creationId xmlns:a16="http://schemas.microsoft.com/office/drawing/2014/main" id="{3147C010-4762-52E3-2801-9994CD2F6BD3}"/>
                      </a:ext>
                    </a:extLst>
                  </p:cNvPr>
                  <p:cNvSpPr/>
                  <p:nvPr/>
                </p:nvSpPr>
                <p:spPr>
                  <a:xfrm>
                    <a:off x="1490535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6" name="Graphic 19">
                  <a:extLst>
                    <a:ext uri="{FF2B5EF4-FFF2-40B4-BE49-F238E27FC236}">
                      <a16:creationId xmlns:a16="http://schemas.microsoft.com/office/drawing/2014/main" id="{02BF2D9B-FEF0-8876-3C3E-B1917CF1C6F4}"/>
                    </a:ext>
                  </a:extLst>
                </p:cNvPr>
                <p:cNvGrpSpPr/>
                <p:nvPr/>
              </p:nvGrpSpPr>
              <p:grpSpPr>
                <a:xfrm>
                  <a:off x="14878685" y="443854"/>
                  <a:ext cx="62865" cy="63737"/>
                  <a:chOff x="14878685" y="443854"/>
                  <a:chExt cx="62865" cy="63737"/>
                </a:xfrm>
              </p:grpSpPr>
              <p:sp>
                <p:nvSpPr>
                  <p:cNvPr id="34631" name="Freeform 1084">
                    <a:extLst>
                      <a:ext uri="{FF2B5EF4-FFF2-40B4-BE49-F238E27FC236}">
                        <a16:creationId xmlns:a16="http://schemas.microsoft.com/office/drawing/2014/main" id="{33F886E4-1DEA-5E24-1F25-7FBB946B8014}"/>
                      </a:ext>
                    </a:extLst>
                  </p:cNvPr>
                  <p:cNvSpPr/>
                  <p:nvPr/>
                </p:nvSpPr>
                <p:spPr>
                  <a:xfrm>
                    <a:off x="1487868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32" name="Freeform 1085">
                    <a:extLst>
                      <a:ext uri="{FF2B5EF4-FFF2-40B4-BE49-F238E27FC236}">
                        <a16:creationId xmlns:a16="http://schemas.microsoft.com/office/drawing/2014/main" id="{0641EE86-A883-A666-DA64-1A933FAB56A4}"/>
                      </a:ext>
                    </a:extLst>
                  </p:cNvPr>
                  <p:cNvSpPr/>
                  <p:nvPr/>
                </p:nvSpPr>
                <p:spPr>
                  <a:xfrm>
                    <a:off x="1491011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7" name="Graphic 19">
                  <a:extLst>
                    <a:ext uri="{FF2B5EF4-FFF2-40B4-BE49-F238E27FC236}">
                      <a16:creationId xmlns:a16="http://schemas.microsoft.com/office/drawing/2014/main" id="{D92C559D-4C7A-11A1-7EB1-F0FB90FB6F7B}"/>
                    </a:ext>
                  </a:extLst>
                </p:cNvPr>
                <p:cNvGrpSpPr/>
                <p:nvPr/>
              </p:nvGrpSpPr>
              <p:grpSpPr>
                <a:xfrm>
                  <a:off x="14882495" y="443854"/>
                  <a:ext cx="63817" cy="63737"/>
                  <a:chOff x="14882495" y="443854"/>
                  <a:chExt cx="63817" cy="63737"/>
                </a:xfrm>
              </p:grpSpPr>
              <p:sp>
                <p:nvSpPr>
                  <p:cNvPr id="34629" name="Freeform 1087">
                    <a:extLst>
                      <a:ext uri="{FF2B5EF4-FFF2-40B4-BE49-F238E27FC236}">
                        <a16:creationId xmlns:a16="http://schemas.microsoft.com/office/drawing/2014/main" id="{6EBB0BF3-3611-9C0C-730A-24D893ACF639}"/>
                      </a:ext>
                    </a:extLst>
                  </p:cNvPr>
                  <p:cNvSpPr/>
                  <p:nvPr/>
                </p:nvSpPr>
                <p:spPr>
                  <a:xfrm>
                    <a:off x="14882495"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30" name="Freeform 1088">
                    <a:extLst>
                      <a:ext uri="{FF2B5EF4-FFF2-40B4-BE49-F238E27FC236}">
                        <a16:creationId xmlns:a16="http://schemas.microsoft.com/office/drawing/2014/main" id="{7C069B82-8B6E-A098-0909-45E27C82D020}"/>
                      </a:ext>
                    </a:extLst>
                  </p:cNvPr>
                  <p:cNvSpPr/>
                  <p:nvPr/>
                </p:nvSpPr>
                <p:spPr>
                  <a:xfrm>
                    <a:off x="1491488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8" name="Graphic 19">
                  <a:extLst>
                    <a:ext uri="{FF2B5EF4-FFF2-40B4-BE49-F238E27FC236}">
                      <a16:creationId xmlns:a16="http://schemas.microsoft.com/office/drawing/2014/main" id="{57AB0BEA-B35A-1444-CB4C-B575AC01B27F}"/>
                    </a:ext>
                  </a:extLst>
                </p:cNvPr>
                <p:cNvGrpSpPr/>
                <p:nvPr/>
              </p:nvGrpSpPr>
              <p:grpSpPr>
                <a:xfrm>
                  <a:off x="14909165" y="443854"/>
                  <a:ext cx="62865" cy="63737"/>
                  <a:chOff x="14909165" y="443854"/>
                  <a:chExt cx="62865" cy="63737"/>
                </a:xfrm>
              </p:grpSpPr>
              <p:sp>
                <p:nvSpPr>
                  <p:cNvPr id="34627" name="Freeform 1090">
                    <a:extLst>
                      <a:ext uri="{FF2B5EF4-FFF2-40B4-BE49-F238E27FC236}">
                        <a16:creationId xmlns:a16="http://schemas.microsoft.com/office/drawing/2014/main" id="{560E5B7E-BE71-203C-ECFC-7536327B2718}"/>
                      </a:ext>
                    </a:extLst>
                  </p:cNvPr>
                  <p:cNvSpPr/>
                  <p:nvPr/>
                </p:nvSpPr>
                <p:spPr>
                  <a:xfrm>
                    <a:off x="1490916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28" name="Freeform 1091">
                    <a:extLst>
                      <a:ext uri="{FF2B5EF4-FFF2-40B4-BE49-F238E27FC236}">
                        <a16:creationId xmlns:a16="http://schemas.microsoft.com/office/drawing/2014/main" id="{978FA852-8136-E360-56FC-F843D1FD2ACB}"/>
                      </a:ext>
                    </a:extLst>
                  </p:cNvPr>
                  <p:cNvSpPr/>
                  <p:nvPr/>
                </p:nvSpPr>
                <p:spPr>
                  <a:xfrm>
                    <a:off x="1494059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49" name="Graphic 19">
                  <a:extLst>
                    <a:ext uri="{FF2B5EF4-FFF2-40B4-BE49-F238E27FC236}">
                      <a16:creationId xmlns:a16="http://schemas.microsoft.com/office/drawing/2014/main" id="{FDB2F8F0-24C6-59B3-BF09-570C51A403A2}"/>
                    </a:ext>
                  </a:extLst>
                </p:cNvPr>
                <p:cNvGrpSpPr/>
                <p:nvPr/>
              </p:nvGrpSpPr>
              <p:grpSpPr>
                <a:xfrm>
                  <a:off x="14913928" y="443854"/>
                  <a:ext cx="62865" cy="63737"/>
                  <a:chOff x="14913928" y="443854"/>
                  <a:chExt cx="62865" cy="63737"/>
                </a:xfrm>
              </p:grpSpPr>
              <p:sp>
                <p:nvSpPr>
                  <p:cNvPr id="34625" name="Freeform 1093">
                    <a:extLst>
                      <a:ext uri="{FF2B5EF4-FFF2-40B4-BE49-F238E27FC236}">
                        <a16:creationId xmlns:a16="http://schemas.microsoft.com/office/drawing/2014/main" id="{04CC2E07-A90A-9637-FC19-4E3073477A87}"/>
                      </a:ext>
                    </a:extLst>
                  </p:cNvPr>
                  <p:cNvSpPr/>
                  <p:nvPr/>
                </p:nvSpPr>
                <p:spPr>
                  <a:xfrm>
                    <a:off x="1491392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26" name="Freeform 1094">
                    <a:extLst>
                      <a:ext uri="{FF2B5EF4-FFF2-40B4-BE49-F238E27FC236}">
                        <a16:creationId xmlns:a16="http://schemas.microsoft.com/office/drawing/2014/main" id="{FBACE7D7-C8B4-6F2B-731F-0A7CBB57A5DA}"/>
                      </a:ext>
                    </a:extLst>
                  </p:cNvPr>
                  <p:cNvSpPr/>
                  <p:nvPr/>
                </p:nvSpPr>
                <p:spPr>
                  <a:xfrm>
                    <a:off x="1494536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0" name="Graphic 19">
                  <a:extLst>
                    <a:ext uri="{FF2B5EF4-FFF2-40B4-BE49-F238E27FC236}">
                      <a16:creationId xmlns:a16="http://schemas.microsoft.com/office/drawing/2014/main" id="{EB1BE901-042D-70E0-83B3-331295818FC3}"/>
                    </a:ext>
                  </a:extLst>
                </p:cNvPr>
                <p:cNvGrpSpPr/>
                <p:nvPr/>
              </p:nvGrpSpPr>
              <p:grpSpPr>
                <a:xfrm>
                  <a:off x="14930120" y="443854"/>
                  <a:ext cx="62865" cy="63737"/>
                  <a:chOff x="14930120" y="443854"/>
                  <a:chExt cx="62865" cy="63737"/>
                </a:xfrm>
              </p:grpSpPr>
              <p:sp>
                <p:nvSpPr>
                  <p:cNvPr id="34623" name="Freeform 1096">
                    <a:extLst>
                      <a:ext uri="{FF2B5EF4-FFF2-40B4-BE49-F238E27FC236}">
                        <a16:creationId xmlns:a16="http://schemas.microsoft.com/office/drawing/2014/main" id="{743AEAE2-1EEE-D492-B8C6-79C78E2055A3}"/>
                      </a:ext>
                    </a:extLst>
                  </p:cNvPr>
                  <p:cNvSpPr/>
                  <p:nvPr/>
                </p:nvSpPr>
                <p:spPr>
                  <a:xfrm>
                    <a:off x="14930120"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24" name="Freeform 1097">
                    <a:extLst>
                      <a:ext uri="{FF2B5EF4-FFF2-40B4-BE49-F238E27FC236}">
                        <a16:creationId xmlns:a16="http://schemas.microsoft.com/office/drawing/2014/main" id="{21366A9C-43C3-64D1-D0D4-6EA06811E41F}"/>
                      </a:ext>
                    </a:extLst>
                  </p:cNvPr>
                  <p:cNvSpPr/>
                  <p:nvPr/>
                </p:nvSpPr>
                <p:spPr>
                  <a:xfrm>
                    <a:off x="1496155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1" name="Graphic 19">
                  <a:extLst>
                    <a:ext uri="{FF2B5EF4-FFF2-40B4-BE49-F238E27FC236}">
                      <a16:creationId xmlns:a16="http://schemas.microsoft.com/office/drawing/2014/main" id="{E09308DC-A6C8-8F41-3649-0D251FB6EDE7}"/>
                    </a:ext>
                  </a:extLst>
                </p:cNvPr>
                <p:cNvGrpSpPr/>
                <p:nvPr/>
              </p:nvGrpSpPr>
              <p:grpSpPr>
                <a:xfrm>
                  <a:off x="14937740" y="443854"/>
                  <a:ext cx="63817" cy="63737"/>
                  <a:chOff x="14937740" y="443854"/>
                  <a:chExt cx="63817" cy="63737"/>
                </a:xfrm>
              </p:grpSpPr>
              <p:sp>
                <p:nvSpPr>
                  <p:cNvPr id="34621" name="Freeform 1099">
                    <a:extLst>
                      <a:ext uri="{FF2B5EF4-FFF2-40B4-BE49-F238E27FC236}">
                        <a16:creationId xmlns:a16="http://schemas.microsoft.com/office/drawing/2014/main" id="{5DB82540-6CC6-A87C-2C7E-526C5244337D}"/>
                      </a:ext>
                    </a:extLst>
                  </p:cNvPr>
                  <p:cNvSpPr/>
                  <p:nvPr/>
                </p:nvSpPr>
                <p:spPr>
                  <a:xfrm>
                    <a:off x="14937740" y="475247"/>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622" name="Freeform 1100">
                    <a:extLst>
                      <a:ext uri="{FF2B5EF4-FFF2-40B4-BE49-F238E27FC236}">
                        <a16:creationId xmlns:a16="http://schemas.microsoft.com/office/drawing/2014/main" id="{70EAAC11-3CA8-0B30-5497-522485965544}"/>
                      </a:ext>
                    </a:extLst>
                  </p:cNvPr>
                  <p:cNvSpPr/>
                  <p:nvPr/>
                </p:nvSpPr>
                <p:spPr>
                  <a:xfrm>
                    <a:off x="1497012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2" name="Graphic 19">
                  <a:extLst>
                    <a:ext uri="{FF2B5EF4-FFF2-40B4-BE49-F238E27FC236}">
                      <a16:creationId xmlns:a16="http://schemas.microsoft.com/office/drawing/2014/main" id="{2C93D3A4-1029-5BCB-E553-BFDE68CC5AE1}"/>
                    </a:ext>
                  </a:extLst>
                </p:cNvPr>
                <p:cNvGrpSpPr/>
                <p:nvPr/>
              </p:nvGrpSpPr>
              <p:grpSpPr>
                <a:xfrm>
                  <a:off x="14952980" y="443854"/>
                  <a:ext cx="62864" cy="63737"/>
                  <a:chOff x="14952980" y="443854"/>
                  <a:chExt cx="62864" cy="63737"/>
                </a:xfrm>
              </p:grpSpPr>
              <p:sp>
                <p:nvSpPr>
                  <p:cNvPr id="34619" name="Freeform 1102">
                    <a:extLst>
                      <a:ext uri="{FF2B5EF4-FFF2-40B4-BE49-F238E27FC236}">
                        <a16:creationId xmlns:a16="http://schemas.microsoft.com/office/drawing/2014/main" id="{3A942A62-3885-82CC-A007-F616F7A19165}"/>
                      </a:ext>
                    </a:extLst>
                  </p:cNvPr>
                  <p:cNvSpPr/>
                  <p:nvPr/>
                </p:nvSpPr>
                <p:spPr>
                  <a:xfrm>
                    <a:off x="14952980"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20" name="Freeform 1103">
                    <a:extLst>
                      <a:ext uri="{FF2B5EF4-FFF2-40B4-BE49-F238E27FC236}">
                        <a16:creationId xmlns:a16="http://schemas.microsoft.com/office/drawing/2014/main" id="{1CCE9766-4C94-F3F6-F5BC-F87467B321D4}"/>
                      </a:ext>
                    </a:extLst>
                  </p:cNvPr>
                  <p:cNvSpPr/>
                  <p:nvPr/>
                </p:nvSpPr>
                <p:spPr>
                  <a:xfrm>
                    <a:off x="1498441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3" name="Graphic 19">
                  <a:extLst>
                    <a:ext uri="{FF2B5EF4-FFF2-40B4-BE49-F238E27FC236}">
                      <a16:creationId xmlns:a16="http://schemas.microsoft.com/office/drawing/2014/main" id="{7334D1F2-D850-B378-EB52-50A69A5C4E0F}"/>
                    </a:ext>
                  </a:extLst>
                </p:cNvPr>
                <p:cNvGrpSpPr/>
                <p:nvPr/>
              </p:nvGrpSpPr>
              <p:grpSpPr>
                <a:xfrm>
                  <a:off x="14957743" y="443854"/>
                  <a:ext cx="62864" cy="63737"/>
                  <a:chOff x="14957743" y="443854"/>
                  <a:chExt cx="62864" cy="63737"/>
                </a:xfrm>
              </p:grpSpPr>
              <p:sp>
                <p:nvSpPr>
                  <p:cNvPr id="34617" name="Freeform 1105">
                    <a:extLst>
                      <a:ext uri="{FF2B5EF4-FFF2-40B4-BE49-F238E27FC236}">
                        <a16:creationId xmlns:a16="http://schemas.microsoft.com/office/drawing/2014/main" id="{CE3E8977-366C-D144-114B-163C67F3AF77}"/>
                      </a:ext>
                    </a:extLst>
                  </p:cNvPr>
                  <p:cNvSpPr/>
                  <p:nvPr/>
                </p:nvSpPr>
                <p:spPr>
                  <a:xfrm>
                    <a:off x="14957743"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18" name="Freeform 1106">
                    <a:extLst>
                      <a:ext uri="{FF2B5EF4-FFF2-40B4-BE49-F238E27FC236}">
                        <a16:creationId xmlns:a16="http://schemas.microsoft.com/office/drawing/2014/main" id="{28B22799-E36C-9B1A-6E12-602097F45060}"/>
                      </a:ext>
                    </a:extLst>
                  </p:cNvPr>
                  <p:cNvSpPr/>
                  <p:nvPr/>
                </p:nvSpPr>
                <p:spPr>
                  <a:xfrm>
                    <a:off x="1498917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4" name="Graphic 19">
                  <a:extLst>
                    <a:ext uri="{FF2B5EF4-FFF2-40B4-BE49-F238E27FC236}">
                      <a16:creationId xmlns:a16="http://schemas.microsoft.com/office/drawing/2014/main" id="{CABB3905-D75D-349C-81EC-77D893F1ADFC}"/>
                    </a:ext>
                  </a:extLst>
                </p:cNvPr>
                <p:cNvGrpSpPr/>
                <p:nvPr/>
              </p:nvGrpSpPr>
              <p:grpSpPr>
                <a:xfrm>
                  <a:off x="14965363" y="443854"/>
                  <a:ext cx="62865" cy="63737"/>
                  <a:chOff x="14965363" y="443854"/>
                  <a:chExt cx="62865" cy="63737"/>
                </a:xfrm>
              </p:grpSpPr>
              <p:sp>
                <p:nvSpPr>
                  <p:cNvPr id="34615" name="Freeform 1108">
                    <a:extLst>
                      <a:ext uri="{FF2B5EF4-FFF2-40B4-BE49-F238E27FC236}">
                        <a16:creationId xmlns:a16="http://schemas.microsoft.com/office/drawing/2014/main" id="{03693068-E193-7235-AF19-B531A289A065}"/>
                      </a:ext>
                    </a:extLst>
                  </p:cNvPr>
                  <p:cNvSpPr/>
                  <p:nvPr/>
                </p:nvSpPr>
                <p:spPr>
                  <a:xfrm>
                    <a:off x="1496536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16" name="Freeform 1109">
                    <a:extLst>
                      <a:ext uri="{FF2B5EF4-FFF2-40B4-BE49-F238E27FC236}">
                        <a16:creationId xmlns:a16="http://schemas.microsoft.com/office/drawing/2014/main" id="{06D7DC6E-74B3-8C7B-D1C9-9A07C752BAED}"/>
                      </a:ext>
                    </a:extLst>
                  </p:cNvPr>
                  <p:cNvSpPr/>
                  <p:nvPr/>
                </p:nvSpPr>
                <p:spPr>
                  <a:xfrm>
                    <a:off x="1499679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5" name="Graphic 19">
                  <a:extLst>
                    <a:ext uri="{FF2B5EF4-FFF2-40B4-BE49-F238E27FC236}">
                      <a16:creationId xmlns:a16="http://schemas.microsoft.com/office/drawing/2014/main" id="{C4F8CE0B-C8AF-653E-D3D6-A61D563435CA}"/>
                    </a:ext>
                  </a:extLst>
                </p:cNvPr>
                <p:cNvGrpSpPr/>
                <p:nvPr/>
              </p:nvGrpSpPr>
              <p:grpSpPr>
                <a:xfrm>
                  <a:off x="14977745" y="443854"/>
                  <a:ext cx="62865" cy="63737"/>
                  <a:chOff x="14977745" y="443854"/>
                  <a:chExt cx="62865" cy="63737"/>
                </a:xfrm>
              </p:grpSpPr>
              <p:sp>
                <p:nvSpPr>
                  <p:cNvPr id="34613" name="Freeform 1111">
                    <a:extLst>
                      <a:ext uri="{FF2B5EF4-FFF2-40B4-BE49-F238E27FC236}">
                        <a16:creationId xmlns:a16="http://schemas.microsoft.com/office/drawing/2014/main" id="{FD00936E-8BEA-26CB-EF6C-EE3C202D1F5A}"/>
                      </a:ext>
                    </a:extLst>
                  </p:cNvPr>
                  <p:cNvSpPr/>
                  <p:nvPr/>
                </p:nvSpPr>
                <p:spPr>
                  <a:xfrm>
                    <a:off x="1497774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14" name="Freeform 1112">
                    <a:extLst>
                      <a:ext uri="{FF2B5EF4-FFF2-40B4-BE49-F238E27FC236}">
                        <a16:creationId xmlns:a16="http://schemas.microsoft.com/office/drawing/2014/main" id="{1B9E92E3-6C38-AECA-CD0C-813795FF16A9}"/>
                      </a:ext>
                    </a:extLst>
                  </p:cNvPr>
                  <p:cNvSpPr/>
                  <p:nvPr/>
                </p:nvSpPr>
                <p:spPr>
                  <a:xfrm>
                    <a:off x="1500917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6" name="Graphic 19">
                  <a:extLst>
                    <a:ext uri="{FF2B5EF4-FFF2-40B4-BE49-F238E27FC236}">
                      <a16:creationId xmlns:a16="http://schemas.microsoft.com/office/drawing/2014/main" id="{626A6319-B5E2-1348-F49A-B242FF550B1F}"/>
                    </a:ext>
                  </a:extLst>
                </p:cNvPr>
                <p:cNvGrpSpPr/>
                <p:nvPr/>
              </p:nvGrpSpPr>
              <p:grpSpPr>
                <a:xfrm>
                  <a:off x="14980603" y="443854"/>
                  <a:ext cx="62865" cy="63737"/>
                  <a:chOff x="14980603" y="443854"/>
                  <a:chExt cx="62865" cy="63737"/>
                </a:xfrm>
              </p:grpSpPr>
              <p:sp>
                <p:nvSpPr>
                  <p:cNvPr id="34611" name="Freeform 1114">
                    <a:extLst>
                      <a:ext uri="{FF2B5EF4-FFF2-40B4-BE49-F238E27FC236}">
                        <a16:creationId xmlns:a16="http://schemas.microsoft.com/office/drawing/2014/main" id="{1DEC1BF5-B886-E8B8-07D4-D79417AADBFB}"/>
                      </a:ext>
                    </a:extLst>
                  </p:cNvPr>
                  <p:cNvSpPr/>
                  <p:nvPr/>
                </p:nvSpPr>
                <p:spPr>
                  <a:xfrm>
                    <a:off x="1498060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12" name="Freeform 1115">
                    <a:extLst>
                      <a:ext uri="{FF2B5EF4-FFF2-40B4-BE49-F238E27FC236}">
                        <a16:creationId xmlns:a16="http://schemas.microsoft.com/office/drawing/2014/main" id="{31BC04A2-D227-9DEB-AEB9-9E096465C238}"/>
                      </a:ext>
                    </a:extLst>
                  </p:cNvPr>
                  <p:cNvSpPr/>
                  <p:nvPr/>
                </p:nvSpPr>
                <p:spPr>
                  <a:xfrm>
                    <a:off x="1501203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7" name="Graphic 19">
                  <a:extLst>
                    <a:ext uri="{FF2B5EF4-FFF2-40B4-BE49-F238E27FC236}">
                      <a16:creationId xmlns:a16="http://schemas.microsoft.com/office/drawing/2014/main" id="{7928EB77-7A7E-904C-C567-480463464BFE}"/>
                    </a:ext>
                  </a:extLst>
                </p:cNvPr>
                <p:cNvGrpSpPr/>
                <p:nvPr/>
              </p:nvGrpSpPr>
              <p:grpSpPr>
                <a:xfrm>
                  <a:off x="15001558" y="443854"/>
                  <a:ext cx="62865" cy="63737"/>
                  <a:chOff x="15001558" y="443854"/>
                  <a:chExt cx="62865" cy="63737"/>
                </a:xfrm>
              </p:grpSpPr>
              <p:sp>
                <p:nvSpPr>
                  <p:cNvPr id="34609" name="Freeform 1117">
                    <a:extLst>
                      <a:ext uri="{FF2B5EF4-FFF2-40B4-BE49-F238E27FC236}">
                        <a16:creationId xmlns:a16="http://schemas.microsoft.com/office/drawing/2014/main" id="{15B04149-F38A-F8F9-72AD-F3B436E394C0}"/>
                      </a:ext>
                    </a:extLst>
                  </p:cNvPr>
                  <p:cNvSpPr/>
                  <p:nvPr/>
                </p:nvSpPr>
                <p:spPr>
                  <a:xfrm>
                    <a:off x="1500155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10" name="Freeform 1118">
                    <a:extLst>
                      <a:ext uri="{FF2B5EF4-FFF2-40B4-BE49-F238E27FC236}">
                        <a16:creationId xmlns:a16="http://schemas.microsoft.com/office/drawing/2014/main" id="{A8FC1A2E-E0AB-BFBB-DA49-CADCFB4BB02E}"/>
                      </a:ext>
                    </a:extLst>
                  </p:cNvPr>
                  <p:cNvSpPr/>
                  <p:nvPr/>
                </p:nvSpPr>
                <p:spPr>
                  <a:xfrm>
                    <a:off x="1503299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8" name="Graphic 19">
                  <a:extLst>
                    <a:ext uri="{FF2B5EF4-FFF2-40B4-BE49-F238E27FC236}">
                      <a16:creationId xmlns:a16="http://schemas.microsoft.com/office/drawing/2014/main" id="{A7F1473B-B5DA-5633-87D6-88178BE333AB}"/>
                    </a:ext>
                  </a:extLst>
                </p:cNvPr>
                <p:cNvGrpSpPr/>
                <p:nvPr/>
              </p:nvGrpSpPr>
              <p:grpSpPr>
                <a:xfrm>
                  <a:off x="15012988" y="443854"/>
                  <a:ext cx="63817" cy="63737"/>
                  <a:chOff x="15012988" y="443854"/>
                  <a:chExt cx="63817" cy="63737"/>
                </a:xfrm>
              </p:grpSpPr>
              <p:sp>
                <p:nvSpPr>
                  <p:cNvPr id="34607" name="Freeform 1120">
                    <a:extLst>
                      <a:ext uri="{FF2B5EF4-FFF2-40B4-BE49-F238E27FC236}">
                        <a16:creationId xmlns:a16="http://schemas.microsoft.com/office/drawing/2014/main" id="{8AB50558-928A-185E-5872-D0458DA46C6A}"/>
                      </a:ext>
                    </a:extLst>
                  </p:cNvPr>
                  <p:cNvSpPr/>
                  <p:nvPr/>
                </p:nvSpPr>
                <p:spPr>
                  <a:xfrm>
                    <a:off x="15012988"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08" name="Freeform 1121">
                    <a:extLst>
                      <a:ext uri="{FF2B5EF4-FFF2-40B4-BE49-F238E27FC236}">
                        <a16:creationId xmlns:a16="http://schemas.microsoft.com/office/drawing/2014/main" id="{08908AE6-C38C-9D21-521E-442C677B4038}"/>
                      </a:ext>
                    </a:extLst>
                  </p:cNvPr>
                  <p:cNvSpPr/>
                  <p:nvPr/>
                </p:nvSpPr>
                <p:spPr>
                  <a:xfrm>
                    <a:off x="1504537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59" name="Graphic 19">
                  <a:extLst>
                    <a:ext uri="{FF2B5EF4-FFF2-40B4-BE49-F238E27FC236}">
                      <a16:creationId xmlns:a16="http://schemas.microsoft.com/office/drawing/2014/main" id="{FB7BFAC2-4D75-7E42-DD6A-2B4C78D1B141}"/>
                    </a:ext>
                  </a:extLst>
                </p:cNvPr>
                <p:cNvGrpSpPr/>
                <p:nvPr/>
              </p:nvGrpSpPr>
              <p:grpSpPr>
                <a:xfrm>
                  <a:off x="15023465" y="443854"/>
                  <a:ext cx="62865" cy="63737"/>
                  <a:chOff x="15023465" y="443854"/>
                  <a:chExt cx="62865" cy="63737"/>
                </a:xfrm>
              </p:grpSpPr>
              <p:sp>
                <p:nvSpPr>
                  <p:cNvPr id="34605" name="Freeform 1123">
                    <a:extLst>
                      <a:ext uri="{FF2B5EF4-FFF2-40B4-BE49-F238E27FC236}">
                        <a16:creationId xmlns:a16="http://schemas.microsoft.com/office/drawing/2014/main" id="{D3A3710F-3451-1BC3-94F9-1B7589E6115F}"/>
                      </a:ext>
                    </a:extLst>
                  </p:cNvPr>
                  <p:cNvSpPr/>
                  <p:nvPr/>
                </p:nvSpPr>
                <p:spPr>
                  <a:xfrm>
                    <a:off x="1502346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06" name="Freeform 1124">
                    <a:extLst>
                      <a:ext uri="{FF2B5EF4-FFF2-40B4-BE49-F238E27FC236}">
                        <a16:creationId xmlns:a16="http://schemas.microsoft.com/office/drawing/2014/main" id="{B8788D46-F8C9-73A2-B79C-8D8CFF04EF9B}"/>
                      </a:ext>
                    </a:extLst>
                  </p:cNvPr>
                  <p:cNvSpPr/>
                  <p:nvPr/>
                </p:nvSpPr>
                <p:spPr>
                  <a:xfrm>
                    <a:off x="1505489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0" name="Graphic 19">
                  <a:extLst>
                    <a:ext uri="{FF2B5EF4-FFF2-40B4-BE49-F238E27FC236}">
                      <a16:creationId xmlns:a16="http://schemas.microsoft.com/office/drawing/2014/main" id="{E91549A4-1B3B-3D9D-1A86-3A960DA64491}"/>
                    </a:ext>
                  </a:extLst>
                </p:cNvPr>
                <p:cNvGrpSpPr/>
                <p:nvPr/>
              </p:nvGrpSpPr>
              <p:grpSpPr>
                <a:xfrm>
                  <a:off x="15027275" y="443854"/>
                  <a:ext cx="62865" cy="63737"/>
                  <a:chOff x="15027275" y="443854"/>
                  <a:chExt cx="62865" cy="63737"/>
                </a:xfrm>
              </p:grpSpPr>
              <p:sp>
                <p:nvSpPr>
                  <p:cNvPr id="34603" name="Freeform 1126">
                    <a:extLst>
                      <a:ext uri="{FF2B5EF4-FFF2-40B4-BE49-F238E27FC236}">
                        <a16:creationId xmlns:a16="http://schemas.microsoft.com/office/drawing/2014/main" id="{07A193A0-452D-833E-90A1-3BF5BC52D700}"/>
                      </a:ext>
                    </a:extLst>
                  </p:cNvPr>
                  <p:cNvSpPr/>
                  <p:nvPr/>
                </p:nvSpPr>
                <p:spPr>
                  <a:xfrm>
                    <a:off x="1502727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04" name="Freeform 1127">
                    <a:extLst>
                      <a:ext uri="{FF2B5EF4-FFF2-40B4-BE49-F238E27FC236}">
                        <a16:creationId xmlns:a16="http://schemas.microsoft.com/office/drawing/2014/main" id="{8B2D1CFC-5DB5-1BEA-3D7C-104E34E00B7C}"/>
                      </a:ext>
                    </a:extLst>
                  </p:cNvPr>
                  <p:cNvSpPr/>
                  <p:nvPr/>
                </p:nvSpPr>
                <p:spPr>
                  <a:xfrm>
                    <a:off x="1505870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1" name="Graphic 19">
                  <a:extLst>
                    <a:ext uri="{FF2B5EF4-FFF2-40B4-BE49-F238E27FC236}">
                      <a16:creationId xmlns:a16="http://schemas.microsoft.com/office/drawing/2014/main" id="{89D58056-903A-9498-1222-3B6CE825FF08}"/>
                    </a:ext>
                  </a:extLst>
                </p:cNvPr>
                <p:cNvGrpSpPr/>
                <p:nvPr/>
              </p:nvGrpSpPr>
              <p:grpSpPr>
                <a:xfrm>
                  <a:off x="15029180" y="443854"/>
                  <a:ext cx="63817" cy="63737"/>
                  <a:chOff x="15029180" y="443854"/>
                  <a:chExt cx="63817" cy="63737"/>
                </a:xfrm>
              </p:grpSpPr>
              <p:sp>
                <p:nvSpPr>
                  <p:cNvPr id="34601" name="Freeform 1129">
                    <a:extLst>
                      <a:ext uri="{FF2B5EF4-FFF2-40B4-BE49-F238E27FC236}">
                        <a16:creationId xmlns:a16="http://schemas.microsoft.com/office/drawing/2014/main" id="{179C8083-B0D2-3A03-55D6-8B70C9DA779E}"/>
                      </a:ext>
                    </a:extLst>
                  </p:cNvPr>
                  <p:cNvSpPr/>
                  <p:nvPr/>
                </p:nvSpPr>
                <p:spPr>
                  <a:xfrm>
                    <a:off x="15029180"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602" name="Freeform 1130">
                    <a:extLst>
                      <a:ext uri="{FF2B5EF4-FFF2-40B4-BE49-F238E27FC236}">
                        <a16:creationId xmlns:a16="http://schemas.microsoft.com/office/drawing/2014/main" id="{E0710480-BBDF-D656-34DF-6DEBD7E961CB}"/>
                      </a:ext>
                    </a:extLst>
                  </p:cNvPr>
                  <p:cNvSpPr/>
                  <p:nvPr/>
                </p:nvSpPr>
                <p:spPr>
                  <a:xfrm>
                    <a:off x="1506156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2" name="Graphic 19">
                  <a:extLst>
                    <a:ext uri="{FF2B5EF4-FFF2-40B4-BE49-F238E27FC236}">
                      <a16:creationId xmlns:a16="http://schemas.microsoft.com/office/drawing/2014/main" id="{0F547DFE-2783-D52B-949A-552BE6E0A85A}"/>
                    </a:ext>
                  </a:extLst>
                </p:cNvPr>
                <p:cNvGrpSpPr/>
                <p:nvPr/>
              </p:nvGrpSpPr>
              <p:grpSpPr>
                <a:xfrm>
                  <a:off x="15071090" y="443854"/>
                  <a:ext cx="62865" cy="63737"/>
                  <a:chOff x="15071090" y="443854"/>
                  <a:chExt cx="62865" cy="63737"/>
                </a:xfrm>
              </p:grpSpPr>
              <p:sp>
                <p:nvSpPr>
                  <p:cNvPr id="34599" name="Freeform 1132">
                    <a:extLst>
                      <a:ext uri="{FF2B5EF4-FFF2-40B4-BE49-F238E27FC236}">
                        <a16:creationId xmlns:a16="http://schemas.microsoft.com/office/drawing/2014/main" id="{CA21C646-40B8-DE4C-9421-5D223DBE54BE}"/>
                      </a:ext>
                    </a:extLst>
                  </p:cNvPr>
                  <p:cNvSpPr/>
                  <p:nvPr/>
                </p:nvSpPr>
                <p:spPr>
                  <a:xfrm>
                    <a:off x="15071090"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600" name="Freeform 1133">
                    <a:extLst>
                      <a:ext uri="{FF2B5EF4-FFF2-40B4-BE49-F238E27FC236}">
                        <a16:creationId xmlns:a16="http://schemas.microsoft.com/office/drawing/2014/main" id="{013CCF6E-B451-1152-428D-2D1E6BB3D75E}"/>
                      </a:ext>
                    </a:extLst>
                  </p:cNvPr>
                  <p:cNvSpPr/>
                  <p:nvPr/>
                </p:nvSpPr>
                <p:spPr>
                  <a:xfrm>
                    <a:off x="1510252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3" name="Graphic 19">
                  <a:extLst>
                    <a:ext uri="{FF2B5EF4-FFF2-40B4-BE49-F238E27FC236}">
                      <a16:creationId xmlns:a16="http://schemas.microsoft.com/office/drawing/2014/main" id="{0FFFF8DB-1FB0-652F-C28C-1E9C5C29ADE8}"/>
                    </a:ext>
                  </a:extLst>
                </p:cNvPr>
                <p:cNvGrpSpPr/>
                <p:nvPr/>
              </p:nvGrpSpPr>
              <p:grpSpPr>
                <a:xfrm>
                  <a:off x="15073948" y="443854"/>
                  <a:ext cx="62865" cy="63737"/>
                  <a:chOff x="15073948" y="443854"/>
                  <a:chExt cx="62865" cy="63737"/>
                </a:xfrm>
              </p:grpSpPr>
              <p:sp>
                <p:nvSpPr>
                  <p:cNvPr id="34597" name="Freeform 1135">
                    <a:extLst>
                      <a:ext uri="{FF2B5EF4-FFF2-40B4-BE49-F238E27FC236}">
                        <a16:creationId xmlns:a16="http://schemas.microsoft.com/office/drawing/2014/main" id="{843D9080-51C7-3652-93B4-5DB4A32372B4}"/>
                      </a:ext>
                    </a:extLst>
                  </p:cNvPr>
                  <p:cNvSpPr/>
                  <p:nvPr/>
                </p:nvSpPr>
                <p:spPr>
                  <a:xfrm>
                    <a:off x="1507394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98" name="Freeform 1136">
                    <a:extLst>
                      <a:ext uri="{FF2B5EF4-FFF2-40B4-BE49-F238E27FC236}">
                        <a16:creationId xmlns:a16="http://schemas.microsoft.com/office/drawing/2014/main" id="{A2330BE9-CE87-5702-93FF-7801B2B62D56}"/>
                      </a:ext>
                    </a:extLst>
                  </p:cNvPr>
                  <p:cNvSpPr/>
                  <p:nvPr/>
                </p:nvSpPr>
                <p:spPr>
                  <a:xfrm>
                    <a:off x="1510538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4" name="Graphic 19">
                  <a:extLst>
                    <a:ext uri="{FF2B5EF4-FFF2-40B4-BE49-F238E27FC236}">
                      <a16:creationId xmlns:a16="http://schemas.microsoft.com/office/drawing/2014/main" id="{057BE307-81FD-BF25-A580-7395CD1FD5EE}"/>
                    </a:ext>
                  </a:extLst>
                </p:cNvPr>
                <p:cNvGrpSpPr/>
                <p:nvPr/>
              </p:nvGrpSpPr>
              <p:grpSpPr>
                <a:xfrm>
                  <a:off x="15156815" y="443854"/>
                  <a:ext cx="62865" cy="63737"/>
                  <a:chOff x="15156815" y="443854"/>
                  <a:chExt cx="62865" cy="63737"/>
                </a:xfrm>
              </p:grpSpPr>
              <p:sp>
                <p:nvSpPr>
                  <p:cNvPr id="34595" name="Freeform 1138">
                    <a:extLst>
                      <a:ext uri="{FF2B5EF4-FFF2-40B4-BE49-F238E27FC236}">
                        <a16:creationId xmlns:a16="http://schemas.microsoft.com/office/drawing/2014/main" id="{26184640-0599-ABE2-C60A-FC526D8E9E4A}"/>
                      </a:ext>
                    </a:extLst>
                  </p:cNvPr>
                  <p:cNvSpPr/>
                  <p:nvPr/>
                </p:nvSpPr>
                <p:spPr>
                  <a:xfrm>
                    <a:off x="1515681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96" name="Freeform 1139">
                    <a:extLst>
                      <a:ext uri="{FF2B5EF4-FFF2-40B4-BE49-F238E27FC236}">
                        <a16:creationId xmlns:a16="http://schemas.microsoft.com/office/drawing/2014/main" id="{CCCA25A0-A1D2-705C-3AC7-18B19901F5D4}"/>
                      </a:ext>
                    </a:extLst>
                  </p:cNvPr>
                  <p:cNvSpPr/>
                  <p:nvPr/>
                </p:nvSpPr>
                <p:spPr>
                  <a:xfrm>
                    <a:off x="1518824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5" name="Graphic 19">
                  <a:extLst>
                    <a:ext uri="{FF2B5EF4-FFF2-40B4-BE49-F238E27FC236}">
                      <a16:creationId xmlns:a16="http://schemas.microsoft.com/office/drawing/2014/main" id="{70D91741-780B-1C8E-3CB1-F41372E2C34A}"/>
                    </a:ext>
                  </a:extLst>
                </p:cNvPr>
                <p:cNvGrpSpPr/>
                <p:nvPr/>
              </p:nvGrpSpPr>
              <p:grpSpPr>
                <a:xfrm>
                  <a:off x="15158720" y="443854"/>
                  <a:ext cx="62865" cy="63737"/>
                  <a:chOff x="15158720" y="443854"/>
                  <a:chExt cx="62865" cy="63737"/>
                </a:xfrm>
              </p:grpSpPr>
              <p:sp>
                <p:nvSpPr>
                  <p:cNvPr id="34593" name="Freeform 1141">
                    <a:extLst>
                      <a:ext uri="{FF2B5EF4-FFF2-40B4-BE49-F238E27FC236}">
                        <a16:creationId xmlns:a16="http://schemas.microsoft.com/office/drawing/2014/main" id="{63A6099C-167F-4A1C-E93A-9554FBB29E59}"/>
                      </a:ext>
                    </a:extLst>
                  </p:cNvPr>
                  <p:cNvSpPr/>
                  <p:nvPr/>
                </p:nvSpPr>
                <p:spPr>
                  <a:xfrm>
                    <a:off x="15158720"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94" name="Freeform 1142">
                    <a:extLst>
                      <a:ext uri="{FF2B5EF4-FFF2-40B4-BE49-F238E27FC236}">
                        <a16:creationId xmlns:a16="http://schemas.microsoft.com/office/drawing/2014/main" id="{5489ABF6-A89C-E561-ED65-1E7078594BE2}"/>
                      </a:ext>
                    </a:extLst>
                  </p:cNvPr>
                  <p:cNvSpPr/>
                  <p:nvPr/>
                </p:nvSpPr>
                <p:spPr>
                  <a:xfrm>
                    <a:off x="15190153"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6" name="Graphic 19">
                  <a:extLst>
                    <a:ext uri="{FF2B5EF4-FFF2-40B4-BE49-F238E27FC236}">
                      <a16:creationId xmlns:a16="http://schemas.microsoft.com/office/drawing/2014/main" id="{A4459B1D-3BCE-3C5E-6A15-887C729916B0}"/>
                    </a:ext>
                  </a:extLst>
                </p:cNvPr>
                <p:cNvGrpSpPr/>
                <p:nvPr/>
              </p:nvGrpSpPr>
              <p:grpSpPr>
                <a:xfrm>
                  <a:off x="15377795" y="443854"/>
                  <a:ext cx="63817" cy="63737"/>
                  <a:chOff x="15377795" y="443854"/>
                  <a:chExt cx="63817" cy="63737"/>
                </a:xfrm>
              </p:grpSpPr>
              <p:sp>
                <p:nvSpPr>
                  <p:cNvPr id="34591" name="Freeform 1144">
                    <a:extLst>
                      <a:ext uri="{FF2B5EF4-FFF2-40B4-BE49-F238E27FC236}">
                        <a16:creationId xmlns:a16="http://schemas.microsoft.com/office/drawing/2014/main" id="{303A2F84-2A15-9DC5-2882-E79C50F114CB}"/>
                      </a:ext>
                    </a:extLst>
                  </p:cNvPr>
                  <p:cNvSpPr/>
                  <p:nvPr/>
                </p:nvSpPr>
                <p:spPr>
                  <a:xfrm>
                    <a:off x="15377795"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592" name="Freeform 1145">
                    <a:extLst>
                      <a:ext uri="{FF2B5EF4-FFF2-40B4-BE49-F238E27FC236}">
                        <a16:creationId xmlns:a16="http://schemas.microsoft.com/office/drawing/2014/main" id="{5012E530-0E5C-86DB-45CE-B2049BF0F107}"/>
                      </a:ext>
                    </a:extLst>
                  </p:cNvPr>
                  <p:cNvSpPr/>
                  <p:nvPr/>
                </p:nvSpPr>
                <p:spPr>
                  <a:xfrm>
                    <a:off x="1540922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7" name="Graphic 19">
                  <a:extLst>
                    <a:ext uri="{FF2B5EF4-FFF2-40B4-BE49-F238E27FC236}">
                      <a16:creationId xmlns:a16="http://schemas.microsoft.com/office/drawing/2014/main" id="{38E9E044-1A19-A2E1-91CD-5E4102CCBF22}"/>
                    </a:ext>
                  </a:extLst>
                </p:cNvPr>
                <p:cNvGrpSpPr/>
                <p:nvPr/>
              </p:nvGrpSpPr>
              <p:grpSpPr>
                <a:xfrm>
                  <a:off x="15380653" y="443854"/>
                  <a:ext cx="63817" cy="63737"/>
                  <a:chOff x="15380653" y="443854"/>
                  <a:chExt cx="63817" cy="63737"/>
                </a:xfrm>
              </p:grpSpPr>
              <p:sp>
                <p:nvSpPr>
                  <p:cNvPr id="34589" name="Freeform 1147">
                    <a:extLst>
                      <a:ext uri="{FF2B5EF4-FFF2-40B4-BE49-F238E27FC236}">
                        <a16:creationId xmlns:a16="http://schemas.microsoft.com/office/drawing/2014/main" id="{487C2328-3FE6-F93C-3FCB-40D206CEF528}"/>
                      </a:ext>
                    </a:extLst>
                  </p:cNvPr>
                  <p:cNvSpPr/>
                  <p:nvPr/>
                </p:nvSpPr>
                <p:spPr>
                  <a:xfrm>
                    <a:off x="15380653" y="475247"/>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2"/>
                    </a:solidFill>
                    <a:prstDash val="solid"/>
                    <a:miter/>
                  </a:ln>
                </p:spPr>
                <p:txBody>
                  <a:bodyPr rtlCol="0" anchor="ctr"/>
                  <a:lstStyle/>
                  <a:p>
                    <a:endParaRPr lang="en-US" sz="2400"/>
                  </a:p>
                </p:txBody>
              </p:sp>
              <p:sp>
                <p:nvSpPr>
                  <p:cNvPr id="34590" name="Freeform 1148">
                    <a:extLst>
                      <a:ext uri="{FF2B5EF4-FFF2-40B4-BE49-F238E27FC236}">
                        <a16:creationId xmlns:a16="http://schemas.microsoft.com/office/drawing/2014/main" id="{59CE9D90-022C-8CCB-A78B-8760719ECE27}"/>
                      </a:ext>
                    </a:extLst>
                  </p:cNvPr>
                  <p:cNvSpPr/>
                  <p:nvPr/>
                </p:nvSpPr>
                <p:spPr>
                  <a:xfrm>
                    <a:off x="1541303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8" name="Graphic 19">
                  <a:extLst>
                    <a:ext uri="{FF2B5EF4-FFF2-40B4-BE49-F238E27FC236}">
                      <a16:creationId xmlns:a16="http://schemas.microsoft.com/office/drawing/2014/main" id="{BCF76773-EB47-CB7D-63A2-D78DAD61C82B}"/>
                    </a:ext>
                  </a:extLst>
                </p:cNvPr>
                <p:cNvGrpSpPr/>
                <p:nvPr/>
              </p:nvGrpSpPr>
              <p:grpSpPr>
                <a:xfrm>
                  <a:off x="15385415" y="443854"/>
                  <a:ext cx="62865" cy="63737"/>
                  <a:chOff x="15385415" y="443854"/>
                  <a:chExt cx="62865" cy="63737"/>
                </a:xfrm>
              </p:grpSpPr>
              <p:sp>
                <p:nvSpPr>
                  <p:cNvPr id="34587" name="Freeform 1150">
                    <a:extLst>
                      <a:ext uri="{FF2B5EF4-FFF2-40B4-BE49-F238E27FC236}">
                        <a16:creationId xmlns:a16="http://schemas.microsoft.com/office/drawing/2014/main" id="{6839750D-A884-E576-1C4D-0C8E1BBE1D18}"/>
                      </a:ext>
                    </a:extLst>
                  </p:cNvPr>
                  <p:cNvSpPr/>
                  <p:nvPr/>
                </p:nvSpPr>
                <p:spPr>
                  <a:xfrm>
                    <a:off x="15385415"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88" name="Freeform 1151">
                    <a:extLst>
                      <a:ext uri="{FF2B5EF4-FFF2-40B4-BE49-F238E27FC236}">
                        <a16:creationId xmlns:a16="http://schemas.microsoft.com/office/drawing/2014/main" id="{E3868564-0801-7B0A-BA46-2C5D6739EF7C}"/>
                      </a:ext>
                    </a:extLst>
                  </p:cNvPr>
                  <p:cNvSpPr/>
                  <p:nvPr/>
                </p:nvSpPr>
                <p:spPr>
                  <a:xfrm>
                    <a:off x="1541684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69" name="Graphic 19">
                  <a:extLst>
                    <a:ext uri="{FF2B5EF4-FFF2-40B4-BE49-F238E27FC236}">
                      <a16:creationId xmlns:a16="http://schemas.microsoft.com/office/drawing/2014/main" id="{45F07716-EA1C-645D-646B-A8F3DCDBCA3D}"/>
                    </a:ext>
                  </a:extLst>
                </p:cNvPr>
                <p:cNvGrpSpPr/>
                <p:nvPr/>
              </p:nvGrpSpPr>
              <p:grpSpPr>
                <a:xfrm>
                  <a:off x="15388273" y="443854"/>
                  <a:ext cx="62865" cy="63737"/>
                  <a:chOff x="15388273" y="443854"/>
                  <a:chExt cx="62865" cy="63737"/>
                </a:xfrm>
              </p:grpSpPr>
              <p:sp>
                <p:nvSpPr>
                  <p:cNvPr id="34585" name="Freeform 1153">
                    <a:extLst>
                      <a:ext uri="{FF2B5EF4-FFF2-40B4-BE49-F238E27FC236}">
                        <a16:creationId xmlns:a16="http://schemas.microsoft.com/office/drawing/2014/main" id="{306411E8-7E1C-31FA-6209-5F4826AFB48B}"/>
                      </a:ext>
                    </a:extLst>
                  </p:cNvPr>
                  <p:cNvSpPr/>
                  <p:nvPr/>
                </p:nvSpPr>
                <p:spPr>
                  <a:xfrm>
                    <a:off x="15388273"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86" name="Freeform 1154">
                    <a:extLst>
                      <a:ext uri="{FF2B5EF4-FFF2-40B4-BE49-F238E27FC236}">
                        <a16:creationId xmlns:a16="http://schemas.microsoft.com/office/drawing/2014/main" id="{316AF04A-3418-3C29-8326-038E1ADD2233}"/>
                      </a:ext>
                    </a:extLst>
                  </p:cNvPr>
                  <p:cNvSpPr/>
                  <p:nvPr/>
                </p:nvSpPr>
                <p:spPr>
                  <a:xfrm>
                    <a:off x="15419705"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70" name="Graphic 19">
                  <a:extLst>
                    <a:ext uri="{FF2B5EF4-FFF2-40B4-BE49-F238E27FC236}">
                      <a16:creationId xmlns:a16="http://schemas.microsoft.com/office/drawing/2014/main" id="{B3C20446-07D3-11D7-0E03-8DAB4EAAF00F}"/>
                    </a:ext>
                  </a:extLst>
                </p:cNvPr>
                <p:cNvGrpSpPr/>
                <p:nvPr/>
              </p:nvGrpSpPr>
              <p:grpSpPr>
                <a:xfrm>
                  <a:off x="15414943" y="443854"/>
                  <a:ext cx="63817" cy="63737"/>
                  <a:chOff x="15414943" y="443854"/>
                  <a:chExt cx="63817" cy="63737"/>
                </a:xfrm>
              </p:grpSpPr>
              <p:sp>
                <p:nvSpPr>
                  <p:cNvPr id="34583" name="Freeform 1156">
                    <a:extLst>
                      <a:ext uri="{FF2B5EF4-FFF2-40B4-BE49-F238E27FC236}">
                        <a16:creationId xmlns:a16="http://schemas.microsoft.com/office/drawing/2014/main" id="{171E1C4E-D9E1-52CC-FB42-CB2C17F72E0D}"/>
                      </a:ext>
                    </a:extLst>
                  </p:cNvPr>
                  <p:cNvSpPr/>
                  <p:nvPr/>
                </p:nvSpPr>
                <p:spPr>
                  <a:xfrm>
                    <a:off x="15414943" y="475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584" name="Freeform 1157">
                    <a:extLst>
                      <a:ext uri="{FF2B5EF4-FFF2-40B4-BE49-F238E27FC236}">
                        <a16:creationId xmlns:a16="http://schemas.microsoft.com/office/drawing/2014/main" id="{9D091652-9E58-4026-820F-2F74FF9A3DF2}"/>
                      </a:ext>
                    </a:extLst>
                  </p:cNvPr>
                  <p:cNvSpPr/>
                  <p:nvPr/>
                </p:nvSpPr>
                <p:spPr>
                  <a:xfrm>
                    <a:off x="15447328"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71" name="Graphic 19">
                  <a:extLst>
                    <a:ext uri="{FF2B5EF4-FFF2-40B4-BE49-F238E27FC236}">
                      <a16:creationId xmlns:a16="http://schemas.microsoft.com/office/drawing/2014/main" id="{412AE1D6-B2B6-C518-9348-4AB0714B241C}"/>
                    </a:ext>
                  </a:extLst>
                </p:cNvPr>
                <p:cNvGrpSpPr/>
                <p:nvPr/>
              </p:nvGrpSpPr>
              <p:grpSpPr>
                <a:xfrm>
                  <a:off x="15443518" y="443854"/>
                  <a:ext cx="62864" cy="63737"/>
                  <a:chOff x="15443518" y="443854"/>
                  <a:chExt cx="62864" cy="63737"/>
                </a:xfrm>
              </p:grpSpPr>
              <p:sp>
                <p:nvSpPr>
                  <p:cNvPr id="34581" name="Freeform 1159">
                    <a:extLst>
                      <a:ext uri="{FF2B5EF4-FFF2-40B4-BE49-F238E27FC236}">
                        <a16:creationId xmlns:a16="http://schemas.microsoft.com/office/drawing/2014/main" id="{605B7999-4A51-CAE2-C691-07CACD106361}"/>
                      </a:ext>
                    </a:extLst>
                  </p:cNvPr>
                  <p:cNvSpPr/>
                  <p:nvPr/>
                </p:nvSpPr>
                <p:spPr>
                  <a:xfrm>
                    <a:off x="15443518" y="475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82" name="Freeform 1160">
                    <a:extLst>
                      <a:ext uri="{FF2B5EF4-FFF2-40B4-BE49-F238E27FC236}">
                        <a16:creationId xmlns:a16="http://schemas.microsoft.com/office/drawing/2014/main" id="{C4FD2ECC-C6C4-DAA0-FC52-01189F455DCA}"/>
                      </a:ext>
                    </a:extLst>
                  </p:cNvPr>
                  <p:cNvSpPr/>
                  <p:nvPr/>
                </p:nvSpPr>
                <p:spPr>
                  <a:xfrm>
                    <a:off x="1547495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72" name="Graphic 19">
                  <a:extLst>
                    <a:ext uri="{FF2B5EF4-FFF2-40B4-BE49-F238E27FC236}">
                      <a16:creationId xmlns:a16="http://schemas.microsoft.com/office/drawing/2014/main" id="{9E94ABE0-2ECD-27CB-0CE8-90F11A4B8B13}"/>
                    </a:ext>
                  </a:extLst>
                </p:cNvPr>
                <p:cNvGrpSpPr/>
                <p:nvPr/>
              </p:nvGrpSpPr>
              <p:grpSpPr>
                <a:xfrm>
                  <a:off x="15447328" y="443854"/>
                  <a:ext cx="62865" cy="63737"/>
                  <a:chOff x="15447328" y="443854"/>
                  <a:chExt cx="62865" cy="63737"/>
                </a:xfrm>
              </p:grpSpPr>
              <p:sp>
                <p:nvSpPr>
                  <p:cNvPr id="34579" name="Freeform 1162">
                    <a:extLst>
                      <a:ext uri="{FF2B5EF4-FFF2-40B4-BE49-F238E27FC236}">
                        <a16:creationId xmlns:a16="http://schemas.microsoft.com/office/drawing/2014/main" id="{3CF4939F-ACCF-A3FC-6C90-CB813AC8880C}"/>
                      </a:ext>
                    </a:extLst>
                  </p:cNvPr>
                  <p:cNvSpPr/>
                  <p:nvPr/>
                </p:nvSpPr>
                <p:spPr>
                  <a:xfrm>
                    <a:off x="15447328" y="4752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80" name="Freeform 1163">
                    <a:extLst>
                      <a:ext uri="{FF2B5EF4-FFF2-40B4-BE49-F238E27FC236}">
                        <a16:creationId xmlns:a16="http://schemas.microsoft.com/office/drawing/2014/main" id="{35E31840-F491-A736-2321-2BD71D1DFB37}"/>
                      </a:ext>
                    </a:extLst>
                  </p:cNvPr>
                  <p:cNvSpPr/>
                  <p:nvPr/>
                </p:nvSpPr>
                <p:spPr>
                  <a:xfrm>
                    <a:off x="15478760" y="4438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73" name="Graphic 19">
                  <a:extLst>
                    <a:ext uri="{FF2B5EF4-FFF2-40B4-BE49-F238E27FC236}">
                      <a16:creationId xmlns:a16="http://schemas.microsoft.com/office/drawing/2014/main" id="{1E1FFDD9-3074-5A51-BA79-09B4D2DDF6D1}"/>
                    </a:ext>
                  </a:extLst>
                </p:cNvPr>
                <p:cNvGrpSpPr/>
                <p:nvPr/>
              </p:nvGrpSpPr>
              <p:grpSpPr>
                <a:xfrm>
                  <a:off x="13259435" y="180341"/>
                  <a:ext cx="62865" cy="62786"/>
                  <a:chOff x="13259435" y="180341"/>
                  <a:chExt cx="62865" cy="62786"/>
                </a:xfrm>
              </p:grpSpPr>
              <p:sp>
                <p:nvSpPr>
                  <p:cNvPr id="34577" name="Freeform 1165">
                    <a:extLst>
                      <a:ext uri="{FF2B5EF4-FFF2-40B4-BE49-F238E27FC236}">
                        <a16:creationId xmlns:a16="http://schemas.microsoft.com/office/drawing/2014/main" id="{5B451784-2FB1-1BB5-E990-C00CA63E35BF}"/>
                      </a:ext>
                    </a:extLst>
                  </p:cNvPr>
                  <p:cNvSpPr/>
                  <p:nvPr/>
                </p:nvSpPr>
                <p:spPr>
                  <a:xfrm>
                    <a:off x="13259435" y="21173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2"/>
                    </a:solidFill>
                    <a:prstDash val="solid"/>
                    <a:miter/>
                  </a:ln>
                </p:spPr>
                <p:txBody>
                  <a:bodyPr rtlCol="0" anchor="ctr"/>
                  <a:lstStyle/>
                  <a:p>
                    <a:endParaRPr lang="en-US" sz="2400"/>
                  </a:p>
                </p:txBody>
              </p:sp>
              <p:sp>
                <p:nvSpPr>
                  <p:cNvPr id="34578" name="Freeform 1166">
                    <a:extLst>
                      <a:ext uri="{FF2B5EF4-FFF2-40B4-BE49-F238E27FC236}">
                        <a16:creationId xmlns:a16="http://schemas.microsoft.com/office/drawing/2014/main" id="{07DCB85B-F089-5824-00C6-3FAB1E3E4BAD}"/>
                      </a:ext>
                    </a:extLst>
                  </p:cNvPr>
                  <p:cNvSpPr/>
                  <p:nvPr/>
                </p:nvSpPr>
                <p:spPr>
                  <a:xfrm>
                    <a:off x="13290868"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nvGrpSpPr>
                <p:cNvPr id="34574" name="Graphic 19">
                  <a:extLst>
                    <a:ext uri="{FF2B5EF4-FFF2-40B4-BE49-F238E27FC236}">
                      <a16:creationId xmlns:a16="http://schemas.microsoft.com/office/drawing/2014/main" id="{CC349D2B-58B4-1104-2C9B-2510910E7B5A}"/>
                    </a:ext>
                  </a:extLst>
                </p:cNvPr>
                <p:cNvGrpSpPr/>
                <p:nvPr/>
              </p:nvGrpSpPr>
              <p:grpSpPr>
                <a:xfrm>
                  <a:off x="13263245" y="180341"/>
                  <a:ext cx="63817" cy="62786"/>
                  <a:chOff x="13263245" y="180341"/>
                  <a:chExt cx="63817" cy="62786"/>
                </a:xfrm>
              </p:grpSpPr>
              <p:sp>
                <p:nvSpPr>
                  <p:cNvPr id="34575" name="Freeform 1168">
                    <a:extLst>
                      <a:ext uri="{FF2B5EF4-FFF2-40B4-BE49-F238E27FC236}">
                        <a16:creationId xmlns:a16="http://schemas.microsoft.com/office/drawing/2014/main" id="{CA8A9A86-2E67-3091-4B7F-2DD7DC2F89BB}"/>
                      </a:ext>
                    </a:extLst>
                  </p:cNvPr>
                  <p:cNvSpPr/>
                  <p:nvPr/>
                </p:nvSpPr>
                <p:spPr>
                  <a:xfrm>
                    <a:off x="13263245" y="211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2"/>
                    </a:solidFill>
                    <a:prstDash val="solid"/>
                    <a:miter/>
                  </a:ln>
                </p:spPr>
                <p:txBody>
                  <a:bodyPr rtlCol="0" anchor="ctr"/>
                  <a:lstStyle/>
                  <a:p>
                    <a:endParaRPr lang="en-US" sz="2400"/>
                  </a:p>
                </p:txBody>
              </p:sp>
              <p:sp>
                <p:nvSpPr>
                  <p:cNvPr id="34576" name="Freeform 1169">
                    <a:extLst>
                      <a:ext uri="{FF2B5EF4-FFF2-40B4-BE49-F238E27FC236}">
                        <a16:creationId xmlns:a16="http://schemas.microsoft.com/office/drawing/2014/main" id="{F974DED2-8751-C3BB-DD03-02F4363FE604}"/>
                      </a:ext>
                    </a:extLst>
                  </p:cNvPr>
                  <p:cNvSpPr/>
                  <p:nvPr/>
                </p:nvSpPr>
                <p:spPr>
                  <a:xfrm>
                    <a:off x="13295630" y="180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2"/>
                    </a:solidFill>
                    <a:prstDash val="solid"/>
                    <a:miter/>
                  </a:ln>
                </p:spPr>
                <p:txBody>
                  <a:bodyPr rtlCol="0" anchor="ctr"/>
                  <a:lstStyle/>
                  <a:p>
                    <a:endParaRPr lang="en-US" sz="2400"/>
                  </a:p>
                </p:txBody>
              </p:sp>
            </p:grpSp>
          </p:grpSp>
          <p:sp>
            <p:nvSpPr>
              <p:cNvPr id="34382" name="Freeform 1170">
                <a:extLst>
                  <a:ext uri="{FF2B5EF4-FFF2-40B4-BE49-F238E27FC236}">
                    <a16:creationId xmlns:a16="http://schemas.microsoft.com/office/drawing/2014/main" id="{A2605961-80D9-C7B7-14A3-697067BA86D9}"/>
                  </a:ext>
                </a:extLst>
              </p:cNvPr>
              <p:cNvSpPr/>
              <p:nvPr/>
            </p:nvSpPr>
            <p:spPr>
              <a:xfrm>
                <a:off x="9618027" y="-145006"/>
                <a:ext cx="5858827" cy="619303"/>
              </a:xfrm>
              <a:custGeom>
                <a:avLst/>
                <a:gdLst>
                  <a:gd name="connsiteX0" fmla="*/ 0 w 5858827"/>
                  <a:gd name="connsiteY0" fmla="*/ 0 h 619303"/>
                  <a:gd name="connsiteX1" fmla="*/ 48577 w 5858827"/>
                  <a:gd name="connsiteY1" fmla="*/ 0 h 619303"/>
                  <a:gd name="connsiteX2" fmla="*/ 48577 w 5858827"/>
                  <a:gd name="connsiteY2" fmla="*/ 8562 h 619303"/>
                  <a:gd name="connsiteX3" fmla="*/ 66675 w 5858827"/>
                  <a:gd name="connsiteY3" fmla="*/ 8562 h 619303"/>
                  <a:gd name="connsiteX4" fmla="*/ 66675 w 5858827"/>
                  <a:gd name="connsiteY4" fmla="*/ 14270 h 619303"/>
                  <a:gd name="connsiteX5" fmla="*/ 118110 w 5858827"/>
                  <a:gd name="connsiteY5" fmla="*/ 14270 h 619303"/>
                  <a:gd name="connsiteX6" fmla="*/ 118110 w 5858827"/>
                  <a:gd name="connsiteY6" fmla="*/ 21880 h 619303"/>
                  <a:gd name="connsiteX7" fmla="*/ 205740 w 5858827"/>
                  <a:gd name="connsiteY7" fmla="*/ 21880 h 619303"/>
                  <a:gd name="connsiteX8" fmla="*/ 205740 w 5858827"/>
                  <a:gd name="connsiteY8" fmla="*/ 30442 h 619303"/>
                  <a:gd name="connsiteX9" fmla="*/ 333375 w 5858827"/>
                  <a:gd name="connsiteY9" fmla="*/ 30442 h 619303"/>
                  <a:gd name="connsiteX10" fmla="*/ 333375 w 5858827"/>
                  <a:gd name="connsiteY10" fmla="*/ 43760 h 619303"/>
                  <a:gd name="connsiteX11" fmla="*/ 421005 w 5858827"/>
                  <a:gd name="connsiteY11" fmla="*/ 43760 h 619303"/>
                  <a:gd name="connsiteX12" fmla="*/ 421005 w 5858827"/>
                  <a:gd name="connsiteY12" fmla="*/ 53273 h 619303"/>
                  <a:gd name="connsiteX13" fmla="*/ 466725 w 5858827"/>
                  <a:gd name="connsiteY13" fmla="*/ 53273 h 619303"/>
                  <a:gd name="connsiteX14" fmla="*/ 466725 w 5858827"/>
                  <a:gd name="connsiteY14" fmla="*/ 66592 h 619303"/>
                  <a:gd name="connsiteX15" fmla="*/ 533400 w 5858827"/>
                  <a:gd name="connsiteY15" fmla="*/ 66592 h 619303"/>
                  <a:gd name="connsiteX16" fmla="*/ 533400 w 5858827"/>
                  <a:gd name="connsiteY16" fmla="*/ 73251 h 619303"/>
                  <a:gd name="connsiteX17" fmla="*/ 581025 w 5858827"/>
                  <a:gd name="connsiteY17" fmla="*/ 73251 h 619303"/>
                  <a:gd name="connsiteX18" fmla="*/ 581025 w 5858827"/>
                  <a:gd name="connsiteY18" fmla="*/ 81813 h 619303"/>
                  <a:gd name="connsiteX19" fmla="*/ 633413 w 5858827"/>
                  <a:gd name="connsiteY19" fmla="*/ 81813 h 619303"/>
                  <a:gd name="connsiteX20" fmla="*/ 633413 w 5858827"/>
                  <a:gd name="connsiteY20" fmla="*/ 89423 h 619303"/>
                  <a:gd name="connsiteX21" fmla="*/ 664845 w 5858827"/>
                  <a:gd name="connsiteY21" fmla="*/ 89423 h 619303"/>
                  <a:gd name="connsiteX22" fmla="*/ 664845 w 5858827"/>
                  <a:gd name="connsiteY22" fmla="*/ 95131 h 619303"/>
                  <a:gd name="connsiteX23" fmla="*/ 708660 w 5858827"/>
                  <a:gd name="connsiteY23" fmla="*/ 95131 h 619303"/>
                  <a:gd name="connsiteX24" fmla="*/ 708660 w 5858827"/>
                  <a:gd name="connsiteY24" fmla="*/ 111303 h 619303"/>
                  <a:gd name="connsiteX25" fmla="*/ 772478 w 5858827"/>
                  <a:gd name="connsiteY25" fmla="*/ 111303 h 619303"/>
                  <a:gd name="connsiteX26" fmla="*/ 772478 w 5858827"/>
                  <a:gd name="connsiteY26" fmla="*/ 123670 h 619303"/>
                  <a:gd name="connsiteX27" fmla="*/ 796290 w 5858827"/>
                  <a:gd name="connsiteY27" fmla="*/ 123670 h 619303"/>
                  <a:gd name="connsiteX28" fmla="*/ 796290 w 5858827"/>
                  <a:gd name="connsiteY28" fmla="*/ 129378 h 619303"/>
                  <a:gd name="connsiteX29" fmla="*/ 806768 w 5858827"/>
                  <a:gd name="connsiteY29" fmla="*/ 129378 h 619303"/>
                  <a:gd name="connsiteX30" fmla="*/ 806768 w 5858827"/>
                  <a:gd name="connsiteY30" fmla="*/ 136037 h 619303"/>
                  <a:gd name="connsiteX31" fmla="*/ 817245 w 5858827"/>
                  <a:gd name="connsiteY31" fmla="*/ 136037 h 619303"/>
                  <a:gd name="connsiteX32" fmla="*/ 817245 w 5858827"/>
                  <a:gd name="connsiteY32" fmla="*/ 141745 h 619303"/>
                  <a:gd name="connsiteX33" fmla="*/ 901065 w 5858827"/>
                  <a:gd name="connsiteY33" fmla="*/ 141745 h 619303"/>
                  <a:gd name="connsiteX34" fmla="*/ 901065 w 5858827"/>
                  <a:gd name="connsiteY34" fmla="*/ 148405 h 619303"/>
                  <a:gd name="connsiteX35" fmla="*/ 982980 w 5858827"/>
                  <a:gd name="connsiteY35" fmla="*/ 148405 h 619303"/>
                  <a:gd name="connsiteX36" fmla="*/ 982980 w 5858827"/>
                  <a:gd name="connsiteY36" fmla="*/ 163625 h 619303"/>
                  <a:gd name="connsiteX37" fmla="*/ 1023938 w 5858827"/>
                  <a:gd name="connsiteY37" fmla="*/ 163625 h 619303"/>
                  <a:gd name="connsiteX38" fmla="*/ 1023938 w 5858827"/>
                  <a:gd name="connsiteY38" fmla="*/ 172187 h 619303"/>
                  <a:gd name="connsiteX39" fmla="*/ 1096328 w 5858827"/>
                  <a:gd name="connsiteY39" fmla="*/ 172187 h 619303"/>
                  <a:gd name="connsiteX40" fmla="*/ 1096328 w 5858827"/>
                  <a:gd name="connsiteY40" fmla="*/ 179798 h 619303"/>
                  <a:gd name="connsiteX41" fmla="*/ 1235393 w 5858827"/>
                  <a:gd name="connsiteY41" fmla="*/ 179798 h 619303"/>
                  <a:gd name="connsiteX42" fmla="*/ 1235393 w 5858827"/>
                  <a:gd name="connsiteY42" fmla="*/ 186457 h 619303"/>
                  <a:gd name="connsiteX43" fmla="*/ 1353503 w 5858827"/>
                  <a:gd name="connsiteY43" fmla="*/ 186457 h 619303"/>
                  <a:gd name="connsiteX44" fmla="*/ 1353503 w 5858827"/>
                  <a:gd name="connsiteY44" fmla="*/ 199775 h 619303"/>
                  <a:gd name="connsiteX45" fmla="*/ 1540193 w 5858827"/>
                  <a:gd name="connsiteY45" fmla="*/ 199775 h 619303"/>
                  <a:gd name="connsiteX46" fmla="*/ 1540193 w 5858827"/>
                  <a:gd name="connsiteY46" fmla="*/ 209288 h 619303"/>
                  <a:gd name="connsiteX47" fmla="*/ 1583055 w 5858827"/>
                  <a:gd name="connsiteY47" fmla="*/ 209288 h 619303"/>
                  <a:gd name="connsiteX48" fmla="*/ 1583055 w 5858827"/>
                  <a:gd name="connsiteY48" fmla="*/ 217850 h 619303"/>
                  <a:gd name="connsiteX49" fmla="*/ 1640205 w 5858827"/>
                  <a:gd name="connsiteY49" fmla="*/ 217850 h 619303"/>
                  <a:gd name="connsiteX50" fmla="*/ 1640205 w 5858827"/>
                  <a:gd name="connsiteY50" fmla="*/ 224509 h 619303"/>
                  <a:gd name="connsiteX51" fmla="*/ 1651635 w 5858827"/>
                  <a:gd name="connsiteY51" fmla="*/ 224509 h 619303"/>
                  <a:gd name="connsiteX52" fmla="*/ 1651635 w 5858827"/>
                  <a:gd name="connsiteY52" fmla="*/ 234974 h 619303"/>
                  <a:gd name="connsiteX53" fmla="*/ 1665923 w 5858827"/>
                  <a:gd name="connsiteY53" fmla="*/ 234974 h 619303"/>
                  <a:gd name="connsiteX54" fmla="*/ 1665923 w 5858827"/>
                  <a:gd name="connsiteY54" fmla="*/ 240682 h 619303"/>
                  <a:gd name="connsiteX55" fmla="*/ 1687830 w 5858827"/>
                  <a:gd name="connsiteY55" fmla="*/ 240682 h 619303"/>
                  <a:gd name="connsiteX56" fmla="*/ 1687830 w 5858827"/>
                  <a:gd name="connsiteY56" fmla="*/ 247341 h 619303"/>
                  <a:gd name="connsiteX57" fmla="*/ 1706880 w 5858827"/>
                  <a:gd name="connsiteY57" fmla="*/ 247341 h 619303"/>
                  <a:gd name="connsiteX58" fmla="*/ 1706880 w 5858827"/>
                  <a:gd name="connsiteY58" fmla="*/ 253049 h 619303"/>
                  <a:gd name="connsiteX59" fmla="*/ 1711643 w 5858827"/>
                  <a:gd name="connsiteY59" fmla="*/ 253049 h 619303"/>
                  <a:gd name="connsiteX60" fmla="*/ 1711643 w 5858827"/>
                  <a:gd name="connsiteY60" fmla="*/ 255903 h 619303"/>
                  <a:gd name="connsiteX61" fmla="*/ 2168843 w 5858827"/>
                  <a:gd name="connsiteY61" fmla="*/ 255903 h 619303"/>
                  <a:gd name="connsiteX62" fmla="*/ 2168843 w 5858827"/>
                  <a:gd name="connsiteY62" fmla="*/ 263513 h 619303"/>
                  <a:gd name="connsiteX63" fmla="*/ 2226945 w 5858827"/>
                  <a:gd name="connsiteY63" fmla="*/ 263513 h 619303"/>
                  <a:gd name="connsiteX64" fmla="*/ 2226945 w 5858827"/>
                  <a:gd name="connsiteY64" fmla="*/ 271124 h 619303"/>
                  <a:gd name="connsiteX65" fmla="*/ 2457450 w 5858827"/>
                  <a:gd name="connsiteY65" fmla="*/ 271124 h 619303"/>
                  <a:gd name="connsiteX66" fmla="*/ 2457450 w 5858827"/>
                  <a:gd name="connsiteY66" fmla="*/ 276831 h 619303"/>
                  <a:gd name="connsiteX67" fmla="*/ 2465070 w 5858827"/>
                  <a:gd name="connsiteY67" fmla="*/ 276831 h 619303"/>
                  <a:gd name="connsiteX68" fmla="*/ 2465070 w 5858827"/>
                  <a:gd name="connsiteY68" fmla="*/ 279685 h 619303"/>
                  <a:gd name="connsiteX69" fmla="*/ 2530793 w 5858827"/>
                  <a:gd name="connsiteY69" fmla="*/ 279685 h 619303"/>
                  <a:gd name="connsiteX70" fmla="*/ 2530793 w 5858827"/>
                  <a:gd name="connsiteY70" fmla="*/ 286345 h 619303"/>
                  <a:gd name="connsiteX71" fmla="*/ 2582228 w 5858827"/>
                  <a:gd name="connsiteY71" fmla="*/ 286345 h 619303"/>
                  <a:gd name="connsiteX72" fmla="*/ 2582228 w 5858827"/>
                  <a:gd name="connsiteY72" fmla="*/ 294906 h 619303"/>
                  <a:gd name="connsiteX73" fmla="*/ 2825115 w 5858827"/>
                  <a:gd name="connsiteY73" fmla="*/ 294906 h 619303"/>
                  <a:gd name="connsiteX74" fmla="*/ 2825115 w 5858827"/>
                  <a:gd name="connsiteY74" fmla="*/ 301566 h 619303"/>
                  <a:gd name="connsiteX75" fmla="*/ 3324225 w 5858827"/>
                  <a:gd name="connsiteY75" fmla="*/ 301566 h 619303"/>
                  <a:gd name="connsiteX76" fmla="*/ 3324225 w 5858827"/>
                  <a:gd name="connsiteY76" fmla="*/ 312981 h 619303"/>
                  <a:gd name="connsiteX77" fmla="*/ 3367088 w 5858827"/>
                  <a:gd name="connsiteY77" fmla="*/ 312981 h 619303"/>
                  <a:gd name="connsiteX78" fmla="*/ 3367088 w 5858827"/>
                  <a:gd name="connsiteY78" fmla="*/ 320592 h 619303"/>
                  <a:gd name="connsiteX79" fmla="*/ 3495675 w 5858827"/>
                  <a:gd name="connsiteY79" fmla="*/ 320592 h 619303"/>
                  <a:gd name="connsiteX80" fmla="*/ 3495675 w 5858827"/>
                  <a:gd name="connsiteY80" fmla="*/ 331056 h 619303"/>
                  <a:gd name="connsiteX81" fmla="*/ 3547110 w 5858827"/>
                  <a:gd name="connsiteY81" fmla="*/ 331056 h 619303"/>
                  <a:gd name="connsiteX82" fmla="*/ 3547110 w 5858827"/>
                  <a:gd name="connsiteY82" fmla="*/ 342472 h 619303"/>
                  <a:gd name="connsiteX83" fmla="*/ 3573780 w 5858827"/>
                  <a:gd name="connsiteY83" fmla="*/ 342472 h 619303"/>
                  <a:gd name="connsiteX84" fmla="*/ 3573780 w 5858827"/>
                  <a:gd name="connsiteY84" fmla="*/ 346277 h 619303"/>
                  <a:gd name="connsiteX85" fmla="*/ 3601403 w 5858827"/>
                  <a:gd name="connsiteY85" fmla="*/ 346277 h 619303"/>
                  <a:gd name="connsiteX86" fmla="*/ 3601403 w 5858827"/>
                  <a:gd name="connsiteY86" fmla="*/ 352936 h 619303"/>
                  <a:gd name="connsiteX87" fmla="*/ 3639503 w 5858827"/>
                  <a:gd name="connsiteY87" fmla="*/ 352936 h 619303"/>
                  <a:gd name="connsiteX88" fmla="*/ 3639503 w 5858827"/>
                  <a:gd name="connsiteY88" fmla="*/ 356742 h 619303"/>
                  <a:gd name="connsiteX89" fmla="*/ 3895725 w 5858827"/>
                  <a:gd name="connsiteY89" fmla="*/ 356742 h 619303"/>
                  <a:gd name="connsiteX90" fmla="*/ 3895725 w 5858827"/>
                  <a:gd name="connsiteY90" fmla="*/ 366255 h 619303"/>
                  <a:gd name="connsiteX91" fmla="*/ 4053840 w 5858827"/>
                  <a:gd name="connsiteY91" fmla="*/ 366255 h 619303"/>
                  <a:gd name="connsiteX92" fmla="*/ 4053840 w 5858827"/>
                  <a:gd name="connsiteY92" fmla="*/ 379573 h 619303"/>
                  <a:gd name="connsiteX93" fmla="*/ 4257675 w 5858827"/>
                  <a:gd name="connsiteY93" fmla="*/ 379573 h 619303"/>
                  <a:gd name="connsiteX94" fmla="*/ 4257675 w 5858827"/>
                  <a:gd name="connsiteY94" fmla="*/ 392891 h 619303"/>
                  <a:gd name="connsiteX95" fmla="*/ 4397693 w 5858827"/>
                  <a:gd name="connsiteY95" fmla="*/ 392891 h 619303"/>
                  <a:gd name="connsiteX96" fmla="*/ 4397693 w 5858827"/>
                  <a:gd name="connsiteY96" fmla="*/ 409064 h 619303"/>
                  <a:gd name="connsiteX97" fmla="*/ 4488180 w 5858827"/>
                  <a:gd name="connsiteY97" fmla="*/ 409064 h 619303"/>
                  <a:gd name="connsiteX98" fmla="*/ 4488180 w 5858827"/>
                  <a:gd name="connsiteY98" fmla="*/ 428090 h 619303"/>
                  <a:gd name="connsiteX99" fmla="*/ 4605338 w 5858827"/>
                  <a:gd name="connsiteY99" fmla="*/ 428090 h 619303"/>
                  <a:gd name="connsiteX100" fmla="*/ 4605338 w 5858827"/>
                  <a:gd name="connsiteY100" fmla="*/ 447116 h 619303"/>
                  <a:gd name="connsiteX101" fmla="*/ 4941570 w 5858827"/>
                  <a:gd name="connsiteY101" fmla="*/ 447116 h 619303"/>
                  <a:gd name="connsiteX102" fmla="*/ 4941570 w 5858827"/>
                  <a:gd name="connsiteY102" fmla="*/ 483266 h 619303"/>
                  <a:gd name="connsiteX103" fmla="*/ 5146358 w 5858827"/>
                  <a:gd name="connsiteY103" fmla="*/ 483266 h 619303"/>
                  <a:gd name="connsiteX104" fmla="*/ 5146358 w 5858827"/>
                  <a:gd name="connsiteY104" fmla="*/ 523221 h 619303"/>
                  <a:gd name="connsiteX105" fmla="*/ 5217795 w 5858827"/>
                  <a:gd name="connsiteY105" fmla="*/ 523221 h 619303"/>
                  <a:gd name="connsiteX106" fmla="*/ 5217795 w 5858827"/>
                  <a:gd name="connsiteY106" fmla="*/ 566030 h 619303"/>
                  <a:gd name="connsiteX107" fmla="*/ 5250180 w 5858827"/>
                  <a:gd name="connsiteY107" fmla="*/ 566030 h 619303"/>
                  <a:gd name="connsiteX108" fmla="*/ 5250180 w 5858827"/>
                  <a:gd name="connsiteY108" fmla="*/ 619303 h 619303"/>
                  <a:gd name="connsiteX109" fmla="*/ 5858828 w 5858827"/>
                  <a:gd name="connsiteY109" fmla="*/ 619303 h 6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858827" h="619303">
                    <a:moveTo>
                      <a:pt x="0" y="0"/>
                    </a:moveTo>
                    <a:lnTo>
                      <a:pt x="48577" y="0"/>
                    </a:lnTo>
                    <a:lnTo>
                      <a:pt x="48577" y="8562"/>
                    </a:lnTo>
                    <a:lnTo>
                      <a:pt x="66675" y="8562"/>
                    </a:lnTo>
                    <a:lnTo>
                      <a:pt x="66675" y="14270"/>
                    </a:lnTo>
                    <a:lnTo>
                      <a:pt x="118110" y="14270"/>
                    </a:lnTo>
                    <a:lnTo>
                      <a:pt x="118110" y="21880"/>
                    </a:lnTo>
                    <a:lnTo>
                      <a:pt x="205740" y="21880"/>
                    </a:lnTo>
                    <a:lnTo>
                      <a:pt x="205740" y="30442"/>
                    </a:lnTo>
                    <a:lnTo>
                      <a:pt x="333375" y="30442"/>
                    </a:lnTo>
                    <a:lnTo>
                      <a:pt x="333375" y="43760"/>
                    </a:lnTo>
                    <a:lnTo>
                      <a:pt x="421005" y="43760"/>
                    </a:lnTo>
                    <a:lnTo>
                      <a:pt x="421005" y="53273"/>
                    </a:lnTo>
                    <a:lnTo>
                      <a:pt x="466725" y="53273"/>
                    </a:lnTo>
                    <a:lnTo>
                      <a:pt x="466725" y="66592"/>
                    </a:lnTo>
                    <a:lnTo>
                      <a:pt x="533400" y="66592"/>
                    </a:lnTo>
                    <a:lnTo>
                      <a:pt x="533400" y="73251"/>
                    </a:lnTo>
                    <a:lnTo>
                      <a:pt x="581025" y="73251"/>
                    </a:lnTo>
                    <a:lnTo>
                      <a:pt x="581025" y="81813"/>
                    </a:lnTo>
                    <a:lnTo>
                      <a:pt x="633413" y="81813"/>
                    </a:lnTo>
                    <a:lnTo>
                      <a:pt x="633413" y="89423"/>
                    </a:lnTo>
                    <a:lnTo>
                      <a:pt x="664845" y="89423"/>
                    </a:lnTo>
                    <a:lnTo>
                      <a:pt x="664845" y="95131"/>
                    </a:lnTo>
                    <a:lnTo>
                      <a:pt x="708660" y="95131"/>
                    </a:lnTo>
                    <a:lnTo>
                      <a:pt x="708660" y="111303"/>
                    </a:lnTo>
                    <a:lnTo>
                      <a:pt x="772478" y="111303"/>
                    </a:lnTo>
                    <a:lnTo>
                      <a:pt x="772478" y="123670"/>
                    </a:lnTo>
                    <a:lnTo>
                      <a:pt x="796290" y="123670"/>
                    </a:lnTo>
                    <a:lnTo>
                      <a:pt x="796290" y="129378"/>
                    </a:lnTo>
                    <a:lnTo>
                      <a:pt x="806768" y="129378"/>
                    </a:lnTo>
                    <a:lnTo>
                      <a:pt x="806768" y="136037"/>
                    </a:lnTo>
                    <a:lnTo>
                      <a:pt x="817245" y="136037"/>
                    </a:lnTo>
                    <a:lnTo>
                      <a:pt x="817245" y="141745"/>
                    </a:lnTo>
                    <a:lnTo>
                      <a:pt x="901065" y="141745"/>
                    </a:lnTo>
                    <a:lnTo>
                      <a:pt x="901065" y="148405"/>
                    </a:lnTo>
                    <a:lnTo>
                      <a:pt x="982980" y="148405"/>
                    </a:lnTo>
                    <a:lnTo>
                      <a:pt x="982980" y="163625"/>
                    </a:lnTo>
                    <a:lnTo>
                      <a:pt x="1023938" y="163625"/>
                    </a:lnTo>
                    <a:lnTo>
                      <a:pt x="1023938" y="172187"/>
                    </a:lnTo>
                    <a:lnTo>
                      <a:pt x="1096328" y="172187"/>
                    </a:lnTo>
                    <a:lnTo>
                      <a:pt x="1096328" y="179798"/>
                    </a:lnTo>
                    <a:lnTo>
                      <a:pt x="1235393" y="179798"/>
                    </a:lnTo>
                    <a:lnTo>
                      <a:pt x="1235393" y="186457"/>
                    </a:lnTo>
                    <a:lnTo>
                      <a:pt x="1353503" y="186457"/>
                    </a:lnTo>
                    <a:lnTo>
                      <a:pt x="1353503" y="199775"/>
                    </a:lnTo>
                    <a:lnTo>
                      <a:pt x="1540193" y="199775"/>
                    </a:lnTo>
                    <a:lnTo>
                      <a:pt x="1540193" y="209288"/>
                    </a:lnTo>
                    <a:lnTo>
                      <a:pt x="1583055" y="209288"/>
                    </a:lnTo>
                    <a:lnTo>
                      <a:pt x="1583055" y="217850"/>
                    </a:lnTo>
                    <a:lnTo>
                      <a:pt x="1640205" y="217850"/>
                    </a:lnTo>
                    <a:lnTo>
                      <a:pt x="1640205" y="224509"/>
                    </a:lnTo>
                    <a:lnTo>
                      <a:pt x="1651635" y="224509"/>
                    </a:lnTo>
                    <a:lnTo>
                      <a:pt x="1651635" y="234974"/>
                    </a:lnTo>
                    <a:lnTo>
                      <a:pt x="1665923" y="234974"/>
                    </a:lnTo>
                    <a:lnTo>
                      <a:pt x="1665923" y="240682"/>
                    </a:lnTo>
                    <a:lnTo>
                      <a:pt x="1687830" y="240682"/>
                    </a:lnTo>
                    <a:lnTo>
                      <a:pt x="1687830" y="247341"/>
                    </a:lnTo>
                    <a:lnTo>
                      <a:pt x="1706880" y="247341"/>
                    </a:lnTo>
                    <a:lnTo>
                      <a:pt x="1706880" y="253049"/>
                    </a:lnTo>
                    <a:lnTo>
                      <a:pt x="1711643" y="253049"/>
                    </a:lnTo>
                    <a:lnTo>
                      <a:pt x="1711643" y="255903"/>
                    </a:lnTo>
                    <a:lnTo>
                      <a:pt x="2168843" y="255903"/>
                    </a:lnTo>
                    <a:lnTo>
                      <a:pt x="2168843" y="263513"/>
                    </a:lnTo>
                    <a:lnTo>
                      <a:pt x="2226945" y="263513"/>
                    </a:lnTo>
                    <a:lnTo>
                      <a:pt x="2226945" y="271124"/>
                    </a:lnTo>
                    <a:lnTo>
                      <a:pt x="2457450" y="271124"/>
                    </a:lnTo>
                    <a:lnTo>
                      <a:pt x="2457450" y="276831"/>
                    </a:lnTo>
                    <a:lnTo>
                      <a:pt x="2465070" y="276831"/>
                    </a:lnTo>
                    <a:lnTo>
                      <a:pt x="2465070" y="279685"/>
                    </a:lnTo>
                    <a:lnTo>
                      <a:pt x="2530793" y="279685"/>
                    </a:lnTo>
                    <a:lnTo>
                      <a:pt x="2530793" y="286345"/>
                    </a:lnTo>
                    <a:lnTo>
                      <a:pt x="2582228" y="286345"/>
                    </a:lnTo>
                    <a:lnTo>
                      <a:pt x="2582228" y="294906"/>
                    </a:lnTo>
                    <a:lnTo>
                      <a:pt x="2825115" y="294906"/>
                    </a:lnTo>
                    <a:lnTo>
                      <a:pt x="2825115" y="301566"/>
                    </a:lnTo>
                    <a:lnTo>
                      <a:pt x="3324225" y="301566"/>
                    </a:lnTo>
                    <a:lnTo>
                      <a:pt x="3324225" y="312981"/>
                    </a:lnTo>
                    <a:lnTo>
                      <a:pt x="3367088" y="312981"/>
                    </a:lnTo>
                    <a:lnTo>
                      <a:pt x="3367088" y="320592"/>
                    </a:lnTo>
                    <a:lnTo>
                      <a:pt x="3495675" y="320592"/>
                    </a:lnTo>
                    <a:lnTo>
                      <a:pt x="3495675" y="331056"/>
                    </a:lnTo>
                    <a:lnTo>
                      <a:pt x="3547110" y="331056"/>
                    </a:lnTo>
                    <a:lnTo>
                      <a:pt x="3547110" y="342472"/>
                    </a:lnTo>
                    <a:lnTo>
                      <a:pt x="3573780" y="342472"/>
                    </a:lnTo>
                    <a:lnTo>
                      <a:pt x="3573780" y="346277"/>
                    </a:lnTo>
                    <a:lnTo>
                      <a:pt x="3601403" y="346277"/>
                    </a:lnTo>
                    <a:lnTo>
                      <a:pt x="3601403" y="352936"/>
                    </a:lnTo>
                    <a:lnTo>
                      <a:pt x="3639503" y="352936"/>
                    </a:lnTo>
                    <a:lnTo>
                      <a:pt x="3639503" y="356742"/>
                    </a:lnTo>
                    <a:lnTo>
                      <a:pt x="3895725" y="356742"/>
                    </a:lnTo>
                    <a:lnTo>
                      <a:pt x="3895725" y="366255"/>
                    </a:lnTo>
                    <a:lnTo>
                      <a:pt x="4053840" y="366255"/>
                    </a:lnTo>
                    <a:lnTo>
                      <a:pt x="4053840" y="379573"/>
                    </a:lnTo>
                    <a:lnTo>
                      <a:pt x="4257675" y="379573"/>
                    </a:lnTo>
                    <a:lnTo>
                      <a:pt x="4257675" y="392891"/>
                    </a:lnTo>
                    <a:lnTo>
                      <a:pt x="4397693" y="392891"/>
                    </a:lnTo>
                    <a:lnTo>
                      <a:pt x="4397693" y="409064"/>
                    </a:lnTo>
                    <a:lnTo>
                      <a:pt x="4488180" y="409064"/>
                    </a:lnTo>
                    <a:lnTo>
                      <a:pt x="4488180" y="428090"/>
                    </a:lnTo>
                    <a:lnTo>
                      <a:pt x="4605338" y="428090"/>
                    </a:lnTo>
                    <a:lnTo>
                      <a:pt x="4605338" y="447116"/>
                    </a:lnTo>
                    <a:lnTo>
                      <a:pt x="4941570" y="447116"/>
                    </a:lnTo>
                    <a:lnTo>
                      <a:pt x="4941570" y="483266"/>
                    </a:lnTo>
                    <a:lnTo>
                      <a:pt x="5146358" y="483266"/>
                    </a:lnTo>
                    <a:lnTo>
                      <a:pt x="5146358" y="523221"/>
                    </a:lnTo>
                    <a:lnTo>
                      <a:pt x="5217795" y="523221"/>
                    </a:lnTo>
                    <a:lnTo>
                      <a:pt x="5217795" y="566030"/>
                    </a:lnTo>
                    <a:lnTo>
                      <a:pt x="5250180" y="566030"/>
                    </a:lnTo>
                    <a:lnTo>
                      <a:pt x="5250180" y="619303"/>
                    </a:lnTo>
                    <a:lnTo>
                      <a:pt x="5858828" y="619303"/>
                    </a:lnTo>
                  </a:path>
                </a:pathLst>
              </a:custGeom>
              <a:noFill/>
              <a:ln w="28575" cap="flat">
                <a:solidFill>
                  <a:schemeClr val="accent2"/>
                </a:solidFill>
                <a:prstDash val="solid"/>
                <a:miter/>
              </a:ln>
            </p:spPr>
            <p:txBody>
              <a:bodyPr rtlCol="0" anchor="ctr"/>
              <a:lstStyle/>
              <a:p>
                <a:endParaRPr lang="en-US" sz="2400"/>
              </a:p>
            </p:txBody>
          </p:sp>
        </p:grpSp>
        <p:grpSp>
          <p:nvGrpSpPr>
            <p:cNvPr id="33880" name="Graphic 19">
              <a:extLst>
                <a:ext uri="{FF2B5EF4-FFF2-40B4-BE49-F238E27FC236}">
                  <a16:creationId xmlns:a16="http://schemas.microsoft.com/office/drawing/2014/main" id="{D78827C9-4826-D319-F3EC-7E20122E8C20}"/>
                </a:ext>
              </a:extLst>
            </p:cNvPr>
            <p:cNvGrpSpPr/>
            <p:nvPr/>
          </p:nvGrpSpPr>
          <p:grpSpPr>
            <a:xfrm>
              <a:off x="818532" y="222312"/>
              <a:ext cx="9614525" cy="1506886"/>
              <a:chOff x="9587548" y="-176399"/>
              <a:chExt cx="5768340" cy="1240509"/>
            </a:xfrm>
            <a:noFill/>
          </p:grpSpPr>
          <p:sp>
            <p:nvSpPr>
              <p:cNvPr id="33881" name="Freeform 1172">
                <a:extLst>
                  <a:ext uri="{FF2B5EF4-FFF2-40B4-BE49-F238E27FC236}">
                    <a16:creationId xmlns:a16="http://schemas.microsoft.com/office/drawing/2014/main" id="{ECC630C3-FF29-1C43-B2FF-A391C443F021}"/>
                  </a:ext>
                </a:extLst>
              </p:cNvPr>
              <p:cNvSpPr/>
              <p:nvPr/>
            </p:nvSpPr>
            <p:spPr>
              <a:xfrm>
                <a:off x="9620885" y="-144055"/>
                <a:ext cx="5700712" cy="1178674"/>
              </a:xfrm>
              <a:custGeom>
                <a:avLst/>
                <a:gdLst>
                  <a:gd name="connsiteX0" fmla="*/ 0 w 5700712"/>
                  <a:gd name="connsiteY0" fmla="*/ 0 h 1178674"/>
                  <a:gd name="connsiteX1" fmla="*/ 60007 w 5700712"/>
                  <a:gd name="connsiteY1" fmla="*/ 0 h 1178674"/>
                  <a:gd name="connsiteX2" fmla="*/ 60007 w 5700712"/>
                  <a:gd name="connsiteY2" fmla="*/ 7610 h 1178674"/>
                  <a:gd name="connsiteX3" fmla="*/ 72390 w 5700712"/>
                  <a:gd name="connsiteY3" fmla="*/ 7610 h 1178674"/>
                  <a:gd name="connsiteX4" fmla="*/ 72390 w 5700712"/>
                  <a:gd name="connsiteY4" fmla="*/ 14270 h 1178674"/>
                  <a:gd name="connsiteX5" fmla="*/ 92392 w 5700712"/>
                  <a:gd name="connsiteY5" fmla="*/ 14270 h 1178674"/>
                  <a:gd name="connsiteX6" fmla="*/ 92392 w 5700712"/>
                  <a:gd name="connsiteY6" fmla="*/ 31393 h 1178674"/>
                  <a:gd name="connsiteX7" fmla="*/ 120967 w 5700712"/>
                  <a:gd name="connsiteY7" fmla="*/ 31393 h 1178674"/>
                  <a:gd name="connsiteX8" fmla="*/ 120967 w 5700712"/>
                  <a:gd name="connsiteY8" fmla="*/ 40906 h 1178674"/>
                  <a:gd name="connsiteX9" fmla="*/ 233363 w 5700712"/>
                  <a:gd name="connsiteY9" fmla="*/ 40906 h 1178674"/>
                  <a:gd name="connsiteX10" fmla="*/ 233363 w 5700712"/>
                  <a:gd name="connsiteY10" fmla="*/ 49468 h 1178674"/>
                  <a:gd name="connsiteX11" fmla="*/ 239077 w 5700712"/>
                  <a:gd name="connsiteY11" fmla="*/ 49468 h 1178674"/>
                  <a:gd name="connsiteX12" fmla="*/ 239077 w 5700712"/>
                  <a:gd name="connsiteY12" fmla="*/ 57079 h 1178674"/>
                  <a:gd name="connsiteX13" fmla="*/ 251460 w 5700712"/>
                  <a:gd name="connsiteY13" fmla="*/ 57079 h 1178674"/>
                  <a:gd name="connsiteX14" fmla="*/ 251460 w 5700712"/>
                  <a:gd name="connsiteY14" fmla="*/ 65640 h 1178674"/>
                  <a:gd name="connsiteX15" fmla="*/ 267653 w 5700712"/>
                  <a:gd name="connsiteY15" fmla="*/ 65640 h 1178674"/>
                  <a:gd name="connsiteX16" fmla="*/ 267653 w 5700712"/>
                  <a:gd name="connsiteY16" fmla="*/ 68494 h 1178674"/>
                  <a:gd name="connsiteX17" fmla="*/ 296228 w 5700712"/>
                  <a:gd name="connsiteY17" fmla="*/ 68494 h 1178674"/>
                  <a:gd name="connsiteX18" fmla="*/ 296228 w 5700712"/>
                  <a:gd name="connsiteY18" fmla="*/ 72300 h 1178674"/>
                  <a:gd name="connsiteX19" fmla="*/ 345757 w 5700712"/>
                  <a:gd name="connsiteY19" fmla="*/ 72300 h 1178674"/>
                  <a:gd name="connsiteX20" fmla="*/ 345757 w 5700712"/>
                  <a:gd name="connsiteY20" fmla="*/ 79910 h 1178674"/>
                  <a:gd name="connsiteX21" fmla="*/ 457200 w 5700712"/>
                  <a:gd name="connsiteY21" fmla="*/ 79910 h 1178674"/>
                  <a:gd name="connsiteX22" fmla="*/ 457200 w 5700712"/>
                  <a:gd name="connsiteY22" fmla="*/ 88472 h 1178674"/>
                  <a:gd name="connsiteX23" fmla="*/ 464820 w 5700712"/>
                  <a:gd name="connsiteY23" fmla="*/ 88472 h 1178674"/>
                  <a:gd name="connsiteX24" fmla="*/ 464820 w 5700712"/>
                  <a:gd name="connsiteY24" fmla="*/ 99888 h 1178674"/>
                  <a:gd name="connsiteX25" fmla="*/ 473392 w 5700712"/>
                  <a:gd name="connsiteY25" fmla="*/ 99888 h 1178674"/>
                  <a:gd name="connsiteX26" fmla="*/ 473392 w 5700712"/>
                  <a:gd name="connsiteY26" fmla="*/ 104644 h 1178674"/>
                  <a:gd name="connsiteX27" fmla="*/ 623887 w 5700712"/>
                  <a:gd name="connsiteY27" fmla="*/ 104644 h 1178674"/>
                  <a:gd name="connsiteX28" fmla="*/ 623887 w 5700712"/>
                  <a:gd name="connsiteY28" fmla="*/ 115109 h 1178674"/>
                  <a:gd name="connsiteX29" fmla="*/ 631507 w 5700712"/>
                  <a:gd name="connsiteY29" fmla="*/ 115109 h 1178674"/>
                  <a:gd name="connsiteX30" fmla="*/ 631507 w 5700712"/>
                  <a:gd name="connsiteY30" fmla="*/ 122719 h 1178674"/>
                  <a:gd name="connsiteX31" fmla="*/ 735330 w 5700712"/>
                  <a:gd name="connsiteY31" fmla="*/ 122719 h 1178674"/>
                  <a:gd name="connsiteX32" fmla="*/ 735330 w 5700712"/>
                  <a:gd name="connsiteY32" fmla="*/ 133184 h 1178674"/>
                  <a:gd name="connsiteX33" fmla="*/ 760095 w 5700712"/>
                  <a:gd name="connsiteY33" fmla="*/ 133184 h 1178674"/>
                  <a:gd name="connsiteX34" fmla="*/ 760095 w 5700712"/>
                  <a:gd name="connsiteY34" fmla="*/ 138891 h 1178674"/>
                  <a:gd name="connsiteX35" fmla="*/ 776287 w 5700712"/>
                  <a:gd name="connsiteY35" fmla="*/ 138891 h 1178674"/>
                  <a:gd name="connsiteX36" fmla="*/ 776287 w 5700712"/>
                  <a:gd name="connsiteY36" fmla="*/ 144599 h 1178674"/>
                  <a:gd name="connsiteX37" fmla="*/ 806768 w 5700712"/>
                  <a:gd name="connsiteY37" fmla="*/ 144599 h 1178674"/>
                  <a:gd name="connsiteX38" fmla="*/ 806768 w 5700712"/>
                  <a:gd name="connsiteY38" fmla="*/ 148404 h 1178674"/>
                  <a:gd name="connsiteX39" fmla="*/ 825818 w 5700712"/>
                  <a:gd name="connsiteY39" fmla="*/ 148404 h 1178674"/>
                  <a:gd name="connsiteX40" fmla="*/ 825818 w 5700712"/>
                  <a:gd name="connsiteY40" fmla="*/ 152210 h 1178674"/>
                  <a:gd name="connsiteX41" fmla="*/ 850582 w 5700712"/>
                  <a:gd name="connsiteY41" fmla="*/ 152210 h 1178674"/>
                  <a:gd name="connsiteX42" fmla="*/ 850582 w 5700712"/>
                  <a:gd name="connsiteY42" fmla="*/ 156015 h 1178674"/>
                  <a:gd name="connsiteX43" fmla="*/ 855345 w 5700712"/>
                  <a:gd name="connsiteY43" fmla="*/ 156015 h 1178674"/>
                  <a:gd name="connsiteX44" fmla="*/ 855345 w 5700712"/>
                  <a:gd name="connsiteY44" fmla="*/ 173139 h 1178674"/>
                  <a:gd name="connsiteX45" fmla="*/ 882015 w 5700712"/>
                  <a:gd name="connsiteY45" fmla="*/ 173139 h 1178674"/>
                  <a:gd name="connsiteX46" fmla="*/ 882015 w 5700712"/>
                  <a:gd name="connsiteY46" fmla="*/ 190262 h 1178674"/>
                  <a:gd name="connsiteX47" fmla="*/ 922020 w 5700712"/>
                  <a:gd name="connsiteY47" fmla="*/ 190262 h 1178674"/>
                  <a:gd name="connsiteX48" fmla="*/ 922020 w 5700712"/>
                  <a:gd name="connsiteY48" fmla="*/ 210240 h 1178674"/>
                  <a:gd name="connsiteX49" fmla="*/ 974407 w 5700712"/>
                  <a:gd name="connsiteY49" fmla="*/ 210240 h 1178674"/>
                  <a:gd name="connsiteX50" fmla="*/ 974407 w 5700712"/>
                  <a:gd name="connsiteY50" fmla="*/ 214045 h 1178674"/>
                  <a:gd name="connsiteX51" fmla="*/ 1002982 w 5700712"/>
                  <a:gd name="connsiteY51" fmla="*/ 214045 h 1178674"/>
                  <a:gd name="connsiteX52" fmla="*/ 1002982 w 5700712"/>
                  <a:gd name="connsiteY52" fmla="*/ 217850 h 1178674"/>
                  <a:gd name="connsiteX53" fmla="*/ 1118235 w 5700712"/>
                  <a:gd name="connsiteY53" fmla="*/ 217850 h 1178674"/>
                  <a:gd name="connsiteX54" fmla="*/ 1118235 w 5700712"/>
                  <a:gd name="connsiteY54" fmla="*/ 234022 h 1178674"/>
                  <a:gd name="connsiteX55" fmla="*/ 1195387 w 5700712"/>
                  <a:gd name="connsiteY55" fmla="*/ 234022 h 1178674"/>
                  <a:gd name="connsiteX56" fmla="*/ 1195387 w 5700712"/>
                  <a:gd name="connsiteY56" fmla="*/ 243536 h 1178674"/>
                  <a:gd name="connsiteX57" fmla="*/ 1345883 w 5700712"/>
                  <a:gd name="connsiteY57" fmla="*/ 243536 h 1178674"/>
                  <a:gd name="connsiteX58" fmla="*/ 1345883 w 5700712"/>
                  <a:gd name="connsiteY58" fmla="*/ 252097 h 1178674"/>
                  <a:gd name="connsiteX59" fmla="*/ 1369695 w 5700712"/>
                  <a:gd name="connsiteY59" fmla="*/ 252097 h 1178674"/>
                  <a:gd name="connsiteX60" fmla="*/ 1369695 w 5700712"/>
                  <a:gd name="connsiteY60" fmla="*/ 255903 h 1178674"/>
                  <a:gd name="connsiteX61" fmla="*/ 1388745 w 5700712"/>
                  <a:gd name="connsiteY61" fmla="*/ 255903 h 1178674"/>
                  <a:gd name="connsiteX62" fmla="*/ 1388745 w 5700712"/>
                  <a:gd name="connsiteY62" fmla="*/ 266367 h 1178674"/>
                  <a:gd name="connsiteX63" fmla="*/ 1417320 w 5700712"/>
                  <a:gd name="connsiteY63" fmla="*/ 266367 h 1178674"/>
                  <a:gd name="connsiteX64" fmla="*/ 1417320 w 5700712"/>
                  <a:gd name="connsiteY64" fmla="*/ 271124 h 1178674"/>
                  <a:gd name="connsiteX65" fmla="*/ 1473518 w 5700712"/>
                  <a:gd name="connsiteY65" fmla="*/ 271124 h 1178674"/>
                  <a:gd name="connsiteX66" fmla="*/ 1473518 w 5700712"/>
                  <a:gd name="connsiteY66" fmla="*/ 283491 h 1178674"/>
                  <a:gd name="connsiteX67" fmla="*/ 1485900 w 5700712"/>
                  <a:gd name="connsiteY67" fmla="*/ 283491 h 1178674"/>
                  <a:gd name="connsiteX68" fmla="*/ 1485900 w 5700712"/>
                  <a:gd name="connsiteY68" fmla="*/ 290150 h 1178674"/>
                  <a:gd name="connsiteX69" fmla="*/ 1504950 w 5700712"/>
                  <a:gd name="connsiteY69" fmla="*/ 290150 h 1178674"/>
                  <a:gd name="connsiteX70" fmla="*/ 1504950 w 5700712"/>
                  <a:gd name="connsiteY70" fmla="*/ 296809 h 1178674"/>
                  <a:gd name="connsiteX71" fmla="*/ 1594485 w 5700712"/>
                  <a:gd name="connsiteY71" fmla="*/ 296809 h 1178674"/>
                  <a:gd name="connsiteX72" fmla="*/ 1594485 w 5700712"/>
                  <a:gd name="connsiteY72" fmla="*/ 304420 h 1178674"/>
                  <a:gd name="connsiteX73" fmla="*/ 1605915 w 5700712"/>
                  <a:gd name="connsiteY73" fmla="*/ 304420 h 1178674"/>
                  <a:gd name="connsiteX74" fmla="*/ 1605915 w 5700712"/>
                  <a:gd name="connsiteY74" fmla="*/ 310127 h 1178674"/>
                  <a:gd name="connsiteX75" fmla="*/ 1664970 w 5700712"/>
                  <a:gd name="connsiteY75" fmla="*/ 310127 h 1178674"/>
                  <a:gd name="connsiteX76" fmla="*/ 1664970 w 5700712"/>
                  <a:gd name="connsiteY76" fmla="*/ 315835 h 1178674"/>
                  <a:gd name="connsiteX77" fmla="*/ 1687830 w 5700712"/>
                  <a:gd name="connsiteY77" fmla="*/ 315835 h 1178674"/>
                  <a:gd name="connsiteX78" fmla="*/ 1700212 w 5700712"/>
                  <a:gd name="connsiteY78" fmla="*/ 315835 h 1178674"/>
                  <a:gd name="connsiteX79" fmla="*/ 1700212 w 5700712"/>
                  <a:gd name="connsiteY79" fmla="*/ 325348 h 1178674"/>
                  <a:gd name="connsiteX80" fmla="*/ 1755458 w 5700712"/>
                  <a:gd name="connsiteY80" fmla="*/ 325348 h 1178674"/>
                  <a:gd name="connsiteX81" fmla="*/ 1755458 w 5700712"/>
                  <a:gd name="connsiteY81" fmla="*/ 332007 h 1178674"/>
                  <a:gd name="connsiteX82" fmla="*/ 1764983 w 5700712"/>
                  <a:gd name="connsiteY82" fmla="*/ 332007 h 1178674"/>
                  <a:gd name="connsiteX83" fmla="*/ 1764983 w 5700712"/>
                  <a:gd name="connsiteY83" fmla="*/ 336764 h 1178674"/>
                  <a:gd name="connsiteX84" fmla="*/ 1871662 w 5700712"/>
                  <a:gd name="connsiteY84" fmla="*/ 336764 h 1178674"/>
                  <a:gd name="connsiteX85" fmla="*/ 1871662 w 5700712"/>
                  <a:gd name="connsiteY85" fmla="*/ 362449 h 1178674"/>
                  <a:gd name="connsiteX86" fmla="*/ 1908810 w 5700712"/>
                  <a:gd name="connsiteY86" fmla="*/ 362449 h 1178674"/>
                  <a:gd name="connsiteX87" fmla="*/ 1908810 w 5700712"/>
                  <a:gd name="connsiteY87" fmla="*/ 372914 h 1178674"/>
                  <a:gd name="connsiteX88" fmla="*/ 2130743 w 5700712"/>
                  <a:gd name="connsiteY88" fmla="*/ 372914 h 1178674"/>
                  <a:gd name="connsiteX89" fmla="*/ 2130743 w 5700712"/>
                  <a:gd name="connsiteY89" fmla="*/ 380524 h 1178674"/>
                  <a:gd name="connsiteX90" fmla="*/ 2154555 w 5700712"/>
                  <a:gd name="connsiteY90" fmla="*/ 380524 h 1178674"/>
                  <a:gd name="connsiteX91" fmla="*/ 2154555 w 5700712"/>
                  <a:gd name="connsiteY91" fmla="*/ 386232 h 1178674"/>
                  <a:gd name="connsiteX92" fmla="*/ 2166938 w 5700712"/>
                  <a:gd name="connsiteY92" fmla="*/ 386232 h 1178674"/>
                  <a:gd name="connsiteX93" fmla="*/ 2166938 w 5700712"/>
                  <a:gd name="connsiteY93" fmla="*/ 401453 h 1178674"/>
                  <a:gd name="connsiteX94" fmla="*/ 2193608 w 5700712"/>
                  <a:gd name="connsiteY94" fmla="*/ 401453 h 1178674"/>
                  <a:gd name="connsiteX95" fmla="*/ 2193608 w 5700712"/>
                  <a:gd name="connsiteY95" fmla="*/ 412869 h 1178674"/>
                  <a:gd name="connsiteX96" fmla="*/ 2272665 w 5700712"/>
                  <a:gd name="connsiteY96" fmla="*/ 412869 h 1178674"/>
                  <a:gd name="connsiteX97" fmla="*/ 2272665 w 5700712"/>
                  <a:gd name="connsiteY97" fmla="*/ 422382 h 1178674"/>
                  <a:gd name="connsiteX98" fmla="*/ 2300288 w 5700712"/>
                  <a:gd name="connsiteY98" fmla="*/ 422382 h 1178674"/>
                  <a:gd name="connsiteX99" fmla="*/ 2300288 w 5700712"/>
                  <a:gd name="connsiteY99" fmla="*/ 432846 h 1178674"/>
                  <a:gd name="connsiteX100" fmla="*/ 2390775 w 5700712"/>
                  <a:gd name="connsiteY100" fmla="*/ 432846 h 1178674"/>
                  <a:gd name="connsiteX101" fmla="*/ 2390775 w 5700712"/>
                  <a:gd name="connsiteY101" fmla="*/ 441408 h 1178674"/>
                  <a:gd name="connsiteX102" fmla="*/ 2486978 w 5700712"/>
                  <a:gd name="connsiteY102" fmla="*/ 441408 h 1178674"/>
                  <a:gd name="connsiteX103" fmla="*/ 2486978 w 5700712"/>
                  <a:gd name="connsiteY103" fmla="*/ 456629 h 1178674"/>
                  <a:gd name="connsiteX104" fmla="*/ 2498408 w 5700712"/>
                  <a:gd name="connsiteY104" fmla="*/ 456629 h 1178674"/>
                  <a:gd name="connsiteX105" fmla="*/ 2498408 w 5700712"/>
                  <a:gd name="connsiteY105" fmla="*/ 470899 h 1178674"/>
                  <a:gd name="connsiteX106" fmla="*/ 2574608 w 5700712"/>
                  <a:gd name="connsiteY106" fmla="*/ 470899 h 1178674"/>
                  <a:gd name="connsiteX107" fmla="*/ 2574608 w 5700712"/>
                  <a:gd name="connsiteY107" fmla="*/ 477558 h 1178674"/>
                  <a:gd name="connsiteX108" fmla="*/ 2608897 w 5700712"/>
                  <a:gd name="connsiteY108" fmla="*/ 477558 h 1178674"/>
                  <a:gd name="connsiteX109" fmla="*/ 2608897 w 5700712"/>
                  <a:gd name="connsiteY109" fmla="*/ 491828 h 1178674"/>
                  <a:gd name="connsiteX110" fmla="*/ 2615565 w 5700712"/>
                  <a:gd name="connsiteY110" fmla="*/ 491828 h 1178674"/>
                  <a:gd name="connsiteX111" fmla="*/ 2615565 w 5700712"/>
                  <a:gd name="connsiteY111" fmla="*/ 502292 h 1178674"/>
                  <a:gd name="connsiteX112" fmla="*/ 2668905 w 5700712"/>
                  <a:gd name="connsiteY112" fmla="*/ 502292 h 1178674"/>
                  <a:gd name="connsiteX113" fmla="*/ 2668905 w 5700712"/>
                  <a:gd name="connsiteY113" fmla="*/ 508951 h 1178674"/>
                  <a:gd name="connsiteX114" fmla="*/ 2720340 w 5700712"/>
                  <a:gd name="connsiteY114" fmla="*/ 508951 h 1178674"/>
                  <a:gd name="connsiteX115" fmla="*/ 2720340 w 5700712"/>
                  <a:gd name="connsiteY115" fmla="*/ 521318 h 1178674"/>
                  <a:gd name="connsiteX116" fmla="*/ 2808922 w 5700712"/>
                  <a:gd name="connsiteY116" fmla="*/ 521318 h 1178674"/>
                  <a:gd name="connsiteX117" fmla="*/ 2808922 w 5700712"/>
                  <a:gd name="connsiteY117" fmla="*/ 529880 h 1178674"/>
                  <a:gd name="connsiteX118" fmla="*/ 2816543 w 5700712"/>
                  <a:gd name="connsiteY118" fmla="*/ 529880 h 1178674"/>
                  <a:gd name="connsiteX119" fmla="*/ 2816543 w 5700712"/>
                  <a:gd name="connsiteY119" fmla="*/ 541296 h 1178674"/>
                  <a:gd name="connsiteX120" fmla="*/ 2996565 w 5700712"/>
                  <a:gd name="connsiteY120" fmla="*/ 541296 h 1178674"/>
                  <a:gd name="connsiteX121" fmla="*/ 2996565 w 5700712"/>
                  <a:gd name="connsiteY121" fmla="*/ 549858 h 1178674"/>
                  <a:gd name="connsiteX122" fmla="*/ 3022283 w 5700712"/>
                  <a:gd name="connsiteY122" fmla="*/ 549858 h 1178674"/>
                  <a:gd name="connsiteX123" fmla="*/ 3022283 w 5700712"/>
                  <a:gd name="connsiteY123" fmla="*/ 559371 h 1178674"/>
                  <a:gd name="connsiteX124" fmla="*/ 3063240 w 5700712"/>
                  <a:gd name="connsiteY124" fmla="*/ 559371 h 1178674"/>
                  <a:gd name="connsiteX125" fmla="*/ 3063240 w 5700712"/>
                  <a:gd name="connsiteY125" fmla="*/ 571738 h 1178674"/>
                  <a:gd name="connsiteX126" fmla="*/ 3228975 w 5700712"/>
                  <a:gd name="connsiteY126" fmla="*/ 571738 h 1178674"/>
                  <a:gd name="connsiteX127" fmla="*/ 3228975 w 5700712"/>
                  <a:gd name="connsiteY127" fmla="*/ 582202 h 1178674"/>
                  <a:gd name="connsiteX128" fmla="*/ 3272790 w 5700712"/>
                  <a:gd name="connsiteY128" fmla="*/ 582202 h 1178674"/>
                  <a:gd name="connsiteX129" fmla="*/ 3272790 w 5700712"/>
                  <a:gd name="connsiteY129" fmla="*/ 588861 h 1178674"/>
                  <a:gd name="connsiteX130" fmla="*/ 3312795 w 5700712"/>
                  <a:gd name="connsiteY130" fmla="*/ 588861 h 1178674"/>
                  <a:gd name="connsiteX131" fmla="*/ 3312795 w 5700712"/>
                  <a:gd name="connsiteY131" fmla="*/ 601229 h 1178674"/>
                  <a:gd name="connsiteX132" fmla="*/ 3361372 w 5700712"/>
                  <a:gd name="connsiteY132" fmla="*/ 601229 h 1178674"/>
                  <a:gd name="connsiteX133" fmla="*/ 3361372 w 5700712"/>
                  <a:gd name="connsiteY133" fmla="*/ 608839 h 1178674"/>
                  <a:gd name="connsiteX134" fmla="*/ 3469005 w 5700712"/>
                  <a:gd name="connsiteY134" fmla="*/ 608839 h 1178674"/>
                  <a:gd name="connsiteX135" fmla="*/ 3469005 w 5700712"/>
                  <a:gd name="connsiteY135" fmla="*/ 629768 h 1178674"/>
                  <a:gd name="connsiteX136" fmla="*/ 3523297 w 5700712"/>
                  <a:gd name="connsiteY136" fmla="*/ 629768 h 1178674"/>
                  <a:gd name="connsiteX137" fmla="*/ 3523297 w 5700712"/>
                  <a:gd name="connsiteY137" fmla="*/ 641184 h 1178674"/>
                  <a:gd name="connsiteX138" fmla="*/ 3547110 w 5700712"/>
                  <a:gd name="connsiteY138" fmla="*/ 641184 h 1178674"/>
                  <a:gd name="connsiteX139" fmla="*/ 3547110 w 5700712"/>
                  <a:gd name="connsiteY139" fmla="*/ 654502 h 1178674"/>
                  <a:gd name="connsiteX140" fmla="*/ 3561397 w 5700712"/>
                  <a:gd name="connsiteY140" fmla="*/ 654502 h 1178674"/>
                  <a:gd name="connsiteX141" fmla="*/ 3561397 w 5700712"/>
                  <a:gd name="connsiteY141" fmla="*/ 667820 h 1178674"/>
                  <a:gd name="connsiteX142" fmla="*/ 3571875 w 5700712"/>
                  <a:gd name="connsiteY142" fmla="*/ 667820 h 1178674"/>
                  <a:gd name="connsiteX143" fmla="*/ 3571875 w 5700712"/>
                  <a:gd name="connsiteY143" fmla="*/ 679236 h 1178674"/>
                  <a:gd name="connsiteX144" fmla="*/ 3594735 w 5700712"/>
                  <a:gd name="connsiteY144" fmla="*/ 679236 h 1178674"/>
                  <a:gd name="connsiteX145" fmla="*/ 3594735 w 5700712"/>
                  <a:gd name="connsiteY145" fmla="*/ 690652 h 1178674"/>
                  <a:gd name="connsiteX146" fmla="*/ 3609022 w 5700712"/>
                  <a:gd name="connsiteY146" fmla="*/ 690652 h 1178674"/>
                  <a:gd name="connsiteX147" fmla="*/ 3609022 w 5700712"/>
                  <a:gd name="connsiteY147" fmla="*/ 699213 h 1178674"/>
                  <a:gd name="connsiteX148" fmla="*/ 3632835 w 5700712"/>
                  <a:gd name="connsiteY148" fmla="*/ 699213 h 1178674"/>
                  <a:gd name="connsiteX149" fmla="*/ 3632835 w 5700712"/>
                  <a:gd name="connsiteY149" fmla="*/ 706824 h 1178674"/>
                  <a:gd name="connsiteX150" fmla="*/ 3830003 w 5700712"/>
                  <a:gd name="connsiteY150" fmla="*/ 706824 h 1178674"/>
                  <a:gd name="connsiteX151" fmla="*/ 3830003 w 5700712"/>
                  <a:gd name="connsiteY151" fmla="*/ 717288 h 1178674"/>
                  <a:gd name="connsiteX152" fmla="*/ 3872865 w 5700712"/>
                  <a:gd name="connsiteY152" fmla="*/ 717288 h 1178674"/>
                  <a:gd name="connsiteX153" fmla="*/ 3872865 w 5700712"/>
                  <a:gd name="connsiteY153" fmla="*/ 732509 h 1178674"/>
                  <a:gd name="connsiteX154" fmla="*/ 4069080 w 5700712"/>
                  <a:gd name="connsiteY154" fmla="*/ 732509 h 1178674"/>
                  <a:gd name="connsiteX155" fmla="*/ 4069080 w 5700712"/>
                  <a:gd name="connsiteY155" fmla="*/ 761049 h 1178674"/>
                  <a:gd name="connsiteX156" fmla="*/ 4079558 w 5700712"/>
                  <a:gd name="connsiteY156" fmla="*/ 761049 h 1178674"/>
                  <a:gd name="connsiteX157" fmla="*/ 4079558 w 5700712"/>
                  <a:gd name="connsiteY157" fmla="*/ 781978 h 1178674"/>
                  <a:gd name="connsiteX158" fmla="*/ 4164330 w 5700712"/>
                  <a:gd name="connsiteY158" fmla="*/ 781978 h 1178674"/>
                  <a:gd name="connsiteX159" fmla="*/ 4164330 w 5700712"/>
                  <a:gd name="connsiteY159" fmla="*/ 801004 h 1178674"/>
                  <a:gd name="connsiteX160" fmla="*/ 4175760 w 5700712"/>
                  <a:gd name="connsiteY160" fmla="*/ 801004 h 1178674"/>
                  <a:gd name="connsiteX161" fmla="*/ 4175760 w 5700712"/>
                  <a:gd name="connsiteY161" fmla="*/ 814322 h 1178674"/>
                  <a:gd name="connsiteX162" fmla="*/ 4272915 w 5700712"/>
                  <a:gd name="connsiteY162" fmla="*/ 814322 h 1178674"/>
                  <a:gd name="connsiteX163" fmla="*/ 4272915 w 5700712"/>
                  <a:gd name="connsiteY163" fmla="*/ 835251 h 1178674"/>
                  <a:gd name="connsiteX164" fmla="*/ 4362450 w 5700712"/>
                  <a:gd name="connsiteY164" fmla="*/ 835251 h 1178674"/>
                  <a:gd name="connsiteX165" fmla="*/ 4362450 w 5700712"/>
                  <a:gd name="connsiteY165" fmla="*/ 879963 h 1178674"/>
                  <a:gd name="connsiteX166" fmla="*/ 4389120 w 5700712"/>
                  <a:gd name="connsiteY166" fmla="*/ 879963 h 1178674"/>
                  <a:gd name="connsiteX167" fmla="*/ 4389120 w 5700712"/>
                  <a:gd name="connsiteY167" fmla="*/ 893281 h 1178674"/>
                  <a:gd name="connsiteX168" fmla="*/ 4394835 w 5700712"/>
                  <a:gd name="connsiteY168" fmla="*/ 893281 h 1178674"/>
                  <a:gd name="connsiteX169" fmla="*/ 4394835 w 5700712"/>
                  <a:gd name="connsiteY169" fmla="*/ 920869 h 1178674"/>
                  <a:gd name="connsiteX170" fmla="*/ 4438650 w 5700712"/>
                  <a:gd name="connsiteY170" fmla="*/ 920869 h 1178674"/>
                  <a:gd name="connsiteX171" fmla="*/ 4438650 w 5700712"/>
                  <a:gd name="connsiteY171" fmla="*/ 944652 h 1178674"/>
                  <a:gd name="connsiteX172" fmla="*/ 4504373 w 5700712"/>
                  <a:gd name="connsiteY172" fmla="*/ 944652 h 1178674"/>
                  <a:gd name="connsiteX173" fmla="*/ 4504373 w 5700712"/>
                  <a:gd name="connsiteY173" fmla="*/ 978899 h 1178674"/>
                  <a:gd name="connsiteX174" fmla="*/ 4690110 w 5700712"/>
                  <a:gd name="connsiteY174" fmla="*/ 978899 h 1178674"/>
                  <a:gd name="connsiteX175" fmla="*/ 4690110 w 5700712"/>
                  <a:gd name="connsiteY175" fmla="*/ 1008390 h 1178674"/>
                  <a:gd name="connsiteX176" fmla="*/ 4740593 w 5700712"/>
                  <a:gd name="connsiteY176" fmla="*/ 1008390 h 1178674"/>
                  <a:gd name="connsiteX177" fmla="*/ 4740593 w 5700712"/>
                  <a:gd name="connsiteY177" fmla="*/ 1039783 h 1178674"/>
                  <a:gd name="connsiteX178" fmla="*/ 4826318 w 5700712"/>
                  <a:gd name="connsiteY178" fmla="*/ 1039783 h 1178674"/>
                  <a:gd name="connsiteX179" fmla="*/ 4826318 w 5700712"/>
                  <a:gd name="connsiteY179" fmla="*/ 1074981 h 1178674"/>
                  <a:gd name="connsiteX180" fmla="*/ 4948238 w 5700712"/>
                  <a:gd name="connsiteY180" fmla="*/ 1074981 h 1178674"/>
                  <a:gd name="connsiteX181" fmla="*/ 4948238 w 5700712"/>
                  <a:gd name="connsiteY181" fmla="*/ 1115888 h 1178674"/>
                  <a:gd name="connsiteX182" fmla="*/ 4995863 w 5700712"/>
                  <a:gd name="connsiteY182" fmla="*/ 1115888 h 1178674"/>
                  <a:gd name="connsiteX183" fmla="*/ 4995863 w 5700712"/>
                  <a:gd name="connsiteY183" fmla="*/ 1178674 h 1178674"/>
                  <a:gd name="connsiteX184" fmla="*/ 5700713 w 5700712"/>
                  <a:gd name="connsiteY184" fmla="*/ 1178674 h 1178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700712" h="1178674">
                    <a:moveTo>
                      <a:pt x="0" y="0"/>
                    </a:moveTo>
                    <a:lnTo>
                      <a:pt x="60007" y="0"/>
                    </a:lnTo>
                    <a:lnTo>
                      <a:pt x="60007" y="7610"/>
                    </a:lnTo>
                    <a:lnTo>
                      <a:pt x="72390" y="7610"/>
                    </a:lnTo>
                    <a:lnTo>
                      <a:pt x="72390" y="14270"/>
                    </a:lnTo>
                    <a:lnTo>
                      <a:pt x="92392" y="14270"/>
                    </a:lnTo>
                    <a:lnTo>
                      <a:pt x="92392" y="31393"/>
                    </a:lnTo>
                    <a:lnTo>
                      <a:pt x="120967" y="31393"/>
                    </a:lnTo>
                    <a:lnTo>
                      <a:pt x="120967" y="40906"/>
                    </a:lnTo>
                    <a:lnTo>
                      <a:pt x="233363" y="40906"/>
                    </a:lnTo>
                    <a:lnTo>
                      <a:pt x="233363" y="49468"/>
                    </a:lnTo>
                    <a:lnTo>
                      <a:pt x="239077" y="49468"/>
                    </a:lnTo>
                    <a:lnTo>
                      <a:pt x="239077" y="57079"/>
                    </a:lnTo>
                    <a:lnTo>
                      <a:pt x="251460" y="57079"/>
                    </a:lnTo>
                    <a:lnTo>
                      <a:pt x="251460" y="65640"/>
                    </a:lnTo>
                    <a:lnTo>
                      <a:pt x="267653" y="65640"/>
                    </a:lnTo>
                    <a:lnTo>
                      <a:pt x="267653" y="68494"/>
                    </a:lnTo>
                    <a:lnTo>
                      <a:pt x="296228" y="68494"/>
                    </a:lnTo>
                    <a:lnTo>
                      <a:pt x="296228" y="72300"/>
                    </a:lnTo>
                    <a:lnTo>
                      <a:pt x="345757" y="72300"/>
                    </a:lnTo>
                    <a:lnTo>
                      <a:pt x="345757" y="79910"/>
                    </a:lnTo>
                    <a:lnTo>
                      <a:pt x="457200" y="79910"/>
                    </a:lnTo>
                    <a:lnTo>
                      <a:pt x="457200" y="88472"/>
                    </a:lnTo>
                    <a:lnTo>
                      <a:pt x="464820" y="88472"/>
                    </a:lnTo>
                    <a:lnTo>
                      <a:pt x="464820" y="99888"/>
                    </a:lnTo>
                    <a:lnTo>
                      <a:pt x="473392" y="99888"/>
                    </a:lnTo>
                    <a:lnTo>
                      <a:pt x="473392" y="104644"/>
                    </a:lnTo>
                    <a:lnTo>
                      <a:pt x="623887" y="104644"/>
                    </a:lnTo>
                    <a:lnTo>
                      <a:pt x="623887" y="115109"/>
                    </a:lnTo>
                    <a:lnTo>
                      <a:pt x="631507" y="115109"/>
                    </a:lnTo>
                    <a:lnTo>
                      <a:pt x="631507" y="122719"/>
                    </a:lnTo>
                    <a:lnTo>
                      <a:pt x="735330" y="122719"/>
                    </a:lnTo>
                    <a:lnTo>
                      <a:pt x="735330" y="133184"/>
                    </a:lnTo>
                    <a:lnTo>
                      <a:pt x="760095" y="133184"/>
                    </a:lnTo>
                    <a:lnTo>
                      <a:pt x="760095" y="138891"/>
                    </a:lnTo>
                    <a:lnTo>
                      <a:pt x="776287" y="138891"/>
                    </a:lnTo>
                    <a:lnTo>
                      <a:pt x="776287" y="144599"/>
                    </a:lnTo>
                    <a:lnTo>
                      <a:pt x="806768" y="144599"/>
                    </a:lnTo>
                    <a:lnTo>
                      <a:pt x="806768" y="148404"/>
                    </a:lnTo>
                    <a:lnTo>
                      <a:pt x="825818" y="148404"/>
                    </a:lnTo>
                    <a:lnTo>
                      <a:pt x="825818" y="152210"/>
                    </a:lnTo>
                    <a:lnTo>
                      <a:pt x="850582" y="152210"/>
                    </a:lnTo>
                    <a:lnTo>
                      <a:pt x="850582" y="156015"/>
                    </a:lnTo>
                    <a:lnTo>
                      <a:pt x="855345" y="156015"/>
                    </a:lnTo>
                    <a:lnTo>
                      <a:pt x="855345" y="173139"/>
                    </a:lnTo>
                    <a:lnTo>
                      <a:pt x="882015" y="173139"/>
                    </a:lnTo>
                    <a:lnTo>
                      <a:pt x="882015" y="190262"/>
                    </a:lnTo>
                    <a:lnTo>
                      <a:pt x="922020" y="190262"/>
                    </a:lnTo>
                    <a:lnTo>
                      <a:pt x="922020" y="210240"/>
                    </a:lnTo>
                    <a:lnTo>
                      <a:pt x="974407" y="210240"/>
                    </a:lnTo>
                    <a:lnTo>
                      <a:pt x="974407" y="214045"/>
                    </a:lnTo>
                    <a:lnTo>
                      <a:pt x="1002982" y="214045"/>
                    </a:lnTo>
                    <a:lnTo>
                      <a:pt x="1002982" y="217850"/>
                    </a:lnTo>
                    <a:lnTo>
                      <a:pt x="1118235" y="217850"/>
                    </a:lnTo>
                    <a:lnTo>
                      <a:pt x="1118235" y="234022"/>
                    </a:lnTo>
                    <a:lnTo>
                      <a:pt x="1195387" y="234022"/>
                    </a:lnTo>
                    <a:lnTo>
                      <a:pt x="1195387" y="243536"/>
                    </a:lnTo>
                    <a:lnTo>
                      <a:pt x="1345883" y="243536"/>
                    </a:lnTo>
                    <a:lnTo>
                      <a:pt x="1345883" y="252097"/>
                    </a:lnTo>
                    <a:lnTo>
                      <a:pt x="1369695" y="252097"/>
                    </a:lnTo>
                    <a:lnTo>
                      <a:pt x="1369695" y="255903"/>
                    </a:lnTo>
                    <a:lnTo>
                      <a:pt x="1388745" y="255903"/>
                    </a:lnTo>
                    <a:lnTo>
                      <a:pt x="1388745" y="266367"/>
                    </a:lnTo>
                    <a:lnTo>
                      <a:pt x="1417320" y="266367"/>
                    </a:lnTo>
                    <a:lnTo>
                      <a:pt x="1417320" y="271124"/>
                    </a:lnTo>
                    <a:lnTo>
                      <a:pt x="1473518" y="271124"/>
                    </a:lnTo>
                    <a:lnTo>
                      <a:pt x="1473518" y="283491"/>
                    </a:lnTo>
                    <a:lnTo>
                      <a:pt x="1485900" y="283491"/>
                    </a:lnTo>
                    <a:lnTo>
                      <a:pt x="1485900" y="290150"/>
                    </a:lnTo>
                    <a:lnTo>
                      <a:pt x="1504950" y="290150"/>
                    </a:lnTo>
                    <a:lnTo>
                      <a:pt x="1504950" y="296809"/>
                    </a:lnTo>
                    <a:lnTo>
                      <a:pt x="1594485" y="296809"/>
                    </a:lnTo>
                    <a:lnTo>
                      <a:pt x="1594485" y="304420"/>
                    </a:lnTo>
                    <a:lnTo>
                      <a:pt x="1605915" y="304420"/>
                    </a:lnTo>
                    <a:lnTo>
                      <a:pt x="1605915" y="310127"/>
                    </a:lnTo>
                    <a:lnTo>
                      <a:pt x="1664970" y="310127"/>
                    </a:lnTo>
                    <a:lnTo>
                      <a:pt x="1664970" y="315835"/>
                    </a:lnTo>
                    <a:lnTo>
                      <a:pt x="1687830" y="315835"/>
                    </a:lnTo>
                    <a:lnTo>
                      <a:pt x="1700212" y="315835"/>
                    </a:lnTo>
                    <a:lnTo>
                      <a:pt x="1700212" y="325348"/>
                    </a:lnTo>
                    <a:lnTo>
                      <a:pt x="1755458" y="325348"/>
                    </a:lnTo>
                    <a:lnTo>
                      <a:pt x="1755458" y="332007"/>
                    </a:lnTo>
                    <a:lnTo>
                      <a:pt x="1764983" y="332007"/>
                    </a:lnTo>
                    <a:lnTo>
                      <a:pt x="1764983" y="336764"/>
                    </a:lnTo>
                    <a:lnTo>
                      <a:pt x="1871662" y="336764"/>
                    </a:lnTo>
                    <a:lnTo>
                      <a:pt x="1871662" y="362449"/>
                    </a:lnTo>
                    <a:lnTo>
                      <a:pt x="1908810" y="362449"/>
                    </a:lnTo>
                    <a:lnTo>
                      <a:pt x="1908810" y="372914"/>
                    </a:lnTo>
                    <a:lnTo>
                      <a:pt x="2130743" y="372914"/>
                    </a:lnTo>
                    <a:lnTo>
                      <a:pt x="2130743" y="380524"/>
                    </a:lnTo>
                    <a:lnTo>
                      <a:pt x="2154555" y="380524"/>
                    </a:lnTo>
                    <a:lnTo>
                      <a:pt x="2154555" y="386232"/>
                    </a:lnTo>
                    <a:lnTo>
                      <a:pt x="2166938" y="386232"/>
                    </a:lnTo>
                    <a:lnTo>
                      <a:pt x="2166938" y="401453"/>
                    </a:lnTo>
                    <a:lnTo>
                      <a:pt x="2193608" y="401453"/>
                    </a:lnTo>
                    <a:lnTo>
                      <a:pt x="2193608" y="412869"/>
                    </a:lnTo>
                    <a:lnTo>
                      <a:pt x="2272665" y="412869"/>
                    </a:lnTo>
                    <a:lnTo>
                      <a:pt x="2272665" y="422382"/>
                    </a:lnTo>
                    <a:lnTo>
                      <a:pt x="2300288" y="422382"/>
                    </a:lnTo>
                    <a:lnTo>
                      <a:pt x="2300288" y="432846"/>
                    </a:lnTo>
                    <a:lnTo>
                      <a:pt x="2390775" y="432846"/>
                    </a:lnTo>
                    <a:lnTo>
                      <a:pt x="2390775" y="441408"/>
                    </a:lnTo>
                    <a:lnTo>
                      <a:pt x="2486978" y="441408"/>
                    </a:lnTo>
                    <a:lnTo>
                      <a:pt x="2486978" y="456629"/>
                    </a:lnTo>
                    <a:lnTo>
                      <a:pt x="2498408" y="456629"/>
                    </a:lnTo>
                    <a:lnTo>
                      <a:pt x="2498408" y="470899"/>
                    </a:lnTo>
                    <a:lnTo>
                      <a:pt x="2574608" y="470899"/>
                    </a:lnTo>
                    <a:lnTo>
                      <a:pt x="2574608" y="477558"/>
                    </a:lnTo>
                    <a:lnTo>
                      <a:pt x="2608897" y="477558"/>
                    </a:lnTo>
                    <a:lnTo>
                      <a:pt x="2608897" y="491828"/>
                    </a:lnTo>
                    <a:lnTo>
                      <a:pt x="2615565" y="491828"/>
                    </a:lnTo>
                    <a:lnTo>
                      <a:pt x="2615565" y="502292"/>
                    </a:lnTo>
                    <a:lnTo>
                      <a:pt x="2668905" y="502292"/>
                    </a:lnTo>
                    <a:lnTo>
                      <a:pt x="2668905" y="508951"/>
                    </a:lnTo>
                    <a:lnTo>
                      <a:pt x="2720340" y="508951"/>
                    </a:lnTo>
                    <a:lnTo>
                      <a:pt x="2720340" y="521318"/>
                    </a:lnTo>
                    <a:lnTo>
                      <a:pt x="2808922" y="521318"/>
                    </a:lnTo>
                    <a:lnTo>
                      <a:pt x="2808922" y="529880"/>
                    </a:lnTo>
                    <a:lnTo>
                      <a:pt x="2816543" y="529880"/>
                    </a:lnTo>
                    <a:lnTo>
                      <a:pt x="2816543" y="541296"/>
                    </a:lnTo>
                    <a:lnTo>
                      <a:pt x="2996565" y="541296"/>
                    </a:lnTo>
                    <a:lnTo>
                      <a:pt x="2996565" y="549858"/>
                    </a:lnTo>
                    <a:lnTo>
                      <a:pt x="3022283" y="549858"/>
                    </a:lnTo>
                    <a:lnTo>
                      <a:pt x="3022283" y="559371"/>
                    </a:lnTo>
                    <a:lnTo>
                      <a:pt x="3063240" y="559371"/>
                    </a:lnTo>
                    <a:lnTo>
                      <a:pt x="3063240" y="571738"/>
                    </a:lnTo>
                    <a:lnTo>
                      <a:pt x="3228975" y="571738"/>
                    </a:lnTo>
                    <a:lnTo>
                      <a:pt x="3228975" y="582202"/>
                    </a:lnTo>
                    <a:lnTo>
                      <a:pt x="3272790" y="582202"/>
                    </a:lnTo>
                    <a:lnTo>
                      <a:pt x="3272790" y="588861"/>
                    </a:lnTo>
                    <a:lnTo>
                      <a:pt x="3312795" y="588861"/>
                    </a:lnTo>
                    <a:lnTo>
                      <a:pt x="3312795" y="601229"/>
                    </a:lnTo>
                    <a:lnTo>
                      <a:pt x="3361372" y="601229"/>
                    </a:lnTo>
                    <a:lnTo>
                      <a:pt x="3361372" y="608839"/>
                    </a:lnTo>
                    <a:lnTo>
                      <a:pt x="3469005" y="608839"/>
                    </a:lnTo>
                    <a:lnTo>
                      <a:pt x="3469005" y="629768"/>
                    </a:lnTo>
                    <a:lnTo>
                      <a:pt x="3523297" y="629768"/>
                    </a:lnTo>
                    <a:lnTo>
                      <a:pt x="3523297" y="641184"/>
                    </a:lnTo>
                    <a:lnTo>
                      <a:pt x="3547110" y="641184"/>
                    </a:lnTo>
                    <a:lnTo>
                      <a:pt x="3547110" y="654502"/>
                    </a:lnTo>
                    <a:lnTo>
                      <a:pt x="3561397" y="654502"/>
                    </a:lnTo>
                    <a:lnTo>
                      <a:pt x="3561397" y="667820"/>
                    </a:lnTo>
                    <a:lnTo>
                      <a:pt x="3571875" y="667820"/>
                    </a:lnTo>
                    <a:lnTo>
                      <a:pt x="3571875" y="679236"/>
                    </a:lnTo>
                    <a:lnTo>
                      <a:pt x="3594735" y="679236"/>
                    </a:lnTo>
                    <a:lnTo>
                      <a:pt x="3594735" y="690652"/>
                    </a:lnTo>
                    <a:lnTo>
                      <a:pt x="3609022" y="690652"/>
                    </a:lnTo>
                    <a:lnTo>
                      <a:pt x="3609022" y="699213"/>
                    </a:lnTo>
                    <a:lnTo>
                      <a:pt x="3632835" y="699213"/>
                    </a:lnTo>
                    <a:lnTo>
                      <a:pt x="3632835" y="706824"/>
                    </a:lnTo>
                    <a:lnTo>
                      <a:pt x="3830003" y="706824"/>
                    </a:lnTo>
                    <a:lnTo>
                      <a:pt x="3830003" y="717288"/>
                    </a:lnTo>
                    <a:lnTo>
                      <a:pt x="3872865" y="717288"/>
                    </a:lnTo>
                    <a:lnTo>
                      <a:pt x="3872865" y="732509"/>
                    </a:lnTo>
                    <a:lnTo>
                      <a:pt x="4069080" y="732509"/>
                    </a:lnTo>
                    <a:lnTo>
                      <a:pt x="4069080" y="761049"/>
                    </a:lnTo>
                    <a:lnTo>
                      <a:pt x="4079558" y="761049"/>
                    </a:lnTo>
                    <a:lnTo>
                      <a:pt x="4079558" y="781978"/>
                    </a:lnTo>
                    <a:lnTo>
                      <a:pt x="4164330" y="781978"/>
                    </a:lnTo>
                    <a:lnTo>
                      <a:pt x="4164330" y="801004"/>
                    </a:lnTo>
                    <a:lnTo>
                      <a:pt x="4175760" y="801004"/>
                    </a:lnTo>
                    <a:lnTo>
                      <a:pt x="4175760" y="814322"/>
                    </a:lnTo>
                    <a:lnTo>
                      <a:pt x="4272915" y="814322"/>
                    </a:lnTo>
                    <a:lnTo>
                      <a:pt x="4272915" y="835251"/>
                    </a:lnTo>
                    <a:lnTo>
                      <a:pt x="4362450" y="835251"/>
                    </a:lnTo>
                    <a:lnTo>
                      <a:pt x="4362450" y="879963"/>
                    </a:lnTo>
                    <a:lnTo>
                      <a:pt x="4389120" y="879963"/>
                    </a:lnTo>
                    <a:lnTo>
                      <a:pt x="4389120" y="893281"/>
                    </a:lnTo>
                    <a:lnTo>
                      <a:pt x="4394835" y="893281"/>
                    </a:lnTo>
                    <a:lnTo>
                      <a:pt x="4394835" y="920869"/>
                    </a:lnTo>
                    <a:lnTo>
                      <a:pt x="4438650" y="920869"/>
                    </a:lnTo>
                    <a:lnTo>
                      <a:pt x="4438650" y="944652"/>
                    </a:lnTo>
                    <a:lnTo>
                      <a:pt x="4504373" y="944652"/>
                    </a:lnTo>
                    <a:lnTo>
                      <a:pt x="4504373" y="978899"/>
                    </a:lnTo>
                    <a:lnTo>
                      <a:pt x="4690110" y="978899"/>
                    </a:lnTo>
                    <a:lnTo>
                      <a:pt x="4690110" y="1008390"/>
                    </a:lnTo>
                    <a:lnTo>
                      <a:pt x="4740593" y="1008390"/>
                    </a:lnTo>
                    <a:lnTo>
                      <a:pt x="4740593" y="1039783"/>
                    </a:lnTo>
                    <a:lnTo>
                      <a:pt x="4826318" y="1039783"/>
                    </a:lnTo>
                    <a:lnTo>
                      <a:pt x="4826318" y="1074981"/>
                    </a:lnTo>
                    <a:lnTo>
                      <a:pt x="4948238" y="1074981"/>
                    </a:lnTo>
                    <a:lnTo>
                      <a:pt x="4948238" y="1115888"/>
                    </a:lnTo>
                    <a:lnTo>
                      <a:pt x="4995863" y="1115888"/>
                    </a:lnTo>
                    <a:lnTo>
                      <a:pt x="4995863" y="1178674"/>
                    </a:lnTo>
                    <a:lnTo>
                      <a:pt x="5700713" y="1178674"/>
                    </a:lnTo>
                  </a:path>
                </a:pathLst>
              </a:custGeom>
              <a:noFill/>
              <a:ln w="28575" cap="flat">
                <a:solidFill>
                  <a:schemeClr val="accent3"/>
                </a:solidFill>
                <a:prstDash val="solid"/>
                <a:miter/>
              </a:ln>
            </p:spPr>
            <p:txBody>
              <a:bodyPr rtlCol="0" anchor="ctr"/>
              <a:lstStyle/>
              <a:p>
                <a:endParaRPr lang="en-US" sz="2400"/>
              </a:p>
            </p:txBody>
          </p:sp>
          <p:grpSp>
            <p:nvGrpSpPr>
              <p:cNvPr id="33882" name="Graphic 19">
                <a:extLst>
                  <a:ext uri="{FF2B5EF4-FFF2-40B4-BE49-F238E27FC236}">
                    <a16:creationId xmlns:a16="http://schemas.microsoft.com/office/drawing/2014/main" id="{181108E5-ACA9-500B-0802-BF029C285D07}"/>
                  </a:ext>
                </a:extLst>
              </p:cNvPr>
              <p:cNvGrpSpPr/>
              <p:nvPr/>
            </p:nvGrpSpPr>
            <p:grpSpPr>
              <a:xfrm>
                <a:off x="9587548" y="-176399"/>
                <a:ext cx="5768340" cy="1240509"/>
                <a:chOff x="9587548" y="-176399"/>
                <a:chExt cx="5768340" cy="1240509"/>
              </a:xfrm>
            </p:grpSpPr>
            <p:grpSp>
              <p:nvGrpSpPr>
                <p:cNvPr id="33883" name="Graphic 19">
                  <a:extLst>
                    <a:ext uri="{FF2B5EF4-FFF2-40B4-BE49-F238E27FC236}">
                      <a16:creationId xmlns:a16="http://schemas.microsoft.com/office/drawing/2014/main" id="{FCE62BDF-3DCC-C122-0B20-39A4A59A8432}"/>
                    </a:ext>
                  </a:extLst>
                </p:cNvPr>
                <p:cNvGrpSpPr/>
                <p:nvPr/>
              </p:nvGrpSpPr>
              <p:grpSpPr>
                <a:xfrm>
                  <a:off x="9587548" y="-176399"/>
                  <a:ext cx="63817" cy="63737"/>
                  <a:chOff x="9587548" y="-176399"/>
                  <a:chExt cx="63817" cy="63737"/>
                </a:xfrm>
              </p:grpSpPr>
              <p:sp>
                <p:nvSpPr>
                  <p:cNvPr id="34379" name="Freeform 1175">
                    <a:extLst>
                      <a:ext uri="{FF2B5EF4-FFF2-40B4-BE49-F238E27FC236}">
                        <a16:creationId xmlns:a16="http://schemas.microsoft.com/office/drawing/2014/main" id="{F06D312D-D573-3986-5C87-89499716B952}"/>
                      </a:ext>
                    </a:extLst>
                  </p:cNvPr>
                  <p:cNvSpPr/>
                  <p:nvPr/>
                </p:nvSpPr>
                <p:spPr>
                  <a:xfrm>
                    <a:off x="9587548" y="-14500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80" name="Freeform 1176">
                    <a:extLst>
                      <a:ext uri="{FF2B5EF4-FFF2-40B4-BE49-F238E27FC236}">
                        <a16:creationId xmlns:a16="http://schemas.microsoft.com/office/drawing/2014/main" id="{0ECE3611-E481-37A0-3765-54AD82600BDD}"/>
                      </a:ext>
                    </a:extLst>
                  </p:cNvPr>
                  <p:cNvSpPr/>
                  <p:nvPr/>
                </p:nvSpPr>
                <p:spPr>
                  <a:xfrm>
                    <a:off x="9619933" y="-17639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4" name="Graphic 19">
                  <a:extLst>
                    <a:ext uri="{FF2B5EF4-FFF2-40B4-BE49-F238E27FC236}">
                      <a16:creationId xmlns:a16="http://schemas.microsoft.com/office/drawing/2014/main" id="{EBA81214-6FE2-70C2-7655-16252D54CD2F}"/>
                    </a:ext>
                  </a:extLst>
                </p:cNvPr>
                <p:cNvGrpSpPr/>
                <p:nvPr/>
              </p:nvGrpSpPr>
              <p:grpSpPr>
                <a:xfrm>
                  <a:off x="9683750" y="-161179"/>
                  <a:ext cx="63817" cy="62786"/>
                  <a:chOff x="9683750" y="-161179"/>
                  <a:chExt cx="63817" cy="62786"/>
                </a:xfrm>
              </p:grpSpPr>
              <p:sp>
                <p:nvSpPr>
                  <p:cNvPr id="34377" name="Freeform 1178">
                    <a:extLst>
                      <a:ext uri="{FF2B5EF4-FFF2-40B4-BE49-F238E27FC236}">
                        <a16:creationId xmlns:a16="http://schemas.microsoft.com/office/drawing/2014/main" id="{BC7F0C9C-D31E-BFDC-A0C7-6B7B13709418}"/>
                      </a:ext>
                    </a:extLst>
                  </p:cNvPr>
                  <p:cNvSpPr/>
                  <p:nvPr/>
                </p:nvSpPr>
                <p:spPr>
                  <a:xfrm>
                    <a:off x="9683750" y="-12978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78" name="Freeform 1179">
                    <a:extLst>
                      <a:ext uri="{FF2B5EF4-FFF2-40B4-BE49-F238E27FC236}">
                        <a16:creationId xmlns:a16="http://schemas.microsoft.com/office/drawing/2014/main" id="{D2F3A4A1-52E9-1C39-A38B-0A52ED29F3E9}"/>
                      </a:ext>
                    </a:extLst>
                  </p:cNvPr>
                  <p:cNvSpPr/>
                  <p:nvPr/>
                </p:nvSpPr>
                <p:spPr>
                  <a:xfrm>
                    <a:off x="9716135" y="-16117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5" name="Graphic 19">
                  <a:extLst>
                    <a:ext uri="{FF2B5EF4-FFF2-40B4-BE49-F238E27FC236}">
                      <a16:creationId xmlns:a16="http://schemas.microsoft.com/office/drawing/2014/main" id="{FC7E8D92-4DC2-4E45-AC2C-C96DBA07DBFB}"/>
                    </a:ext>
                  </a:extLst>
                </p:cNvPr>
                <p:cNvGrpSpPr/>
                <p:nvPr/>
              </p:nvGrpSpPr>
              <p:grpSpPr>
                <a:xfrm>
                  <a:off x="9742805" y="-132639"/>
                  <a:ext cx="63817" cy="63737"/>
                  <a:chOff x="9742805" y="-132639"/>
                  <a:chExt cx="63817" cy="63737"/>
                </a:xfrm>
              </p:grpSpPr>
              <p:sp>
                <p:nvSpPr>
                  <p:cNvPr id="34375" name="Freeform 1181">
                    <a:extLst>
                      <a:ext uri="{FF2B5EF4-FFF2-40B4-BE49-F238E27FC236}">
                        <a16:creationId xmlns:a16="http://schemas.microsoft.com/office/drawing/2014/main" id="{16426956-1C12-F63F-F94C-CDD1BACA3EB9}"/>
                      </a:ext>
                    </a:extLst>
                  </p:cNvPr>
                  <p:cNvSpPr/>
                  <p:nvPr/>
                </p:nvSpPr>
                <p:spPr>
                  <a:xfrm>
                    <a:off x="9742805" y="-10124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76" name="Freeform 1182">
                    <a:extLst>
                      <a:ext uri="{FF2B5EF4-FFF2-40B4-BE49-F238E27FC236}">
                        <a16:creationId xmlns:a16="http://schemas.microsoft.com/office/drawing/2014/main" id="{5EAD7B00-A0F5-B147-FEFB-DA26C347B6EB}"/>
                      </a:ext>
                    </a:extLst>
                  </p:cNvPr>
                  <p:cNvSpPr/>
                  <p:nvPr/>
                </p:nvSpPr>
                <p:spPr>
                  <a:xfrm>
                    <a:off x="9775190" y="-13263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6" name="Graphic 19">
                  <a:extLst>
                    <a:ext uri="{FF2B5EF4-FFF2-40B4-BE49-F238E27FC236}">
                      <a16:creationId xmlns:a16="http://schemas.microsoft.com/office/drawing/2014/main" id="{C8EE11F3-AB9F-FDE0-5449-84D5BB6BD465}"/>
                    </a:ext>
                  </a:extLst>
                </p:cNvPr>
                <p:cNvGrpSpPr/>
                <p:nvPr/>
              </p:nvGrpSpPr>
              <p:grpSpPr>
                <a:xfrm>
                  <a:off x="9803765" y="-132639"/>
                  <a:ext cx="63817" cy="63737"/>
                  <a:chOff x="9803765" y="-132639"/>
                  <a:chExt cx="63817" cy="63737"/>
                </a:xfrm>
              </p:grpSpPr>
              <p:sp>
                <p:nvSpPr>
                  <p:cNvPr id="34373" name="Freeform 1184">
                    <a:extLst>
                      <a:ext uri="{FF2B5EF4-FFF2-40B4-BE49-F238E27FC236}">
                        <a16:creationId xmlns:a16="http://schemas.microsoft.com/office/drawing/2014/main" id="{ECA9B212-37A2-D4F2-1E9F-56817EB06B6C}"/>
                      </a:ext>
                    </a:extLst>
                  </p:cNvPr>
                  <p:cNvSpPr/>
                  <p:nvPr/>
                </p:nvSpPr>
                <p:spPr>
                  <a:xfrm>
                    <a:off x="9803765" y="-10124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74" name="Freeform 1185">
                    <a:extLst>
                      <a:ext uri="{FF2B5EF4-FFF2-40B4-BE49-F238E27FC236}">
                        <a16:creationId xmlns:a16="http://schemas.microsoft.com/office/drawing/2014/main" id="{5972E85B-E3A0-A401-CA80-97BCF4759666}"/>
                      </a:ext>
                    </a:extLst>
                  </p:cNvPr>
                  <p:cNvSpPr/>
                  <p:nvPr/>
                </p:nvSpPr>
                <p:spPr>
                  <a:xfrm>
                    <a:off x="9835198" y="-13263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7" name="Graphic 19">
                  <a:extLst>
                    <a:ext uri="{FF2B5EF4-FFF2-40B4-BE49-F238E27FC236}">
                      <a16:creationId xmlns:a16="http://schemas.microsoft.com/office/drawing/2014/main" id="{0EC18E6D-EF03-6F56-8037-61CFB668D1B7}"/>
                    </a:ext>
                  </a:extLst>
                </p:cNvPr>
                <p:cNvGrpSpPr/>
                <p:nvPr/>
              </p:nvGrpSpPr>
              <p:grpSpPr>
                <a:xfrm>
                  <a:off x="9882823" y="-103149"/>
                  <a:ext cx="63817" cy="63737"/>
                  <a:chOff x="9882823" y="-103149"/>
                  <a:chExt cx="63817" cy="63737"/>
                </a:xfrm>
              </p:grpSpPr>
              <p:sp>
                <p:nvSpPr>
                  <p:cNvPr id="34371" name="Freeform 1187">
                    <a:extLst>
                      <a:ext uri="{FF2B5EF4-FFF2-40B4-BE49-F238E27FC236}">
                        <a16:creationId xmlns:a16="http://schemas.microsoft.com/office/drawing/2014/main" id="{7626733F-95C5-74DC-82B1-6F74F3E7C22D}"/>
                      </a:ext>
                    </a:extLst>
                  </p:cNvPr>
                  <p:cNvSpPr/>
                  <p:nvPr/>
                </p:nvSpPr>
                <p:spPr>
                  <a:xfrm>
                    <a:off x="9882823" y="-7175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72" name="Freeform 1188">
                    <a:extLst>
                      <a:ext uri="{FF2B5EF4-FFF2-40B4-BE49-F238E27FC236}">
                        <a16:creationId xmlns:a16="http://schemas.microsoft.com/office/drawing/2014/main" id="{624CEC11-0F92-0214-B3AD-6E91B82A34DE}"/>
                      </a:ext>
                    </a:extLst>
                  </p:cNvPr>
                  <p:cNvSpPr/>
                  <p:nvPr/>
                </p:nvSpPr>
                <p:spPr>
                  <a:xfrm>
                    <a:off x="9914255" y="-1031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8" name="Graphic 19">
                  <a:extLst>
                    <a:ext uri="{FF2B5EF4-FFF2-40B4-BE49-F238E27FC236}">
                      <a16:creationId xmlns:a16="http://schemas.microsoft.com/office/drawing/2014/main" id="{9B23188B-99C0-D77B-B7AF-266BDA77BC34}"/>
                    </a:ext>
                  </a:extLst>
                </p:cNvPr>
                <p:cNvGrpSpPr/>
                <p:nvPr/>
              </p:nvGrpSpPr>
              <p:grpSpPr>
                <a:xfrm>
                  <a:off x="9886633" y="-103149"/>
                  <a:ext cx="62865" cy="63737"/>
                  <a:chOff x="9886633" y="-103149"/>
                  <a:chExt cx="62865" cy="63737"/>
                </a:xfrm>
              </p:grpSpPr>
              <p:sp>
                <p:nvSpPr>
                  <p:cNvPr id="34369" name="Freeform 1190">
                    <a:extLst>
                      <a:ext uri="{FF2B5EF4-FFF2-40B4-BE49-F238E27FC236}">
                        <a16:creationId xmlns:a16="http://schemas.microsoft.com/office/drawing/2014/main" id="{47BCB530-1C75-B943-26C2-57E437DF9601}"/>
                      </a:ext>
                    </a:extLst>
                  </p:cNvPr>
                  <p:cNvSpPr/>
                  <p:nvPr/>
                </p:nvSpPr>
                <p:spPr>
                  <a:xfrm>
                    <a:off x="9886633" y="-7175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70" name="Freeform 1191">
                    <a:extLst>
                      <a:ext uri="{FF2B5EF4-FFF2-40B4-BE49-F238E27FC236}">
                        <a16:creationId xmlns:a16="http://schemas.microsoft.com/office/drawing/2014/main" id="{DEEBD267-A7E4-97C7-83C1-C8013D790F2E}"/>
                      </a:ext>
                    </a:extLst>
                  </p:cNvPr>
                  <p:cNvSpPr/>
                  <p:nvPr/>
                </p:nvSpPr>
                <p:spPr>
                  <a:xfrm>
                    <a:off x="9918065" y="-1031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89" name="Graphic 19">
                  <a:extLst>
                    <a:ext uri="{FF2B5EF4-FFF2-40B4-BE49-F238E27FC236}">
                      <a16:creationId xmlns:a16="http://schemas.microsoft.com/office/drawing/2014/main" id="{1BC1806A-98F9-B1AF-A6A7-A13B5923B8EE}"/>
                    </a:ext>
                  </a:extLst>
                </p:cNvPr>
                <p:cNvGrpSpPr/>
                <p:nvPr/>
              </p:nvGrpSpPr>
              <p:grpSpPr>
                <a:xfrm>
                  <a:off x="9899015" y="-103149"/>
                  <a:ext cx="62865" cy="63737"/>
                  <a:chOff x="9899015" y="-103149"/>
                  <a:chExt cx="62865" cy="63737"/>
                </a:xfrm>
              </p:grpSpPr>
              <p:sp>
                <p:nvSpPr>
                  <p:cNvPr id="34367" name="Freeform 1193">
                    <a:extLst>
                      <a:ext uri="{FF2B5EF4-FFF2-40B4-BE49-F238E27FC236}">
                        <a16:creationId xmlns:a16="http://schemas.microsoft.com/office/drawing/2014/main" id="{768B8D0D-380E-F259-20DF-C015BAADBCFF}"/>
                      </a:ext>
                    </a:extLst>
                  </p:cNvPr>
                  <p:cNvSpPr/>
                  <p:nvPr/>
                </p:nvSpPr>
                <p:spPr>
                  <a:xfrm>
                    <a:off x="9899015" y="-7175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68" name="Freeform 1194">
                    <a:extLst>
                      <a:ext uri="{FF2B5EF4-FFF2-40B4-BE49-F238E27FC236}">
                        <a16:creationId xmlns:a16="http://schemas.microsoft.com/office/drawing/2014/main" id="{B3828F8F-09FF-1C46-7AD0-8EF4D3603A73}"/>
                      </a:ext>
                    </a:extLst>
                  </p:cNvPr>
                  <p:cNvSpPr/>
                  <p:nvPr/>
                </p:nvSpPr>
                <p:spPr>
                  <a:xfrm>
                    <a:off x="9930448" y="-10314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0" name="Graphic 19">
                  <a:extLst>
                    <a:ext uri="{FF2B5EF4-FFF2-40B4-BE49-F238E27FC236}">
                      <a16:creationId xmlns:a16="http://schemas.microsoft.com/office/drawing/2014/main" id="{F9E02364-5D30-FA48-122A-B435B5A3754C}"/>
                    </a:ext>
                  </a:extLst>
                </p:cNvPr>
                <p:cNvGrpSpPr/>
                <p:nvPr/>
              </p:nvGrpSpPr>
              <p:grpSpPr>
                <a:xfrm>
                  <a:off x="9976168" y="-93635"/>
                  <a:ext cx="62864" cy="62786"/>
                  <a:chOff x="9976168" y="-93635"/>
                  <a:chExt cx="62864" cy="62786"/>
                </a:xfrm>
              </p:grpSpPr>
              <p:sp>
                <p:nvSpPr>
                  <p:cNvPr id="34365" name="Freeform 1196">
                    <a:extLst>
                      <a:ext uri="{FF2B5EF4-FFF2-40B4-BE49-F238E27FC236}">
                        <a16:creationId xmlns:a16="http://schemas.microsoft.com/office/drawing/2014/main" id="{73D989E9-A088-FDBA-808A-2F75E574564C}"/>
                      </a:ext>
                    </a:extLst>
                  </p:cNvPr>
                  <p:cNvSpPr/>
                  <p:nvPr/>
                </p:nvSpPr>
                <p:spPr>
                  <a:xfrm>
                    <a:off x="9976168" y="-6224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66" name="Freeform 1197">
                    <a:extLst>
                      <a:ext uri="{FF2B5EF4-FFF2-40B4-BE49-F238E27FC236}">
                        <a16:creationId xmlns:a16="http://schemas.microsoft.com/office/drawing/2014/main" id="{FF975479-5BD8-2FE1-A7AA-3333ECF397C4}"/>
                      </a:ext>
                    </a:extLst>
                  </p:cNvPr>
                  <p:cNvSpPr/>
                  <p:nvPr/>
                </p:nvSpPr>
                <p:spPr>
                  <a:xfrm>
                    <a:off x="10007600" y="-9363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1" name="Graphic 19">
                  <a:extLst>
                    <a:ext uri="{FF2B5EF4-FFF2-40B4-BE49-F238E27FC236}">
                      <a16:creationId xmlns:a16="http://schemas.microsoft.com/office/drawing/2014/main" id="{E1122788-9BC7-B6B2-C2AC-EAE42579933C}"/>
                    </a:ext>
                  </a:extLst>
                </p:cNvPr>
                <p:cNvGrpSpPr/>
                <p:nvPr/>
              </p:nvGrpSpPr>
              <p:grpSpPr>
                <a:xfrm>
                  <a:off x="10091420" y="-70804"/>
                  <a:ext cx="62865" cy="63737"/>
                  <a:chOff x="10091420" y="-70804"/>
                  <a:chExt cx="62865" cy="63737"/>
                </a:xfrm>
              </p:grpSpPr>
              <p:sp>
                <p:nvSpPr>
                  <p:cNvPr id="34363" name="Freeform 1199">
                    <a:extLst>
                      <a:ext uri="{FF2B5EF4-FFF2-40B4-BE49-F238E27FC236}">
                        <a16:creationId xmlns:a16="http://schemas.microsoft.com/office/drawing/2014/main" id="{F8613B5D-DC03-3C02-49A1-C222300779BE}"/>
                      </a:ext>
                    </a:extLst>
                  </p:cNvPr>
                  <p:cNvSpPr/>
                  <p:nvPr/>
                </p:nvSpPr>
                <p:spPr>
                  <a:xfrm>
                    <a:off x="10091420" y="-3941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64" name="Freeform 1200">
                    <a:extLst>
                      <a:ext uri="{FF2B5EF4-FFF2-40B4-BE49-F238E27FC236}">
                        <a16:creationId xmlns:a16="http://schemas.microsoft.com/office/drawing/2014/main" id="{3CC73B3A-BAFB-A363-88A0-AB48AAC2977D}"/>
                      </a:ext>
                    </a:extLst>
                  </p:cNvPr>
                  <p:cNvSpPr/>
                  <p:nvPr/>
                </p:nvSpPr>
                <p:spPr>
                  <a:xfrm>
                    <a:off x="10122853" y="-7080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2" name="Graphic 19">
                  <a:extLst>
                    <a:ext uri="{FF2B5EF4-FFF2-40B4-BE49-F238E27FC236}">
                      <a16:creationId xmlns:a16="http://schemas.microsoft.com/office/drawing/2014/main" id="{61682AA0-CE3B-F785-F057-0A39A514C3F7}"/>
                    </a:ext>
                  </a:extLst>
                </p:cNvPr>
                <p:cNvGrpSpPr/>
                <p:nvPr/>
              </p:nvGrpSpPr>
              <p:grpSpPr>
                <a:xfrm>
                  <a:off x="10101898" y="-70804"/>
                  <a:ext cx="62864" cy="63737"/>
                  <a:chOff x="10101898" y="-70804"/>
                  <a:chExt cx="62864" cy="63737"/>
                </a:xfrm>
              </p:grpSpPr>
              <p:sp>
                <p:nvSpPr>
                  <p:cNvPr id="34361" name="Freeform 1202">
                    <a:extLst>
                      <a:ext uri="{FF2B5EF4-FFF2-40B4-BE49-F238E27FC236}">
                        <a16:creationId xmlns:a16="http://schemas.microsoft.com/office/drawing/2014/main" id="{B0C8AAD2-989A-3467-AE0A-115DD9EC7597}"/>
                      </a:ext>
                    </a:extLst>
                  </p:cNvPr>
                  <p:cNvSpPr/>
                  <p:nvPr/>
                </p:nvSpPr>
                <p:spPr>
                  <a:xfrm>
                    <a:off x="10101898" y="-3941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62" name="Freeform 1203">
                    <a:extLst>
                      <a:ext uri="{FF2B5EF4-FFF2-40B4-BE49-F238E27FC236}">
                        <a16:creationId xmlns:a16="http://schemas.microsoft.com/office/drawing/2014/main" id="{35953A5D-3D9E-6217-3F68-0C9F65475F37}"/>
                      </a:ext>
                    </a:extLst>
                  </p:cNvPr>
                  <p:cNvSpPr/>
                  <p:nvPr/>
                </p:nvSpPr>
                <p:spPr>
                  <a:xfrm>
                    <a:off x="10133330" y="-7080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3" name="Graphic 19">
                  <a:extLst>
                    <a:ext uri="{FF2B5EF4-FFF2-40B4-BE49-F238E27FC236}">
                      <a16:creationId xmlns:a16="http://schemas.microsoft.com/office/drawing/2014/main" id="{D873E32F-95BC-55C1-CBE5-13B7D77612BC}"/>
                    </a:ext>
                  </a:extLst>
                </p:cNvPr>
                <p:cNvGrpSpPr/>
                <p:nvPr/>
              </p:nvGrpSpPr>
              <p:grpSpPr>
                <a:xfrm>
                  <a:off x="10319068" y="-52729"/>
                  <a:ext cx="62865" cy="63737"/>
                  <a:chOff x="10319068" y="-52729"/>
                  <a:chExt cx="62865" cy="63737"/>
                </a:xfrm>
              </p:grpSpPr>
              <p:sp>
                <p:nvSpPr>
                  <p:cNvPr id="34359" name="Freeform 1205">
                    <a:extLst>
                      <a:ext uri="{FF2B5EF4-FFF2-40B4-BE49-F238E27FC236}">
                        <a16:creationId xmlns:a16="http://schemas.microsoft.com/office/drawing/2014/main" id="{0EE300D5-4462-06FC-7E9B-4533D5A7EA5D}"/>
                      </a:ext>
                    </a:extLst>
                  </p:cNvPr>
                  <p:cNvSpPr/>
                  <p:nvPr/>
                </p:nvSpPr>
                <p:spPr>
                  <a:xfrm>
                    <a:off x="10319068" y="-2038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60" name="Freeform 1206">
                    <a:extLst>
                      <a:ext uri="{FF2B5EF4-FFF2-40B4-BE49-F238E27FC236}">
                        <a16:creationId xmlns:a16="http://schemas.microsoft.com/office/drawing/2014/main" id="{F5EBC5C5-4CA4-B2D5-8449-822FFC12AD31}"/>
                      </a:ext>
                    </a:extLst>
                  </p:cNvPr>
                  <p:cNvSpPr/>
                  <p:nvPr/>
                </p:nvSpPr>
                <p:spPr>
                  <a:xfrm>
                    <a:off x="10350500" y="-52729"/>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4" name="Graphic 19">
                  <a:extLst>
                    <a:ext uri="{FF2B5EF4-FFF2-40B4-BE49-F238E27FC236}">
                      <a16:creationId xmlns:a16="http://schemas.microsoft.com/office/drawing/2014/main" id="{FCEA8401-6C47-EF5F-9CBA-043E8C1C7E5F}"/>
                    </a:ext>
                  </a:extLst>
                </p:cNvPr>
                <p:cNvGrpSpPr/>
                <p:nvPr/>
              </p:nvGrpSpPr>
              <p:grpSpPr>
                <a:xfrm>
                  <a:off x="10355263" y="-37508"/>
                  <a:ext cx="63817" cy="63737"/>
                  <a:chOff x="10355263" y="-37508"/>
                  <a:chExt cx="63817" cy="63737"/>
                </a:xfrm>
              </p:grpSpPr>
              <p:sp>
                <p:nvSpPr>
                  <p:cNvPr id="34357" name="Freeform 1208">
                    <a:extLst>
                      <a:ext uri="{FF2B5EF4-FFF2-40B4-BE49-F238E27FC236}">
                        <a16:creationId xmlns:a16="http://schemas.microsoft.com/office/drawing/2014/main" id="{630D2FAB-22C5-25A1-E475-4EDCBE7B8B68}"/>
                      </a:ext>
                    </a:extLst>
                  </p:cNvPr>
                  <p:cNvSpPr/>
                  <p:nvPr/>
                </p:nvSpPr>
                <p:spPr>
                  <a:xfrm>
                    <a:off x="10355263" y="-611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58" name="Freeform 1209">
                    <a:extLst>
                      <a:ext uri="{FF2B5EF4-FFF2-40B4-BE49-F238E27FC236}">
                        <a16:creationId xmlns:a16="http://schemas.microsoft.com/office/drawing/2014/main" id="{52882732-0803-1217-9E54-6D4DC103FAF6}"/>
                      </a:ext>
                    </a:extLst>
                  </p:cNvPr>
                  <p:cNvSpPr/>
                  <p:nvPr/>
                </p:nvSpPr>
                <p:spPr>
                  <a:xfrm>
                    <a:off x="10387648" y="-3750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5" name="Graphic 19">
                  <a:extLst>
                    <a:ext uri="{FF2B5EF4-FFF2-40B4-BE49-F238E27FC236}">
                      <a16:creationId xmlns:a16="http://schemas.microsoft.com/office/drawing/2014/main" id="{DBE9D410-4075-8972-5632-3D67D7838777}"/>
                    </a:ext>
                  </a:extLst>
                </p:cNvPr>
                <p:cNvGrpSpPr/>
                <p:nvPr/>
              </p:nvGrpSpPr>
              <p:grpSpPr>
                <a:xfrm>
                  <a:off x="10369550" y="-27044"/>
                  <a:ext cx="62864" cy="62786"/>
                  <a:chOff x="10369550" y="-27044"/>
                  <a:chExt cx="62864" cy="62786"/>
                </a:xfrm>
              </p:grpSpPr>
              <p:sp>
                <p:nvSpPr>
                  <p:cNvPr id="34355" name="Freeform 1211">
                    <a:extLst>
                      <a:ext uri="{FF2B5EF4-FFF2-40B4-BE49-F238E27FC236}">
                        <a16:creationId xmlns:a16="http://schemas.microsoft.com/office/drawing/2014/main" id="{02CED3BE-0C85-D4A3-AACD-474E0C1F7969}"/>
                      </a:ext>
                    </a:extLst>
                  </p:cNvPr>
                  <p:cNvSpPr/>
                  <p:nvPr/>
                </p:nvSpPr>
                <p:spPr>
                  <a:xfrm>
                    <a:off x="10369550" y="434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56" name="Freeform 1212">
                    <a:extLst>
                      <a:ext uri="{FF2B5EF4-FFF2-40B4-BE49-F238E27FC236}">
                        <a16:creationId xmlns:a16="http://schemas.microsoft.com/office/drawing/2014/main" id="{9815F672-CC00-839E-FCAE-A2E4817CD6DF}"/>
                      </a:ext>
                    </a:extLst>
                  </p:cNvPr>
                  <p:cNvSpPr/>
                  <p:nvPr/>
                </p:nvSpPr>
                <p:spPr>
                  <a:xfrm>
                    <a:off x="10400983" y="-2704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6" name="Graphic 19">
                  <a:extLst>
                    <a:ext uri="{FF2B5EF4-FFF2-40B4-BE49-F238E27FC236}">
                      <a16:creationId xmlns:a16="http://schemas.microsoft.com/office/drawing/2014/main" id="{4174E5E2-44E8-E38D-D72E-D1104FE2929A}"/>
                    </a:ext>
                  </a:extLst>
                </p:cNvPr>
                <p:cNvGrpSpPr/>
                <p:nvPr/>
              </p:nvGrpSpPr>
              <p:grpSpPr>
                <a:xfrm>
                  <a:off x="10384790" y="-27044"/>
                  <a:ext cx="62864" cy="62786"/>
                  <a:chOff x="10384790" y="-27044"/>
                  <a:chExt cx="62864" cy="62786"/>
                </a:xfrm>
              </p:grpSpPr>
              <p:sp>
                <p:nvSpPr>
                  <p:cNvPr id="34353" name="Freeform 1214">
                    <a:extLst>
                      <a:ext uri="{FF2B5EF4-FFF2-40B4-BE49-F238E27FC236}">
                        <a16:creationId xmlns:a16="http://schemas.microsoft.com/office/drawing/2014/main" id="{9D644840-16D5-1382-C928-E98D426910CF}"/>
                      </a:ext>
                    </a:extLst>
                  </p:cNvPr>
                  <p:cNvSpPr/>
                  <p:nvPr/>
                </p:nvSpPr>
                <p:spPr>
                  <a:xfrm>
                    <a:off x="10384790" y="434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54" name="Freeform 1215">
                    <a:extLst>
                      <a:ext uri="{FF2B5EF4-FFF2-40B4-BE49-F238E27FC236}">
                        <a16:creationId xmlns:a16="http://schemas.microsoft.com/office/drawing/2014/main" id="{6068B8F7-C6B3-0ABA-B6B0-8CA651B132D8}"/>
                      </a:ext>
                    </a:extLst>
                  </p:cNvPr>
                  <p:cNvSpPr/>
                  <p:nvPr/>
                </p:nvSpPr>
                <p:spPr>
                  <a:xfrm>
                    <a:off x="10416223" y="-2704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7" name="Graphic 19">
                  <a:extLst>
                    <a:ext uri="{FF2B5EF4-FFF2-40B4-BE49-F238E27FC236}">
                      <a16:creationId xmlns:a16="http://schemas.microsoft.com/office/drawing/2014/main" id="{B66B4488-0CFA-678B-C8B9-FF07EF338F68}"/>
                    </a:ext>
                  </a:extLst>
                </p:cNvPr>
                <p:cNvGrpSpPr/>
                <p:nvPr/>
              </p:nvGrpSpPr>
              <p:grpSpPr>
                <a:xfrm>
                  <a:off x="10395268" y="-27044"/>
                  <a:ext cx="62865" cy="62786"/>
                  <a:chOff x="10395268" y="-27044"/>
                  <a:chExt cx="62865" cy="62786"/>
                </a:xfrm>
              </p:grpSpPr>
              <p:sp>
                <p:nvSpPr>
                  <p:cNvPr id="34351" name="Freeform 1217">
                    <a:extLst>
                      <a:ext uri="{FF2B5EF4-FFF2-40B4-BE49-F238E27FC236}">
                        <a16:creationId xmlns:a16="http://schemas.microsoft.com/office/drawing/2014/main" id="{23E95BE8-907B-CA1D-32A3-C1AE45F34AB3}"/>
                      </a:ext>
                    </a:extLst>
                  </p:cNvPr>
                  <p:cNvSpPr/>
                  <p:nvPr/>
                </p:nvSpPr>
                <p:spPr>
                  <a:xfrm>
                    <a:off x="10395268" y="434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52" name="Freeform 1218">
                    <a:extLst>
                      <a:ext uri="{FF2B5EF4-FFF2-40B4-BE49-F238E27FC236}">
                        <a16:creationId xmlns:a16="http://schemas.microsoft.com/office/drawing/2014/main" id="{6D9B8588-0282-92E4-D5B3-12AE06B909E0}"/>
                      </a:ext>
                    </a:extLst>
                  </p:cNvPr>
                  <p:cNvSpPr/>
                  <p:nvPr/>
                </p:nvSpPr>
                <p:spPr>
                  <a:xfrm>
                    <a:off x="10426700" y="-2704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8" name="Graphic 19">
                  <a:extLst>
                    <a:ext uri="{FF2B5EF4-FFF2-40B4-BE49-F238E27FC236}">
                      <a16:creationId xmlns:a16="http://schemas.microsoft.com/office/drawing/2014/main" id="{1BF70A9B-C7C3-B229-361C-886F9D9356F7}"/>
                    </a:ext>
                  </a:extLst>
                </p:cNvPr>
                <p:cNvGrpSpPr/>
                <p:nvPr/>
              </p:nvGrpSpPr>
              <p:grpSpPr>
                <a:xfrm>
                  <a:off x="10440035" y="-22287"/>
                  <a:ext cx="62864" cy="63737"/>
                  <a:chOff x="10440035" y="-22287"/>
                  <a:chExt cx="62864" cy="63737"/>
                </a:xfrm>
              </p:grpSpPr>
              <p:sp>
                <p:nvSpPr>
                  <p:cNvPr id="34349" name="Freeform 1220">
                    <a:extLst>
                      <a:ext uri="{FF2B5EF4-FFF2-40B4-BE49-F238E27FC236}">
                        <a16:creationId xmlns:a16="http://schemas.microsoft.com/office/drawing/2014/main" id="{6D04F059-E791-2E51-C811-4E87D5657D1C}"/>
                      </a:ext>
                    </a:extLst>
                  </p:cNvPr>
                  <p:cNvSpPr/>
                  <p:nvPr/>
                </p:nvSpPr>
                <p:spPr>
                  <a:xfrm>
                    <a:off x="10440035" y="1005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50" name="Freeform 1221">
                    <a:extLst>
                      <a:ext uri="{FF2B5EF4-FFF2-40B4-BE49-F238E27FC236}">
                        <a16:creationId xmlns:a16="http://schemas.microsoft.com/office/drawing/2014/main" id="{86EA49A9-65D9-330C-C28B-74E1631FA099}"/>
                      </a:ext>
                    </a:extLst>
                  </p:cNvPr>
                  <p:cNvSpPr/>
                  <p:nvPr/>
                </p:nvSpPr>
                <p:spPr>
                  <a:xfrm>
                    <a:off x="10471468" y="-2228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899" name="Graphic 19">
                  <a:extLst>
                    <a:ext uri="{FF2B5EF4-FFF2-40B4-BE49-F238E27FC236}">
                      <a16:creationId xmlns:a16="http://schemas.microsoft.com/office/drawing/2014/main" id="{7B6C70A0-9B62-8A06-0776-2A0C4021AAA9}"/>
                    </a:ext>
                  </a:extLst>
                </p:cNvPr>
                <p:cNvGrpSpPr/>
                <p:nvPr/>
              </p:nvGrpSpPr>
              <p:grpSpPr>
                <a:xfrm>
                  <a:off x="10443845" y="-22287"/>
                  <a:ext cx="62864" cy="63737"/>
                  <a:chOff x="10443845" y="-22287"/>
                  <a:chExt cx="62864" cy="63737"/>
                </a:xfrm>
              </p:grpSpPr>
              <p:sp>
                <p:nvSpPr>
                  <p:cNvPr id="34347" name="Freeform 1223">
                    <a:extLst>
                      <a:ext uri="{FF2B5EF4-FFF2-40B4-BE49-F238E27FC236}">
                        <a16:creationId xmlns:a16="http://schemas.microsoft.com/office/drawing/2014/main" id="{6AE9657E-030F-2E56-9EB3-0131DDE1028F}"/>
                      </a:ext>
                    </a:extLst>
                  </p:cNvPr>
                  <p:cNvSpPr/>
                  <p:nvPr/>
                </p:nvSpPr>
                <p:spPr>
                  <a:xfrm>
                    <a:off x="10443845" y="1005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48" name="Freeform 1224">
                    <a:extLst>
                      <a:ext uri="{FF2B5EF4-FFF2-40B4-BE49-F238E27FC236}">
                        <a16:creationId xmlns:a16="http://schemas.microsoft.com/office/drawing/2014/main" id="{BBB08B70-54E8-45F4-60B3-B453AA936310}"/>
                      </a:ext>
                    </a:extLst>
                  </p:cNvPr>
                  <p:cNvSpPr/>
                  <p:nvPr/>
                </p:nvSpPr>
                <p:spPr>
                  <a:xfrm>
                    <a:off x="10475278" y="-2228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0" name="Graphic 19">
                  <a:extLst>
                    <a:ext uri="{FF2B5EF4-FFF2-40B4-BE49-F238E27FC236}">
                      <a16:creationId xmlns:a16="http://schemas.microsoft.com/office/drawing/2014/main" id="{EB5EEF6E-29F3-68A0-6A13-DAD16BB6BE4F}"/>
                    </a:ext>
                  </a:extLst>
                </p:cNvPr>
                <p:cNvGrpSpPr/>
                <p:nvPr/>
              </p:nvGrpSpPr>
              <p:grpSpPr>
                <a:xfrm>
                  <a:off x="10482898" y="15764"/>
                  <a:ext cx="63817" cy="62786"/>
                  <a:chOff x="10482898" y="15764"/>
                  <a:chExt cx="63817" cy="62786"/>
                </a:xfrm>
              </p:grpSpPr>
              <p:sp>
                <p:nvSpPr>
                  <p:cNvPr id="34345" name="Freeform 1226">
                    <a:extLst>
                      <a:ext uri="{FF2B5EF4-FFF2-40B4-BE49-F238E27FC236}">
                        <a16:creationId xmlns:a16="http://schemas.microsoft.com/office/drawing/2014/main" id="{1CF1F82B-3E5B-9100-98F9-77CAE539B0FC}"/>
                      </a:ext>
                    </a:extLst>
                  </p:cNvPr>
                  <p:cNvSpPr/>
                  <p:nvPr/>
                </p:nvSpPr>
                <p:spPr>
                  <a:xfrm>
                    <a:off x="10482898" y="4715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46" name="Freeform 1227">
                    <a:extLst>
                      <a:ext uri="{FF2B5EF4-FFF2-40B4-BE49-F238E27FC236}">
                        <a16:creationId xmlns:a16="http://schemas.microsoft.com/office/drawing/2014/main" id="{EB93BD48-E54D-F40C-50AF-293299619A28}"/>
                      </a:ext>
                    </a:extLst>
                  </p:cNvPr>
                  <p:cNvSpPr/>
                  <p:nvPr/>
                </p:nvSpPr>
                <p:spPr>
                  <a:xfrm>
                    <a:off x="10515283" y="1576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1" name="Graphic 19">
                  <a:extLst>
                    <a:ext uri="{FF2B5EF4-FFF2-40B4-BE49-F238E27FC236}">
                      <a16:creationId xmlns:a16="http://schemas.microsoft.com/office/drawing/2014/main" id="{2EDA4613-DA78-8976-1925-AD7EA29E4160}"/>
                    </a:ext>
                  </a:extLst>
                </p:cNvPr>
                <p:cNvGrpSpPr/>
                <p:nvPr/>
              </p:nvGrpSpPr>
              <p:grpSpPr>
                <a:xfrm>
                  <a:off x="10505758" y="15764"/>
                  <a:ext cx="62864" cy="62786"/>
                  <a:chOff x="10505758" y="15764"/>
                  <a:chExt cx="62864" cy="62786"/>
                </a:xfrm>
              </p:grpSpPr>
              <p:sp>
                <p:nvSpPr>
                  <p:cNvPr id="34343" name="Freeform 1229">
                    <a:extLst>
                      <a:ext uri="{FF2B5EF4-FFF2-40B4-BE49-F238E27FC236}">
                        <a16:creationId xmlns:a16="http://schemas.microsoft.com/office/drawing/2014/main" id="{203A0BF4-7861-19F0-1F52-DBDB7F22A314}"/>
                      </a:ext>
                    </a:extLst>
                  </p:cNvPr>
                  <p:cNvSpPr/>
                  <p:nvPr/>
                </p:nvSpPr>
                <p:spPr>
                  <a:xfrm>
                    <a:off x="10505758" y="47158"/>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44" name="Freeform 1230">
                    <a:extLst>
                      <a:ext uri="{FF2B5EF4-FFF2-40B4-BE49-F238E27FC236}">
                        <a16:creationId xmlns:a16="http://schemas.microsoft.com/office/drawing/2014/main" id="{F8B80180-A664-9413-DB3D-00702FF110D9}"/>
                      </a:ext>
                    </a:extLst>
                  </p:cNvPr>
                  <p:cNvSpPr/>
                  <p:nvPr/>
                </p:nvSpPr>
                <p:spPr>
                  <a:xfrm>
                    <a:off x="10537190" y="1576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2" name="Graphic 19">
                  <a:extLst>
                    <a:ext uri="{FF2B5EF4-FFF2-40B4-BE49-F238E27FC236}">
                      <a16:creationId xmlns:a16="http://schemas.microsoft.com/office/drawing/2014/main" id="{4790DD75-2B3D-B168-AFEB-62EFD1B4AC75}"/>
                    </a:ext>
                  </a:extLst>
                </p:cNvPr>
                <p:cNvGrpSpPr/>
                <p:nvPr/>
              </p:nvGrpSpPr>
              <p:grpSpPr>
                <a:xfrm>
                  <a:off x="10592435" y="39547"/>
                  <a:ext cx="62864" cy="62786"/>
                  <a:chOff x="10592435" y="39547"/>
                  <a:chExt cx="62864" cy="62786"/>
                </a:xfrm>
              </p:grpSpPr>
              <p:sp>
                <p:nvSpPr>
                  <p:cNvPr id="34341" name="Freeform 1232">
                    <a:extLst>
                      <a:ext uri="{FF2B5EF4-FFF2-40B4-BE49-F238E27FC236}">
                        <a16:creationId xmlns:a16="http://schemas.microsoft.com/office/drawing/2014/main" id="{B3FD6049-8148-B8B1-181F-70A0A7359242}"/>
                      </a:ext>
                    </a:extLst>
                  </p:cNvPr>
                  <p:cNvSpPr/>
                  <p:nvPr/>
                </p:nvSpPr>
                <p:spPr>
                  <a:xfrm>
                    <a:off x="10592435" y="7094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42" name="Freeform 1233">
                    <a:extLst>
                      <a:ext uri="{FF2B5EF4-FFF2-40B4-BE49-F238E27FC236}">
                        <a16:creationId xmlns:a16="http://schemas.microsoft.com/office/drawing/2014/main" id="{28244934-7FEB-B389-7E12-19B95555E929}"/>
                      </a:ext>
                    </a:extLst>
                  </p:cNvPr>
                  <p:cNvSpPr/>
                  <p:nvPr/>
                </p:nvSpPr>
                <p:spPr>
                  <a:xfrm>
                    <a:off x="10623868"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3" name="Graphic 19">
                  <a:extLst>
                    <a:ext uri="{FF2B5EF4-FFF2-40B4-BE49-F238E27FC236}">
                      <a16:creationId xmlns:a16="http://schemas.microsoft.com/office/drawing/2014/main" id="{485D7020-6141-0A44-A5FE-98BEA016BF3F}"/>
                    </a:ext>
                  </a:extLst>
                </p:cNvPr>
                <p:cNvGrpSpPr/>
                <p:nvPr/>
              </p:nvGrpSpPr>
              <p:grpSpPr>
                <a:xfrm>
                  <a:off x="10627678" y="39547"/>
                  <a:ext cx="63817" cy="62786"/>
                  <a:chOff x="10627678" y="39547"/>
                  <a:chExt cx="63817" cy="62786"/>
                </a:xfrm>
              </p:grpSpPr>
              <p:sp>
                <p:nvSpPr>
                  <p:cNvPr id="34339" name="Freeform 1235">
                    <a:extLst>
                      <a:ext uri="{FF2B5EF4-FFF2-40B4-BE49-F238E27FC236}">
                        <a16:creationId xmlns:a16="http://schemas.microsoft.com/office/drawing/2014/main" id="{AC44107A-EF9C-1C7E-BC65-81D24B383874}"/>
                      </a:ext>
                    </a:extLst>
                  </p:cNvPr>
                  <p:cNvSpPr/>
                  <p:nvPr/>
                </p:nvSpPr>
                <p:spPr>
                  <a:xfrm>
                    <a:off x="10627678" y="7094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40" name="Freeform 1236">
                    <a:extLst>
                      <a:ext uri="{FF2B5EF4-FFF2-40B4-BE49-F238E27FC236}">
                        <a16:creationId xmlns:a16="http://schemas.microsoft.com/office/drawing/2014/main" id="{9337D0B6-211B-EEC7-9741-C5CF4A28CA7B}"/>
                      </a:ext>
                    </a:extLst>
                  </p:cNvPr>
                  <p:cNvSpPr/>
                  <p:nvPr/>
                </p:nvSpPr>
                <p:spPr>
                  <a:xfrm>
                    <a:off x="10659110"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4" name="Graphic 19">
                  <a:extLst>
                    <a:ext uri="{FF2B5EF4-FFF2-40B4-BE49-F238E27FC236}">
                      <a16:creationId xmlns:a16="http://schemas.microsoft.com/office/drawing/2014/main" id="{D6CE15C9-29F1-4F84-BD77-E46E9071EC5D}"/>
                    </a:ext>
                  </a:extLst>
                </p:cNvPr>
                <p:cNvGrpSpPr/>
                <p:nvPr/>
              </p:nvGrpSpPr>
              <p:grpSpPr>
                <a:xfrm>
                  <a:off x="10693400" y="39547"/>
                  <a:ext cx="62864" cy="62786"/>
                  <a:chOff x="10693400" y="39547"/>
                  <a:chExt cx="62864" cy="62786"/>
                </a:xfrm>
              </p:grpSpPr>
              <p:sp>
                <p:nvSpPr>
                  <p:cNvPr id="34337" name="Freeform 1238">
                    <a:extLst>
                      <a:ext uri="{FF2B5EF4-FFF2-40B4-BE49-F238E27FC236}">
                        <a16:creationId xmlns:a16="http://schemas.microsoft.com/office/drawing/2014/main" id="{9DEE982C-C3E8-5C3A-B102-118EB1357024}"/>
                      </a:ext>
                    </a:extLst>
                  </p:cNvPr>
                  <p:cNvSpPr/>
                  <p:nvPr/>
                </p:nvSpPr>
                <p:spPr>
                  <a:xfrm>
                    <a:off x="10693400" y="7094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38" name="Freeform 1239">
                    <a:extLst>
                      <a:ext uri="{FF2B5EF4-FFF2-40B4-BE49-F238E27FC236}">
                        <a16:creationId xmlns:a16="http://schemas.microsoft.com/office/drawing/2014/main" id="{01A18596-4E3C-7EF5-BFCA-8A023D162C96}"/>
                      </a:ext>
                    </a:extLst>
                  </p:cNvPr>
                  <p:cNvSpPr/>
                  <p:nvPr/>
                </p:nvSpPr>
                <p:spPr>
                  <a:xfrm>
                    <a:off x="10724833"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5" name="Graphic 19">
                  <a:extLst>
                    <a:ext uri="{FF2B5EF4-FFF2-40B4-BE49-F238E27FC236}">
                      <a16:creationId xmlns:a16="http://schemas.microsoft.com/office/drawing/2014/main" id="{A8AA60D1-3C18-050C-6F98-88E6B6C0806B}"/>
                    </a:ext>
                  </a:extLst>
                </p:cNvPr>
                <p:cNvGrpSpPr/>
                <p:nvPr/>
              </p:nvGrpSpPr>
              <p:grpSpPr>
                <a:xfrm>
                  <a:off x="10697210" y="39547"/>
                  <a:ext cx="63817" cy="62786"/>
                  <a:chOff x="10697210" y="39547"/>
                  <a:chExt cx="63817" cy="62786"/>
                </a:xfrm>
              </p:grpSpPr>
              <p:sp>
                <p:nvSpPr>
                  <p:cNvPr id="34335" name="Freeform 1241">
                    <a:extLst>
                      <a:ext uri="{FF2B5EF4-FFF2-40B4-BE49-F238E27FC236}">
                        <a16:creationId xmlns:a16="http://schemas.microsoft.com/office/drawing/2014/main" id="{DE483527-BC20-A14D-F6D3-6452BCABE96A}"/>
                      </a:ext>
                    </a:extLst>
                  </p:cNvPr>
                  <p:cNvSpPr/>
                  <p:nvPr/>
                </p:nvSpPr>
                <p:spPr>
                  <a:xfrm>
                    <a:off x="10697210" y="70940"/>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36" name="Freeform 1242">
                    <a:extLst>
                      <a:ext uri="{FF2B5EF4-FFF2-40B4-BE49-F238E27FC236}">
                        <a16:creationId xmlns:a16="http://schemas.microsoft.com/office/drawing/2014/main" id="{205C831D-A3E9-DD26-79F8-CB1C4B27FCE4}"/>
                      </a:ext>
                    </a:extLst>
                  </p:cNvPr>
                  <p:cNvSpPr/>
                  <p:nvPr/>
                </p:nvSpPr>
                <p:spPr>
                  <a:xfrm>
                    <a:off x="10729595" y="3954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6" name="Graphic 19">
                  <a:extLst>
                    <a:ext uri="{FF2B5EF4-FFF2-40B4-BE49-F238E27FC236}">
                      <a16:creationId xmlns:a16="http://schemas.microsoft.com/office/drawing/2014/main" id="{DB5ECC17-0886-DAF9-8AA6-6B8B0779902C}"/>
                    </a:ext>
                  </a:extLst>
                </p:cNvPr>
                <p:cNvGrpSpPr/>
                <p:nvPr/>
              </p:nvGrpSpPr>
              <p:grpSpPr>
                <a:xfrm>
                  <a:off x="10925810" y="68086"/>
                  <a:ext cx="62864" cy="63737"/>
                  <a:chOff x="10925810" y="68086"/>
                  <a:chExt cx="62864" cy="63737"/>
                </a:xfrm>
              </p:grpSpPr>
              <p:sp>
                <p:nvSpPr>
                  <p:cNvPr id="34333" name="Freeform 1244">
                    <a:extLst>
                      <a:ext uri="{FF2B5EF4-FFF2-40B4-BE49-F238E27FC236}">
                        <a16:creationId xmlns:a16="http://schemas.microsoft.com/office/drawing/2014/main" id="{42D67E90-2D35-3DF7-8D72-704557F2C961}"/>
                      </a:ext>
                    </a:extLst>
                  </p:cNvPr>
                  <p:cNvSpPr/>
                  <p:nvPr/>
                </p:nvSpPr>
                <p:spPr>
                  <a:xfrm>
                    <a:off x="10925810" y="99480"/>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34" name="Freeform 1245">
                    <a:extLst>
                      <a:ext uri="{FF2B5EF4-FFF2-40B4-BE49-F238E27FC236}">
                        <a16:creationId xmlns:a16="http://schemas.microsoft.com/office/drawing/2014/main" id="{8CFCE81C-2769-D1F7-4345-1B2E37D67CF8}"/>
                      </a:ext>
                    </a:extLst>
                  </p:cNvPr>
                  <p:cNvSpPr/>
                  <p:nvPr/>
                </p:nvSpPr>
                <p:spPr>
                  <a:xfrm>
                    <a:off x="10957243" y="68086"/>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7" name="Graphic 19">
                  <a:extLst>
                    <a:ext uri="{FF2B5EF4-FFF2-40B4-BE49-F238E27FC236}">
                      <a16:creationId xmlns:a16="http://schemas.microsoft.com/office/drawing/2014/main" id="{F633CA88-A23A-D6FF-1FF4-8087ED543774}"/>
                    </a:ext>
                  </a:extLst>
                </p:cNvPr>
                <p:cNvGrpSpPr/>
                <p:nvPr/>
              </p:nvGrpSpPr>
              <p:grpSpPr>
                <a:xfrm>
                  <a:off x="10980103" y="86161"/>
                  <a:ext cx="62864" cy="62786"/>
                  <a:chOff x="10980103" y="86161"/>
                  <a:chExt cx="62864" cy="62786"/>
                </a:xfrm>
              </p:grpSpPr>
              <p:sp>
                <p:nvSpPr>
                  <p:cNvPr id="34331" name="Freeform 1247">
                    <a:extLst>
                      <a:ext uri="{FF2B5EF4-FFF2-40B4-BE49-F238E27FC236}">
                        <a16:creationId xmlns:a16="http://schemas.microsoft.com/office/drawing/2014/main" id="{620F737D-3E8E-1A00-F90C-EA4A9464F5B8}"/>
                      </a:ext>
                    </a:extLst>
                  </p:cNvPr>
                  <p:cNvSpPr/>
                  <p:nvPr/>
                </p:nvSpPr>
                <p:spPr>
                  <a:xfrm>
                    <a:off x="10980103" y="11755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32" name="Freeform 1248">
                    <a:extLst>
                      <a:ext uri="{FF2B5EF4-FFF2-40B4-BE49-F238E27FC236}">
                        <a16:creationId xmlns:a16="http://schemas.microsoft.com/office/drawing/2014/main" id="{5A3B66AC-6200-515E-F2A2-FE87EB33EC58}"/>
                      </a:ext>
                    </a:extLst>
                  </p:cNvPr>
                  <p:cNvSpPr/>
                  <p:nvPr/>
                </p:nvSpPr>
                <p:spPr>
                  <a:xfrm>
                    <a:off x="11011535" y="8616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8" name="Graphic 19">
                  <a:extLst>
                    <a:ext uri="{FF2B5EF4-FFF2-40B4-BE49-F238E27FC236}">
                      <a16:creationId xmlns:a16="http://schemas.microsoft.com/office/drawing/2014/main" id="{355C835F-35DA-3BA3-3A54-C4BDF3095477}"/>
                    </a:ext>
                  </a:extLst>
                </p:cNvPr>
                <p:cNvGrpSpPr/>
                <p:nvPr/>
              </p:nvGrpSpPr>
              <p:grpSpPr>
                <a:xfrm>
                  <a:off x="11075353" y="112798"/>
                  <a:ext cx="62864" cy="62786"/>
                  <a:chOff x="11075353" y="112798"/>
                  <a:chExt cx="62864" cy="62786"/>
                </a:xfrm>
              </p:grpSpPr>
              <p:sp>
                <p:nvSpPr>
                  <p:cNvPr id="34329" name="Freeform 1250">
                    <a:extLst>
                      <a:ext uri="{FF2B5EF4-FFF2-40B4-BE49-F238E27FC236}">
                        <a16:creationId xmlns:a16="http://schemas.microsoft.com/office/drawing/2014/main" id="{8752801A-F11C-7207-AEF9-B4915B0D5AB7}"/>
                      </a:ext>
                    </a:extLst>
                  </p:cNvPr>
                  <p:cNvSpPr/>
                  <p:nvPr/>
                </p:nvSpPr>
                <p:spPr>
                  <a:xfrm>
                    <a:off x="11075353" y="14419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30" name="Freeform 1251">
                    <a:extLst>
                      <a:ext uri="{FF2B5EF4-FFF2-40B4-BE49-F238E27FC236}">
                        <a16:creationId xmlns:a16="http://schemas.microsoft.com/office/drawing/2014/main" id="{82FAE2C8-CF52-73BD-F78C-6C463934D1F0}"/>
                      </a:ext>
                    </a:extLst>
                  </p:cNvPr>
                  <p:cNvSpPr/>
                  <p:nvPr/>
                </p:nvSpPr>
                <p:spPr>
                  <a:xfrm>
                    <a:off x="11106785" y="11279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09" name="Graphic 19">
                  <a:extLst>
                    <a:ext uri="{FF2B5EF4-FFF2-40B4-BE49-F238E27FC236}">
                      <a16:creationId xmlns:a16="http://schemas.microsoft.com/office/drawing/2014/main" id="{6B42C902-6187-C618-537B-3207E6805846}"/>
                    </a:ext>
                  </a:extLst>
                </p:cNvPr>
                <p:cNvGrpSpPr/>
                <p:nvPr/>
              </p:nvGrpSpPr>
              <p:grpSpPr>
                <a:xfrm>
                  <a:off x="11078210" y="112798"/>
                  <a:ext cx="63817" cy="62786"/>
                  <a:chOff x="11078210" y="112798"/>
                  <a:chExt cx="63817" cy="62786"/>
                </a:xfrm>
              </p:grpSpPr>
              <p:sp>
                <p:nvSpPr>
                  <p:cNvPr id="34327" name="Freeform 1253">
                    <a:extLst>
                      <a:ext uri="{FF2B5EF4-FFF2-40B4-BE49-F238E27FC236}">
                        <a16:creationId xmlns:a16="http://schemas.microsoft.com/office/drawing/2014/main" id="{4A51A1BB-F0A2-3638-EB9C-94940432CD8D}"/>
                      </a:ext>
                    </a:extLst>
                  </p:cNvPr>
                  <p:cNvSpPr/>
                  <p:nvPr/>
                </p:nvSpPr>
                <p:spPr>
                  <a:xfrm>
                    <a:off x="11078210" y="14419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28" name="Freeform 1254">
                    <a:extLst>
                      <a:ext uri="{FF2B5EF4-FFF2-40B4-BE49-F238E27FC236}">
                        <a16:creationId xmlns:a16="http://schemas.microsoft.com/office/drawing/2014/main" id="{0E3E6573-432E-B469-3EB1-E4176F6553F4}"/>
                      </a:ext>
                    </a:extLst>
                  </p:cNvPr>
                  <p:cNvSpPr/>
                  <p:nvPr/>
                </p:nvSpPr>
                <p:spPr>
                  <a:xfrm>
                    <a:off x="11110595" y="11279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0" name="Graphic 19">
                  <a:extLst>
                    <a:ext uri="{FF2B5EF4-FFF2-40B4-BE49-F238E27FC236}">
                      <a16:creationId xmlns:a16="http://schemas.microsoft.com/office/drawing/2014/main" id="{A5FBCD10-F714-24F5-DCEF-C745664A23BE}"/>
                    </a:ext>
                  </a:extLst>
                </p:cNvPr>
                <p:cNvGrpSpPr/>
                <p:nvPr/>
              </p:nvGrpSpPr>
              <p:grpSpPr>
                <a:xfrm>
                  <a:off x="11116310" y="121360"/>
                  <a:ext cx="63817" cy="62786"/>
                  <a:chOff x="11116310" y="121360"/>
                  <a:chExt cx="63817" cy="62786"/>
                </a:xfrm>
              </p:grpSpPr>
              <p:sp>
                <p:nvSpPr>
                  <p:cNvPr id="34325" name="Freeform 1256">
                    <a:extLst>
                      <a:ext uri="{FF2B5EF4-FFF2-40B4-BE49-F238E27FC236}">
                        <a16:creationId xmlns:a16="http://schemas.microsoft.com/office/drawing/2014/main" id="{C58C93AD-79FE-011F-84F8-A4E1B8EA52DD}"/>
                      </a:ext>
                    </a:extLst>
                  </p:cNvPr>
                  <p:cNvSpPr/>
                  <p:nvPr/>
                </p:nvSpPr>
                <p:spPr>
                  <a:xfrm>
                    <a:off x="11116310" y="1527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26" name="Freeform 1257">
                    <a:extLst>
                      <a:ext uri="{FF2B5EF4-FFF2-40B4-BE49-F238E27FC236}">
                        <a16:creationId xmlns:a16="http://schemas.microsoft.com/office/drawing/2014/main" id="{83095E8A-66F2-3433-D7CC-6BF775F03692}"/>
                      </a:ext>
                    </a:extLst>
                  </p:cNvPr>
                  <p:cNvSpPr/>
                  <p:nvPr/>
                </p:nvSpPr>
                <p:spPr>
                  <a:xfrm>
                    <a:off x="11148695" y="1213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1" name="Graphic 19">
                  <a:extLst>
                    <a:ext uri="{FF2B5EF4-FFF2-40B4-BE49-F238E27FC236}">
                      <a16:creationId xmlns:a16="http://schemas.microsoft.com/office/drawing/2014/main" id="{11C45FC3-10F1-9032-C438-C0AC4D838C09}"/>
                    </a:ext>
                  </a:extLst>
                </p:cNvPr>
                <p:cNvGrpSpPr/>
                <p:nvPr/>
              </p:nvGrpSpPr>
              <p:grpSpPr>
                <a:xfrm>
                  <a:off x="11162030" y="121360"/>
                  <a:ext cx="62865" cy="62786"/>
                  <a:chOff x="11162030" y="121360"/>
                  <a:chExt cx="62865" cy="62786"/>
                </a:xfrm>
              </p:grpSpPr>
              <p:sp>
                <p:nvSpPr>
                  <p:cNvPr id="34323" name="Freeform 1259">
                    <a:extLst>
                      <a:ext uri="{FF2B5EF4-FFF2-40B4-BE49-F238E27FC236}">
                        <a16:creationId xmlns:a16="http://schemas.microsoft.com/office/drawing/2014/main" id="{83D1D2F0-E7CE-905F-59B3-4411FDB7BCEB}"/>
                      </a:ext>
                    </a:extLst>
                  </p:cNvPr>
                  <p:cNvSpPr/>
                  <p:nvPr/>
                </p:nvSpPr>
                <p:spPr>
                  <a:xfrm>
                    <a:off x="11162030" y="1527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24" name="Freeform 1260">
                    <a:extLst>
                      <a:ext uri="{FF2B5EF4-FFF2-40B4-BE49-F238E27FC236}">
                        <a16:creationId xmlns:a16="http://schemas.microsoft.com/office/drawing/2014/main" id="{8E1E11C0-E048-DC2C-300F-3B7CE3A1E937}"/>
                      </a:ext>
                    </a:extLst>
                  </p:cNvPr>
                  <p:cNvSpPr/>
                  <p:nvPr/>
                </p:nvSpPr>
                <p:spPr>
                  <a:xfrm>
                    <a:off x="11193463" y="1213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2" name="Graphic 19">
                  <a:extLst>
                    <a:ext uri="{FF2B5EF4-FFF2-40B4-BE49-F238E27FC236}">
                      <a16:creationId xmlns:a16="http://schemas.microsoft.com/office/drawing/2014/main" id="{91DD034B-CAFF-DC57-B076-D168A51275B6}"/>
                    </a:ext>
                  </a:extLst>
                </p:cNvPr>
                <p:cNvGrpSpPr/>
                <p:nvPr/>
              </p:nvGrpSpPr>
              <p:grpSpPr>
                <a:xfrm>
                  <a:off x="11219180" y="134678"/>
                  <a:ext cx="63817" cy="62786"/>
                  <a:chOff x="11219180" y="134678"/>
                  <a:chExt cx="63817" cy="62786"/>
                </a:xfrm>
              </p:grpSpPr>
              <p:sp>
                <p:nvSpPr>
                  <p:cNvPr id="34321" name="Freeform 1262">
                    <a:extLst>
                      <a:ext uri="{FF2B5EF4-FFF2-40B4-BE49-F238E27FC236}">
                        <a16:creationId xmlns:a16="http://schemas.microsoft.com/office/drawing/2014/main" id="{64F19B89-3EE1-8A4D-DC0C-61E65DCF5417}"/>
                      </a:ext>
                    </a:extLst>
                  </p:cNvPr>
                  <p:cNvSpPr/>
                  <p:nvPr/>
                </p:nvSpPr>
                <p:spPr>
                  <a:xfrm>
                    <a:off x="11219180" y="16607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22" name="Freeform 1263">
                    <a:extLst>
                      <a:ext uri="{FF2B5EF4-FFF2-40B4-BE49-F238E27FC236}">
                        <a16:creationId xmlns:a16="http://schemas.microsoft.com/office/drawing/2014/main" id="{46CFB243-C352-CC51-E7C8-32F0B54315FE}"/>
                      </a:ext>
                    </a:extLst>
                  </p:cNvPr>
                  <p:cNvSpPr/>
                  <p:nvPr/>
                </p:nvSpPr>
                <p:spPr>
                  <a:xfrm>
                    <a:off x="11251565" y="13467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3" name="Graphic 19">
                  <a:extLst>
                    <a:ext uri="{FF2B5EF4-FFF2-40B4-BE49-F238E27FC236}">
                      <a16:creationId xmlns:a16="http://schemas.microsoft.com/office/drawing/2014/main" id="{3EDE0C63-1234-E629-FF7C-75FEF5D5B4A6}"/>
                    </a:ext>
                  </a:extLst>
                </p:cNvPr>
                <p:cNvGrpSpPr/>
                <p:nvPr/>
              </p:nvGrpSpPr>
              <p:grpSpPr>
                <a:xfrm>
                  <a:off x="11241088" y="134678"/>
                  <a:ext cx="63817" cy="62786"/>
                  <a:chOff x="11241088" y="134678"/>
                  <a:chExt cx="63817" cy="62786"/>
                </a:xfrm>
              </p:grpSpPr>
              <p:sp>
                <p:nvSpPr>
                  <p:cNvPr id="34319" name="Freeform 1265">
                    <a:extLst>
                      <a:ext uri="{FF2B5EF4-FFF2-40B4-BE49-F238E27FC236}">
                        <a16:creationId xmlns:a16="http://schemas.microsoft.com/office/drawing/2014/main" id="{CC6322D3-EEA4-1AB4-E5C0-74480EEFA691}"/>
                      </a:ext>
                    </a:extLst>
                  </p:cNvPr>
                  <p:cNvSpPr/>
                  <p:nvPr/>
                </p:nvSpPr>
                <p:spPr>
                  <a:xfrm>
                    <a:off x="11241088" y="16607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20" name="Freeform 1266">
                    <a:extLst>
                      <a:ext uri="{FF2B5EF4-FFF2-40B4-BE49-F238E27FC236}">
                        <a16:creationId xmlns:a16="http://schemas.microsoft.com/office/drawing/2014/main" id="{3BB863CE-2CBF-1788-6748-953BA2BA1F52}"/>
                      </a:ext>
                    </a:extLst>
                  </p:cNvPr>
                  <p:cNvSpPr/>
                  <p:nvPr/>
                </p:nvSpPr>
                <p:spPr>
                  <a:xfrm>
                    <a:off x="11273473" y="13467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4" name="Graphic 19">
                  <a:extLst>
                    <a:ext uri="{FF2B5EF4-FFF2-40B4-BE49-F238E27FC236}">
                      <a16:creationId xmlns:a16="http://schemas.microsoft.com/office/drawing/2014/main" id="{B6520827-E9A7-FB76-6E27-2658270649E3}"/>
                    </a:ext>
                  </a:extLst>
                </p:cNvPr>
                <p:cNvGrpSpPr/>
                <p:nvPr/>
              </p:nvGrpSpPr>
              <p:grpSpPr>
                <a:xfrm>
                  <a:off x="11243945" y="134678"/>
                  <a:ext cx="62864" cy="62786"/>
                  <a:chOff x="11243945" y="134678"/>
                  <a:chExt cx="62864" cy="62786"/>
                </a:xfrm>
              </p:grpSpPr>
              <p:sp>
                <p:nvSpPr>
                  <p:cNvPr id="34317" name="Freeform 1268">
                    <a:extLst>
                      <a:ext uri="{FF2B5EF4-FFF2-40B4-BE49-F238E27FC236}">
                        <a16:creationId xmlns:a16="http://schemas.microsoft.com/office/drawing/2014/main" id="{59D2E5B4-4C85-AD0F-35DB-73FE98E30B3A}"/>
                      </a:ext>
                    </a:extLst>
                  </p:cNvPr>
                  <p:cNvSpPr/>
                  <p:nvPr/>
                </p:nvSpPr>
                <p:spPr>
                  <a:xfrm>
                    <a:off x="11243945" y="16607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18" name="Freeform 1269">
                    <a:extLst>
                      <a:ext uri="{FF2B5EF4-FFF2-40B4-BE49-F238E27FC236}">
                        <a16:creationId xmlns:a16="http://schemas.microsoft.com/office/drawing/2014/main" id="{AAD228A0-0600-9FAE-4882-5791CE364BC2}"/>
                      </a:ext>
                    </a:extLst>
                  </p:cNvPr>
                  <p:cNvSpPr/>
                  <p:nvPr/>
                </p:nvSpPr>
                <p:spPr>
                  <a:xfrm>
                    <a:off x="11275378" y="13467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5" name="Graphic 19">
                  <a:extLst>
                    <a:ext uri="{FF2B5EF4-FFF2-40B4-BE49-F238E27FC236}">
                      <a16:creationId xmlns:a16="http://schemas.microsoft.com/office/drawing/2014/main" id="{33C5667A-EB34-7E46-63D9-7CD004BD388F}"/>
                    </a:ext>
                  </a:extLst>
                </p:cNvPr>
                <p:cNvGrpSpPr/>
                <p:nvPr/>
              </p:nvGrpSpPr>
              <p:grpSpPr>
                <a:xfrm>
                  <a:off x="11327765" y="149899"/>
                  <a:ext cx="63817" cy="62786"/>
                  <a:chOff x="11327765" y="149899"/>
                  <a:chExt cx="63817" cy="62786"/>
                </a:xfrm>
              </p:grpSpPr>
              <p:sp>
                <p:nvSpPr>
                  <p:cNvPr id="34315" name="Freeform 1271">
                    <a:extLst>
                      <a:ext uri="{FF2B5EF4-FFF2-40B4-BE49-F238E27FC236}">
                        <a16:creationId xmlns:a16="http://schemas.microsoft.com/office/drawing/2014/main" id="{34B721B7-39DD-AB7C-B1B6-ECB21FF16674}"/>
                      </a:ext>
                    </a:extLst>
                  </p:cNvPr>
                  <p:cNvSpPr/>
                  <p:nvPr/>
                </p:nvSpPr>
                <p:spPr>
                  <a:xfrm>
                    <a:off x="11327765" y="18129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16" name="Freeform 1272">
                    <a:extLst>
                      <a:ext uri="{FF2B5EF4-FFF2-40B4-BE49-F238E27FC236}">
                        <a16:creationId xmlns:a16="http://schemas.microsoft.com/office/drawing/2014/main" id="{E7050123-424A-949F-788A-7F1425BF56D1}"/>
                      </a:ext>
                    </a:extLst>
                  </p:cNvPr>
                  <p:cNvSpPr/>
                  <p:nvPr/>
                </p:nvSpPr>
                <p:spPr>
                  <a:xfrm>
                    <a:off x="11360150" y="14989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6" name="Graphic 19">
                  <a:extLst>
                    <a:ext uri="{FF2B5EF4-FFF2-40B4-BE49-F238E27FC236}">
                      <a16:creationId xmlns:a16="http://schemas.microsoft.com/office/drawing/2014/main" id="{21B786D1-2E9D-9074-D582-C16C23FF0DBE}"/>
                    </a:ext>
                  </a:extLst>
                </p:cNvPr>
                <p:cNvGrpSpPr/>
                <p:nvPr/>
              </p:nvGrpSpPr>
              <p:grpSpPr>
                <a:xfrm>
                  <a:off x="11461115" y="188903"/>
                  <a:ext cx="62864" cy="63737"/>
                  <a:chOff x="11461115" y="188903"/>
                  <a:chExt cx="62864" cy="63737"/>
                </a:xfrm>
              </p:grpSpPr>
              <p:sp>
                <p:nvSpPr>
                  <p:cNvPr id="34313" name="Freeform 1274">
                    <a:extLst>
                      <a:ext uri="{FF2B5EF4-FFF2-40B4-BE49-F238E27FC236}">
                        <a16:creationId xmlns:a16="http://schemas.microsoft.com/office/drawing/2014/main" id="{2A358A9D-05D0-107F-2DE4-13182E56B967}"/>
                      </a:ext>
                    </a:extLst>
                  </p:cNvPr>
                  <p:cNvSpPr/>
                  <p:nvPr/>
                </p:nvSpPr>
                <p:spPr>
                  <a:xfrm>
                    <a:off x="11461115" y="22124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14" name="Freeform 1275">
                    <a:extLst>
                      <a:ext uri="{FF2B5EF4-FFF2-40B4-BE49-F238E27FC236}">
                        <a16:creationId xmlns:a16="http://schemas.microsoft.com/office/drawing/2014/main" id="{30337DFA-80ED-009C-3C3E-CC3F6FC0422A}"/>
                      </a:ext>
                    </a:extLst>
                  </p:cNvPr>
                  <p:cNvSpPr/>
                  <p:nvPr/>
                </p:nvSpPr>
                <p:spPr>
                  <a:xfrm>
                    <a:off x="11492548" y="1889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7" name="Graphic 19">
                  <a:extLst>
                    <a:ext uri="{FF2B5EF4-FFF2-40B4-BE49-F238E27FC236}">
                      <a16:creationId xmlns:a16="http://schemas.microsoft.com/office/drawing/2014/main" id="{255FA2B7-0AFF-27F8-C54D-A6A31EEC59F1}"/>
                    </a:ext>
                  </a:extLst>
                </p:cNvPr>
                <p:cNvGrpSpPr/>
                <p:nvPr/>
              </p:nvGrpSpPr>
              <p:grpSpPr>
                <a:xfrm>
                  <a:off x="11463973" y="188903"/>
                  <a:ext cx="63817" cy="63737"/>
                  <a:chOff x="11463973" y="188903"/>
                  <a:chExt cx="63817" cy="63737"/>
                </a:xfrm>
              </p:grpSpPr>
              <p:sp>
                <p:nvSpPr>
                  <p:cNvPr id="34311" name="Freeform 1277">
                    <a:extLst>
                      <a:ext uri="{FF2B5EF4-FFF2-40B4-BE49-F238E27FC236}">
                        <a16:creationId xmlns:a16="http://schemas.microsoft.com/office/drawing/2014/main" id="{FDDE3513-7F3A-1B80-3199-49EBDFCC280C}"/>
                      </a:ext>
                    </a:extLst>
                  </p:cNvPr>
                  <p:cNvSpPr/>
                  <p:nvPr/>
                </p:nvSpPr>
                <p:spPr>
                  <a:xfrm>
                    <a:off x="11463973" y="22124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12" name="Freeform 1278">
                    <a:extLst>
                      <a:ext uri="{FF2B5EF4-FFF2-40B4-BE49-F238E27FC236}">
                        <a16:creationId xmlns:a16="http://schemas.microsoft.com/office/drawing/2014/main" id="{3519ABC5-FA88-55F5-23D2-53EFF72F6ADE}"/>
                      </a:ext>
                    </a:extLst>
                  </p:cNvPr>
                  <p:cNvSpPr/>
                  <p:nvPr/>
                </p:nvSpPr>
                <p:spPr>
                  <a:xfrm>
                    <a:off x="11496358" y="1889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8" name="Graphic 19">
                  <a:extLst>
                    <a:ext uri="{FF2B5EF4-FFF2-40B4-BE49-F238E27FC236}">
                      <a16:creationId xmlns:a16="http://schemas.microsoft.com/office/drawing/2014/main" id="{BAD3F883-5026-7661-7E0A-09BE9F8700E2}"/>
                    </a:ext>
                  </a:extLst>
                </p:cNvPr>
                <p:cNvGrpSpPr/>
                <p:nvPr/>
              </p:nvGrpSpPr>
              <p:grpSpPr>
                <a:xfrm>
                  <a:off x="11526838" y="197465"/>
                  <a:ext cx="62865" cy="63737"/>
                  <a:chOff x="11526838" y="197465"/>
                  <a:chExt cx="62865" cy="63737"/>
                </a:xfrm>
              </p:grpSpPr>
              <p:sp>
                <p:nvSpPr>
                  <p:cNvPr id="34309" name="Freeform 1280">
                    <a:extLst>
                      <a:ext uri="{FF2B5EF4-FFF2-40B4-BE49-F238E27FC236}">
                        <a16:creationId xmlns:a16="http://schemas.microsoft.com/office/drawing/2014/main" id="{55DC5A14-F62F-F93D-BAF6-FACB54B240F3}"/>
                      </a:ext>
                    </a:extLst>
                  </p:cNvPr>
                  <p:cNvSpPr/>
                  <p:nvPr/>
                </p:nvSpPr>
                <p:spPr>
                  <a:xfrm>
                    <a:off x="11526838" y="2298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10" name="Freeform 1281">
                    <a:extLst>
                      <a:ext uri="{FF2B5EF4-FFF2-40B4-BE49-F238E27FC236}">
                        <a16:creationId xmlns:a16="http://schemas.microsoft.com/office/drawing/2014/main" id="{4D409938-9351-A1C2-7F17-0635E0F75047}"/>
                      </a:ext>
                    </a:extLst>
                  </p:cNvPr>
                  <p:cNvSpPr/>
                  <p:nvPr/>
                </p:nvSpPr>
                <p:spPr>
                  <a:xfrm>
                    <a:off x="11558270"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19" name="Graphic 19">
                  <a:extLst>
                    <a:ext uri="{FF2B5EF4-FFF2-40B4-BE49-F238E27FC236}">
                      <a16:creationId xmlns:a16="http://schemas.microsoft.com/office/drawing/2014/main" id="{48470BB1-0EF5-BA97-BAC5-9B8893DFA9ED}"/>
                    </a:ext>
                  </a:extLst>
                </p:cNvPr>
                <p:cNvGrpSpPr/>
                <p:nvPr/>
              </p:nvGrpSpPr>
              <p:grpSpPr>
                <a:xfrm>
                  <a:off x="11570653" y="197465"/>
                  <a:ext cx="63817" cy="63737"/>
                  <a:chOff x="11570653" y="197465"/>
                  <a:chExt cx="63817" cy="63737"/>
                </a:xfrm>
              </p:grpSpPr>
              <p:sp>
                <p:nvSpPr>
                  <p:cNvPr id="34307" name="Freeform 1283">
                    <a:extLst>
                      <a:ext uri="{FF2B5EF4-FFF2-40B4-BE49-F238E27FC236}">
                        <a16:creationId xmlns:a16="http://schemas.microsoft.com/office/drawing/2014/main" id="{4F03E526-AFC0-97BD-304C-6914BE9AB42B}"/>
                      </a:ext>
                    </a:extLst>
                  </p:cNvPr>
                  <p:cNvSpPr/>
                  <p:nvPr/>
                </p:nvSpPr>
                <p:spPr>
                  <a:xfrm>
                    <a:off x="11570653" y="229809"/>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308" name="Freeform 1284">
                    <a:extLst>
                      <a:ext uri="{FF2B5EF4-FFF2-40B4-BE49-F238E27FC236}">
                        <a16:creationId xmlns:a16="http://schemas.microsoft.com/office/drawing/2014/main" id="{94EE0C06-C385-DC9B-7648-81BBC3EA3973}"/>
                      </a:ext>
                    </a:extLst>
                  </p:cNvPr>
                  <p:cNvSpPr/>
                  <p:nvPr/>
                </p:nvSpPr>
                <p:spPr>
                  <a:xfrm>
                    <a:off x="11603038"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0" name="Graphic 19">
                  <a:extLst>
                    <a:ext uri="{FF2B5EF4-FFF2-40B4-BE49-F238E27FC236}">
                      <a16:creationId xmlns:a16="http://schemas.microsoft.com/office/drawing/2014/main" id="{800D8023-5077-F386-37AB-9622A6758DB5}"/>
                    </a:ext>
                  </a:extLst>
                </p:cNvPr>
                <p:cNvGrpSpPr/>
                <p:nvPr/>
              </p:nvGrpSpPr>
              <p:grpSpPr>
                <a:xfrm>
                  <a:off x="11594465" y="197465"/>
                  <a:ext cx="62864" cy="63737"/>
                  <a:chOff x="11594465" y="197465"/>
                  <a:chExt cx="62864" cy="63737"/>
                </a:xfrm>
              </p:grpSpPr>
              <p:sp>
                <p:nvSpPr>
                  <p:cNvPr id="34305" name="Freeform 1286">
                    <a:extLst>
                      <a:ext uri="{FF2B5EF4-FFF2-40B4-BE49-F238E27FC236}">
                        <a16:creationId xmlns:a16="http://schemas.microsoft.com/office/drawing/2014/main" id="{81228F76-71F3-2728-9336-FE7793C2F9CE}"/>
                      </a:ext>
                    </a:extLst>
                  </p:cNvPr>
                  <p:cNvSpPr/>
                  <p:nvPr/>
                </p:nvSpPr>
                <p:spPr>
                  <a:xfrm>
                    <a:off x="11594465" y="2298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06" name="Freeform 1287">
                    <a:extLst>
                      <a:ext uri="{FF2B5EF4-FFF2-40B4-BE49-F238E27FC236}">
                        <a16:creationId xmlns:a16="http://schemas.microsoft.com/office/drawing/2014/main" id="{B1EBF53A-2C10-592B-77FB-1F229400D0E1}"/>
                      </a:ext>
                    </a:extLst>
                  </p:cNvPr>
                  <p:cNvSpPr/>
                  <p:nvPr/>
                </p:nvSpPr>
                <p:spPr>
                  <a:xfrm>
                    <a:off x="11625898"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1" name="Graphic 19">
                  <a:extLst>
                    <a:ext uri="{FF2B5EF4-FFF2-40B4-BE49-F238E27FC236}">
                      <a16:creationId xmlns:a16="http://schemas.microsoft.com/office/drawing/2014/main" id="{D9D52B66-5564-AF58-7726-C06906BBB625}"/>
                    </a:ext>
                  </a:extLst>
                </p:cNvPr>
                <p:cNvGrpSpPr/>
                <p:nvPr/>
              </p:nvGrpSpPr>
              <p:grpSpPr>
                <a:xfrm>
                  <a:off x="11598275" y="197465"/>
                  <a:ext cx="62865" cy="63737"/>
                  <a:chOff x="11598275" y="197465"/>
                  <a:chExt cx="62865" cy="63737"/>
                </a:xfrm>
              </p:grpSpPr>
              <p:sp>
                <p:nvSpPr>
                  <p:cNvPr id="34303" name="Freeform 1289">
                    <a:extLst>
                      <a:ext uri="{FF2B5EF4-FFF2-40B4-BE49-F238E27FC236}">
                        <a16:creationId xmlns:a16="http://schemas.microsoft.com/office/drawing/2014/main" id="{736F58AD-6E18-BB69-75A2-A6B729D064BF}"/>
                      </a:ext>
                    </a:extLst>
                  </p:cNvPr>
                  <p:cNvSpPr/>
                  <p:nvPr/>
                </p:nvSpPr>
                <p:spPr>
                  <a:xfrm>
                    <a:off x="11598275" y="2298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04" name="Freeform 1290">
                    <a:extLst>
                      <a:ext uri="{FF2B5EF4-FFF2-40B4-BE49-F238E27FC236}">
                        <a16:creationId xmlns:a16="http://schemas.microsoft.com/office/drawing/2014/main" id="{9AAD10A4-9FA3-D2BB-8C0D-B2FE9151125A}"/>
                      </a:ext>
                    </a:extLst>
                  </p:cNvPr>
                  <p:cNvSpPr/>
                  <p:nvPr/>
                </p:nvSpPr>
                <p:spPr>
                  <a:xfrm>
                    <a:off x="11629708"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2" name="Graphic 19">
                  <a:extLst>
                    <a:ext uri="{FF2B5EF4-FFF2-40B4-BE49-F238E27FC236}">
                      <a16:creationId xmlns:a16="http://schemas.microsoft.com/office/drawing/2014/main" id="{9CEFC977-7404-D5C4-919B-AE62335DB935}"/>
                    </a:ext>
                  </a:extLst>
                </p:cNvPr>
                <p:cNvGrpSpPr/>
                <p:nvPr/>
              </p:nvGrpSpPr>
              <p:grpSpPr>
                <a:xfrm>
                  <a:off x="11669713" y="197465"/>
                  <a:ext cx="63817" cy="63737"/>
                  <a:chOff x="11669713" y="197465"/>
                  <a:chExt cx="63817" cy="63737"/>
                </a:xfrm>
              </p:grpSpPr>
              <p:sp>
                <p:nvSpPr>
                  <p:cNvPr id="34301" name="Freeform 1292">
                    <a:extLst>
                      <a:ext uri="{FF2B5EF4-FFF2-40B4-BE49-F238E27FC236}">
                        <a16:creationId xmlns:a16="http://schemas.microsoft.com/office/drawing/2014/main" id="{EE43A1F9-1C2C-9186-61A9-E3B0CED48583}"/>
                      </a:ext>
                    </a:extLst>
                  </p:cNvPr>
                  <p:cNvSpPr/>
                  <p:nvPr/>
                </p:nvSpPr>
                <p:spPr>
                  <a:xfrm>
                    <a:off x="11669713" y="229809"/>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302" name="Freeform 1293">
                    <a:extLst>
                      <a:ext uri="{FF2B5EF4-FFF2-40B4-BE49-F238E27FC236}">
                        <a16:creationId xmlns:a16="http://schemas.microsoft.com/office/drawing/2014/main" id="{E81CA501-F81E-7A6C-35CA-9020D794CB62}"/>
                      </a:ext>
                    </a:extLst>
                  </p:cNvPr>
                  <p:cNvSpPr/>
                  <p:nvPr/>
                </p:nvSpPr>
                <p:spPr>
                  <a:xfrm>
                    <a:off x="11701145"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3" name="Graphic 19">
                  <a:extLst>
                    <a:ext uri="{FF2B5EF4-FFF2-40B4-BE49-F238E27FC236}">
                      <a16:creationId xmlns:a16="http://schemas.microsoft.com/office/drawing/2014/main" id="{CEC91E35-A2D8-8654-B430-C31FBE52C0AB}"/>
                    </a:ext>
                  </a:extLst>
                </p:cNvPr>
                <p:cNvGrpSpPr/>
                <p:nvPr/>
              </p:nvGrpSpPr>
              <p:grpSpPr>
                <a:xfrm>
                  <a:off x="11672570" y="197465"/>
                  <a:ext cx="62864" cy="63737"/>
                  <a:chOff x="11672570" y="197465"/>
                  <a:chExt cx="62864" cy="63737"/>
                </a:xfrm>
              </p:grpSpPr>
              <p:sp>
                <p:nvSpPr>
                  <p:cNvPr id="34299" name="Freeform 1295">
                    <a:extLst>
                      <a:ext uri="{FF2B5EF4-FFF2-40B4-BE49-F238E27FC236}">
                        <a16:creationId xmlns:a16="http://schemas.microsoft.com/office/drawing/2014/main" id="{4BDDA44E-CC32-FD72-A1E0-DF31A53A5E98}"/>
                      </a:ext>
                    </a:extLst>
                  </p:cNvPr>
                  <p:cNvSpPr/>
                  <p:nvPr/>
                </p:nvSpPr>
                <p:spPr>
                  <a:xfrm>
                    <a:off x="11672570" y="229809"/>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300" name="Freeform 1296">
                    <a:extLst>
                      <a:ext uri="{FF2B5EF4-FFF2-40B4-BE49-F238E27FC236}">
                        <a16:creationId xmlns:a16="http://schemas.microsoft.com/office/drawing/2014/main" id="{B811303C-9101-E453-008B-09C5A8680AF1}"/>
                      </a:ext>
                    </a:extLst>
                  </p:cNvPr>
                  <p:cNvSpPr/>
                  <p:nvPr/>
                </p:nvSpPr>
                <p:spPr>
                  <a:xfrm>
                    <a:off x="11704003"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4" name="Graphic 19">
                  <a:extLst>
                    <a:ext uri="{FF2B5EF4-FFF2-40B4-BE49-F238E27FC236}">
                      <a16:creationId xmlns:a16="http://schemas.microsoft.com/office/drawing/2014/main" id="{FB60BAE9-C116-DAC2-962D-FB32CEFA71C1}"/>
                    </a:ext>
                  </a:extLst>
                </p:cNvPr>
                <p:cNvGrpSpPr/>
                <p:nvPr/>
              </p:nvGrpSpPr>
              <p:grpSpPr>
                <a:xfrm>
                  <a:off x="11676380" y="197465"/>
                  <a:ext cx="62865" cy="63737"/>
                  <a:chOff x="11676380" y="197465"/>
                  <a:chExt cx="62865" cy="63737"/>
                </a:xfrm>
              </p:grpSpPr>
              <p:sp>
                <p:nvSpPr>
                  <p:cNvPr id="34297" name="Freeform 1298">
                    <a:extLst>
                      <a:ext uri="{FF2B5EF4-FFF2-40B4-BE49-F238E27FC236}">
                        <a16:creationId xmlns:a16="http://schemas.microsoft.com/office/drawing/2014/main" id="{6B611BF7-CFE4-217E-A80C-D690E3467322}"/>
                      </a:ext>
                    </a:extLst>
                  </p:cNvPr>
                  <p:cNvSpPr/>
                  <p:nvPr/>
                </p:nvSpPr>
                <p:spPr>
                  <a:xfrm>
                    <a:off x="11676380" y="229809"/>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98" name="Freeform 1299">
                    <a:extLst>
                      <a:ext uri="{FF2B5EF4-FFF2-40B4-BE49-F238E27FC236}">
                        <a16:creationId xmlns:a16="http://schemas.microsoft.com/office/drawing/2014/main" id="{A062FAA5-C8D8-FDB9-3520-78306E85C239}"/>
                      </a:ext>
                    </a:extLst>
                  </p:cNvPr>
                  <p:cNvSpPr/>
                  <p:nvPr/>
                </p:nvSpPr>
                <p:spPr>
                  <a:xfrm>
                    <a:off x="11707813" y="19746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5" name="Graphic 19">
                  <a:extLst>
                    <a:ext uri="{FF2B5EF4-FFF2-40B4-BE49-F238E27FC236}">
                      <a16:creationId xmlns:a16="http://schemas.microsoft.com/office/drawing/2014/main" id="{D54A1B8A-A03F-6932-C710-1A02E870A5C3}"/>
                    </a:ext>
                  </a:extLst>
                </p:cNvPr>
                <p:cNvGrpSpPr/>
                <p:nvPr/>
              </p:nvGrpSpPr>
              <p:grpSpPr>
                <a:xfrm>
                  <a:off x="11746865" y="207929"/>
                  <a:ext cx="62864" cy="62786"/>
                  <a:chOff x="11746865" y="207929"/>
                  <a:chExt cx="62864" cy="62786"/>
                </a:xfrm>
              </p:grpSpPr>
              <p:sp>
                <p:nvSpPr>
                  <p:cNvPr id="34295" name="Freeform 1301">
                    <a:extLst>
                      <a:ext uri="{FF2B5EF4-FFF2-40B4-BE49-F238E27FC236}">
                        <a16:creationId xmlns:a16="http://schemas.microsoft.com/office/drawing/2014/main" id="{C923647A-BAA2-2102-8724-F0687C9EDECA}"/>
                      </a:ext>
                    </a:extLst>
                  </p:cNvPr>
                  <p:cNvSpPr/>
                  <p:nvPr/>
                </p:nvSpPr>
                <p:spPr>
                  <a:xfrm>
                    <a:off x="11746865" y="2393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96" name="Freeform 1302">
                    <a:extLst>
                      <a:ext uri="{FF2B5EF4-FFF2-40B4-BE49-F238E27FC236}">
                        <a16:creationId xmlns:a16="http://schemas.microsoft.com/office/drawing/2014/main" id="{18911E7D-5A2E-EF8C-14F4-409D5F1D23FB}"/>
                      </a:ext>
                    </a:extLst>
                  </p:cNvPr>
                  <p:cNvSpPr/>
                  <p:nvPr/>
                </p:nvSpPr>
                <p:spPr>
                  <a:xfrm>
                    <a:off x="11778298" y="2079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6" name="Graphic 19">
                  <a:extLst>
                    <a:ext uri="{FF2B5EF4-FFF2-40B4-BE49-F238E27FC236}">
                      <a16:creationId xmlns:a16="http://schemas.microsoft.com/office/drawing/2014/main" id="{53255C11-AAC3-E526-B0CB-A4B79C708F51}"/>
                    </a:ext>
                  </a:extLst>
                </p:cNvPr>
                <p:cNvGrpSpPr/>
                <p:nvPr/>
              </p:nvGrpSpPr>
              <p:grpSpPr>
                <a:xfrm>
                  <a:off x="11919268" y="257397"/>
                  <a:ext cx="63817" cy="62786"/>
                  <a:chOff x="11919268" y="257397"/>
                  <a:chExt cx="63817" cy="62786"/>
                </a:xfrm>
              </p:grpSpPr>
              <p:sp>
                <p:nvSpPr>
                  <p:cNvPr id="34293" name="Freeform 1304">
                    <a:extLst>
                      <a:ext uri="{FF2B5EF4-FFF2-40B4-BE49-F238E27FC236}">
                        <a16:creationId xmlns:a16="http://schemas.microsoft.com/office/drawing/2014/main" id="{CA57C99A-7E23-D738-0212-AB01BC33CE32}"/>
                      </a:ext>
                    </a:extLst>
                  </p:cNvPr>
                  <p:cNvSpPr/>
                  <p:nvPr/>
                </p:nvSpPr>
                <p:spPr>
                  <a:xfrm>
                    <a:off x="11919268" y="28879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294" name="Freeform 1305">
                    <a:extLst>
                      <a:ext uri="{FF2B5EF4-FFF2-40B4-BE49-F238E27FC236}">
                        <a16:creationId xmlns:a16="http://schemas.microsoft.com/office/drawing/2014/main" id="{4ADBBC66-3362-A40C-1D95-0C7D0DD35395}"/>
                      </a:ext>
                    </a:extLst>
                  </p:cNvPr>
                  <p:cNvSpPr/>
                  <p:nvPr/>
                </p:nvSpPr>
                <p:spPr>
                  <a:xfrm>
                    <a:off x="11950700" y="2573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7" name="Graphic 19">
                  <a:extLst>
                    <a:ext uri="{FF2B5EF4-FFF2-40B4-BE49-F238E27FC236}">
                      <a16:creationId xmlns:a16="http://schemas.microsoft.com/office/drawing/2014/main" id="{A8AEFD33-0270-53FE-3C71-39781F3C1FD3}"/>
                    </a:ext>
                  </a:extLst>
                </p:cNvPr>
                <p:cNvGrpSpPr/>
                <p:nvPr/>
              </p:nvGrpSpPr>
              <p:grpSpPr>
                <a:xfrm>
                  <a:off x="11922125" y="257397"/>
                  <a:ext cx="63817" cy="62786"/>
                  <a:chOff x="11922125" y="257397"/>
                  <a:chExt cx="63817" cy="62786"/>
                </a:xfrm>
              </p:grpSpPr>
              <p:sp>
                <p:nvSpPr>
                  <p:cNvPr id="34291" name="Freeform 1307">
                    <a:extLst>
                      <a:ext uri="{FF2B5EF4-FFF2-40B4-BE49-F238E27FC236}">
                        <a16:creationId xmlns:a16="http://schemas.microsoft.com/office/drawing/2014/main" id="{B2DF3291-2B28-7687-BEBB-58CCAB42B5D4}"/>
                      </a:ext>
                    </a:extLst>
                  </p:cNvPr>
                  <p:cNvSpPr/>
                  <p:nvPr/>
                </p:nvSpPr>
                <p:spPr>
                  <a:xfrm>
                    <a:off x="11922125" y="28879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92" name="Freeform 1308">
                    <a:extLst>
                      <a:ext uri="{FF2B5EF4-FFF2-40B4-BE49-F238E27FC236}">
                        <a16:creationId xmlns:a16="http://schemas.microsoft.com/office/drawing/2014/main" id="{8313FC2E-9A7E-FF7E-B569-EDB28DCC95B3}"/>
                      </a:ext>
                    </a:extLst>
                  </p:cNvPr>
                  <p:cNvSpPr/>
                  <p:nvPr/>
                </p:nvSpPr>
                <p:spPr>
                  <a:xfrm>
                    <a:off x="11953558" y="257397"/>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8" name="Graphic 19">
                  <a:extLst>
                    <a:ext uri="{FF2B5EF4-FFF2-40B4-BE49-F238E27FC236}">
                      <a16:creationId xmlns:a16="http://schemas.microsoft.com/office/drawing/2014/main" id="{E64E0E5A-656E-EBEF-2FAA-F7EFA3E46E9A}"/>
                    </a:ext>
                  </a:extLst>
                </p:cNvPr>
                <p:cNvGrpSpPr/>
                <p:nvPr/>
              </p:nvGrpSpPr>
              <p:grpSpPr>
                <a:xfrm>
                  <a:off x="12050713" y="265008"/>
                  <a:ext cx="62865" cy="63737"/>
                  <a:chOff x="12050713" y="265008"/>
                  <a:chExt cx="62865" cy="63737"/>
                </a:xfrm>
              </p:grpSpPr>
              <p:sp>
                <p:nvSpPr>
                  <p:cNvPr id="34289" name="Freeform 1310">
                    <a:extLst>
                      <a:ext uri="{FF2B5EF4-FFF2-40B4-BE49-F238E27FC236}">
                        <a16:creationId xmlns:a16="http://schemas.microsoft.com/office/drawing/2014/main" id="{7C10A427-CCC2-372E-EEF6-D3842D1AF932}"/>
                      </a:ext>
                    </a:extLst>
                  </p:cNvPr>
                  <p:cNvSpPr/>
                  <p:nvPr/>
                </p:nvSpPr>
                <p:spPr>
                  <a:xfrm>
                    <a:off x="12050713" y="29735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90" name="Freeform 1311">
                    <a:extLst>
                      <a:ext uri="{FF2B5EF4-FFF2-40B4-BE49-F238E27FC236}">
                        <a16:creationId xmlns:a16="http://schemas.microsoft.com/office/drawing/2014/main" id="{BE6961B1-6ABD-11B1-C54B-E10D6AA671C0}"/>
                      </a:ext>
                    </a:extLst>
                  </p:cNvPr>
                  <p:cNvSpPr/>
                  <p:nvPr/>
                </p:nvSpPr>
                <p:spPr>
                  <a:xfrm>
                    <a:off x="12082145" y="26500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29" name="Graphic 19">
                  <a:extLst>
                    <a:ext uri="{FF2B5EF4-FFF2-40B4-BE49-F238E27FC236}">
                      <a16:creationId xmlns:a16="http://schemas.microsoft.com/office/drawing/2014/main" id="{ABCBC56B-7476-3BF6-5B7E-29C38AEED54A}"/>
                    </a:ext>
                  </a:extLst>
                </p:cNvPr>
                <p:cNvGrpSpPr/>
                <p:nvPr/>
              </p:nvGrpSpPr>
              <p:grpSpPr>
                <a:xfrm>
                  <a:off x="12075478" y="279277"/>
                  <a:ext cx="62864" cy="63737"/>
                  <a:chOff x="12075478" y="279277"/>
                  <a:chExt cx="62864" cy="63737"/>
                </a:xfrm>
              </p:grpSpPr>
              <p:sp>
                <p:nvSpPr>
                  <p:cNvPr id="34287" name="Freeform 1313">
                    <a:extLst>
                      <a:ext uri="{FF2B5EF4-FFF2-40B4-BE49-F238E27FC236}">
                        <a16:creationId xmlns:a16="http://schemas.microsoft.com/office/drawing/2014/main" id="{5586638F-D994-961A-B5D8-7D0FE7112377}"/>
                      </a:ext>
                    </a:extLst>
                  </p:cNvPr>
                  <p:cNvSpPr/>
                  <p:nvPr/>
                </p:nvSpPr>
                <p:spPr>
                  <a:xfrm>
                    <a:off x="12075478" y="3116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88" name="Freeform 1314">
                    <a:extLst>
                      <a:ext uri="{FF2B5EF4-FFF2-40B4-BE49-F238E27FC236}">
                        <a16:creationId xmlns:a16="http://schemas.microsoft.com/office/drawing/2014/main" id="{78603631-9490-877A-2244-8805AACD7150}"/>
                      </a:ext>
                    </a:extLst>
                  </p:cNvPr>
                  <p:cNvSpPr/>
                  <p:nvPr/>
                </p:nvSpPr>
                <p:spPr>
                  <a:xfrm>
                    <a:off x="12106910" y="279277"/>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0" name="Graphic 19">
                  <a:extLst>
                    <a:ext uri="{FF2B5EF4-FFF2-40B4-BE49-F238E27FC236}">
                      <a16:creationId xmlns:a16="http://schemas.microsoft.com/office/drawing/2014/main" id="{EC85CE8B-47AA-22FA-EC51-9CFD3D103127}"/>
                    </a:ext>
                  </a:extLst>
                </p:cNvPr>
                <p:cNvGrpSpPr/>
                <p:nvPr/>
              </p:nvGrpSpPr>
              <p:grpSpPr>
                <a:xfrm>
                  <a:off x="12078335" y="280229"/>
                  <a:ext cx="63817" cy="62786"/>
                  <a:chOff x="12078335" y="280229"/>
                  <a:chExt cx="63817" cy="62786"/>
                </a:xfrm>
              </p:grpSpPr>
              <p:sp>
                <p:nvSpPr>
                  <p:cNvPr id="34285" name="Freeform 1316">
                    <a:extLst>
                      <a:ext uri="{FF2B5EF4-FFF2-40B4-BE49-F238E27FC236}">
                        <a16:creationId xmlns:a16="http://schemas.microsoft.com/office/drawing/2014/main" id="{57731C7B-30E7-18F5-2470-D0EF3F92804E}"/>
                      </a:ext>
                    </a:extLst>
                  </p:cNvPr>
                  <p:cNvSpPr/>
                  <p:nvPr/>
                </p:nvSpPr>
                <p:spPr>
                  <a:xfrm>
                    <a:off x="12078335" y="3116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86" name="Freeform 1317">
                    <a:extLst>
                      <a:ext uri="{FF2B5EF4-FFF2-40B4-BE49-F238E27FC236}">
                        <a16:creationId xmlns:a16="http://schemas.microsoft.com/office/drawing/2014/main" id="{B124412A-1A25-0A49-357B-5AA1EA0EA56C}"/>
                      </a:ext>
                    </a:extLst>
                  </p:cNvPr>
                  <p:cNvSpPr/>
                  <p:nvPr/>
                </p:nvSpPr>
                <p:spPr>
                  <a:xfrm>
                    <a:off x="12110720" y="28022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1" name="Graphic 19">
                  <a:extLst>
                    <a:ext uri="{FF2B5EF4-FFF2-40B4-BE49-F238E27FC236}">
                      <a16:creationId xmlns:a16="http://schemas.microsoft.com/office/drawing/2014/main" id="{0C6C297E-5198-1096-BC8D-6C798417F03C}"/>
                    </a:ext>
                  </a:extLst>
                </p:cNvPr>
                <p:cNvGrpSpPr/>
                <p:nvPr/>
              </p:nvGrpSpPr>
              <p:grpSpPr>
                <a:xfrm>
                  <a:off x="12375515" y="344918"/>
                  <a:ext cx="62864" cy="62786"/>
                  <a:chOff x="12375515" y="344918"/>
                  <a:chExt cx="62864" cy="62786"/>
                </a:xfrm>
              </p:grpSpPr>
              <p:sp>
                <p:nvSpPr>
                  <p:cNvPr id="34283" name="Freeform 1319">
                    <a:extLst>
                      <a:ext uri="{FF2B5EF4-FFF2-40B4-BE49-F238E27FC236}">
                        <a16:creationId xmlns:a16="http://schemas.microsoft.com/office/drawing/2014/main" id="{15159A05-C0E5-47ED-4E1A-E88C6908B0AA}"/>
                      </a:ext>
                    </a:extLst>
                  </p:cNvPr>
                  <p:cNvSpPr/>
                  <p:nvPr/>
                </p:nvSpPr>
                <p:spPr>
                  <a:xfrm>
                    <a:off x="12375515" y="37631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84" name="Freeform 1320">
                    <a:extLst>
                      <a:ext uri="{FF2B5EF4-FFF2-40B4-BE49-F238E27FC236}">
                        <a16:creationId xmlns:a16="http://schemas.microsoft.com/office/drawing/2014/main" id="{DC8DDE4D-7458-62B3-0396-4C5D7F04703F}"/>
                      </a:ext>
                    </a:extLst>
                  </p:cNvPr>
                  <p:cNvSpPr/>
                  <p:nvPr/>
                </p:nvSpPr>
                <p:spPr>
                  <a:xfrm>
                    <a:off x="12406948" y="344918"/>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2" name="Graphic 19">
                  <a:extLst>
                    <a:ext uri="{FF2B5EF4-FFF2-40B4-BE49-F238E27FC236}">
                      <a16:creationId xmlns:a16="http://schemas.microsoft.com/office/drawing/2014/main" id="{C786E9E6-DBA0-66FB-2834-94A629206D6B}"/>
                    </a:ext>
                  </a:extLst>
                </p:cNvPr>
                <p:cNvGrpSpPr/>
                <p:nvPr/>
              </p:nvGrpSpPr>
              <p:grpSpPr>
                <a:xfrm>
                  <a:off x="12380278" y="344918"/>
                  <a:ext cx="63817" cy="62786"/>
                  <a:chOff x="12380278" y="344918"/>
                  <a:chExt cx="63817" cy="62786"/>
                </a:xfrm>
              </p:grpSpPr>
              <p:sp>
                <p:nvSpPr>
                  <p:cNvPr id="34281" name="Freeform 1322">
                    <a:extLst>
                      <a:ext uri="{FF2B5EF4-FFF2-40B4-BE49-F238E27FC236}">
                        <a16:creationId xmlns:a16="http://schemas.microsoft.com/office/drawing/2014/main" id="{5DCF0B4B-550E-9A35-884B-82F8C3ADC4AE}"/>
                      </a:ext>
                    </a:extLst>
                  </p:cNvPr>
                  <p:cNvSpPr/>
                  <p:nvPr/>
                </p:nvSpPr>
                <p:spPr>
                  <a:xfrm>
                    <a:off x="12380278" y="37631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282" name="Freeform 1323">
                    <a:extLst>
                      <a:ext uri="{FF2B5EF4-FFF2-40B4-BE49-F238E27FC236}">
                        <a16:creationId xmlns:a16="http://schemas.microsoft.com/office/drawing/2014/main" id="{780EF4D7-1636-F7ED-6839-8F8E6E72E987}"/>
                      </a:ext>
                    </a:extLst>
                  </p:cNvPr>
                  <p:cNvSpPr/>
                  <p:nvPr/>
                </p:nvSpPr>
                <p:spPr>
                  <a:xfrm>
                    <a:off x="12412663" y="344918"/>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3" name="Graphic 19">
                  <a:extLst>
                    <a:ext uri="{FF2B5EF4-FFF2-40B4-BE49-F238E27FC236}">
                      <a16:creationId xmlns:a16="http://schemas.microsoft.com/office/drawing/2014/main" id="{3F382A28-1D16-FE70-8332-EEC16E2F76F0}"/>
                    </a:ext>
                  </a:extLst>
                </p:cNvPr>
                <p:cNvGrpSpPr/>
                <p:nvPr/>
              </p:nvGrpSpPr>
              <p:grpSpPr>
                <a:xfrm>
                  <a:off x="13002260" y="434341"/>
                  <a:ext cx="63817" cy="62786"/>
                  <a:chOff x="13002260" y="434341"/>
                  <a:chExt cx="63817" cy="62786"/>
                </a:xfrm>
              </p:grpSpPr>
              <p:sp>
                <p:nvSpPr>
                  <p:cNvPr id="34279" name="Freeform 1325">
                    <a:extLst>
                      <a:ext uri="{FF2B5EF4-FFF2-40B4-BE49-F238E27FC236}">
                        <a16:creationId xmlns:a16="http://schemas.microsoft.com/office/drawing/2014/main" id="{8A9C0BA2-FFC7-8E7E-D6DB-EE8E687CDE64}"/>
                      </a:ext>
                    </a:extLst>
                  </p:cNvPr>
                  <p:cNvSpPr/>
                  <p:nvPr/>
                </p:nvSpPr>
                <p:spPr>
                  <a:xfrm>
                    <a:off x="13002260" y="46573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80" name="Freeform 1326">
                    <a:extLst>
                      <a:ext uri="{FF2B5EF4-FFF2-40B4-BE49-F238E27FC236}">
                        <a16:creationId xmlns:a16="http://schemas.microsoft.com/office/drawing/2014/main" id="{786E9419-E6E7-F1CF-EBCA-78894F132BC7}"/>
                      </a:ext>
                    </a:extLst>
                  </p:cNvPr>
                  <p:cNvSpPr/>
                  <p:nvPr/>
                </p:nvSpPr>
                <p:spPr>
                  <a:xfrm>
                    <a:off x="13033693" y="434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4" name="Graphic 19">
                  <a:extLst>
                    <a:ext uri="{FF2B5EF4-FFF2-40B4-BE49-F238E27FC236}">
                      <a16:creationId xmlns:a16="http://schemas.microsoft.com/office/drawing/2014/main" id="{823A7D99-5D6A-5D06-52EC-BD6FDE4FC13F}"/>
                    </a:ext>
                  </a:extLst>
                </p:cNvPr>
                <p:cNvGrpSpPr/>
                <p:nvPr/>
              </p:nvGrpSpPr>
              <p:grpSpPr>
                <a:xfrm>
                  <a:off x="13004165" y="434341"/>
                  <a:ext cx="63817" cy="62786"/>
                  <a:chOff x="13004165" y="434341"/>
                  <a:chExt cx="63817" cy="62786"/>
                </a:xfrm>
              </p:grpSpPr>
              <p:sp>
                <p:nvSpPr>
                  <p:cNvPr id="34277" name="Freeform 1328">
                    <a:extLst>
                      <a:ext uri="{FF2B5EF4-FFF2-40B4-BE49-F238E27FC236}">
                        <a16:creationId xmlns:a16="http://schemas.microsoft.com/office/drawing/2014/main" id="{13C2CD83-53DD-9E5C-E7ED-C2245D9C5D72}"/>
                      </a:ext>
                    </a:extLst>
                  </p:cNvPr>
                  <p:cNvSpPr/>
                  <p:nvPr/>
                </p:nvSpPr>
                <p:spPr>
                  <a:xfrm>
                    <a:off x="13004165" y="465734"/>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278" name="Freeform 1329">
                    <a:extLst>
                      <a:ext uri="{FF2B5EF4-FFF2-40B4-BE49-F238E27FC236}">
                        <a16:creationId xmlns:a16="http://schemas.microsoft.com/office/drawing/2014/main" id="{95C9844D-F0D0-D03C-3972-2134310CC44E}"/>
                      </a:ext>
                    </a:extLst>
                  </p:cNvPr>
                  <p:cNvSpPr/>
                  <p:nvPr/>
                </p:nvSpPr>
                <p:spPr>
                  <a:xfrm>
                    <a:off x="13035598" y="434341"/>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5" name="Graphic 19">
                  <a:extLst>
                    <a:ext uri="{FF2B5EF4-FFF2-40B4-BE49-F238E27FC236}">
                      <a16:creationId xmlns:a16="http://schemas.microsoft.com/office/drawing/2014/main" id="{DDBB3F22-C40E-010F-9F87-625514DC3326}"/>
                    </a:ext>
                  </a:extLst>
                </p:cNvPr>
                <p:cNvGrpSpPr/>
                <p:nvPr/>
              </p:nvGrpSpPr>
              <p:grpSpPr>
                <a:xfrm>
                  <a:off x="13082270" y="458124"/>
                  <a:ext cx="62864" cy="62786"/>
                  <a:chOff x="13082270" y="458124"/>
                  <a:chExt cx="62864" cy="62786"/>
                </a:xfrm>
              </p:grpSpPr>
              <p:sp>
                <p:nvSpPr>
                  <p:cNvPr id="34275" name="Freeform 1331">
                    <a:extLst>
                      <a:ext uri="{FF2B5EF4-FFF2-40B4-BE49-F238E27FC236}">
                        <a16:creationId xmlns:a16="http://schemas.microsoft.com/office/drawing/2014/main" id="{A2B18ACD-D6D0-0527-3CEC-FD9638689EF0}"/>
                      </a:ext>
                    </a:extLst>
                  </p:cNvPr>
                  <p:cNvSpPr/>
                  <p:nvPr/>
                </p:nvSpPr>
                <p:spPr>
                  <a:xfrm>
                    <a:off x="13082270" y="48951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76" name="Freeform 1332">
                    <a:extLst>
                      <a:ext uri="{FF2B5EF4-FFF2-40B4-BE49-F238E27FC236}">
                        <a16:creationId xmlns:a16="http://schemas.microsoft.com/office/drawing/2014/main" id="{CFF5D84C-FE52-CF8A-CC72-23ACF0054EA1}"/>
                      </a:ext>
                    </a:extLst>
                  </p:cNvPr>
                  <p:cNvSpPr/>
                  <p:nvPr/>
                </p:nvSpPr>
                <p:spPr>
                  <a:xfrm>
                    <a:off x="13113703" y="458124"/>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6" name="Graphic 19">
                  <a:extLst>
                    <a:ext uri="{FF2B5EF4-FFF2-40B4-BE49-F238E27FC236}">
                      <a16:creationId xmlns:a16="http://schemas.microsoft.com/office/drawing/2014/main" id="{6ED89C9E-69BD-E919-484D-99A9C2570893}"/>
                    </a:ext>
                  </a:extLst>
                </p:cNvPr>
                <p:cNvGrpSpPr/>
                <p:nvPr/>
              </p:nvGrpSpPr>
              <p:grpSpPr>
                <a:xfrm>
                  <a:off x="13136563" y="471442"/>
                  <a:ext cx="63817" cy="62786"/>
                  <a:chOff x="13136563" y="471442"/>
                  <a:chExt cx="63817" cy="62786"/>
                </a:xfrm>
              </p:grpSpPr>
              <p:sp>
                <p:nvSpPr>
                  <p:cNvPr id="34273" name="Freeform 1334">
                    <a:extLst>
                      <a:ext uri="{FF2B5EF4-FFF2-40B4-BE49-F238E27FC236}">
                        <a16:creationId xmlns:a16="http://schemas.microsoft.com/office/drawing/2014/main" id="{10D6FF90-1B3F-C3F8-EB72-5D70769C8CCF}"/>
                      </a:ext>
                    </a:extLst>
                  </p:cNvPr>
                  <p:cNvSpPr/>
                  <p:nvPr/>
                </p:nvSpPr>
                <p:spPr>
                  <a:xfrm>
                    <a:off x="13136563" y="502835"/>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74" name="Freeform 1335">
                    <a:extLst>
                      <a:ext uri="{FF2B5EF4-FFF2-40B4-BE49-F238E27FC236}">
                        <a16:creationId xmlns:a16="http://schemas.microsoft.com/office/drawing/2014/main" id="{2DEB4962-B2C5-09FA-8742-342ADE6A249C}"/>
                      </a:ext>
                    </a:extLst>
                  </p:cNvPr>
                  <p:cNvSpPr/>
                  <p:nvPr/>
                </p:nvSpPr>
                <p:spPr>
                  <a:xfrm>
                    <a:off x="13168948" y="471442"/>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7" name="Graphic 19">
                  <a:extLst>
                    <a:ext uri="{FF2B5EF4-FFF2-40B4-BE49-F238E27FC236}">
                      <a16:creationId xmlns:a16="http://schemas.microsoft.com/office/drawing/2014/main" id="{8ED468B6-1EF4-BAF5-9E72-F551B95A3A26}"/>
                    </a:ext>
                  </a:extLst>
                </p:cNvPr>
                <p:cNvGrpSpPr/>
                <p:nvPr/>
              </p:nvGrpSpPr>
              <p:grpSpPr>
                <a:xfrm>
                  <a:off x="13143230" y="477150"/>
                  <a:ext cx="62865" cy="63737"/>
                  <a:chOff x="13143230" y="477150"/>
                  <a:chExt cx="62865" cy="63737"/>
                </a:xfrm>
              </p:grpSpPr>
              <p:sp>
                <p:nvSpPr>
                  <p:cNvPr id="34271" name="Freeform 1337">
                    <a:extLst>
                      <a:ext uri="{FF2B5EF4-FFF2-40B4-BE49-F238E27FC236}">
                        <a16:creationId xmlns:a16="http://schemas.microsoft.com/office/drawing/2014/main" id="{33675BED-AB31-8456-B849-1802671BF833}"/>
                      </a:ext>
                    </a:extLst>
                  </p:cNvPr>
                  <p:cNvSpPr/>
                  <p:nvPr/>
                </p:nvSpPr>
                <p:spPr>
                  <a:xfrm>
                    <a:off x="13143230" y="50949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72" name="Freeform 1338">
                    <a:extLst>
                      <a:ext uri="{FF2B5EF4-FFF2-40B4-BE49-F238E27FC236}">
                        <a16:creationId xmlns:a16="http://schemas.microsoft.com/office/drawing/2014/main" id="{166C9ED2-3BB8-2A0E-53F3-20ADD3F6B5D5}"/>
                      </a:ext>
                    </a:extLst>
                  </p:cNvPr>
                  <p:cNvSpPr/>
                  <p:nvPr/>
                </p:nvSpPr>
                <p:spPr>
                  <a:xfrm>
                    <a:off x="13174663" y="4771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8" name="Graphic 19">
                  <a:extLst>
                    <a:ext uri="{FF2B5EF4-FFF2-40B4-BE49-F238E27FC236}">
                      <a16:creationId xmlns:a16="http://schemas.microsoft.com/office/drawing/2014/main" id="{1C44316A-8DB1-516B-E6C4-F975BC48FECA}"/>
                    </a:ext>
                  </a:extLst>
                </p:cNvPr>
                <p:cNvGrpSpPr/>
                <p:nvPr/>
              </p:nvGrpSpPr>
              <p:grpSpPr>
                <a:xfrm>
                  <a:off x="13143230" y="487614"/>
                  <a:ext cx="63817" cy="62786"/>
                  <a:chOff x="13143230" y="487614"/>
                  <a:chExt cx="63817" cy="62786"/>
                </a:xfrm>
              </p:grpSpPr>
              <p:sp>
                <p:nvSpPr>
                  <p:cNvPr id="34269" name="Freeform 1340">
                    <a:extLst>
                      <a:ext uri="{FF2B5EF4-FFF2-40B4-BE49-F238E27FC236}">
                        <a16:creationId xmlns:a16="http://schemas.microsoft.com/office/drawing/2014/main" id="{D5054CFE-AA73-B5E2-390A-22FB55972B69}"/>
                      </a:ext>
                    </a:extLst>
                  </p:cNvPr>
                  <p:cNvSpPr/>
                  <p:nvPr/>
                </p:nvSpPr>
                <p:spPr>
                  <a:xfrm>
                    <a:off x="13143230" y="51900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270" name="Freeform 1341">
                    <a:extLst>
                      <a:ext uri="{FF2B5EF4-FFF2-40B4-BE49-F238E27FC236}">
                        <a16:creationId xmlns:a16="http://schemas.microsoft.com/office/drawing/2014/main" id="{8E48A21D-0FD1-B1A7-BC74-B35F35E056EB}"/>
                      </a:ext>
                    </a:extLst>
                  </p:cNvPr>
                  <p:cNvSpPr/>
                  <p:nvPr/>
                </p:nvSpPr>
                <p:spPr>
                  <a:xfrm>
                    <a:off x="13174663"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39" name="Graphic 19">
                  <a:extLst>
                    <a:ext uri="{FF2B5EF4-FFF2-40B4-BE49-F238E27FC236}">
                      <a16:creationId xmlns:a16="http://schemas.microsoft.com/office/drawing/2014/main" id="{A0634FE5-CBF3-CA69-7EC8-1F537346E8CA}"/>
                    </a:ext>
                  </a:extLst>
                </p:cNvPr>
                <p:cNvGrpSpPr/>
                <p:nvPr/>
              </p:nvGrpSpPr>
              <p:grpSpPr>
                <a:xfrm>
                  <a:off x="13148945" y="487614"/>
                  <a:ext cx="63817" cy="62786"/>
                  <a:chOff x="13148945" y="487614"/>
                  <a:chExt cx="63817" cy="62786"/>
                </a:xfrm>
              </p:grpSpPr>
              <p:sp>
                <p:nvSpPr>
                  <p:cNvPr id="34267" name="Freeform 1343">
                    <a:extLst>
                      <a:ext uri="{FF2B5EF4-FFF2-40B4-BE49-F238E27FC236}">
                        <a16:creationId xmlns:a16="http://schemas.microsoft.com/office/drawing/2014/main" id="{C6D242B9-CFBD-E183-1CCF-69CD9BE752A1}"/>
                      </a:ext>
                    </a:extLst>
                  </p:cNvPr>
                  <p:cNvSpPr/>
                  <p:nvPr/>
                </p:nvSpPr>
                <p:spPr>
                  <a:xfrm>
                    <a:off x="13148945" y="51900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68" name="Freeform 1344">
                    <a:extLst>
                      <a:ext uri="{FF2B5EF4-FFF2-40B4-BE49-F238E27FC236}">
                        <a16:creationId xmlns:a16="http://schemas.microsoft.com/office/drawing/2014/main" id="{B892559C-784D-0D33-8F80-99E654B7A4B4}"/>
                      </a:ext>
                    </a:extLst>
                  </p:cNvPr>
                  <p:cNvSpPr/>
                  <p:nvPr/>
                </p:nvSpPr>
                <p:spPr>
                  <a:xfrm>
                    <a:off x="13180378"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0" name="Graphic 19">
                  <a:extLst>
                    <a:ext uri="{FF2B5EF4-FFF2-40B4-BE49-F238E27FC236}">
                      <a16:creationId xmlns:a16="http://schemas.microsoft.com/office/drawing/2014/main" id="{744A6273-15E9-6E76-0E43-27E81CDB7748}"/>
                    </a:ext>
                  </a:extLst>
                </p:cNvPr>
                <p:cNvGrpSpPr/>
                <p:nvPr/>
              </p:nvGrpSpPr>
              <p:grpSpPr>
                <a:xfrm>
                  <a:off x="13153708" y="487614"/>
                  <a:ext cx="63817" cy="62786"/>
                  <a:chOff x="13153708" y="487614"/>
                  <a:chExt cx="63817" cy="62786"/>
                </a:xfrm>
              </p:grpSpPr>
              <p:sp>
                <p:nvSpPr>
                  <p:cNvPr id="34265" name="Freeform 1346">
                    <a:extLst>
                      <a:ext uri="{FF2B5EF4-FFF2-40B4-BE49-F238E27FC236}">
                        <a16:creationId xmlns:a16="http://schemas.microsoft.com/office/drawing/2014/main" id="{C8D8737F-7DA1-5F73-12F3-527004128EC5}"/>
                      </a:ext>
                    </a:extLst>
                  </p:cNvPr>
                  <p:cNvSpPr/>
                  <p:nvPr/>
                </p:nvSpPr>
                <p:spPr>
                  <a:xfrm>
                    <a:off x="13153708" y="51900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66" name="Freeform 1347">
                    <a:extLst>
                      <a:ext uri="{FF2B5EF4-FFF2-40B4-BE49-F238E27FC236}">
                        <a16:creationId xmlns:a16="http://schemas.microsoft.com/office/drawing/2014/main" id="{710E631D-CC68-017A-A048-180B82E2FE64}"/>
                      </a:ext>
                    </a:extLst>
                  </p:cNvPr>
                  <p:cNvSpPr/>
                  <p:nvPr/>
                </p:nvSpPr>
                <p:spPr>
                  <a:xfrm>
                    <a:off x="13185140"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1" name="Graphic 19">
                  <a:extLst>
                    <a:ext uri="{FF2B5EF4-FFF2-40B4-BE49-F238E27FC236}">
                      <a16:creationId xmlns:a16="http://schemas.microsoft.com/office/drawing/2014/main" id="{67756426-9EEE-0B8D-B194-56C24D9B6258}"/>
                    </a:ext>
                  </a:extLst>
                </p:cNvPr>
                <p:cNvGrpSpPr/>
                <p:nvPr/>
              </p:nvGrpSpPr>
              <p:grpSpPr>
                <a:xfrm>
                  <a:off x="13159423" y="487614"/>
                  <a:ext cx="63817" cy="62786"/>
                  <a:chOff x="13159423" y="487614"/>
                  <a:chExt cx="63817" cy="62786"/>
                </a:xfrm>
              </p:grpSpPr>
              <p:sp>
                <p:nvSpPr>
                  <p:cNvPr id="34263" name="Freeform 1349">
                    <a:extLst>
                      <a:ext uri="{FF2B5EF4-FFF2-40B4-BE49-F238E27FC236}">
                        <a16:creationId xmlns:a16="http://schemas.microsoft.com/office/drawing/2014/main" id="{9A28F907-93EE-D1F3-03F3-413B7299BA08}"/>
                      </a:ext>
                    </a:extLst>
                  </p:cNvPr>
                  <p:cNvSpPr/>
                  <p:nvPr/>
                </p:nvSpPr>
                <p:spPr>
                  <a:xfrm>
                    <a:off x="13159423" y="51900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64" name="Freeform 1350">
                    <a:extLst>
                      <a:ext uri="{FF2B5EF4-FFF2-40B4-BE49-F238E27FC236}">
                        <a16:creationId xmlns:a16="http://schemas.microsoft.com/office/drawing/2014/main" id="{7A02484B-60A4-835C-CE0E-734D1A309B1F}"/>
                      </a:ext>
                    </a:extLst>
                  </p:cNvPr>
                  <p:cNvSpPr/>
                  <p:nvPr/>
                </p:nvSpPr>
                <p:spPr>
                  <a:xfrm>
                    <a:off x="13190855" y="487614"/>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2" name="Graphic 19">
                  <a:extLst>
                    <a:ext uri="{FF2B5EF4-FFF2-40B4-BE49-F238E27FC236}">
                      <a16:creationId xmlns:a16="http://schemas.microsoft.com/office/drawing/2014/main" id="{5380CFB0-4ECC-B620-F8B5-BD79779CBBEF}"/>
                    </a:ext>
                  </a:extLst>
                </p:cNvPr>
                <p:cNvGrpSpPr/>
                <p:nvPr/>
              </p:nvGrpSpPr>
              <p:grpSpPr>
                <a:xfrm>
                  <a:off x="13165138" y="500933"/>
                  <a:ext cx="63817" cy="62786"/>
                  <a:chOff x="13165138" y="500933"/>
                  <a:chExt cx="63817" cy="62786"/>
                </a:xfrm>
              </p:grpSpPr>
              <p:sp>
                <p:nvSpPr>
                  <p:cNvPr id="34261" name="Freeform 1352">
                    <a:extLst>
                      <a:ext uri="{FF2B5EF4-FFF2-40B4-BE49-F238E27FC236}">
                        <a16:creationId xmlns:a16="http://schemas.microsoft.com/office/drawing/2014/main" id="{91A63395-5283-860A-007A-C9ECCD091CA6}"/>
                      </a:ext>
                    </a:extLst>
                  </p:cNvPr>
                  <p:cNvSpPr/>
                  <p:nvPr/>
                </p:nvSpPr>
                <p:spPr>
                  <a:xfrm>
                    <a:off x="13165138" y="53232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62" name="Freeform 1353">
                    <a:extLst>
                      <a:ext uri="{FF2B5EF4-FFF2-40B4-BE49-F238E27FC236}">
                        <a16:creationId xmlns:a16="http://schemas.microsoft.com/office/drawing/2014/main" id="{B6A780AE-FD33-36A6-A059-FCEAA48C3D52}"/>
                      </a:ext>
                    </a:extLst>
                  </p:cNvPr>
                  <p:cNvSpPr/>
                  <p:nvPr/>
                </p:nvSpPr>
                <p:spPr>
                  <a:xfrm>
                    <a:off x="13196570" y="50093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3" name="Graphic 19">
                  <a:extLst>
                    <a:ext uri="{FF2B5EF4-FFF2-40B4-BE49-F238E27FC236}">
                      <a16:creationId xmlns:a16="http://schemas.microsoft.com/office/drawing/2014/main" id="{BCDD1B9B-7E95-2E4D-99A5-85F07735707D}"/>
                    </a:ext>
                  </a:extLst>
                </p:cNvPr>
                <p:cNvGrpSpPr/>
                <p:nvPr/>
              </p:nvGrpSpPr>
              <p:grpSpPr>
                <a:xfrm>
                  <a:off x="13219430" y="516154"/>
                  <a:ext cx="62865" cy="63737"/>
                  <a:chOff x="13219430" y="516154"/>
                  <a:chExt cx="62865" cy="63737"/>
                </a:xfrm>
              </p:grpSpPr>
              <p:sp>
                <p:nvSpPr>
                  <p:cNvPr id="34259" name="Freeform 1355">
                    <a:extLst>
                      <a:ext uri="{FF2B5EF4-FFF2-40B4-BE49-F238E27FC236}">
                        <a16:creationId xmlns:a16="http://schemas.microsoft.com/office/drawing/2014/main" id="{BCAD735B-C094-FDF0-E4C8-C96FFB735EC9}"/>
                      </a:ext>
                    </a:extLst>
                  </p:cNvPr>
                  <p:cNvSpPr/>
                  <p:nvPr/>
                </p:nvSpPr>
                <p:spPr>
                  <a:xfrm>
                    <a:off x="13219430" y="54754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60" name="Freeform 1356">
                    <a:extLst>
                      <a:ext uri="{FF2B5EF4-FFF2-40B4-BE49-F238E27FC236}">
                        <a16:creationId xmlns:a16="http://schemas.microsoft.com/office/drawing/2014/main" id="{91A12AC2-9B55-744B-3F4B-0D10A652ACF5}"/>
                      </a:ext>
                    </a:extLst>
                  </p:cNvPr>
                  <p:cNvSpPr/>
                  <p:nvPr/>
                </p:nvSpPr>
                <p:spPr>
                  <a:xfrm>
                    <a:off x="13250863" y="516154"/>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4" name="Graphic 19">
                  <a:extLst>
                    <a:ext uri="{FF2B5EF4-FFF2-40B4-BE49-F238E27FC236}">
                      <a16:creationId xmlns:a16="http://schemas.microsoft.com/office/drawing/2014/main" id="{F6611F6F-5CEE-7070-F04B-5454C77C6B43}"/>
                    </a:ext>
                  </a:extLst>
                </p:cNvPr>
                <p:cNvGrpSpPr/>
                <p:nvPr/>
              </p:nvGrpSpPr>
              <p:grpSpPr>
                <a:xfrm>
                  <a:off x="13228955" y="530423"/>
                  <a:ext cx="62865" cy="63737"/>
                  <a:chOff x="13228955" y="530423"/>
                  <a:chExt cx="62865" cy="63737"/>
                </a:xfrm>
              </p:grpSpPr>
              <p:sp>
                <p:nvSpPr>
                  <p:cNvPr id="34257" name="Freeform 1358">
                    <a:extLst>
                      <a:ext uri="{FF2B5EF4-FFF2-40B4-BE49-F238E27FC236}">
                        <a16:creationId xmlns:a16="http://schemas.microsoft.com/office/drawing/2014/main" id="{28B19478-D211-ABA7-B73A-217F2F41993D}"/>
                      </a:ext>
                    </a:extLst>
                  </p:cNvPr>
                  <p:cNvSpPr/>
                  <p:nvPr/>
                </p:nvSpPr>
                <p:spPr>
                  <a:xfrm>
                    <a:off x="13228955" y="561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58" name="Freeform 1359">
                    <a:extLst>
                      <a:ext uri="{FF2B5EF4-FFF2-40B4-BE49-F238E27FC236}">
                        <a16:creationId xmlns:a16="http://schemas.microsoft.com/office/drawing/2014/main" id="{CF947E6B-DD12-D95B-4546-DCFC84FC87DC}"/>
                      </a:ext>
                    </a:extLst>
                  </p:cNvPr>
                  <p:cNvSpPr/>
                  <p:nvPr/>
                </p:nvSpPr>
                <p:spPr>
                  <a:xfrm>
                    <a:off x="13260388" y="53042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5" name="Graphic 19">
                  <a:extLst>
                    <a:ext uri="{FF2B5EF4-FFF2-40B4-BE49-F238E27FC236}">
                      <a16:creationId xmlns:a16="http://schemas.microsoft.com/office/drawing/2014/main" id="{FBB554E9-5576-9E8B-A854-382AF4B9C7A4}"/>
                    </a:ext>
                  </a:extLst>
                </p:cNvPr>
                <p:cNvGrpSpPr/>
                <p:nvPr/>
              </p:nvGrpSpPr>
              <p:grpSpPr>
                <a:xfrm>
                  <a:off x="13231813" y="530423"/>
                  <a:ext cx="63817" cy="62786"/>
                  <a:chOff x="13231813" y="530423"/>
                  <a:chExt cx="63817" cy="62786"/>
                </a:xfrm>
              </p:grpSpPr>
              <p:sp>
                <p:nvSpPr>
                  <p:cNvPr id="34255" name="Freeform 1361">
                    <a:extLst>
                      <a:ext uri="{FF2B5EF4-FFF2-40B4-BE49-F238E27FC236}">
                        <a16:creationId xmlns:a16="http://schemas.microsoft.com/office/drawing/2014/main" id="{6941588D-EE69-5C5C-D499-2C9546A60C16}"/>
                      </a:ext>
                    </a:extLst>
                  </p:cNvPr>
                  <p:cNvSpPr/>
                  <p:nvPr/>
                </p:nvSpPr>
                <p:spPr>
                  <a:xfrm>
                    <a:off x="13231813"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56" name="Freeform 1362">
                    <a:extLst>
                      <a:ext uri="{FF2B5EF4-FFF2-40B4-BE49-F238E27FC236}">
                        <a16:creationId xmlns:a16="http://schemas.microsoft.com/office/drawing/2014/main" id="{EEA52970-1240-1B53-5B8D-B9D41C328F74}"/>
                      </a:ext>
                    </a:extLst>
                  </p:cNvPr>
                  <p:cNvSpPr/>
                  <p:nvPr/>
                </p:nvSpPr>
                <p:spPr>
                  <a:xfrm>
                    <a:off x="13264198"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6" name="Graphic 19">
                  <a:extLst>
                    <a:ext uri="{FF2B5EF4-FFF2-40B4-BE49-F238E27FC236}">
                      <a16:creationId xmlns:a16="http://schemas.microsoft.com/office/drawing/2014/main" id="{28F7012F-1374-A27F-747B-E995013BFBC4}"/>
                    </a:ext>
                  </a:extLst>
                </p:cNvPr>
                <p:cNvGrpSpPr/>
                <p:nvPr/>
              </p:nvGrpSpPr>
              <p:grpSpPr>
                <a:xfrm>
                  <a:off x="13235623" y="530423"/>
                  <a:ext cx="63817" cy="62786"/>
                  <a:chOff x="13235623" y="530423"/>
                  <a:chExt cx="63817" cy="62786"/>
                </a:xfrm>
              </p:grpSpPr>
              <p:sp>
                <p:nvSpPr>
                  <p:cNvPr id="34253" name="Freeform 1364">
                    <a:extLst>
                      <a:ext uri="{FF2B5EF4-FFF2-40B4-BE49-F238E27FC236}">
                        <a16:creationId xmlns:a16="http://schemas.microsoft.com/office/drawing/2014/main" id="{71D79AA2-F01B-4514-B73F-D653F6273476}"/>
                      </a:ext>
                    </a:extLst>
                  </p:cNvPr>
                  <p:cNvSpPr/>
                  <p:nvPr/>
                </p:nvSpPr>
                <p:spPr>
                  <a:xfrm>
                    <a:off x="13235623"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54" name="Freeform 1365">
                    <a:extLst>
                      <a:ext uri="{FF2B5EF4-FFF2-40B4-BE49-F238E27FC236}">
                        <a16:creationId xmlns:a16="http://schemas.microsoft.com/office/drawing/2014/main" id="{C56CAC28-2B11-BBF1-5223-8B33B27BF214}"/>
                      </a:ext>
                    </a:extLst>
                  </p:cNvPr>
                  <p:cNvSpPr/>
                  <p:nvPr/>
                </p:nvSpPr>
                <p:spPr>
                  <a:xfrm>
                    <a:off x="13267055"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7" name="Graphic 19">
                  <a:extLst>
                    <a:ext uri="{FF2B5EF4-FFF2-40B4-BE49-F238E27FC236}">
                      <a16:creationId xmlns:a16="http://schemas.microsoft.com/office/drawing/2014/main" id="{62ADE649-24C6-6B58-D518-EF4D2C9A04D5}"/>
                    </a:ext>
                  </a:extLst>
                </p:cNvPr>
                <p:cNvGrpSpPr/>
                <p:nvPr/>
              </p:nvGrpSpPr>
              <p:grpSpPr>
                <a:xfrm>
                  <a:off x="13250863" y="530423"/>
                  <a:ext cx="62865" cy="62786"/>
                  <a:chOff x="13250863" y="530423"/>
                  <a:chExt cx="62865" cy="62786"/>
                </a:xfrm>
              </p:grpSpPr>
              <p:sp>
                <p:nvSpPr>
                  <p:cNvPr id="34251" name="Freeform 1367">
                    <a:extLst>
                      <a:ext uri="{FF2B5EF4-FFF2-40B4-BE49-F238E27FC236}">
                        <a16:creationId xmlns:a16="http://schemas.microsoft.com/office/drawing/2014/main" id="{B966AA18-E068-5567-8E69-1C03367D9995}"/>
                      </a:ext>
                    </a:extLst>
                  </p:cNvPr>
                  <p:cNvSpPr/>
                  <p:nvPr/>
                </p:nvSpPr>
                <p:spPr>
                  <a:xfrm>
                    <a:off x="13250863" y="561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52" name="Freeform 1368">
                    <a:extLst>
                      <a:ext uri="{FF2B5EF4-FFF2-40B4-BE49-F238E27FC236}">
                        <a16:creationId xmlns:a16="http://schemas.microsoft.com/office/drawing/2014/main" id="{9A8CA7C9-8FF2-7A0B-849F-02656766451A}"/>
                      </a:ext>
                    </a:extLst>
                  </p:cNvPr>
                  <p:cNvSpPr/>
                  <p:nvPr/>
                </p:nvSpPr>
                <p:spPr>
                  <a:xfrm>
                    <a:off x="13282295"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8" name="Graphic 19">
                  <a:extLst>
                    <a:ext uri="{FF2B5EF4-FFF2-40B4-BE49-F238E27FC236}">
                      <a16:creationId xmlns:a16="http://schemas.microsoft.com/office/drawing/2014/main" id="{1F56632B-D452-CE57-44CB-928FE5B9E0FB}"/>
                    </a:ext>
                  </a:extLst>
                </p:cNvPr>
                <p:cNvGrpSpPr/>
                <p:nvPr/>
              </p:nvGrpSpPr>
              <p:grpSpPr>
                <a:xfrm>
                  <a:off x="13253720" y="530423"/>
                  <a:ext cx="63817" cy="62786"/>
                  <a:chOff x="13253720" y="530423"/>
                  <a:chExt cx="63817" cy="62786"/>
                </a:xfrm>
              </p:grpSpPr>
              <p:sp>
                <p:nvSpPr>
                  <p:cNvPr id="34249" name="Freeform 1370">
                    <a:extLst>
                      <a:ext uri="{FF2B5EF4-FFF2-40B4-BE49-F238E27FC236}">
                        <a16:creationId xmlns:a16="http://schemas.microsoft.com/office/drawing/2014/main" id="{E3437FF0-7E54-33ED-C98D-B0CEEDC90D30}"/>
                      </a:ext>
                    </a:extLst>
                  </p:cNvPr>
                  <p:cNvSpPr/>
                  <p:nvPr/>
                </p:nvSpPr>
                <p:spPr>
                  <a:xfrm>
                    <a:off x="13253720"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50" name="Freeform 1371">
                    <a:extLst>
                      <a:ext uri="{FF2B5EF4-FFF2-40B4-BE49-F238E27FC236}">
                        <a16:creationId xmlns:a16="http://schemas.microsoft.com/office/drawing/2014/main" id="{C6CEA4D2-D33C-4C56-EE2E-2A84F0425DF4}"/>
                      </a:ext>
                    </a:extLst>
                  </p:cNvPr>
                  <p:cNvSpPr/>
                  <p:nvPr/>
                </p:nvSpPr>
                <p:spPr>
                  <a:xfrm>
                    <a:off x="13286105"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49" name="Graphic 19">
                  <a:extLst>
                    <a:ext uri="{FF2B5EF4-FFF2-40B4-BE49-F238E27FC236}">
                      <a16:creationId xmlns:a16="http://schemas.microsoft.com/office/drawing/2014/main" id="{1BAF967D-176E-B29D-3C01-18221393E4A0}"/>
                    </a:ext>
                  </a:extLst>
                </p:cNvPr>
                <p:cNvGrpSpPr/>
                <p:nvPr/>
              </p:nvGrpSpPr>
              <p:grpSpPr>
                <a:xfrm>
                  <a:off x="13263245" y="530423"/>
                  <a:ext cx="63817" cy="62786"/>
                  <a:chOff x="13263245" y="530423"/>
                  <a:chExt cx="63817" cy="62786"/>
                </a:xfrm>
              </p:grpSpPr>
              <p:sp>
                <p:nvSpPr>
                  <p:cNvPr id="34247" name="Freeform 1373">
                    <a:extLst>
                      <a:ext uri="{FF2B5EF4-FFF2-40B4-BE49-F238E27FC236}">
                        <a16:creationId xmlns:a16="http://schemas.microsoft.com/office/drawing/2014/main" id="{5023B3F9-0D4D-2404-C935-44C220D734F3}"/>
                      </a:ext>
                    </a:extLst>
                  </p:cNvPr>
                  <p:cNvSpPr/>
                  <p:nvPr/>
                </p:nvSpPr>
                <p:spPr>
                  <a:xfrm>
                    <a:off x="13263245" y="56181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48" name="Freeform 1374">
                    <a:extLst>
                      <a:ext uri="{FF2B5EF4-FFF2-40B4-BE49-F238E27FC236}">
                        <a16:creationId xmlns:a16="http://schemas.microsoft.com/office/drawing/2014/main" id="{A3FD8D78-5D02-E405-9E0B-018E9422305C}"/>
                      </a:ext>
                    </a:extLst>
                  </p:cNvPr>
                  <p:cNvSpPr/>
                  <p:nvPr/>
                </p:nvSpPr>
                <p:spPr>
                  <a:xfrm>
                    <a:off x="13294678"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0" name="Graphic 19">
                  <a:extLst>
                    <a:ext uri="{FF2B5EF4-FFF2-40B4-BE49-F238E27FC236}">
                      <a16:creationId xmlns:a16="http://schemas.microsoft.com/office/drawing/2014/main" id="{7147DADB-2A1C-5499-2EEE-0A602D932C14}"/>
                    </a:ext>
                  </a:extLst>
                </p:cNvPr>
                <p:cNvGrpSpPr/>
                <p:nvPr/>
              </p:nvGrpSpPr>
              <p:grpSpPr>
                <a:xfrm>
                  <a:off x="13313728" y="530423"/>
                  <a:ext cx="62864" cy="62786"/>
                  <a:chOff x="13313728" y="530423"/>
                  <a:chExt cx="62864" cy="62786"/>
                </a:xfrm>
              </p:grpSpPr>
              <p:sp>
                <p:nvSpPr>
                  <p:cNvPr id="34245" name="Freeform 1376">
                    <a:extLst>
                      <a:ext uri="{FF2B5EF4-FFF2-40B4-BE49-F238E27FC236}">
                        <a16:creationId xmlns:a16="http://schemas.microsoft.com/office/drawing/2014/main" id="{98B89A06-D649-A1FD-E5B6-4DBC2716C3A1}"/>
                      </a:ext>
                    </a:extLst>
                  </p:cNvPr>
                  <p:cNvSpPr/>
                  <p:nvPr/>
                </p:nvSpPr>
                <p:spPr>
                  <a:xfrm>
                    <a:off x="13313728" y="56181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46" name="Freeform 1377">
                    <a:extLst>
                      <a:ext uri="{FF2B5EF4-FFF2-40B4-BE49-F238E27FC236}">
                        <a16:creationId xmlns:a16="http://schemas.microsoft.com/office/drawing/2014/main" id="{32278459-7A68-03A2-1F91-2FC65F656158}"/>
                      </a:ext>
                    </a:extLst>
                  </p:cNvPr>
                  <p:cNvSpPr/>
                  <p:nvPr/>
                </p:nvSpPr>
                <p:spPr>
                  <a:xfrm>
                    <a:off x="13345160"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1" name="Graphic 19">
                  <a:extLst>
                    <a:ext uri="{FF2B5EF4-FFF2-40B4-BE49-F238E27FC236}">
                      <a16:creationId xmlns:a16="http://schemas.microsoft.com/office/drawing/2014/main" id="{051FEA30-6E36-C8D7-F96E-FD52B69F0D09}"/>
                    </a:ext>
                  </a:extLst>
                </p:cNvPr>
                <p:cNvGrpSpPr/>
                <p:nvPr/>
              </p:nvGrpSpPr>
              <p:grpSpPr>
                <a:xfrm>
                  <a:off x="13329920" y="530423"/>
                  <a:ext cx="62864" cy="62786"/>
                  <a:chOff x="13329920" y="530423"/>
                  <a:chExt cx="62864" cy="62786"/>
                </a:xfrm>
              </p:grpSpPr>
              <p:sp>
                <p:nvSpPr>
                  <p:cNvPr id="34243" name="Freeform 1379">
                    <a:extLst>
                      <a:ext uri="{FF2B5EF4-FFF2-40B4-BE49-F238E27FC236}">
                        <a16:creationId xmlns:a16="http://schemas.microsoft.com/office/drawing/2014/main" id="{C1CB4C2F-203F-B49D-F14E-2EA5F743A831}"/>
                      </a:ext>
                    </a:extLst>
                  </p:cNvPr>
                  <p:cNvSpPr/>
                  <p:nvPr/>
                </p:nvSpPr>
                <p:spPr>
                  <a:xfrm>
                    <a:off x="13329920" y="56181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44" name="Freeform 1380">
                    <a:extLst>
                      <a:ext uri="{FF2B5EF4-FFF2-40B4-BE49-F238E27FC236}">
                        <a16:creationId xmlns:a16="http://schemas.microsoft.com/office/drawing/2014/main" id="{D5C71AED-EAC6-E592-5193-47F31AC23A87}"/>
                      </a:ext>
                    </a:extLst>
                  </p:cNvPr>
                  <p:cNvSpPr/>
                  <p:nvPr/>
                </p:nvSpPr>
                <p:spPr>
                  <a:xfrm>
                    <a:off x="13361353"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2" name="Graphic 19">
                  <a:extLst>
                    <a:ext uri="{FF2B5EF4-FFF2-40B4-BE49-F238E27FC236}">
                      <a16:creationId xmlns:a16="http://schemas.microsoft.com/office/drawing/2014/main" id="{94F799AE-E373-6732-C07B-5896267DFC2D}"/>
                    </a:ext>
                  </a:extLst>
                </p:cNvPr>
                <p:cNvGrpSpPr/>
                <p:nvPr/>
              </p:nvGrpSpPr>
              <p:grpSpPr>
                <a:xfrm>
                  <a:off x="13374688" y="530423"/>
                  <a:ext cx="62865" cy="62786"/>
                  <a:chOff x="13374688" y="530423"/>
                  <a:chExt cx="62865" cy="62786"/>
                </a:xfrm>
              </p:grpSpPr>
              <p:sp>
                <p:nvSpPr>
                  <p:cNvPr id="34241" name="Freeform 1382">
                    <a:extLst>
                      <a:ext uri="{FF2B5EF4-FFF2-40B4-BE49-F238E27FC236}">
                        <a16:creationId xmlns:a16="http://schemas.microsoft.com/office/drawing/2014/main" id="{6560C56F-35D1-F9FF-7CE6-B516BBF801CC}"/>
                      </a:ext>
                    </a:extLst>
                  </p:cNvPr>
                  <p:cNvSpPr/>
                  <p:nvPr/>
                </p:nvSpPr>
                <p:spPr>
                  <a:xfrm>
                    <a:off x="13374688" y="561817"/>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42" name="Freeform 1383">
                    <a:extLst>
                      <a:ext uri="{FF2B5EF4-FFF2-40B4-BE49-F238E27FC236}">
                        <a16:creationId xmlns:a16="http://schemas.microsoft.com/office/drawing/2014/main" id="{550C9915-343A-0F72-2126-B83E0FE145DE}"/>
                      </a:ext>
                    </a:extLst>
                  </p:cNvPr>
                  <p:cNvSpPr/>
                  <p:nvPr/>
                </p:nvSpPr>
                <p:spPr>
                  <a:xfrm>
                    <a:off x="13406120" y="530423"/>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3" name="Graphic 19">
                  <a:extLst>
                    <a:ext uri="{FF2B5EF4-FFF2-40B4-BE49-F238E27FC236}">
                      <a16:creationId xmlns:a16="http://schemas.microsoft.com/office/drawing/2014/main" id="{A42AFD2B-A9E2-E807-44B1-5289C6CA4DD9}"/>
                    </a:ext>
                  </a:extLst>
                </p:cNvPr>
                <p:cNvGrpSpPr/>
                <p:nvPr/>
              </p:nvGrpSpPr>
              <p:grpSpPr>
                <a:xfrm>
                  <a:off x="13413740" y="541839"/>
                  <a:ext cx="62864" cy="62786"/>
                  <a:chOff x="13413740" y="541839"/>
                  <a:chExt cx="62864" cy="62786"/>
                </a:xfrm>
              </p:grpSpPr>
              <p:sp>
                <p:nvSpPr>
                  <p:cNvPr id="34239" name="Freeform 1385">
                    <a:extLst>
                      <a:ext uri="{FF2B5EF4-FFF2-40B4-BE49-F238E27FC236}">
                        <a16:creationId xmlns:a16="http://schemas.microsoft.com/office/drawing/2014/main" id="{E6D7B625-9D34-552F-F5B8-8F71B6B10DC9}"/>
                      </a:ext>
                    </a:extLst>
                  </p:cNvPr>
                  <p:cNvSpPr/>
                  <p:nvPr/>
                </p:nvSpPr>
                <p:spPr>
                  <a:xfrm>
                    <a:off x="13413740" y="57323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40" name="Freeform 1386">
                    <a:extLst>
                      <a:ext uri="{FF2B5EF4-FFF2-40B4-BE49-F238E27FC236}">
                        <a16:creationId xmlns:a16="http://schemas.microsoft.com/office/drawing/2014/main" id="{92F4F798-E466-57CA-0E55-C675710DF35A}"/>
                      </a:ext>
                    </a:extLst>
                  </p:cNvPr>
                  <p:cNvSpPr/>
                  <p:nvPr/>
                </p:nvSpPr>
                <p:spPr>
                  <a:xfrm>
                    <a:off x="1344517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4" name="Graphic 19">
                  <a:extLst>
                    <a:ext uri="{FF2B5EF4-FFF2-40B4-BE49-F238E27FC236}">
                      <a16:creationId xmlns:a16="http://schemas.microsoft.com/office/drawing/2014/main" id="{59C09186-83D0-C771-793B-B2CAFF3B8173}"/>
                    </a:ext>
                  </a:extLst>
                </p:cNvPr>
                <p:cNvGrpSpPr/>
                <p:nvPr/>
              </p:nvGrpSpPr>
              <p:grpSpPr>
                <a:xfrm>
                  <a:off x="13417550" y="541839"/>
                  <a:ext cx="63817" cy="62786"/>
                  <a:chOff x="13417550" y="541839"/>
                  <a:chExt cx="63817" cy="62786"/>
                </a:xfrm>
              </p:grpSpPr>
              <p:sp>
                <p:nvSpPr>
                  <p:cNvPr id="34237" name="Freeform 1388">
                    <a:extLst>
                      <a:ext uri="{FF2B5EF4-FFF2-40B4-BE49-F238E27FC236}">
                        <a16:creationId xmlns:a16="http://schemas.microsoft.com/office/drawing/2014/main" id="{05F97C45-2364-5C69-6F23-BEA3937F2E43}"/>
                      </a:ext>
                    </a:extLst>
                  </p:cNvPr>
                  <p:cNvSpPr/>
                  <p:nvPr/>
                </p:nvSpPr>
                <p:spPr>
                  <a:xfrm>
                    <a:off x="13417550" y="57323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38" name="Freeform 1389">
                    <a:extLst>
                      <a:ext uri="{FF2B5EF4-FFF2-40B4-BE49-F238E27FC236}">
                        <a16:creationId xmlns:a16="http://schemas.microsoft.com/office/drawing/2014/main" id="{55266B3E-A9DA-675B-B737-0D01CE63C37B}"/>
                      </a:ext>
                    </a:extLst>
                  </p:cNvPr>
                  <p:cNvSpPr/>
                  <p:nvPr/>
                </p:nvSpPr>
                <p:spPr>
                  <a:xfrm>
                    <a:off x="1344898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5" name="Graphic 19">
                  <a:extLst>
                    <a:ext uri="{FF2B5EF4-FFF2-40B4-BE49-F238E27FC236}">
                      <a16:creationId xmlns:a16="http://schemas.microsoft.com/office/drawing/2014/main" id="{36365DBC-95F8-761B-A4BD-B61B262672CF}"/>
                    </a:ext>
                  </a:extLst>
                </p:cNvPr>
                <p:cNvGrpSpPr/>
                <p:nvPr/>
              </p:nvGrpSpPr>
              <p:grpSpPr>
                <a:xfrm>
                  <a:off x="13423265" y="541839"/>
                  <a:ext cx="63817" cy="62786"/>
                  <a:chOff x="13423265" y="541839"/>
                  <a:chExt cx="63817" cy="62786"/>
                </a:xfrm>
              </p:grpSpPr>
              <p:sp>
                <p:nvSpPr>
                  <p:cNvPr id="34235" name="Freeform 1391">
                    <a:extLst>
                      <a:ext uri="{FF2B5EF4-FFF2-40B4-BE49-F238E27FC236}">
                        <a16:creationId xmlns:a16="http://schemas.microsoft.com/office/drawing/2014/main" id="{F7EA9CC8-9DBE-50E0-42C7-AB53ADF3CAFF}"/>
                      </a:ext>
                    </a:extLst>
                  </p:cNvPr>
                  <p:cNvSpPr/>
                  <p:nvPr/>
                </p:nvSpPr>
                <p:spPr>
                  <a:xfrm>
                    <a:off x="13423265" y="573232"/>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236" name="Freeform 1392">
                    <a:extLst>
                      <a:ext uri="{FF2B5EF4-FFF2-40B4-BE49-F238E27FC236}">
                        <a16:creationId xmlns:a16="http://schemas.microsoft.com/office/drawing/2014/main" id="{1A1E847E-4365-047B-A10C-DEF7BC02BCF6}"/>
                      </a:ext>
                    </a:extLst>
                  </p:cNvPr>
                  <p:cNvSpPr/>
                  <p:nvPr/>
                </p:nvSpPr>
                <p:spPr>
                  <a:xfrm>
                    <a:off x="13454698"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6" name="Graphic 19">
                  <a:extLst>
                    <a:ext uri="{FF2B5EF4-FFF2-40B4-BE49-F238E27FC236}">
                      <a16:creationId xmlns:a16="http://schemas.microsoft.com/office/drawing/2014/main" id="{2CB66050-012F-2DBA-7479-E1C5DE884A1A}"/>
                    </a:ext>
                  </a:extLst>
                </p:cNvPr>
                <p:cNvGrpSpPr/>
                <p:nvPr/>
              </p:nvGrpSpPr>
              <p:grpSpPr>
                <a:xfrm>
                  <a:off x="13428980" y="541839"/>
                  <a:ext cx="62865" cy="62786"/>
                  <a:chOff x="13428980" y="541839"/>
                  <a:chExt cx="62865" cy="62786"/>
                </a:xfrm>
              </p:grpSpPr>
              <p:sp>
                <p:nvSpPr>
                  <p:cNvPr id="34233" name="Freeform 1394">
                    <a:extLst>
                      <a:ext uri="{FF2B5EF4-FFF2-40B4-BE49-F238E27FC236}">
                        <a16:creationId xmlns:a16="http://schemas.microsoft.com/office/drawing/2014/main" id="{6AB79359-7B14-82C9-4719-ACCF13253714}"/>
                      </a:ext>
                    </a:extLst>
                  </p:cNvPr>
                  <p:cNvSpPr/>
                  <p:nvPr/>
                </p:nvSpPr>
                <p:spPr>
                  <a:xfrm>
                    <a:off x="13428980" y="5732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34" name="Freeform 1395">
                    <a:extLst>
                      <a:ext uri="{FF2B5EF4-FFF2-40B4-BE49-F238E27FC236}">
                        <a16:creationId xmlns:a16="http://schemas.microsoft.com/office/drawing/2014/main" id="{A77295CE-EACF-9079-FE43-E43F2AF4F9E9}"/>
                      </a:ext>
                    </a:extLst>
                  </p:cNvPr>
                  <p:cNvSpPr/>
                  <p:nvPr/>
                </p:nvSpPr>
                <p:spPr>
                  <a:xfrm>
                    <a:off x="1346041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7" name="Graphic 19">
                  <a:extLst>
                    <a:ext uri="{FF2B5EF4-FFF2-40B4-BE49-F238E27FC236}">
                      <a16:creationId xmlns:a16="http://schemas.microsoft.com/office/drawing/2014/main" id="{3B7B69D4-0404-46C5-9BA2-E4B89345A7CA}"/>
                    </a:ext>
                  </a:extLst>
                </p:cNvPr>
                <p:cNvGrpSpPr/>
                <p:nvPr/>
              </p:nvGrpSpPr>
              <p:grpSpPr>
                <a:xfrm>
                  <a:off x="13437553" y="541839"/>
                  <a:ext cx="62864" cy="62786"/>
                  <a:chOff x="13437553" y="541839"/>
                  <a:chExt cx="62864" cy="62786"/>
                </a:xfrm>
              </p:grpSpPr>
              <p:sp>
                <p:nvSpPr>
                  <p:cNvPr id="34231" name="Freeform 1397">
                    <a:extLst>
                      <a:ext uri="{FF2B5EF4-FFF2-40B4-BE49-F238E27FC236}">
                        <a16:creationId xmlns:a16="http://schemas.microsoft.com/office/drawing/2014/main" id="{B99AA403-1119-7008-3CDA-3B6CF7EA461C}"/>
                      </a:ext>
                    </a:extLst>
                  </p:cNvPr>
                  <p:cNvSpPr/>
                  <p:nvPr/>
                </p:nvSpPr>
                <p:spPr>
                  <a:xfrm>
                    <a:off x="13437553" y="57323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32" name="Freeform 1398">
                    <a:extLst>
                      <a:ext uri="{FF2B5EF4-FFF2-40B4-BE49-F238E27FC236}">
                        <a16:creationId xmlns:a16="http://schemas.microsoft.com/office/drawing/2014/main" id="{2B445843-24C6-28AB-5779-83932A822934}"/>
                      </a:ext>
                    </a:extLst>
                  </p:cNvPr>
                  <p:cNvSpPr/>
                  <p:nvPr/>
                </p:nvSpPr>
                <p:spPr>
                  <a:xfrm>
                    <a:off x="13468985"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8" name="Graphic 19">
                  <a:extLst>
                    <a:ext uri="{FF2B5EF4-FFF2-40B4-BE49-F238E27FC236}">
                      <a16:creationId xmlns:a16="http://schemas.microsoft.com/office/drawing/2014/main" id="{6ACF95F2-A777-8158-E9EB-6C210B86E857}"/>
                    </a:ext>
                  </a:extLst>
                </p:cNvPr>
                <p:cNvGrpSpPr/>
                <p:nvPr/>
              </p:nvGrpSpPr>
              <p:grpSpPr>
                <a:xfrm>
                  <a:off x="13443268" y="541839"/>
                  <a:ext cx="62865" cy="62786"/>
                  <a:chOff x="13443268" y="541839"/>
                  <a:chExt cx="62865" cy="62786"/>
                </a:xfrm>
              </p:grpSpPr>
              <p:sp>
                <p:nvSpPr>
                  <p:cNvPr id="34229" name="Freeform 1400">
                    <a:extLst>
                      <a:ext uri="{FF2B5EF4-FFF2-40B4-BE49-F238E27FC236}">
                        <a16:creationId xmlns:a16="http://schemas.microsoft.com/office/drawing/2014/main" id="{C4417EE0-1B84-D7BB-7185-418AB23BD8CF}"/>
                      </a:ext>
                    </a:extLst>
                  </p:cNvPr>
                  <p:cNvSpPr/>
                  <p:nvPr/>
                </p:nvSpPr>
                <p:spPr>
                  <a:xfrm>
                    <a:off x="13443268" y="5732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30" name="Freeform 1401">
                    <a:extLst>
                      <a:ext uri="{FF2B5EF4-FFF2-40B4-BE49-F238E27FC236}">
                        <a16:creationId xmlns:a16="http://schemas.microsoft.com/office/drawing/2014/main" id="{5ECB5627-C437-8356-8D28-F0AEE3523422}"/>
                      </a:ext>
                    </a:extLst>
                  </p:cNvPr>
                  <p:cNvSpPr/>
                  <p:nvPr/>
                </p:nvSpPr>
                <p:spPr>
                  <a:xfrm>
                    <a:off x="13474700"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59" name="Graphic 19">
                  <a:extLst>
                    <a:ext uri="{FF2B5EF4-FFF2-40B4-BE49-F238E27FC236}">
                      <a16:creationId xmlns:a16="http://schemas.microsoft.com/office/drawing/2014/main" id="{6BB83509-C878-F8DB-E9FC-1FF65FF455C1}"/>
                    </a:ext>
                  </a:extLst>
                </p:cNvPr>
                <p:cNvGrpSpPr/>
                <p:nvPr/>
              </p:nvGrpSpPr>
              <p:grpSpPr>
                <a:xfrm>
                  <a:off x="13448030" y="541839"/>
                  <a:ext cx="62865" cy="62786"/>
                  <a:chOff x="13448030" y="541839"/>
                  <a:chExt cx="62865" cy="62786"/>
                </a:xfrm>
              </p:grpSpPr>
              <p:sp>
                <p:nvSpPr>
                  <p:cNvPr id="34227" name="Freeform 1403">
                    <a:extLst>
                      <a:ext uri="{FF2B5EF4-FFF2-40B4-BE49-F238E27FC236}">
                        <a16:creationId xmlns:a16="http://schemas.microsoft.com/office/drawing/2014/main" id="{48CF334A-7DA0-A3C4-01C8-295E5C181C21}"/>
                      </a:ext>
                    </a:extLst>
                  </p:cNvPr>
                  <p:cNvSpPr/>
                  <p:nvPr/>
                </p:nvSpPr>
                <p:spPr>
                  <a:xfrm>
                    <a:off x="13448030" y="57323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28" name="Freeform 1404">
                    <a:extLst>
                      <a:ext uri="{FF2B5EF4-FFF2-40B4-BE49-F238E27FC236}">
                        <a16:creationId xmlns:a16="http://schemas.microsoft.com/office/drawing/2014/main" id="{9AAFFE95-E5BE-2337-50A1-010FF5C1D737}"/>
                      </a:ext>
                    </a:extLst>
                  </p:cNvPr>
                  <p:cNvSpPr/>
                  <p:nvPr/>
                </p:nvSpPr>
                <p:spPr>
                  <a:xfrm>
                    <a:off x="13479463" y="541839"/>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0" name="Graphic 19">
                  <a:extLst>
                    <a:ext uri="{FF2B5EF4-FFF2-40B4-BE49-F238E27FC236}">
                      <a16:creationId xmlns:a16="http://schemas.microsoft.com/office/drawing/2014/main" id="{E8293340-E824-1C37-92F5-3B267EBDDA97}"/>
                    </a:ext>
                  </a:extLst>
                </p:cNvPr>
                <p:cNvGrpSpPr/>
                <p:nvPr/>
              </p:nvGrpSpPr>
              <p:grpSpPr>
                <a:xfrm>
                  <a:off x="13468985" y="557060"/>
                  <a:ext cx="63817" cy="62786"/>
                  <a:chOff x="13468985" y="557060"/>
                  <a:chExt cx="63817" cy="62786"/>
                </a:xfrm>
              </p:grpSpPr>
              <p:sp>
                <p:nvSpPr>
                  <p:cNvPr id="34225" name="Freeform 1406">
                    <a:extLst>
                      <a:ext uri="{FF2B5EF4-FFF2-40B4-BE49-F238E27FC236}">
                        <a16:creationId xmlns:a16="http://schemas.microsoft.com/office/drawing/2014/main" id="{CE163BB6-4DA6-7970-1718-DA209F81D877}"/>
                      </a:ext>
                    </a:extLst>
                  </p:cNvPr>
                  <p:cNvSpPr/>
                  <p:nvPr/>
                </p:nvSpPr>
                <p:spPr>
                  <a:xfrm>
                    <a:off x="13468985"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26" name="Freeform 1407">
                    <a:extLst>
                      <a:ext uri="{FF2B5EF4-FFF2-40B4-BE49-F238E27FC236}">
                        <a16:creationId xmlns:a16="http://schemas.microsoft.com/office/drawing/2014/main" id="{6F6D1B28-A793-A55C-E2F5-61B48AEB7DDB}"/>
                      </a:ext>
                    </a:extLst>
                  </p:cNvPr>
                  <p:cNvSpPr/>
                  <p:nvPr/>
                </p:nvSpPr>
                <p:spPr>
                  <a:xfrm>
                    <a:off x="1350041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1" name="Graphic 19">
                  <a:extLst>
                    <a:ext uri="{FF2B5EF4-FFF2-40B4-BE49-F238E27FC236}">
                      <a16:creationId xmlns:a16="http://schemas.microsoft.com/office/drawing/2014/main" id="{48348A3E-97EE-EF1B-7191-EFB95F5E343B}"/>
                    </a:ext>
                  </a:extLst>
                </p:cNvPr>
                <p:cNvGrpSpPr/>
                <p:nvPr/>
              </p:nvGrpSpPr>
              <p:grpSpPr>
                <a:xfrm>
                  <a:off x="13483273" y="557060"/>
                  <a:ext cx="63817" cy="62786"/>
                  <a:chOff x="13483273" y="557060"/>
                  <a:chExt cx="63817" cy="62786"/>
                </a:xfrm>
              </p:grpSpPr>
              <p:sp>
                <p:nvSpPr>
                  <p:cNvPr id="34223" name="Freeform 1409">
                    <a:extLst>
                      <a:ext uri="{FF2B5EF4-FFF2-40B4-BE49-F238E27FC236}">
                        <a16:creationId xmlns:a16="http://schemas.microsoft.com/office/drawing/2014/main" id="{1C458D77-BEB9-2922-8C29-FB6A00A9609E}"/>
                      </a:ext>
                    </a:extLst>
                  </p:cNvPr>
                  <p:cNvSpPr/>
                  <p:nvPr/>
                </p:nvSpPr>
                <p:spPr>
                  <a:xfrm>
                    <a:off x="13483273"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24" name="Freeform 1410">
                    <a:extLst>
                      <a:ext uri="{FF2B5EF4-FFF2-40B4-BE49-F238E27FC236}">
                        <a16:creationId xmlns:a16="http://schemas.microsoft.com/office/drawing/2014/main" id="{71FCEB7D-2AAE-57D3-5E28-6010EE3FED01}"/>
                      </a:ext>
                    </a:extLst>
                  </p:cNvPr>
                  <p:cNvSpPr/>
                  <p:nvPr/>
                </p:nvSpPr>
                <p:spPr>
                  <a:xfrm>
                    <a:off x="1351470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2" name="Graphic 19">
                  <a:extLst>
                    <a:ext uri="{FF2B5EF4-FFF2-40B4-BE49-F238E27FC236}">
                      <a16:creationId xmlns:a16="http://schemas.microsoft.com/office/drawing/2014/main" id="{81DB5413-4811-4FD8-445E-86114D842987}"/>
                    </a:ext>
                  </a:extLst>
                </p:cNvPr>
                <p:cNvGrpSpPr/>
                <p:nvPr/>
              </p:nvGrpSpPr>
              <p:grpSpPr>
                <a:xfrm>
                  <a:off x="13488035" y="557060"/>
                  <a:ext cx="62865" cy="62786"/>
                  <a:chOff x="13488035" y="557060"/>
                  <a:chExt cx="62865" cy="62786"/>
                </a:xfrm>
              </p:grpSpPr>
              <p:sp>
                <p:nvSpPr>
                  <p:cNvPr id="34221" name="Freeform 1412">
                    <a:extLst>
                      <a:ext uri="{FF2B5EF4-FFF2-40B4-BE49-F238E27FC236}">
                        <a16:creationId xmlns:a16="http://schemas.microsoft.com/office/drawing/2014/main" id="{67D30AB8-79C6-C4D1-D28D-163F660D15AD}"/>
                      </a:ext>
                    </a:extLst>
                  </p:cNvPr>
                  <p:cNvSpPr/>
                  <p:nvPr/>
                </p:nvSpPr>
                <p:spPr>
                  <a:xfrm>
                    <a:off x="13488035"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22" name="Freeform 1413">
                    <a:extLst>
                      <a:ext uri="{FF2B5EF4-FFF2-40B4-BE49-F238E27FC236}">
                        <a16:creationId xmlns:a16="http://schemas.microsoft.com/office/drawing/2014/main" id="{AD15E85D-C249-E227-DCB4-24D5C3EF6F21}"/>
                      </a:ext>
                    </a:extLst>
                  </p:cNvPr>
                  <p:cNvSpPr/>
                  <p:nvPr/>
                </p:nvSpPr>
                <p:spPr>
                  <a:xfrm>
                    <a:off x="1351946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3" name="Graphic 19">
                  <a:extLst>
                    <a:ext uri="{FF2B5EF4-FFF2-40B4-BE49-F238E27FC236}">
                      <a16:creationId xmlns:a16="http://schemas.microsoft.com/office/drawing/2014/main" id="{E1F5FE58-D9C3-FD4E-316D-266B787A3B1C}"/>
                    </a:ext>
                  </a:extLst>
                </p:cNvPr>
                <p:cNvGrpSpPr/>
                <p:nvPr/>
              </p:nvGrpSpPr>
              <p:grpSpPr>
                <a:xfrm>
                  <a:off x="13491845" y="557060"/>
                  <a:ext cx="62864" cy="62786"/>
                  <a:chOff x="13491845" y="557060"/>
                  <a:chExt cx="62864" cy="62786"/>
                </a:xfrm>
              </p:grpSpPr>
              <p:sp>
                <p:nvSpPr>
                  <p:cNvPr id="34219" name="Freeform 1415">
                    <a:extLst>
                      <a:ext uri="{FF2B5EF4-FFF2-40B4-BE49-F238E27FC236}">
                        <a16:creationId xmlns:a16="http://schemas.microsoft.com/office/drawing/2014/main" id="{66C3C754-2D0B-9BF5-0C5B-4BE74B0EFCEE}"/>
                      </a:ext>
                    </a:extLst>
                  </p:cNvPr>
                  <p:cNvSpPr/>
                  <p:nvPr/>
                </p:nvSpPr>
                <p:spPr>
                  <a:xfrm>
                    <a:off x="13491845"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20" name="Freeform 1416">
                    <a:extLst>
                      <a:ext uri="{FF2B5EF4-FFF2-40B4-BE49-F238E27FC236}">
                        <a16:creationId xmlns:a16="http://schemas.microsoft.com/office/drawing/2014/main" id="{A2CDAE69-3148-D43C-15D7-AFDC4B311D47}"/>
                      </a:ext>
                    </a:extLst>
                  </p:cNvPr>
                  <p:cNvSpPr/>
                  <p:nvPr/>
                </p:nvSpPr>
                <p:spPr>
                  <a:xfrm>
                    <a:off x="1352327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4" name="Graphic 19">
                  <a:extLst>
                    <a:ext uri="{FF2B5EF4-FFF2-40B4-BE49-F238E27FC236}">
                      <a16:creationId xmlns:a16="http://schemas.microsoft.com/office/drawing/2014/main" id="{2D191176-45EE-1825-C5B8-784FED90B371}"/>
                    </a:ext>
                  </a:extLst>
                </p:cNvPr>
                <p:cNvGrpSpPr/>
                <p:nvPr/>
              </p:nvGrpSpPr>
              <p:grpSpPr>
                <a:xfrm>
                  <a:off x="13516610" y="557060"/>
                  <a:ext cx="62865" cy="62786"/>
                  <a:chOff x="13516610" y="557060"/>
                  <a:chExt cx="62865" cy="62786"/>
                </a:xfrm>
              </p:grpSpPr>
              <p:sp>
                <p:nvSpPr>
                  <p:cNvPr id="34217" name="Freeform 1418">
                    <a:extLst>
                      <a:ext uri="{FF2B5EF4-FFF2-40B4-BE49-F238E27FC236}">
                        <a16:creationId xmlns:a16="http://schemas.microsoft.com/office/drawing/2014/main" id="{C31D17F8-B8E3-302F-D398-FB64D990B172}"/>
                      </a:ext>
                    </a:extLst>
                  </p:cNvPr>
                  <p:cNvSpPr/>
                  <p:nvPr/>
                </p:nvSpPr>
                <p:spPr>
                  <a:xfrm>
                    <a:off x="13516610"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18" name="Freeform 1419">
                    <a:extLst>
                      <a:ext uri="{FF2B5EF4-FFF2-40B4-BE49-F238E27FC236}">
                        <a16:creationId xmlns:a16="http://schemas.microsoft.com/office/drawing/2014/main" id="{876163B7-FA36-1E1D-C069-D99C3C3B38AA}"/>
                      </a:ext>
                    </a:extLst>
                  </p:cNvPr>
                  <p:cNvSpPr/>
                  <p:nvPr/>
                </p:nvSpPr>
                <p:spPr>
                  <a:xfrm>
                    <a:off x="1354804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5" name="Graphic 19">
                  <a:extLst>
                    <a:ext uri="{FF2B5EF4-FFF2-40B4-BE49-F238E27FC236}">
                      <a16:creationId xmlns:a16="http://schemas.microsoft.com/office/drawing/2014/main" id="{35055FCC-B033-E12A-8BA7-433F5F7CC1D9}"/>
                    </a:ext>
                  </a:extLst>
                </p:cNvPr>
                <p:cNvGrpSpPr/>
                <p:nvPr/>
              </p:nvGrpSpPr>
              <p:grpSpPr>
                <a:xfrm>
                  <a:off x="13522325" y="557060"/>
                  <a:ext cx="62865" cy="62786"/>
                  <a:chOff x="13522325" y="557060"/>
                  <a:chExt cx="62865" cy="62786"/>
                </a:xfrm>
              </p:grpSpPr>
              <p:sp>
                <p:nvSpPr>
                  <p:cNvPr id="34215" name="Freeform 1421">
                    <a:extLst>
                      <a:ext uri="{FF2B5EF4-FFF2-40B4-BE49-F238E27FC236}">
                        <a16:creationId xmlns:a16="http://schemas.microsoft.com/office/drawing/2014/main" id="{427CAA88-7692-A18A-AADF-175C8BE10DBE}"/>
                      </a:ext>
                    </a:extLst>
                  </p:cNvPr>
                  <p:cNvSpPr/>
                  <p:nvPr/>
                </p:nvSpPr>
                <p:spPr>
                  <a:xfrm>
                    <a:off x="13522325"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16" name="Freeform 1422">
                    <a:extLst>
                      <a:ext uri="{FF2B5EF4-FFF2-40B4-BE49-F238E27FC236}">
                        <a16:creationId xmlns:a16="http://schemas.microsoft.com/office/drawing/2014/main" id="{2ED583A7-311A-F03D-866F-7DE4DBC39536}"/>
                      </a:ext>
                    </a:extLst>
                  </p:cNvPr>
                  <p:cNvSpPr/>
                  <p:nvPr/>
                </p:nvSpPr>
                <p:spPr>
                  <a:xfrm>
                    <a:off x="1355375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6" name="Graphic 19">
                  <a:extLst>
                    <a:ext uri="{FF2B5EF4-FFF2-40B4-BE49-F238E27FC236}">
                      <a16:creationId xmlns:a16="http://schemas.microsoft.com/office/drawing/2014/main" id="{E8695107-C99D-F80C-B1A9-B3F1DBAA8552}"/>
                    </a:ext>
                  </a:extLst>
                </p:cNvPr>
                <p:cNvGrpSpPr/>
                <p:nvPr/>
              </p:nvGrpSpPr>
              <p:grpSpPr>
                <a:xfrm>
                  <a:off x="13534708" y="557060"/>
                  <a:ext cx="63817" cy="62786"/>
                  <a:chOff x="13534708" y="557060"/>
                  <a:chExt cx="63817" cy="62786"/>
                </a:xfrm>
              </p:grpSpPr>
              <p:sp>
                <p:nvSpPr>
                  <p:cNvPr id="34213" name="Freeform 1424">
                    <a:extLst>
                      <a:ext uri="{FF2B5EF4-FFF2-40B4-BE49-F238E27FC236}">
                        <a16:creationId xmlns:a16="http://schemas.microsoft.com/office/drawing/2014/main" id="{25F5E4D1-BCFC-8E80-9885-9DAEE61ABF09}"/>
                      </a:ext>
                    </a:extLst>
                  </p:cNvPr>
                  <p:cNvSpPr/>
                  <p:nvPr/>
                </p:nvSpPr>
                <p:spPr>
                  <a:xfrm>
                    <a:off x="13534708"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14" name="Freeform 1425">
                    <a:extLst>
                      <a:ext uri="{FF2B5EF4-FFF2-40B4-BE49-F238E27FC236}">
                        <a16:creationId xmlns:a16="http://schemas.microsoft.com/office/drawing/2014/main" id="{687C8E95-062D-675B-ED47-0B208DC2D90A}"/>
                      </a:ext>
                    </a:extLst>
                  </p:cNvPr>
                  <p:cNvSpPr/>
                  <p:nvPr/>
                </p:nvSpPr>
                <p:spPr>
                  <a:xfrm>
                    <a:off x="1356614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7" name="Graphic 19">
                  <a:extLst>
                    <a:ext uri="{FF2B5EF4-FFF2-40B4-BE49-F238E27FC236}">
                      <a16:creationId xmlns:a16="http://schemas.microsoft.com/office/drawing/2014/main" id="{FFF40A31-2319-6ACC-AE0D-E5AA7F25AB22}"/>
                    </a:ext>
                  </a:extLst>
                </p:cNvPr>
                <p:cNvGrpSpPr/>
                <p:nvPr/>
              </p:nvGrpSpPr>
              <p:grpSpPr>
                <a:xfrm>
                  <a:off x="13539470" y="557060"/>
                  <a:ext cx="63817" cy="62786"/>
                  <a:chOff x="13539470" y="557060"/>
                  <a:chExt cx="63817" cy="62786"/>
                </a:xfrm>
              </p:grpSpPr>
              <p:sp>
                <p:nvSpPr>
                  <p:cNvPr id="34211" name="Freeform 1427">
                    <a:extLst>
                      <a:ext uri="{FF2B5EF4-FFF2-40B4-BE49-F238E27FC236}">
                        <a16:creationId xmlns:a16="http://schemas.microsoft.com/office/drawing/2014/main" id="{50E48AEF-001F-0C51-3BFF-7428476FFFB0}"/>
                      </a:ext>
                    </a:extLst>
                  </p:cNvPr>
                  <p:cNvSpPr/>
                  <p:nvPr/>
                </p:nvSpPr>
                <p:spPr>
                  <a:xfrm>
                    <a:off x="1353947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12" name="Freeform 1428">
                    <a:extLst>
                      <a:ext uri="{FF2B5EF4-FFF2-40B4-BE49-F238E27FC236}">
                        <a16:creationId xmlns:a16="http://schemas.microsoft.com/office/drawing/2014/main" id="{48DAE45F-5C0E-D98B-03EE-2DE9E8BA3C11}"/>
                      </a:ext>
                    </a:extLst>
                  </p:cNvPr>
                  <p:cNvSpPr/>
                  <p:nvPr/>
                </p:nvSpPr>
                <p:spPr>
                  <a:xfrm>
                    <a:off x="1357090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8" name="Graphic 19">
                  <a:extLst>
                    <a:ext uri="{FF2B5EF4-FFF2-40B4-BE49-F238E27FC236}">
                      <a16:creationId xmlns:a16="http://schemas.microsoft.com/office/drawing/2014/main" id="{E03030D9-63F5-C933-7EFB-CF605065A42E}"/>
                    </a:ext>
                  </a:extLst>
                </p:cNvPr>
                <p:cNvGrpSpPr/>
                <p:nvPr/>
              </p:nvGrpSpPr>
              <p:grpSpPr>
                <a:xfrm>
                  <a:off x="13545185" y="557060"/>
                  <a:ext cx="62865" cy="62786"/>
                  <a:chOff x="13545185" y="557060"/>
                  <a:chExt cx="62865" cy="62786"/>
                </a:xfrm>
              </p:grpSpPr>
              <p:sp>
                <p:nvSpPr>
                  <p:cNvPr id="34209" name="Freeform 1430">
                    <a:extLst>
                      <a:ext uri="{FF2B5EF4-FFF2-40B4-BE49-F238E27FC236}">
                        <a16:creationId xmlns:a16="http://schemas.microsoft.com/office/drawing/2014/main" id="{86D1832E-87D2-CF0D-1197-78A402560D7B}"/>
                      </a:ext>
                    </a:extLst>
                  </p:cNvPr>
                  <p:cNvSpPr/>
                  <p:nvPr/>
                </p:nvSpPr>
                <p:spPr>
                  <a:xfrm>
                    <a:off x="13545185"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10" name="Freeform 1431">
                    <a:extLst>
                      <a:ext uri="{FF2B5EF4-FFF2-40B4-BE49-F238E27FC236}">
                        <a16:creationId xmlns:a16="http://schemas.microsoft.com/office/drawing/2014/main" id="{3BB74D05-5D12-7C78-0E90-2464AAA635E3}"/>
                      </a:ext>
                    </a:extLst>
                  </p:cNvPr>
                  <p:cNvSpPr/>
                  <p:nvPr/>
                </p:nvSpPr>
                <p:spPr>
                  <a:xfrm>
                    <a:off x="1357661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69" name="Graphic 19">
                  <a:extLst>
                    <a:ext uri="{FF2B5EF4-FFF2-40B4-BE49-F238E27FC236}">
                      <a16:creationId xmlns:a16="http://schemas.microsoft.com/office/drawing/2014/main" id="{CA52DA3B-D641-7890-C7D0-83F5A0C767E1}"/>
                    </a:ext>
                  </a:extLst>
                </p:cNvPr>
                <p:cNvGrpSpPr/>
                <p:nvPr/>
              </p:nvGrpSpPr>
              <p:grpSpPr>
                <a:xfrm>
                  <a:off x="13562330" y="557060"/>
                  <a:ext cx="62865" cy="62786"/>
                  <a:chOff x="13562330" y="557060"/>
                  <a:chExt cx="62865" cy="62786"/>
                </a:xfrm>
              </p:grpSpPr>
              <p:sp>
                <p:nvSpPr>
                  <p:cNvPr id="34207" name="Freeform 1433">
                    <a:extLst>
                      <a:ext uri="{FF2B5EF4-FFF2-40B4-BE49-F238E27FC236}">
                        <a16:creationId xmlns:a16="http://schemas.microsoft.com/office/drawing/2014/main" id="{F581B77F-692B-2045-94F6-290D9BDAF343}"/>
                      </a:ext>
                    </a:extLst>
                  </p:cNvPr>
                  <p:cNvSpPr/>
                  <p:nvPr/>
                </p:nvSpPr>
                <p:spPr>
                  <a:xfrm>
                    <a:off x="13562330"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08" name="Freeform 1434">
                    <a:extLst>
                      <a:ext uri="{FF2B5EF4-FFF2-40B4-BE49-F238E27FC236}">
                        <a16:creationId xmlns:a16="http://schemas.microsoft.com/office/drawing/2014/main" id="{A162B9CC-40C2-182D-F212-AC89056667E3}"/>
                      </a:ext>
                    </a:extLst>
                  </p:cNvPr>
                  <p:cNvSpPr/>
                  <p:nvPr/>
                </p:nvSpPr>
                <p:spPr>
                  <a:xfrm>
                    <a:off x="1359376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0" name="Graphic 19">
                  <a:extLst>
                    <a:ext uri="{FF2B5EF4-FFF2-40B4-BE49-F238E27FC236}">
                      <a16:creationId xmlns:a16="http://schemas.microsoft.com/office/drawing/2014/main" id="{B1D78156-2A01-BE76-75F2-7F56BA7381C7}"/>
                    </a:ext>
                  </a:extLst>
                </p:cNvPr>
                <p:cNvGrpSpPr/>
                <p:nvPr/>
              </p:nvGrpSpPr>
              <p:grpSpPr>
                <a:xfrm>
                  <a:off x="13578523" y="557060"/>
                  <a:ext cx="63817" cy="62786"/>
                  <a:chOff x="13578523" y="557060"/>
                  <a:chExt cx="63817" cy="62786"/>
                </a:xfrm>
              </p:grpSpPr>
              <p:sp>
                <p:nvSpPr>
                  <p:cNvPr id="34205" name="Freeform 1436">
                    <a:extLst>
                      <a:ext uri="{FF2B5EF4-FFF2-40B4-BE49-F238E27FC236}">
                        <a16:creationId xmlns:a16="http://schemas.microsoft.com/office/drawing/2014/main" id="{DBEA5B2E-17B1-5B5F-4613-D17ABE64274A}"/>
                      </a:ext>
                    </a:extLst>
                  </p:cNvPr>
                  <p:cNvSpPr/>
                  <p:nvPr/>
                </p:nvSpPr>
                <p:spPr>
                  <a:xfrm>
                    <a:off x="13578523"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06" name="Freeform 1437">
                    <a:extLst>
                      <a:ext uri="{FF2B5EF4-FFF2-40B4-BE49-F238E27FC236}">
                        <a16:creationId xmlns:a16="http://schemas.microsoft.com/office/drawing/2014/main" id="{958DF707-68A0-70CB-DAB8-E27569008E34}"/>
                      </a:ext>
                    </a:extLst>
                  </p:cNvPr>
                  <p:cNvSpPr/>
                  <p:nvPr/>
                </p:nvSpPr>
                <p:spPr>
                  <a:xfrm>
                    <a:off x="1360995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1" name="Graphic 19">
                  <a:extLst>
                    <a:ext uri="{FF2B5EF4-FFF2-40B4-BE49-F238E27FC236}">
                      <a16:creationId xmlns:a16="http://schemas.microsoft.com/office/drawing/2014/main" id="{AAC85746-FE22-A095-EDA1-772DEAC0CA05}"/>
                    </a:ext>
                  </a:extLst>
                </p:cNvPr>
                <p:cNvGrpSpPr/>
                <p:nvPr/>
              </p:nvGrpSpPr>
              <p:grpSpPr>
                <a:xfrm>
                  <a:off x="13601383" y="557060"/>
                  <a:ext cx="62864" cy="62786"/>
                  <a:chOff x="13601383" y="557060"/>
                  <a:chExt cx="62864" cy="62786"/>
                </a:xfrm>
              </p:grpSpPr>
              <p:sp>
                <p:nvSpPr>
                  <p:cNvPr id="34203" name="Freeform 1439">
                    <a:extLst>
                      <a:ext uri="{FF2B5EF4-FFF2-40B4-BE49-F238E27FC236}">
                        <a16:creationId xmlns:a16="http://schemas.microsoft.com/office/drawing/2014/main" id="{01DA476B-F3CD-1FE7-195F-928CD9286168}"/>
                      </a:ext>
                    </a:extLst>
                  </p:cNvPr>
                  <p:cNvSpPr/>
                  <p:nvPr/>
                </p:nvSpPr>
                <p:spPr>
                  <a:xfrm>
                    <a:off x="13601383"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04" name="Freeform 1440">
                    <a:extLst>
                      <a:ext uri="{FF2B5EF4-FFF2-40B4-BE49-F238E27FC236}">
                        <a16:creationId xmlns:a16="http://schemas.microsoft.com/office/drawing/2014/main" id="{5830AC53-C94E-1B01-DD33-BE4FCDC5C900}"/>
                      </a:ext>
                    </a:extLst>
                  </p:cNvPr>
                  <p:cNvSpPr/>
                  <p:nvPr/>
                </p:nvSpPr>
                <p:spPr>
                  <a:xfrm>
                    <a:off x="1363281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2" name="Graphic 19">
                  <a:extLst>
                    <a:ext uri="{FF2B5EF4-FFF2-40B4-BE49-F238E27FC236}">
                      <a16:creationId xmlns:a16="http://schemas.microsoft.com/office/drawing/2014/main" id="{6004898F-7E06-DF6C-E61A-B949408A9122}"/>
                    </a:ext>
                  </a:extLst>
                </p:cNvPr>
                <p:cNvGrpSpPr/>
                <p:nvPr/>
              </p:nvGrpSpPr>
              <p:grpSpPr>
                <a:xfrm>
                  <a:off x="13607098" y="557060"/>
                  <a:ext cx="63817" cy="62786"/>
                  <a:chOff x="13607098" y="557060"/>
                  <a:chExt cx="63817" cy="62786"/>
                </a:xfrm>
              </p:grpSpPr>
              <p:sp>
                <p:nvSpPr>
                  <p:cNvPr id="34201" name="Freeform 1442">
                    <a:extLst>
                      <a:ext uri="{FF2B5EF4-FFF2-40B4-BE49-F238E27FC236}">
                        <a16:creationId xmlns:a16="http://schemas.microsoft.com/office/drawing/2014/main" id="{08ECD1EE-9DFA-65C7-CD46-4F6082C55BFA}"/>
                      </a:ext>
                    </a:extLst>
                  </p:cNvPr>
                  <p:cNvSpPr/>
                  <p:nvPr/>
                </p:nvSpPr>
                <p:spPr>
                  <a:xfrm>
                    <a:off x="13607098"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202" name="Freeform 1443">
                    <a:extLst>
                      <a:ext uri="{FF2B5EF4-FFF2-40B4-BE49-F238E27FC236}">
                        <a16:creationId xmlns:a16="http://schemas.microsoft.com/office/drawing/2014/main" id="{2BBED3E6-EABC-44D0-6764-95F1C9EA44D4}"/>
                      </a:ext>
                    </a:extLst>
                  </p:cNvPr>
                  <p:cNvSpPr/>
                  <p:nvPr/>
                </p:nvSpPr>
                <p:spPr>
                  <a:xfrm>
                    <a:off x="1363948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3" name="Graphic 19">
                  <a:extLst>
                    <a:ext uri="{FF2B5EF4-FFF2-40B4-BE49-F238E27FC236}">
                      <a16:creationId xmlns:a16="http://schemas.microsoft.com/office/drawing/2014/main" id="{8D433A17-4680-39BE-E1DE-1D0BE1B41D9A}"/>
                    </a:ext>
                  </a:extLst>
                </p:cNvPr>
                <p:cNvGrpSpPr/>
                <p:nvPr/>
              </p:nvGrpSpPr>
              <p:grpSpPr>
                <a:xfrm>
                  <a:off x="13612813" y="557060"/>
                  <a:ext cx="62865" cy="62786"/>
                  <a:chOff x="13612813" y="557060"/>
                  <a:chExt cx="62865" cy="62786"/>
                </a:xfrm>
              </p:grpSpPr>
              <p:sp>
                <p:nvSpPr>
                  <p:cNvPr id="34199" name="Freeform 1445">
                    <a:extLst>
                      <a:ext uri="{FF2B5EF4-FFF2-40B4-BE49-F238E27FC236}">
                        <a16:creationId xmlns:a16="http://schemas.microsoft.com/office/drawing/2014/main" id="{CD306575-3EEB-64C8-C871-EBFFBBB4F303}"/>
                      </a:ext>
                    </a:extLst>
                  </p:cNvPr>
                  <p:cNvSpPr/>
                  <p:nvPr/>
                </p:nvSpPr>
                <p:spPr>
                  <a:xfrm>
                    <a:off x="13612813"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200" name="Freeform 1446">
                    <a:extLst>
                      <a:ext uri="{FF2B5EF4-FFF2-40B4-BE49-F238E27FC236}">
                        <a16:creationId xmlns:a16="http://schemas.microsoft.com/office/drawing/2014/main" id="{743644B3-F1E8-BF15-25E5-B59E7C813DA6}"/>
                      </a:ext>
                    </a:extLst>
                  </p:cNvPr>
                  <p:cNvSpPr/>
                  <p:nvPr/>
                </p:nvSpPr>
                <p:spPr>
                  <a:xfrm>
                    <a:off x="1364424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4" name="Graphic 19">
                  <a:extLst>
                    <a:ext uri="{FF2B5EF4-FFF2-40B4-BE49-F238E27FC236}">
                      <a16:creationId xmlns:a16="http://schemas.microsoft.com/office/drawing/2014/main" id="{8477A277-C38F-84AB-C4C3-EBEA3852F08C}"/>
                    </a:ext>
                  </a:extLst>
                </p:cNvPr>
                <p:cNvGrpSpPr/>
                <p:nvPr/>
              </p:nvGrpSpPr>
              <p:grpSpPr>
                <a:xfrm>
                  <a:off x="13615670" y="557060"/>
                  <a:ext cx="63817" cy="62786"/>
                  <a:chOff x="13615670" y="557060"/>
                  <a:chExt cx="63817" cy="62786"/>
                </a:xfrm>
              </p:grpSpPr>
              <p:sp>
                <p:nvSpPr>
                  <p:cNvPr id="34197" name="Freeform 1448">
                    <a:extLst>
                      <a:ext uri="{FF2B5EF4-FFF2-40B4-BE49-F238E27FC236}">
                        <a16:creationId xmlns:a16="http://schemas.microsoft.com/office/drawing/2014/main" id="{E817485F-1775-F6CE-4081-16E1FEB9D2C6}"/>
                      </a:ext>
                    </a:extLst>
                  </p:cNvPr>
                  <p:cNvSpPr/>
                  <p:nvPr/>
                </p:nvSpPr>
                <p:spPr>
                  <a:xfrm>
                    <a:off x="1361567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98" name="Freeform 1449">
                    <a:extLst>
                      <a:ext uri="{FF2B5EF4-FFF2-40B4-BE49-F238E27FC236}">
                        <a16:creationId xmlns:a16="http://schemas.microsoft.com/office/drawing/2014/main" id="{B44F01F7-B718-26DF-EF7A-FEBDDB0B5E09}"/>
                      </a:ext>
                    </a:extLst>
                  </p:cNvPr>
                  <p:cNvSpPr/>
                  <p:nvPr/>
                </p:nvSpPr>
                <p:spPr>
                  <a:xfrm>
                    <a:off x="13647103"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5" name="Graphic 19">
                  <a:extLst>
                    <a:ext uri="{FF2B5EF4-FFF2-40B4-BE49-F238E27FC236}">
                      <a16:creationId xmlns:a16="http://schemas.microsoft.com/office/drawing/2014/main" id="{F1FB74D2-F43D-0A9A-83F2-9759C2C8E874}"/>
                    </a:ext>
                  </a:extLst>
                </p:cNvPr>
                <p:cNvGrpSpPr/>
                <p:nvPr/>
              </p:nvGrpSpPr>
              <p:grpSpPr>
                <a:xfrm>
                  <a:off x="13628053" y="557060"/>
                  <a:ext cx="63817" cy="62786"/>
                  <a:chOff x="13628053" y="557060"/>
                  <a:chExt cx="63817" cy="62786"/>
                </a:xfrm>
              </p:grpSpPr>
              <p:sp>
                <p:nvSpPr>
                  <p:cNvPr id="34195" name="Freeform 1451">
                    <a:extLst>
                      <a:ext uri="{FF2B5EF4-FFF2-40B4-BE49-F238E27FC236}">
                        <a16:creationId xmlns:a16="http://schemas.microsoft.com/office/drawing/2014/main" id="{FAD7A417-21E4-EC0F-69C9-33FB867C7703}"/>
                      </a:ext>
                    </a:extLst>
                  </p:cNvPr>
                  <p:cNvSpPr/>
                  <p:nvPr/>
                </p:nvSpPr>
                <p:spPr>
                  <a:xfrm>
                    <a:off x="13628053" y="588453"/>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96" name="Freeform 1452">
                    <a:extLst>
                      <a:ext uri="{FF2B5EF4-FFF2-40B4-BE49-F238E27FC236}">
                        <a16:creationId xmlns:a16="http://schemas.microsoft.com/office/drawing/2014/main" id="{716533EC-2050-B9EE-6BED-D777F39201B6}"/>
                      </a:ext>
                    </a:extLst>
                  </p:cNvPr>
                  <p:cNvSpPr/>
                  <p:nvPr/>
                </p:nvSpPr>
                <p:spPr>
                  <a:xfrm>
                    <a:off x="13660438"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6" name="Graphic 19">
                  <a:extLst>
                    <a:ext uri="{FF2B5EF4-FFF2-40B4-BE49-F238E27FC236}">
                      <a16:creationId xmlns:a16="http://schemas.microsoft.com/office/drawing/2014/main" id="{CB77B131-5B87-FEA3-F9D1-904F26677DF4}"/>
                    </a:ext>
                  </a:extLst>
                </p:cNvPr>
                <p:cNvGrpSpPr/>
                <p:nvPr/>
              </p:nvGrpSpPr>
              <p:grpSpPr>
                <a:xfrm>
                  <a:off x="13633768" y="557060"/>
                  <a:ext cx="62865" cy="62786"/>
                  <a:chOff x="13633768" y="557060"/>
                  <a:chExt cx="62865" cy="62786"/>
                </a:xfrm>
              </p:grpSpPr>
              <p:sp>
                <p:nvSpPr>
                  <p:cNvPr id="34193" name="Freeform 1454">
                    <a:extLst>
                      <a:ext uri="{FF2B5EF4-FFF2-40B4-BE49-F238E27FC236}">
                        <a16:creationId xmlns:a16="http://schemas.microsoft.com/office/drawing/2014/main" id="{37106B80-6134-5C3D-C03B-172CBBBF0896}"/>
                      </a:ext>
                    </a:extLst>
                  </p:cNvPr>
                  <p:cNvSpPr/>
                  <p:nvPr/>
                </p:nvSpPr>
                <p:spPr>
                  <a:xfrm>
                    <a:off x="13633768" y="58845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94" name="Freeform 1455">
                    <a:extLst>
                      <a:ext uri="{FF2B5EF4-FFF2-40B4-BE49-F238E27FC236}">
                        <a16:creationId xmlns:a16="http://schemas.microsoft.com/office/drawing/2014/main" id="{7A9E46E7-3FD4-C8BD-FF54-15ABA8A353A3}"/>
                      </a:ext>
                    </a:extLst>
                  </p:cNvPr>
                  <p:cNvSpPr/>
                  <p:nvPr/>
                </p:nvSpPr>
                <p:spPr>
                  <a:xfrm>
                    <a:off x="13665200"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7" name="Graphic 19">
                  <a:extLst>
                    <a:ext uri="{FF2B5EF4-FFF2-40B4-BE49-F238E27FC236}">
                      <a16:creationId xmlns:a16="http://schemas.microsoft.com/office/drawing/2014/main" id="{1436E637-5159-31A1-E1AC-A10984B9386A}"/>
                    </a:ext>
                  </a:extLst>
                </p:cNvPr>
                <p:cNvGrpSpPr/>
                <p:nvPr/>
              </p:nvGrpSpPr>
              <p:grpSpPr>
                <a:xfrm>
                  <a:off x="13639483" y="557060"/>
                  <a:ext cx="62864" cy="62786"/>
                  <a:chOff x="13639483" y="557060"/>
                  <a:chExt cx="62864" cy="62786"/>
                </a:xfrm>
              </p:grpSpPr>
              <p:sp>
                <p:nvSpPr>
                  <p:cNvPr id="34191" name="Freeform 1457">
                    <a:extLst>
                      <a:ext uri="{FF2B5EF4-FFF2-40B4-BE49-F238E27FC236}">
                        <a16:creationId xmlns:a16="http://schemas.microsoft.com/office/drawing/2014/main" id="{0FF4A2D9-EA0B-4687-E3D5-1FE42FE24B9D}"/>
                      </a:ext>
                    </a:extLst>
                  </p:cNvPr>
                  <p:cNvSpPr/>
                  <p:nvPr/>
                </p:nvSpPr>
                <p:spPr>
                  <a:xfrm>
                    <a:off x="13639483" y="588453"/>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92" name="Freeform 1458">
                    <a:extLst>
                      <a:ext uri="{FF2B5EF4-FFF2-40B4-BE49-F238E27FC236}">
                        <a16:creationId xmlns:a16="http://schemas.microsoft.com/office/drawing/2014/main" id="{97C00CE8-DF2C-63B0-137C-8A5A788C1CFC}"/>
                      </a:ext>
                    </a:extLst>
                  </p:cNvPr>
                  <p:cNvSpPr/>
                  <p:nvPr/>
                </p:nvSpPr>
                <p:spPr>
                  <a:xfrm>
                    <a:off x="1367091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8" name="Graphic 19">
                  <a:extLst>
                    <a:ext uri="{FF2B5EF4-FFF2-40B4-BE49-F238E27FC236}">
                      <a16:creationId xmlns:a16="http://schemas.microsoft.com/office/drawing/2014/main" id="{9BD2EBA2-CBD2-6BEF-BA37-94C5CFE72FDA}"/>
                    </a:ext>
                  </a:extLst>
                </p:cNvPr>
                <p:cNvGrpSpPr/>
                <p:nvPr/>
              </p:nvGrpSpPr>
              <p:grpSpPr>
                <a:xfrm>
                  <a:off x="13649960" y="557060"/>
                  <a:ext cx="63817" cy="62786"/>
                  <a:chOff x="13649960" y="557060"/>
                  <a:chExt cx="63817" cy="62786"/>
                </a:xfrm>
              </p:grpSpPr>
              <p:sp>
                <p:nvSpPr>
                  <p:cNvPr id="34189" name="Freeform 1460">
                    <a:extLst>
                      <a:ext uri="{FF2B5EF4-FFF2-40B4-BE49-F238E27FC236}">
                        <a16:creationId xmlns:a16="http://schemas.microsoft.com/office/drawing/2014/main" id="{65FFC0E6-387E-1770-1576-3AE0F8948A25}"/>
                      </a:ext>
                    </a:extLst>
                  </p:cNvPr>
                  <p:cNvSpPr/>
                  <p:nvPr/>
                </p:nvSpPr>
                <p:spPr>
                  <a:xfrm>
                    <a:off x="13649960" y="58845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90" name="Freeform 1461">
                    <a:extLst>
                      <a:ext uri="{FF2B5EF4-FFF2-40B4-BE49-F238E27FC236}">
                        <a16:creationId xmlns:a16="http://schemas.microsoft.com/office/drawing/2014/main" id="{E980A751-E5A3-D092-B0C7-A481D41CF7E8}"/>
                      </a:ext>
                    </a:extLst>
                  </p:cNvPr>
                  <p:cNvSpPr/>
                  <p:nvPr/>
                </p:nvSpPr>
                <p:spPr>
                  <a:xfrm>
                    <a:off x="13682345" y="55706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79" name="Graphic 19">
                  <a:extLst>
                    <a:ext uri="{FF2B5EF4-FFF2-40B4-BE49-F238E27FC236}">
                      <a16:creationId xmlns:a16="http://schemas.microsoft.com/office/drawing/2014/main" id="{17D80E0A-6D90-78AD-FEA5-81F885F38211}"/>
                    </a:ext>
                  </a:extLst>
                </p:cNvPr>
                <p:cNvGrpSpPr/>
                <p:nvPr/>
              </p:nvGrpSpPr>
              <p:grpSpPr>
                <a:xfrm>
                  <a:off x="13670915" y="606528"/>
                  <a:ext cx="63817" cy="63737"/>
                  <a:chOff x="13670915" y="606528"/>
                  <a:chExt cx="63817" cy="63737"/>
                </a:xfrm>
              </p:grpSpPr>
              <p:sp>
                <p:nvSpPr>
                  <p:cNvPr id="34187" name="Freeform 1463">
                    <a:extLst>
                      <a:ext uri="{FF2B5EF4-FFF2-40B4-BE49-F238E27FC236}">
                        <a16:creationId xmlns:a16="http://schemas.microsoft.com/office/drawing/2014/main" id="{0E50A4C6-2743-41ED-E4B7-3E1B7CEA660A}"/>
                      </a:ext>
                    </a:extLst>
                  </p:cNvPr>
                  <p:cNvSpPr/>
                  <p:nvPr/>
                </p:nvSpPr>
                <p:spPr>
                  <a:xfrm>
                    <a:off x="13670915" y="637922"/>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88" name="Freeform 1464">
                    <a:extLst>
                      <a:ext uri="{FF2B5EF4-FFF2-40B4-BE49-F238E27FC236}">
                        <a16:creationId xmlns:a16="http://schemas.microsoft.com/office/drawing/2014/main" id="{608F7254-8772-DDB6-9EFC-4CCFF36263BE}"/>
                      </a:ext>
                    </a:extLst>
                  </p:cNvPr>
                  <p:cNvSpPr/>
                  <p:nvPr/>
                </p:nvSpPr>
                <p:spPr>
                  <a:xfrm>
                    <a:off x="1370234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0" name="Graphic 19">
                  <a:extLst>
                    <a:ext uri="{FF2B5EF4-FFF2-40B4-BE49-F238E27FC236}">
                      <a16:creationId xmlns:a16="http://schemas.microsoft.com/office/drawing/2014/main" id="{4E340A45-5ADB-3AAA-0A8D-B2BEF1E0979D}"/>
                    </a:ext>
                  </a:extLst>
                </p:cNvPr>
                <p:cNvGrpSpPr/>
                <p:nvPr/>
              </p:nvGrpSpPr>
              <p:grpSpPr>
                <a:xfrm>
                  <a:off x="13674725" y="606528"/>
                  <a:ext cx="62865" cy="63737"/>
                  <a:chOff x="13674725" y="606528"/>
                  <a:chExt cx="62865" cy="63737"/>
                </a:xfrm>
              </p:grpSpPr>
              <p:sp>
                <p:nvSpPr>
                  <p:cNvPr id="34185" name="Freeform 1466">
                    <a:extLst>
                      <a:ext uri="{FF2B5EF4-FFF2-40B4-BE49-F238E27FC236}">
                        <a16:creationId xmlns:a16="http://schemas.microsoft.com/office/drawing/2014/main" id="{CF397812-7859-1CC5-AFE5-2AFA27A91F84}"/>
                      </a:ext>
                    </a:extLst>
                  </p:cNvPr>
                  <p:cNvSpPr/>
                  <p:nvPr/>
                </p:nvSpPr>
                <p:spPr>
                  <a:xfrm>
                    <a:off x="13674725" y="637922"/>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86" name="Freeform 1467">
                    <a:extLst>
                      <a:ext uri="{FF2B5EF4-FFF2-40B4-BE49-F238E27FC236}">
                        <a16:creationId xmlns:a16="http://schemas.microsoft.com/office/drawing/2014/main" id="{1E9E3E26-558B-852B-E699-44408D65B5D2}"/>
                      </a:ext>
                    </a:extLst>
                  </p:cNvPr>
                  <p:cNvSpPr/>
                  <p:nvPr/>
                </p:nvSpPr>
                <p:spPr>
                  <a:xfrm>
                    <a:off x="1370615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1" name="Graphic 19">
                  <a:extLst>
                    <a:ext uri="{FF2B5EF4-FFF2-40B4-BE49-F238E27FC236}">
                      <a16:creationId xmlns:a16="http://schemas.microsoft.com/office/drawing/2014/main" id="{DF3A5329-11D4-18C7-2AC8-F96E959096E0}"/>
                    </a:ext>
                  </a:extLst>
                </p:cNvPr>
                <p:cNvGrpSpPr/>
                <p:nvPr/>
              </p:nvGrpSpPr>
              <p:grpSpPr>
                <a:xfrm>
                  <a:off x="13677583" y="606528"/>
                  <a:ext cx="63817" cy="63737"/>
                  <a:chOff x="13677583" y="606528"/>
                  <a:chExt cx="63817" cy="63737"/>
                </a:xfrm>
              </p:grpSpPr>
              <p:sp>
                <p:nvSpPr>
                  <p:cNvPr id="34183" name="Freeform 1469">
                    <a:extLst>
                      <a:ext uri="{FF2B5EF4-FFF2-40B4-BE49-F238E27FC236}">
                        <a16:creationId xmlns:a16="http://schemas.microsoft.com/office/drawing/2014/main" id="{1A8EAD01-656F-A4D2-F9C5-A531B1295C48}"/>
                      </a:ext>
                    </a:extLst>
                  </p:cNvPr>
                  <p:cNvSpPr/>
                  <p:nvPr/>
                </p:nvSpPr>
                <p:spPr>
                  <a:xfrm>
                    <a:off x="13677583" y="6379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84" name="Freeform 1470">
                    <a:extLst>
                      <a:ext uri="{FF2B5EF4-FFF2-40B4-BE49-F238E27FC236}">
                        <a16:creationId xmlns:a16="http://schemas.microsoft.com/office/drawing/2014/main" id="{1679AB82-7214-77F5-08B5-2E63EBD88C2F}"/>
                      </a:ext>
                    </a:extLst>
                  </p:cNvPr>
                  <p:cNvSpPr/>
                  <p:nvPr/>
                </p:nvSpPr>
                <p:spPr>
                  <a:xfrm>
                    <a:off x="1370996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2" name="Graphic 19">
                  <a:extLst>
                    <a:ext uri="{FF2B5EF4-FFF2-40B4-BE49-F238E27FC236}">
                      <a16:creationId xmlns:a16="http://schemas.microsoft.com/office/drawing/2014/main" id="{5E9B65A2-CDA8-2555-F887-5A987CF096BB}"/>
                    </a:ext>
                  </a:extLst>
                </p:cNvPr>
                <p:cNvGrpSpPr/>
                <p:nvPr/>
              </p:nvGrpSpPr>
              <p:grpSpPr>
                <a:xfrm>
                  <a:off x="13701395" y="606528"/>
                  <a:ext cx="63817" cy="63737"/>
                  <a:chOff x="13701395" y="606528"/>
                  <a:chExt cx="63817" cy="63737"/>
                </a:xfrm>
              </p:grpSpPr>
              <p:sp>
                <p:nvSpPr>
                  <p:cNvPr id="34181" name="Freeform 1472">
                    <a:extLst>
                      <a:ext uri="{FF2B5EF4-FFF2-40B4-BE49-F238E27FC236}">
                        <a16:creationId xmlns:a16="http://schemas.microsoft.com/office/drawing/2014/main" id="{C7C7BB58-B31B-857C-C41D-494A14F80C3D}"/>
                      </a:ext>
                    </a:extLst>
                  </p:cNvPr>
                  <p:cNvSpPr/>
                  <p:nvPr/>
                </p:nvSpPr>
                <p:spPr>
                  <a:xfrm>
                    <a:off x="13701395" y="6379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82" name="Freeform 1473">
                    <a:extLst>
                      <a:ext uri="{FF2B5EF4-FFF2-40B4-BE49-F238E27FC236}">
                        <a16:creationId xmlns:a16="http://schemas.microsoft.com/office/drawing/2014/main" id="{701A9ED3-E40F-F73A-11DF-005BEE314321}"/>
                      </a:ext>
                    </a:extLst>
                  </p:cNvPr>
                  <p:cNvSpPr/>
                  <p:nvPr/>
                </p:nvSpPr>
                <p:spPr>
                  <a:xfrm>
                    <a:off x="13733780"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3" name="Graphic 19">
                  <a:extLst>
                    <a:ext uri="{FF2B5EF4-FFF2-40B4-BE49-F238E27FC236}">
                      <a16:creationId xmlns:a16="http://schemas.microsoft.com/office/drawing/2014/main" id="{48269E7D-A6E1-341F-09A1-BFB89FA49E67}"/>
                    </a:ext>
                  </a:extLst>
                </p:cNvPr>
                <p:cNvGrpSpPr/>
                <p:nvPr/>
              </p:nvGrpSpPr>
              <p:grpSpPr>
                <a:xfrm>
                  <a:off x="13704253" y="606528"/>
                  <a:ext cx="62864" cy="63737"/>
                  <a:chOff x="13704253" y="606528"/>
                  <a:chExt cx="62864" cy="63737"/>
                </a:xfrm>
              </p:grpSpPr>
              <p:sp>
                <p:nvSpPr>
                  <p:cNvPr id="34179" name="Freeform 1475">
                    <a:extLst>
                      <a:ext uri="{FF2B5EF4-FFF2-40B4-BE49-F238E27FC236}">
                        <a16:creationId xmlns:a16="http://schemas.microsoft.com/office/drawing/2014/main" id="{7BD2A170-05DF-74B9-52CD-0ECD7B7799C9}"/>
                      </a:ext>
                    </a:extLst>
                  </p:cNvPr>
                  <p:cNvSpPr/>
                  <p:nvPr/>
                </p:nvSpPr>
                <p:spPr>
                  <a:xfrm>
                    <a:off x="13704253" y="6379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80" name="Freeform 1476">
                    <a:extLst>
                      <a:ext uri="{FF2B5EF4-FFF2-40B4-BE49-F238E27FC236}">
                        <a16:creationId xmlns:a16="http://schemas.microsoft.com/office/drawing/2014/main" id="{31D70081-5A18-3816-8C44-83ECB1B8098F}"/>
                      </a:ext>
                    </a:extLst>
                  </p:cNvPr>
                  <p:cNvSpPr/>
                  <p:nvPr/>
                </p:nvSpPr>
                <p:spPr>
                  <a:xfrm>
                    <a:off x="13735685"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4" name="Graphic 19">
                  <a:extLst>
                    <a:ext uri="{FF2B5EF4-FFF2-40B4-BE49-F238E27FC236}">
                      <a16:creationId xmlns:a16="http://schemas.microsoft.com/office/drawing/2014/main" id="{F4681CAD-8082-9E5B-3038-8A3D3BCBF3F6}"/>
                    </a:ext>
                  </a:extLst>
                </p:cNvPr>
                <p:cNvGrpSpPr/>
                <p:nvPr/>
              </p:nvGrpSpPr>
              <p:grpSpPr>
                <a:xfrm>
                  <a:off x="13720445" y="606528"/>
                  <a:ext cx="62864" cy="63737"/>
                  <a:chOff x="13720445" y="606528"/>
                  <a:chExt cx="62864" cy="63737"/>
                </a:xfrm>
              </p:grpSpPr>
              <p:sp>
                <p:nvSpPr>
                  <p:cNvPr id="34177" name="Freeform 1478">
                    <a:extLst>
                      <a:ext uri="{FF2B5EF4-FFF2-40B4-BE49-F238E27FC236}">
                        <a16:creationId xmlns:a16="http://schemas.microsoft.com/office/drawing/2014/main" id="{4B02B042-DD86-2A88-0E35-D26B835705B5}"/>
                      </a:ext>
                    </a:extLst>
                  </p:cNvPr>
                  <p:cNvSpPr/>
                  <p:nvPr/>
                </p:nvSpPr>
                <p:spPr>
                  <a:xfrm>
                    <a:off x="13720445" y="637922"/>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78" name="Freeform 1479">
                    <a:extLst>
                      <a:ext uri="{FF2B5EF4-FFF2-40B4-BE49-F238E27FC236}">
                        <a16:creationId xmlns:a16="http://schemas.microsoft.com/office/drawing/2014/main" id="{F83F7E37-3097-174A-6EF9-B1180515CC9F}"/>
                      </a:ext>
                    </a:extLst>
                  </p:cNvPr>
                  <p:cNvSpPr/>
                  <p:nvPr/>
                </p:nvSpPr>
                <p:spPr>
                  <a:xfrm>
                    <a:off x="13751878"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5" name="Graphic 19">
                  <a:extLst>
                    <a:ext uri="{FF2B5EF4-FFF2-40B4-BE49-F238E27FC236}">
                      <a16:creationId xmlns:a16="http://schemas.microsoft.com/office/drawing/2014/main" id="{16D878AF-DB53-D81A-1E6A-BD0B5A506E8E}"/>
                    </a:ext>
                  </a:extLst>
                </p:cNvPr>
                <p:cNvGrpSpPr/>
                <p:nvPr/>
              </p:nvGrpSpPr>
              <p:grpSpPr>
                <a:xfrm>
                  <a:off x="13721398" y="606528"/>
                  <a:ext cx="63817" cy="63737"/>
                  <a:chOff x="13721398" y="606528"/>
                  <a:chExt cx="63817" cy="63737"/>
                </a:xfrm>
              </p:grpSpPr>
              <p:sp>
                <p:nvSpPr>
                  <p:cNvPr id="34175" name="Freeform 1481">
                    <a:extLst>
                      <a:ext uri="{FF2B5EF4-FFF2-40B4-BE49-F238E27FC236}">
                        <a16:creationId xmlns:a16="http://schemas.microsoft.com/office/drawing/2014/main" id="{3C4DCE82-85CE-F121-F33B-72B64841282E}"/>
                      </a:ext>
                    </a:extLst>
                  </p:cNvPr>
                  <p:cNvSpPr/>
                  <p:nvPr/>
                </p:nvSpPr>
                <p:spPr>
                  <a:xfrm>
                    <a:off x="13721398" y="637922"/>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76" name="Freeform 1482">
                    <a:extLst>
                      <a:ext uri="{FF2B5EF4-FFF2-40B4-BE49-F238E27FC236}">
                        <a16:creationId xmlns:a16="http://schemas.microsoft.com/office/drawing/2014/main" id="{1544B234-05E7-410F-471F-650CDFE24717}"/>
                      </a:ext>
                    </a:extLst>
                  </p:cNvPr>
                  <p:cNvSpPr/>
                  <p:nvPr/>
                </p:nvSpPr>
                <p:spPr>
                  <a:xfrm>
                    <a:off x="13753783" y="60652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6" name="Graphic 19">
                  <a:extLst>
                    <a:ext uri="{FF2B5EF4-FFF2-40B4-BE49-F238E27FC236}">
                      <a16:creationId xmlns:a16="http://schemas.microsoft.com/office/drawing/2014/main" id="{A6BC627F-3FE6-7FCE-EFD2-3456C9B46CF6}"/>
                    </a:ext>
                  </a:extLst>
                </p:cNvPr>
                <p:cNvGrpSpPr/>
                <p:nvPr/>
              </p:nvGrpSpPr>
              <p:grpSpPr>
                <a:xfrm>
                  <a:off x="13754735" y="624603"/>
                  <a:ext cx="63817" cy="63737"/>
                  <a:chOff x="13754735" y="624603"/>
                  <a:chExt cx="63817" cy="63737"/>
                </a:xfrm>
              </p:grpSpPr>
              <p:sp>
                <p:nvSpPr>
                  <p:cNvPr id="34173" name="Freeform 1484">
                    <a:extLst>
                      <a:ext uri="{FF2B5EF4-FFF2-40B4-BE49-F238E27FC236}">
                        <a16:creationId xmlns:a16="http://schemas.microsoft.com/office/drawing/2014/main" id="{1BBD758F-600D-9BE3-BEFA-7C741A9BFDB4}"/>
                      </a:ext>
                    </a:extLst>
                  </p:cNvPr>
                  <p:cNvSpPr/>
                  <p:nvPr/>
                </p:nvSpPr>
                <p:spPr>
                  <a:xfrm>
                    <a:off x="13754735" y="65599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74" name="Freeform 1485">
                    <a:extLst>
                      <a:ext uri="{FF2B5EF4-FFF2-40B4-BE49-F238E27FC236}">
                        <a16:creationId xmlns:a16="http://schemas.microsoft.com/office/drawing/2014/main" id="{36B5D7BA-4D82-8653-17F8-5E5C539F0C79}"/>
                      </a:ext>
                    </a:extLst>
                  </p:cNvPr>
                  <p:cNvSpPr/>
                  <p:nvPr/>
                </p:nvSpPr>
                <p:spPr>
                  <a:xfrm>
                    <a:off x="13786168" y="6246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7" name="Graphic 19">
                  <a:extLst>
                    <a:ext uri="{FF2B5EF4-FFF2-40B4-BE49-F238E27FC236}">
                      <a16:creationId xmlns:a16="http://schemas.microsoft.com/office/drawing/2014/main" id="{B0C7168C-C635-2084-CB89-1243552E1780}"/>
                    </a:ext>
                  </a:extLst>
                </p:cNvPr>
                <p:cNvGrpSpPr/>
                <p:nvPr/>
              </p:nvGrpSpPr>
              <p:grpSpPr>
                <a:xfrm>
                  <a:off x="13759498" y="624603"/>
                  <a:ext cx="63817" cy="63737"/>
                  <a:chOff x="13759498" y="624603"/>
                  <a:chExt cx="63817" cy="63737"/>
                </a:xfrm>
              </p:grpSpPr>
              <p:sp>
                <p:nvSpPr>
                  <p:cNvPr id="34171" name="Freeform 1487">
                    <a:extLst>
                      <a:ext uri="{FF2B5EF4-FFF2-40B4-BE49-F238E27FC236}">
                        <a16:creationId xmlns:a16="http://schemas.microsoft.com/office/drawing/2014/main" id="{8A6DBEA7-54DC-C033-F285-4DCFF9D7328F}"/>
                      </a:ext>
                    </a:extLst>
                  </p:cNvPr>
                  <p:cNvSpPr/>
                  <p:nvPr/>
                </p:nvSpPr>
                <p:spPr>
                  <a:xfrm>
                    <a:off x="13759498" y="655997"/>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72" name="Freeform 1488">
                    <a:extLst>
                      <a:ext uri="{FF2B5EF4-FFF2-40B4-BE49-F238E27FC236}">
                        <a16:creationId xmlns:a16="http://schemas.microsoft.com/office/drawing/2014/main" id="{FBC423FB-29B9-C161-4FAA-1EF8F6C8F1D8}"/>
                      </a:ext>
                    </a:extLst>
                  </p:cNvPr>
                  <p:cNvSpPr/>
                  <p:nvPr/>
                </p:nvSpPr>
                <p:spPr>
                  <a:xfrm>
                    <a:off x="13791883" y="62460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8" name="Graphic 19">
                  <a:extLst>
                    <a:ext uri="{FF2B5EF4-FFF2-40B4-BE49-F238E27FC236}">
                      <a16:creationId xmlns:a16="http://schemas.microsoft.com/office/drawing/2014/main" id="{20FB020E-2273-39D2-0A7D-4F6A1CE55992}"/>
                    </a:ext>
                  </a:extLst>
                </p:cNvPr>
                <p:cNvGrpSpPr/>
                <p:nvPr/>
              </p:nvGrpSpPr>
              <p:grpSpPr>
                <a:xfrm>
                  <a:off x="13794740" y="638873"/>
                  <a:ext cx="62864" cy="63737"/>
                  <a:chOff x="13794740" y="638873"/>
                  <a:chExt cx="62864" cy="63737"/>
                </a:xfrm>
              </p:grpSpPr>
              <p:sp>
                <p:nvSpPr>
                  <p:cNvPr id="34169" name="Freeform 1490">
                    <a:extLst>
                      <a:ext uri="{FF2B5EF4-FFF2-40B4-BE49-F238E27FC236}">
                        <a16:creationId xmlns:a16="http://schemas.microsoft.com/office/drawing/2014/main" id="{DB15BA0F-CA3E-5ACD-54C6-4B9660FE2A09}"/>
                      </a:ext>
                    </a:extLst>
                  </p:cNvPr>
                  <p:cNvSpPr/>
                  <p:nvPr/>
                </p:nvSpPr>
                <p:spPr>
                  <a:xfrm>
                    <a:off x="13794740" y="6702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70" name="Freeform 1491">
                    <a:extLst>
                      <a:ext uri="{FF2B5EF4-FFF2-40B4-BE49-F238E27FC236}">
                        <a16:creationId xmlns:a16="http://schemas.microsoft.com/office/drawing/2014/main" id="{AD5E06D9-DFFD-89C1-0958-54079247EFF1}"/>
                      </a:ext>
                    </a:extLst>
                  </p:cNvPr>
                  <p:cNvSpPr/>
                  <p:nvPr/>
                </p:nvSpPr>
                <p:spPr>
                  <a:xfrm>
                    <a:off x="13826173" y="63887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89" name="Graphic 19">
                  <a:extLst>
                    <a:ext uri="{FF2B5EF4-FFF2-40B4-BE49-F238E27FC236}">
                      <a16:creationId xmlns:a16="http://schemas.microsoft.com/office/drawing/2014/main" id="{88901C1F-46DD-5646-77FD-5A848104B1FC}"/>
                    </a:ext>
                  </a:extLst>
                </p:cNvPr>
                <p:cNvGrpSpPr/>
                <p:nvPr/>
              </p:nvGrpSpPr>
              <p:grpSpPr>
                <a:xfrm>
                  <a:off x="13810933" y="638873"/>
                  <a:ext cx="62864" cy="63737"/>
                  <a:chOff x="13810933" y="638873"/>
                  <a:chExt cx="62864" cy="63737"/>
                </a:xfrm>
              </p:grpSpPr>
              <p:sp>
                <p:nvSpPr>
                  <p:cNvPr id="34167" name="Freeform 1493">
                    <a:extLst>
                      <a:ext uri="{FF2B5EF4-FFF2-40B4-BE49-F238E27FC236}">
                        <a16:creationId xmlns:a16="http://schemas.microsoft.com/office/drawing/2014/main" id="{067F0957-476A-BE12-F489-BA18E1CEFE60}"/>
                      </a:ext>
                    </a:extLst>
                  </p:cNvPr>
                  <p:cNvSpPr/>
                  <p:nvPr/>
                </p:nvSpPr>
                <p:spPr>
                  <a:xfrm>
                    <a:off x="13810933" y="6702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68" name="Freeform 1494">
                    <a:extLst>
                      <a:ext uri="{FF2B5EF4-FFF2-40B4-BE49-F238E27FC236}">
                        <a16:creationId xmlns:a16="http://schemas.microsoft.com/office/drawing/2014/main" id="{952873DC-40EE-FBDA-B7DC-1E5BFC79DDAC}"/>
                      </a:ext>
                    </a:extLst>
                  </p:cNvPr>
                  <p:cNvSpPr/>
                  <p:nvPr/>
                </p:nvSpPr>
                <p:spPr>
                  <a:xfrm>
                    <a:off x="13842365" y="63887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0" name="Graphic 19">
                  <a:extLst>
                    <a:ext uri="{FF2B5EF4-FFF2-40B4-BE49-F238E27FC236}">
                      <a16:creationId xmlns:a16="http://schemas.microsoft.com/office/drawing/2014/main" id="{58C64C6B-3686-2673-2E94-030C22342390}"/>
                    </a:ext>
                  </a:extLst>
                </p:cNvPr>
                <p:cNvGrpSpPr/>
                <p:nvPr/>
              </p:nvGrpSpPr>
              <p:grpSpPr>
                <a:xfrm>
                  <a:off x="13849033" y="638873"/>
                  <a:ext cx="62864" cy="63737"/>
                  <a:chOff x="13849033" y="638873"/>
                  <a:chExt cx="62864" cy="63737"/>
                </a:xfrm>
              </p:grpSpPr>
              <p:sp>
                <p:nvSpPr>
                  <p:cNvPr id="34165" name="Freeform 1496">
                    <a:extLst>
                      <a:ext uri="{FF2B5EF4-FFF2-40B4-BE49-F238E27FC236}">
                        <a16:creationId xmlns:a16="http://schemas.microsoft.com/office/drawing/2014/main" id="{261EE9CE-0366-81A3-C1A0-A219B3884B01}"/>
                      </a:ext>
                    </a:extLst>
                  </p:cNvPr>
                  <p:cNvSpPr/>
                  <p:nvPr/>
                </p:nvSpPr>
                <p:spPr>
                  <a:xfrm>
                    <a:off x="13849033" y="67026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66" name="Freeform 1497">
                    <a:extLst>
                      <a:ext uri="{FF2B5EF4-FFF2-40B4-BE49-F238E27FC236}">
                        <a16:creationId xmlns:a16="http://schemas.microsoft.com/office/drawing/2014/main" id="{37C3DA35-FBFA-7D37-96DA-64A6B3632AC5}"/>
                      </a:ext>
                    </a:extLst>
                  </p:cNvPr>
                  <p:cNvSpPr/>
                  <p:nvPr/>
                </p:nvSpPr>
                <p:spPr>
                  <a:xfrm>
                    <a:off x="13880465" y="638873"/>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1" name="Graphic 19">
                  <a:extLst>
                    <a:ext uri="{FF2B5EF4-FFF2-40B4-BE49-F238E27FC236}">
                      <a16:creationId xmlns:a16="http://schemas.microsoft.com/office/drawing/2014/main" id="{390A3E97-9E8D-9126-79DB-C0BFA774B9BA}"/>
                    </a:ext>
                  </a:extLst>
                </p:cNvPr>
                <p:cNvGrpSpPr/>
                <p:nvPr/>
              </p:nvGrpSpPr>
              <p:grpSpPr>
                <a:xfrm>
                  <a:off x="13883323" y="658850"/>
                  <a:ext cx="62865" cy="63737"/>
                  <a:chOff x="13883323" y="658850"/>
                  <a:chExt cx="62865" cy="63737"/>
                </a:xfrm>
              </p:grpSpPr>
              <p:sp>
                <p:nvSpPr>
                  <p:cNvPr id="34163" name="Freeform 1499">
                    <a:extLst>
                      <a:ext uri="{FF2B5EF4-FFF2-40B4-BE49-F238E27FC236}">
                        <a16:creationId xmlns:a16="http://schemas.microsoft.com/office/drawing/2014/main" id="{A7432394-F4DB-6CFC-DF6A-1D93B6E17899}"/>
                      </a:ext>
                    </a:extLst>
                  </p:cNvPr>
                  <p:cNvSpPr/>
                  <p:nvPr/>
                </p:nvSpPr>
                <p:spPr>
                  <a:xfrm>
                    <a:off x="13883323" y="69119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64" name="Freeform 1500">
                    <a:extLst>
                      <a:ext uri="{FF2B5EF4-FFF2-40B4-BE49-F238E27FC236}">
                        <a16:creationId xmlns:a16="http://schemas.microsoft.com/office/drawing/2014/main" id="{0C0978F1-6D26-36F9-6D82-940942511561}"/>
                      </a:ext>
                    </a:extLst>
                  </p:cNvPr>
                  <p:cNvSpPr/>
                  <p:nvPr/>
                </p:nvSpPr>
                <p:spPr>
                  <a:xfrm>
                    <a:off x="13914755"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2" name="Graphic 19">
                  <a:extLst>
                    <a:ext uri="{FF2B5EF4-FFF2-40B4-BE49-F238E27FC236}">
                      <a16:creationId xmlns:a16="http://schemas.microsoft.com/office/drawing/2014/main" id="{B225614D-2576-1D57-1BCF-ADE011B5745B}"/>
                    </a:ext>
                  </a:extLst>
                </p:cNvPr>
                <p:cNvGrpSpPr/>
                <p:nvPr/>
              </p:nvGrpSpPr>
              <p:grpSpPr>
                <a:xfrm>
                  <a:off x="13894753" y="658850"/>
                  <a:ext cx="63817" cy="63737"/>
                  <a:chOff x="13894753" y="658850"/>
                  <a:chExt cx="63817" cy="63737"/>
                </a:xfrm>
              </p:grpSpPr>
              <p:sp>
                <p:nvSpPr>
                  <p:cNvPr id="34161" name="Freeform 1502">
                    <a:extLst>
                      <a:ext uri="{FF2B5EF4-FFF2-40B4-BE49-F238E27FC236}">
                        <a16:creationId xmlns:a16="http://schemas.microsoft.com/office/drawing/2014/main" id="{EBC2446D-F097-951A-FDE1-0870D12F9902}"/>
                      </a:ext>
                    </a:extLst>
                  </p:cNvPr>
                  <p:cNvSpPr/>
                  <p:nvPr/>
                </p:nvSpPr>
                <p:spPr>
                  <a:xfrm>
                    <a:off x="13894753" y="691195"/>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62" name="Freeform 1503">
                    <a:extLst>
                      <a:ext uri="{FF2B5EF4-FFF2-40B4-BE49-F238E27FC236}">
                        <a16:creationId xmlns:a16="http://schemas.microsoft.com/office/drawing/2014/main" id="{2677D273-E22F-5811-8AA9-B0804D3BBAEB}"/>
                      </a:ext>
                    </a:extLst>
                  </p:cNvPr>
                  <p:cNvSpPr/>
                  <p:nvPr/>
                </p:nvSpPr>
                <p:spPr>
                  <a:xfrm>
                    <a:off x="13927138"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3" name="Graphic 19">
                  <a:extLst>
                    <a:ext uri="{FF2B5EF4-FFF2-40B4-BE49-F238E27FC236}">
                      <a16:creationId xmlns:a16="http://schemas.microsoft.com/office/drawing/2014/main" id="{019CA9F7-20B6-A25A-48FD-ABEC62924230}"/>
                    </a:ext>
                  </a:extLst>
                </p:cNvPr>
                <p:cNvGrpSpPr/>
                <p:nvPr/>
              </p:nvGrpSpPr>
              <p:grpSpPr>
                <a:xfrm>
                  <a:off x="13897610" y="658850"/>
                  <a:ext cx="62865" cy="63737"/>
                  <a:chOff x="13897610" y="658850"/>
                  <a:chExt cx="62865" cy="63737"/>
                </a:xfrm>
              </p:grpSpPr>
              <p:sp>
                <p:nvSpPr>
                  <p:cNvPr id="34159" name="Freeform 1505">
                    <a:extLst>
                      <a:ext uri="{FF2B5EF4-FFF2-40B4-BE49-F238E27FC236}">
                        <a16:creationId xmlns:a16="http://schemas.microsoft.com/office/drawing/2014/main" id="{6217C407-0F94-0040-5CCB-4567E8BEC0F7}"/>
                      </a:ext>
                    </a:extLst>
                  </p:cNvPr>
                  <p:cNvSpPr/>
                  <p:nvPr/>
                </p:nvSpPr>
                <p:spPr>
                  <a:xfrm>
                    <a:off x="13897610" y="69119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60" name="Freeform 1506">
                    <a:extLst>
                      <a:ext uri="{FF2B5EF4-FFF2-40B4-BE49-F238E27FC236}">
                        <a16:creationId xmlns:a16="http://schemas.microsoft.com/office/drawing/2014/main" id="{B0ACAAD4-161C-8EE3-2CA9-D91B0AB7AEFE}"/>
                      </a:ext>
                    </a:extLst>
                  </p:cNvPr>
                  <p:cNvSpPr/>
                  <p:nvPr/>
                </p:nvSpPr>
                <p:spPr>
                  <a:xfrm>
                    <a:off x="13929043"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4" name="Graphic 19">
                  <a:extLst>
                    <a:ext uri="{FF2B5EF4-FFF2-40B4-BE49-F238E27FC236}">
                      <a16:creationId xmlns:a16="http://schemas.microsoft.com/office/drawing/2014/main" id="{4DE270C6-A9C2-F07C-963E-90FC57AB7F72}"/>
                    </a:ext>
                  </a:extLst>
                </p:cNvPr>
                <p:cNvGrpSpPr/>
                <p:nvPr/>
              </p:nvGrpSpPr>
              <p:grpSpPr>
                <a:xfrm>
                  <a:off x="13919518" y="658850"/>
                  <a:ext cx="62864" cy="63737"/>
                  <a:chOff x="13919518" y="658850"/>
                  <a:chExt cx="62864" cy="63737"/>
                </a:xfrm>
              </p:grpSpPr>
              <p:sp>
                <p:nvSpPr>
                  <p:cNvPr id="34157" name="Freeform 1508">
                    <a:extLst>
                      <a:ext uri="{FF2B5EF4-FFF2-40B4-BE49-F238E27FC236}">
                        <a16:creationId xmlns:a16="http://schemas.microsoft.com/office/drawing/2014/main" id="{CAB304BB-E4EB-4C9D-DAFE-9CC569D5FCCD}"/>
                      </a:ext>
                    </a:extLst>
                  </p:cNvPr>
                  <p:cNvSpPr/>
                  <p:nvPr/>
                </p:nvSpPr>
                <p:spPr>
                  <a:xfrm>
                    <a:off x="13919518" y="691195"/>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58" name="Freeform 1509">
                    <a:extLst>
                      <a:ext uri="{FF2B5EF4-FFF2-40B4-BE49-F238E27FC236}">
                        <a16:creationId xmlns:a16="http://schemas.microsoft.com/office/drawing/2014/main" id="{5E3CEAFF-845A-7D18-8B0E-69AEBD9329B4}"/>
                      </a:ext>
                    </a:extLst>
                  </p:cNvPr>
                  <p:cNvSpPr/>
                  <p:nvPr/>
                </p:nvSpPr>
                <p:spPr>
                  <a:xfrm>
                    <a:off x="13950950" y="6588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5" name="Graphic 19">
                  <a:extLst>
                    <a:ext uri="{FF2B5EF4-FFF2-40B4-BE49-F238E27FC236}">
                      <a16:creationId xmlns:a16="http://schemas.microsoft.com/office/drawing/2014/main" id="{5665D0EB-898E-A4F1-2420-55AA9705343A}"/>
                    </a:ext>
                  </a:extLst>
                </p:cNvPr>
                <p:cNvGrpSpPr/>
                <p:nvPr/>
              </p:nvGrpSpPr>
              <p:grpSpPr>
                <a:xfrm>
                  <a:off x="13974763" y="702611"/>
                  <a:ext cx="62865" cy="63737"/>
                  <a:chOff x="13974763" y="702611"/>
                  <a:chExt cx="62865" cy="63737"/>
                </a:xfrm>
              </p:grpSpPr>
              <p:sp>
                <p:nvSpPr>
                  <p:cNvPr id="34155" name="Freeform 1511">
                    <a:extLst>
                      <a:ext uri="{FF2B5EF4-FFF2-40B4-BE49-F238E27FC236}">
                        <a16:creationId xmlns:a16="http://schemas.microsoft.com/office/drawing/2014/main" id="{C19DDB29-3144-FB5A-0FEC-9814D5D4A197}"/>
                      </a:ext>
                    </a:extLst>
                  </p:cNvPr>
                  <p:cNvSpPr/>
                  <p:nvPr/>
                </p:nvSpPr>
                <p:spPr>
                  <a:xfrm>
                    <a:off x="13974763" y="734955"/>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56" name="Freeform 1512">
                    <a:extLst>
                      <a:ext uri="{FF2B5EF4-FFF2-40B4-BE49-F238E27FC236}">
                        <a16:creationId xmlns:a16="http://schemas.microsoft.com/office/drawing/2014/main" id="{D10C3A9A-D86C-7107-709D-91E52B208F39}"/>
                      </a:ext>
                    </a:extLst>
                  </p:cNvPr>
                  <p:cNvSpPr/>
                  <p:nvPr/>
                </p:nvSpPr>
                <p:spPr>
                  <a:xfrm>
                    <a:off x="14006195" y="70261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6" name="Graphic 19">
                  <a:extLst>
                    <a:ext uri="{FF2B5EF4-FFF2-40B4-BE49-F238E27FC236}">
                      <a16:creationId xmlns:a16="http://schemas.microsoft.com/office/drawing/2014/main" id="{F7699B2E-7B45-0BC9-F3F6-B8995F3793C8}"/>
                    </a:ext>
                  </a:extLst>
                </p:cNvPr>
                <p:cNvGrpSpPr/>
                <p:nvPr/>
              </p:nvGrpSpPr>
              <p:grpSpPr>
                <a:xfrm>
                  <a:off x="13980478" y="723540"/>
                  <a:ext cx="62865" cy="62786"/>
                  <a:chOff x="13980478" y="723540"/>
                  <a:chExt cx="62865" cy="62786"/>
                </a:xfrm>
              </p:grpSpPr>
              <p:sp>
                <p:nvSpPr>
                  <p:cNvPr id="34153" name="Freeform 1514">
                    <a:extLst>
                      <a:ext uri="{FF2B5EF4-FFF2-40B4-BE49-F238E27FC236}">
                        <a16:creationId xmlns:a16="http://schemas.microsoft.com/office/drawing/2014/main" id="{945428C7-3048-553B-A83A-1B33C2F01B81}"/>
                      </a:ext>
                    </a:extLst>
                  </p:cNvPr>
                  <p:cNvSpPr/>
                  <p:nvPr/>
                </p:nvSpPr>
                <p:spPr>
                  <a:xfrm>
                    <a:off x="13980478" y="75493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54" name="Freeform 1515">
                    <a:extLst>
                      <a:ext uri="{FF2B5EF4-FFF2-40B4-BE49-F238E27FC236}">
                        <a16:creationId xmlns:a16="http://schemas.microsoft.com/office/drawing/2014/main" id="{0C217859-4D98-EEE6-5D15-E578AF2647D3}"/>
                      </a:ext>
                    </a:extLst>
                  </p:cNvPr>
                  <p:cNvSpPr/>
                  <p:nvPr/>
                </p:nvSpPr>
                <p:spPr>
                  <a:xfrm>
                    <a:off x="14011910" y="723540"/>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7" name="Graphic 19">
                  <a:extLst>
                    <a:ext uri="{FF2B5EF4-FFF2-40B4-BE49-F238E27FC236}">
                      <a16:creationId xmlns:a16="http://schemas.microsoft.com/office/drawing/2014/main" id="{3B5E091F-B041-DF8A-4621-0088B090CEF5}"/>
                    </a:ext>
                  </a:extLst>
                </p:cNvPr>
                <p:cNvGrpSpPr/>
                <p:nvPr/>
              </p:nvGrpSpPr>
              <p:grpSpPr>
                <a:xfrm>
                  <a:off x="13981430" y="746371"/>
                  <a:ext cx="63817" cy="63737"/>
                  <a:chOff x="13981430" y="746371"/>
                  <a:chExt cx="63817" cy="63737"/>
                </a:xfrm>
              </p:grpSpPr>
              <p:sp>
                <p:nvSpPr>
                  <p:cNvPr id="34151" name="Freeform 1517">
                    <a:extLst>
                      <a:ext uri="{FF2B5EF4-FFF2-40B4-BE49-F238E27FC236}">
                        <a16:creationId xmlns:a16="http://schemas.microsoft.com/office/drawing/2014/main" id="{F3DCD105-D96F-C814-3172-0CEBC450ACD7}"/>
                      </a:ext>
                    </a:extLst>
                  </p:cNvPr>
                  <p:cNvSpPr/>
                  <p:nvPr/>
                </p:nvSpPr>
                <p:spPr>
                  <a:xfrm>
                    <a:off x="13981430" y="778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52" name="Freeform 1518">
                    <a:extLst>
                      <a:ext uri="{FF2B5EF4-FFF2-40B4-BE49-F238E27FC236}">
                        <a16:creationId xmlns:a16="http://schemas.microsoft.com/office/drawing/2014/main" id="{D3BA6240-DEB2-B882-D602-EBB538649C4F}"/>
                      </a:ext>
                    </a:extLst>
                  </p:cNvPr>
                  <p:cNvSpPr/>
                  <p:nvPr/>
                </p:nvSpPr>
                <p:spPr>
                  <a:xfrm>
                    <a:off x="14013815"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8" name="Graphic 19">
                  <a:extLst>
                    <a:ext uri="{FF2B5EF4-FFF2-40B4-BE49-F238E27FC236}">
                      <a16:creationId xmlns:a16="http://schemas.microsoft.com/office/drawing/2014/main" id="{4FF660EC-3F5B-2297-4D15-30BF215F4C54}"/>
                    </a:ext>
                  </a:extLst>
                </p:cNvPr>
                <p:cNvGrpSpPr/>
                <p:nvPr/>
              </p:nvGrpSpPr>
              <p:grpSpPr>
                <a:xfrm>
                  <a:off x="13987145" y="746371"/>
                  <a:ext cx="63817" cy="63737"/>
                  <a:chOff x="13987145" y="746371"/>
                  <a:chExt cx="63817" cy="63737"/>
                </a:xfrm>
              </p:grpSpPr>
              <p:sp>
                <p:nvSpPr>
                  <p:cNvPr id="34149" name="Freeform 1520">
                    <a:extLst>
                      <a:ext uri="{FF2B5EF4-FFF2-40B4-BE49-F238E27FC236}">
                        <a16:creationId xmlns:a16="http://schemas.microsoft.com/office/drawing/2014/main" id="{9A49F75F-BD2C-102F-B053-3A169BA2690A}"/>
                      </a:ext>
                    </a:extLst>
                  </p:cNvPr>
                  <p:cNvSpPr/>
                  <p:nvPr/>
                </p:nvSpPr>
                <p:spPr>
                  <a:xfrm>
                    <a:off x="13987145" y="778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50" name="Freeform 1521">
                    <a:extLst>
                      <a:ext uri="{FF2B5EF4-FFF2-40B4-BE49-F238E27FC236}">
                        <a16:creationId xmlns:a16="http://schemas.microsoft.com/office/drawing/2014/main" id="{BDEE7045-6339-B3A6-5119-59E67955DF29}"/>
                      </a:ext>
                    </a:extLst>
                  </p:cNvPr>
                  <p:cNvSpPr/>
                  <p:nvPr/>
                </p:nvSpPr>
                <p:spPr>
                  <a:xfrm>
                    <a:off x="14019530"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3999" name="Graphic 19">
                  <a:extLst>
                    <a:ext uri="{FF2B5EF4-FFF2-40B4-BE49-F238E27FC236}">
                      <a16:creationId xmlns:a16="http://schemas.microsoft.com/office/drawing/2014/main" id="{83E7F59C-15E1-FB9F-93FF-602953C36C94}"/>
                    </a:ext>
                  </a:extLst>
                </p:cNvPr>
                <p:cNvGrpSpPr/>
                <p:nvPr/>
              </p:nvGrpSpPr>
              <p:grpSpPr>
                <a:xfrm>
                  <a:off x="14000480" y="746371"/>
                  <a:ext cx="62864" cy="63737"/>
                  <a:chOff x="14000480" y="746371"/>
                  <a:chExt cx="62864" cy="63737"/>
                </a:xfrm>
              </p:grpSpPr>
              <p:sp>
                <p:nvSpPr>
                  <p:cNvPr id="34147" name="Freeform 1523">
                    <a:extLst>
                      <a:ext uri="{FF2B5EF4-FFF2-40B4-BE49-F238E27FC236}">
                        <a16:creationId xmlns:a16="http://schemas.microsoft.com/office/drawing/2014/main" id="{AEE1B048-DF68-ACF7-AB3B-5B4562E0AA9A}"/>
                      </a:ext>
                    </a:extLst>
                  </p:cNvPr>
                  <p:cNvSpPr/>
                  <p:nvPr/>
                </p:nvSpPr>
                <p:spPr>
                  <a:xfrm>
                    <a:off x="14000480" y="778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48" name="Freeform 1524">
                    <a:extLst>
                      <a:ext uri="{FF2B5EF4-FFF2-40B4-BE49-F238E27FC236}">
                        <a16:creationId xmlns:a16="http://schemas.microsoft.com/office/drawing/2014/main" id="{73DAB783-4338-AA3E-B47B-92743A1DEA13}"/>
                      </a:ext>
                    </a:extLst>
                  </p:cNvPr>
                  <p:cNvSpPr/>
                  <p:nvPr/>
                </p:nvSpPr>
                <p:spPr>
                  <a:xfrm>
                    <a:off x="14031913"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0" name="Graphic 19">
                  <a:extLst>
                    <a:ext uri="{FF2B5EF4-FFF2-40B4-BE49-F238E27FC236}">
                      <a16:creationId xmlns:a16="http://schemas.microsoft.com/office/drawing/2014/main" id="{199DEDDB-2930-6A81-5EB6-7822C856A527}"/>
                    </a:ext>
                  </a:extLst>
                </p:cNvPr>
                <p:cNvGrpSpPr/>
                <p:nvPr/>
              </p:nvGrpSpPr>
              <p:grpSpPr>
                <a:xfrm>
                  <a:off x="14005243" y="746371"/>
                  <a:ext cx="62864" cy="63737"/>
                  <a:chOff x="14005243" y="746371"/>
                  <a:chExt cx="62864" cy="63737"/>
                </a:xfrm>
              </p:grpSpPr>
              <p:sp>
                <p:nvSpPr>
                  <p:cNvPr id="34145" name="Freeform 1526">
                    <a:extLst>
                      <a:ext uri="{FF2B5EF4-FFF2-40B4-BE49-F238E27FC236}">
                        <a16:creationId xmlns:a16="http://schemas.microsoft.com/office/drawing/2014/main" id="{40BB6FAB-7EEE-95F2-540D-2B065C50C12E}"/>
                      </a:ext>
                    </a:extLst>
                  </p:cNvPr>
                  <p:cNvSpPr/>
                  <p:nvPr/>
                </p:nvSpPr>
                <p:spPr>
                  <a:xfrm>
                    <a:off x="14005243" y="778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46" name="Freeform 1527">
                    <a:extLst>
                      <a:ext uri="{FF2B5EF4-FFF2-40B4-BE49-F238E27FC236}">
                        <a16:creationId xmlns:a16="http://schemas.microsoft.com/office/drawing/2014/main" id="{F7EF27CB-9E0C-3741-F859-07323EF908EA}"/>
                      </a:ext>
                    </a:extLst>
                  </p:cNvPr>
                  <p:cNvSpPr/>
                  <p:nvPr/>
                </p:nvSpPr>
                <p:spPr>
                  <a:xfrm>
                    <a:off x="14036675"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1" name="Graphic 19">
                  <a:extLst>
                    <a:ext uri="{FF2B5EF4-FFF2-40B4-BE49-F238E27FC236}">
                      <a16:creationId xmlns:a16="http://schemas.microsoft.com/office/drawing/2014/main" id="{96F80E57-B67E-2B53-23D1-5361CBFFC22F}"/>
                    </a:ext>
                  </a:extLst>
                </p:cNvPr>
                <p:cNvGrpSpPr/>
                <p:nvPr/>
              </p:nvGrpSpPr>
              <p:grpSpPr>
                <a:xfrm>
                  <a:off x="14009053" y="746371"/>
                  <a:ext cx="62865" cy="63737"/>
                  <a:chOff x="14009053" y="746371"/>
                  <a:chExt cx="62865" cy="63737"/>
                </a:xfrm>
              </p:grpSpPr>
              <p:sp>
                <p:nvSpPr>
                  <p:cNvPr id="34143" name="Freeform 1529">
                    <a:extLst>
                      <a:ext uri="{FF2B5EF4-FFF2-40B4-BE49-F238E27FC236}">
                        <a16:creationId xmlns:a16="http://schemas.microsoft.com/office/drawing/2014/main" id="{CA1018D3-2F35-7456-9C88-8EBB9921463D}"/>
                      </a:ext>
                    </a:extLst>
                  </p:cNvPr>
                  <p:cNvSpPr/>
                  <p:nvPr/>
                </p:nvSpPr>
                <p:spPr>
                  <a:xfrm>
                    <a:off x="14009053" y="778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44" name="Freeform 1530">
                    <a:extLst>
                      <a:ext uri="{FF2B5EF4-FFF2-40B4-BE49-F238E27FC236}">
                        <a16:creationId xmlns:a16="http://schemas.microsoft.com/office/drawing/2014/main" id="{D6BBE524-8407-2613-C483-9513A9157450}"/>
                      </a:ext>
                    </a:extLst>
                  </p:cNvPr>
                  <p:cNvSpPr/>
                  <p:nvPr/>
                </p:nvSpPr>
                <p:spPr>
                  <a:xfrm>
                    <a:off x="14040485"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2" name="Graphic 19">
                  <a:extLst>
                    <a:ext uri="{FF2B5EF4-FFF2-40B4-BE49-F238E27FC236}">
                      <a16:creationId xmlns:a16="http://schemas.microsoft.com/office/drawing/2014/main" id="{F9F8CCBA-D812-35EF-FC75-B85AFDA8673A}"/>
                    </a:ext>
                  </a:extLst>
                </p:cNvPr>
                <p:cNvGrpSpPr/>
                <p:nvPr/>
              </p:nvGrpSpPr>
              <p:grpSpPr>
                <a:xfrm>
                  <a:off x="14019530" y="746371"/>
                  <a:ext cx="62864" cy="63737"/>
                  <a:chOff x="14019530" y="746371"/>
                  <a:chExt cx="62864" cy="63737"/>
                </a:xfrm>
              </p:grpSpPr>
              <p:sp>
                <p:nvSpPr>
                  <p:cNvPr id="34141" name="Freeform 1532">
                    <a:extLst>
                      <a:ext uri="{FF2B5EF4-FFF2-40B4-BE49-F238E27FC236}">
                        <a16:creationId xmlns:a16="http://schemas.microsoft.com/office/drawing/2014/main" id="{EBB34082-5BDC-E5C5-F7F1-1D3AF1541A12}"/>
                      </a:ext>
                    </a:extLst>
                  </p:cNvPr>
                  <p:cNvSpPr/>
                  <p:nvPr/>
                </p:nvSpPr>
                <p:spPr>
                  <a:xfrm>
                    <a:off x="14019530" y="778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42" name="Freeform 1533">
                    <a:extLst>
                      <a:ext uri="{FF2B5EF4-FFF2-40B4-BE49-F238E27FC236}">
                        <a16:creationId xmlns:a16="http://schemas.microsoft.com/office/drawing/2014/main" id="{EB720355-3F5B-D5C7-D8A5-199D45D3A9BF}"/>
                      </a:ext>
                    </a:extLst>
                  </p:cNvPr>
                  <p:cNvSpPr/>
                  <p:nvPr/>
                </p:nvSpPr>
                <p:spPr>
                  <a:xfrm>
                    <a:off x="14050963" y="746371"/>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3" name="Graphic 19">
                  <a:extLst>
                    <a:ext uri="{FF2B5EF4-FFF2-40B4-BE49-F238E27FC236}">
                      <a16:creationId xmlns:a16="http://schemas.microsoft.com/office/drawing/2014/main" id="{55D6EC46-68C0-A09A-32FB-630A754B4D34}"/>
                    </a:ext>
                  </a:extLst>
                </p:cNvPr>
                <p:cNvGrpSpPr/>
                <p:nvPr/>
              </p:nvGrpSpPr>
              <p:grpSpPr>
                <a:xfrm>
                  <a:off x="14028103" y="771105"/>
                  <a:ext cx="63817" cy="62786"/>
                  <a:chOff x="14028103" y="771105"/>
                  <a:chExt cx="63817" cy="62786"/>
                </a:xfrm>
              </p:grpSpPr>
              <p:sp>
                <p:nvSpPr>
                  <p:cNvPr id="34139" name="Freeform 1535">
                    <a:extLst>
                      <a:ext uri="{FF2B5EF4-FFF2-40B4-BE49-F238E27FC236}">
                        <a16:creationId xmlns:a16="http://schemas.microsoft.com/office/drawing/2014/main" id="{67889692-4B1D-48C1-8FDC-F4FBAD2147C4}"/>
                      </a:ext>
                    </a:extLst>
                  </p:cNvPr>
                  <p:cNvSpPr/>
                  <p:nvPr/>
                </p:nvSpPr>
                <p:spPr>
                  <a:xfrm>
                    <a:off x="14028103" y="80249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40" name="Freeform 1536">
                    <a:extLst>
                      <a:ext uri="{FF2B5EF4-FFF2-40B4-BE49-F238E27FC236}">
                        <a16:creationId xmlns:a16="http://schemas.microsoft.com/office/drawing/2014/main" id="{1EACAF3A-29BA-0F6D-463D-9C6ED0770EC5}"/>
                      </a:ext>
                    </a:extLst>
                  </p:cNvPr>
                  <p:cNvSpPr/>
                  <p:nvPr/>
                </p:nvSpPr>
                <p:spPr>
                  <a:xfrm>
                    <a:off x="14060488" y="77110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4" name="Graphic 19">
                  <a:extLst>
                    <a:ext uri="{FF2B5EF4-FFF2-40B4-BE49-F238E27FC236}">
                      <a16:creationId xmlns:a16="http://schemas.microsoft.com/office/drawing/2014/main" id="{AE92463D-1595-C806-2AF5-0B3009EBF1B1}"/>
                    </a:ext>
                  </a:extLst>
                </p:cNvPr>
                <p:cNvGrpSpPr/>
                <p:nvPr/>
              </p:nvGrpSpPr>
              <p:grpSpPr>
                <a:xfrm>
                  <a:off x="14030960" y="771105"/>
                  <a:ext cx="62865" cy="62786"/>
                  <a:chOff x="14030960" y="771105"/>
                  <a:chExt cx="62865" cy="62786"/>
                </a:xfrm>
              </p:grpSpPr>
              <p:sp>
                <p:nvSpPr>
                  <p:cNvPr id="34137" name="Freeform 1538">
                    <a:extLst>
                      <a:ext uri="{FF2B5EF4-FFF2-40B4-BE49-F238E27FC236}">
                        <a16:creationId xmlns:a16="http://schemas.microsoft.com/office/drawing/2014/main" id="{51D64165-5899-2529-A6DF-C208DA6829DF}"/>
                      </a:ext>
                    </a:extLst>
                  </p:cNvPr>
                  <p:cNvSpPr/>
                  <p:nvPr/>
                </p:nvSpPr>
                <p:spPr>
                  <a:xfrm>
                    <a:off x="14030960" y="8024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38" name="Freeform 1539">
                    <a:extLst>
                      <a:ext uri="{FF2B5EF4-FFF2-40B4-BE49-F238E27FC236}">
                        <a16:creationId xmlns:a16="http://schemas.microsoft.com/office/drawing/2014/main" id="{0E479D13-1F93-C35B-DDCE-5DFA82EEF72F}"/>
                      </a:ext>
                    </a:extLst>
                  </p:cNvPr>
                  <p:cNvSpPr/>
                  <p:nvPr/>
                </p:nvSpPr>
                <p:spPr>
                  <a:xfrm>
                    <a:off x="14062393" y="771105"/>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5" name="Graphic 19">
                  <a:extLst>
                    <a:ext uri="{FF2B5EF4-FFF2-40B4-BE49-F238E27FC236}">
                      <a16:creationId xmlns:a16="http://schemas.microsoft.com/office/drawing/2014/main" id="{45775A4B-1EDF-3127-D8F8-6B3EE66F154C}"/>
                    </a:ext>
                  </a:extLst>
                </p:cNvPr>
                <p:cNvGrpSpPr/>
                <p:nvPr/>
              </p:nvGrpSpPr>
              <p:grpSpPr>
                <a:xfrm>
                  <a:off x="14042390" y="771105"/>
                  <a:ext cx="62865" cy="63737"/>
                  <a:chOff x="14042390" y="771105"/>
                  <a:chExt cx="62865" cy="63737"/>
                </a:xfrm>
              </p:grpSpPr>
              <p:sp>
                <p:nvSpPr>
                  <p:cNvPr id="34135" name="Freeform 1541">
                    <a:extLst>
                      <a:ext uri="{FF2B5EF4-FFF2-40B4-BE49-F238E27FC236}">
                        <a16:creationId xmlns:a16="http://schemas.microsoft.com/office/drawing/2014/main" id="{749302E6-933F-E7DC-4E35-592AB7EC9B5B}"/>
                      </a:ext>
                    </a:extLst>
                  </p:cNvPr>
                  <p:cNvSpPr/>
                  <p:nvPr/>
                </p:nvSpPr>
                <p:spPr>
                  <a:xfrm>
                    <a:off x="14042390" y="8024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36" name="Freeform 1542">
                    <a:extLst>
                      <a:ext uri="{FF2B5EF4-FFF2-40B4-BE49-F238E27FC236}">
                        <a16:creationId xmlns:a16="http://schemas.microsoft.com/office/drawing/2014/main" id="{6693A64A-3FBA-5300-E73B-147C228AC20C}"/>
                      </a:ext>
                    </a:extLst>
                  </p:cNvPr>
                  <p:cNvSpPr/>
                  <p:nvPr/>
                </p:nvSpPr>
                <p:spPr>
                  <a:xfrm>
                    <a:off x="14073823"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6" name="Graphic 19">
                  <a:extLst>
                    <a:ext uri="{FF2B5EF4-FFF2-40B4-BE49-F238E27FC236}">
                      <a16:creationId xmlns:a16="http://schemas.microsoft.com/office/drawing/2014/main" id="{74D30BFA-CBD6-BEFF-F449-6A2A8964489B}"/>
                    </a:ext>
                  </a:extLst>
                </p:cNvPr>
                <p:cNvGrpSpPr/>
                <p:nvPr/>
              </p:nvGrpSpPr>
              <p:grpSpPr>
                <a:xfrm>
                  <a:off x="14044295" y="771105"/>
                  <a:ext cx="63817" cy="63737"/>
                  <a:chOff x="14044295" y="771105"/>
                  <a:chExt cx="63817" cy="63737"/>
                </a:xfrm>
              </p:grpSpPr>
              <p:sp>
                <p:nvSpPr>
                  <p:cNvPr id="34133" name="Freeform 1544">
                    <a:extLst>
                      <a:ext uri="{FF2B5EF4-FFF2-40B4-BE49-F238E27FC236}">
                        <a16:creationId xmlns:a16="http://schemas.microsoft.com/office/drawing/2014/main" id="{58C7E6D2-4FB4-D41E-C3F9-B41CDE7BDAFE}"/>
                      </a:ext>
                    </a:extLst>
                  </p:cNvPr>
                  <p:cNvSpPr/>
                  <p:nvPr/>
                </p:nvSpPr>
                <p:spPr>
                  <a:xfrm>
                    <a:off x="14044295" y="802498"/>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34" name="Freeform 1545">
                    <a:extLst>
                      <a:ext uri="{FF2B5EF4-FFF2-40B4-BE49-F238E27FC236}">
                        <a16:creationId xmlns:a16="http://schemas.microsoft.com/office/drawing/2014/main" id="{58BF1797-318F-B95D-DC57-3B0F6594B656}"/>
                      </a:ext>
                    </a:extLst>
                  </p:cNvPr>
                  <p:cNvSpPr/>
                  <p:nvPr/>
                </p:nvSpPr>
                <p:spPr>
                  <a:xfrm>
                    <a:off x="14076680"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7" name="Graphic 19">
                  <a:extLst>
                    <a:ext uri="{FF2B5EF4-FFF2-40B4-BE49-F238E27FC236}">
                      <a16:creationId xmlns:a16="http://schemas.microsoft.com/office/drawing/2014/main" id="{66CCD4CF-1CA6-39CD-ACE6-73613D8F54F3}"/>
                    </a:ext>
                  </a:extLst>
                </p:cNvPr>
                <p:cNvGrpSpPr/>
                <p:nvPr/>
              </p:nvGrpSpPr>
              <p:grpSpPr>
                <a:xfrm>
                  <a:off x="14047153" y="771105"/>
                  <a:ext cx="63817" cy="63737"/>
                  <a:chOff x="14047153" y="771105"/>
                  <a:chExt cx="63817" cy="63737"/>
                </a:xfrm>
              </p:grpSpPr>
              <p:sp>
                <p:nvSpPr>
                  <p:cNvPr id="34131" name="Freeform 1547">
                    <a:extLst>
                      <a:ext uri="{FF2B5EF4-FFF2-40B4-BE49-F238E27FC236}">
                        <a16:creationId xmlns:a16="http://schemas.microsoft.com/office/drawing/2014/main" id="{24AABDE2-A98F-4771-32AC-8A7192B7D9EF}"/>
                      </a:ext>
                    </a:extLst>
                  </p:cNvPr>
                  <p:cNvSpPr/>
                  <p:nvPr/>
                </p:nvSpPr>
                <p:spPr>
                  <a:xfrm>
                    <a:off x="14047153" y="802498"/>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32" name="Freeform 1548">
                    <a:extLst>
                      <a:ext uri="{FF2B5EF4-FFF2-40B4-BE49-F238E27FC236}">
                        <a16:creationId xmlns:a16="http://schemas.microsoft.com/office/drawing/2014/main" id="{7AEB531A-080F-2704-D075-A657F48B43F2}"/>
                      </a:ext>
                    </a:extLst>
                  </p:cNvPr>
                  <p:cNvSpPr/>
                  <p:nvPr/>
                </p:nvSpPr>
                <p:spPr>
                  <a:xfrm>
                    <a:off x="14079538"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8" name="Graphic 19">
                  <a:extLst>
                    <a:ext uri="{FF2B5EF4-FFF2-40B4-BE49-F238E27FC236}">
                      <a16:creationId xmlns:a16="http://schemas.microsoft.com/office/drawing/2014/main" id="{76B1617F-E6AE-7833-4853-C28F7CF3E67B}"/>
                    </a:ext>
                  </a:extLst>
                </p:cNvPr>
                <p:cNvGrpSpPr/>
                <p:nvPr/>
              </p:nvGrpSpPr>
              <p:grpSpPr>
                <a:xfrm>
                  <a:off x="14074775" y="771105"/>
                  <a:ext cx="62865" cy="63737"/>
                  <a:chOff x="14074775" y="771105"/>
                  <a:chExt cx="62865" cy="63737"/>
                </a:xfrm>
              </p:grpSpPr>
              <p:sp>
                <p:nvSpPr>
                  <p:cNvPr id="34129" name="Freeform 1550">
                    <a:extLst>
                      <a:ext uri="{FF2B5EF4-FFF2-40B4-BE49-F238E27FC236}">
                        <a16:creationId xmlns:a16="http://schemas.microsoft.com/office/drawing/2014/main" id="{281F23D0-C6B6-8BC4-638A-7538348F3C49}"/>
                      </a:ext>
                    </a:extLst>
                  </p:cNvPr>
                  <p:cNvSpPr/>
                  <p:nvPr/>
                </p:nvSpPr>
                <p:spPr>
                  <a:xfrm>
                    <a:off x="14074775" y="802498"/>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30" name="Freeform 1551">
                    <a:extLst>
                      <a:ext uri="{FF2B5EF4-FFF2-40B4-BE49-F238E27FC236}">
                        <a16:creationId xmlns:a16="http://schemas.microsoft.com/office/drawing/2014/main" id="{B27C3AAF-D349-6497-06F1-E4702FE3789E}"/>
                      </a:ext>
                    </a:extLst>
                  </p:cNvPr>
                  <p:cNvSpPr/>
                  <p:nvPr/>
                </p:nvSpPr>
                <p:spPr>
                  <a:xfrm>
                    <a:off x="14106208" y="771105"/>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09" name="Graphic 19">
                  <a:extLst>
                    <a:ext uri="{FF2B5EF4-FFF2-40B4-BE49-F238E27FC236}">
                      <a16:creationId xmlns:a16="http://schemas.microsoft.com/office/drawing/2014/main" id="{3ECAD4E0-0BBC-96BE-0ECD-6E2765DE9E89}"/>
                    </a:ext>
                  </a:extLst>
                </p:cNvPr>
                <p:cNvGrpSpPr/>
                <p:nvPr/>
              </p:nvGrpSpPr>
              <p:grpSpPr>
                <a:xfrm>
                  <a:off x="14125258" y="803450"/>
                  <a:ext cx="63817" cy="63737"/>
                  <a:chOff x="14125258" y="803450"/>
                  <a:chExt cx="63817" cy="63737"/>
                </a:xfrm>
              </p:grpSpPr>
              <p:sp>
                <p:nvSpPr>
                  <p:cNvPr id="34127" name="Freeform 1553">
                    <a:extLst>
                      <a:ext uri="{FF2B5EF4-FFF2-40B4-BE49-F238E27FC236}">
                        <a16:creationId xmlns:a16="http://schemas.microsoft.com/office/drawing/2014/main" id="{6D7AAB37-3324-705E-EC34-DE745508D717}"/>
                      </a:ext>
                    </a:extLst>
                  </p:cNvPr>
                  <p:cNvSpPr/>
                  <p:nvPr/>
                </p:nvSpPr>
                <p:spPr>
                  <a:xfrm>
                    <a:off x="14125258" y="83579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28" name="Freeform 1554">
                    <a:extLst>
                      <a:ext uri="{FF2B5EF4-FFF2-40B4-BE49-F238E27FC236}">
                        <a16:creationId xmlns:a16="http://schemas.microsoft.com/office/drawing/2014/main" id="{716A33BC-5B0F-D1D0-D84D-56F60DE22912}"/>
                      </a:ext>
                    </a:extLst>
                  </p:cNvPr>
                  <p:cNvSpPr/>
                  <p:nvPr/>
                </p:nvSpPr>
                <p:spPr>
                  <a:xfrm>
                    <a:off x="14156690"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0" name="Graphic 19">
                  <a:extLst>
                    <a:ext uri="{FF2B5EF4-FFF2-40B4-BE49-F238E27FC236}">
                      <a16:creationId xmlns:a16="http://schemas.microsoft.com/office/drawing/2014/main" id="{72864139-9C69-92B9-AAFF-A1411A8FC9DC}"/>
                    </a:ext>
                  </a:extLst>
                </p:cNvPr>
                <p:cNvGrpSpPr/>
                <p:nvPr/>
              </p:nvGrpSpPr>
              <p:grpSpPr>
                <a:xfrm>
                  <a:off x="14181455" y="803450"/>
                  <a:ext cx="62864" cy="63737"/>
                  <a:chOff x="14181455" y="803450"/>
                  <a:chExt cx="62864" cy="63737"/>
                </a:xfrm>
              </p:grpSpPr>
              <p:sp>
                <p:nvSpPr>
                  <p:cNvPr id="34125" name="Freeform 1556">
                    <a:extLst>
                      <a:ext uri="{FF2B5EF4-FFF2-40B4-BE49-F238E27FC236}">
                        <a16:creationId xmlns:a16="http://schemas.microsoft.com/office/drawing/2014/main" id="{FA762E6A-BFD6-92DA-C351-41D0F662A464}"/>
                      </a:ext>
                    </a:extLst>
                  </p:cNvPr>
                  <p:cNvSpPr/>
                  <p:nvPr/>
                </p:nvSpPr>
                <p:spPr>
                  <a:xfrm>
                    <a:off x="14181455" y="835794"/>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26" name="Freeform 1557">
                    <a:extLst>
                      <a:ext uri="{FF2B5EF4-FFF2-40B4-BE49-F238E27FC236}">
                        <a16:creationId xmlns:a16="http://schemas.microsoft.com/office/drawing/2014/main" id="{94C3E4E8-04DA-0931-2DC7-65074DE4A511}"/>
                      </a:ext>
                    </a:extLst>
                  </p:cNvPr>
                  <p:cNvSpPr/>
                  <p:nvPr/>
                </p:nvSpPr>
                <p:spPr>
                  <a:xfrm>
                    <a:off x="14212888"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1" name="Graphic 19">
                  <a:extLst>
                    <a:ext uri="{FF2B5EF4-FFF2-40B4-BE49-F238E27FC236}">
                      <a16:creationId xmlns:a16="http://schemas.microsoft.com/office/drawing/2014/main" id="{40BA0A85-354E-49A6-5FBA-F0C9432DCBD6}"/>
                    </a:ext>
                  </a:extLst>
                </p:cNvPr>
                <p:cNvGrpSpPr/>
                <p:nvPr/>
              </p:nvGrpSpPr>
              <p:grpSpPr>
                <a:xfrm>
                  <a:off x="14183360" y="803450"/>
                  <a:ext cx="62865" cy="63737"/>
                  <a:chOff x="14183360" y="803450"/>
                  <a:chExt cx="62865" cy="63737"/>
                </a:xfrm>
              </p:grpSpPr>
              <p:sp>
                <p:nvSpPr>
                  <p:cNvPr id="34123" name="Freeform 1559">
                    <a:extLst>
                      <a:ext uri="{FF2B5EF4-FFF2-40B4-BE49-F238E27FC236}">
                        <a16:creationId xmlns:a16="http://schemas.microsoft.com/office/drawing/2014/main" id="{995B4817-D63A-831F-A5EE-5B0066495AFA}"/>
                      </a:ext>
                    </a:extLst>
                  </p:cNvPr>
                  <p:cNvSpPr/>
                  <p:nvPr/>
                </p:nvSpPr>
                <p:spPr>
                  <a:xfrm>
                    <a:off x="14183360"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24" name="Freeform 1560">
                    <a:extLst>
                      <a:ext uri="{FF2B5EF4-FFF2-40B4-BE49-F238E27FC236}">
                        <a16:creationId xmlns:a16="http://schemas.microsoft.com/office/drawing/2014/main" id="{83C4A076-BD10-3DE3-88A5-BED40456D8E4}"/>
                      </a:ext>
                    </a:extLst>
                  </p:cNvPr>
                  <p:cNvSpPr/>
                  <p:nvPr/>
                </p:nvSpPr>
                <p:spPr>
                  <a:xfrm>
                    <a:off x="14214793"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2" name="Graphic 19">
                  <a:extLst>
                    <a:ext uri="{FF2B5EF4-FFF2-40B4-BE49-F238E27FC236}">
                      <a16:creationId xmlns:a16="http://schemas.microsoft.com/office/drawing/2014/main" id="{DA3278B3-E91D-A12C-6E83-E91390613A8B}"/>
                    </a:ext>
                  </a:extLst>
                </p:cNvPr>
                <p:cNvGrpSpPr/>
                <p:nvPr/>
              </p:nvGrpSpPr>
              <p:grpSpPr>
                <a:xfrm>
                  <a:off x="14208125" y="803450"/>
                  <a:ext cx="62865" cy="63737"/>
                  <a:chOff x="14208125" y="803450"/>
                  <a:chExt cx="62865" cy="63737"/>
                </a:xfrm>
              </p:grpSpPr>
              <p:sp>
                <p:nvSpPr>
                  <p:cNvPr id="34121" name="Freeform 1562">
                    <a:extLst>
                      <a:ext uri="{FF2B5EF4-FFF2-40B4-BE49-F238E27FC236}">
                        <a16:creationId xmlns:a16="http://schemas.microsoft.com/office/drawing/2014/main" id="{40481413-527A-DA9A-627F-BCCCDA0600E0}"/>
                      </a:ext>
                    </a:extLst>
                  </p:cNvPr>
                  <p:cNvSpPr/>
                  <p:nvPr/>
                </p:nvSpPr>
                <p:spPr>
                  <a:xfrm>
                    <a:off x="14208125"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22" name="Freeform 1563">
                    <a:extLst>
                      <a:ext uri="{FF2B5EF4-FFF2-40B4-BE49-F238E27FC236}">
                        <a16:creationId xmlns:a16="http://schemas.microsoft.com/office/drawing/2014/main" id="{D50B9961-4C6C-37D9-A252-2AECB1E0FED1}"/>
                      </a:ext>
                    </a:extLst>
                  </p:cNvPr>
                  <p:cNvSpPr/>
                  <p:nvPr/>
                </p:nvSpPr>
                <p:spPr>
                  <a:xfrm>
                    <a:off x="14239558"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3" name="Graphic 19">
                  <a:extLst>
                    <a:ext uri="{FF2B5EF4-FFF2-40B4-BE49-F238E27FC236}">
                      <a16:creationId xmlns:a16="http://schemas.microsoft.com/office/drawing/2014/main" id="{A2ACEDD8-8500-63E0-E40B-2DEAA139AB8A}"/>
                    </a:ext>
                  </a:extLst>
                </p:cNvPr>
                <p:cNvGrpSpPr/>
                <p:nvPr/>
              </p:nvGrpSpPr>
              <p:grpSpPr>
                <a:xfrm>
                  <a:off x="14212888" y="803450"/>
                  <a:ext cx="63817" cy="63737"/>
                  <a:chOff x="14212888" y="803450"/>
                  <a:chExt cx="63817" cy="63737"/>
                </a:xfrm>
              </p:grpSpPr>
              <p:sp>
                <p:nvSpPr>
                  <p:cNvPr id="34119" name="Freeform 1565">
                    <a:extLst>
                      <a:ext uri="{FF2B5EF4-FFF2-40B4-BE49-F238E27FC236}">
                        <a16:creationId xmlns:a16="http://schemas.microsoft.com/office/drawing/2014/main" id="{93A2897A-30CD-4253-1ED1-1350FDCBF05E}"/>
                      </a:ext>
                    </a:extLst>
                  </p:cNvPr>
                  <p:cNvSpPr/>
                  <p:nvPr/>
                </p:nvSpPr>
                <p:spPr>
                  <a:xfrm>
                    <a:off x="14212888" y="835794"/>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20" name="Freeform 1566">
                    <a:extLst>
                      <a:ext uri="{FF2B5EF4-FFF2-40B4-BE49-F238E27FC236}">
                        <a16:creationId xmlns:a16="http://schemas.microsoft.com/office/drawing/2014/main" id="{E953085A-666F-DFF3-DDB5-6EC7FB36F8E2}"/>
                      </a:ext>
                    </a:extLst>
                  </p:cNvPr>
                  <p:cNvSpPr/>
                  <p:nvPr/>
                </p:nvSpPr>
                <p:spPr>
                  <a:xfrm>
                    <a:off x="14245273"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4" name="Graphic 19">
                  <a:extLst>
                    <a:ext uri="{FF2B5EF4-FFF2-40B4-BE49-F238E27FC236}">
                      <a16:creationId xmlns:a16="http://schemas.microsoft.com/office/drawing/2014/main" id="{FA321F51-2A4A-A968-4ADE-B2523F09756E}"/>
                    </a:ext>
                  </a:extLst>
                </p:cNvPr>
                <p:cNvGrpSpPr/>
                <p:nvPr/>
              </p:nvGrpSpPr>
              <p:grpSpPr>
                <a:xfrm>
                  <a:off x="14230033" y="803450"/>
                  <a:ext cx="62865" cy="63737"/>
                  <a:chOff x="14230033" y="803450"/>
                  <a:chExt cx="62865" cy="63737"/>
                </a:xfrm>
              </p:grpSpPr>
              <p:sp>
                <p:nvSpPr>
                  <p:cNvPr id="34117" name="Freeform 1568">
                    <a:extLst>
                      <a:ext uri="{FF2B5EF4-FFF2-40B4-BE49-F238E27FC236}">
                        <a16:creationId xmlns:a16="http://schemas.microsoft.com/office/drawing/2014/main" id="{0211E456-8A78-429F-F6FA-67C0345BDEE7}"/>
                      </a:ext>
                    </a:extLst>
                  </p:cNvPr>
                  <p:cNvSpPr/>
                  <p:nvPr/>
                </p:nvSpPr>
                <p:spPr>
                  <a:xfrm>
                    <a:off x="14230033"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18" name="Freeform 1569">
                    <a:extLst>
                      <a:ext uri="{FF2B5EF4-FFF2-40B4-BE49-F238E27FC236}">
                        <a16:creationId xmlns:a16="http://schemas.microsoft.com/office/drawing/2014/main" id="{3EFB2337-F9F0-1BC2-4A80-5C7D98D3E07B}"/>
                      </a:ext>
                    </a:extLst>
                  </p:cNvPr>
                  <p:cNvSpPr/>
                  <p:nvPr/>
                </p:nvSpPr>
                <p:spPr>
                  <a:xfrm>
                    <a:off x="14261465"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5" name="Graphic 19">
                  <a:extLst>
                    <a:ext uri="{FF2B5EF4-FFF2-40B4-BE49-F238E27FC236}">
                      <a16:creationId xmlns:a16="http://schemas.microsoft.com/office/drawing/2014/main" id="{A9417757-7C62-CB66-16D1-462813BA4C22}"/>
                    </a:ext>
                  </a:extLst>
                </p:cNvPr>
                <p:cNvGrpSpPr/>
                <p:nvPr/>
              </p:nvGrpSpPr>
              <p:grpSpPr>
                <a:xfrm>
                  <a:off x="14232890" y="803450"/>
                  <a:ext cx="62865" cy="63737"/>
                  <a:chOff x="14232890" y="803450"/>
                  <a:chExt cx="62865" cy="63737"/>
                </a:xfrm>
              </p:grpSpPr>
              <p:sp>
                <p:nvSpPr>
                  <p:cNvPr id="34115" name="Freeform 1571">
                    <a:extLst>
                      <a:ext uri="{FF2B5EF4-FFF2-40B4-BE49-F238E27FC236}">
                        <a16:creationId xmlns:a16="http://schemas.microsoft.com/office/drawing/2014/main" id="{3DC71ADA-B37D-E01E-9217-93A8E5A013F3}"/>
                      </a:ext>
                    </a:extLst>
                  </p:cNvPr>
                  <p:cNvSpPr/>
                  <p:nvPr/>
                </p:nvSpPr>
                <p:spPr>
                  <a:xfrm>
                    <a:off x="14232890" y="835794"/>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16" name="Freeform 1572">
                    <a:extLst>
                      <a:ext uri="{FF2B5EF4-FFF2-40B4-BE49-F238E27FC236}">
                        <a16:creationId xmlns:a16="http://schemas.microsoft.com/office/drawing/2014/main" id="{38930C9A-0291-A9A3-00C9-9AA28E0A2F5A}"/>
                      </a:ext>
                    </a:extLst>
                  </p:cNvPr>
                  <p:cNvSpPr/>
                  <p:nvPr/>
                </p:nvSpPr>
                <p:spPr>
                  <a:xfrm>
                    <a:off x="14264323" y="803450"/>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6" name="Graphic 19">
                  <a:extLst>
                    <a:ext uri="{FF2B5EF4-FFF2-40B4-BE49-F238E27FC236}">
                      <a16:creationId xmlns:a16="http://schemas.microsoft.com/office/drawing/2014/main" id="{6E1A573F-DA05-4C06-112C-0F7F0AB2402F}"/>
                    </a:ext>
                  </a:extLst>
                </p:cNvPr>
                <p:cNvGrpSpPr/>
                <p:nvPr/>
              </p:nvGrpSpPr>
              <p:grpSpPr>
                <a:xfrm>
                  <a:off x="14317663" y="831038"/>
                  <a:ext cx="63817" cy="63737"/>
                  <a:chOff x="14317663" y="831038"/>
                  <a:chExt cx="63817" cy="63737"/>
                </a:xfrm>
              </p:grpSpPr>
              <p:sp>
                <p:nvSpPr>
                  <p:cNvPr id="34113" name="Freeform 1574">
                    <a:extLst>
                      <a:ext uri="{FF2B5EF4-FFF2-40B4-BE49-F238E27FC236}">
                        <a16:creationId xmlns:a16="http://schemas.microsoft.com/office/drawing/2014/main" id="{B1B19762-77F3-FFC1-E3EF-E89AC5CA24B5}"/>
                      </a:ext>
                    </a:extLst>
                  </p:cNvPr>
                  <p:cNvSpPr/>
                  <p:nvPr/>
                </p:nvSpPr>
                <p:spPr>
                  <a:xfrm>
                    <a:off x="14317663" y="86243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14" name="Freeform 1575">
                    <a:extLst>
                      <a:ext uri="{FF2B5EF4-FFF2-40B4-BE49-F238E27FC236}">
                        <a16:creationId xmlns:a16="http://schemas.microsoft.com/office/drawing/2014/main" id="{CAFDAF45-76EC-2706-EED2-21AE3FA2DDB2}"/>
                      </a:ext>
                    </a:extLst>
                  </p:cNvPr>
                  <p:cNvSpPr/>
                  <p:nvPr/>
                </p:nvSpPr>
                <p:spPr>
                  <a:xfrm>
                    <a:off x="14349095" y="831038"/>
                    <a:ext cx="9525" cy="63737"/>
                  </a:xfrm>
                  <a:custGeom>
                    <a:avLst/>
                    <a:gdLst>
                      <a:gd name="connsiteX0" fmla="*/ 0 w 9525"/>
                      <a:gd name="connsiteY0" fmla="*/ 63738 h 63737"/>
                      <a:gd name="connsiteX1" fmla="*/ 0 w 9525"/>
                      <a:gd name="connsiteY1" fmla="*/ 0 h 63737"/>
                    </a:gdLst>
                    <a:ahLst/>
                    <a:cxnLst>
                      <a:cxn ang="0">
                        <a:pos x="connsiteX0" y="connsiteY0"/>
                      </a:cxn>
                      <a:cxn ang="0">
                        <a:pos x="connsiteX1" y="connsiteY1"/>
                      </a:cxn>
                    </a:cxnLst>
                    <a:rect l="l" t="t" r="r" b="b"/>
                    <a:pathLst>
                      <a:path w="9525" h="63737">
                        <a:moveTo>
                          <a:pt x="0" y="63738"/>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7" name="Graphic 19">
                  <a:extLst>
                    <a:ext uri="{FF2B5EF4-FFF2-40B4-BE49-F238E27FC236}">
                      <a16:creationId xmlns:a16="http://schemas.microsoft.com/office/drawing/2014/main" id="{30A4C45C-785C-53C8-1F74-F39E8EFCA9CC}"/>
                    </a:ext>
                  </a:extLst>
                </p:cNvPr>
                <p:cNvGrpSpPr/>
                <p:nvPr/>
              </p:nvGrpSpPr>
              <p:grpSpPr>
                <a:xfrm>
                  <a:off x="14330045" y="867188"/>
                  <a:ext cx="62865" cy="62786"/>
                  <a:chOff x="14330045" y="867188"/>
                  <a:chExt cx="62865" cy="62786"/>
                </a:xfrm>
              </p:grpSpPr>
              <p:sp>
                <p:nvSpPr>
                  <p:cNvPr id="34111" name="Freeform 1577">
                    <a:extLst>
                      <a:ext uri="{FF2B5EF4-FFF2-40B4-BE49-F238E27FC236}">
                        <a16:creationId xmlns:a16="http://schemas.microsoft.com/office/drawing/2014/main" id="{D86A1C7E-F9A6-0BDA-A30D-018486C91F5A}"/>
                      </a:ext>
                    </a:extLst>
                  </p:cNvPr>
                  <p:cNvSpPr/>
                  <p:nvPr/>
                </p:nvSpPr>
                <p:spPr>
                  <a:xfrm>
                    <a:off x="14330045" y="89858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12" name="Freeform 1578">
                    <a:extLst>
                      <a:ext uri="{FF2B5EF4-FFF2-40B4-BE49-F238E27FC236}">
                        <a16:creationId xmlns:a16="http://schemas.microsoft.com/office/drawing/2014/main" id="{EDC411B7-AED7-4F1D-850A-EF920D271A03}"/>
                      </a:ext>
                    </a:extLst>
                  </p:cNvPr>
                  <p:cNvSpPr/>
                  <p:nvPr/>
                </p:nvSpPr>
                <p:spPr>
                  <a:xfrm>
                    <a:off x="14361478"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8" name="Graphic 19">
                  <a:extLst>
                    <a:ext uri="{FF2B5EF4-FFF2-40B4-BE49-F238E27FC236}">
                      <a16:creationId xmlns:a16="http://schemas.microsoft.com/office/drawing/2014/main" id="{40984C64-C46E-8654-9AAD-891A3877A2AB}"/>
                    </a:ext>
                  </a:extLst>
                </p:cNvPr>
                <p:cNvGrpSpPr/>
                <p:nvPr/>
              </p:nvGrpSpPr>
              <p:grpSpPr>
                <a:xfrm>
                  <a:off x="14333855" y="867188"/>
                  <a:ext cx="62864" cy="62786"/>
                  <a:chOff x="14333855" y="867188"/>
                  <a:chExt cx="62864" cy="62786"/>
                </a:xfrm>
              </p:grpSpPr>
              <p:sp>
                <p:nvSpPr>
                  <p:cNvPr id="34109" name="Freeform 1580">
                    <a:extLst>
                      <a:ext uri="{FF2B5EF4-FFF2-40B4-BE49-F238E27FC236}">
                        <a16:creationId xmlns:a16="http://schemas.microsoft.com/office/drawing/2014/main" id="{156C5E96-9F78-CF5D-BE32-C0600619D042}"/>
                      </a:ext>
                    </a:extLst>
                  </p:cNvPr>
                  <p:cNvSpPr/>
                  <p:nvPr/>
                </p:nvSpPr>
                <p:spPr>
                  <a:xfrm>
                    <a:off x="14333855" y="898581"/>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10" name="Freeform 1581">
                    <a:extLst>
                      <a:ext uri="{FF2B5EF4-FFF2-40B4-BE49-F238E27FC236}">
                        <a16:creationId xmlns:a16="http://schemas.microsoft.com/office/drawing/2014/main" id="{06BBF683-C933-D9AE-F3AA-57729B1BC6C9}"/>
                      </a:ext>
                    </a:extLst>
                  </p:cNvPr>
                  <p:cNvSpPr/>
                  <p:nvPr/>
                </p:nvSpPr>
                <p:spPr>
                  <a:xfrm>
                    <a:off x="14365288"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19" name="Graphic 19">
                  <a:extLst>
                    <a:ext uri="{FF2B5EF4-FFF2-40B4-BE49-F238E27FC236}">
                      <a16:creationId xmlns:a16="http://schemas.microsoft.com/office/drawing/2014/main" id="{AC6F0A17-D1B9-E2F1-3113-5684455DA0F8}"/>
                    </a:ext>
                  </a:extLst>
                </p:cNvPr>
                <p:cNvGrpSpPr/>
                <p:nvPr/>
              </p:nvGrpSpPr>
              <p:grpSpPr>
                <a:xfrm>
                  <a:off x="14355763" y="867188"/>
                  <a:ext cx="63817" cy="62786"/>
                  <a:chOff x="14355763" y="867188"/>
                  <a:chExt cx="63817" cy="62786"/>
                </a:xfrm>
              </p:grpSpPr>
              <p:sp>
                <p:nvSpPr>
                  <p:cNvPr id="34107" name="Freeform 1583">
                    <a:extLst>
                      <a:ext uri="{FF2B5EF4-FFF2-40B4-BE49-F238E27FC236}">
                        <a16:creationId xmlns:a16="http://schemas.microsoft.com/office/drawing/2014/main" id="{EEB530E2-66C1-5022-7D4B-574D54D7156C}"/>
                      </a:ext>
                    </a:extLst>
                  </p:cNvPr>
                  <p:cNvSpPr/>
                  <p:nvPr/>
                </p:nvSpPr>
                <p:spPr>
                  <a:xfrm>
                    <a:off x="14355763" y="898581"/>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108" name="Freeform 1584">
                    <a:extLst>
                      <a:ext uri="{FF2B5EF4-FFF2-40B4-BE49-F238E27FC236}">
                        <a16:creationId xmlns:a16="http://schemas.microsoft.com/office/drawing/2014/main" id="{7C8109C5-CA0F-5D4C-0D55-BA1871A1F911}"/>
                      </a:ext>
                    </a:extLst>
                  </p:cNvPr>
                  <p:cNvSpPr/>
                  <p:nvPr/>
                </p:nvSpPr>
                <p:spPr>
                  <a:xfrm>
                    <a:off x="14387195"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0" name="Graphic 19">
                  <a:extLst>
                    <a:ext uri="{FF2B5EF4-FFF2-40B4-BE49-F238E27FC236}">
                      <a16:creationId xmlns:a16="http://schemas.microsoft.com/office/drawing/2014/main" id="{E03F589E-28AB-7B9D-E3FD-01B8C9916E8B}"/>
                    </a:ext>
                  </a:extLst>
                </p:cNvPr>
                <p:cNvGrpSpPr/>
                <p:nvPr/>
              </p:nvGrpSpPr>
              <p:grpSpPr>
                <a:xfrm>
                  <a:off x="14359573" y="867188"/>
                  <a:ext cx="63817" cy="62786"/>
                  <a:chOff x="14359573" y="867188"/>
                  <a:chExt cx="63817" cy="62786"/>
                </a:xfrm>
              </p:grpSpPr>
              <p:sp>
                <p:nvSpPr>
                  <p:cNvPr id="34105" name="Freeform 1586">
                    <a:extLst>
                      <a:ext uri="{FF2B5EF4-FFF2-40B4-BE49-F238E27FC236}">
                        <a16:creationId xmlns:a16="http://schemas.microsoft.com/office/drawing/2014/main" id="{A5DF7AB7-9001-597C-7C3D-72F0CC4526DE}"/>
                      </a:ext>
                    </a:extLst>
                  </p:cNvPr>
                  <p:cNvSpPr/>
                  <p:nvPr/>
                </p:nvSpPr>
                <p:spPr>
                  <a:xfrm>
                    <a:off x="14359573" y="898581"/>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106" name="Freeform 1587">
                    <a:extLst>
                      <a:ext uri="{FF2B5EF4-FFF2-40B4-BE49-F238E27FC236}">
                        <a16:creationId xmlns:a16="http://schemas.microsoft.com/office/drawing/2014/main" id="{6AB021A7-F482-AFE4-24D5-71B0416A522C}"/>
                      </a:ext>
                    </a:extLst>
                  </p:cNvPr>
                  <p:cNvSpPr/>
                  <p:nvPr/>
                </p:nvSpPr>
                <p:spPr>
                  <a:xfrm>
                    <a:off x="14391958"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1" name="Graphic 19">
                  <a:extLst>
                    <a:ext uri="{FF2B5EF4-FFF2-40B4-BE49-F238E27FC236}">
                      <a16:creationId xmlns:a16="http://schemas.microsoft.com/office/drawing/2014/main" id="{534789CB-E6DB-DF7E-3ABA-75C58F4BD327}"/>
                    </a:ext>
                  </a:extLst>
                </p:cNvPr>
                <p:cNvGrpSpPr/>
                <p:nvPr/>
              </p:nvGrpSpPr>
              <p:grpSpPr>
                <a:xfrm>
                  <a:off x="14365288" y="867188"/>
                  <a:ext cx="62865" cy="62786"/>
                  <a:chOff x="14365288" y="867188"/>
                  <a:chExt cx="62865" cy="62786"/>
                </a:xfrm>
              </p:grpSpPr>
              <p:sp>
                <p:nvSpPr>
                  <p:cNvPr id="34103" name="Freeform 1589">
                    <a:extLst>
                      <a:ext uri="{FF2B5EF4-FFF2-40B4-BE49-F238E27FC236}">
                        <a16:creationId xmlns:a16="http://schemas.microsoft.com/office/drawing/2014/main" id="{0B6A977A-568E-8B8D-111E-201F3DB32BD7}"/>
                      </a:ext>
                    </a:extLst>
                  </p:cNvPr>
                  <p:cNvSpPr/>
                  <p:nvPr/>
                </p:nvSpPr>
                <p:spPr>
                  <a:xfrm>
                    <a:off x="14365288" y="898581"/>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04" name="Freeform 1590">
                    <a:extLst>
                      <a:ext uri="{FF2B5EF4-FFF2-40B4-BE49-F238E27FC236}">
                        <a16:creationId xmlns:a16="http://schemas.microsoft.com/office/drawing/2014/main" id="{49A5101C-A808-A6AA-AF32-85426D33F9D3}"/>
                      </a:ext>
                    </a:extLst>
                  </p:cNvPr>
                  <p:cNvSpPr/>
                  <p:nvPr/>
                </p:nvSpPr>
                <p:spPr>
                  <a:xfrm>
                    <a:off x="14396720" y="867188"/>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2" name="Graphic 19">
                  <a:extLst>
                    <a:ext uri="{FF2B5EF4-FFF2-40B4-BE49-F238E27FC236}">
                      <a16:creationId xmlns:a16="http://schemas.microsoft.com/office/drawing/2014/main" id="{46F4BBAA-91F5-268E-F350-5DF42FC1176E}"/>
                    </a:ext>
                  </a:extLst>
                </p:cNvPr>
                <p:cNvGrpSpPr/>
                <p:nvPr/>
              </p:nvGrpSpPr>
              <p:grpSpPr>
                <a:xfrm>
                  <a:off x="14462443" y="900483"/>
                  <a:ext cx="62864" cy="62786"/>
                  <a:chOff x="14462443" y="900483"/>
                  <a:chExt cx="62864" cy="62786"/>
                </a:xfrm>
              </p:grpSpPr>
              <p:sp>
                <p:nvSpPr>
                  <p:cNvPr id="34101" name="Freeform 1592">
                    <a:extLst>
                      <a:ext uri="{FF2B5EF4-FFF2-40B4-BE49-F238E27FC236}">
                        <a16:creationId xmlns:a16="http://schemas.microsoft.com/office/drawing/2014/main" id="{02FF8651-3954-BA57-627E-49B4DE5AD5AF}"/>
                      </a:ext>
                    </a:extLst>
                  </p:cNvPr>
                  <p:cNvSpPr/>
                  <p:nvPr/>
                </p:nvSpPr>
                <p:spPr>
                  <a:xfrm>
                    <a:off x="14462443" y="93187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02" name="Freeform 1593">
                    <a:extLst>
                      <a:ext uri="{FF2B5EF4-FFF2-40B4-BE49-F238E27FC236}">
                        <a16:creationId xmlns:a16="http://schemas.microsoft.com/office/drawing/2014/main" id="{2F8C8574-CF7F-350F-823C-B244CA044714}"/>
                      </a:ext>
                    </a:extLst>
                  </p:cNvPr>
                  <p:cNvSpPr/>
                  <p:nvPr/>
                </p:nvSpPr>
                <p:spPr>
                  <a:xfrm>
                    <a:off x="14493875" y="90048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3" name="Graphic 19">
                  <a:extLst>
                    <a:ext uri="{FF2B5EF4-FFF2-40B4-BE49-F238E27FC236}">
                      <a16:creationId xmlns:a16="http://schemas.microsoft.com/office/drawing/2014/main" id="{D6799545-E878-E326-BE39-A70D0EC07012}"/>
                    </a:ext>
                  </a:extLst>
                </p:cNvPr>
                <p:cNvGrpSpPr/>
                <p:nvPr/>
              </p:nvGrpSpPr>
              <p:grpSpPr>
                <a:xfrm>
                  <a:off x="14471968" y="900483"/>
                  <a:ext cx="62864" cy="62786"/>
                  <a:chOff x="14471968" y="900483"/>
                  <a:chExt cx="62864" cy="62786"/>
                </a:xfrm>
              </p:grpSpPr>
              <p:sp>
                <p:nvSpPr>
                  <p:cNvPr id="34099" name="Freeform 1595">
                    <a:extLst>
                      <a:ext uri="{FF2B5EF4-FFF2-40B4-BE49-F238E27FC236}">
                        <a16:creationId xmlns:a16="http://schemas.microsoft.com/office/drawing/2014/main" id="{36F1000D-8729-65FF-8132-4CA1EC196E2D}"/>
                      </a:ext>
                    </a:extLst>
                  </p:cNvPr>
                  <p:cNvSpPr/>
                  <p:nvPr/>
                </p:nvSpPr>
                <p:spPr>
                  <a:xfrm>
                    <a:off x="14471968" y="931877"/>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100" name="Freeform 1596">
                    <a:extLst>
                      <a:ext uri="{FF2B5EF4-FFF2-40B4-BE49-F238E27FC236}">
                        <a16:creationId xmlns:a16="http://schemas.microsoft.com/office/drawing/2014/main" id="{D9710BD7-8D1E-76B0-C133-E547FA99B484}"/>
                      </a:ext>
                    </a:extLst>
                  </p:cNvPr>
                  <p:cNvSpPr/>
                  <p:nvPr/>
                </p:nvSpPr>
                <p:spPr>
                  <a:xfrm>
                    <a:off x="14503400" y="900483"/>
                    <a:ext cx="9525" cy="62786"/>
                  </a:xfrm>
                  <a:custGeom>
                    <a:avLst/>
                    <a:gdLst>
                      <a:gd name="connsiteX0" fmla="*/ 0 w 9525"/>
                      <a:gd name="connsiteY0" fmla="*/ 62787 h 62786"/>
                      <a:gd name="connsiteX1" fmla="*/ 0 w 9525"/>
                      <a:gd name="connsiteY1" fmla="*/ 0 h 62786"/>
                    </a:gdLst>
                    <a:ahLst/>
                    <a:cxnLst>
                      <a:cxn ang="0">
                        <a:pos x="connsiteX0" y="connsiteY0"/>
                      </a:cxn>
                      <a:cxn ang="0">
                        <a:pos x="connsiteX1" y="connsiteY1"/>
                      </a:cxn>
                    </a:cxnLst>
                    <a:rect l="l" t="t" r="r" b="b"/>
                    <a:pathLst>
                      <a:path w="9525" h="62786">
                        <a:moveTo>
                          <a:pt x="0" y="62787"/>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4" name="Graphic 19">
                  <a:extLst>
                    <a:ext uri="{FF2B5EF4-FFF2-40B4-BE49-F238E27FC236}">
                      <a16:creationId xmlns:a16="http://schemas.microsoft.com/office/drawing/2014/main" id="{B5035ED9-501C-D89D-1077-ADB241DCE98D}"/>
                    </a:ext>
                  </a:extLst>
                </p:cNvPr>
                <p:cNvGrpSpPr/>
                <p:nvPr/>
              </p:nvGrpSpPr>
              <p:grpSpPr>
                <a:xfrm>
                  <a:off x="14534833" y="941390"/>
                  <a:ext cx="63817" cy="62786"/>
                  <a:chOff x="14534833" y="941390"/>
                  <a:chExt cx="63817" cy="62786"/>
                </a:xfrm>
              </p:grpSpPr>
              <p:sp>
                <p:nvSpPr>
                  <p:cNvPr id="34097" name="Freeform 1598">
                    <a:extLst>
                      <a:ext uri="{FF2B5EF4-FFF2-40B4-BE49-F238E27FC236}">
                        <a16:creationId xmlns:a16="http://schemas.microsoft.com/office/drawing/2014/main" id="{C4020BBC-5757-4AB7-751E-35D50967C904}"/>
                      </a:ext>
                    </a:extLst>
                  </p:cNvPr>
                  <p:cNvSpPr/>
                  <p:nvPr/>
                </p:nvSpPr>
                <p:spPr>
                  <a:xfrm>
                    <a:off x="14534833" y="9727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98" name="Freeform 1599">
                    <a:extLst>
                      <a:ext uri="{FF2B5EF4-FFF2-40B4-BE49-F238E27FC236}">
                        <a16:creationId xmlns:a16="http://schemas.microsoft.com/office/drawing/2014/main" id="{1A9D6FA7-4762-4D04-EAC4-9480B3F085F0}"/>
                      </a:ext>
                    </a:extLst>
                  </p:cNvPr>
                  <p:cNvSpPr/>
                  <p:nvPr/>
                </p:nvSpPr>
                <p:spPr>
                  <a:xfrm>
                    <a:off x="14566265"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5" name="Graphic 19">
                  <a:extLst>
                    <a:ext uri="{FF2B5EF4-FFF2-40B4-BE49-F238E27FC236}">
                      <a16:creationId xmlns:a16="http://schemas.microsoft.com/office/drawing/2014/main" id="{58B89BDD-4B31-751D-8E9F-04CFE5DC3CD4}"/>
                    </a:ext>
                  </a:extLst>
                </p:cNvPr>
                <p:cNvGrpSpPr/>
                <p:nvPr/>
              </p:nvGrpSpPr>
              <p:grpSpPr>
                <a:xfrm>
                  <a:off x="14550073" y="941390"/>
                  <a:ext cx="62865" cy="62786"/>
                  <a:chOff x="14550073" y="941390"/>
                  <a:chExt cx="62865" cy="62786"/>
                </a:xfrm>
              </p:grpSpPr>
              <p:sp>
                <p:nvSpPr>
                  <p:cNvPr id="34095" name="Freeform 1601">
                    <a:extLst>
                      <a:ext uri="{FF2B5EF4-FFF2-40B4-BE49-F238E27FC236}">
                        <a16:creationId xmlns:a16="http://schemas.microsoft.com/office/drawing/2014/main" id="{E7C4CC98-37DD-A44B-5A3D-4FFF6B6599A4}"/>
                      </a:ext>
                    </a:extLst>
                  </p:cNvPr>
                  <p:cNvSpPr/>
                  <p:nvPr/>
                </p:nvSpPr>
                <p:spPr>
                  <a:xfrm>
                    <a:off x="14550073" y="9727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96" name="Freeform 1602">
                    <a:extLst>
                      <a:ext uri="{FF2B5EF4-FFF2-40B4-BE49-F238E27FC236}">
                        <a16:creationId xmlns:a16="http://schemas.microsoft.com/office/drawing/2014/main" id="{A2CAAF96-6A76-5452-D442-CF1E42C56408}"/>
                      </a:ext>
                    </a:extLst>
                  </p:cNvPr>
                  <p:cNvSpPr/>
                  <p:nvPr/>
                </p:nvSpPr>
                <p:spPr>
                  <a:xfrm>
                    <a:off x="14581505"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6" name="Graphic 19">
                  <a:extLst>
                    <a:ext uri="{FF2B5EF4-FFF2-40B4-BE49-F238E27FC236}">
                      <a16:creationId xmlns:a16="http://schemas.microsoft.com/office/drawing/2014/main" id="{A7F1669A-3218-04C0-56AD-9B843D9C5644}"/>
                    </a:ext>
                  </a:extLst>
                </p:cNvPr>
                <p:cNvGrpSpPr/>
                <p:nvPr/>
              </p:nvGrpSpPr>
              <p:grpSpPr>
                <a:xfrm>
                  <a:off x="14566265" y="941390"/>
                  <a:ext cx="62865" cy="62786"/>
                  <a:chOff x="14566265" y="941390"/>
                  <a:chExt cx="62865" cy="62786"/>
                </a:xfrm>
              </p:grpSpPr>
              <p:sp>
                <p:nvSpPr>
                  <p:cNvPr id="34093" name="Freeform 1604">
                    <a:extLst>
                      <a:ext uri="{FF2B5EF4-FFF2-40B4-BE49-F238E27FC236}">
                        <a16:creationId xmlns:a16="http://schemas.microsoft.com/office/drawing/2014/main" id="{F53CD80B-4932-573B-BCF0-FE4B2D4996E2}"/>
                      </a:ext>
                    </a:extLst>
                  </p:cNvPr>
                  <p:cNvSpPr/>
                  <p:nvPr/>
                </p:nvSpPr>
                <p:spPr>
                  <a:xfrm>
                    <a:off x="14566265" y="9727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94" name="Freeform 1605">
                    <a:extLst>
                      <a:ext uri="{FF2B5EF4-FFF2-40B4-BE49-F238E27FC236}">
                        <a16:creationId xmlns:a16="http://schemas.microsoft.com/office/drawing/2014/main" id="{F9438485-78BA-7324-34A8-85271B22D054}"/>
                      </a:ext>
                    </a:extLst>
                  </p:cNvPr>
                  <p:cNvSpPr/>
                  <p:nvPr/>
                </p:nvSpPr>
                <p:spPr>
                  <a:xfrm>
                    <a:off x="14597698"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7" name="Graphic 19">
                  <a:extLst>
                    <a:ext uri="{FF2B5EF4-FFF2-40B4-BE49-F238E27FC236}">
                      <a16:creationId xmlns:a16="http://schemas.microsoft.com/office/drawing/2014/main" id="{D905D8ED-1A1A-205C-86F8-FD601532EDE4}"/>
                    </a:ext>
                  </a:extLst>
                </p:cNvPr>
                <p:cNvGrpSpPr/>
                <p:nvPr/>
              </p:nvGrpSpPr>
              <p:grpSpPr>
                <a:xfrm>
                  <a:off x="14570075" y="941390"/>
                  <a:ext cx="62865" cy="62786"/>
                  <a:chOff x="14570075" y="941390"/>
                  <a:chExt cx="62865" cy="62786"/>
                </a:xfrm>
              </p:grpSpPr>
              <p:sp>
                <p:nvSpPr>
                  <p:cNvPr id="34091" name="Freeform 1607">
                    <a:extLst>
                      <a:ext uri="{FF2B5EF4-FFF2-40B4-BE49-F238E27FC236}">
                        <a16:creationId xmlns:a16="http://schemas.microsoft.com/office/drawing/2014/main" id="{236EEA23-D6D2-6D18-8273-260E86E3F1BC}"/>
                      </a:ext>
                    </a:extLst>
                  </p:cNvPr>
                  <p:cNvSpPr/>
                  <p:nvPr/>
                </p:nvSpPr>
                <p:spPr>
                  <a:xfrm>
                    <a:off x="14570075" y="972783"/>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92" name="Freeform 1608">
                    <a:extLst>
                      <a:ext uri="{FF2B5EF4-FFF2-40B4-BE49-F238E27FC236}">
                        <a16:creationId xmlns:a16="http://schemas.microsoft.com/office/drawing/2014/main" id="{FAB6CB8E-41C1-3CEB-B0F1-19BB5823881D}"/>
                      </a:ext>
                    </a:extLst>
                  </p:cNvPr>
                  <p:cNvSpPr/>
                  <p:nvPr/>
                </p:nvSpPr>
                <p:spPr>
                  <a:xfrm>
                    <a:off x="14601508"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8" name="Graphic 19">
                  <a:extLst>
                    <a:ext uri="{FF2B5EF4-FFF2-40B4-BE49-F238E27FC236}">
                      <a16:creationId xmlns:a16="http://schemas.microsoft.com/office/drawing/2014/main" id="{901CA797-8483-AEB6-F1B9-14EED81DADCA}"/>
                    </a:ext>
                  </a:extLst>
                </p:cNvPr>
                <p:cNvGrpSpPr/>
                <p:nvPr/>
              </p:nvGrpSpPr>
              <p:grpSpPr>
                <a:xfrm>
                  <a:off x="14571980" y="941390"/>
                  <a:ext cx="63817" cy="62786"/>
                  <a:chOff x="14571980" y="941390"/>
                  <a:chExt cx="63817" cy="62786"/>
                </a:xfrm>
              </p:grpSpPr>
              <p:sp>
                <p:nvSpPr>
                  <p:cNvPr id="34089" name="Freeform 1610">
                    <a:extLst>
                      <a:ext uri="{FF2B5EF4-FFF2-40B4-BE49-F238E27FC236}">
                        <a16:creationId xmlns:a16="http://schemas.microsoft.com/office/drawing/2014/main" id="{9CFB40B5-A8DF-B71D-6E0A-3ED6375BF288}"/>
                      </a:ext>
                    </a:extLst>
                  </p:cNvPr>
                  <p:cNvSpPr/>
                  <p:nvPr/>
                </p:nvSpPr>
                <p:spPr>
                  <a:xfrm>
                    <a:off x="14571980" y="972783"/>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90" name="Freeform 1611">
                    <a:extLst>
                      <a:ext uri="{FF2B5EF4-FFF2-40B4-BE49-F238E27FC236}">
                        <a16:creationId xmlns:a16="http://schemas.microsoft.com/office/drawing/2014/main" id="{D1B46E31-E6BD-A23C-8329-57DC73B29F9A}"/>
                      </a:ext>
                    </a:extLst>
                  </p:cNvPr>
                  <p:cNvSpPr/>
                  <p:nvPr/>
                </p:nvSpPr>
                <p:spPr>
                  <a:xfrm>
                    <a:off x="14604365" y="941390"/>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29" name="Graphic 19">
                  <a:extLst>
                    <a:ext uri="{FF2B5EF4-FFF2-40B4-BE49-F238E27FC236}">
                      <a16:creationId xmlns:a16="http://schemas.microsoft.com/office/drawing/2014/main" id="{B6633280-2142-8B02-B0D7-912BD21B735F}"/>
                    </a:ext>
                  </a:extLst>
                </p:cNvPr>
                <p:cNvGrpSpPr/>
                <p:nvPr/>
              </p:nvGrpSpPr>
              <p:grpSpPr>
                <a:xfrm>
                  <a:off x="14587220" y="1001322"/>
                  <a:ext cx="62865" cy="62786"/>
                  <a:chOff x="14587220" y="1001322"/>
                  <a:chExt cx="62865" cy="62786"/>
                </a:xfrm>
              </p:grpSpPr>
              <p:sp>
                <p:nvSpPr>
                  <p:cNvPr id="34087" name="Freeform 1613">
                    <a:extLst>
                      <a:ext uri="{FF2B5EF4-FFF2-40B4-BE49-F238E27FC236}">
                        <a16:creationId xmlns:a16="http://schemas.microsoft.com/office/drawing/2014/main" id="{A5F2579D-5194-AB4B-F2A0-71D44704E5ED}"/>
                      </a:ext>
                    </a:extLst>
                  </p:cNvPr>
                  <p:cNvSpPr/>
                  <p:nvPr/>
                </p:nvSpPr>
                <p:spPr>
                  <a:xfrm>
                    <a:off x="14587220"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88" name="Freeform 1614">
                    <a:extLst>
                      <a:ext uri="{FF2B5EF4-FFF2-40B4-BE49-F238E27FC236}">
                        <a16:creationId xmlns:a16="http://schemas.microsoft.com/office/drawing/2014/main" id="{9BF10F8E-BD35-DB31-522B-BA632998D9F5}"/>
                      </a:ext>
                    </a:extLst>
                  </p:cNvPr>
                  <p:cNvSpPr/>
                  <p:nvPr/>
                </p:nvSpPr>
                <p:spPr>
                  <a:xfrm>
                    <a:off x="1461865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0" name="Graphic 19">
                  <a:extLst>
                    <a:ext uri="{FF2B5EF4-FFF2-40B4-BE49-F238E27FC236}">
                      <a16:creationId xmlns:a16="http://schemas.microsoft.com/office/drawing/2014/main" id="{456039A1-798C-E5B8-A9B7-AF85638A361F}"/>
                    </a:ext>
                  </a:extLst>
                </p:cNvPr>
                <p:cNvGrpSpPr/>
                <p:nvPr/>
              </p:nvGrpSpPr>
              <p:grpSpPr>
                <a:xfrm>
                  <a:off x="14591030" y="1001322"/>
                  <a:ext cx="62864" cy="62786"/>
                  <a:chOff x="14591030" y="1001322"/>
                  <a:chExt cx="62864" cy="62786"/>
                </a:xfrm>
              </p:grpSpPr>
              <p:sp>
                <p:nvSpPr>
                  <p:cNvPr id="34085" name="Freeform 1616">
                    <a:extLst>
                      <a:ext uri="{FF2B5EF4-FFF2-40B4-BE49-F238E27FC236}">
                        <a16:creationId xmlns:a16="http://schemas.microsoft.com/office/drawing/2014/main" id="{C0EB6FA4-4D69-6990-1B4A-063FE45A018E}"/>
                      </a:ext>
                    </a:extLst>
                  </p:cNvPr>
                  <p:cNvSpPr/>
                  <p:nvPr/>
                </p:nvSpPr>
                <p:spPr>
                  <a:xfrm>
                    <a:off x="14591030" y="1032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86" name="Freeform 1617">
                    <a:extLst>
                      <a:ext uri="{FF2B5EF4-FFF2-40B4-BE49-F238E27FC236}">
                        <a16:creationId xmlns:a16="http://schemas.microsoft.com/office/drawing/2014/main" id="{5FF158E2-13F7-A736-68B9-8BD17F0FC24F}"/>
                      </a:ext>
                    </a:extLst>
                  </p:cNvPr>
                  <p:cNvSpPr/>
                  <p:nvPr/>
                </p:nvSpPr>
                <p:spPr>
                  <a:xfrm>
                    <a:off x="1462246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1" name="Graphic 19">
                  <a:extLst>
                    <a:ext uri="{FF2B5EF4-FFF2-40B4-BE49-F238E27FC236}">
                      <a16:creationId xmlns:a16="http://schemas.microsoft.com/office/drawing/2014/main" id="{D4569007-340A-6C05-0A5D-3F06FF6D2E76}"/>
                    </a:ext>
                  </a:extLst>
                </p:cNvPr>
                <p:cNvGrpSpPr/>
                <p:nvPr/>
              </p:nvGrpSpPr>
              <p:grpSpPr>
                <a:xfrm>
                  <a:off x="14636750" y="1001322"/>
                  <a:ext cx="63817" cy="62786"/>
                  <a:chOff x="14636750" y="1001322"/>
                  <a:chExt cx="63817" cy="62786"/>
                </a:xfrm>
              </p:grpSpPr>
              <p:sp>
                <p:nvSpPr>
                  <p:cNvPr id="34083" name="Freeform 1619">
                    <a:extLst>
                      <a:ext uri="{FF2B5EF4-FFF2-40B4-BE49-F238E27FC236}">
                        <a16:creationId xmlns:a16="http://schemas.microsoft.com/office/drawing/2014/main" id="{FFBD2456-461A-EE8A-9A7C-07724DBC2F42}"/>
                      </a:ext>
                    </a:extLst>
                  </p:cNvPr>
                  <p:cNvSpPr/>
                  <p:nvPr/>
                </p:nvSpPr>
                <p:spPr>
                  <a:xfrm>
                    <a:off x="14636750"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84" name="Freeform 1620">
                    <a:extLst>
                      <a:ext uri="{FF2B5EF4-FFF2-40B4-BE49-F238E27FC236}">
                        <a16:creationId xmlns:a16="http://schemas.microsoft.com/office/drawing/2014/main" id="{C173EA8B-806C-13FB-63B5-BAEE95E7E3D1}"/>
                      </a:ext>
                    </a:extLst>
                  </p:cNvPr>
                  <p:cNvSpPr/>
                  <p:nvPr/>
                </p:nvSpPr>
                <p:spPr>
                  <a:xfrm>
                    <a:off x="1466913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2" name="Graphic 19">
                  <a:extLst>
                    <a:ext uri="{FF2B5EF4-FFF2-40B4-BE49-F238E27FC236}">
                      <a16:creationId xmlns:a16="http://schemas.microsoft.com/office/drawing/2014/main" id="{86552282-C2F3-9ECA-E403-8A341F73302E}"/>
                    </a:ext>
                  </a:extLst>
                </p:cNvPr>
                <p:cNvGrpSpPr/>
                <p:nvPr/>
              </p:nvGrpSpPr>
              <p:grpSpPr>
                <a:xfrm>
                  <a:off x="14642465" y="1001322"/>
                  <a:ext cx="62865" cy="62786"/>
                  <a:chOff x="14642465" y="1001322"/>
                  <a:chExt cx="62865" cy="62786"/>
                </a:xfrm>
              </p:grpSpPr>
              <p:sp>
                <p:nvSpPr>
                  <p:cNvPr id="34081" name="Freeform 1622">
                    <a:extLst>
                      <a:ext uri="{FF2B5EF4-FFF2-40B4-BE49-F238E27FC236}">
                        <a16:creationId xmlns:a16="http://schemas.microsoft.com/office/drawing/2014/main" id="{D56DCCDA-A9B5-22A1-F815-A0F90A265316}"/>
                      </a:ext>
                    </a:extLst>
                  </p:cNvPr>
                  <p:cNvSpPr/>
                  <p:nvPr/>
                </p:nvSpPr>
                <p:spPr>
                  <a:xfrm>
                    <a:off x="14642465"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82" name="Freeform 1623">
                    <a:extLst>
                      <a:ext uri="{FF2B5EF4-FFF2-40B4-BE49-F238E27FC236}">
                        <a16:creationId xmlns:a16="http://schemas.microsoft.com/office/drawing/2014/main" id="{BEE132D8-6A8A-A9A6-8D41-29358F0ACDA4}"/>
                      </a:ext>
                    </a:extLst>
                  </p:cNvPr>
                  <p:cNvSpPr/>
                  <p:nvPr/>
                </p:nvSpPr>
                <p:spPr>
                  <a:xfrm>
                    <a:off x="1467389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3" name="Graphic 19">
                  <a:extLst>
                    <a:ext uri="{FF2B5EF4-FFF2-40B4-BE49-F238E27FC236}">
                      <a16:creationId xmlns:a16="http://schemas.microsoft.com/office/drawing/2014/main" id="{6D391D52-00E4-4AAA-5F81-CB0A5D5C471D}"/>
                    </a:ext>
                  </a:extLst>
                </p:cNvPr>
                <p:cNvGrpSpPr/>
                <p:nvPr/>
              </p:nvGrpSpPr>
              <p:grpSpPr>
                <a:xfrm>
                  <a:off x="14647228" y="1001322"/>
                  <a:ext cx="63817" cy="62786"/>
                  <a:chOff x="14647228" y="1001322"/>
                  <a:chExt cx="63817" cy="62786"/>
                </a:xfrm>
              </p:grpSpPr>
              <p:sp>
                <p:nvSpPr>
                  <p:cNvPr id="34079" name="Freeform 1625">
                    <a:extLst>
                      <a:ext uri="{FF2B5EF4-FFF2-40B4-BE49-F238E27FC236}">
                        <a16:creationId xmlns:a16="http://schemas.microsoft.com/office/drawing/2014/main" id="{67FB2222-1E45-BE84-2C3F-F6B6CA4E313B}"/>
                      </a:ext>
                    </a:extLst>
                  </p:cNvPr>
                  <p:cNvSpPr/>
                  <p:nvPr/>
                </p:nvSpPr>
                <p:spPr>
                  <a:xfrm>
                    <a:off x="14647228" y="103271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080" name="Freeform 1626">
                    <a:extLst>
                      <a:ext uri="{FF2B5EF4-FFF2-40B4-BE49-F238E27FC236}">
                        <a16:creationId xmlns:a16="http://schemas.microsoft.com/office/drawing/2014/main" id="{609FFD5B-EA68-C2C3-52A0-DCE80C13B01B}"/>
                      </a:ext>
                    </a:extLst>
                  </p:cNvPr>
                  <p:cNvSpPr/>
                  <p:nvPr/>
                </p:nvSpPr>
                <p:spPr>
                  <a:xfrm>
                    <a:off x="1467866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4" name="Graphic 19">
                  <a:extLst>
                    <a:ext uri="{FF2B5EF4-FFF2-40B4-BE49-F238E27FC236}">
                      <a16:creationId xmlns:a16="http://schemas.microsoft.com/office/drawing/2014/main" id="{C00246CE-C444-3775-C204-A74D233F89CD}"/>
                    </a:ext>
                  </a:extLst>
                </p:cNvPr>
                <p:cNvGrpSpPr/>
                <p:nvPr/>
              </p:nvGrpSpPr>
              <p:grpSpPr>
                <a:xfrm>
                  <a:off x="14649133" y="1001322"/>
                  <a:ext cx="63817" cy="62786"/>
                  <a:chOff x="14649133" y="1001322"/>
                  <a:chExt cx="63817" cy="62786"/>
                </a:xfrm>
              </p:grpSpPr>
              <p:sp>
                <p:nvSpPr>
                  <p:cNvPr id="34077" name="Freeform 1628">
                    <a:extLst>
                      <a:ext uri="{FF2B5EF4-FFF2-40B4-BE49-F238E27FC236}">
                        <a16:creationId xmlns:a16="http://schemas.microsoft.com/office/drawing/2014/main" id="{7EC046F9-1649-195C-F69D-B33F5373C0FC}"/>
                      </a:ext>
                    </a:extLst>
                  </p:cNvPr>
                  <p:cNvSpPr/>
                  <p:nvPr/>
                </p:nvSpPr>
                <p:spPr>
                  <a:xfrm>
                    <a:off x="14649133"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78" name="Freeform 1629">
                    <a:extLst>
                      <a:ext uri="{FF2B5EF4-FFF2-40B4-BE49-F238E27FC236}">
                        <a16:creationId xmlns:a16="http://schemas.microsoft.com/office/drawing/2014/main" id="{86886E79-3AC7-3414-CD9D-CC6B955D85F4}"/>
                      </a:ext>
                    </a:extLst>
                  </p:cNvPr>
                  <p:cNvSpPr/>
                  <p:nvPr/>
                </p:nvSpPr>
                <p:spPr>
                  <a:xfrm>
                    <a:off x="1468056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5" name="Graphic 19">
                  <a:extLst>
                    <a:ext uri="{FF2B5EF4-FFF2-40B4-BE49-F238E27FC236}">
                      <a16:creationId xmlns:a16="http://schemas.microsoft.com/office/drawing/2014/main" id="{BA6EF4A9-E56F-6C09-5FE5-541B1E4FEC47}"/>
                    </a:ext>
                  </a:extLst>
                </p:cNvPr>
                <p:cNvGrpSpPr/>
                <p:nvPr/>
              </p:nvGrpSpPr>
              <p:grpSpPr>
                <a:xfrm>
                  <a:off x="14658658" y="1001322"/>
                  <a:ext cx="63817" cy="62786"/>
                  <a:chOff x="14658658" y="1001322"/>
                  <a:chExt cx="63817" cy="62786"/>
                </a:xfrm>
              </p:grpSpPr>
              <p:sp>
                <p:nvSpPr>
                  <p:cNvPr id="34075" name="Freeform 1631">
                    <a:extLst>
                      <a:ext uri="{FF2B5EF4-FFF2-40B4-BE49-F238E27FC236}">
                        <a16:creationId xmlns:a16="http://schemas.microsoft.com/office/drawing/2014/main" id="{6A1E7D4B-9AD2-7ADB-01BE-DF79D6FFE386}"/>
                      </a:ext>
                    </a:extLst>
                  </p:cNvPr>
                  <p:cNvSpPr/>
                  <p:nvPr/>
                </p:nvSpPr>
                <p:spPr>
                  <a:xfrm>
                    <a:off x="14658658"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76" name="Freeform 1632">
                    <a:extLst>
                      <a:ext uri="{FF2B5EF4-FFF2-40B4-BE49-F238E27FC236}">
                        <a16:creationId xmlns:a16="http://schemas.microsoft.com/office/drawing/2014/main" id="{B6C770C1-E259-8BFB-180B-A5235437ADFE}"/>
                      </a:ext>
                    </a:extLst>
                  </p:cNvPr>
                  <p:cNvSpPr/>
                  <p:nvPr/>
                </p:nvSpPr>
                <p:spPr>
                  <a:xfrm>
                    <a:off x="1469104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6" name="Graphic 19">
                  <a:extLst>
                    <a:ext uri="{FF2B5EF4-FFF2-40B4-BE49-F238E27FC236}">
                      <a16:creationId xmlns:a16="http://schemas.microsoft.com/office/drawing/2014/main" id="{2A1747D2-109B-ED86-857E-C0DA76E5C8B3}"/>
                    </a:ext>
                  </a:extLst>
                </p:cNvPr>
                <p:cNvGrpSpPr/>
                <p:nvPr/>
              </p:nvGrpSpPr>
              <p:grpSpPr>
                <a:xfrm>
                  <a:off x="14720570" y="1001322"/>
                  <a:ext cx="62865" cy="62786"/>
                  <a:chOff x="14720570" y="1001322"/>
                  <a:chExt cx="62865" cy="62786"/>
                </a:xfrm>
              </p:grpSpPr>
              <p:sp>
                <p:nvSpPr>
                  <p:cNvPr id="34073" name="Freeform 1634">
                    <a:extLst>
                      <a:ext uri="{FF2B5EF4-FFF2-40B4-BE49-F238E27FC236}">
                        <a16:creationId xmlns:a16="http://schemas.microsoft.com/office/drawing/2014/main" id="{6E27A51B-6233-C745-AE51-E1C64E41C96C}"/>
                      </a:ext>
                    </a:extLst>
                  </p:cNvPr>
                  <p:cNvSpPr/>
                  <p:nvPr/>
                </p:nvSpPr>
                <p:spPr>
                  <a:xfrm>
                    <a:off x="14720570"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74" name="Freeform 1635">
                    <a:extLst>
                      <a:ext uri="{FF2B5EF4-FFF2-40B4-BE49-F238E27FC236}">
                        <a16:creationId xmlns:a16="http://schemas.microsoft.com/office/drawing/2014/main" id="{4685DDB6-1B12-F275-3631-50EF645001E4}"/>
                      </a:ext>
                    </a:extLst>
                  </p:cNvPr>
                  <p:cNvSpPr/>
                  <p:nvPr/>
                </p:nvSpPr>
                <p:spPr>
                  <a:xfrm>
                    <a:off x="1475200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7" name="Graphic 19">
                  <a:extLst>
                    <a:ext uri="{FF2B5EF4-FFF2-40B4-BE49-F238E27FC236}">
                      <a16:creationId xmlns:a16="http://schemas.microsoft.com/office/drawing/2014/main" id="{24879372-A829-0EA6-CD11-BCB5ABEB10E4}"/>
                    </a:ext>
                  </a:extLst>
                </p:cNvPr>
                <p:cNvGrpSpPr/>
                <p:nvPr/>
              </p:nvGrpSpPr>
              <p:grpSpPr>
                <a:xfrm>
                  <a:off x="14722475" y="1001322"/>
                  <a:ext cx="62865" cy="62786"/>
                  <a:chOff x="14722475" y="1001322"/>
                  <a:chExt cx="62865" cy="62786"/>
                </a:xfrm>
              </p:grpSpPr>
              <p:sp>
                <p:nvSpPr>
                  <p:cNvPr id="34071" name="Freeform 1637">
                    <a:extLst>
                      <a:ext uri="{FF2B5EF4-FFF2-40B4-BE49-F238E27FC236}">
                        <a16:creationId xmlns:a16="http://schemas.microsoft.com/office/drawing/2014/main" id="{D5D87261-0532-43EF-7519-946A3276B1A8}"/>
                      </a:ext>
                    </a:extLst>
                  </p:cNvPr>
                  <p:cNvSpPr/>
                  <p:nvPr/>
                </p:nvSpPr>
                <p:spPr>
                  <a:xfrm>
                    <a:off x="14722475"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72" name="Freeform 1638">
                    <a:extLst>
                      <a:ext uri="{FF2B5EF4-FFF2-40B4-BE49-F238E27FC236}">
                        <a16:creationId xmlns:a16="http://schemas.microsoft.com/office/drawing/2014/main" id="{7B5F9F88-74A4-9E86-BDF6-FA8E83876736}"/>
                      </a:ext>
                    </a:extLst>
                  </p:cNvPr>
                  <p:cNvSpPr/>
                  <p:nvPr/>
                </p:nvSpPr>
                <p:spPr>
                  <a:xfrm>
                    <a:off x="1475390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8" name="Graphic 19">
                  <a:extLst>
                    <a:ext uri="{FF2B5EF4-FFF2-40B4-BE49-F238E27FC236}">
                      <a16:creationId xmlns:a16="http://schemas.microsoft.com/office/drawing/2014/main" id="{745D5E87-9334-1DCF-49AF-773A60E63EED}"/>
                    </a:ext>
                  </a:extLst>
                </p:cNvPr>
                <p:cNvGrpSpPr/>
                <p:nvPr/>
              </p:nvGrpSpPr>
              <p:grpSpPr>
                <a:xfrm>
                  <a:off x="14920595" y="1001322"/>
                  <a:ext cx="63817" cy="62786"/>
                  <a:chOff x="14920595" y="1001322"/>
                  <a:chExt cx="63817" cy="62786"/>
                </a:xfrm>
              </p:grpSpPr>
              <p:sp>
                <p:nvSpPr>
                  <p:cNvPr id="34069" name="Freeform 1640">
                    <a:extLst>
                      <a:ext uri="{FF2B5EF4-FFF2-40B4-BE49-F238E27FC236}">
                        <a16:creationId xmlns:a16="http://schemas.microsoft.com/office/drawing/2014/main" id="{3B0322C3-89FF-EAE6-87AB-C359B749A5A1}"/>
                      </a:ext>
                    </a:extLst>
                  </p:cNvPr>
                  <p:cNvSpPr/>
                  <p:nvPr/>
                </p:nvSpPr>
                <p:spPr>
                  <a:xfrm>
                    <a:off x="14920595"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70" name="Freeform 1641">
                    <a:extLst>
                      <a:ext uri="{FF2B5EF4-FFF2-40B4-BE49-F238E27FC236}">
                        <a16:creationId xmlns:a16="http://schemas.microsoft.com/office/drawing/2014/main" id="{B4D96F44-3643-524E-A606-E3C3940D25BF}"/>
                      </a:ext>
                    </a:extLst>
                  </p:cNvPr>
                  <p:cNvSpPr/>
                  <p:nvPr/>
                </p:nvSpPr>
                <p:spPr>
                  <a:xfrm>
                    <a:off x="1495298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39" name="Graphic 19">
                  <a:extLst>
                    <a:ext uri="{FF2B5EF4-FFF2-40B4-BE49-F238E27FC236}">
                      <a16:creationId xmlns:a16="http://schemas.microsoft.com/office/drawing/2014/main" id="{AFBB907C-41EF-A3C6-5152-6135320BDF2F}"/>
                    </a:ext>
                  </a:extLst>
                </p:cNvPr>
                <p:cNvGrpSpPr/>
                <p:nvPr/>
              </p:nvGrpSpPr>
              <p:grpSpPr>
                <a:xfrm>
                  <a:off x="14924405" y="1001322"/>
                  <a:ext cx="62864" cy="62786"/>
                  <a:chOff x="14924405" y="1001322"/>
                  <a:chExt cx="62864" cy="62786"/>
                </a:xfrm>
              </p:grpSpPr>
              <p:sp>
                <p:nvSpPr>
                  <p:cNvPr id="34067" name="Freeform 1643">
                    <a:extLst>
                      <a:ext uri="{FF2B5EF4-FFF2-40B4-BE49-F238E27FC236}">
                        <a16:creationId xmlns:a16="http://schemas.microsoft.com/office/drawing/2014/main" id="{DE2C014E-D3E6-B817-355C-6174A3C0C06A}"/>
                      </a:ext>
                    </a:extLst>
                  </p:cNvPr>
                  <p:cNvSpPr/>
                  <p:nvPr/>
                </p:nvSpPr>
                <p:spPr>
                  <a:xfrm>
                    <a:off x="14924405" y="1032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68" name="Freeform 1644">
                    <a:extLst>
                      <a:ext uri="{FF2B5EF4-FFF2-40B4-BE49-F238E27FC236}">
                        <a16:creationId xmlns:a16="http://schemas.microsoft.com/office/drawing/2014/main" id="{8BD9D2DE-D0F7-AC60-65A3-91293E07F520}"/>
                      </a:ext>
                    </a:extLst>
                  </p:cNvPr>
                  <p:cNvSpPr/>
                  <p:nvPr/>
                </p:nvSpPr>
                <p:spPr>
                  <a:xfrm>
                    <a:off x="1495583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0" name="Graphic 19">
                  <a:extLst>
                    <a:ext uri="{FF2B5EF4-FFF2-40B4-BE49-F238E27FC236}">
                      <a16:creationId xmlns:a16="http://schemas.microsoft.com/office/drawing/2014/main" id="{FC9BA96D-D7D4-75F7-F728-99F317E1BF15}"/>
                    </a:ext>
                  </a:extLst>
                </p:cNvPr>
                <p:cNvGrpSpPr/>
                <p:nvPr/>
              </p:nvGrpSpPr>
              <p:grpSpPr>
                <a:xfrm>
                  <a:off x="15027275" y="1001322"/>
                  <a:ext cx="62865" cy="62786"/>
                  <a:chOff x="15027275" y="1001322"/>
                  <a:chExt cx="62865" cy="62786"/>
                </a:xfrm>
              </p:grpSpPr>
              <p:sp>
                <p:nvSpPr>
                  <p:cNvPr id="34065" name="Freeform 1646">
                    <a:extLst>
                      <a:ext uri="{FF2B5EF4-FFF2-40B4-BE49-F238E27FC236}">
                        <a16:creationId xmlns:a16="http://schemas.microsoft.com/office/drawing/2014/main" id="{689D1CE3-75A2-C7DB-29AF-BDF8A734EE4D}"/>
                      </a:ext>
                    </a:extLst>
                  </p:cNvPr>
                  <p:cNvSpPr/>
                  <p:nvPr/>
                </p:nvSpPr>
                <p:spPr>
                  <a:xfrm>
                    <a:off x="15027275"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66" name="Freeform 1647">
                    <a:extLst>
                      <a:ext uri="{FF2B5EF4-FFF2-40B4-BE49-F238E27FC236}">
                        <a16:creationId xmlns:a16="http://schemas.microsoft.com/office/drawing/2014/main" id="{F6E67681-44E6-ACB2-4BD8-6BC925F0F665}"/>
                      </a:ext>
                    </a:extLst>
                  </p:cNvPr>
                  <p:cNvSpPr/>
                  <p:nvPr/>
                </p:nvSpPr>
                <p:spPr>
                  <a:xfrm>
                    <a:off x="15058708"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1" name="Graphic 19">
                  <a:extLst>
                    <a:ext uri="{FF2B5EF4-FFF2-40B4-BE49-F238E27FC236}">
                      <a16:creationId xmlns:a16="http://schemas.microsoft.com/office/drawing/2014/main" id="{5147E78F-E355-18C4-DC5F-E6A618E19D80}"/>
                    </a:ext>
                  </a:extLst>
                </p:cNvPr>
                <p:cNvGrpSpPr/>
                <p:nvPr/>
              </p:nvGrpSpPr>
              <p:grpSpPr>
                <a:xfrm>
                  <a:off x="15056803" y="1001322"/>
                  <a:ext cx="62865" cy="62786"/>
                  <a:chOff x="15056803" y="1001322"/>
                  <a:chExt cx="62865" cy="62786"/>
                </a:xfrm>
              </p:grpSpPr>
              <p:sp>
                <p:nvSpPr>
                  <p:cNvPr id="34063" name="Freeform 1649">
                    <a:extLst>
                      <a:ext uri="{FF2B5EF4-FFF2-40B4-BE49-F238E27FC236}">
                        <a16:creationId xmlns:a16="http://schemas.microsoft.com/office/drawing/2014/main" id="{03F0AC11-FC81-4EB0-349A-8C52B328CFD3}"/>
                      </a:ext>
                    </a:extLst>
                  </p:cNvPr>
                  <p:cNvSpPr/>
                  <p:nvPr/>
                </p:nvSpPr>
                <p:spPr>
                  <a:xfrm>
                    <a:off x="15056803"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64" name="Freeform 1650">
                    <a:extLst>
                      <a:ext uri="{FF2B5EF4-FFF2-40B4-BE49-F238E27FC236}">
                        <a16:creationId xmlns:a16="http://schemas.microsoft.com/office/drawing/2014/main" id="{6059EA23-6150-9D02-F576-C527634FB491}"/>
                      </a:ext>
                    </a:extLst>
                  </p:cNvPr>
                  <p:cNvSpPr/>
                  <p:nvPr/>
                </p:nvSpPr>
                <p:spPr>
                  <a:xfrm>
                    <a:off x="1508823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2" name="Graphic 19">
                  <a:extLst>
                    <a:ext uri="{FF2B5EF4-FFF2-40B4-BE49-F238E27FC236}">
                      <a16:creationId xmlns:a16="http://schemas.microsoft.com/office/drawing/2014/main" id="{732BF368-FD0C-DC1A-0D5A-C25CC9C025C8}"/>
                    </a:ext>
                  </a:extLst>
                </p:cNvPr>
                <p:cNvGrpSpPr/>
                <p:nvPr/>
              </p:nvGrpSpPr>
              <p:grpSpPr>
                <a:xfrm>
                  <a:off x="15096808" y="1001322"/>
                  <a:ext cx="62865" cy="62786"/>
                  <a:chOff x="15096808" y="1001322"/>
                  <a:chExt cx="62865" cy="62786"/>
                </a:xfrm>
              </p:grpSpPr>
              <p:sp>
                <p:nvSpPr>
                  <p:cNvPr id="34061" name="Freeform 1652">
                    <a:extLst>
                      <a:ext uri="{FF2B5EF4-FFF2-40B4-BE49-F238E27FC236}">
                        <a16:creationId xmlns:a16="http://schemas.microsoft.com/office/drawing/2014/main" id="{3F4A5FAE-CEED-35E8-1D20-53347A812206}"/>
                      </a:ext>
                    </a:extLst>
                  </p:cNvPr>
                  <p:cNvSpPr/>
                  <p:nvPr/>
                </p:nvSpPr>
                <p:spPr>
                  <a:xfrm>
                    <a:off x="15096808"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62" name="Freeform 1653">
                    <a:extLst>
                      <a:ext uri="{FF2B5EF4-FFF2-40B4-BE49-F238E27FC236}">
                        <a16:creationId xmlns:a16="http://schemas.microsoft.com/office/drawing/2014/main" id="{DB24EFF2-F016-F540-BEA6-3D1A6AF73353}"/>
                      </a:ext>
                    </a:extLst>
                  </p:cNvPr>
                  <p:cNvSpPr/>
                  <p:nvPr/>
                </p:nvSpPr>
                <p:spPr>
                  <a:xfrm>
                    <a:off x="1512824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3" name="Graphic 19">
                  <a:extLst>
                    <a:ext uri="{FF2B5EF4-FFF2-40B4-BE49-F238E27FC236}">
                      <a16:creationId xmlns:a16="http://schemas.microsoft.com/office/drawing/2014/main" id="{6DD0D705-CFD7-72FB-B9EC-8D7E6B9250D5}"/>
                    </a:ext>
                  </a:extLst>
                </p:cNvPr>
                <p:cNvGrpSpPr/>
                <p:nvPr/>
              </p:nvGrpSpPr>
              <p:grpSpPr>
                <a:xfrm>
                  <a:off x="15110143" y="1001322"/>
                  <a:ext cx="62864" cy="62786"/>
                  <a:chOff x="15110143" y="1001322"/>
                  <a:chExt cx="62864" cy="62786"/>
                </a:xfrm>
              </p:grpSpPr>
              <p:sp>
                <p:nvSpPr>
                  <p:cNvPr id="34059" name="Freeform 1655">
                    <a:extLst>
                      <a:ext uri="{FF2B5EF4-FFF2-40B4-BE49-F238E27FC236}">
                        <a16:creationId xmlns:a16="http://schemas.microsoft.com/office/drawing/2014/main" id="{3CB51C5E-5089-4AD3-7E87-98827BD48C31}"/>
                      </a:ext>
                    </a:extLst>
                  </p:cNvPr>
                  <p:cNvSpPr/>
                  <p:nvPr/>
                </p:nvSpPr>
                <p:spPr>
                  <a:xfrm>
                    <a:off x="15110143" y="1032716"/>
                    <a:ext cx="62864" cy="9513"/>
                  </a:xfrm>
                  <a:custGeom>
                    <a:avLst/>
                    <a:gdLst>
                      <a:gd name="connsiteX0" fmla="*/ 0 w 62864"/>
                      <a:gd name="connsiteY0" fmla="*/ 0 h 9513"/>
                      <a:gd name="connsiteX1" fmla="*/ 62865 w 62864"/>
                      <a:gd name="connsiteY1" fmla="*/ 0 h 9513"/>
                    </a:gdLst>
                    <a:ahLst/>
                    <a:cxnLst>
                      <a:cxn ang="0">
                        <a:pos x="connsiteX0" y="connsiteY0"/>
                      </a:cxn>
                      <a:cxn ang="0">
                        <a:pos x="connsiteX1" y="connsiteY1"/>
                      </a:cxn>
                    </a:cxnLst>
                    <a:rect l="l" t="t" r="r" b="b"/>
                    <a:pathLst>
                      <a:path w="62864"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60" name="Freeform 1656">
                    <a:extLst>
                      <a:ext uri="{FF2B5EF4-FFF2-40B4-BE49-F238E27FC236}">
                        <a16:creationId xmlns:a16="http://schemas.microsoft.com/office/drawing/2014/main" id="{D4C61E3B-411B-AEC7-8B11-F37BCB88BC9E}"/>
                      </a:ext>
                    </a:extLst>
                  </p:cNvPr>
                  <p:cNvSpPr/>
                  <p:nvPr/>
                </p:nvSpPr>
                <p:spPr>
                  <a:xfrm>
                    <a:off x="1514157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4" name="Graphic 19">
                  <a:extLst>
                    <a:ext uri="{FF2B5EF4-FFF2-40B4-BE49-F238E27FC236}">
                      <a16:creationId xmlns:a16="http://schemas.microsoft.com/office/drawing/2014/main" id="{D4BDF7E0-9ED2-9DCA-0520-4BF716661C73}"/>
                    </a:ext>
                  </a:extLst>
                </p:cNvPr>
                <p:cNvGrpSpPr/>
                <p:nvPr/>
              </p:nvGrpSpPr>
              <p:grpSpPr>
                <a:xfrm>
                  <a:off x="15112048" y="1001322"/>
                  <a:ext cx="63817" cy="62786"/>
                  <a:chOff x="15112048" y="1001322"/>
                  <a:chExt cx="63817" cy="62786"/>
                </a:xfrm>
              </p:grpSpPr>
              <p:sp>
                <p:nvSpPr>
                  <p:cNvPr id="34057" name="Freeform 1658">
                    <a:extLst>
                      <a:ext uri="{FF2B5EF4-FFF2-40B4-BE49-F238E27FC236}">
                        <a16:creationId xmlns:a16="http://schemas.microsoft.com/office/drawing/2014/main" id="{F9EB3650-44FF-6F75-F856-6FD44CA3AA88}"/>
                      </a:ext>
                    </a:extLst>
                  </p:cNvPr>
                  <p:cNvSpPr/>
                  <p:nvPr/>
                </p:nvSpPr>
                <p:spPr>
                  <a:xfrm>
                    <a:off x="15112048" y="103271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058" name="Freeform 1659">
                    <a:extLst>
                      <a:ext uri="{FF2B5EF4-FFF2-40B4-BE49-F238E27FC236}">
                        <a16:creationId xmlns:a16="http://schemas.microsoft.com/office/drawing/2014/main" id="{A55FB54A-3AD4-1721-9CF0-35EB1687C2CF}"/>
                      </a:ext>
                    </a:extLst>
                  </p:cNvPr>
                  <p:cNvSpPr/>
                  <p:nvPr/>
                </p:nvSpPr>
                <p:spPr>
                  <a:xfrm>
                    <a:off x="15143480"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5" name="Graphic 19">
                  <a:extLst>
                    <a:ext uri="{FF2B5EF4-FFF2-40B4-BE49-F238E27FC236}">
                      <a16:creationId xmlns:a16="http://schemas.microsoft.com/office/drawing/2014/main" id="{19A5B7C7-F2FB-09F2-DA2E-64F88078FD9C}"/>
                    </a:ext>
                  </a:extLst>
                </p:cNvPr>
                <p:cNvGrpSpPr/>
                <p:nvPr/>
              </p:nvGrpSpPr>
              <p:grpSpPr>
                <a:xfrm>
                  <a:off x="15180628" y="1001322"/>
                  <a:ext cx="63817" cy="62786"/>
                  <a:chOff x="15180628" y="1001322"/>
                  <a:chExt cx="63817" cy="62786"/>
                </a:xfrm>
              </p:grpSpPr>
              <p:sp>
                <p:nvSpPr>
                  <p:cNvPr id="34055" name="Freeform 1661">
                    <a:extLst>
                      <a:ext uri="{FF2B5EF4-FFF2-40B4-BE49-F238E27FC236}">
                        <a16:creationId xmlns:a16="http://schemas.microsoft.com/office/drawing/2014/main" id="{4DDF53B2-A376-5DB1-F116-1D0B742E7DA6}"/>
                      </a:ext>
                    </a:extLst>
                  </p:cNvPr>
                  <p:cNvSpPr/>
                  <p:nvPr/>
                </p:nvSpPr>
                <p:spPr>
                  <a:xfrm>
                    <a:off x="15180628" y="1032716"/>
                    <a:ext cx="63817" cy="9513"/>
                  </a:xfrm>
                  <a:custGeom>
                    <a:avLst/>
                    <a:gdLst>
                      <a:gd name="connsiteX0" fmla="*/ 0 w 63817"/>
                      <a:gd name="connsiteY0" fmla="*/ 0 h 9513"/>
                      <a:gd name="connsiteX1" fmla="*/ 63817 w 63817"/>
                      <a:gd name="connsiteY1" fmla="*/ 0 h 9513"/>
                    </a:gdLst>
                    <a:ahLst/>
                    <a:cxnLst>
                      <a:cxn ang="0">
                        <a:pos x="connsiteX0" y="connsiteY0"/>
                      </a:cxn>
                      <a:cxn ang="0">
                        <a:pos x="connsiteX1" y="connsiteY1"/>
                      </a:cxn>
                    </a:cxnLst>
                    <a:rect l="l" t="t" r="r" b="b"/>
                    <a:pathLst>
                      <a:path w="63817" h="9513">
                        <a:moveTo>
                          <a:pt x="0" y="0"/>
                        </a:moveTo>
                        <a:lnTo>
                          <a:pt x="63817" y="0"/>
                        </a:lnTo>
                      </a:path>
                    </a:pathLst>
                  </a:custGeom>
                  <a:ln w="12700" cap="flat">
                    <a:solidFill>
                      <a:schemeClr val="accent3"/>
                    </a:solidFill>
                    <a:prstDash val="solid"/>
                    <a:miter/>
                  </a:ln>
                </p:spPr>
                <p:txBody>
                  <a:bodyPr rtlCol="0" anchor="ctr"/>
                  <a:lstStyle/>
                  <a:p>
                    <a:endParaRPr lang="en-US" sz="2400"/>
                  </a:p>
                </p:txBody>
              </p:sp>
              <p:sp>
                <p:nvSpPr>
                  <p:cNvPr id="34056" name="Freeform 1662">
                    <a:extLst>
                      <a:ext uri="{FF2B5EF4-FFF2-40B4-BE49-F238E27FC236}">
                        <a16:creationId xmlns:a16="http://schemas.microsoft.com/office/drawing/2014/main" id="{F7C9CA84-2D15-3B9D-7E2F-AC4F5890C2F3}"/>
                      </a:ext>
                    </a:extLst>
                  </p:cNvPr>
                  <p:cNvSpPr/>
                  <p:nvPr/>
                </p:nvSpPr>
                <p:spPr>
                  <a:xfrm>
                    <a:off x="15213013"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6" name="Graphic 19">
                  <a:extLst>
                    <a:ext uri="{FF2B5EF4-FFF2-40B4-BE49-F238E27FC236}">
                      <a16:creationId xmlns:a16="http://schemas.microsoft.com/office/drawing/2014/main" id="{5FC226F3-9A0C-47A1-94C7-E8F301B81A8F}"/>
                    </a:ext>
                  </a:extLst>
                </p:cNvPr>
                <p:cNvGrpSpPr/>
                <p:nvPr/>
              </p:nvGrpSpPr>
              <p:grpSpPr>
                <a:xfrm>
                  <a:off x="15216823" y="1001322"/>
                  <a:ext cx="62865" cy="62786"/>
                  <a:chOff x="15216823" y="1001322"/>
                  <a:chExt cx="62865" cy="62786"/>
                </a:xfrm>
              </p:grpSpPr>
              <p:sp>
                <p:nvSpPr>
                  <p:cNvPr id="34053" name="Freeform 1664">
                    <a:extLst>
                      <a:ext uri="{FF2B5EF4-FFF2-40B4-BE49-F238E27FC236}">
                        <a16:creationId xmlns:a16="http://schemas.microsoft.com/office/drawing/2014/main" id="{45F5B8A9-07A6-F369-C2A4-10E39BBC5376}"/>
                      </a:ext>
                    </a:extLst>
                  </p:cNvPr>
                  <p:cNvSpPr/>
                  <p:nvPr/>
                </p:nvSpPr>
                <p:spPr>
                  <a:xfrm>
                    <a:off x="15216823"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54" name="Freeform 1665">
                    <a:extLst>
                      <a:ext uri="{FF2B5EF4-FFF2-40B4-BE49-F238E27FC236}">
                        <a16:creationId xmlns:a16="http://schemas.microsoft.com/office/drawing/2014/main" id="{6112BEA2-ECB8-BEB0-AFC2-AF75161F86A4}"/>
                      </a:ext>
                    </a:extLst>
                  </p:cNvPr>
                  <p:cNvSpPr/>
                  <p:nvPr/>
                </p:nvSpPr>
                <p:spPr>
                  <a:xfrm>
                    <a:off x="1524825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7" name="Graphic 19">
                  <a:extLst>
                    <a:ext uri="{FF2B5EF4-FFF2-40B4-BE49-F238E27FC236}">
                      <a16:creationId xmlns:a16="http://schemas.microsoft.com/office/drawing/2014/main" id="{CD231956-F952-437D-777A-2DA0C67E59AE}"/>
                    </a:ext>
                  </a:extLst>
                </p:cNvPr>
                <p:cNvGrpSpPr/>
                <p:nvPr/>
              </p:nvGrpSpPr>
              <p:grpSpPr>
                <a:xfrm>
                  <a:off x="15273973" y="1001322"/>
                  <a:ext cx="62865" cy="62786"/>
                  <a:chOff x="15273973" y="1001322"/>
                  <a:chExt cx="62865" cy="62786"/>
                </a:xfrm>
              </p:grpSpPr>
              <p:sp>
                <p:nvSpPr>
                  <p:cNvPr id="34051" name="Freeform 1667">
                    <a:extLst>
                      <a:ext uri="{FF2B5EF4-FFF2-40B4-BE49-F238E27FC236}">
                        <a16:creationId xmlns:a16="http://schemas.microsoft.com/office/drawing/2014/main" id="{B19F9EC4-F673-0FC8-DB01-C644CDC6C749}"/>
                      </a:ext>
                    </a:extLst>
                  </p:cNvPr>
                  <p:cNvSpPr/>
                  <p:nvPr/>
                </p:nvSpPr>
                <p:spPr>
                  <a:xfrm>
                    <a:off x="15273973" y="1032716"/>
                    <a:ext cx="62865" cy="9513"/>
                  </a:xfrm>
                  <a:custGeom>
                    <a:avLst/>
                    <a:gdLst>
                      <a:gd name="connsiteX0" fmla="*/ 0 w 62865"/>
                      <a:gd name="connsiteY0" fmla="*/ 0 h 9513"/>
                      <a:gd name="connsiteX1" fmla="*/ 62865 w 62865"/>
                      <a:gd name="connsiteY1" fmla="*/ 0 h 9513"/>
                    </a:gdLst>
                    <a:ahLst/>
                    <a:cxnLst>
                      <a:cxn ang="0">
                        <a:pos x="connsiteX0" y="connsiteY0"/>
                      </a:cxn>
                      <a:cxn ang="0">
                        <a:pos x="connsiteX1" y="connsiteY1"/>
                      </a:cxn>
                    </a:cxnLst>
                    <a:rect l="l" t="t" r="r" b="b"/>
                    <a:pathLst>
                      <a:path w="62865" h="9513">
                        <a:moveTo>
                          <a:pt x="0" y="0"/>
                        </a:moveTo>
                        <a:lnTo>
                          <a:pt x="62865" y="0"/>
                        </a:lnTo>
                      </a:path>
                    </a:pathLst>
                  </a:custGeom>
                  <a:ln w="12700" cap="flat">
                    <a:solidFill>
                      <a:schemeClr val="accent3"/>
                    </a:solidFill>
                    <a:prstDash val="solid"/>
                    <a:miter/>
                  </a:ln>
                </p:spPr>
                <p:txBody>
                  <a:bodyPr rtlCol="0" anchor="ctr"/>
                  <a:lstStyle/>
                  <a:p>
                    <a:endParaRPr lang="en-US" sz="2400"/>
                  </a:p>
                </p:txBody>
              </p:sp>
              <p:sp>
                <p:nvSpPr>
                  <p:cNvPr id="34052" name="Freeform 1668">
                    <a:extLst>
                      <a:ext uri="{FF2B5EF4-FFF2-40B4-BE49-F238E27FC236}">
                        <a16:creationId xmlns:a16="http://schemas.microsoft.com/office/drawing/2014/main" id="{00C504C4-986C-97A2-D777-9E97BCAAFAFF}"/>
                      </a:ext>
                    </a:extLst>
                  </p:cNvPr>
                  <p:cNvSpPr/>
                  <p:nvPr/>
                </p:nvSpPr>
                <p:spPr>
                  <a:xfrm>
                    <a:off x="1530540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nvGrpSpPr>
                <p:cNvPr id="34048" name="Graphic 19">
                  <a:extLst>
                    <a:ext uri="{FF2B5EF4-FFF2-40B4-BE49-F238E27FC236}">
                      <a16:creationId xmlns:a16="http://schemas.microsoft.com/office/drawing/2014/main" id="{9B37F519-E578-AEB0-2472-EC6A47CD9789}"/>
                    </a:ext>
                  </a:extLst>
                </p:cNvPr>
                <p:cNvGrpSpPr/>
                <p:nvPr/>
              </p:nvGrpSpPr>
              <p:grpSpPr>
                <a:xfrm>
                  <a:off x="15292070" y="1001322"/>
                  <a:ext cx="63817" cy="62786"/>
                  <a:chOff x="15292070" y="1001322"/>
                  <a:chExt cx="63817" cy="62786"/>
                </a:xfrm>
              </p:grpSpPr>
              <p:sp>
                <p:nvSpPr>
                  <p:cNvPr id="34049" name="Freeform 1670">
                    <a:extLst>
                      <a:ext uri="{FF2B5EF4-FFF2-40B4-BE49-F238E27FC236}">
                        <a16:creationId xmlns:a16="http://schemas.microsoft.com/office/drawing/2014/main" id="{45B60D8A-E3D0-2FEB-4B30-D268D5C0DAB6}"/>
                      </a:ext>
                    </a:extLst>
                  </p:cNvPr>
                  <p:cNvSpPr/>
                  <p:nvPr/>
                </p:nvSpPr>
                <p:spPr>
                  <a:xfrm>
                    <a:off x="15292070" y="1032716"/>
                    <a:ext cx="63817" cy="9513"/>
                  </a:xfrm>
                  <a:custGeom>
                    <a:avLst/>
                    <a:gdLst>
                      <a:gd name="connsiteX0" fmla="*/ 0 w 63817"/>
                      <a:gd name="connsiteY0" fmla="*/ 0 h 9513"/>
                      <a:gd name="connsiteX1" fmla="*/ 63818 w 63817"/>
                      <a:gd name="connsiteY1" fmla="*/ 0 h 9513"/>
                    </a:gdLst>
                    <a:ahLst/>
                    <a:cxnLst>
                      <a:cxn ang="0">
                        <a:pos x="connsiteX0" y="connsiteY0"/>
                      </a:cxn>
                      <a:cxn ang="0">
                        <a:pos x="connsiteX1" y="connsiteY1"/>
                      </a:cxn>
                    </a:cxnLst>
                    <a:rect l="l" t="t" r="r" b="b"/>
                    <a:pathLst>
                      <a:path w="63817" h="9513">
                        <a:moveTo>
                          <a:pt x="0" y="0"/>
                        </a:moveTo>
                        <a:lnTo>
                          <a:pt x="63818" y="0"/>
                        </a:lnTo>
                      </a:path>
                    </a:pathLst>
                  </a:custGeom>
                  <a:ln w="12700" cap="flat">
                    <a:solidFill>
                      <a:schemeClr val="accent3"/>
                    </a:solidFill>
                    <a:prstDash val="solid"/>
                    <a:miter/>
                  </a:ln>
                </p:spPr>
                <p:txBody>
                  <a:bodyPr rtlCol="0" anchor="ctr"/>
                  <a:lstStyle/>
                  <a:p>
                    <a:endParaRPr lang="en-US" sz="2400"/>
                  </a:p>
                </p:txBody>
              </p:sp>
              <p:sp>
                <p:nvSpPr>
                  <p:cNvPr id="34050" name="Freeform 1671">
                    <a:extLst>
                      <a:ext uri="{FF2B5EF4-FFF2-40B4-BE49-F238E27FC236}">
                        <a16:creationId xmlns:a16="http://schemas.microsoft.com/office/drawing/2014/main" id="{66CFE3F0-F90C-EC04-EDF5-27F714EA8FEF}"/>
                      </a:ext>
                    </a:extLst>
                  </p:cNvPr>
                  <p:cNvSpPr/>
                  <p:nvPr/>
                </p:nvSpPr>
                <p:spPr>
                  <a:xfrm>
                    <a:off x="15324455" y="1001322"/>
                    <a:ext cx="9525" cy="62786"/>
                  </a:xfrm>
                  <a:custGeom>
                    <a:avLst/>
                    <a:gdLst>
                      <a:gd name="connsiteX0" fmla="*/ 0 w 9525"/>
                      <a:gd name="connsiteY0" fmla="*/ 62786 h 62786"/>
                      <a:gd name="connsiteX1" fmla="*/ 0 w 9525"/>
                      <a:gd name="connsiteY1" fmla="*/ 0 h 62786"/>
                    </a:gdLst>
                    <a:ahLst/>
                    <a:cxnLst>
                      <a:cxn ang="0">
                        <a:pos x="connsiteX0" y="connsiteY0"/>
                      </a:cxn>
                      <a:cxn ang="0">
                        <a:pos x="connsiteX1" y="connsiteY1"/>
                      </a:cxn>
                    </a:cxnLst>
                    <a:rect l="l" t="t" r="r" b="b"/>
                    <a:pathLst>
                      <a:path w="9525" h="62786">
                        <a:moveTo>
                          <a:pt x="0" y="62786"/>
                        </a:moveTo>
                        <a:lnTo>
                          <a:pt x="0" y="0"/>
                        </a:lnTo>
                      </a:path>
                    </a:pathLst>
                  </a:custGeom>
                  <a:ln w="12700" cap="flat">
                    <a:solidFill>
                      <a:schemeClr val="accent3"/>
                    </a:solidFill>
                    <a:prstDash val="solid"/>
                    <a:miter/>
                  </a:ln>
                </p:spPr>
                <p:txBody>
                  <a:bodyPr rtlCol="0" anchor="ctr"/>
                  <a:lstStyle/>
                  <a:p>
                    <a:endParaRPr lang="en-US" sz="2400"/>
                  </a:p>
                </p:txBody>
              </p:sp>
            </p:grpSp>
          </p:grpSp>
        </p:grpSp>
      </p:grpSp>
      <p:sp>
        <p:nvSpPr>
          <p:cNvPr id="35512" name="TextBox 35511">
            <a:extLst>
              <a:ext uri="{FF2B5EF4-FFF2-40B4-BE49-F238E27FC236}">
                <a16:creationId xmlns:a16="http://schemas.microsoft.com/office/drawing/2014/main" id="{5C991C67-CF03-ADF4-A409-D5F7B470FA55}"/>
              </a:ext>
            </a:extLst>
          </p:cNvPr>
          <p:cNvSpPr txBox="1"/>
          <p:nvPr/>
        </p:nvSpPr>
        <p:spPr bwMode="auto">
          <a:xfrm>
            <a:off x="7588086" y="1992220"/>
            <a:ext cx="696024"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2"/>
                </a:solidFill>
                <a:latin typeface="Calibri" panose="020F0502020204030204" pitchFamily="34" charset="0"/>
              </a:rPr>
              <a:t>83.1%</a:t>
            </a:r>
          </a:p>
        </p:txBody>
      </p:sp>
      <p:sp>
        <p:nvSpPr>
          <p:cNvPr id="35513" name="TextBox 35512">
            <a:extLst>
              <a:ext uri="{FF2B5EF4-FFF2-40B4-BE49-F238E27FC236}">
                <a16:creationId xmlns:a16="http://schemas.microsoft.com/office/drawing/2014/main" id="{262D61F0-E8D6-3867-5E79-551DEF816C50}"/>
              </a:ext>
            </a:extLst>
          </p:cNvPr>
          <p:cNvSpPr txBox="1"/>
          <p:nvPr/>
        </p:nvSpPr>
        <p:spPr bwMode="auto">
          <a:xfrm>
            <a:off x="7588086" y="3078648"/>
            <a:ext cx="696024"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3"/>
                </a:solidFill>
                <a:latin typeface="Calibri" panose="020F0502020204030204" pitchFamily="34" charset="0"/>
              </a:rPr>
              <a:t>66.5%</a:t>
            </a:r>
          </a:p>
        </p:txBody>
      </p:sp>
      <p:sp>
        <p:nvSpPr>
          <p:cNvPr id="35514" name="TextBox 35513">
            <a:extLst>
              <a:ext uri="{FF2B5EF4-FFF2-40B4-BE49-F238E27FC236}">
                <a16:creationId xmlns:a16="http://schemas.microsoft.com/office/drawing/2014/main" id="{E6F1E411-6C47-8910-BC83-C3CAA1A33418}"/>
              </a:ext>
            </a:extLst>
          </p:cNvPr>
          <p:cNvSpPr txBox="1"/>
          <p:nvPr/>
        </p:nvSpPr>
        <p:spPr bwMode="auto">
          <a:xfrm>
            <a:off x="11029751" y="3292012"/>
            <a:ext cx="821187"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3"/>
                </a:solidFill>
                <a:latin typeface="Calibri" panose="020F0502020204030204" pitchFamily="34" charset="0"/>
              </a:rPr>
              <a:t>FCR/BR</a:t>
            </a:r>
          </a:p>
        </p:txBody>
      </p:sp>
      <p:sp>
        <p:nvSpPr>
          <p:cNvPr id="35515" name="TextBox 35514">
            <a:extLst>
              <a:ext uri="{FF2B5EF4-FFF2-40B4-BE49-F238E27FC236}">
                <a16:creationId xmlns:a16="http://schemas.microsoft.com/office/drawing/2014/main" id="{A2F416B9-D6B0-FFC0-3233-ED1042627C12}"/>
              </a:ext>
            </a:extLst>
          </p:cNvPr>
          <p:cNvSpPr txBox="1"/>
          <p:nvPr/>
        </p:nvSpPr>
        <p:spPr bwMode="auto">
          <a:xfrm>
            <a:off x="10856041" y="3077208"/>
            <a:ext cx="421014"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1"/>
                </a:solidFill>
                <a:latin typeface="Calibri" panose="020F0502020204030204" pitchFamily="34" charset="0"/>
              </a:rPr>
              <a:t>AV</a:t>
            </a:r>
          </a:p>
        </p:txBody>
      </p:sp>
      <p:sp>
        <p:nvSpPr>
          <p:cNvPr id="35516" name="TextBox 35515">
            <a:extLst>
              <a:ext uri="{FF2B5EF4-FFF2-40B4-BE49-F238E27FC236}">
                <a16:creationId xmlns:a16="http://schemas.microsoft.com/office/drawing/2014/main" id="{169169BB-708F-0EA0-9955-3FDBE25A5406}"/>
              </a:ext>
            </a:extLst>
          </p:cNvPr>
          <p:cNvSpPr txBox="1"/>
          <p:nvPr/>
        </p:nvSpPr>
        <p:spPr bwMode="auto">
          <a:xfrm>
            <a:off x="11267606" y="2595026"/>
            <a:ext cx="556435"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2"/>
                </a:solidFill>
                <a:latin typeface="Calibri" panose="020F0502020204030204" pitchFamily="34" charset="0"/>
              </a:rPr>
              <a:t>AVO</a:t>
            </a:r>
          </a:p>
        </p:txBody>
      </p:sp>
      <p:sp>
        <p:nvSpPr>
          <p:cNvPr id="35517" name="TextBox 35516">
            <a:extLst>
              <a:ext uri="{FF2B5EF4-FFF2-40B4-BE49-F238E27FC236}">
                <a16:creationId xmlns:a16="http://schemas.microsoft.com/office/drawing/2014/main" id="{A5484EA4-D7B3-00B7-1586-01D6B495651D}"/>
              </a:ext>
            </a:extLst>
          </p:cNvPr>
          <p:cNvSpPr txBox="1"/>
          <p:nvPr/>
        </p:nvSpPr>
        <p:spPr bwMode="auto">
          <a:xfrm>
            <a:off x="7977341" y="2484243"/>
            <a:ext cx="700834" cy="338554"/>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600" b="1">
                <a:solidFill>
                  <a:schemeClr val="accent1"/>
                </a:solidFill>
                <a:latin typeface="Calibri" panose="020F0502020204030204" pitchFamily="34" charset="0"/>
              </a:rPr>
              <a:t>76.5%</a:t>
            </a:r>
          </a:p>
        </p:txBody>
      </p:sp>
      <p:sp>
        <p:nvSpPr>
          <p:cNvPr id="3" name="TextBox 2">
            <a:extLst>
              <a:ext uri="{FF2B5EF4-FFF2-40B4-BE49-F238E27FC236}">
                <a16:creationId xmlns:a16="http://schemas.microsoft.com/office/drawing/2014/main" id="{E946FBE9-F2ED-2101-EE67-E2ABCC5986A1}"/>
              </a:ext>
            </a:extLst>
          </p:cNvPr>
          <p:cNvSpPr txBox="1"/>
          <p:nvPr/>
        </p:nvSpPr>
        <p:spPr bwMode="auto">
          <a:xfrm>
            <a:off x="4760728" y="1550754"/>
            <a:ext cx="3401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Median follow-up: 48.0 </a:t>
            </a:r>
            <a:r>
              <a:rPr lang="en-US" b="1" err="1">
                <a:solidFill>
                  <a:schemeClr val="bg1"/>
                </a:solidFill>
                <a:latin typeface="Calibri" panose="020F0502020204030204" pitchFamily="34" charset="0"/>
              </a:rPr>
              <a:t>mo</a:t>
            </a:r>
            <a:endParaRPr lang="en-US" b="1">
              <a:solidFill>
                <a:schemeClr val="bg1"/>
              </a:solidFill>
              <a:latin typeface="Calibri" panose="020F0502020204030204" pitchFamily="34" charset="0"/>
            </a:endParaRPr>
          </a:p>
        </p:txBody>
      </p:sp>
      <p:graphicFrame>
        <p:nvGraphicFramePr>
          <p:cNvPr id="59" name="Content Placeholder 4">
            <a:extLst>
              <a:ext uri="{FF2B5EF4-FFF2-40B4-BE49-F238E27FC236}">
                <a16:creationId xmlns:a16="http://schemas.microsoft.com/office/drawing/2014/main" id="{F6C38035-01A0-43A1-B182-C530C0BC5D7F}"/>
              </a:ext>
            </a:extLst>
          </p:cNvPr>
          <p:cNvGraphicFramePr>
            <a:graphicFrameLocks/>
          </p:cNvGraphicFramePr>
          <p:nvPr>
            <p:extLst>
              <p:ext uri="{D42A27DB-BD31-4B8C-83A1-F6EECF244321}">
                <p14:modId xmlns:p14="http://schemas.microsoft.com/office/powerpoint/2010/main" val="185117050"/>
              </p:ext>
            </p:extLst>
          </p:nvPr>
        </p:nvGraphicFramePr>
        <p:xfrm>
          <a:off x="5273040" y="3599646"/>
          <a:ext cx="1645920" cy="853440"/>
        </p:xfrm>
        <a:graphic>
          <a:graphicData uri="http://schemas.openxmlformats.org/drawingml/2006/table">
            <a:tbl>
              <a:tblPr firstRow="1" bandRow="1">
                <a:tableStyleId>{5C22544A-7EE6-4342-B048-85BDC9FD1C3A}</a:tableStyleId>
              </a:tblPr>
              <a:tblGrid>
                <a:gridCol w="822960">
                  <a:extLst>
                    <a:ext uri="{9D8B030D-6E8A-4147-A177-3AD203B41FA5}">
                      <a16:colId xmlns:a16="http://schemas.microsoft.com/office/drawing/2014/main" val="237675134"/>
                    </a:ext>
                  </a:extLst>
                </a:gridCol>
                <a:gridCol w="822960">
                  <a:extLst>
                    <a:ext uri="{9D8B030D-6E8A-4147-A177-3AD203B41FA5}">
                      <a16:colId xmlns:a16="http://schemas.microsoft.com/office/drawing/2014/main" val="4186756895"/>
                    </a:ext>
                  </a:extLst>
                </a:gridCol>
              </a:tblGrid>
              <a:tr h="184654">
                <a:tc>
                  <a:txBody>
                    <a:bodyPr/>
                    <a:lstStyle/>
                    <a:p>
                      <a:endParaRPr lang="en-US" sz="1400">
                        <a:solidFill>
                          <a:schemeClr val="bg1"/>
                        </a:solidFill>
                      </a:endParaRPr>
                    </a:p>
                  </a:txBody>
                  <a:tcPr marT="0" marB="0">
                    <a:solidFill>
                      <a:schemeClr val="tx1"/>
                    </a:solidFill>
                  </a:tcPr>
                </a:tc>
                <a:tc>
                  <a:txBody>
                    <a:bodyPr/>
                    <a:lstStyle/>
                    <a:p>
                      <a:pPr algn="ctr"/>
                      <a:r>
                        <a:rPr lang="en-US" sz="1400">
                          <a:solidFill>
                            <a:schemeClr val="bg1"/>
                          </a:solidFill>
                        </a:rPr>
                        <a:t>PFS, </a:t>
                      </a:r>
                      <a:r>
                        <a:rPr lang="en-US" sz="1400" err="1">
                          <a:solidFill>
                            <a:schemeClr val="bg1"/>
                          </a:solidFill>
                        </a:rPr>
                        <a:t>mo</a:t>
                      </a:r>
                      <a:endParaRPr lang="en-US" sz="1400">
                        <a:solidFill>
                          <a:schemeClr val="bg1"/>
                        </a:solidFill>
                      </a:endParaRPr>
                    </a:p>
                  </a:txBody>
                  <a:tcPr marT="0" marB="0">
                    <a:solidFill>
                      <a:schemeClr val="tx1"/>
                    </a:solidFill>
                  </a:tcPr>
                </a:tc>
                <a:extLst>
                  <a:ext uri="{0D108BD9-81ED-4DB2-BD59-A6C34878D82A}">
                    <a16:rowId xmlns:a16="http://schemas.microsoft.com/office/drawing/2014/main" val="906463806"/>
                  </a:ext>
                </a:extLst>
              </a:tr>
              <a:tr h="184654">
                <a:tc>
                  <a:txBody>
                    <a:bodyPr/>
                    <a:lstStyle/>
                    <a:p>
                      <a:r>
                        <a:rPr lang="en-US" sz="1400" b="1">
                          <a:solidFill>
                            <a:schemeClr val="accent1"/>
                          </a:solidFill>
                        </a:rPr>
                        <a:t>AV</a:t>
                      </a:r>
                      <a:endParaRPr lang="en-US" sz="1400" b="1">
                        <a:solidFill>
                          <a:schemeClr val="accent3"/>
                        </a:solidFill>
                      </a:endParaRPr>
                    </a:p>
                  </a:txBody>
                  <a:tcPr marT="0" marB="0">
                    <a:solidFill>
                      <a:schemeClr val="tx1"/>
                    </a:solidFill>
                  </a:tcPr>
                </a:tc>
                <a:tc>
                  <a:txBody>
                    <a:bodyPr/>
                    <a:lstStyle/>
                    <a:p>
                      <a:pPr algn="ctr"/>
                      <a:r>
                        <a:rPr lang="en-US" sz="1400">
                          <a:solidFill>
                            <a:schemeClr val="bg1"/>
                          </a:solidFill>
                        </a:rPr>
                        <a:t>NR</a:t>
                      </a:r>
                    </a:p>
                  </a:txBody>
                  <a:tcPr marT="0" marB="0">
                    <a:solidFill>
                      <a:schemeClr val="tx1"/>
                    </a:solidFill>
                  </a:tcPr>
                </a:tc>
                <a:extLst>
                  <a:ext uri="{0D108BD9-81ED-4DB2-BD59-A6C34878D82A}">
                    <a16:rowId xmlns:a16="http://schemas.microsoft.com/office/drawing/2014/main" val="385030935"/>
                  </a:ext>
                </a:extLst>
              </a:tr>
              <a:tr h="184654">
                <a:tc>
                  <a:txBody>
                    <a:bodyPr/>
                    <a:lstStyle/>
                    <a:p>
                      <a:r>
                        <a:rPr lang="en-US" sz="1400" b="1">
                          <a:solidFill>
                            <a:schemeClr val="accent2"/>
                          </a:solidFill>
                        </a:rPr>
                        <a:t>AVO</a:t>
                      </a:r>
                      <a:endParaRPr lang="en-US" sz="1400" b="1">
                        <a:solidFill>
                          <a:schemeClr val="accent3"/>
                        </a:solidFill>
                      </a:endParaRPr>
                    </a:p>
                  </a:txBody>
                  <a:tcPr marT="0" marB="0">
                    <a:solidFill>
                      <a:schemeClr val="tx1"/>
                    </a:solidFill>
                  </a:tcPr>
                </a:tc>
                <a:tc>
                  <a:txBody>
                    <a:bodyPr/>
                    <a:lstStyle/>
                    <a:p>
                      <a:pPr algn="ctr"/>
                      <a:r>
                        <a:rPr lang="en-US" sz="1400">
                          <a:solidFill>
                            <a:schemeClr val="bg1"/>
                          </a:solidFill>
                        </a:rPr>
                        <a:t>NR</a:t>
                      </a:r>
                    </a:p>
                  </a:txBody>
                  <a:tcPr marT="0" marB="0">
                    <a:solidFill>
                      <a:schemeClr val="tx1"/>
                    </a:solidFill>
                  </a:tcPr>
                </a:tc>
                <a:extLst>
                  <a:ext uri="{0D108BD9-81ED-4DB2-BD59-A6C34878D82A}">
                    <a16:rowId xmlns:a16="http://schemas.microsoft.com/office/drawing/2014/main" val="398970150"/>
                  </a:ext>
                </a:extLst>
              </a:tr>
              <a:tr h="184654">
                <a:tc>
                  <a:txBody>
                    <a:bodyPr/>
                    <a:lstStyle/>
                    <a:p>
                      <a:r>
                        <a:rPr lang="en-US" sz="1400" b="1">
                          <a:solidFill>
                            <a:schemeClr val="accent3"/>
                          </a:solidFill>
                        </a:rPr>
                        <a:t>FCR/BR</a:t>
                      </a:r>
                    </a:p>
                  </a:txBody>
                  <a:tcPr marT="0" marB="0">
                    <a:solidFill>
                      <a:schemeClr val="tx1"/>
                    </a:solidFill>
                  </a:tcPr>
                </a:tc>
                <a:tc>
                  <a:txBody>
                    <a:bodyPr/>
                    <a:lstStyle/>
                    <a:p>
                      <a:pPr algn="ctr"/>
                      <a:r>
                        <a:rPr lang="en-US" sz="1400">
                          <a:solidFill>
                            <a:schemeClr val="bg1"/>
                          </a:solidFill>
                        </a:rPr>
                        <a:t>47.6</a:t>
                      </a:r>
                    </a:p>
                  </a:txBody>
                  <a:tcPr marT="0" marB="0">
                    <a:solidFill>
                      <a:schemeClr val="tx1"/>
                    </a:solidFill>
                  </a:tcPr>
                </a:tc>
                <a:extLst>
                  <a:ext uri="{0D108BD9-81ED-4DB2-BD59-A6C34878D82A}">
                    <a16:rowId xmlns:a16="http://schemas.microsoft.com/office/drawing/2014/main" val="1069460649"/>
                  </a:ext>
                </a:extLst>
              </a:tr>
            </a:tbl>
          </a:graphicData>
        </a:graphic>
      </p:graphicFrame>
    </p:spTree>
    <p:extLst>
      <p:ext uri="{BB962C8B-B14F-4D97-AF65-F5344CB8AC3E}">
        <p14:creationId xmlns:p14="http://schemas.microsoft.com/office/powerpoint/2010/main" val="413021609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t>AMPLIFY: PFS by Subgroup</a:t>
            </a:r>
            <a:endParaRPr lang="en-US" altLang="en-US"/>
          </a:p>
        </p:txBody>
      </p:sp>
      <p:graphicFrame>
        <p:nvGraphicFramePr>
          <p:cNvPr id="2" name="Group 3">
            <a:extLst>
              <a:ext uri="{FF2B5EF4-FFF2-40B4-BE49-F238E27FC236}">
                <a16:creationId xmlns:a16="http://schemas.microsoft.com/office/drawing/2014/main" id="{56D8DA2A-1DB1-0839-3CD0-90358FA3C4A1}"/>
              </a:ext>
            </a:extLst>
          </p:cNvPr>
          <p:cNvGraphicFramePr>
            <a:graphicFrameLocks noGrp="1"/>
          </p:cNvGraphicFramePr>
          <p:nvPr>
            <p:ph idx="1"/>
          </p:nvPr>
        </p:nvGraphicFramePr>
        <p:xfrm>
          <a:off x="728282" y="1604963"/>
          <a:ext cx="10735055" cy="3688149"/>
        </p:xfrm>
        <a:graphic>
          <a:graphicData uri="http://schemas.openxmlformats.org/drawingml/2006/table">
            <a:tbl>
              <a:tblPr/>
              <a:tblGrid>
                <a:gridCol w="3070394">
                  <a:extLst>
                    <a:ext uri="{9D8B030D-6E8A-4147-A177-3AD203B41FA5}">
                      <a16:colId xmlns:a16="http://schemas.microsoft.com/office/drawing/2014/main" val="20000"/>
                    </a:ext>
                  </a:extLst>
                </a:gridCol>
                <a:gridCol w="2554887">
                  <a:extLst>
                    <a:ext uri="{9D8B030D-6E8A-4147-A177-3AD203B41FA5}">
                      <a16:colId xmlns:a16="http://schemas.microsoft.com/office/drawing/2014/main" val="20001"/>
                    </a:ext>
                  </a:extLst>
                </a:gridCol>
                <a:gridCol w="2554887">
                  <a:extLst>
                    <a:ext uri="{9D8B030D-6E8A-4147-A177-3AD203B41FA5}">
                      <a16:colId xmlns:a16="http://schemas.microsoft.com/office/drawing/2014/main" val="20002"/>
                    </a:ext>
                  </a:extLst>
                </a:gridCol>
                <a:gridCol w="2554887">
                  <a:extLst>
                    <a:ext uri="{9D8B030D-6E8A-4147-A177-3AD203B41FA5}">
                      <a16:colId xmlns:a16="http://schemas.microsoft.com/office/drawing/2014/main" val="20003"/>
                    </a:ext>
                  </a:extLst>
                </a:gridCol>
              </a:tblGrid>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a:ln>
                            <a:noFill/>
                          </a:ln>
                          <a:solidFill>
                            <a:schemeClr val="tx1"/>
                          </a:solidFill>
                          <a:effectLst/>
                          <a:latin typeface="Calibri" panose="020F0502020204030204" pitchFamily="34" charset="0"/>
                        </a:rPr>
                        <a:t>Median PFS by Subgroup</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AV</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a:ln>
                            <a:noFill/>
                          </a:ln>
                          <a:solidFill>
                            <a:schemeClr val="tx1"/>
                          </a:solidFill>
                          <a:effectLst/>
                          <a:latin typeface="Calibri" panose="020F0502020204030204" pitchFamily="34" charset="0"/>
                        </a:rPr>
                        <a:t>AVO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a:ln>
                            <a:noFill/>
                          </a:ln>
                          <a:solidFill>
                            <a:schemeClr val="tx1"/>
                          </a:solidFill>
                          <a:effectLst/>
                          <a:latin typeface="Calibri" panose="020F0502020204030204" pitchFamily="34" charset="0"/>
                        </a:rPr>
                        <a:t>FCR/BR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96245">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Unmutated </a:t>
                      </a:r>
                      <a:r>
                        <a:rPr kumimoji="0" lang="en-US" sz="1600" b="0" i="1" u="none" strike="noStrike" kern="1200" cap="none" normalizeH="0" baseline="0">
                          <a:ln>
                            <a:noFill/>
                          </a:ln>
                          <a:solidFill>
                            <a:schemeClr val="bg2">
                              <a:lumMod val="10000"/>
                            </a:schemeClr>
                          </a:solidFill>
                          <a:effectLst/>
                          <a:latin typeface="Calibri" panose="020F0502020204030204" pitchFamily="34" charset="0"/>
                          <a:ea typeface="+mn-ea"/>
                          <a:cs typeface="+mn-cs"/>
                        </a:rPr>
                        <a:t>IGHV</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51.5</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HR: 0.69 (0.48-0.97)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169</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HR: 0.35 (0.23-0.53)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172</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43.3</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a:t>
                      </a:r>
                      <a:endParaRPr kumimoji="0" lang="en-US" sz="16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96245">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Mutated </a:t>
                      </a:r>
                      <a:r>
                        <a:rPr kumimoji="0" lang="en-US" sz="1600" b="0" i="1" u="none" strike="noStrike" cap="none" normalizeH="0" baseline="0">
                          <a:ln>
                            <a:noFill/>
                          </a:ln>
                          <a:solidFill>
                            <a:schemeClr val="bg2">
                              <a:lumMod val="10000"/>
                            </a:schemeClr>
                          </a:solidFill>
                          <a:effectLst/>
                          <a:latin typeface="Calibri" panose="020F0502020204030204" pitchFamily="34" charset="0"/>
                        </a:rPr>
                        <a:t>IGHV</a:t>
                      </a:r>
                      <a:endPar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124</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0.67 (0.39-1.14)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117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0.58 (0.32-1.02)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118</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a:t>
                      </a:r>
                      <a:endParaRPr kumimoji="0" lang="en-US" sz="16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a:ln>
                            <a:noFill/>
                          </a:ln>
                          <a:solidFill>
                            <a:schemeClr val="bg2">
                              <a:lumMod val="10000"/>
                            </a:schemeClr>
                          </a:solidFill>
                          <a:effectLst/>
                          <a:latin typeface="Calibri" panose="020F0502020204030204" pitchFamily="34" charset="0"/>
                        </a:rPr>
                        <a:t>uMRD* group at EOT</a:t>
                      </a:r>
                      <a:endPar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100</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0.43 (0.24-0.76)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192</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0.27 (0.16-.46)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132</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49.2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a:t>
                      </a:r>
                      <a:endParaRPr kumimoji="0" lang="en-US" sz="16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4013441026"/>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MRD+* at EOT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mPFS,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HR (95% CI) vs FCR/BR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122</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NR</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0.44 (0.28-0.71)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10</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45.7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0.70 (0.21-1.78)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n = 49</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35.3</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a:t>
                      </a:r>
                      <a:endParaRPr kumimoji="0" lang="en-US" sz="16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3466066634"/>
                  </a:ext>
                </a:extLst>
              </a:tr>
            </a:tbl>
          </a:graphicData>
        </a:graphic>
      </p:graphicFrame>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05478"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Brown. ASH 2024. </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Abstr</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1009.</a:t>
            </a:r>
          </a:p>
        </p:txBody>
      </p:sp>
      <p:sp>
        <p:nvSpPr>
          <p:cNvPr id="3" name="Text Box 30">
            <a:extLst>
              <a:ext uri="{FF2B5EF4-FFF2-40B4-BE49-F238E27FC236}">
                <a16:creationId xmlns:a16="http://schemas.microsoft.com/office/drawing/2014/main" id="{81E4D27F-5FB1-C990-218C-1B3A3CE13975}"/>
              </a:ext>
            </a:extLst>
          </p:cNvPr>
          <p:cNvSpPr txBox="1">
            <a:spLocks noChangeArrowheads="1"/>
          </p:cNvSpPr>
          <p:nvPr/>
        </p:nvSpPr>
        <p:spPr bwMode="auto">
          <a:xfrm>
            <a:off x="727077" y="5297665"/>
            <a:ext cx="1106963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400" b="0">
                <a:solidFill>
                  <a:schemeClr val="bg1"/>
                </a:solidFill>
                <a:latin typeface="Calibri" panose="020F0502020204030204" pitchFamily="34" charset="0"/>
              </a:rPr>
              <a:t>*uMRD defined as &lt;10</a:t>
            </a:r>
            <a:r>
              <a:rPr lang="en-US" altLang="en-US" sz="1400" b="0" baseline="30000">
                <a:solidFill>
                  <a:schemeClr val="bg1"/>
                </a:solidFill>
                <a:latin typeface="Calibri" panose="020F0502020204030204" pitchFamily="34" charset="0"/>
              </a:rPr>
              <a:t>-4</a:t>
            </a:r>
            <a:r>
              <a:rPr lang="en-US" altLang="en-US" sz="1400" b="0">
                <a:solidFill>
                  <a:schemeClr val="bg1"/>
                </a:solidFill>
                <a:latin typeface="Calibri" panose="020F0502020204030204" pitchFamily="34" charset="0"/>
              </a:rPr>
              <a:t> in PB per flow cytometry.</a:t>
            </a:r>
            <a:endParaRPr lang="en-US" altLang="en-US" sz="1400">
              <a:solidFill>
                <a:schemeClr val="bg1"/>
              </a:solidFill>
              <a:latin typeface="Calibri" panose="020F0502020204030204" pitchFamily="34" charset="0"/>
            </a:endParaRPr>
          </a:p>
        </p:txBody>
      </p:sp>
    </p:spTree>
    <p:extLst>
      <p:ext uri="{BB962C8B-B14F-4D97-AF65-F5344CB8AC3E}">
        <p14:creationId xmlns:p14="http://schemas.microsoft.com/office/powerpoint/2010/main" val="264732844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519469-6C83-5ADE-AE8C-634BEF72C38A}"/>
            </a:ext>
          </a:extLst>
        </p:cNvPr>
        <p:cNvGrpSpPr/>
        <p:nvPr/>
      </p:nvGrpSpPr>
      <p:grpSpPr>
        <a:xfrm>
          <a:off x="0" y="0"/>
          <a:ext cx="0" cy="0"/>
          <a:chOff x="0" y="0"/>
          <a:chExt cx="0" cy="0"/>
        </a:xfrm>
      </p:grpSpPr>
      <p:sp>
        <p:nvSpPr>
          <p:cNvPr id="31746" name="Rectangle 2">
            <a:extLst>
              <a:ext uri="{FF2B5EF4-FFF2-40B4-BE49-F238E27FC236}">
                <a16:creationId xmlns:a16="http://schemas.microsoft.com/office/drawing/2014/main" id="{FA69FCA4-1422-FCD0-BD08-9500196141A8}"/>
              </a:ext>
            </a:extLst>
          </p:cNvPr>
          <p:cNvSpPr>
            <a:spLocks noGrp="1" noChangeArrowheads="1"/>
          </p:cNvSpPr>
          <p:nvPr>
            <p:ph type="title"/>
          </p:nvPr>
        </p:nvSpPr>
        <p:spPr/>
        <p:txBody>
          <a:bodyPr/>
          <a:lstStyle/>
          <a:p>
            <a:r>
              <a:rPr lang="en-US" dirty="0"/>
              <a:t>AMPLIFY: OS</a:t>
            </a:r>
            <a:endParaRPr lang="en-US" altLang="en-US" dirty="0"/>
          </a:p>
        </p:txBody>
      </p:sp>
      <p:sp>
        <p:nvSpPr>
          <p:cNvPr id="20" name="Content Placeholder 19">
            <a:extLst>
              <a:ext uri="{FF2B5EF4-FFF2-40B4-BE49-F238E27FC236}">
                <a16:creationId xmlns:a16="http://schemas.microsoft.com/office/drawing/2014/main" id="{757D7D9B-5869-2769-9E4E-AD04936A8A88}"/>
              </a:ext>
            </a:extLst>
          </p:cNvPr>
          <p:cNvSpPr>
            <a:spLocks noGrp="1"/>
          </p:cNvSpPr>
          <p:nvPr>
            <p:ph sz="half" idx="1"/>
          </p:nvPr>
        </p:nvSpPr>
        <p:spPr>
          <a:xfrm>
            <a:off x="601820" y="5291692"/>
            <a:ext cx="5309278" cy="897776"/>
          </a:xfrm>
        </p:spPr>
        <p:txBody>
          <a:bodyPr/>
          <a:lstStyle/>
          <a:p>
            <a:r>
              <a:rPr lang="en-US" sz="2000"/>
              <a:t>OS prolonged for AV vs FCR/BR</a:t>
            </a:r>
          </a:p>
        </p:txBody>
      </p:sp>
      <p:sp>
        <p:nvSpPr>
          <p:cNvPr id="21" name="Content Placeholder 20">
            <a:extLst>
              <a:ext uri="{FF2B5EF4-FFF2-40B4-BE49-F238E27FC236}">
                <a16:creationId xmlns:a16="http://schemas.microsoft.com/office/drawing/2014/main" id="{334263B8-5BFB-7C00-1146-6FA376AA48A4}"/>
              </a:ext>
            </a:extLst>
          </p:cNvPr>
          <p:cNvSpPr>
            <a:spLocks noGrp="1"/>
          </p:cNvSpPr>
          <p:nvPr>
            <p:ph sz="half" idx="2"/>
          </p:nvPr>
        </p:nvSpPr>
        <p:spPr>
          <a:xfrm>
            <a:off x="6252634" y="5292415"/>
            <a:ext cx="5658996" cy="897776"/>
          </a:xfrm>
        </p:spPr>
        <p:txBody>
          <a:bodyPr/>
          <a:lstStyle/>
          <a:p>
            <a:pPr>
              <a:spcBef>
                <a:spcPts val="600"/>
              </a:spcBef>
              <a:spcAft>
                <a:spcPts val="300"/>
              </a:spcAft>
            </a:pPr>
            <a:r>
              <a:rPr lang="en-US" sz="2000"/>
              <a:t>When COVID-19 deaths censored, OS prolonged for AV and AVO vs FCR/BR</a:t>
            </a:r>
          </a:p>
          <a:p>
            <a:pPr lvl="1">
              <a:spcBef>
                <a:spcPts val="600"/>
              </a:spcBef>
              <a:spcAft>
                <a:spcPts val="300"/>
              </a:spcAft>
            </a:pPr>
            <a:r>
              <a:rPr lang="en-US" sz="1800"/>
              <a:t>COVID-19 deaths: AV, 10; AVO, 25; FCR/BR, 21</a:t>
            </a:r>
          </a:p>
        </p:txBody>
      </p:sp>
      <p:sp>
        <p:nvSpPr>
          <p:cNvPr id="16" name="Text Box 15">
            <a:extLst>
              <a:ext uri="{FF2B5EF4-FFF2-40B4-BE49-F238E27FC236}">
                <a16:creationId xmlns:a16="http://schemas.microsoft.com/office/drawing/2014/main" id="{0EA19C25-DFCE-2DCC-507E-E738E3CBD7DA}"/>
              </a:ext>
            </a:extLst>
          </p:cNvPr>
          <p:cNvSpPr txBox="1">
            <a:spLocks noChangeArrowheads="1"/>
          </p:cNvSpPr>
          <p:nvPr/>
        </p:nvSpPr>
        <p:spPr bwMode="auto">
          <a:xfrm>
            <a:off x="410299" y="637074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Brown. ASH 2024. </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Abstr</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1009.</a:t>
            </a:r>
          </a:p>
        </p:txBody>
      </p:sp>
      <p:sp>
        <p:nvSpPr>
          <p:cNvPr id="23" name="TextBox 22">
            <a:extLst>
              <a:ext uri="{FF2B5EF4-FFF2-40B4-BE49-F238E27FC236}">
                <a16:creationId xmlns:a16="http://schemas.microsoft.com/office/drawing/2014/main" id="{9C240E31-879B-02AB-6449-6FEA38B8E32B}"/>
              </a:ext>
            </a:extLst>
          </p:cNvPr>
          <p:cNvSpPr txBox="1"/>
          <p:nvPr/>
        </p:nvSpPr>
        <p:spPr bwMode="auto">
          <a:xfrm>
            <a:off x="593535" y="4562540"/>
            <a:ext cx="661208" cy="646331"/>
          </a:xfrm>
          <a:prstGeom prst="rect">
            <a:avLst/>
          </a:prstGeom>
          <a:solidFill>
            <a:schemeClr val="tx1"/>
          </a:solidFill>
          <a:ln>
            <a:noFill/>
          </a:ln>
        </p:spPr>
        <p:txBody>
          <a:bodyPr wrap="none" rtlCol="0">
            <a:spAutoFit/>
          </a:bodyPr>
          <a:lstStyle/>
          <a:p>
            <a:pPr algn="r">
              <a:lnSpc>
                <a:spcPct val="100000"/>
              </a:lnSpc>
              <a:spcBef>
                <a:spcPct val="50000"/>
              </a:spcBef>
              <a:spcAft>
                <a:spcPct val="0"/>
              </a:spcAft>
              <a:buClrTx/>
              <a:buFontTx/>
              <a:buNone/>
            </a:pPr>
            <a:r>
              <a:rPr lang="en-US" sz="1200" dirty="0">
                <a:solidFill>
                  <a:schemeClr val="accent1"/>
                </a:solidFill>
                <a:latin typeface="Calibri" panose="020F0502020204030204" pitchFamily="34" charset="0"/>
              </a:rPr>
              <a:t>AV</a:t>
            </a:r>
            <a:br>
              <a:rPr lang="en-US" sz="1200" dirty="0">
                <a:solidFill>
                  <a:schemeClr val="bg1"/>
                </a:solidFill>
                <a:latin typeface="Calibri" panose="020F0502020204030204" pitchFamily="34" charset="0"/>
              </a:rPr>
            </a:br>
            <a:r>
              <a:rPr lang="en-US" sz="1200" dirty="0">
                <a:solidFill>
                  <a:schemeClr val="accent2"/>
                </a:solidFill>
                <a:latin typeface="Calibri" panose="020F0502020204030204" pitchFamily="34" charset="0"/>
              </a:rPr>
              <a:t>AVO</a:t>
            </a:r>
            <a:br>
              <a:rPr lang="en-US" sz="1200" dirty="0">
                <a:solidFill>
                  <a:schemeClr val="bg1"/>
                </a:solidFill>
                <a:latin typeface="Calibri" panose="020F0502020204030204" pitchFamily="34" charset="0"/>
              </a:rPr>
            </a:br>
            <a:r>
              <a:rPr lang="en-US" sz="1200" dirty="0">
                <a:solidFill>
                  <a:schemeClr val="accent3"/>
                </a:solidFill>
                <a:latin typeface="Calibri" panose="020F0502020204030204" pitchFamily="34" charset="0"/>
              </a:rPr>
              <a:t>FCR/BR</a:t>
            </a:r>
          </a:p>
        </p:txBody>
      </p:sp>
      <p:sp>
        <p:nvSpPr>
          <p:cNvPr id="24" name="TextBox 23">
            <a:extLst>
              <a:ext uri="{FF2B5EF4-FFF2-40B4-BE49-F238E27FC236}">
                <a16:creationId xmlns:a16="http://schemas.microsoft.com/office/drawing/2014/main" id="{DDDC7D8D-FFE3-E910-C8C7-16C09B4E555B}"/>
              </a:ext>
            </a:extLst>
          </p:cNvPr>
          <p:cNvSpPr txBox="1"/>
          <p:nvPr/>
        </p:nvSpPr>
        <p:spPr bwMode="auto">
          <a:xfrm>
            <a:off x="6221802" y="4562540"/>
            <a:ext cx="661208" cy="646331"/>
          </a:xfrm>
          <a:prstGeom prst="rect">
            <a:avLst/>
          </a:prstGeom>
          <a:solidFill>
            <a:schemeClr val="tx1"/>
          </a:solidFill>
          <a:ln>
            <a:noFill/>
          </a:ln>
        </p:spPr>
        <p:txBody>
          <a:bodyPr wrap="none" rtlCol="0">
            <a:spAutoFit/>
          </a:bodyPr>
          <a:lstStyle/>
          <a:p>
            <a:pPr algn="r">
              <a:lnSpc>
                <a:spcPct val="100000"/>
              </a:lnSpc>
              <a:spcBef>
                <a:spcPct val="50000"/>
              </a:spcBef>
              <a:spcAft>
                <a:spcPct val="0"/>
              </a:spcAft>
              <a:buClrTx/>
              <a:buFontTx/>
              <a:buNone/>
            </a:pPr>
            <a:r>
              <a:rPr lang="en-US" sz="1200">
                <a:solidFill>
                  <a:schemeClr val="accent1"/>
                </a:solidFill>
                <a:latin typeface="Calibri" panose="020F0502020204030204" pitchFamily="34" charset="0"/>
              </a:rPr>
              <a:t>AV</a:t>
            </a:r>
            <a:br>
              <a:rPr lang="en-US" sz="1200">
                <a:solidFill>
                  <a:schemeClr val="bg1"/>
                </a:solidFill>
                <a:latin typeface="Calibri" panose="020F0502020204030204" pitchFamily="34" charset="0"/>
              </a:rPr>
            </a:br>
            <a:r>
              <a:rPr lang="en-US" sz="1200">
                <a:solidFill>
                  <a:schemeClr val="accent2"/>
                </a:solidFill>
                <a:latin typeface="Calibri" panose="020F0502020204030204" pitchFamily="34" charset="0"/>
              </a:rPr>
              <a:t>AVO</a:t>
            </a:r>
            <a:br>
              <a:rPr lang="en-US" sz="1200">
                <a:solidFill>
                  <a:schemeClr val="bg1"/>
                </a:solidFill>
                <a:latin typeface="Calibri" panose="020F0502020204030204" pitchFamily="34" charset="0"/>
              </a:rPr>
            </a:br>
            <a:r>
              <a:rPr lang="en-US" sz="1200">
                <a:solidFill>
                  <a:schemeClr val="accent3"/>
                </a:solidFill>
                <a:latin typeface="Calibri" panose="020F0502020204030204" pitchFamily="34" charset="0"/>
              </a:rPr>
              <a:t>FCR/BR</a:t>
            </a:r>
          </a:p>
        </p:txBody>
      </p:sp>
      <p:graphicFrame>
        <p:nvGraphicFramePr>
          <p:cNvPr id="26" name="Content Placeholder 4">
            <a:extLst>
              <a:ext uri="{FF2B5EF4-FFF2-40B4-BE49-F238E27FC236}">
                <a16:creationId xmlns:a16="http://schemas.microsoft.com/office/drawing/2014/main" id="{8BA09390-9C31-D3E1-BE12-D79C4FC4D33C}"/>
              </a:ext>
            </a:extLst>
          </p:cNvPr>
          <p:cNvGraphicFramePr>
            <a:graphicFrameLocks/>
          </p:cNvGraphicFramePr>
          <p:nvPr/>
        </p:nvGraphicFramePr>
        <p:xfrm>
          <a:off x="7108549" y="3091326"/>
          <a:ext cx="2510600" cy="822960"/>
        </p:xfrm>
        <a:graphic>
          <a:graphicData uri="http://schemas.openxmlformats.org/drawingml/2006/table">
            <a:tbl>
              <a:tblPr firstRow="1" bandRow="1">
                <a:tableStyleId>{5C22544A-7EE6-4342-B048-85BDC9FD1C3A}</a:tableStyleId>
              </a:tblPr>
              <a:tblGrid>
                <a:gridCol w="1139000">
                  <a:extLst>
                    <a:ext uri="{9D8B030D-6E8A-4147-A177-3AD203B41FA5}">
                      <a16:colId xmlns:a16="http://schemas.microsoft.com/office/drawing/2014/main" val="237675134"/>
                    </a:ext>
                  </a:extLst>
                </a:gridCol>
                <a:gridCol w="1371600">
                  <a:extLst>
                    <a:ext uri="{9D8B030D-6E8A-4147-A177-3AD203B41FA5}">
                      <a16:colId xmlns:a16="http://schemas.microsoft.com/office/drawing/2014/main" val="4186756895"/>
                    </a:ext>
                  </a:extLst>
                </a:gridCol>
              </a:tblGrid>
              <a:tr h="274320">
                <a:tc>
                  <a:txBody>
                    <a:bodyPr/>
                    <a:lstStyle/>
                    <a:p>
                      <a:endParaRPr lang="en-US" sz="1200">
                        <a:solidFill>
                          <a:schemeClr val="bg1"/>
                        </a:solidFill>
                      </a:endParaRPr>
                    </a:p>
                  </a:txBody>
                  <a:tcPr>
                    <a:noFill/>
                  </a:tcPr>
                </a:tc>
                <a:tc>
                  <a:txBody>
                    <a:bodyPr/>
                    <a:lstStyle/>
                    <a:p>
                      <a:pPr algn="ctr"/>
                      <a:r>
                        <a:rPr lang="en-US" sz="1200">
                          <a:solidFill>
                            <a:schemeClr val="bg1"/>
                          </a:solidFill>
                        </a:rPr>
                        <a:t>HR (95% CI)</a:t>
                      </a:r>
                    </a:p>
                  </a:txBody>
                  <a:tcPr>
                    <a:noFill/>
                  </a:tcPr>
                </a:tc>
                <a:extLst>
                  <a:ext uri="{0D108BD9-81ED-4DB2-BD59-A6C34878D82A}">
                    <a16:rowId xmlns:a16="http://schemas.microsoft.com/office/drawing/2014/main" val="906463806"/>
                  </a:ext>
                </a:extLst>
              </a:tr>
              <a:tr h="274320">
                <a:tc>
                  <a:txBody>
                    <a:bodyPr/>
                    <a:lstStyle/>
                    <a:p>
                      <a:r>
                        <a:rPr lang="en-US" sz="1200">
                          <a:solidFill>
                            <a:schemeClr val="accent1"/>
                          </a:solidFill>
                        </a:rPr>
                        <a:t>AV</a:t>
                      </a:r>
                      <a:r>
                        <a:rPr lang="en-US" sz="1200">
                          <a:solidFill>
                            <a:schemeClr val="bg1"/>
                          </a:solidFill>
                        </a:rPr>
                        <a:t> vs </a:t>
                      </a:r>
                      <a:r>
                        <a:rPr lang="en-US" sz="1200">
                          <a:solidFill>
                            <a:schemeClr val="accent3"/>
                          </a:solidFill>
                        </a:rPr>
                        <a:t>FCR/BR</a:t>
                      </a:r>
                    </a:p>
                  </a:txBody>
                  <a:tcPr>
                    <a:noFill/>
                  </a:tcPr>
                </a:tc>
                <a:tc>
                  <a:txBody>
                    <a:bodyPr/>
                    <a:lstStyle/>
                    <a:p>
                      <a:pPr algn="ctr"/>
                      <a:r>
                        <a:rPr lang="en-US" sz="1200">
                          <a:solidFill>
                            <a:schemeClr val="bg1"/>
                          </a:solidFill>
                        </a:rPr>
                        <a:t>0.27 (0.11-0.60)</a:t>
                      </a:r>
                    </a:p>
                  </a:txBody>
                  <a:tcPr>
                    <a:noFill/>
                  </a:tcPr>
                </a:tc>
                <a:extLst>
                  <a:ext uri="{0D108BD9-81ED-4DB2-BD59-A6C34878D82A}">
                    <a16:rowId xmlns:a16="http://schemas.microsoft.com/office/drawing/2014/main" val="385030935"/>
                  </a:ext>
                </a:extLst>
              </a:tr>
              <a:tr h="274320">
                <a:tc>
                  <a:txBody>
                    <a:bodyPr/>
                    <a:lstStyle/>
                    <a:p>
                      <a:r>
                        <a:rPr lang="en-US" sz="1200">
                          <a:solidFill>
                            <a:schemeClr val="accent2"/>
                          </a:solidFill>
                        </a:rPr>
                        <a:t>AVO</a:t>
                      </a:r>
                      <a:r>
                        <a:rPr lang="en-US" sz="1200">
                          <a:solidFill>
                            <a:schemeClr val="bg1"/>
                          </a:solidFill>
                        </a:rPr>
                        <a:t> vs </a:t>
                      </a:r>
                      <a:r>
                        <a:rPr lang="en-US" sz="1200">
                          <a:solidFill>
                            <a:schemeClr val="accent3"/>
                          </a:solidFill>
                        </a:rPr>
                        <a:t>FCR/BR</a:t>
                      </a:r>
                    </a:p>
                  </a:txBody>
                  <a:tcPr>
                    <a:noFill/>
                  </a:tcPr>
                </a:tc>
                <a:tc>
                  <a:txBody>
                    <a:bodyPr/>
                    <a:lstStyle/>
                    <a:p>
                      <a:pPr algn="ctr"/>
                      <a:r>
                        <a:rPr lang="en-US" sz="1200">
                          <a:solidFill>
                            <a:schemeClr val="bg1"/>
                          </a:solidFill>
                        </a:rPr>
                        <a:t>0.47 (0.22-0.95)</a:t>
                      </a:r>
                    </a:p>
                  </a:txBody>
                  <a:tcPr>
                    <a:noFill/>
                  </a:tcPr>
                </a:tc>
                <a:extLst>
                  <a:ext uri="{0D108BD9-81ED-4DB2-BD59-A6C34878D82A}">
                    <a16:rowId xmlns:a16="http://schemas.microsoft.com/office/drawing/2014/main" val="398970150"/>
                  </a:ext>
                </a:extLst>
              </a:tr>
            </a:tbl>
          </a:graphicData>
        </a:graphic>
      </p:graphicFrame>
      <p:sp>
        <p:nvSpPr>
          <p:cNvPr id="28" name="TextBox 27">
            <a:extLst>
              <a:ext uri="{FF2B5EF4-FFF2-40B4-BE49-F238E27FC236}">
                <a16:creationId xmlns:a16="http://schemas.microsoft.com/office/drawing/2014/main" id="{766B8DCF-DF88-D12D-4A38-6538E17D349D}"/>
              </a:ext>
            </a:extLst>
          </p:cNvPr>
          <p:cNvSpPr txBox="1"/>
          <p:nvPr/>
        </p:nvSpPr>
        <p:spPr bwMode="auto">
          <a:xfrm>
            <a:off x="7489300" y="1338757"/>
            <a:ext cx="3611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OS With COVID-19 Deaths Censored</a:t>
            </a:r>
          </a:p>
        </p:txBody>
      </p:sp>
      <p:sp>
        <p:nvSpPr>
          <p:cNvPr id="31" name="TextBox 30">
            <a:extLst>
              <a:ext uri="{FF2B5EF4-FFF2-40B4-BE49-F238E27FC236}">
                <a16:creationId xmlns:a16="http://schemas.microsoft.com/office/drawing/2014/main" id="{D92D4753-01A7-842D-2DE5-104F218509BE}"/>
              </a:ext>
            </a:extLst>
          </p:cNvPr>
          <p:cNvSpPr txBox="1"/>
          <p:nvPr/>
        </p:nvSpPr>
        <p:spPr bwMode="auto">
          <a:xfrm rot="16200000">
            <a:off x="6111981" y="2656768"/>
            <a:ext cx="897075"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OS (%)</a:t>
            </a:r>
          </a:p>
        </p:txBody>
      </p:sp>
      <p:sp>
        <p:nvSpPr>
          <p:cNvPr id="32" name="TextBox 31">
            <a:extLst>
              <a:ext uri="{FF2B5EF4-FFF2-40B4-BE49-F238E27FC236}">
                <a16:creationId xmlns:a16="http://schemas.microsoft.com/office/drawing/2014/main" id="{B81D6940-5604-74E9-A5A6-5AD9862C4B0B}"/>
              </a:ext>
            </a:extLst>
          </p:cNvPr>
          <p:cNvSpPr txBox="1"/>
          <p:nvPr/>
        </p:nvSpPr>
        <p:spPr bwMode="auto">
          <a:xfrm>
            <a:off x="7795224" y="4208745"/>
            <a:ext cx="2999332" cy="338554"/>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600" b="1">
                <a:solidFill>
                  <a:schemeClr val="bg1"/>
                </a:solidFill>
                <a:latin typeface="Calibri" panose="020F0502020204030204" pitchFamily="34" charset="0"/>
              </a:rPr>
              <a:t>Mo From Randomization</a:t>
            </a:r>
          </a:p>
        </p:txBody>
      </p:sp>
      <p:sp>
        <p:nvSpPr>
          <p:cNvPr id="33" name="TextBox 32">
            <a:extLst>
              <a:ext uri="{FF2B5EF4-FFF2-40B4-BE49-F238E27FC236}">
                <a16:creationId xmlns:a16="http://schemas.microsoft.com/office/drawing/2014/main" id="{455EE4B8-A571-D080-4CF6-3EBE16063E49}"/>
              </a:ext>
            </a:extLst>
          </p:cNvPr>
          <p:cNvSpPr txBox="1"/>
          <p:nvPr/>
        </p:nvSpPr>
        <p:spPr bwMode="auto">
          <a:xfrm>
            <a:off x="103909" y="4286350"/>
            <a:ext cx="1561132" cy="307777"/>
          </a:xfrm>
          <a:prstGeom prst="rect">
            <a:avLst/>
          </a:prstGeom>
          <a:solidFill>
            <a:schemeClr val="tx1"/>
          </a:solidFill>
          <a:ln>
            <a:noFill/>
          </a:ln>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Patients at Risk, n</a:t>
            </a:r>
          </a:p>
        </p:txBody>
      </p:sp>
      <p:sp>
        <p:nvSpPr>
          <p:cNvPr id="34" name="TextBox 33">
            <a:extLst>
              <a:ext uri="{FF2B5EF4-FFF2-40B4-BE49-F238E27FC236}">
                <a16:creationId xmlns:a16="http://schemas.microsoft.com/office/drawing/2014/main" id="{726A3225-0D72-F4C7-994B-C3D8E2773D12}"/>
              </a:ext>
            </a:extLst>
          </p:cNvPr>
          <p:cNvSpPr txBox="1"/>
          <p:nvPr/>
        </p:nvSpPr>
        <p:spPr bwMode="auto">
          <a:xfrm>
            <a:off x="5558109" y="4286350"/>
            <a:ext cx="1828800" cy="307777"/>
          </a:xfrm>
          <a:prstGeom prst="rect">
            <a:avLst/>
          </a:prstGeom>
          <a:solidFill>
            <a:schemeClr val="tx1"/>
          </a:solidFill>
          <a:ln>
            <a:noFill/>
          </a:ln>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Patients at Risk, n</a:t>
            </a:r>
          </a:p>
        </p:txBody>
      </p:sp>
      <p:sp>
        <p:nvSpPr>
          <p:cNvPr id="31801" name="TextBox 31800">
            <a:extLst>
              <a:ext uri="{FF2B5EF4-FFF2-40B4-BE49-F238E27FC236}">
                <a16:creationId xmlns:a16="http://schemas.microsoft.com/office/drawing/2014/main" id="{4E1E9AE8-90B9-BCFB-1411-A34419979A03}"/>
              </a:ext>
            </a:extLst>
          </p:cNvPr>
          <p:cNvSpPr txBox="1"/>
          <p:nvPr/>
        </p:nvSpPr>
        <p:spPr bwMode="auto">
          <a:xfrm>
            <a:off x="2996225" y="2238928"/>
            <a:ext cx="80823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1" u="sng">
                <a:solidFill>
                  <a:schemeClr val="bg1"/>
                </a:solidFill>
                <a:latin typeface="Calibri" panose="020F0502020204030204" pitchFamily="34" charset="0"/>
              </a:rPr>
              <a:t>36-mo OS</a:t>
            </a:r>
            <a:br>
              <a:rPr lang="en-US" sz="1200" b="1" u="sng">
                <a:solidFill>
                  <a:schemeClr val="bg1"/>
                </a:solidFill>
                <a:latin typeface="Calibri" panose="020F0502020204030204" pitchFamily="34" charset="0"/>
              </a:rPr>
            </a:br>
            <a:r>
              <a:rPr lang="en-US" sz="1200">
                <a:solidFill>
                  <a:schemeClr val="accent1"/>
                </a:solidFill>
                <a:latin typeface="Calibri" panose="020F0502020204030204" pitchFamily="34" charset="0"/>
              </a:rPr>
              <a:t>94.1%</a:t>
            </a:r>
            <a:br>
              <a:rPr lang="en-US" sz="1200">
                <a:solidFill>
                  <a:schemeClr val="bg1"/>
                </a:solidFill>
                <a:latin typeface="Calibri" panose="020F0502020204030204" pitchFamily="34" charset="0"/>
              </a:rPr>
            </a:br>
            <a:r>
              <a:rPr lang="en-US" sz="1200">
                <a:solidFill>
                  <a:schemeClr val="accent2"/>
                </a:solidFill>
                <a:latin typeface="Calibri" panose="020F0502020204030204" pitchFamily="34" charset="0"/>
              </a:rPr>
              <a:t>87.7%</a:t>
            </a:r>
            <a:br>
              <a:rPr lang="en-US" sz="1200">
                <a:solidFill>
                  <a:schemeClr val="bg1"/>
                </a:solidFill>
                <a:latin typeface="Calibri" panose="020F0502020204030204" pitchFamily="34" charset="0"/>
              </a:rPr>
            </a:br>
            <a:r>
              <a:rPr lang="en-US" sz="1200">
                <a:solidFill>
                  <a:schemeClr val="accent3"/>
                </a:solidFill>
                <a:latin typeface="Calibri" panose="020F0502020204030204" pitchFamily="34" charset="0"/>
              </a:rPr>
              <a:t>85.9%</a:t>
            </a:r>
          </a:p>
        </p:txBody>
      </p:sp>
      <p:sp>
        <p:nvSpPr>
          <p:cNvPr id="31802" name="TextBox 31801">
            <a:extLst>
              <a:ext uri="{FF2B5EF4-FFF2-40B4-BE49-F238E27FC236}">
                <a16:creationId xmlns:a16="http://schemas.microsoft.com/office/drawing/2014/main" id="{25E2A76C-A607-BCFC-686E-C50B4429B2D5}"/>
              </a:ext>
            </a:extLst>
          </p:cNvPr>
          <p:cNvSpPr txBox="1"/>
          <p:nvPr/>
        </p:nvSpPr>
        <p:spPr bwMode="auto">
          <a:xfrm>
            <a:off x="8899813" y="2187517"/>
            <a:ext cx="80823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1" u="sng">
                <a:solidFill>
                  <a:schemeClr val="bg1"/>
                </a:solidFill>
                <a:latin typeface="Calibri" panose="020F0502020204030204" pitchFamily="34" charset="0"/>
              </a:rPr>
              <a:t>36-mo OS</a:t>
            </a:r>
            <a:br>
              <a:rPr lang="en-US" sz="1200" b="1" u="sng">
                <a:solidFill>
                  <a:schemeClr val="bg1"/>
                </a:solidFill>
                <a:latin typeface="Calibri" panose="020F0502020204030204" pitchFamily="34" charset="0"/>
              </a:rPr>
            </a:br>
            <a:r>
              <a:rPr lang="en-US" sz="1200">
                <a:solidFill>
                  <a:schemeClr val="accent1"/>
                </a:solidFill>
                <a:latin typeface="Calibri" panose="020F0502020204030204" pitchFamily="34" charset="0"/>
              </a:rPr>
              <a:t>97.5%</a:t>
            </a:r>
            <a:br>
              <a:rPr lang="en-US" sz="1200">
                <a:solidFill>
                  <a:schemeClr val="bg1"/>
                </a:solidFill>
                <a:latin typeface="Calibri" panose="020F0502020204030204" pitchFamily="34" charset="0"/>
              </a:rPr>
            </a:br>
            <a:r>
              <a:rPr lang="en-US" sz="1200">
                <a:solidFill>
                  <a:schemeClr val="accent2"/>
                </a:solidFill>
                <a:latin typeface="Calibri" panose="020F0502020204030204" pitchFamily="34" charset="0"/>
              </a:rPr>
              <a:t>96.2%</a:t>
            </a:r>
            <a:br>
              <a:rPr lang="en-US" sz="1200">
                <a:solidFill>
                  <a:schemeClr val="bg1"/>
                </a:solidFill>
                <a:latin typeface="Calibri" panose="020F0502020204030204" pitchFamily="34" charset="0"/>
              </a:rPr>
            </a:br>
            <a:r>
              <a:rPr lang="en-US" sz="1200">
                <a:solidFill>
                  <a:schemeClr val="accent3"/>
                </a:solidFill>
                <a:latin typeface="Calibri" panose="020F0502020204030204" pitchFamily="34" charset="0"/>
              </a:rPr>
              <a:t>93.7%</a:t>
            </a:r>
          </a:p>
        </p:txBody>
      </p:sp>
      <p:grpSp>
        <p:nvGrpSpPr>
          <p:cNvPr id="31749" name="Group 31748">
            <a:extLst>
              <a:ext uri="{FF2B5EF4-FFF2-40B4-BE49-F238E27FC236}">
                <a16:creationId xmlns:a16="http://schemas.microsoft.com/office/drawing/2014/main" id="{8187706D-30AA-6183-30F6-E917DDEC31CE}"/>
              </a:ext>
            </a:extLst>
          </p:cNvPr>
          <p:cNvGrpSpPr/>
          <p:nvPr/>
        </p:nvGrpSpPr>
        <p:grpSpPr>
          <a:xfrm>
            <a:off x="691073" y="1709945"/>
            <a:ext cx="5518475" cy="3498926"/>
            <a:chOff x="691073" y="1709945"/>
            <a:chExt cx="5359867" cy="3498926"/>
          </a:xfrm>
        </p:grpSpPr>
        <p:sp>
          <p:nvSpPr>
            <p:cNvPr id="29" name="TextBox 28">
              <a:extLst>
                <a:ext uri="{FF2B5EF4-FFF2-40B4-BE49-F238E27FC236}">
                  <a16:creationId xmlns:a16="http://schemas.microsoft.com/office/drawing/2014/main" id="{8919A769-094B-40F2-004C-333EB9AD01B7}"/>
                </a:ext>
              </a:extLst>
            </p:cNvPr>
            <p:cNvSpPr txBox="1"/>
            <p:nvPr/>
          </p:nvSpPr>
          <p:spPr bwMode="auto">
            <a:xfrm>
              <a:off x="2150462" y="4223986"/>
              <a:ext cx="2999332" cy="338554"/>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600" b="1">
                  <a:solidFill>
                    <a:schemeClr val="bg1"/>
                  </a:solidFill>
                  <a:latin typeface="Calibri" panose="020F0502020204030204" pitchFamily="34" charset="0"/>
                </a:rPr>
                <a:t>Mo From Randomization</a:t>
              </a:r>
            </a:p>
          </p:txBody>
        </p:sp>
        <p:sp>
          <p:nvSpPr>
            <p:cNvPr id="30" name="TextBox 29">
              <a:extLst>
                <a:ext uri="{FF2B5EF4-FFF2-40B4-BE49-F238E27FC236}">
                  <a16:creationId xmlns:a16="http://schemas.microsoft.com/office/drawing/2014/main" id="{54DA2AA8-BE07-B4D9-A4C7-2DD566F05558}"/>
                </a:ext>
              </a:extLst>
            </p:cNvPr>
            <p:cNvSpPr txBox="1"/>
            <p:nvPr/>
          </p:nvSpPr>
          <p:spPr bwMode="auto">
            <a:xfrm rot="16200000">
              <a:off x="427201" y="2656768"/>
              <a:ext cx="897075"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OS (%)</a:t>
              </a:r>
            </a:p>
          </p:txBody>
        </p:sp>
        <p:cxnSp>
          <p:nvCxnSpPr>
            <p:cNvPr id="3" name="Straight Connector 2">
              <a:extLst>
                <a:ext uri="{FF2B5EF4-FFF2-40B4-BE49-F238E27FC236}">
                  <a16:creationId xmlns:a16="http://schemas.microsoft.com/office/drawing/2014/main" id="{C2AE4B90-5E0F-1FC5-58ED-94A8FB6A6E90}"/>
                </a:ext>
              </a:extLst>
            </p:cNvPr>
            <p:cNvCxnSpPr>
              <a:cxnSpLocks/>
            </p:cNvCxnSpPr>
            <p:nvPr/>
          </p:nvCxnSpPr>
          <p:spPr bwMode="auto">
            <a:xfrm>
              <a:off x="4103654" y="1793875"/>
              <a:ext cx="0" cy="2118375"/>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5" name="Straight Connector 4">
              <a:extLst>
                <a:ext uri="{FF2B5EF4-FFF2-40B4-BE49-F238E27FC236}">
                  <a16:creationId xmlns:a16="http://schemas.microsoft.com/office/drawing/2014/main" id="{4FAEB16F-0B0E-5EEB-B242-7C889184976F}"/>
                </a:ext>
              </a:extLst>
            </p:cNvPr>
            <p:cNvCxnSpPr>
              <a:cxnSpLocks/>
            </p:cNvCxnSpPr>
            <p:nvPr/>
          </p:nvCxnSpPr>
          <p:spPr bwMode="auto">
            <a:xfrm>
              <a:off x="1386052" y="1850154"/>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6202D469-F0EC-F74C-FB1A-744FE26881FF}"/>
                </a:ext>
              </a:extLst>
            </p:cNvPr>
            <p:cNvCxnSpPr>
              <a:cxnSpLocks/>
            </p:cNvCxnSpPr>
            <p:nvPr/>
          </p:nvCxnSpPr>
          <p:spPr bwMode="auto">
            <a:xfrm>
              <a:off x="1386052" y="2262573"/>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4AECB5A0-3990-9CE9-BC29-7BA6967B5206}"/>
                </a:ext>
              </a:extLst>
            </p:cNvPr>
            <p:cNvCxnSpPr>
              <a:cxnSpLocks/>
            </p:cNvCxnSpPr>
            <p:nvPr/>
          </p:nvCxnSpPr>
          <p:spPr bwMode="auto">
            <a:xfrm>
              <a:off x="1386052" y="2674992"/>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D0547228-7CCF-E9CE-03F8-F1C8DF1CD535}"/>
                </a:ext>
              </a:extLst>
            </p:cNvPr>
            <p:cNvCxnSpPr>
              <a:cxnSpLocks/>
            </p:cNvCxnSpPr>
            <p:nvPr/>
          </p:nvCxnSpPr>
          <p:spPr bwMode="auto">
            <a:xfrm>
              <a:off x="1386052" y="3087411"/>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96B6663C-48B5-FB81-97B0-EAEEA4367A09}"/>
                </a:ext>
              </a:extLst>
            </p:cNvPr>
            <p:cNvCxnSpPr>
              <a:cxnSpLocks/>
            </p:cNvCxnSpPr>
            <p:nvPr/>
          </p:nvCxnSpPr>
          <p:spPr bwMode="auto">
            <a:xfrm>
              <a:off x="1386052" y="3912250"/>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2CDAA481-E91A-ACE8-33E1-7B08EEC2A504}"/>
                </a:ext>
              </a:extLst>
            </p:cNvPr>
            <p:cNvCxnSpPr>
              <a:cxnSpLocks/>
            </p:cNvCxnSpPr>
            <p:nvPr/>
          </p:nvCxnSpPr>
          <p:spPr bwMode="auto">
            <a:xfrm>
              <a:off x="1386052" y="3499830"/>
              <a:ext cx="58235" cy="0"/>
            </a:xfrm>
            <a:prstGeom prst="line">
              <a:avLst/>
            </a:prstGeom>
            <a:noFill/>
            <a:ln w="28575" cap="flat" cmpd="sng" algn="ctr">
              <a:solidFill>
                <a:schemeClr val="bg1"/>
              </a:solidFill>
              <a:prstDash val="solid"/>
              <a:round/>
              <a:headEnd type="none" w="med" len="med"/>
              <a:tailEnd type="none" w="med" len="med"/>
            </a:ln>
            <a:effectLst/>
          </p:spPr>
        </p:cxnSp>
        <p:sp>
          <p:nvSpPr>
            <p:cNvPr id="12" name="TextBox 11">
              <a:extLst>
                <a:ext uri="{FF2B5EF4-FFF2-40B4-BE49-F238E27FC236}">
                  <a16:creationId xmlns:a16="http://schemas.microsoft.com/office/drawing/2014/main" id="{3C1E8DC9-283D-0C48-3BD7-68E58C55EF32}"/>
                </a:ext>
              </a:extLst>
            </p:cNvPr>
            <p:cNvSpPr txBox="1"/>
            <p:nvPr/>
          </p:nvSpPr>
          <p:spPr bwMode="auto">
            <a:xfrm>
              <a:off x="1134551" y="3774401"/>
              <a:ext cx="27603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13" name="TextBox 12">
              <a:extLst>
                <a:ext uri="{FF2B5EF4-FFF2-40B4-BE49-F238E27FC236}">
                  <a16:creationId xmlns:a16="http://schemas.microsoft.com/office/drawing/2014/main" id="{C8DBFD3E-3875-90CD-B185-111BF7A8D6AC}"/>
                </a:ext>
              </a:extLst>
            </p:cNvPr>
            <p:cNvSpPr txBox="1"/>
            <p:nvPr/>
          </p:nvSpPr>
          <p:spPr bwMode="auto">
            <a:xfrm>
              <a:off x="1040689" y="3361509"/>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b="0">
                  <a:solidFill>
                    <a:schemeClr val="bg1"/>
                  </a:solidFill>
                  <a:latin typeface="Calibri" panose="020F0502020204030204" pitchFamily="34" charset="0"/>
                </a:rPr>
                <a:t>20</a:t>
              </a:r>
            </a:p>
          </p:txBody>
        </p:sp>
        <p:sp>
          <p:nvSpPr>
            <p:cNvPr id="14" name="TextBox 13">
              <a:extLst>
                <a:ext uri="{FF2B5EF4-FFF2-40B4-BE49-F238E27FC236}">
                  <a16:creationId xmlns:a16="http://schemas.microsoft.com/office/drawing/2014/main" id="{99AE26A7-E6A2-1262-93DD-168C152E8DE9}"/>
                </a:ext>
              </a:extLst>
            </p:cNvPr>
            <p:cNvSpPr txBox="1"/>
            <p:nvPr/>
          </p:nvSpPr>
          <p:spPr bwMode="auto">
            <a:xfrm>
              <a:off x="1040688" y="2948618"/>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4</a:t>
              </a:r>
              <a:r>
                <a:rPr lang="en-US" sz="1400" b="0">
                  <a:solidFill>
                    <a:schemeClr val="bg1"/>
                  </a:solidFill>
                  <a:latin typeface="Calibri" panose="020F0502020204030204" pitchFamily="34" charset="0"/>
                </a:rPr>
                <a:t>0</a:t>
              </a:r>
            </a:p>
          </p:txBody>
        </p:sp>
        <p:sp>
          <p:nvSpPr>
            <p:cNvPr id="15" name="TextBox 14">
              <a:extLst>
                <a:ext uri="{FF2B5EF4-FFF2-40B4-BE49-F238E27FC236}">
                  <a16:creationId xmlns:a16="http://schemas.microsoft.com/office/drawing/2014/main" id="{09201E31-F9D2-D7E4-F9B0-50FC9EB3AD61}"/>
                </a:ext>
              </a:extLst>
            </p:cNvPr>
            <p:cNvSpPr txBox="1"/>
            <p:nvPr/>
          </p:nvSpPr>
          <p:spPr bwMode="auto">
            <a:xfrm>
              <a:off x="1040690" y="2535727"/>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b="0">
                  <a:solidFill>
                    <a:schemeClr val="bg1"/>
                  </a:solidFill>
                  <a:latin typeface="Calibri" panose="020F0502020204030204" pitchFamily="34" charset="0"/>
                </a:rPr>
                <a:t>60</a:t>
              </a:r>
            </a:p>
          </p:txBody>
        </p:sp>
        <p:sp>
          <p:nvSpPr>
            <p:cNvPr id="17" name="TextBox 16">
              <a:extLst>
                <a:ext uri="{FF2B5EF4-FFF2-40B4-BE49-F238E27FC236}">
                  <a16:creationId xmlns:a16="http://schemas.microsoft.com/office/drawing/2014/main" id="{19E1AFCD-AA3A-18B0-AEAC-D08844F8D7A2}"/>
                </a:ext>
              </a:extLst>
            </p:cNvPr>
            <p:cNvSpPr txBox="1"/>
            <p:nvPr/>
          </p:nvSpPr>
          <p:spPr bwMode="auto">
            <a:xfrm>
              <a:off x="1040689" y="2119661"/>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8</a:t>
              </a:r>
              <a:r>
                <a:rPr lang="en-US" sz="1400" b="0">
                  <a:solidFill>
                    <a:schemeClr val="bg1"/>
                  </a:solidFill>
                  <a:latin typeface="Calibri" panose="020F0502020204030204" pitchFamily="34" charset="0"/>
                </a:rPr>
                <a:t>0</a:t>
              </a:r>
            </a:p>
          </p:txBody>
        </p:sp>
        <p:sp>
          <p:nvSpPr>
            <p:cNvPr id="18" name="TextBox 17">
              <a:extLst>
                <a:ext uri="{FF2B5EF4-FFF2-40B4-BE49-F238E27FC236}">
                  <a16:creationId xmlns:a16="http://schemas.microsoft.com/office/drawing/2014/main" id="{EF3863C8-2441-280C-7C7B-8C7256E6B27C}"/>
                </a:ext>
              </a:extLst>
            </p:cNvPr>
            <p:cNvSpPr txBox="1"/>
            <p:nvPr/>
          </p:nvSpPr>
          <p:spPr bwMode="auto">
            <a:xfrm>
              <a:off x="949316" y="1709945"/>
              <a:ext cx="458780"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10</a:t>
              </a:r>
              <a:r>
                <a:rPr lang="en-US" sz="1400" b="0">
                  <a:solidFill>
                    <a:schemeClr val="bg1"/>
                  </a:solidFill>
                  <a:latin typeface="Calibri" panose="020F0502020204030204" pitchFamily="34" charset="0"/>
                </a:rPr>
                <a:t>0</a:t>
              </a:r>
            </a:p>
          </p:txBody>
        </p:sp>
        <p:grpSp>
          <p:nvGrpSpPr>
            <p:cNvPr id="56" name="Group 55">
              <a:extLst>
                <a:ext uri="{FF2B5EF4-FFF2-40B4-BE49-F238E27FC236}">
                  <a16:creationId xmlns:a16="http://schemas.microsoft.com/office/drawing/2014/main" id="{04AB691E-3C30-7FFD-2ED2-97CF4036136C}"/>
                </a:ext>
              </a:extLst>
            </p:cNvPr>
            <p:cNvGrpSpPr/>
            <p:nvPr/>
          </p:nvGrpSpPr>
          <p:grpSpPr>
            <a:xfrm>
              <a:off x="1317616" y="3914335"/>
              <a:ext cx="4733324" cy="380047"/>
              <a:chOff x="1146828" y="4329111"/>
              <a:chExt cx="10841806" cy="380047"/>
            </a:xfrm>
          </p:grpSpPr>
          <p:cxnSp>
            <p:nvCxnSpPr>
              <p:cNvPr id="19" name="Straight Connector 18">
                <a:extLst>
                  <a:ext uri="{FF2B5EF4-FFF2-40B4-BE49-F238E27FC236}">
                    <a16:creationId xmlns:a16="http://schemas.microsoft.com/office/drawing/2014/main" id="{32A0FD0C-7A81-C74B-5926-A4799A8A84B6}"/>
                  </a:ext>
                </a:extLst>
              </p:cNvPr>
              <p:cNvCxnSpPr>
                <a:cxnSpLocks/>
              </p:cNvCxnSpPr>
              <p:nvPr/>
            </p:nvCxnSpPr>
            <p:spPr bwMode="auto">
              <a:xfrm>
                <a:off x="146296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44C2A8B7-7F50-4078-5859-E2D6BEFA9611}"/>
                  </a:ext>
                </a:extLst>
              </p:cNvPr>
              <p:cNvCxnSpPr>
                <a:cxnSpLocks/>
              </p:cNvCxnSpPr>
              <p:nvPr/>
            </p:nvCxnSpPr>
            <p:spPr bwMode="auto">
              <a:xfrm>
                <a:off x="247325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F2DB59C1-3C94-4737-C0D6-B2746D8C38C9}"/>
                  </a:ext>
                </a:extLst>
              </p:cNvPr>
              <p:cNvCxnSpPr>
                <a:cxnSpLocks/>
              </p:cNvCxnSpPr>
              <p:nvPr/>
            </p:nvCxnSpPr>
            <p:spPr bwMode="auto">
              <a:xfrm>
                <a:off x="348353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8BDC8D1-32C6-FC5E-63D4-F3423721C3E3}"/>
                  </a:ext>
                </a:extLst>
              </p:cNvPr>
              <p:cNvCxnSpPr>
                <a:cxnSpLocks/>
              </p:cNvCxnSpPr>
              <p:nvPr/>
            </p:nvCxnSpPr>
            <p:spPr bwMode="auto">
              <a:xfrm>
                <a:off x="449382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5297B07-BA39-C373-8583-D6327D53094D}"/>
                  </a:ext>
                </a:extLst>
              </p:cNvPr>
              <p:cNvCxnSpPr>
                <a:cxnSpLocks/>
              </p:cNvCxnSpPr>
              <p:nvPr/>
            </p:nvCxnSpPr>
            <p:spPr bwMode="auto">
              <a:xfrm>
                <a:off x="550410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EC7A9E0C-EEB9-8908-9AFB-A45E8D0C2942}"/>
                  </a:ext>
                </a:extLst>
              </p:cNvPr>
              <p:cNvCxnSpPr>
                <a:cxnSpLocks/>
              </p:cNvCxnSpPr>
              <p:nvPr/>
            </p:nvCxnSpPr>
            <p:spPr bwMode="auto">
              <a:xfrm>
                <a:off x="651439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5562D02-51CA-8AE3-9EEA-8ECBBC7840DF}"/>
                  </a:ext>
                </a:extLst>
              </p:cNvPr>
              <p:cNvCxnSpPr>
                <a:cxnSpLocks/>
              </p:cNvCxnSpPr>
              <p:nvPr/>
            </p:nvCxnSpPr>
            <p:spPr bwMode="auto">
              <a:xfrm>
                <a:off x="752467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B2B72770-3D34-C376-C857-FA738EE4B615}"/>
                  </a:ext>
                </a:extLst>
              </p:cNvPr>
              <p:cNvCxnSpPr>
                <a:cxnSpLocks/>
              </p:cNvCxnSpPr>
              <p:nvPr/>
            </p:nvCxnSpPr>
            <p:spPr bwMode="auto">
              <a:xfrm>
                <a:off x="853496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D1FFFC2B-8EDF-3600-254C-A26C73325589}"/>
                  </a:ext>
                </a:extLst>
              </p:cNvPr>
              <p:cNvCxnSpPr>
                <a:cxnSpLocks/>
              </p:cNvCxnSpPr>
              <p:nvPr/>
            </p:nvCxnSpPr>
            <p:spPr bwMode="auto">
              <a:xfrm>
                <a:off x="954524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76BCD1D8-1FB6-866F-61CA-CD02532F517A}"/>
                  </a:ext>
                </a:extLst>
              </p:cNvPr>
              <p:cNvCxnSpPr>
                <a:cxnSpLocks/>
              </p:cNvCxnSpPr>
              <p:nvPr/>
            </p:nvCxnSpPr>
            <p:spPr bwMode="auto">
              <a:xfrm>
                <a:off x="1055553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F8B3F47F-8C97-5021-ECF3-18C3416F7383}"/>
                  </a:ext>
                </a:extLst>
              </p:cNvPr>
              <p:cNvCxnSpPr>
                <a:cxnSpLocks/>
              </p:cNvCxnSpPr>
              <p:nvPr/>
            </p:nvCxnSpPr>
            <p:spPr bwMode="auto">
              <a:xfrm>
                <a:off x="11565815" y="4329111"/>
                <a:ext cx="0" cy="66675"/>
              </a:xfrm>
              <a:prstGeom prst="line">
                <a:avLst/>
              </a:prstGeom>
              <a:noFill/>
              <a:ln w="28575" cap="flat" cmpd="sng" algn="ctr">
                <a:solidFill>
                  <a:schemeClr val="bg1"/>
                </a:solidFill>
                <a:prstDash val="solid"/>
                <a:round/>
                <a:headEnd type="none" w="med" len="med"/>
                <a:tailEnd type="none" w="med" len="med"/>
              </a:ln>
              <a:effectLst/>
            </p:spPr>
          </p:cxnSp>
          <p:sp>
            <p:nvSpPr>
              <p:cNvPr id="45" name="TextBox 44">
                <a:extLst>
                  <a:ext uri="{FF2B5EF4-FFF2-40B4-BE49-F238E27FC236}">
                    <a16:creationId xmlns:a16="http://schemas.microsoft.com/office/drawing/2014/main" id="{B4551A50-4BCF-C27B-E1C1-31EF1D9FC3DC}"/>
                  </a:ext>
                </a:extLst>
              </p:cNvPr>
              <p:cNvSpPr txBox="1"/>
              <p:nvPr/>
            </p:nvSpPr>
            <p:spPr bwMode="auto">
              <a:xfrm>
                <a:off x="1146828" y="4401381"/>
                <a:ext cx="632272"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46" name="TextBox 45">
                <a:extLst>
                  <a:ext uri="{FF2B5EF4-FFF2-40B4-BE49-F238E27FC236}">
                    <a16:creationId xmlns:a16="http://schemas.microsoft.com/office/drawing/2014/main" id="{5E69E627-CDBD-197C-2CF8-C9C93D588386}"/>
                  </a:ext>
                </a:extLst>
              </p:cNvPr>
              <p:cNvSpPr txBox="1"/>
              <p:nvPr/>
            </p:nvSpPr>
            <p:spPr bwMode="auto">
              <a:xfrm>
                <a:off x="2157113" y="4401381"/>
                <a:ext cx="632272"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6</a:t>
                </a:r>
              </a:p>
            </p:txBody>
          </p:sp>
          <p:sp>
            <p:nvSpPr>
              <p:cNvPr id="47" name="TextBox 46">
                <a:extLst>
                  <a:ext uri="{FF2B5EF4-FFF2-40B4-BE49-F238E27FC236}">
                    <a16:creationId xmlns:a16="http://schemas.microsoft.com/office/drawing/2014/main" id="{1F332D4A-B94F-CC3C-5AEE-150421383F42}"/>
                  </a:ext>
                </a:extLst>
              </p:cNvPr>
              <p:cNvSpPr txBox="1"/>
              <p:nvPr/>
            </p:nvSpPr>
            <p:spPr bwMode="auto">
              <a:xfrm>
                <a:off x="3062758"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12</a:t>
                </a:r>
              </a:p>
            </p:txBody>
          </p:sp>
          <p:sp>
            <p:nvSpPr>
              <p:cNvPr id="48" name="TextBox 47">
                <a:extLst>
                  <a:ext uri="{FF2B5EF4-FFF2-40B4-BE49-F238E27FC236}">
                    <a16:creationId xmlns:a16="http://schemas.microsoft.com/office/drawing/2014/main" id="{326C9A73-D5D9-EF7B-F27A-854EEF9280B7}"/>
                  </a:ext>
                </a:extLst>
              </p:cNvPr>
              <p:cNvSpPr txBox="1"/>
              <p:nvPr/>
            </p:nvSpPr>
            <p:spPr bwMode="auto">
              <a:xfrm>
                <a:off x="4068152"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18</a:t>
                </a:r>
              </a:p>
            </p:txBody>
          </p:sp>
          <p:sp>
            <p:nvSpPr>
              <p:cNvPr id="49" name="TextBox 48">
                <a:extLst>
                  <a:ext uri="{FF2B5EF4-FFF2-40B4-BE49-F238E27FC236}">
                    <a16:creationId xmlns:a16="http://schemas.microsoft.com/office/drawing/2014/main" id="{A68CC02B-9514-6F16-1863-086713E133B8}"/>
                  </a:ext>
                </a:extLst>
              </p:cNvPr>
              <p:cNvSpPr txBox="1"/>
              <p:nvPr/>
            </p:nvSpPr>
            <p:spPr bwMode="auto">
              <a:xfrm>
                <a:off x="5081545"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24</a:t>
                </a:r>
              </a:p>
            </p:txBody>
          </p:sp>
          <p:sp>
            <p:nvSpPr>
              <p:cNvPr id="50" name="TextBox 49">
                <a:extLst>
                  <a:ext uri="{FF2B5EF4-FFF2-40B4-BE49-F238E27FC236}">
                    <a16:creationId xmlns:a16="http://schemas.microsoft.com/office/drawing/2014/main" id="{E3C5BBEC-C1DB-1003-0D74-9B50229293EC}"/>
                  </a:ext>
                </a:extLst>
              </p:cNvPr>
              <p:cNvSpPr txBox="1"/>
              <p:nvPr/>
            </p:nvSpPr>
            <p:spPr bwMode="auto">
              <a:xfrm>
                <a:off x="6088372"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30</a:t>
                </a:r>
              </a:p>
            </p:txBody>
          </p:sp>
          <p:sp>
            <p:nvSpPr>
              <p:cNvPr id="51" name="TextBox 50">
                <a:extLst>
                  <a:ext uri="{FF2B5EF4-FFF2-40B4-BE49-F238E27FC236}">
                    <a16:creationId xmlns:a16="http://schemas.microsoft.com/office/drawing/2014/main" id="{F73DC724-E55D-71B9-5A54-0792390C26E2}"/>
                  </a:ext>
                </a:extLst>
              </p:cNvPr>
              <p:cNvSpPr txBox="1"/>
              <p:nvPr/>
            </p:nvSpPr>
            <p:spPr bwMode="auto">
              <a:xfrm>
                <a:off x="7100636"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36</a:t>
                </a:r>
              </a:p>
            </p:txBody>
          </p:sp>
          <p:sp>
            <p:nvSpPr>
              <p:cNvPr id="52" name="TextBox 51">
                <a:extLst>
                  <a:ext uri="{FF2B5EF4-FFF2-40B4-BE49-F238E27FC236}">
                    <a16:creationId xmlns:a16="http://schemas.microsoft.com/office/drawing/2014/main" id="{05C33FCA-23CF-A697-0ED5-3D7971BBEB2D}"/>
                  </a:ext>
                </a:extLst>
              </p:cNvPr>
              <p:cNvSpPr txBox="1"/>
              <p:nvPr/>
            </p:nvSpPr>
            <p:spPr bwMode="auto">
              <a:xfrm>
                <a:off x="8115259"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42</a:t>
                </a:r>
              </a:p>
            </p:txBody>
          </p:sp>
          <p:sp>
            <p:nvSpPr>
              <p:cNvPr id="53" name="TextBox 52">
                <a:extLst>
                  <a:ext uri="{FF2B5EF4-FFF2-40B4-BE49-F238E27FC236}">
                    <a16:creationId xmlns:a16="http://schemas.microsoft.com/office/drawing/2014/main" id="{6BE8961A-0617-27A3-BA8C-43D5839D44A0}"/>
                  </a:ext>
                </a:extLst>
              </p:cNvPr>
              <p:cNvSpPr txBox="1"/>
              <p:nvPr/>
            </p:nvSpPr>
            <p:spPr bwMode="auto">
              <a:xfrm>
                <a:off x="9122688"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48</a:t>
                </a:r>
              </a:p>
            </p:txBody>
          </p:sp>
          <p:sp>
            <p:nvSpPr>
              <p:cNvPr id="54" name="TextBox 53">
                <a:extLst>
                  <a:ext uri="{FF2B5EF4-FFF2-40B4-BE49-F238E27FC236}">
                    <a16:creationId xmlns:a16="http://schemas.microsoft.com/office/drawing/2014/main" id="{DA4CA96C-8798-3BB9-839D-980F32F83FB9}"/>
                  </a:ext>
                </a:extLst>
              </p:cNvPr>
              <p:cNvSpPr txBox="1"/>
              <p:nvPr/>
            </p:nvSpPr>
            <p:spPr bwMode="auto">
              <a:xfrm>
                <a:off x="10137863"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54</a:t>
                </a:r>
              </a:p>
            </p:txBody>
          </p:sp>
          <p:sp>
            <p:nvSpPr>
              <p:cNvPr id="55" name="TextBox 54">
                <a:extLst>
                  <a:ext uri="{FF2B5EF4-FFF2-40B4-BE49-F238E27FC236}">
                    <a16:creationId xmlns:a16="http://schemas.microsoft.com/office/drawing/2014/main" id="{9E2DC0EC-FA32-17BC-0E55-B43D2F1129E9}"/>
                  </a:ext>
                </a:extLst>
              </p:cNvPr>
              <p:cNvSpPr txBox="1"/>
              <p:nvPr/>
            </p:nvSpPr>
            <p:spPr bwMode="auto">
              <a:xfrm>
                <a:off x="11147076"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60</a:t>
                </a:r>
              </a:p>
            </p:txBody>
          </p:sp>
        </p:grpSp>
        <p:sp>
          <p:nvSpPr>
            <p:cNvPr id="57" name="TextBox 56">
              <a:extLst>
                <a:ext uri="{FF2B5EF4-FFF2-40B4-BE49-F238E27FC236}">
                  <a16:creationId xmlns:a16="http://schemas.microsoft.com/office/drawing/2014/main" id="{690935E1-C452-E94D-751B-BC501206971E}"/>
                </a:ext>
              </a:extLst>
            </p:cNvPr>
            <p:cNvSpPr txBox="1"/>
            <p:nvPr/>
          </p:nvSpPr>
          <p:spPr bwMode="auto">
            <a:xfrm>
              <a:off x="1238518" y="4562540"/>
              <a:ext cx="420308"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291</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286</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290</a:t>
              </a:r>
            </a:p>
          </p:txBody>
        </p:sp>
        <p:sp>
          <p:nvSpPr>
            <p:cNvPr id="58" name="TextBox 57">
              <a:extLst>
                <a:ext uri="{FF2B5EF4-FFF2-40B4-BE49-F238E27FC236}">
                  <a16:creationId xmlns:a16="http://schemas.microsoft.com/office/drawing/2014/main" id="{941AE37B-2053-58C7-C45D-B41EF3049B0E}"/>
                </a:ext>
              </a:extLst>
            </p:cNvPr>
            <p:cNvSpPr txBox="1"/>
            <p:nvPr/>
          </p:nvSpPr>
          <p:spPr bwMode="auto">
            <a:xfrm>
              <a:off x="1675050"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286</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276</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247</a:t>
              </a:r>
            </a:p>
          </p:txBody>
        </p:sp>
        <p:sp>
          <p:nvSpPr>
            <p:cNvPr id="59" name="TextBox 58">
              <a:extLst>
                <a:ext uri="{FF2B5EF4-FFF2-40B4-BE49-F238E27FC236}">
                  <a16:creationId xmlns:a16="http://schemas.microsoft.com/office/drawing/2014/main" id="{B3E6D5DE-F84C-DF40-4EA6-2EC6FAD6FA5F}"/>
                </a:ext>
              </a:extLst>
            </p:cNvPr>
            <p:cNvSpPr txBox="1"/>
            <p:nvPr/>
          </p:nvSpPr>
          <p:spPr bwMode="auto">
            <a:xfrm>
              <a:off x="2133125"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281</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265</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236</a:t>
              </a:r>
            </a:p>
          </p:txBody>
        </p:sp>
        <p:sp>
          <p:nvSpPr>
            <p:cNvPr id="60" name="TextBox 59">
              <a:extLst>
                <a:ext uri="{FF2B5EF4-FFF2-40B4-BE49-F238E27FC236}">
                  <a16:creationId xmlns:a16="http://schemas.microsoft.com/office/drawing/2014/main" id="{78AB095B-BF52-A1EF-CC6F-8BA4F99AC6F3}"/>
                </a:ext>
              </a:extLst>
            </p:cNvPr>
            <p:cNvSpPr txBox="1"/>
            <p:nvPr/>
          </p:nvSpPr>
          <p:spPr bwMode="auto">
            <a:xfrm>
              <a:off x="2569656"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277</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257</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228</a:t>
              </a:r>
            </a:p>
          </p:txBody>
        </p:sp>
        <p:sp>
          <p:nvSpPr>
            <p:cNvPr id="61" name="TextBox 60">
              <a:extLst>
                <a:ext uri="{FF2B5EF4-FFF2-40B4-BE49-F238E27FC236}">
                  <a16:creationId xmlns:a16="http://schemas.microsoft.com/office/drawing/2014/main" id="{0FBF0A08-6C11-5569-2B6C-66116A16D370}"/>
                </a:ext>
              </a:extLst>
            </p:cNvPr>
            <p:cNvSpPr txBox="1"/>
            <p:nvPr/>
          </p:nvSpPr>
          <p:spPr bwMode="auto">
            <a:xfrm>
              <a:off x="3010863"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275</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252</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223</a:t>
              </a:r>
            </a:p>
          </p:txBody>
        </p:sp>
        <p:sp>
          <p:nvSpPr>
            <p:cNvPr id="62" name="TextBox 61">
              <a:extLst>
                <a:ext uri="{FF2B5EF4-FFF2-40B4-BE49-F238E27FC236}">
                  <a16:creationId xmlns:a16="http://schemas.microsoft.com/office/drawing/2014/main" id="{AD1FE714-30AC-1811-F7C1-64249DA76D24}"/>
                </a:ext>
              </a:extLst>
            </p:cNvPr>
            <p:cNvSpPr txBox="1"/>
            <p:nvPr/>
          </p:nvSpPr>
          <p:spPr bwMode="auto">
            <a:xfrm>
              <a:off x="3447394"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217</a:t>
              </a:r>
            </a:p>
          </p:txBody>
        </p:sp>
        <p:sp>
          <p:nvSpPr>
            <p:cNvPr id="63" name="TextBox 62">
              <a:extLst>
                <a:ext uri="{FF2B5EF4-FFF2-40B4-BE49-F238E27FC236}">
                  <a16:creationId xmlns:a16="http://schemas.microsoft.com/office/drawing/2014/main" id="{E6316766-4844-AF74-61F3-7123C224E7D0}"/>
                </a:ext>
              </a:extLst>
            </p:cNvPr>
            <p:cNvSpPr txBox="1"/>
            <p:nvPr/>
          </p:nvSpPr>
          <p:spPr bwMode="auto">
            <a:xfrm>
              <a:off x="3901255"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233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182</a:t>
              </a:r>
            </a:p>
          </p:txBody>
        </p:sp>
        <p:sp>
          <p:nvSpPr>
            <p:cNvPr id="31744" name="TextBox 31743">
              <a:extLst>
                <a:ext uri="{FF2B5EF4-FFF2-40B4-BE49-F238E27FC236}">
                  <a16:creationId xmlns:a16="http://schemas.microsoft.com/office/drawing/2014/main" id="{5CAC46EB-CBAC-E142-548A-B48060A2F3BE}"/>
                </a:ext>
              </a:extLst>
            </p:cNvPr>
            <p:cNvSpPr txBox="1"/>
            <p:nvPr/>
          </p:nvSpPr>
          <p:spPr bwMode="auto">
            <a:xfrm>
              <a:off x="4337786"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142</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143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98</a:t>
              </a:r>
            </a:p>
          </p:txBody>
        </p:sp>
        <p:sp>
          <p:nvSpPr>
            <p:cNvPr id="31745" name="TextBox 31744">
              <a:extLst>
                <a:ext uri="{FF2B5EF4-FFF2-40B4-BE49-F238E27FC236}">
                  <a16:creationId xmlns:a16="http://schemas.microsoft.com/office/drawing/2014/main" id="{95828839-353F-4088-C700-19CDC7F5F15F}"/>
                </a:ext>
              </a:extLst>
            </p:cNvPr>
            <p:cNvSpPr txBox="1"/>
            <p:nvPr/>
          </p:nvSpPr>
          <p:spPr bwMode="auto">
            <a:xfrm>
              <a:off x="4815042" y="4562540"/>
              <a:ext cx="341760"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58</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84</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45</a:t>
              </a:r>
            </a:p>
          </p:txBody>
        </p:sp>
        <p:sp>
          <p:nvSpPr>
            <p:cNvPr id="31747" name="TextBox 31746">
              <a:extLst>
                <a:ext uri="{FF2B5EF4-FFF2-40B4-BE49-F238E27FC236}">
                  <a16:creationId xmlns:a16="http://schemas.microsoft.com/office/drawing/2014/main" id="{008030D8-F820-0DD1-9F7A-F093BB008258}"/>
                </a:ext>
              </a:extLst>
            </p:cNvPr>
            <p:cNvSpPr txBox="1"/>
            <p:nvPr/>
          </p:nvSpPr>
          <p:spPr bwMode="auto">
            <a:xfrm>
              <a:off x="5263671" y="4562540"/>
              <a:ext cx="341760"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10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13</a:t>
              </a:r>
            </a:p>
          </p:txBody>
        </p:sp>
        <p:sp>
          <p:nvSpPr>
            <p:cNvPr id="31748" name="TextBox 31747">
              <a:extLst>
                <a:ext uri="{FF2B5EF4-FFF2-40B4-BE49-F238E27FC236}">
                  <a16:creationId xmlns:a16="http://schemas.microsoft.com/office/drawing/2014/main" id="{A78A4582-29AF-E88E-7BC9-30C7CA057181}"/>
                </a:ext>
              </a:extLst>
            </p:cNvPr>
            <p:cNvSpPr txBox="1"/>
            <p:nvPr/>
          </p:nvSpPr>
          <p:spPr bwMode="auto">
            <a:xfrm>
              <a:off x="5743524" y="4562540"/>
              <a:ext cx="263214"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0</a:t>
              </a:r>
            </a:p>
          </p:txBody>
        </p:sp>
        <p:sp>
          <p:nvSpPr>
            <p:cNvPr id="2" name="Freeform 1">
              <a:extLst>
                <a:ext uri="{FF2B5EF4-FFF2-40B4-BE49-F238E27FC236}">
                  <a16:creationId xmlns:a16="http://schemas.microsoft.com/office/drawing/2014/main" id="{632A58BF-6A7F-7417-B290-D01893C007F5}"/>
                </a:ext>
              </a:extLst>
            </p:cNvPr>
            <p:cNvSpPr/>
            <p:nvPr/>
          </p:nvSpPr>
          <p:spPr bwMode="auto">
            <a:xfrm>
              <a:off x="1453434" y="1822450"/>
              <a:ext cx="4457664" cy="2089800"/>
            </a:xfrm>
            <a:custGeom>
              <a:avLst/>
              <a:gdLst>
                <a:gd name="connsiteX0" fmla="*/ 0 w 10354962"/>
                <a:gd name="connsiteY0" fmla="*/ 0 h 2619633"/>
                <a:gd name="connsiteX1" fmla="*/ 0 w 10354962"/>
                <a:gd name="connsiteY1" fmla="*/ 2619633 h 2619633"/>
                <a:gd name="connsiteX2" fmla="*/ 10354962 w 10354962"/>
                <a:gd name="connsiteY2" fmla="*/ 2619633 h 2619633"/>
              </a:gdLst>
              <a:ahLst/>
              <a:cxnLst>
                <a:cxn ang="0">
                  <a:pos x="connsiteX0" y="connsiteY0"/>
                </a:cxn>
                <a:cxn ang="0">
                  <a:pos x="connsiteX1" y="connsiteY1"/>
                </a:cxn>
                <a:cxn ang="0">
                  <a:pos x="connsiteX2" y="connsiteY2"/>
                </a:cxn>
              </a:cxnLst>
              <a:rect l="l" t="t" r="r" b="b"/>
              <a:pathLst>
                <a:path w="10354962" h="2619633">
                  <a:moveTo>
                    <a:pt x="0" y="0"/>
                  </a:moveTo>
                  <a:lnTo>
                    <a:pt x="0" y="2619633"/>
                  </a:lnTo>
                  <a:lnTo>
                    <a:pt x="10354962" y="2619633"/>
                  </a:lnTo>
                </a:path>
              </a:pathLst>
            </a:custGeom>
            <a:noFill/>
            <a:ln w="28575">
              <a:solidFill>
                <a:schemeClr val="bg1"/>
              </a:solidFill>
              <a:miter lim="800000"/>
              <a:headEnd/>
              <a:tailEnd/>
            </a:ln>
          </p:spPr>
          <p:txBody>
            <a:bodyPr rtlCol="0" anchor="ctr"/>
            <a:lstStyle/>
            <a:p>
              <a:pPr algn="ctr"/>
              <a:endParaRPr lang="en-US"/>
            </a:p>
          </p:txBody>
        </p:sp>
      </p:grpSp>
      <p:graphicFrame>
        <p:nvGraphicFramePr>
          <p:cNvPr id="25" name="Content Placeholder 4">
            <a:extLst>
              <a:ext uri="{FF2B5EF4-FFF2-40B4-BE49-F238E27FC236}">
                <a16:creationId xmlns:a16="http://schemas.microsoft.com/office/drawing/2014/main" id="{084D744B-0A0F-0EA2-7679-EB5EBE3B6AAB}"/>
              </a:ext>
            </a:extLst>
          </p:cNvPr>
          <p:cNvGraphicFramePr>
            <a:graphicFrameLocks/>
          </p:cNvGraphicFramePr>
          <p:nvPr/>
        </p:nvGraphicFramePr>
        <p:xfrm>
          <a:off x="1497142" y="3047118"/>
          <a:ext cx="3258630" cy="822960"/>
        </p:xfrm>
        <a:graphic>
          <a:graphicData uri="http://schemas.openxmlformats.org/drawingml/2006/table">
            <a:tbl>
              <a:tblPr firstRow="1" bandRow="1">
                <a:tableStyleId>{5C22544A-7EE6-4342-B048-85BDC9FD1C3A}</a:tableStyleId>
              </a:tblPr>
              <a:tblGrid>
                <a:gridCol w="1139000">
                  <a:extLst>
                    <a:ext uri="{9D8B030D-6E8A-4147-A177-3AD203B41FA5}">
                      <a16:colId xmlns:a16="http://schemas.microsoft.com/office/drawing/2014/main" val="237675134"/>
                    </a:ext>
                  </a:extLst>
                </a:gridCol>
                <a:gridCol w="1205230">
                  <a:extLst>
                    <a:ext uri="{9D8B030D-6E8A-4147-A177-3AD203B41FA5}">
                      <a16:colId xmlns:a16="http://schemas.microsoft.com/office/drawing/2014/main" val="4186756895"/>
                    </a:ext>
                  </a:extLst>
                </a:gridCol>
                <a:gridCol w="914400">
                  <a:extLst>
                    <a:ext uri="{9D8B030D-6E8A-4147-A177-3AD203B41FA5}">
                      <a16:colId xmlns:a16="http://schemas.microsoft.com/office/drawing/2014/main" val="1069924621"/>
                    </a:ext>
                  </a:extLst>
                </a:gridCol>
              </a:tblGrid>
              <a:tr h="274320">
                <a:tc>
                  <a:txBody>
                    <a:bodyPr/>
                    <a:lstStyle/>
                    <a:p>
                      <a:endParaRPr lang="en-US" sz="1200">
                        <a:solidFill>
                          <a:schemeClr val="bg1"/>
                        </a:solidFill>
                        <a:latin typeface="+mn-lt"/>
                      </a:endParaRPr>
                    </a:p>
                  </a:txBody>
                  <a:tcPr>
                    <a:solidFill>
                      <a:schemeClr val="tx1"/>
                    </a:solidFill>
                  </a:tcPr>
                </a:tc>
                <a:tc>
                  <a:txBody>
                    <a:bodyPr/>
                    <a:lstStyle/>
                    <a:p>
                      <a:pPr algn="ctr"/>
                      <a:r>
                        <a:rPr lang="en-US" sz="1200">
                          <a:solidFill>
                            <a:schemeClr val="bg1"/>
                          </a:solidFill>
                          <a:latin typeface="+mn-lt"/>
                        </a:rPr>
                        <a:t>HR (95% CI)</a:t>
                      </a:r>
                    </a:p>
                  </a:txBody>
                  <a:tcPr>
                    <a:solidFill>
                      <a:schemeClr val="tx1"/>
                    </a:solidFill>
                  </a:tcPr>
                </a:tc>
                <a:tc>
                  <a:txBody>
                    <a:bodyPr/>
                    <a:lstStyle/>
                    <a:p>
                      <a:pPr algn="ctr"/>
                      <a:r>
                        <a:rPr lang="en-US" sz="1200" i="1">
                          <a:solidFill>
                            <a:schemeClr val="bg1"/>
                          </a:solidFill>
                          <a:latin typeface="+mn-lt"/>
                        </a:rPr>
                        <a:t>P</a:t>
                      </a:r>
                      <a:r>
                        <a:rPr lang="en-US" sz="1200">
                          <a:solidFill>
                            <a:schemeClr val="bg1"/>
                          </a:solidFill>
                          <a:latin typeface="+mn-lt"/>
                        </a:rPr>
                        <a:t> Value</a:t>
                      </a:r>
                    </a:p>
                  </a:txBody>
                  <a:tcPr>
                    <a:solidFill>
                      <a:schemeClr val="tx1"/>
                    </a:solidFill>
                  </a:tcPr>
                </a:tc>
                <a:extLst>
                  <a:ext uri="{0D108BD9-81ED-4DB2-BD59-A6C34878D82A}">
                    <a16:rowId xmlns:a16="http://schemas.microsoft.com/office/drawing/2014/main" val="906463806"/>
                  </a:ext>
                </a:extLst>
              </a:tr>
              <a:tr h="274320">
                <a:tc>
                  <a:txBody>
                    <a:bodyPr/>
                    <a:lstStyle/>
                    <a:p>
                      <a:r>
                        <a:rPr lang="en-US" sz="1200">
                          <a:solidFill>
                            <a:schemeClr val="accent1"/>
                          </a:solidFill>
                          <a:latin typeface="+mn-lt"/>
                        </a:rPr>
                        <a:t>AV</a:t>
                      </a:r>
                      <a:r>
                        <a:rPr lang="en-US" sz="1200">
                          <a:solidFill>
                            <a:schemeClr val="bg1"/>
                          </a:solidFill>
                          <a:latin typeface="+mn-lt"/>
                        </a:rPr>
                        <a:t> vs </a:t>
                      </a:r>
                      <a:r>
                        <a:rPr lang="en-US" sz="1200">
                          <a:solidFill>
                            <a:schemeClr val="accent3"/>
                          </a:solidFill>
                          <a:latin typeface="+mn-lt"/>
                        </a:rPr>
                        <a:t>FCR/BR</a:t>
                      </a:r>
                    </a:p>
                  </a:txBody>
                  <a:tcPr>
                    <a:noFill/>
                  </a:tcPr>
                </a:tc>
                <a:tc>
                  <a:txBody>
                    <a:bodyPr/>
                    <a:lstStyle/>
                    <a:p>
                      <a:pPr algn="ctr"/>
                      <a:r>
                        <a:rPr lang="en-US" sz="1200">
                          <a:solidFill>
                            <a:schemeClr val="bg1"/>
                          </a:solidFill>
                          <a:latin typeface="+mn-lt"/>
                        </a:rPr>
                        <a:t>0.33 (0.18-0.56)</a:t>
                      </a:r>
                    </a:p>
                  </a:txBody>
                  <a:tcP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chemeClr val="bg1"/>
                          </a:solidFill>
                          <a:latin typeface="+mn-lt"/>
                        </a:rPr>
                        <a:t> &lt;.0001</a:t>
                      </a:r>
                    </a:p>
                  </a:txBody>
                  <a:tcPr>
                    <a:solidFill>
                      <a:schemeClr val="tx1"/>
                    </a:solidFill>
                  </a:tcPr>
                </a:tc>
                <a:extLst>
                  <a:ext uri="{0D108BD9-81ED-4DB2-BD59-A6C34878D82A}">
                    <a16:rowId xmlns:a16="http://schemas.microsoft.com/office/drawing/2014/main" val="385030935"/>
                  </a:ext>
                </a:extLst>
              </a:tr>
              <a:tr h="274320">
                <a:tc>
                  <a:txBody>
                    <a:bodyPr/>
                    <a:lstStyle/>
                    <a:p>
                      <a:r>
                        <a:rPr lang="en-US" sz="1200">
                          <a:solidFill>
                            <a:schemeClr val="accent2"/>
                          </a:solidFill>
                          <a:latin typeface="+mn-lt"/>
                        </a:rPr>
                        <a:t>AVO</a:t>
                      </a:r>
                      <a:r>
                        <a:rPr lang="en-US" sz="1200">
                          <a:solidFill>
                            <a:schemeClr val="bg1"/>
                          </a:solidFill>
                          <a:latin typeface="+mn-lt"/>
                        </a:rPr>
                        <a:t> vs </a:t>
                      </a:r>
                      <a:r>
                        <a:rPr lang="en-US" sz="1200">
                          <a:solidFill>
                            <a:schemeClr val="accent3"/>
                          </a:solidFill>
                          <a:latin typeface="+mn-lt"/>
                        </a:rPr>
                        <a:t>FCR/BR</a:t>
                      </a:r>
                    </a:p>
                  </a:txBody>
                  <a:tcPr>
                    <a:noFill/>
                  </a:tcPr>
                </a:tc>
                <a:tc>
                  <a:txBody>
                    <a:bodyPr/>
                    <a:lstStyle/>
                    <a:p>
                      <a:pPr algn="ctr"/>
                      <a:r>
                        <a:rPr lang="en-US" sz="1200">
                          <a:solidFill>
                            <a:schemeClr val="bg1"/>
                          </a:solidFill>
                          <a:latin typeface="+mn-lt"/>
                        </a:rPr>
                        <a:t>0.76 (0.49-1.18)</a:t>
                      </a:r>
                    </a:p>
                  </a:txBody>
                  <a:tcPr>
                    <a:solidFill>
                      <a:schemeClr val="tx1"/>
                    </a:solidFill>
                  </a:tcPr>
                </a:tc>
                <a:tc>
                  <a:txBody>
                    <a:bodyPr/>
                    <a:lstStyle/>
                    <a:p>
                      <a:pPr algn="ctr"/>
                      <a:r>
                        <a:rPr lang="en-US" sz="1200">
                          <a:solidFill>
                            <a:schemeClr val="bg1"/>
                          </a:solidFill>
                          <a:latin typeface="+mn-lt"/>
                          <a:ea typeface="Calibri" panose="020F0502020204030204" pitchFamily="34" charset="0"/>
                          <a:cs typeface="Calibri" panose="020F0502020204030204" pitchFamily="34" charset="0"/>
                        </a:rPr>
                        <a:t>–</a:t>
                      </a:r>
                      <a:endParaRPr lang="en-US" sz="1200">
                        <a:solidFill>
                          <a:schemeClr val="bg1"/>
                        </a:solidFill>
                        <a:latin typeface="+mn-lt"/>
                      </a:endParaRPr>
                    </a:p>
                  </a:txBody>
                  <a:tcPr>
                    <a:solidFill>
                      <a:schemeClr val="tx1"/>
                    </a:solidFill>
                  </a:tcPr>
                </a:tc>
                <a:extLst>
                  <a:ext uri="{0D108BD9-81ED-4DB2-BD59-A6C34878D82A}">
                    <a16:rowId xmlns:a16="http://schemas.microsoft.com/office/drawing/2014/main" val="398970150"/>
                  </a:ext>
                </a:extLst>
              </a:tr>
            </a:tbl>
          </a:graphicData>
        </a:graphic>
      </p:graphicFrame>
      <p:sp>
        <p:nvSpPr>
          <p:cNvPr id="11" name="Freeform 10">
            <a:extLst>
              <a:ext uri="{FF2B5EF4-FFF2-40B4-BE49-F238E27FC236}">
                <a16:creationId xmlns:a16="http://schemas.microsoft.com/office/drawing/2014/main" id="{FA40300D-DEFF-F3CC-D05A-E7FFEFC84CA2}"/>
              </a:ext>
            </a:extLst>
          </p:cNvPr>
          <p:cNvSpPr/>
          <p:nvPr/>
        </p:nvSpPr>
        <p:spPr>
          <a:xfrm>
            <a:off x="1487132" y="1859953"/>
            <a:ext cx="4477853" cy="1145404"/>
          </a:xfrm>
          <a:custGeom>
            <a:avLst/>
            <a:gdLst>
              <a:gd name="connsiteX0" fmla="*/ 0 w 4864811"/>
              <a:gd name="connsiteY0" fmla="*/ 0 h 925544"/>
              <a:gd name="connsiteX1" fmla="*/ 39743 w 4864811"/>
              <a:gd name="connsiteY1" fmla="*/ 0 h 925544"/>
              <a:gd name="connsiteX2" fmla="*/ 39743 w 4864811"/>
              <a:gd name="connsiteY2" fmla="*/ 5143 h 925544"/>
              <a:gd name="connsiteX3" fmla="*/ 107249 w 4864811"/>
              <a:gd name="connsiteY3" fmla="*/ 5143 h 925544"/>
              <a:gd name="connsiteX4" fmla="*/ 107249 w 4864811"/>
              <a:gd name="connsiteY4" fmla="*/ 17335 h 925544"/>
              <a:gd name="connsiteX5" fmla="*/ 161444 w 4864811"/>
              <a:gd name="connsiteY5" fmla="*/ 17335 h 925544"/>
              <a:gd name="connsiteX6" fmla="*/ 161444 w 4864811"/>
              <a:gd name="connsiteY6" fmla="*/ 23527 h 925544"/>
              <a:gd name="connsiteX7" fmla="*/ 535675 w 4864811"/>
              <a:gd name="connsiteY7" fmla="*/ 23527 h 925544"/>
              <a:gd name="connsiteX8" fmla="*/ 535675 w 4864811"/>
              <a:gd name="connsiteY8" fmla="*/ 27718 h 925544"/>
              <a:gd name="connsiteX9" fmla="*/ 593959 w 4864811"/>
              <a:gd name="connsiteY9" fmla="*/ 27718 h 925544"/>
              <a:gd name="connsiteX10" fmla="*/ 593959 w 4864811"/>
              <a:gd name="connsiteY10" fmla="*/ 34195 h 925544"/>
              <a:gd name="connsiteX11" fmla="*/ 822433 w 4864811"/>
              <a:gd name="connsiteY11" fmla="*/ 34195 h 925544"/>
              <a:gd name="connsiteX12" fmla="*/ 822433 w 4864811"/>
              <a:gd name="connsiteY12" fmla="*/ 40291 h 925544"/>
              <a:gd name="connsiteX13" fmla="*/ 891271 w 4864811"/>
              <a:gd name="connsiteY13" fmla="*/ 40291 h 925544"/>
              <a:gd name="connsiteX14" fmla="*/ 891271 w 4864811"/>
              <a:gd name="connsiteY14" fmla="*/ 45815 h 925544"/>
              <a:gd name="connsiteX15" fmla="*/ 962104 w 4864811"/>
              <a:gd name="connsiteY15" fmla="*/ 45815 h 925544"/>
              <a:gd name="connsiteX16" fmla="*/ 962104 w 4864811"/>
              <a:gd name="connsiteY16" fmla="*/ 52006 h 925544"/>
              <a:gd name="connsiteX17" fmla="*/ 1032463 w 4864811"/>
              <a:gd name="connsiteY17" fmla="*/ 52006 h 925544"/>
              <a:gd name="connsiteX18" fmla="*/ 1032463 w 4864811"/>
              <a:gd name="connsiteY18" fmla="*/ 59150 h 925544"/>
              <a:gd name="connsiteX19" fmla="*/ 1051193 w 4864811"/>
              <a:gd name="connsiteY19" fmla="*/ 59150 h 925544"/>
              <a:gd name="connsiteX20" fmla="*/ 1051193 w 4864811"/>
              <a:gd name="connsiteY20" fmla="*/ 65151 h 925544"/>
              <a:gd name="connsiteX21" fmla="*/ 1073727 w 4864811"/>
              <a:gd name="connsiteY21" fmla="*/ 65151 h 925544"/>
              <a:gd name="connsiteX22" fmla="*/ 1073727 w 4864811"/>
              <a:gd name="connsiteY22" fmla="*/ 70104 h 925544"/>
              <a:gd name="connsiteX23" fmla="*/ 1092363 w 4864811"/>
              <a:gd name="connsiteY23" fmla="*/ 70104 h 925544"/>
              <a:gd name="connsiteX24" fmla="*/ 1092363 w 4864811"/>
              <a:gd name="connsiteY24" fmla="*/ 74486 h 925544"/>
              <a:gd name="connsiteX25" fmla="*/ 1779784 w 4864811"/>
              <a:gd name="connsiteY25" fmla="*/ 74486 h 925544"/>
              <a:gd name="connsiteX26" fmla="*/ 1779784 w 4864811"/>
              <a:gd name="connsiteY26" fmla="*/ 82772 h 925544"/>
              <a:gd name="connsiteX27" fmla="*/ 2200413 w 4864811"/>
              <a:gd name="connsiteY27" fmla="*/ 82772 h 925544"/>
              <a:gd name="connsiteX28" fmla="*/ 2200413 w 4864811"/>
              <a:gd name="connsiteY28" fmla="*/ 89535 h 925544"/>
              <a:gd name="connsiteX29" fmla="*/ 2419475 w 4864811"/>
              <a:gd name="connsiteY29" fmla="*/ 89535 h 925544"/>
              <a:gd name="connsiteX30" fmla="*/ 2419475 w 4864811"/>
              <a:gd name="connsiteY30" fmla="*/ 92964 h 925544"/>
              <a:gd name="connsiteX31" fmla="*/ 2473670 w 4864811"/>
              <a:gd name="connsiteY31" fmla="*/ 92964 h 925544"/>
              <a:gd name="connsiteX32" fmla="*/ 2473670 w 4864811"/>
              <a:gd name="connsiteY32" fmla="*/ 100489 h 925544"/>
              <a:gd name="connsiteX33" fmla="*/ 2717167 w 4864811"/>
              <a:gd name="connsiteY33" fmla="*/ 100489 h 925544"/>
              <a:gd name="connsiteX34" fmla="*/ 2717167 w 4864811"/>
              <a:gd name="connsiteY34" fmla="*/ 104584 h 925544"/>
              <a:gd name="connsiteX35" fmla="*/ 4808716 w 4864811"/>
              <a:gd name="connsiteY35" fmla="*/ 104584 h 925544"/>
              <a:gd name="connsiteX36" fmla="*/ 4808716 w 4864811"/>
              <a:gd name="connsiteY36" fmla="*/ 925544 h 925544"/>
              <a:gd name="connsiteX37" fmla="*/ 4864812 w 4864811"/>
              <a:gd name="connsiteY37" fmla="*/ 925544 h 92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864811" h="925544">
                <a:moveTo>
                  <a:pt x="0" y="0"/>
                </a:moveTo>
                <a:lnTo>
                  <a:pt x="39743" y="0"/>
                </a:lnTo>
                <a:lnTo>
                  <a:pt x="39743" y="5143"/>
                </a:lnTo>
                <a:lnTo>
                  <a:pt x="107249" y="5143"/>
                </a:lnTo>
                <a:lnTo>
                  <a:pt x="107249" y="17335"/>
                </a:lnTo>
                <a:lnTo>
                  <a:pt x="161444" y="17335"/>
                </a:lnTo>
                <a:lnTo>
                  <a:pt x="161444" y="23527"/>
                </a:lnTo>
                <a:lnTo>
                  <a:pt x="535675" y="23527"/>
                </a:lnTo>
                <a:lnTo>
                  <a:pt x="535675" y="27718"/>
                </a:lnTo>
                <a:lnTo>
                  <a:pt x="593959" y="27718"/>
                </a:lnTo>
                <a:lnTo>
                  <a:pt x="593959" y="34195"/>
                </a:lnTo>
                <a:lnTo>
                  <a:pt x="822433" y="34195"/>
                </a:lnTo>
                <a:lnTo>
                  <a:pt x="822433" y="40291"/>
                </a:lnTo>
                <a:lnTo>
                  <a:pt x="891271" y="40291"/>
                </a:lnTo>
                <a:lnTo>
                  <a:pt x="891271" y="45815"/>
                </a:lnTo>
                <a:lnTo>
                  <a:pt x="962104" y="45815"/>
                </a:lnTo>
                <a:lnTo>
                  <a:pt x="962104" y="52006"/>
                </a:lnTo>
                <a:lnTo>
                  <a:pt x="1032463" y="52006"/>
                </a:lnTo>
                <a:lnTo>
                  <a:pt x="1032463" y="59150"/>
                </a:lnTo>
                <a:lnTo>
                  <a:pt x="1051193" y="59150"/>
                </a:lnTo>
                <a:lnTo>
                  <a:pt x="1051193" y="65151"/>
                </a:lnTo>
                <a:lnTo>
                  <a:pt x="1073727" y="65151"/>
                </a:lnTo>
                <a:lnTo>
                  <a:pt x="1073727" y="70104"/>
                </a:lnTo>
                <a:lnTo>
                  <a:pt x="1092363" y="70104"/>
                </a:lnTo>
                <a:lnTo>
                  <a:pt x="1092363" y="74486"/>
                </a:lnTo>
                <a:lnTo>
                  <a:pt x="1779784" y="74486"/>
                </a:lnTo>
                <a:lnTo>
                  <a:pt x="1779784" y="82772"/>
                </a:lnTo>
                <a:lnTo>
                  <a:pt x="2200413" y="82772"/>
                </a:lnTo>
                <a:lnTo>
                  <a:pt x="2200413" y="89535"/>
                </a:lnTo>
                <a:lnTo>
                  <a:pt x="2419475" y="89535"/>
                </a:lnTo>
                <a:lnTo>
                  <a:pt x="2419475" y="92964"/>
                </a:lnTo>
                <a:lnTo>
                  <a:pt x="2473670" y="92964"/>
                </a:lnTo>
                <a:lnTo>
                  <a:pt x="2473670" y="100489"/>
                </a:lnTo>
                <a:lnTo>
                  <a:pt x="2717167" y="100489"/>
                </a:lnTo>
                <a:lnTo>
                  <a:pt x="2717167" y="104584"/>
                </a:lnTo>
                <a:lnTo>
                  <a:pt x="4808716" y="104584"/>
                </a:lnTo>
                <a:lnTo>
                  <a:pt x="4808716" y="925544"/>
                </a:lnTo>
                <a:lnTo>
                  <a:pt x="4864812" y="925544"/>
                </a:lnTo>
              </a:path>
            </a:pathLst>
          </a:custGeom>
          <a:noFill/>
          <a:ln w="2857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2825" name="Freeform 32824">
            <a:extLst>
              <a:ext uri="{FF2B5EF4-FFF2-40B4-BE49-F238E27FC236}">
                <a16:creationId xmlns:a16="http://schemas.microsoft.com/office/drawing/2014/main" id="{87B3A0B3-B74B-8821-165A-CE4EF66C4AB3}"/>
              </a:ext>
            </a:extLst>
          </p:cNvPr>
          <p:cNvSpPr/>
          <p:nvPr/>
        </p:nvSpPr>
        <p:spPr>
          <a:xfrm>
            <a:off x="1487132" y="1859953"/>
            <a:ext cx="4418517" cy="504628"/>
          </a:xfrm>
          <a:custGeom>
            <a:avLst/>
            <a:gdLst>
              <a:gd name="connsiteX0" fmla="*/ 0 w 4800348"/>
              <a:gd name="connsiteY0" fmla="*/ 0 h 407765"/>
              <a:gd name="connsiteX1" fmla="*/ 39743 w 4800348"/>
              <a:gd name="connsiteY1" fmla="*/ 0 h 407765"/>
              <a:gd name="connsiteX2" fmla="*/ 39743 w 4800348"/>
              <a:gd name="connsiteY2" fmla="*/ 11906 h 407765"/>
              <a:gd name="connsiteX3" fmla="*/ 52293 w 4800348"/>
              <a:gd name="connsiteY3" fmla="*/ 11906 h 407765"/>
              <a:gd name="connsiteX4" fmla="*/ 52293 w 4800348"/>
              <a:gd name="connsiteY4" fmla="*/ 17335 h 407765"/>
              <a:gd name="connsiteX5" fmla="*/ 275919 w 4800348"/>
              <a:gd name="connsiteY5" fmla="*/ 17335 h 407765"/>
              <a:gd name="connsiteX6" fmla="*/ 275919 w 4800348"/>
              <a:gd name="connsiteY6" fmla="*/ 30575 h 407765"/>
              <a:gd name="connsiteX7" fmla="*/ 341334 w 4800348"/>
              <a:gd name="connsiteY7" fmla="*/ 30575 h 407765"/>
              <a:gd name="connsiteX8" fmla="*/ 341334 w 4800348"/>
              <a:gd name="connsiteY8" fmla="*/ 36862 h 407765"/>
              <a:gd name="connsiteX9" fmla="*/ 382123 w 4800348"/>
              <a:gd name="connsiteY9" fmla="*/ 36862 h 407765"/>
              <a:gd name="connsiteX10" fmla="*/ 382123 w 4800348"/>
              <a:gd name="connsiteY10" fmla="*/ 45815 h 407765"/>
              <a:gd name="connsiteX11" fmla="*/ 438124 w 4800348"/>
              <a:gd name="connsiteY11" fmla="*/ 45815 h 407765"/>
              <a:gd name="connsiteX12" fmla="*/ 438124 w 4800348"/>
              <a:gd name="connsiteY12" fmla="*/ 52388 h 407765"/>
              <a:gd name="connsiteX13" fmla="*/ 475870 w 4800348"/>
              <a:gd name="connsiteY13" fmla="*/ 52388 h 407765"/>
              <a:gd name="connsiteX14" fmla="*/ 475870 w 4800348"/>
              <a:gd name="connsiteY14" fmla="*/ 60960 h 407765"/>
              <a:gd name="connsiteX15" fmla="*/ 544327 w 4800348"/>
              <a:gd name="connsiteY15" fmla="*/ 60960 h 407765"/>
              <a:gd name="connsiteX16" fmla="*/ 544327 w 4800348"/>
              <a:gd name="connsiteY16" fmla="*/ 71533 h 407765"/>
              <a:gd name="connsiteX17" fmla="*/ 636934 w 4800348"/>
              <a:gd name="connsiteY17" fmla="*/ 71533 h 407765"/>
              <a:gd name="connsiteX18" fmla="*/ 636934 w 4800348"/>
              <a:gd name="connsiteY18" fmla="*/ 77724 h 407765"/>
              <a:gd name="connsiteX19" fmla="*/ 660609 w 4800348"/>
              <a:gd name="connsiteY19" fmla="*/ 77724 h 407765"/>
              <a:gd name="connsiteX20" fmla="*/ 660609 w 4800348"/>
              <a:gd name="connsiteY20" fmla="*/ 90583 h 407765"/>
              <a:gd name="connsiteX21" fmla="*/ 672684 w 4800348"/>
              <a:gd name="connsiteY21" fmla="*/ 90583 h 407765"/>
              <a:gd name="connsiteX22" fmla="*/ 672684 w 4800348"/>
              <a:gd name="connsiteY22" fmla="*/ 96393 h 407765"/>
              <a:gd name="connsiteX23" fmla="*/ 739239 w 4800348"/>
              <a:gd name="connsiteY23" fmla="*/ 96393 h 407765"/>
              <a:gd name="connsiteX24" fmla="*/ 739239 w 4800348"/>
              <a:gd name="connsiteY24" fmla="*/ 101917 h 407765"/>
              <a:gd name="connsiteX25" fmla="*/ 803418 w 4800348"/>
              <a:gd name="connsiteY25" fmla="*/ 101917 h 407765"/>
              <a:gd name="connsiteX26" fmla="*/ 803418 w 4800348"/>
              <a:gd name="connsiteY26" fmla="*/ 114395 h 407765"/>
              <a:gd name="connsiteX27" fmla="*/ 837266 w 4800348"/>
              <a:gd name="connsiteY27" fmla="*/ 114395 h 407765"/>
              <a:gd name="connsiteX28" fmla="*/ 837266 w 4800348"/>
              <a:gd name="connsiteY28" fmla="*/ 121349 h 407765"/>
              <a:gd name="connsiteX29" fmla="*/ 903726 w 4800348"/>
              <a:gd name="connsiteY29" fmla="*/ 121349 h 407765"/>
              <a:gd name="connsiteX30" fmla="*/ 903726 w 4800348"/>
              <a:gd name="connsiteY30" fmla="*/ 128778 h 407765"/>
              <a:gd name="connsiteX31" fmla="*/ 1011831 w 4800348"/>
              <a:gd name="connsiteY31" fmla="*/ 128778 h 407765"/>
              <a:gd name="connsiteX32" fmla="*/ 1011831 w 4800348"/>
              <a:gd name="connsiteY32" fmla="*/ 134588 h 407765"/>
              <a:gd name="connsiteX33" fmla="*/ 1109477 w 4800348"/>
              <a:gd name="connsiteY33" fmla="*/ 134588 h 407765"/>
              <a:gd name="connsiteX34" fmla="*/ 1109477 w 4800348"/>
              <a:gd name="connsiteY34" fmla="*/ 142780 h 407765"/>
              <a:gd name="connsiteX35" fmla="*/ 1261603 w 4800348"/>
              <a:gd name="connsiteY35" fmla="*/ 142780 h 407765"/>
              <a:gd name="connsiteX36" fmla="*/ 1261603 w 4800348"/>
              <a:gd name="connsiteY36" fmla="*/ 148685 h 407765"/>
              <a:gd name="connsiteX37" fmla="*/ 1362292 w 4800348"/>
              <a:gd name="connsiteY37" fmla="*/ 148685 h 407765"/>
              <a:gd name="connsiteX38" fmla="*/ 1362292 w 4800348"/>
              <a:gd name="connsiteY38" fmla="*/ 159925 h 407765"/>
              <a:gd name="connsiteX39" fmla="*/ 1372846 w 4800348"/>
              <a:gd name="connsiteY39" fmla="*/ 159925 h 407765"/>
              <a:gd name="connsiteX40" fmla="*/ 1372846 w 4800348"/>
              <a:gd name="connsiteY40" fmla="*/ 166592 h 407765"/>
              <a:gd name="connsiteX41" fmla="*/ 1610448 w 4800348"/>
              <a:gd name="connsiteY41" fmla="*/ 166592 h 407765"/>
              <a:gd name="connsiteX42" fmla="*/ 1610448 w 4800348"/>
              <a:gd name="connsiteY42" fmla="*/ 176308 h 407765"/>
              <a:gd name="connsiteX43" fmla="*/ 1710091 w 4800348"/>
              <a:gd name="connsiteY43" fmla="*/ 176308 h 407765"/>
              <a:gd name="connsiteX44" fmla="*/ 1710091 w 4800348"/>
              <a:gd name="connsiteY44" fmla="*/ 181737 h 407765"/>
              <a:gd name="connsiteX45" fmla="*/ 1776931 w 4800348"/>
              <a:gd name="connsiteY45" fmla="*/ 181737 h 407765"/>
              <a:gd name="connsiteX46" fmla="*/ 1776931 w 4800348"/>
              <a:gd name="connsiteY46" fmla="*/ 186023 h 407765"/>
              <a:gd name="connsiteX47" fmla="*/ 1824376 w 4800348"/>
              <a:gd name="connsiteY47" fmla="*/ 186023 h 407765"/>
              <a:gd name="connsiteX48" fmla="*/ 1824376 w 4800348"/>
              <a:gd name="connsiteY48" fmla="*/ 191167 h 407765"/>
              <a:gd name="connsiteX49" fmla="*/ 2020809 w 4800348"/>
              <a:gd name="connsiteY49" fmla="*/ 191167 h 407765"/>
              <a:gd name="connsiteX50" fmla="*/ 2020809 w 4800348"/>
              <a:gd name="connsiteY50" fmla="*/ 198501 h 407765"/>
              <a:gd name="connsiteX51" fmla="*/ 2074529 w 4800348"/>
              <a:gd name="connsiteY51" fmla="*/ 198501 h 407765"/>
              <a:gd name="connsiteX52" fmla="*/ 2074529 w 4800348"/>
              <a:gd name="connsiteY52" fmla="*/ 204407 h 407765"/>
              <a:gd name="connsiteX53" fmla="*/ 2760999 w 4800348"/>
              <a:gd name="connsiteY53" fmla="*/ 204407 h 407765"/>
              <a:gd name="connsiteX54" fmla="*/ 2760999 w 4800348"/>
              <a:gd name="connsiteY54" fmla="*/ 210598 h 407765"/>
              <a:gd name="connsiteX55" fmla="*/ 2976923 w 4800348"/>
              <a:gd name="connsiteY55" fmla="*/ 210598 h 407765"/>
              <a:gd name="connsiteX56" fmla="*/ 2976923 w 4800348"/>
              <a:gd name="connsiteY56" fmla="*/ 218408 h 407765"/>
              <a:gd name="connsiteX57" fmla="*/ 3995980 w 4800348"/>
              <a:gd name="connsiteY57" fmla="*/ 218408 h 407765"/>
              <a:gd name="connsiteX58" fmla="*/ 3995980 w 4800348"/>
              <a:gd name="connsiteY58" fmla="*/ 241363 h 407765"/>
              <a:gd name="connsiteX59" fmla="*/ 4544776 w 4800348"/>
              <a:gd name="connsiteY59" fmla="*/ 241363 h 407765"/>
              <a:gd name="connsiteX60" fmla="*/ 4544776 w 4800348"/>
              <a:gd name="connsiteY60" fmla="*/ 407765 h 407765"/>
              <a:gd name="connsiteX61" fmla="*/ 4800349 w 4800348"/>
              <a:gd name="connsiteY61" fmla="*/ 407765 h 40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800348" h="407765">
                <a:moveTo>
                  <a:pt x="0" y="0"/>
                </a:moveTo>
                <a:lnTo>
                  <a:pt x="39743" y="0"/>
                </a:lnTo>
                <a:lnTo>
                  <a:pt x="39743" y="11906"/>
                </a:lnTo>
                <a:lnTo>
                  <a:pt x="52293" y="11906"/>
                </a:lnTo>
                <a:lnTo>
                  <a:pt x="52293" y="17335"/>
                </a:lnTo>
                <a:lnTo>
                  <a:pt x="275919" y="17335"/>
                </a:lnTo>
                <a:lnTo>
                  <a:pt x="275919" y="30575"/>
                </a:lnTo>
                <a:lnTo>
                  <a:pt x="341334" y="30575"/>
                </a:lnTo>
                <a:lnTo>
                  <a:pt x="341334" y="36862"/>
                </a:lnTo>
                <a:lnTo>
                  <a:pt x="382123" y="36862"/>
                </a:lnTo>
                <a:lnTo>
                  <a:pt x="382123" y="45815"/>
                </a:lnTo>
                <a:lnTo>
                  <a:pt x="438124" y="45815"/>
                </a:lnTo>
                <a:lnTo>
                  <a:pt x="438124" y="52388"/>
                </a:lnTo>
                <a:lnTo>
                  <a:pt x="475870" y="52388"/>
                </a:lnTo>
                <a:lnTo>
                  <a:pt x="475870" y="60960"/>
                </a:lnTo>
                <a:lnTo>
                  <a:pt x="544327" y="60960"/>
                </a:lnTo>
                <a:lnTo>
                  <a:pt x="544327" y="71533"/>
                </a:lnTo>
                <a:lnTo>
                  <a:pt x="636934" y="71533"/>
                </a:lnTo>
                <a:lnTo>
                  <a:pt x="636934" y="77724"/>
                </a:lnTo>
                <a:lnTo>
                  <a:pt x="660609" y="77724"/>
                </a:lnTo>
                <a:lnTo>
                  <a:pt x="660609" y="90583"/>
                </a:lnTo>
                <a:lnTo>
                  <a:pt x="672684" y="90583"/>
                </a:lnTo>
                <a:lnTo>
                  <a:pt x="672684" y="96393"/>
                </a:lnTo>
                <a:lnTo>
                  <a:pt x="739239" y="96393"/>
                </a:lnTo>
                <a:lnTo>
                  <a:pt x="739239" y="101917"/>
                </a:lnTo>
                <a:lnTo>
                  <a:pt x="803418" y="101917"/>
                </a:lnTo>
                <a:lnTo>
                  <a:pt x="803418" y="114395"/>
                </a:lnTo>
                <a:lnTo>
                  <a:pt x="837266" y="114395"/>
                </a:lnTo>
                <a:lnTo>
                  <a:pt x="837266" y="121349"/>
                </a:lnTo>
                <a:lnTo>
                  <a:pt x="903726" y="121349"/>
                </a:lnTo>
                <a:lnTo>
                  <a:pt x="903726" y="128778"/>
                </a:lnTo>
                <a:lnTo>
                  <a:pt x="1011831" y="128778"/>
                </a:lnTo>
                <a:lnTo>
                  <a:pt x="1011831" y="134588"/>
                </a:lnTo>
                <a:lnTo>
                  <a:pt x="1109477" y="134588"/>
                </a:lnTo>
                <a:lnTo>
                  <a:pt x="1109477" y="142780"/>
                </a:lnTo>
                <a:lnTo>
                  <a:pt x="1261603" y="142780"/>
                </a:lnTo>
                <a:lnTo>
                  <a:pt x="1261603" y="148685"/>
                </a:lnTo>
                <a:lnTo>
                  <a:pt x="1362292" y="148685"/>
                </a:lnTo>
                <a:lnTo>
                  <a:pt x="1362292" y="159925"/>
                </a:lnTo>
                <a:lnTo>
                  <a:pt x="1372846" y="159925"/>
                </a:lnTo>
                <a:lnTo>
                  <a:pt x="1372846" y="166592"/>
                </a:lnTo>
                <a:lnTo>
                  <a:pt x="1610448" y="166592"/>
                </a:lnTo>
                <a:lnTo>
                  <a:pt x="1610448" y="176308"/>
                </a:lnTo>
                <a:lnTo>
                  <a:pt x="1710091" y="176308"/>
                </a:lnTo>
                <a:lnTo>
                  <a:pt x="1710091" y="181737"/>
                </a:lnTo>
                <a:lnTo>
                  <a:pt x="1776931" y="181737"/>
                </a:lnTo>
                <a:lnTo>
                  <a:pt x="1776931" y="186023"/>
                </a:lnTo>
                <a:lnTo>
                  <a:pt x="1824376" y="186023"/>
                </a:lnTo>
                <a:lnTo>
                  <a:pt x="1824376" y="191167"/>
                </a:lnTo>
                <a:lnTo>
                  <a:pt x="2020809" y="191167"/>
                </a:lnTo>
                <a:lnTo>
                  <a:pt x="2020809" y="198501"/>
                </a:lnTo>
                <a:lnTo>
                  <a:pt x="2074529" y="198501"/>
                </a:lnTo>
                <a:lnTo>
                  <a:pt x="2074529" y="204407"/>
                </a:lnTo>
                <a:lnTo>
                  <a:pt x="2760999" y="204407"/>
                </a:lnTo>
                <a:lnTo>
                  <a:pt x="2760999" y="210598"/>
                </a:lnTo>
                <a:lnTo>
                  <a:pt x="2976923" y="210598"/>
                </a:lnTo>
                <a:lnTo>
                  <a:pt x="2976923" y="218408"/>
                </a:lnTo>
                <a:lnTo>
                  <a:pt x="3995980" y="218408"/>
                </a:lnTo>
                <a:lnTo>
                  <a:pt x="3995980" y="241363"/>
                </a:lnTo>
                <a:lnTo>
                  <a:pt x="4544776" y="241363"/>
                </a:lnTo>
                <a:lnTo>
                  <a:pt x="4544776" y="407765"/>
                </a:lnTo>
                <a:lnTo>
                  <a:pt x="4800349" y="407765"/>
                </a:lnTo>
              </a:path>
            </a:pathLst>
          </a:custGeom>
          <a:noFill/>
          <a:ln w="2857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nvGrpSpPr>
          <p:cNvPr id="32826" name="Graphic 45">
            <a:extLst>
              <a:ext uri="{FF2B5EF4-FFF2-40B4-BE49-F238E27FC236}">
                <a16:creationId xmlns:a16="http://schemas.microsoft.com/office/drawing/2014/main" id="{C0E6E0F1-B17E-B10B-3FAD-AA1A47170A10}"/>
              </a:ext>
            </a:extLst>
          </p:cNvPr>
          <p:cNvGrpSpPr/>
          <p:nvPr/>
        </p:nvGrpSpPr>
        <p:grpSpPr>
          <a:xfrm>
            <a:off x="2747104" y="2034174"/>
            <a:ext cx="3183227" cy="362469"/>
            <a:chOff x="-3991356" y="856072"/>
            <a:chExt cx="3458308" cy="292893"/>
          </a:xfrm>
        </p:grpSpPr>
        <p:grpSp>
          <p:nvGrpSpPr>
            <p:cNvPr id="32827" name="Graphic 45">
              <a:extLst>
                <a:ext uri="{FF2B5EF4-FFF2-40B4-BE49-F238E27FC236}">
                  <a16:creationId xmlns:a16="http://schemas.microsoft.com/office/drawing/2014/main" id="{0FDDDEC0-7171-9B89-8CF4-57D6BB011B7D}"/>
                </a:ext>
              </a:extLst>
            </p:cNvPr>
            <p:cNvGrpSpPr/>
            <p:nvPr/>
          </p:nvGrpSpPr>
          <p:grpSpPr>
            <a:xfrm>
              <a:off x="-584771" y="1097150"/>
              <a:ext cx="51722" cy="51815"/>
              <a:chOff x="-584771" y="1097150"/>
              <a:chExt cx="51722" cy="51815"/>
            </a:xfrm>
          </p:grpSpPr>
          <p:sp>
            <p:nvSpPr>
              <p:cNvPr id="33275" name="Freeform 33274">
                <a:extLst>
                  <a:ext uri="{FF2B5EF4-FFF2-40B4-BE49-F238E27FC236}">
                    <a16:creationId xmlns:a16="http://schemas.microsoft.com/office/drawing/2014/main" id="{4D2F1A8E-EAAE-436D-F83B-E83B300BA22A}"/>
                  </a:ext>
                </a:extLst>
              </p:cNvPr>
              <p:cNvSpPr/>
              <p:nvPr/>
            </p:nvSpPr>
            <p:spPr>
              <a:xfrm>
                <a:off x="-584771"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76" name="Freeform 33275">
                <a:extLst>
                  <a:ext uri="{FF2B5EF4-FFF2-40B4-BE49-F238E27FC236}">
                    <a16:creationId xmlns:a16="http://schemas.microsoft.com/office/drawing/2014/main" id="{B6E90AFF-772B-F46A-E708-A484BD4CFE60}"/>
                  </a:ext>
                </a:extLst>
              </p:cNvPr>
              <p:cNvSpPr/>
              <p:nvPr/>
            </p:nvSpPr>
            <p:spPr>
              <a:xfrm>
                <a:off x="-558910"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28" name="Graphic 45">
              <a:extLst>
                <a:ext uri="{FF2B5EF4-FFF2-40B4-BE49-F238E27FC236}">
                  <a16:creationId xmlns:a16="http://schemas.microsoft.com/office/drawing/2014/main" id="{9D73E254-3EF5-E653-B69B-1C82738BD87B}"/>
                </a:ext>
              </a:extLst>
            </p:cNvPr>
            <p:cNvGrpSpPr/>
            <p:nvPr/>
          </p:nvGrpSpPr>
          <p:grpSpPr>
            <a:xfrm>
              <a:off x="-609492" y="1097150"/>
              <a:ext cx="51722" cy="51815"/>
              <a:chOff x="-609492" y="1097150"/>
              <a:chExt cx="51722" cy="51815"/>
            </a:xfrm>
          </p:grpSpPr>
          <p:sp>
            <p:nvSpPr>
              <p:cNvPr id="33273" name="Freeform 33272">
                <a:extLst>
                  <a:ext uri="{FF2B5EF4-FFF2-40B4-BE49-F238E27FC236}">
                    <a16:creationId xmlns:a16="http://schemas.microsoft.com/office/drawing/2014/main" id="{B4281AFF-57B8-671D-ECC6-1E428A7F2E19}"/>
                  </a:ext>
                </a:extLst>
              </p:cNvPr>
              <p:cNvSpPr/>
              <p:nvPr/>
            </p:nvSpPr>
            <p:spPr>
              <a:xfrm>
                <a:off x="-609492"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74" name="Freeform 33273">
                <a:extLst>
                  <a:ext uri="{FF2B5EF4-FFF2-40B4-BE49-F238E27FC236}">
                    <a16:creationId xmlns:a16="http://schemas.microsoft.com/office/drawing/2014/main" id="{E702216E-44A8-B567-CEFC-D65D3750FEC5}"/>
                  </a:ext>
                </a:extLst>
              </p:cNvPr>
              <p:cNvSpPr/>
              <p:nvPr/>
            </p:nvSpPr>
            <p:spPr>
              <a:xfrm>
                <a:off x="-583630"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29" name="Graphic 45">
              <a:extLst>
                <a:ext uri="{FF2B5EF4-FFF2-40B4-BE49-F238E27FC236}">
                  <a16:creationId xmlns:a16="http://schemas.microsoft.com/office/drawing/2014/main" id="{6327038E-A863-4750-3D0C-C5672AA78970}"/>
                </a:ext>
              </a:extLst>
            </p:cNvPr>
            <p:cNvGrpSpPr/>
            <p:nvPr/>
          </p:nvGrpSpPr>
          <p:grpSpPr>
            <a:xfrm>
              <a:off x="-627652" y="1097150"/>
              <a:ext cx="51722" cy="51815"/>
              <a:chOff x="-627652" y="1097150"/>
              <a:chExt cx="51722" cy="51815"/>
            </a:xfrm>
          </p:grpSpPr>
          <p:sp>
            <p:nvSpPr>
              <p:cNvPr id="33271" name="Freeform 33270">
                <a:extLst>
                  <a:ext uri="{FF2B5EF4-FFF2-40B4-BE49-F238E27FC236}">
                    <a16:creationId xmlns:a16="http://schemas.microsoft.com/office/drawing/2014/main" id="{280E5CD3-7DA3-E78F-CBB2-F42BF62AB25B}"/>
                  </a:ext>
                </a:extLst>
              </p:cNvPr>
              <p:cNvSpPr/>
              <p:nvPr/>
            </p:nvSpPr>
            <p:spPr>
              <a:xfrm>
                <a:off x="-627652"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72" name="Freeform 33271">
                <a:extLst>
                  <a:ext uri="{FF2B5EF4-FFF2-40B4-BE49-F238E27FC236}">
                    <a16:creationId xmlns:a16="http://schemas.microsoft.com/office/drawing/2014/main" id="{BA88D703-C63A-8188-CB5C-719B82F18308}"/>
                  </a:ext>
                </a:extLst>
              </p:cNvPr>
              <p:cNvSpPr/>
              <p:nvPr/>
            </p:nvSpPr>
            <p:spPr>
              <a:xfrm>
                <a:off x="-601790"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0" name="Graphic 45">
              <a:extLst>
                <a:ext uri="{FF2B5EF4-FFF2-40B4-BE49-F238E27FC236}">
                  <a16:creationId xmlns:a16="http://schemas.microsoft.com/office/drawing/2014/main" id="{FE66B1C1-C833-5EE3-DC17-CA23C9E6E119}"/>
                </a:ext>
              </a:extLst>
            </p:cNvPr>
            <p:cNvGrpSpPr/>
            <p:nvPr/>
          </p:nvGrpSpPr>
          <p:grpSpPr>
            <a:xfrm>
              <a:off x="-636494" y="1097150"/>
              <a:ext cx="51722" cy="51815"/>
              <a:chOff x="-636494" y="1097150"/>
              <a:chExt cx="51722" cy="51815"/>
            </a:xfrm>
          </p:grpSpPr>
          <p:sp>
            <p:nvSpPr>
              <p:cNvPr id="33269" name="Freeform 33268">
                <a:extLst>
                  <a:ext uri="{FF2B5EF4-FFF2-40B4-BE49-F238E27FC236}">
                    <a16:creationId xmlns:a16="http://schemas.microsoft.com/office/drawing/2014/main" id="{87DA929D-417F-4E55-DB2A-2F6DB4EBF922}"/>
                  </a:ext>
                </a:extLst>
              </p:cNvPr>
              <p:cNvSpPr/>
              <p:nvPr/>
            </p:nvSpPr>
            <p:spPr>
              <a:xfrm>
                <a:off x="-636494"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70" name="Freeform 33269">
                <a:extLst>
                  <a:ext uri="{FF2B5EF4-FFF2-40B4-BE49-F238E27FC236}">
                    <a16:creationId xmlns:a16="http://schemas.microsoft.com/office/drawing/2014/main" id="{0E9AAD3C-C95A-B04C-A001-EF4360A53649}"/>
                  </a:ext>
                </a:extLst>
              </p:cNvPr>
              <p:cNvSpPr/>
              <p:nvPr/>
            </p:nvSpPr>
            <p:spPr>
              <a:xfrm>
                <a:off x="-610633"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1" name="Graphic 45">
              <a:extLst>
                <a:ext uri="{FF2B5EF4-FFF2-40B4-BE49-F238E27FC236}">
                  <a16:creationId xmlns:a16="http://schemas.microsoft.com/office/drawing/2014/main" id="{23FFCA33-F755-D428-845F-9418C8B62555}"/>
                </a:ext>
              </a:extLst>
            </p:cNvPr>
            <p:cNvGrpSpPr/>
            <p:nvPr/>
          </p:nvGrpSpPr>
          <p:grpSpPr>
            <a:xfrm>
              <a:off x="-780634" y="1097150"/>
              <a:ext cx="51722" cy="51815"/>
              <a:chOff x="-780634" y="1097150"/>
              <a:chExt cx="51722" cy="51815"/>
            </a:xfrm>
          </p:grpSpPr>
          <p:sp>
            <p:nvSpPr>
              <p:cNvPr id="33267" name="Freeform 33266">
                <a:extLst>
                  <a:ext uri="{FF2B5EF4-FFF2-40B4-BE49-F238E27FC236}">
                    <a16:creationId xmlns:a16="http://schemas.microsoft.com/office/drawing/2014/main" id="{0552A749-2ADF-889F-6020-55E26636B50B}"/>
                  </a:ext>
                </a:extLst>
              </p:cNvPr>
              <p:cNvSpPr/>
              <p:nvPr/>
            </p:nvSpPr>
            <p:spPr>
              <a:xfrm>
                <a:off x="-780634" y="11230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68" name="Freeform 33267">
                <a:extLst>
                  <a:ext uri="{FF2B5EF4-FFF2-40B4-BE49-F238E27FC236}">
                    <a16:creationId xmlns:a16="http://schemas.microsoft.com/office/drawing/2014/main" id="{7F168C71-8176-62D1-22C1-12CCFB44D628}"/>
                  </a:ext>
                </a:extLst>
              </p:cNvPr>
              <p:cNvSpPr/>
              <p:nvPr/>
            </p:nvSpPr>
            <p:spPr>
              <a:xfrm>
                <a:off x="-754772"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2" name="Graphic 45">
              <a:extLst>
                <a:ext uri="{FF2B5EF4-FFF2-40B4-BE49-F238E27FC236}">
                  <a16:creationId xmlns:a16="http://schemas.microsoft.com/office/drawing/2014/main" id="{18DB900F-BCB5-E55F-13CB-526A5F3DCFD3}"/>
                </a:ext>
              </a:extLst>
            </p:cNvPr>
            <p:cNvGrpSpPr/>
            <p:nvPr/>
          </p:nvGrpSpPr>
          <p:grpSpPr>
            <a:xfrm>
              <a:off x="-819806" y="1097150"/>
              <a:ext cx="51818" cy="51815"/>
              <a:chOff x="-819806" y="1097150"/>
              <a:chExt cx="51818" cy="51815"/>
            </a:xfrm>
          </p:grpSpPr>
          <p:sp>
            <p:nvSpPr>
              <p:cNvPr id="33265" name="Freeform 33264">
                <a:extLst>
                  <a:ext uri="{FF2B5EF4-FFF2-40B4-BE49-F238E27FC236}">
                    <a16:creationId xmlns:a16="http://schemas.microsoft.com/office/drawing/2014/main" id="{783079CC-7AFB-8A1B-F06B-4383B5585197}"/>
                  </a:ext>
                </a:extLst>
              </p:cNvPr>
              <p:cNvSpPr/>
              <p:nvPr/>
            </p:nvSpPr>
            <p:spPr>
              <a:xfrm>
                <a:off x="-819806" y="11230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66" name="Freeform 33265">
                <a:extLst>
                  <a:ext uri="{FF2B5EF4-FFF2-40B4-BE49-F238E27FC236}">
                    <a16:creationId xmlns:a16="http://schemas.microsoft.com/office/drawing/2014/main" id="{B28E1D31-C902-9966-B27B-CAF286D50061}"/>
                  </a:ext>
                </a:extLst>
              </p:cNvPr>
              <p:cNvSpPr/>
              <p:nvPr/>
            </p:nvSpPr>
            <p:spPr>
              <a:xfrm>
                <a:off x="-793945" y="10971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3" name="Graphic 45">
              <a:extLst>
                <a:ext uri="{FF2B5EF4-FFF2-40B4-BE49-F238E27FC236}">
                  <a16:creationId xmlns:a16="http://schemas.microsoft.com/office/drawing/2014/main" id="{45B17443-F4F6-6940-8D92-A80DB3B3C2D5}"/>
                </a:ext>
              </a:extLst>
            </p:cNvPr>
            <p:cNvGrpSpPr/>
            <p:nvPr/>
          </p:nvGrpSpPr>
          <p:grpSpPr>
            <a:xfrm>
              <a:off x="-890545" y="930939"/>
              <a:ext cx="51722" cy="51816"/>
              <a:chOff x="-890545" y="930939"/>
              <a:chExt cx="51722" cy="51816"/>
            </a:xfrm>
          </p:grpSpPr>
          <p:sp>
            <p:nvSpPr>
              <p:cNvPr id="33263" name="Freeform 33262">
                <a:extLst>
                  <a:ext uri="{FF2B5EF4-FFF2-40B4-BE49-F238E27FC236}">
                    <a16:creationId xmlns:a16="http://schemas.microsoft.com/office/drawing/2014/main" id="{665BFF4B-AA6A-FB69-59AF-A98B5EBFC340}"/>
                  </a:ext>
                </a:extLst>
              </p:cNvPr>
              <p:cNvSpPr/>
              <p:nvPr/>
            </p:nvSpPr>
            <p:spPr>
              <a:xfrm>
                <a:off x="-890545" y="95684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64" name="Freeform 33263">
                <a:extLst>
                  <a:ext uri="{FF2B5EF4-FFF2-40B4-BE49-F238E27FC236}">
                    <a16:creationId xmlns:a16="http://schemas.microsoft.com/office/drawing/2014/main" id="{ACFE5A72-C44C-3610-3B71-ED0F388154E5}"/>
                  </a:ext>
                </a:extLst>
              </p:cNvPr>
              <p:cNvSpPr/>
              <p:nvPr/>
            </p:nvSpPr>
            <p:spPr>
              <a:xfrm>
                <a:off x="-864684" y="93093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4" name="Graphic 45">
              <a:extLst>
                <a:ext uri="{FF2B5EF4-FFF2-40B4-BE49-F238E27FC236}">
                  <a16:creationId xmlns:a16="http://schemas.microsoft.com/office/drawing/2014/main" id="{4C46DCB9-06C0-BA04-13C8-0CE8733CEAF7}"/>
                </a:ext>
              </a:extLst>
            </p:cNvPr>
            <p:cNvGrpSpPr/>
            <p:nvPr/>
          </p:nvGrpSpPr>
          <p:grpSpPr>
            <a:xfrm>
              <a:off x="-922397" y="929796"/>
              <a:ext cx="51722" cy="51815"/>
              <a:chOff x="-922397" y="929796"/>
              <a:chExt cx="51722" cy="51815"/>
            </a:xfrm>
          </p:grpSpPr>
          <p:sp>
            <p:nvSpPr>
              <p:cNvPr id="33261" name="Freeform 33260">
                <a:extLst>
                  <a:ext uri="{FF2B5EF4-FFF2-40B4-BE49-F238E27FC236}">
                    <a16:creationId xmlns:a16="http://schemas.microsoft.com/office/drawing/2014/main" id="{BE2CE387-090E-6DDA-25FF-9C2AD19934C9}"/>
                  </a:ext>
                </a:extLst>
              </p:cNvPr>
              <p:cNvSpPr/>
              <p:nvPr/>
            </p:nvSpPr>
            <p:spPr>
              <a:xfrm>
                <a:off x="-922397"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62" name="Freeform 33261">
                <a:extLst>
                  <a:ext uri="{FF2B5EF4-FFF2-40B4-BE49-F238E27FC236}">
                    <a16:creationId xmlns:a16="http://schemas.microsoft.com/office/drawing/2014/main" id="{C105DF8A-17F1-FE47-0E1E-5DED73EA24E3}"/>
                  </a:ext>
                </a:extLst>
              </p:cNvPr>
              <p:cNvSpPr/>
              <p:nvPr/>
            </p:nvSpPr>
            <p:spPr>
              <a:xfrm>
                <a:off x="-896535"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5" name="Graphic 45">
              <a:extLst>
                <a:ext uri="{FF2B5EF4-FFF2-40B4-BE49-F238E27FC236}">
                  <a16:creationId xmlns:a16="http://schemas.microsoft.com/office/drawing/2014/main" id="{03544F92-5ABE-69E4-2694-CE68C2B1B1B7}"/>
                </a:ext>
              </a:extLst>
            </p:cNvPr>
            <p:cNvGrpSpPr/>
            <p:nvPr/>
          </p:nvGrpSpPr>
          <p:grpSpPr>
            <a:xfrm>
              <a:off x="-926865" y="929796"/>
              <a:ext cx="51722" cy="51815"/>
              <a:chOff x="-926865" y="929796"/>
              <a:chExt cx="51722" cy="51815"/>
            </a:xfrm>
          </p:grpSpPr>
          <p:sp>
            <p:nvSpPr>
              <p:cNvPr id="33259" name="Freeform 33258">
                <a:extLst>
                  <a:ext uri="{FF2B5EF4-FFF2-40B4-BE49-F238E27FC236}">
                    <a16:creationId xmlns:a16="http://schemas.microsoft.com/office/drawing/2014/main" id="{84241F46-66B0-0FF2-47E3-CA71D0A80A1D}"/>
                  </a:ext>
                </a:extLst>
              </p:cNvPr>
              <p:cNvSpPr/>
              <p:nvPr/>
            </p:nvSpPr>
            <p:spPr>
              <a:xfrm>
                <a:off x="-92686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60" name="Freeform 33259">
                <a:extLst>
                  <a:ext uri="{FF2B5EF4-FFF2-40B4-BE49-F238E27FC236}">
                    <a16:creationId xmlns:a16="http://schemas.microsoft.com/office/drawing/2014/main" id="{8342306B-3FDB-86BC-285C-04F2372D6881}"/>
                  </a:ext>
                </a:extLst>
              </p:cNvPr>
              <p:cNvSpPr/>
              <p:nvPr/>
            </p:nvSpPr>
            <p:spPr>
              <a:xfrm>
                <a:off x="-90100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6" name="Graphic 45">
              <a:extLst>
                <a:ext uri="{FF2B5EF4-FFF2-40B4-BE49-F238E27FC236}">
                  <a16:creationId xmlns:a16="http://schemas.microsoft.com/office/drawing/2014/main" id="{E78EB7D8-D10E-0DC6-D32F-BDE929AED9A8}"/>
                </a:ext>
              </a:extLst>
            </p:cNvPr>
            <p:cNvGrpSpPr/>
            <p:nvPr/>
          </p:nvGrpSpPr>
          <p:grpSpPr>
            <a:xfrm>
              <a:off x="-931524" y="929796"/>
              <a:ext cx="51722" cy="51815"/>
              <a:chOff x="-931524" y="929796"/>
              <a:chExt cx="51722" cy="51815"/>
            </a:xfrm>
          </p:grpSpPr>
          <p:sp>
            <p:nvSpPr>
              <p:cNvPr id="33257" name="Freeform 33256">
                <a:extLst>
                  <a:ext uri="{FF2B5EF4-FFF2-40B4-BE49-F238E27FC236}">
                    <a16:creationId xmlns:a16="http://schemas.microsoft.com/office/drawing/2014/main" id="{4D9BAF43-804C-080A-113A-56B47DAD67F7}"/>
                  </a:ext>
                </a:extLst>
              </p:cNvPr>
              <p:cNvSpPr/>
              <p:nvPr/>
            </p:nvSpPr>
            <p:spPr>
              <a:xfrm>
                <a:off x="-931524"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58" name="Freeform 33257">
                <a:extLst>
                  <a:ext uri="{FF2B5EF4-FFF2-40B4-BE49-F238E27FC236}">
                    <a16:creationId xmlns:a16="http://schemas.microsoft.com/office/drawing/2014/main" id="{701B7F53-CA0B-5CC8-569E-058E63E93D1D}"/>
                  </a:ext>
                </a:extLst>
              </p:cNvPr>
              <p:cNvSpPr/>
              <p:nvPr/>
            </p:nvSpPr>
            <p:spPr>
              <a:xfrm>
                <a:off x="-90566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7" name="Graphic 45">
              <a:extLst>
                <a:ext uri="{FF2B5EF4-FFF2-40B4-BE49-F238E27FC236}">
                  <a16:creationId xmlns:a16="http://schemas.microsoft.com/office/drawing/2014/main" id="{39038997-9728-EFD0-5CC3-16364542C5D2}"/>
                </a:ext>
              </a:extLst>
            </p:cNvPr>
            <p:cNvGrpSpPr/>
            <p:nvPr/>
          </p:nvGrpSpPr>
          <p:grpSpPr>
            <a:xfrm>
              <a:off x="-950255" y="929796"/>
              <a:ext cx="51818" cy="51815"/>
              <a:chOff x="-950255" y="929796"/>
              <a:chExt cx="51818" cy="51815"/>
            </a:xfrm>
          </p:grpSpPr>
          <p:sp>
            <p:nvSpPr>
              <p:cNvPr id="33255" name="Freeform 33254">
                <a:extLst>
                  <a:ext uri="{FF2B5EF4-FFF2-40B4-BE49-F238E27FC236}">
                    <a16:creationId xmlns:a16="http://schemas.microsoft.com/office/drawing/2014/main" id="{BB902F26-24D8-724D-DD5C-794A8B15AFC8}"/>
                  </a:ext>
                </a:extLst>
              </p:cNvPr>
              <p:cNvSpPr/>
              <p:nvPr/>
            </p:nvSpPr>
            <p:spPr>
              <a:xfrm>
                <a:off x="-950255"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56" name="Freeform 33255">
                <a:extLst>
                  <a:ext uri="{FF2B5EF4-FFF2-40B4-BE49-F238E27FC236}">
                    <a16:creationId xmlns:a16="http://schemas.microsoft.com/office/drawing/2014/main" id="{0DA3869E-CD3C-EA67-C8B5-A0BE663549AB}"/>
                  </a:ext>
                </a:extLst>
              </p:cNvPr>
              <p:cNvSpPr/>
              <p:nvPr/>
            </p:nvSpPr>
            <p:spPr>
              <a:xfrm>
                <a:off x="-924298"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8" name="Graphic 45">
              <a:extLst>
                <a:ext uri="{FF2B5EF4-FFF2-40B4-BE49-F238E27FC236}">
                  <a16:creationId xmlns:a16="http://schemas.microsoft.com/office/drawing/2014/main" id="{E26B57A9-41C7-F733-E496-C7991F2F88E2}"/>
                </a:ext>
              </a:extLst>
            </p:cNvPr>
            <p:cNvGrpSpPr/>
            <p:nvPr/>
          </p:nvGrpSpPr>
          <p:grpSpPr>
            <a:xfrm>
              <a:off x="-965943" y="929796"/>
              <a:ext cx="51722" cy="51815"/>
              <a:chOff x="-965943" y="929796"/>
              <a:chExt cx="51722" cy="51815"/>
            </a:xfrm>
          </p:grpSpPr>
          <p:sp>
            <p:nvSpPr>
              <p:cNvPr id="33253" name="Freeform 33252">
                <a:extLst>
                  <a:ext uri="{FF2B5EF4-FFF2-40B4-BE49-F238E27FC236}">
                    <a16:creationId xmlns:a16="http://schemas.microsoft.com/office/drawing/2014/main" id="{87F40223-B2AE-19BA-75AC-C2C860565292}"/>
                  </a:ext>
                </a:extLst>
              </p:cNvPr>
              <p:cNvSpPr/>
              <p:nvPr/>
            </p:nvSpPr>
            <p:spPr>
              <a:xfrm>
                <a:off x="-96594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54" name="Freeform 33253">
                <a:extLst>
                  <a:ext uri="{FF2B5EF4-FFF2-40B4-BE49-F238E27FC236}">
                    <a16:creationId xmlns:a16="http://schemas.microsoft.com/office/drawing/2014/main" id="{D4B34CBD-149E-F745-A83B-872691CF7763}"/>
                  </a:ext>
                </a:extLst>
              </p:cNvPr>
              <p:cNvSpPr/>
              <p:nvPr/>
            </p:nvSpPr>
            <p:spPr>
              <a:xfrm>
                <a:off x="-940081"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39" name="Graphic 45">
              <a:extLst>
                <a:ext uri="{FF2B5EF4-FFF2-40B4-BE49-F238E27FC236}">
                  <a16:creationId xmlns:a16="http://schemas.microsoft.com/office/drawing/2014/main" id="{32B757F2-12B6-A3B9-9688-BDBFD1059500}"/>
                </a:ext>
              </a:extLst>
            </p:cNvPr>
            <p:cNvGrpSpPr/>
            <p:nvPr/>
          </p:nvGrpSpPr>
          <p:grpSpPr>
            <a:xfrm>
              <a:off x="-956055" y="929796"/>
              <a:ext cx="51722" cy="51815"/>
              <a:chOff x="-956055" y="929796"/>
              <a:chExt cx="51722" cy="51815"/>
            </a:xfrm>
          </p:grpSpPr>
          <p:sp>
            <p:nvSpPr>
              <p:cNvPr id="33251" name="Freeform 33250">
                <a:extLst>
                  <a:ext uri="{FF2B5EF4-FFF2-40B4-BE49-F238E27FC236}">
                    <a16:creationId xmlns:a16="http://schemas.microsoft.com/office/drawing/2014/main" id="{0186C190-EE70-D5DA-0072-CA5691DE6682}"/>
                  </a:ext>
                </a:extLst>
              </p:cNvPr>
              <p:cNvSpPr/>
              <p:nvPr/>
            </p:nvSpPr>
            <p:spPr>
              <a:xfrm>
                <a:off x="-95605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52" name="Freeform 33251">
                <a:extLst>
                  <a:ext uri="{FF2B5EF4-FFF2-40B4-BE49-F238E27FC236}">
                    <a16:creationId xmlns:a16="http://schemas.microsoft.com/office/drawing/2014/main" id="{B83E58BD-A8FC-66B6-77C8-1E3E840C0371}"/>
                  </a:ext>
                </a:extLst>
              </p:cNvPr>
              <p:cNvSpPr/>
              <p:nvPr/>
            </p:nvSpPr>
            <p:spPr>
              <a:xfrm>
                <a:off x="-93019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0" name="Graphic 45">
              <a:extLst>
                <a:ext uri="{FF2B5EF4-FFF2-40B4-BE49-F238E27FC236}">
                  <a16:creationId xmlns:a16="http://schemas.microsoft.com/office/drawing/2014/main" id="{A267704A-79B5-E1E3-D265-6EE8E9CED9E5}"/>
                </a:ext>
              </a:extLst>
            </p:cNvPr>
            <p:cNvGrpSpPr/>
            <p:nvPr/>
          </p:nvGrpSpPr>
          <p:grpSpPr>
            <a:xfrm>
              <a:off x="-986765" y="929796"/>
              <a:ext cx="51722" cy="51815"/>
              <a:chOff x="-986765" y="929796"/>
              <a:chExt cx="51722" cy="51815"/>
            </a:xfrm>
          </p:grpSpPr>
          <p:sp>
            <p:nvSpPr>
              <p:cNvPr id="33249" name="Freeform 33248">
                <a:extLst>
                  <a:ext uri="{FF2B5EF4-FFF2-40B4-BE49-F238E27FC236}">
                    <a16:creationId xmlns:a16="http://schemas.microsoft.com/office/drawing/2014/main" id="{21A93872-04D7-9CF4-0C6B-9FBD49EE44F2}"/>
                  </a:ext>
                </a:extLst>
              </p:cNvPr>
              <p:cNvSpPr/>
              <p:nvPr/>
            </p:nvSpPr>
            <p:spPr>
              <a:xfrm>
                <a:off x="-98676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50" name="Freeform 33249">
                <a:extLst>
                  <a:ext uri="{FF2B5EF4-FFF2-40B4-BE49-F238E27FC236}">
                    <a16:creationId xmlns:a16="http://schemas.microsoft.com/office/drawing/2014/main" id="{FD6D40CA-1FCA-2A35-AAFC-438926FCCE42}"/>
                  </a:ext>
                </a:extLst>
              </p:cNvPr>
              <p:cNvSpPr/>
              <p:nvPr/>
            </p:nvSpPr>
            <p:spPr>
              <a:xfrm>
                <a:off x="-96090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1" name="Graphic 45">
              <a:extLst>
                <a:ext uri="{FF2B5EF4-FFF2-40B4-BE49-F238E27FC236}">
                  <a16:creationId xmlns:a16="http://schemas.microsoft.com/office/drawing/2014/main" id="{2618C51B-C63B-6C05-E7CA-F75DCEA648F9}"/>
                </a:ext>
              </a:extLst>
            </p:cNvPr>
            <p:cNvGrpSpPr/>
            <p:nvPr/>
          </p:nvGrpSpPr>
          <p:grpSpPr>
            <a:xfrm>
              <a:off x="-1001978" y="929796"/>
              <a:ext cx="51722" cy="51815"/>
              <a:chOff x="-1001978" y="929796"/>
              <a:chExt cx="51722" cy="51815"/>
            </a:xfrm>
          </p:grpSpPr>
          <p:sp>
            <p:nvSpPr>
              <p:cNvPr id="33247" name="Freeform 33246">
                <a:extLst>
                  <a:ext uri="{FF2B5EF4-FFF2-40B4-BE49-F238E27FC236}">
                    <a16:creationId xmlns:a16="http://schemas.microsoft.com/office/drawing/2014/main" id="{0C457AD5-A4F4-FE54-F3CD-E24DC4BAE008}"/>
                  </a:ext>
                </a:extLst>
              </p:cNvPr>
              <p:cNvSpPr/>
              <p:nvPr/>
            </p:nvSpPr>
            <p:spPr>
              <a:xfrm>
                <a:off x="-1001978"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48" name="Freeform 33247">
                <a:extLst>
                  <a:ext uri="{FF2B5EF4-FFF2-40B4-BE49-F238E27FC236}">
                    <a16:creationId xmlns:a16="http://schemas.microsoft.com/office/drawing/2014/main" id="{6D37FAFC-8923-DE8A-E140-CFC799F57AF2}"/>
                  </a:ext>
                </a:extLst>
              </p:cNvPr>
              <p:cNvSpPr/>
              <p:nvPr/>
            </p:nvSpPr>
            <p:spPr>
              <a:xfrm>
                <a:off x="-97611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2" name="Graphic 45">
              <a:extLst>
                <a:ext uri="{FF2B5EF4-FFF2-40B4-BE49-F238E27FC236}">
                  <a16:creationId xmlns:a16="http://schemas.microsoft.com/office/drawing/2014/main" id="{3E8D02CE-C320-2959-A668-B45BBA7B9678}"/>
                </a:ext>
              </a:extLst>
            </p:cNvPr>
            <p:cNvGrpSpPr/>
            <p:nvPr/>
          </p:nvGrpSpPr>
          <p:grpSpPr>
            <a:xfrm>
              <a:off x="-1006827" y="929796"/>
              <a:ext cx="51818" cy="51815"/>
              <a:chOff x="-1006827" y="929796"/>
              <a:chExt cx="51818" cy="51815"/>
            </a:xfrm>
          </p:grpSpPr>
          <p:sp>
            <p:nvSpPr>
              <p:cNvPr id="33245" name="Freeform 33244">
                <a:extLst>
                  <a:ext uri="{FF2B5EF4-FFF2-40B4-BE49-F238E27FC236}">
                    <a16:creationId xmlns:a16="http://schemas.microsoft.com/office/drawing/2014/main" id="{72671AE5-925E-C0F7-9C68-7DC30262A03C}"/>
                  </a:ext>
                </a:extLst>
              </p:cNvPr>
              <p:cNvSpPr/>
              <p:nvPr/>
            </p:nvSpPr>
            <p:spPr>
              <a:xfrm>
                <a:off x="-1006827"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46" name="Freeform 33245">
                <a:extLst>
                  <a:ext uri="{FF2B5EF4-FFF2-40B4-BE49-F238E27FC236}">
                    <a16:creationId xmlns:a16="http://schemas.microsoft.com/office/drawing/2014/main" id="{C362E9B3-AF42-00A9-45F6-F76C8A15BD3B}"/>
                  </a:ext>
                </a:extLst>
              </p:cNvPr>
              <p:cNvSpPr/>
              <p:nvPr/>
            </p:nvSpPr>
            <p:spPr>
              <a:xfrm>
                <a:off x="-980965"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3" name="Graphic 45">
              <a:extLst>
                <a:ext uri="{FF2B5EF4-FFF2-40B4-BE49-F238E27FC236}">
                  <a16:creationId xmlns:a16="http://schemas.microsoft.com/office/drawing/2014/main" id="{2BD548F4-DB15-1E6E-2736-CF73D5A45B86}"/>
                </a:ext>
              </a:extLst>
            </p:cNvPr>
            <p:cNvGrpSpPr/>
            <p:nvPr/>
          </p:nvGrpSpPr>
          <p:grpSpPr>
            <a:xfrm>
              <a:off x="-1017761" y="929796"/>
              <a:ext cx="51818" cy="51815"/>
              <a:chOff x="-1017761" y="929796"/>
              <a:chExt cx="51818" cy="51815"/>
            </a:xfrm>
          </p:grpSpPr>
          <p:sp>
            <p:nvSpPr>
              <p:cNvPr id="33243" name="Freeform 33242">
                <a:extLst>
                  <a:ext uri="{FF2B5EF4-FFF2-40B4-BE49-F238E27FC236}">
                    <a16:creationId xmlns:a16="http://schemas.microsoft.com/office/drawing/2014/main" id="{1D301C2C-EDDE-4E50-EF50-6AA99DF6D44B}"/>
                  </a:ext>
                </a:extLst>
              </p:cNvPr>
              <p:cNvSpPr/>
              <p:nvPr/>
            </p:nvSpPr>
            <p:spPr>
              <a:xfrm>
                <a:off x="-1017761"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44" name="Freeform 33243">
                <a:extLst>
                  <a:ext uri="{FF2B5EF4-FFF2-40B4-BE49-F238E27FC236}">
                    <a16:creationId xmlns:a16="http://schemas.microsoft.com/office/drawing/2014/main" id="{41D147A1-ED1B-0559-B6B8-8E6101E98350}"/>
                  </a:ext>
                </a:extLst>
              </p:cNvPr>
              <p:cNvSpPr/>
              <p:nvPr/>
            </p:nvSpPr>
            <p:spPr>
              <a:xfrm>
                <a:off x="-99180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4" name="Graphic 45">
              <a:extLst>
                <a:ext uri="{FF2B5EF4-FFF2-40B4-BE49-F238E27FC236}">
                  <a16:creationId xmlns:a16="http://schemas.microsoft.com/office/drawing/2014/main" id="{60F6D3A2-F50F-511D-9C11-A1C0433DF54A}"/>
                </a:ext>
              </a:extLst>
            </p:cNvPr>
            <p:cNvGrpSpPr/>
            <p:nvPr/>
          </p:nvGrpSpPr>
          <p:grpSpPr>
            <a:xfrm>
              <a:off x="-1022800" y="929796"/>
              <a:ext cx="51722" cy="51815"/>
              <a:chOff x="-1022800" y="929796"/>
              <a:chExt cx="51722" cy="51815"/>
            </a:xfrm>
          </p:grpSpPr>
          <p:sp>
            <p:nvSpPr>
              <p:cNvPr id="33241" name="Freeform 33240">
                <a:extLst>
                  <a:ext uri="{FF2B5EF4-FFF2-40B4-BE49-F238E27FC236}">
                    <a16:creationId xmlns:a16="http://schemas.microsoft.com/office/drawing/2014/main" id="{C0A66487-CE45-D8B8-68B2-EBBA7F670645}"/>
                  </a:ext>
                </a:extLst>
              </p:cNvPr>
              <p:cNvSpPr/>
              <p:nvPr/>
            </p:nvSpPr>
            <p:spPr>
              <a:xfrm>
                <a:off x="-1022800"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42" name="Freeform 33241">
                <a:extLst>
                  <a:ext uri="{FF2B5EF4-FFF2-40B4-BE49-F238E27FC236}">
                    <a16:creationId xmlns:a16="http://schemas.microsoft.com/office/drawing/2014/main" id="{32DCD405-79B6-3938-F015-B36A35971CC3}"/>
                  </a:ext>
                </a:extLst>
              </p:cNvPr>
              <p:cNvSpPr/>
              <p:nvPr/>
            </p:nvSpPr>
            <p:spPr>
              <a:xfrm>
                <a:off x="-99693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5" name="Graphic 45">
              <a:extLst>
                <a:ext uri="{FF2B5EF4-FFF2-40B4-BE49-F238E27FC236}">
                  <a16:creationId xmlns:a16="http://schemas.microsoft.com/office/drawing/2014/main" id="{3EB7D1F2-E60E-C461-BF27-E65D1CE1DD0F}"/>
                </a:ext>
              </a:extLst>
            </p:cNvPr>
            <p:cNvGrpSpPr/>
            <p:nvPr/>
          </p:nvGrpSpPr>
          <p:grpSpPr>
            <a:xfrm>
              <a:off x="-1048662" y="929796"/>
              <a:ext cx="51722" cy="51815"/>
              <a:chOff x="-1048662" y="929796"/>
              <a:chExt cx="51722" cy="51815"/>
            </a:xfrm>
          </p:grpSpPr>
          <p:sp>
            <p:nvSpPr>
              <p:cNvPr id="33239" name="Freeform 33238">
                <a:extLst>
                  <a:ext uri="{FF2B5EF4-FFF2-40B4-BE49-F238E27FC236}">
                    <a16:creationId xmlns:a16="http://schemas.microsoft.com/office/drawing/2014/main" id="{F407B7ED-8107-BE65-47AB-B1E7D9BD6BC7}"/>
                  </a:ext>
                </a:extLst>
              </p:cNvPr>
              <p:cNvSpPr/>
              <p:nvPr/>
            </p:nvSpPr>
            <p:spPr>
              <a:xfrm>
                <a:off x="-1048662"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40" name="Freeform 33239">
                <a:extLst>
                  <a:ext uri="{FF2B5EF4-FFF2-40B4-BE49-F238E27FC236}">
                    <a16:creationId xmlns:a16="http://schemas.microsoft.com/office/drawing/2014/main" id="{21B83BA9-2BB8-B525-5694-79AF8499785B}"/>
                  </a:ext>
                </a:extLst>
              </p:cNvPr>
              <p:cNvSpPr/>
              <p:nvPr/>
            </p:nvSpPr>
            <p:spPr>
              <a:xfrm>
                <a:off x="-1022800"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6" name="Graphic 45">
              <a:extLst>
                <a:ext uri="{FF2B5EF4-FFF2-40B4-BE49-F238E27FC236}">
                  <a16:creationId xmlns:a16="http://schemas.microsoft.com/office/drawing/2014/main" id="{5FA0C1E3-26F0-C5B5-9E04-6197A5EF693E}"/>
                </a:ext>
              </a:extLst>
            </p:cNvPr>
            <p:cNvGrpSpPr/>
            <p:nvPr/>
          </p:nvGrpSpPr>
          <p:grpSpPr>
            <a:xfrm>
              <a:off x="-1053701" y="929796"/>
              <a:ext cx="51722" cy="51815"/>
              <a:chOff x="-1053701" y="929796"/>
              <a:chExt cx="51722" cy="51815"/>
            </a:xfrm>
          </p:grpSpPr>
          <p:sp>
            <p:nvSpPr>
              <p:cNvPr id="33237" name="Freeform 33236">
                <a:extLst>
                  <a:ext uri="{FF2B5EF4-FFF2-40B4-BE49-F238E27FC236}">
                    <a16:creationId xmlns:a16="http://schemas.microsoft.com/office/drawing/2014/main" id="{94EE5FB0-2D02-FB29-400B-287BD17E0874}"/>
                  </a:ext>
                </a:extLst>
              </p:cNvPr>
              <p:cNvSpPr/>
              <p:nvPr/>
            </p:nvSpPr>
            <p:spPr>
              <a:xfrm>
                <a:off x="-1053701"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38" name="Freeform 33237">
                <a:extLst>
                  <a:ext uri="{FF2B5EF4-FFF2-40B4-BE49-F238E27FC236}">
                    <a16:creationId xmlns:a16="http://schemas.microsoft.com/office/drawing/2014/main" id="{3651D04F-4D09-151A-F2FC-B6865037A860}"/>
                  </a:ext>
                </a:extLst>
              </p:cNvPr>
              <p:cNvSpPr/>
              <p:nvPr/>
            </p:nvSpPr>
            <p:spPr>
              <a:xfrm>
                <a:off x="-102783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7" name="Graphic 45">
              <a:extLst>
                <a:ext uri="{FF2B5EF4-FFF2-40B4-BE49-F238E27FC236}">
                  <a16:creationId xmlns:a16="http://schemas.microsoft.com/office/drawing/2014/main" id="{D9707D79-FB24-7D8F-2172-78EA2E6216B3}"/>
                </a:ext>
              </a:extLst>
            </p:cNvPr>
            <p:cNvGrpSpPr/>
            <p:nvPr/>
          </p:nvGrpSpPr>
          <p:grpSpPr>
            <a:xfrm>
              <a:off x="-1065110" y="929796"/>
              <a:ext cx="51818" cy="51815"/>
              <a:chOff x="-1065110" y="929796"/>
              <a:chExt cx="51818" cy="51815"/>
            </a:xfrm>
          </p:grpSpPr>
          <p:sp>
            <p:nvSpPr>
              <p:cNvPr id="33235" name="Freeform 33234">
                <a:extLst>
                  <a:ext uri="{FF2B5EF4-FFF2-40B4-BE49-F238E27FC236}">
                    <a16:creationId xmlns:a16="http://schemas.microsoft.com/office/drawing/2014/main" id="{3C2697BF-EDF0-035B-85E2-C689569FB557}"/>
                  </a:ext>
                </a:extLst>
              </p:cNvPr>
              <p:cNvSpPr/>
              <p:nvPr/>
            </p:nvSpPr>
            <p:spPr>
              <a:xfrm>
                <a:off x="-1065110"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36" name="Freeform 33235">
                <a:extLst>
                  <a:ext uri="{FF2B5EF4-FFF2-40B4-BE49-F238E27FC236}">
                    <a16:creationId xmlns:a16="http://schemas.microsoft.com/office/drawing/2014/main" id="{80E87A5A-62C8-42F3-8D76-689CF7AD1ADA}"/>
                  </a:ext>
                </a:extLst>
              </p:cNvPr>
              <p:cNvSpPr/>
              <p:nvPr/>
            </p:nvSpPr>
            <p:spPr>
              <a:xfrm>
                <a:off x="-103924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8" name="Graphic 45">
              <a:extLst>
                <a:ext uri="{FF2B5EF4-FFF2-40B4-BE49-F238E27FC236}">
                  <a16:creationId xmlns:a16="http://schemas.microsoft.com/office/drawing/2014/main" id="{450DC9AE-DA97-B778-BF8C-7F4044C6CF3E}"/>
                </a:ext>
              </a:extLst>
            </p:cNvPr>
            <p:cNvGrpSpPr/>
            <p:nvPr/>
          </p:nvGrpSpPr>
          <p:grpSpPr>
            <a:xfrm>
              <a:off x="-1075379" y="929796"/>
              <a:ext cx="51722" cy="51815"/>
              <a:chOff x="-1075379" y="929796"/>
              <a:chExt cx="51722" cy="51815"/>
            </a:xfrm>
          </p:grpSpPr>
          <p:sp>
            <p:nvSpPr>
              <p:cNvPr id="33233" name="Freeform 33232">
                <a:extLst>
                  <a:ext uri="{FF2B5EF4-FFF2-40B4-BE49-F238E27FC236}">
                    <a16:creationId xmlns:a16="http://schemas.microsoft.com/office/drawing/2014/main" id="{AECABA57-1BFB-794D-BC00-389BBC290858}"/>
                  </a:ext>
                </a:extLst>
              </p:cNvPr>
              <p:cNvSpPr/>
              <p:nvPr/>
            </p:nvSpPr>
            <p:spPr>
              <a:xfrm>
                <a:off x="-1075379"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34" name="Freeform 33233">
                <a:extLst>
                  <a:ext uri="{FF2B5EF4-FFF2-40B4-BE49-F238E27FC236}">
                    <a16:creationId xmlns:a16="http://schemas.microsoft.com/office/drawing/2014/main" id="{786B1E95-0BD1-12CE-A069-0CCA089AA71C}"/>
                  </a:ext>
                </a:extLst>
              </p:cNvPr>
              <p:cNvSpPr/>
              <p:nvPr/>
            </p:nvSpPr>
            <p:spPr>
              <a:xfrm>
                <a:off x="-1049517"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49" name="Graphic 45">
              <a:extLst>
                <a:ext uri="{FF2B5EF4-FFF2-40B4-BE49-F238E27FC236}">
                  <a16:creationId xmlns:a16="http://schemas.microsoft.com/office/drawing/2014/main" id="{FEFA5180-4852-A93F-0178-3CBDBBA7C37C}"/>
                </a:ext>
              </a:extLst>
            </p:cNvPr>
            <p:cNvGrpSpPr/>
            <p:nvPr/>
          </p:nvGrpSpPr>
          <p:grpSpPr>
            <a:xfrm>
              <a:off x="-1094870" y="929796"/>
              <a:ext cx="51722" cy="51815"/>
              <a:chOff x="-1094870" y="929796"/>
              <a:chExt cx="51722" cy="51815"/>
            </a:xfrm>
          </p:grpSpPr>
          <p:sp>
            <p:nvSpPr>
              <p:cNvPr id="33231" name="Freeform 33230">
                <a:extLst>
                  <a:ext uri="{FF2B5EF4-FFF2-40B4-BE49-F238E27FC236}">
                    <a16:creationId xmlns:a16="http://schemas.microsoft.com/office/drawing/2014/main" id="{1D186F51-48E8-FC48-4F7B-64B293836036}"/>
                  </a:ext>
                </a:extLst>
              </p:cNvPr>
              <p:cNvSpPr/>
              <p:nvPr/>
            </p:nvSpPr>
            <p:spPr>
              <a:xfrm>
                <a:off x="-1094870"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32" name="Freeform 33231">
                <a:extLst>
                  <a:ext uri="{FF2B5EF4-FFF2-40B4-BE49-F238E27FC236}">
                    <a16:creationId xmlns:a16="http://schemas.microsoft.com/office/drawing/2014/main" id="{147C75DA-5AB6-E3FC-ECD8-A48029D63D4B}"/>
                  </a:ext>
                </a:extLst>
              </p:cNvPr>
              <p:cNvSpPr/>
              <p:nvPr/>
            </p:nvSpPr>
            <p:spPr>
              <a:xfrm>
                <a:off x="-106900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0" name="Graphic 45">
              <a:extLst>
                <a:ext uri="{FF2B5EF4-FFF2-40B4-BE49-F238E27FC236}">
                  <a16:creationId xmlns:a16="http://schemas.microsoft.com/office/drawing/2014/main" id="{596B7556-D8EA-FB83-DCF7-FB51FDF03750}"/>
                </a:ext>
              </a:extLst>
            </p:cNvPr>
            <p:cNvGrpSpPr/>
            <p:nvPr/>
          </p:nvGrpSpPr>
          <p:grpSpPr>
            <a:xfrm>
              <a:off x="-1104378" y="929796"/>
              <a:ext cx="51722" cy="51815"/>
              <a:chOff x="-1104378" y="929796"/>
              <a:chExt cx="51722" cy="51815"/>
            </a:xfrm>
          </p:grpSpPr>
          <p:sp>
            <p:nvSpPr>
              <p:cNvPr id="33229" name="Freeform 33228">
                <a:extLst>
                  <a:ext uri="{FF2B5EF4-FFF2-40B4-BE49-F238E27FC236}">
                    <a16:creationId xmlns:a16="http://schemas.microsoft.com/office/drawing/2014/main" id="{4AF6D362-52B1-C3FE-1FF8-06605E4D2854}"/>
                  </a:ext>
                </a:extLst>
              </p:cNvPr>
              <p:cNvSpPr/>
              <p:nvPr/>
            </p:nvSpPr>
            <p:spPr>
              <a:xfrm>
                <a:off x="-1104378"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30" name="Freeform 33229">
                <a:extLst>
                  <a:ext uri="{FF2B5EF4-FFF2-40B4-BE49-F238E27FC236}">
                    <a16:creationId xmlns:a16="http://schemas.microsoft.com/office/drawing/2014/main" id="{FEC5BB59-7A70-14FC-577D-B9E9554B1AC0}"/>
                  </a:ext>
                </a:extLst>
              </p:cNvPr>
              <p:cNvSpPr/>
              <p:nvPr/>
            </p:nvSpPr>
            <p:spPr>
              <a:xfrm>
                <a:off x="-107851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1" name="Graphic 45">
              <a:extLst>
                <a:ext uri="{FF2B5EF4-FFF2-40B4-BE49-F238E27FC236}">
                  <a16:creationId xmlns:a16="http://schemas.microsoft.com/office/drawing/2014/main" id="{5BF82208-E186-84C0-0EC0-A2C0778A7A3B}"/>
                </a:ext>
              </a:extLst>
            </p:cNvPr>
            <p:cNvGrpSpPr/>
            <p:nvPr/>
          </p:nvGrpSpPr>
          <p:grpSpPr>
            <a:xfrm>
              <a:off x="-1113981" y="929796"/>
              <a:ext cx="51818" cy="51815"/>
              <a:chOff x="-1113981" y="929796"/>
              <a:chExt cx="51818" cy="51815"/>
            </a:xfrm>
          </p:grpSpPr>
          <p:sp>
            <p:nvSpPr>
              <p:cNvPr id="33227" name="Freeform 33226">
                <a:extLst>
                  <a:ext uri="{FF2B5EF4-FFF2-40B4-BE49-F238E27FC236}">
                    <a16:creationId xmlns:a16="http://schemas.microsoft.com/office/drawing/2014/main" id="{D2EB0F72-D21D-44A1-A6BD-3107DD0D9BCD}"/>
                  </a:ext>
                </a:extLst>
              </p:cNvPr>
              <p:cNvSpPr/>
              <p:nvPr/>
            </p:nvSpPr>
            <p:spPr>
              <a:xfrm>
                <a:off x="-1113981"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28" name="Freeform 33227">
                <a:extLst>
                  <a:ext uri="{FF2B5EF4-FFF2-40B4-BE49-F238E27FC236}">
                    <a16:creationId xmlns:a16="http://schemas.microsoft.com/office/drawing/2014/main" id="{BEC6B84C-622C-7A79-171E-8D19830490D2}"/>
                  </a:ext>
                </a:extLst>
              </p:cNvPr>
              <p:cNvSpPr/>
              <p:nvPr/>
            </p:nvSpPr>
            <p:spPr>
              <a:xfrm>
                <a:off x="-108802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2" name="Graphic 45">
              <a:extLst>
                <a:ext uri="{FF2B5EF4-FFF2-40B4-BE49-F238E27FC236}">
                  <a16:creationId xmlns:a16="http://schemas.microsoft.com/office/drawing/2014/main" id="{DFDACD27-A918-AED0-9A42-CFA1EB0D8B78}"/>
                </a:ext>
              </a:extLst>
            </p:cNvPr>
            <p:cNvGrpSpPr/>
            <p:nvPr/>
          </p:nvGrpSpPr>
          <p:grpSpPr>
            <a:xfrm>
              <a:off x="-1100480" y="929796"/>
              <a:ext cx="51818" cy="51815"/>
              <a:chOff x="-1100480" y="929796"/>
              <a:chExt cx="51818" cy="51815"/>
            </a:xfrm>
          </p:grpSpPr>
          <p:sp>
            <p:nvSpPr>
              <p:cNvPr id="33225" name="Freeform 33224">
                <a:extLst>
                  <a:ext uri="{FF2B5EF4-FFF2-40B4-BE49-F238E27FC236}">
                    <a16:creationId xmlns:a16="http://schemas.microsoft.com/office/drawing/2014/main" id="{326F7BCE-EA6F-0C23-7F6E-00FF3C34589E}"/>
                  </a:ext>
                </a:extLst>
              </p:cNvPr>
              <p:cNvSpPr/>
              <p:nvPr/>
            </p:nvSpPr>
            <p:spPr>
              <a:xfrm>
                <a:off x="-1100480"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26" name="Freeform 33225">
                <a:extLst>
                  <a:ext uri="{FF2B5EF4-FFF2-40B4-BE49-F238E27FC236}">
                    <a16:creationId xmlns:a16="http://schemas.microsoft.com/office/drawing/2014/main" id="{77951508-D9CD-816C-71E3-7A28968F0E00}"/>
                  </a:ext>
                </a:extLst>
              </p:cNvPr>
              <p:cNvSpPr/>
              <p:nvPr/>
            </p:nvSpPr>
            <p:spPr>
              <a:xfrm>
                <a:off x="-107452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3" name="Graphic 45">
              <a:extLst>
                <a:ext uri="{FF2B5EF4-FFF2-40B4-BE49-F238E27FC236}">
                  <a16:creationId xmlns:a16="http://schemas.microsoft.com/office/drawing/2014/main" id="{06F3930A-66A1-F57A-E504-A109EA423DF2}"/>
                </a:ext>
              </a:extLst>
            </p:cNvPr>
            <p:cNvGrpSpPr/>
            <p:nvPr/>
          </p:nvGrpSpPr>
          <p:grpSpPr>
            <a:xfrm>
              <a:off x="-1109988" y="929796"/>
              <a:ext cx="51818" cy="51815"/>
              <a:chOff x="-1109988" y="929796"/>
              <a:chExt cx="51818" cy="51815"/>
            </a:xfrm>
          </p:grpSpPr>
          <p:sp>
            <p:nvSpPr>
              <p:cNvPr id="33223" name="Freeform 33222">
                <a:extLst>
                  <a:ext uri="{FF2B5EF4-FFF2-40B4-BE49-F238E27FC236}">
                    <a16:creationId xmlns:a16="http://schemas.microsoft.com/office/drawing/2014/main" id="{C3A5C4A1-A01F-8A8E-A568-E2F5D3F13252}"/>
                  </a:ext>
                </a:extLst>
              </p:cNvPr>
              <p:cNvSpPr/>
              <p:nvPr/>
            </p:nvSpPr>
            <p:spPr>
              <a:xfrm>
                <a:off x="-1109988"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24" name="Freeform 33223">
                <a:extLst>
                  <a:ext uri="{FF2B5EF4-FFF2-40B4-BE49-F238E27FC236}">
                    <a16:creationId xmlns:a16="http://schemas.microsoft.com/office/drawing/2014/main" id="{1CAFC30E-249D-3C79-8856-6A7E3B2CF46A}"/>
                  </a:ext>
                </a:extLst>
              </p:cNvPr>
              <p:cNvSpPr/>
              <p:nvPr/>
            </p:nvSpPr>
            <p:spPr>
              <a:xfrm>
                <a:off x="-108412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4" name="Graphic 45">
              <a:extLst>
                <a:ext uri="{FF2B5EF4-FFF2-40B4-BE49-F238E27FC236}">
                  <a16:creationId xmlns:a16="http://schemas.microsoft.com/office/drawing/2014/main" id="{7F89136B-7C4C-820C-C9E3-733E3EB83C30}"/>
                </a:ext>
              </a:extLst>
            </p:cNvPr>
            <p:cNvGrpSpPr/>
            <p:nvPr/>
          </p:nvGrpSpPr>
          <p:grpSpPr>
            <a:xfrm>
              <a:off x="-1119495" y="929796"/>
              <a:ext cx="51818" cy="51815"/>
              <a:chOff x="-1119495" y="929796"/>
              <a:chExt cx="51818" cy="51815"/>
            </a:xfrm>
          </p:grpSpPr>
          <p:sp>
            <p:nvSpPr>
              <p:cNvPr id="33221" name="Freeform 33220">
                <a:extLst>
                  <a:ext uri="{FF2B5EF4-FFF2-40B4-BE49-F238E27FC236}">
                    <a16:creationId xmlns:a16="http://schemas.microsoft.com/office/drawing/2014/main" id="{23D14523-6646-EDCB-BE29-FCBA43D62DA4}"/>
                  </a:ext>
                </a:extLst>
              </p:cNvPr>
              <p:cNvSpPr/>
              <p:nvPr/>
            </p:nvSpPr>
            <p:spPr>
              <a:xfrm>
                <a:off x="-1119495"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22" name="Freeform 33221">
                <a:extLst>
                  <a:ext uri="{FF2B5EF4-FFF2-40B4-BE49-F238E27FC236}">
                    <a16:creationId xmlns:a16="http://schemas.microsoft.com/office/drawing/2014/main" id="{72F05F0E-10D8-145D-BB68-606BEAA2E908}"/>
                  </a:ext>
                </a:extLst>
              </p:cNvPr>
              <p:cNvSpPr/>
              <p:nvPr/>
            </p:nvSpPr>
            <p:spPr>
              <a:xfrm>
                <a:off x="-109363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5" name="Graphic 45">
              <a:extLst>
                <a:ext uri="{FF2B5EF4-FFF2-40B4-BE49-F238E27FC236}">
                  <a16:creationId xmlns:a16="http://schemas.microsoft.com/office/drawing/2014/main" id="{5CB7C893-CB48-2C97-4590-2546952A0EBE}"/>
                </a:ext>
              </a:extLst>
            </p:cNvPr>
            <p:cNvGrpSpPr/>
            <p:nvPr/>
          </p:nvGrpSpPr>
          <p:grpSpPr>
            <a:xfrm>
              <a:off x="-1381153" y="929796"/>
              <a:ext cx="51722" cy="51815"/>
              <a:chOff x="-1381153" y="929796"/>
              <a:chExt cx="51722" cy="51815"/>
            </a:xfrm>
          </p:grpSpPr>
          <p:sp>
            <p:nvSpPr>
              <p:cNvPr id="33219" name="Freeform 33218">
                <a:extLst>
                  <a:ext uri="{FF2B5EF4-FFF2-40B4-BE49-F238E27FC236}">
                    <a16:creationId xmlns:a16="http://schemas.microsoft.com/office/drawing/2014/main" id="{2BAB0C8A-9872-A0CC-4331-E28D7EB4C9B0}"/>
                  </a:ext>
                </a:extLst>
              </p:cNvPr>
              <p:cNvSpPr/>
              <p:nvPr/>
            </p:nvSpPr>
            <p:spPr>
              <a:xfrm>
                <a:off x="-138115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20" name="Freeform 33219">
                <a:extLst>
                  <a:ext uri="{FF2B5EF4-FFF2-40B4-BE49-F238E27FC236}">
                    <a16:creationId xmlns:a16="http://schemas.microsoft.com/office/drawing/2014/main" id="{7C148EB6-98FF-56C4-AF20-A980F29E63FD}"/>
                  </a:ext>
                </a:extLst>
              </p:cNvPr>
              <p:cNvSpPr/>
              <p:nvPr/>
            </p:nvSpPr>
            <p:spPr>
              <a:xfrm>
                <a:off x="-1355291"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6" name="Graphic 45">
              <a:extLst>
                <a:ext uri="{FF2B5EF4-FFF2-40B4-BE49-F238E27FC236}">
                  <a16:creationId xmlns:a16="http://schemas.microsoft.com/office/drawing/2014/main" id="{71829D72-E52D-8F49-3122-0D2F5FBCC339}"/>
                </a:ext>
              </a:extLst>
            </p:cNvPr>
            <p:cNvGrpSpPr/>
            <p:nvPr/>
          </p:nvGrpSpPr>
          <p:grpSpPr>
            <a:xfrm>
              <a:off x="-1390661" y="929796"/>
              <a:ext cx="51722" cy="51815"/>
              <a:chOff x="-1390661" y="929796"/>
              <a:chExt cx="51722" cy="51815"/>
            </a:xfrm>
          </p:grpSpPr>
          <p:sp>
            <p:nvSpPr>
              <p:cNvPr id="33217" name="Freeform 33216">
                <a:extLst>
                  <a:ext uri="{FF2B5EF4-FFF2-40B4-BE49-F238E27FC236}">
                    <a16:creationId xmlns:a16="http://schemas.microsoft.com/office/drawing/2014/main" id="{2A1F68B1-C7DE-DAAA-A372-74173402A762}"/>
                  </a:ext>
                </a:extLst>
              </p:cNvPr>
              <p:cNvSpPr/>
              <p:nvPr/>
            </p:nvSpPr>
            <p:spPr>
              <a:xfrm>
                <a:off x="-1390661"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18" name="Freeform 33217">
                <a:extLst>
                  <a:ext uri="{FF2B5EF4-FFF2-40B4-BE49-F238E27FC236}">
                    <a16:creationId xmlns:a16="http://schemas.microsoft.com/office/drawing/2014/main" id="{8AFEEBB2-31D1-B90B-4823-2844A2F7FA3E}"/>
                  </a:ext>
                </a:extLst>
              </p:cNvPr>
              <p:cNvSpPr/>
              <p:nvPr/>
            </p:nvSpPr>
            <p:spPr>
              <a:xfrm>
                <a:off x="-1364799"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7" name="Graphic 45">
              <a:extLst>
                <a:ext uri="{FF2B5EF4-FFF2-40B4-BE49-F238E27FC236}">
                  <a16:creationId xmlns:a16="http://schemas.microsoft.com/office/drawing/2014/main" id="{726CEDF9-0709-7642-3628-C156D772F1B1}"/>
                </a:ext>
              </a:extLst>
            </p:cNvPr>
            <p:cNvGrpSpPr/>
            <p:nvPr/>
          </p:nvGrpSpPr>
          <p:grpSpPr>
            <a:xfrm>
              <a:off x="-1377160" y="929796"/>
              <a:ext cx="51722" cy="51815"/>
              <a:chOff x="-1377160" y="929796"/>
              <a:chExt cx="51722" cy="51815"/>
            </a:xfrm>
          </p:grpSpPr>
          <p:sp>
            <p:nvSpPr>
              <p:cNvPr id="33215" name="Freeform 33214">
                <a:extLst>
                  <a:ext uri="{FF2B5EF4-FFF2-40B4-BE49-F238E27FC236}">
                    <a16:creationId xmlns:a16="http://schemas.microsoft.com/office/drawing/2014/main" id="{E7A73AA1-CE7C-0F20-A3B1-EF6049780C9B}"/>
                  </a:ext>
                </a:extLst>
              </p:cNvPr>
              <p:cNvSpPr/>
              <p:nvPr/>
            </p:nvSpPr>
            <p:spPr>
              <a:xfrm>
                <a:off x="-1377160"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16" name="Freeform 33215">
                <a:extLst>
                  <a:ext uri="{FF2B5EF4-FFF2-40B4-BE49-F238E27FC236}">
                    <a16:creationId xmlns:a16="http://schemas.microsoft.com/office/drawing/2014/main" id="{64DB3339-1EFE-D5A5-D7D5-D7493638C49A}"/>
                  </a:ext>
                </a:extLst>
              </p:cNvPr>
              <p:cNvSpPr/>
              <p:nvPr/>
            </p:nvSpPr>
            <p:spPr>
              <a:xfrm>
                <a:off x="-1351298"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8" name="Graphic 45">
              <a:extLst>
                <a:ext uri="{FF2B5EF4-FFF2-40B4-BE49-F238E27FC236}">
                  <a16:creationId xmlns:a16="http://schemas.microsoft.com/office/drawing/2014/main" id="{251C9960-18B9-A241-DBEE-EC9F06384EA6}"/>
                </a:ext>
              </a:extLst>
            </p:cNvPr>
            <p:cNvGrpSpPr/>
            <p:nvPr/>
          </p:nvGrpSpPr>
          <p:grpSpPr>
            <a:xfrm>
              <a:off x="-1367747" y="929796"/>
              <a:ext cx="51722" cy="51815"/>
              <a:chOff x="-1367747" y="929796"/>
              <a:chExt cx="51722" cy="51815"/>
            </a:xfrm>
          </p:grpSpPr>
          <p:sp>
            <p:nvSpPr>
              <p:cNvPr id="33213" name="Freeform 33212">
                <a:extLst>
                  <a:ext uri="{FF2B5EF4-FFF2-40B4-BE49-F238E27FC236}">
                    <a16:creationId xmlns:a16="http://schemas.microsoft.com/office/drawing/2014/main" id="{4BC9DFC5-A068-E1A1-9855-DC6DFC85CB16}"/>
                  </a:ext>
                </a:extLst>
              </p:cNvPr>
              <p:cNvSpPr/>
              <p:nvPr/>
            </p:nvSpPr>
            <p:spPr>
              <a:xfrm>
                <a:off x="-1367747"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14" name="Freeform 33213">
                <a:extLst>
                  <a:ext uri="{FF2B5EF4-FFF2-40B4-BE49-F238E27FC236}">
                    <a16:creationId xmlns:a16="http://schemas.microsoft.com/office/drawing/2014/main" id="{E4E156D7-2176-56C6-C3DC-0D1B802D4A98}"/>
                  </a:ext>
                </a:extLst>
              </p:cNvPr>
              <p:cNvSpPr/>
              <p:nvPr/>
            </p:nvSpPr>
            <p:spPr>
              <a:xfrm>
                <a:off x="-1341885"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59" name="Graphic 45">
              <a:extLst>
                <a:ext uri="{FF2B5EF4-FFF2-40B4-BE49-F238E27FC236}">
                  <a16:creationId xmlns:a16="http://schemas.microsoft.com/office/drawing/2014/main" id="{B1A0B9F4-D853-FCBA-165C-8536592D20D8}"/>
                </a:ext>
              </a:extLst>
            </p:cNvPr>
            <p:cNvGrpSpPr/>
            <p:nvPr/>
          </p:nvGrpSpPr>
          <p:grpSpPr>
            <a:xfrm>
              <a:off x="-1363753" y="929796"/>
              <a:ext cx="51722" cy="51815"/>
              <a:chOff x="-1363753" y="929796"/>
              <a:chExt cx="51722" cy="51815"/>
            </a:xfrm>
          </p:grpSpPr>
          <p:sp>
            <p:nvSpPr>
              <p:cNvPr id="33211" name="Freeform 33210">
                <a:extLst>
                  <a:ext uri="{FF2B5EF4-FFF2-40B4-BE49-F238E27FC236}">
                    <a16:creationId xmlns:a16="http://schemas.microsoft.com/office/drawing/2014/main" id="{847904D5-9D33-A383-1CAE-0BCFB15F56E9}"/>
                  </a:ext>
                </a:extLst>
              </p:cNvPr>
              <p:cNvSpPr/>
              <p:nvPr/>
            </p:nvSpPr>
            <p:spPr>
              <a:xfrm>
                <a:off x="-136375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12" name="Freeform 33211">
                <a:extLst>
                  <a:ext uri="{FF2B5EF4-FFF2-40B4-BE49-F238E27FC236}">
                    <a16:creationId xmlns:a16="http://schemas.microsoft.com/office/drawing/2014/main" id="{AEB308B7-E176-0477-BE07-8321ED2FE249}"/>
                  </a:ext>
                </a:extLst>
              </p:cNvPr>
              <p:cNvSpPr/>
              <p:nvPr/>
            </p:nvSpPr>
            <p:spPr>
              <a:xfrm>
                <a:off x="-1337892"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0" name="Graphic 45">
              <a:extLst>
                <a:ext uri="{FF2B5EF4-FFF2-40B4-BE49-F238E27FC236}">
                  <a16:creationId xmlns:a16="http://schemas.microsoft.com/office/drawing/2014/main" id="{211CB8F4-4218-F49D-E9B5-B51E20FFD53C}"/>
                </a:ext>
              </a:extLst>
            </p:cNvPr>
            <p:cNvGrpSpPr/>
            <p:nvPr/>
          </p:nvGrpSpPr>
          <p:grpSpPr>
            <a:xfrm>
              <a:off x="-1336656" y="929796"/>
              <a:ext cx="51722" cy="51815"/>
              <a:chOff x="-1336656" y="929796"/>
              <a:chExt cx="51722" cy="51815"/>
            </a:xfrm>
          </p:grpSpPr>
          <p:sp>
            <p:nvSpPr>
              <p:cNvPr id="33209" name="Freeform 33208">
                <a:extLst>
                  <a:ext uri="{FF2B5EF4-FFF2-40B4-BE49-F238E27FC236}">
                    <a16:creationId xmlns:a16="http://schemas.microsoft.com/office/drawing/2014/main" id="{9D06CF52-96D5-EDB3-B6EF-D5C59EE3B572}"/>
                  </a:ext>
                </a:extLst>
              </p:cNvPr>
              <p:cNvSpPr/>
              <p:nvPr/>
            </p:nvSpPr>
            <p:spPr>
              <a:xfrm>
                <a:off x="-1336656"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10" name="Freeform 33209">
                <a:extLst>
                  <a:ext uri="{FF2B5EF4-FFF2-40B4-BE49-F238E27FC236}">
                    <a16:creationId xmlns:a16="http://schemas.microsoft.com/office/drawing/2014/main" id="{A749BBCD-F27D-4FE8-A077-77395232DC5F}"/>
                  </a:ext>
                </a:extLst>
              </p:cNvPr>
              <p:cNvSpPr/>
              <p:nvPr/>
            </p:nvSpPr>
            <p:spPr>
              <a:xfrm>
                <a:off x="-131079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1" name="Graphic 45">
              <a:extLst>
                <a:ext uri="{FF2B5EF4-FFF2-40B4-BE49-F238E27FC236}">
                  <a16:creationId xmlns:a16="http://schemas.microsoft.com/office/drawing/2014/main" id="{E3D2746E-504C-E27F-F28E-555FB6103FBA}"/>
                </a:ext>
              </a:extLst>
            </p:cNvPr>
            <p:cNvGrpSpPr/>
            <p:nvPr/>
          </p:nvGrpSpPr>
          <p:grpSpPr>
            <a:xfrm>
              <a:off x="-1283982" y="929796"/>
              <a:ext cx="51818" cy="51815"/>
              <a:chOff x="-1283982" y="929796"/>
              <a:chExt cx="51818" cy="51815"/>
            </a:xfrm>
          </p:grpSpPr>
          <p:sp>
            <p:nvSpPr>
              <p:cNvPr id="33207" name="Freeform 33206">
                <a:extLst>
                  <a:ext uri="{FF2B5EF4-FFF2-40B4-BE49-F238E27FC236}">
                    <a16:creationId xmlns:a16="http://schemas.microsoft.com/office/drawing/2014/main" id="{A9F60C0F-0A00-B325-6D69-465742C326B6}"/>
                  </a:ext>
                </a:extLst>
              </p:cNvPr>
              <p:cNvSpPr/>
              <p:nvPr/>
            </p:nvSpPr>
            <p:spPr>
              <a:xfrm>
                <a:off x="-1283982"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08" name="Freeform 33207">
                <a:extLst>
                  <a:ext uri="{FF2B5EF4-FFF2-40B4-BE49-F238E27FC236}">
                    <a16:creationId xmlns:a16="http://schemas.microsoft.com/office/drawing/2014/main" id="{36104186-D518-6D87-954F-70532693A2F8}"/>
                  </a:ext>
                </a:extLst>
              </p:cNvPr>
              <p:cNvSpPr/>
              <p:nvPr/>
            </p:nvSpPr>
            <p:spPr>
              <a:xfrm>
                <a:off x="-125802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2" name="Graphic 45">
              <a:extLst>
                <a:ext uri="{FF2B5EF4-FFF2-40B4-BE49-F238E27FC236}">
                  <a16:creationId xmlns:a16="http://schemas.microsoft.com/office/drawing/2014/main" id="{2A3BE7C3-E32B-950E-A090-ACD5D37C7B0B}"/>
                </a:ext>
              </a:extLst>
            </p:cNvPr>
            <p:cNvGrpSpPr/>
            <p:nvPr/>
          </p:nvGrpSpPr>
          <p:grpSpPr>
            <a:xfrm>
              <a:off x="-1278753" y="929796"/>
              <a:ext cx="51722" cy="51815"/>
              <a:chOff x="-1278753" y="929796"/>
              <a:chExt cx="51722" cy="51815"/>
            </a:xfrm>
          </p:grpSpPr>
          <p:sp>
            <p:nvSpPr>
              <p:cNvPr id="33205" name="Freeform 33204">
                <a:extLst>
                  <a:ext uri="{FF2B5EF4-FFF2-40B4-BE49-F238E27FC236}">
                    <a16:creationId xmlns:a16="http://schemas.microsoft.com/office/drawing/2014/main" id="{01D531D9-6C32-63E7-F9C7-6D8BD696D4F4}"/>
                  </a:ext>
                </a:extLst>
              </p:cNvPr>
              <p:cNvSpPr/>
              <p:nvPr/>
            </p:nvSpPr>
            <p:spPr>
              <a:xfrm>
                <a:off x="-1278753"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06" name="Freeform 33205">
                <a:extLst>
                  <a:ext uri="{FF2B5EF4-FFF2-40B4-BE49-F238E27FC236}">
                    <a16:creationId xmlns:a16="http://schemas.microsoft.com/office/drawing/2014/main" id="{302ED584-13BD-3A81-4D2C-DE9C41987D81}"/>
                  </a:ext>
                </a:extLst>
              </p:cNvPr>
              <p:cNvSpPr/>
              <p:nvPr/>
            </p:nvSpPr>
            <p:spPr>
              <a:xfrm>
                <a:off x="-1252891"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3" name="Graphic 45">
              <a:extLst>
                <a:ext uri="{FF2B5EF4-FFF2-40B4-BE49-F238E27FC236}">
                  <a16:creationId xmlns:a16="http://schemas.microsoft.com/office/drawing/2014/main" id="{D930992C-C99D-3B69-B9B9-B55ADAB800D9}"/>
                </a:ext>
              </a:extLst>
            </p:cNvPr>
            <p:cNvGrpSpPr/>
            <p:nvPr/>
          </p:nvGrpSpPr>
          <p:grpSpPr>
            <a:xfrm>
              <a:off x="-1263445" y="929796"/>
              <a:ext cx="51722" cy="51815"/>
              <a:chOff x="-1263445" y="929796"/>
              <a:chExt cx="51722" cy="51815"/>
            </a:xfrm>
          </p:grpSpPr>
          <p:sp>
            <p:nvSpPr>
              <p:cNvPr id="33203" name="Freeform 33202">
                <a:extLst>
                  <a:ext uri="{FF2B5EF4-FFF2-40B4-BE49-F238E27FC236}">
                    <a16:creationId xmlns:a16="http://schemas.microsoft.com/office/drawing/2014/main" id="{BFC40CD3-980D-7287-8D52-45CF16218752}"/>
                  </a:ext>
                </a:extLst>
              </p:cNvPr>
              <p:cNvSpPr/>
              <p:nvPr/>
            </p:nvSpPr>
            <p:spPr>
              <a:xfrm>
                <a:off x="-126344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04" name="Freeform 33203">
                <a:extLst>
                  <a:ext uri="{FF2B5EF4-FFF2-40B4-BE49-F238E27FC236}">
                    <a16:creationId xmlns:a16="http://schemas.microsoft.com/office/drawing/2014/main" id="{3016B740-D93F-7E07-0444-693071824E23}"/>
                  </a:ext>
                </a:extLst>
              </p:cNvPr>
              <p:cNvSpPr/>
              <p:nvPr/>
            </p:nvSpPr>
            <p:spPr>
              <a:xfrm>
                <a:off x="-123758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4" name="Graphic 45">
              <a:extLst>
                <a:ext uri="{FF2B5EF4-FFF2-40B4-BE49-F238E27FC236}">
                  <a16:creationId xmlns:a16="http://schemas.microsoft.com/office/drawing/2014/main" id="{26E30EF8-CA38-BC45-EC62-8063C0597D02}"/>
                </a:ext>
              </a:extLst>
            </p:cNvPr>
            <p:cNvGrpSpPr/>
            <p:nvPr/>
          </p:nvGrpSpPr>
          <p:grpSpPr>
            <a:xfrm>
              <a:off x="-1252891" y="929796"/>
              <a:ext cx="51722" cy="51815"/>
              <a:chOff x="-1252891" y="929796"/>
              <a:chExt cx="51722" cy="51815"/>
            </a:xfrm>
          </p:grpSpPr>
          <p:sp>
            <p:nvSpPr>
              <p:cNvPr id="33201" name="Freeform 33200">
                <a:extLst>
                  <a:ext uri="{FF2B5EF4-FFF2-40B4-BE49-F238E27FC236}">
                    <a16:creationId xmlns:a16="http://schemas.microsoft.com/office/drawing/2014/main" id="{537D3533-994E-F659-5CB0-9B4C89264152}"/>
                  </a:ext>
                </a:extLst>
              </p:cNvPr>
              <p:cNvSpPr/>
              <p:nvPr/>
            </p:nvSpPr>
            <p:spPr>
              <a:xfrm>
                <a:off x="-1252891"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02" name="Freeform 33201">
                <a:extLst>
                  <a:ext uri="{FF2B5EF4-FFF2-40B4-BE49-F238E27FC236}">
                    <a16:creationId xmlns:a16="http://schemas.microsoft.com/office/drawing/2014/main" id="{DAAA1D01-FC8B-C18D-814D-B589974070E9}"/>
                  </a:ext>
                </a:extLst>
              </p:cNvPr>
              <p:cNvSpPr/>
              <p:nvPr/>
            </p:nvSpPr>
            <p:spPr>
              <a:xfrm>
                <a:off x="-1227030"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5" name="Graphic 45">
              <a:extLst>
                <a:ext uri="{FF2B5EF4-FFF2-40B4-BE49-F238E27FC236}">
                  <a16:creationId xmlns:a16="http://schemas.microsoft.com/office/drawing/2014/main" id="{DF423AF6-33CE-5D51-CAB7-F6AEDF210DC0}"/>
                </a:ext>
              </a:extLst>
            </p:cNvPr>
            <p:cNvGrpSpPr/>
            <p:nvPr/>
          </p:nvGrpSpPr>
          <p:grpSpPr>
            <a:xfrm>
              <a:off x="-1208965" y="929796"/>
              <a:ext cx="51722" cy="51815"/>
              <a:chOff x="-1208965" y="929796"/>
              <a:chExt cx="51722" cy="51815"/>
            </a:xfrm>
          </p:grpSpPr>
          <p:sp>
            <p:nvSpPr>
              <p:cNvPr id="33199" name="Freeform 33198">
                <a:extLst>
                  <a:ext uri="{FF2B5EF4-FFF2-40B4-BE49-F238E27FC236}">
                    <a16:creationId xmlns:a16="http://schemas.microsoft.com/office/drawing/2014/main" id="{A6C674A0-8415-40AE-4474-DE0A7073619C}"/>
                  </a:ext>
                </a:extLst>
              </p:cNvPr>
              <p:cNvSpPr/>
              <p:nvPr/>
            </p:nvSpPr>
            <p:spPr>
              <a:xfrm>
                <a:off x="-1208965" y="95570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200" name="Freeform 33199">
                <a:extLst>
                  <a:ext uri="{FF2B5EF4-FFF2-40B4-BE49-F238E27FC236}">
                    <a16:creationId xmlns:a16="http://schemas.microsoft.com/office/drawing/2014/main" id="{21A887AB-1EE5-0E59-33B2-CB9325EE5ADD}"/>
                  </a:ext>
                </a:extLst>
              </p:cNvPr>
              <p:cNvSpPr/>
              <p:nvPr/>
            </p:nvSpPr>
            <p:spPr>
              <a:xfrm>
                <a:off x="-1183103"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6" name="Graphic 45">
              <a:extLst>
                <a:ext uri="{FF2B5EF4-FFF2-40B4-BE49-F238E27FC236}">
                  <a16:creationId xmlns:a16="http://schemas.microsoft.com/office/drawing/2014/main" id="{9E51C3ED-63CD-048C-6848-9AF811F44A47}"/>
                </a:ext>
              </a:extLst>
            </p:cNvPr>
            <p:cNvGrpSpPr/>
            <p:nvPr/>
          </p:nvGrpSpPr>
          <p:grpSpPr>
            <a:xfrm>
              <a:off x="-1386763" y="929796"/>
              <a:ext cx="51818" cy="51815"/>
              <a:chOff x="-1386763" y="929796"/>
              <a:chExt cx="51818" cy="51815"/>
            </a:xfrm>
          </p:grpSpPr>
          <p:sp>
            <p:nvSpPr>
              <p:cNvPr id="33197" name="Freeform 33196">
                <a:extLst>
                  <a:ext uri="{FF2B5EF4-FFF2-40B4-BE49-F238E27FC236}">
                    <a16:creationId xmlns:a16="http://schemas.microsoft.com/office/drawing/2014/main" id="{16EB66BF-2D75-AE73-8FBC-F522DB0A0158}"/>
                  </a:ext>
                </a:extLst>
              </p:cNvPr>
              <p:cNvSpPr/>
              <p:nvPr/>
            </p:nvSpPr>
            <p:spPr>
              <a:xfrm>
                <a:off x="-1386763"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98" name="Freeform 33197">
                <a:extLst>
                  <a:ext uri="{FF2B5EF4-FFF2-40B4-BE49-F238E27FC236}">
                    <a16:creationId xmlns:a16="http://schemas.microsoft.com/office/drawing/2014/main" id="{37B95633-38FD-E03F-D117-062B74FFD1A6}"/>
                  </a:ext>
                </a:extLst>
              </p:cNvPr>
              <p:cNvSpPr/>
              <p:nvPr/>
            </p:nvSpPr>
            <p:spPr>
              <a:xfrm>
                <a:off x="-1360806"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7" name="Graphic 45">
              <a:extLst>
                <a:ext uri="{FF2B5EF4-FFF2-40B4-BE49-F238E27FC236}">
                  <a16:creationId xmlns:a16="http://schemas.microsoft.com/office/drawing/2014/main" id="{445C14A7-DB05-BD3C-0A80-BD8E31F25F35}"/>
                </a:ext>
              </a:extLst>
            </p:cNvPr>
            <p:cNvGrpSpPr/>
            <p:nvPr/>
          </p:nvGrpSpPr>
          <p:grpSpPr>
            <a:xfrm>
              <a:off x="-1396270" y="929796"/>
              <a:ext cx="51818" cy="51815"/>
              <a:chOff x="-1396270" y="929796"/>
              <a:chExt cx="51818" cy="51815"/>
            </a:xfrm>
          </p:grpSpPr>
          <p:sp>
            <p:nvSpPr>
              <p:cNvPr id="33195" name="Freeform 33194">
                <a:extLst>
                  <a:ext uri="{FF2B5EF4-FFF2-40B4-BE49-F238E27FC236}">
                    <a16:creationId xmlns:a16="http://schemas.microsoft.com/office/drawing/2014/main" id="{919A2708-749D-F077-FF74-D91665C51FEC}"/>
                  </a:ext>
                </a:extLst>
              </p:cNvPr>
              <p:cNvSpPr/>
              <p:nvPr/>
            </p:nvSpPr>
            <p:spPr>
              <a:xfrm>
                <a:off x="-1396270" y="95570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96" name="Freeform 33195">
                <a:extLst>
                  <a:ext uri="{FF2B5EF4-FFF2-40B4-BE49-F238E27FC236}">
                    <a16:creationId xmlns:a16="http://schemas.microsoft.com/office/drawing/2014/main" id="{7610D7D5-472F-EF88-1C6F-F87777AD7D39}"/>
                  </a:ext>
                </a:extLst>
              </p:cNvPr>
              <p:cNvSpPr/>
              <p:nvPr/>
            </p:nvSpPr>
            <p:spPr>
              <a:xfrm>
                <a:off x="-1370314" y="92979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8" name="Graphic 45">
              <a:extLst>
                <a:ext uri="{FF2B5EF4-FFF2-40B4-BE49-F238E27FC236}">
                  <a16:creationId xmlns:a16="http://schemas.microsoft.com/office/drawing/2014/main" id="{B8630EA3-4267-9078-8CB4-EEA7697DB6B5}"/>
                </a:ext>
              </a:extLst>
            </p:cNvPr>
            <p:cNvGrpSpPr/>
            <p:nvPr/>
          </p:nvGrpSpPr>
          <p:grpSpPr>
            <a:xfrm>
              <a:off x="-1403116" y="907031"/>
              <a:ext cx="51818" cy="51815"/>
              <a:chOff x="-1403116" y="907031"/>
              <a:chExt cx="51818" cy="51815"/>
            </a:xfrm>
          </p:grpSpPr>
          <p:sp>
            <p:nvSpPr>
              <p:cNvPr id="33193" name="Freeform 33192">
                <a:extLst>
                  <a:ext uri="{FF2B5EF4-FFF2-40B4-BE49-F238E27FC236}">
                    <a16:creationId xmlns:a16="http://schemas.microsoft.com/office/drawing/2014/main" id="{F0A30544-8CCD-6B0D-2CD0-E6CD1B9DD0CB}"/>
                  </a:ext>
                </a:extLst>
              </p:cNvPr>
              <p:cNvSpPr/>
              <p:nvPr/>
            </p:nvSpPr>
            <p:spPr>
              <a:xfrm>
                <a:off x="-140311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94" name="Freeform 33193">
                <a:extLst>
                  <a:ext uri="{FF2B5EF4-FFF2-40B4-BE49-F238E27FC236}">
                    <a16:creationId xmlns:a16="http://schemas.microsoft.com/office/drawing/2014/main" id="{BFACCB00-D36A-C020-1396-BEC8D086328C}"/>
                  </a:ext>
                </a:extLst>
              </p:cNvPr>
              <p:cNvSpPr/>
              <p:nvPr/>
            </p:nvSpPr>
            <p:spPr>
              <a:xfrm>
                <a:off x="-137716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69" name="Graphic 45">
              <a:extLst>
                <a:ext uri="{FF2B5EF4-FFF2-40B4-BE49-F238E27FC236}">
                  <a16:creationId xmlns:a16="http://schemas.microsoft.com/office/drawing/2014/main" id="{AC0DC0E9-3974-75E2-823E-6BF8BC5446E8}"/>
                </a:ext>
              </a:extLst>
            </p:cNvPr>
            <p:cNvGrpSpPr/>
            <p:nvPr/>
          </p:nvGrpSpPr>
          <p:grpSpPr>
            <a:xfrm>
              <a:off x="-1445046" y="907031"/>
              <a:ext cx="51722" cy="51815"/>
              <a:chOff x="-1445046" y="907031"/>
              <a:chExt cx="51722" cy="51815"/>
            </a:xfrm>
          </p:grpSpPr>
          <p:sp>
            <p:nvSpPr>
              <p:cNvPr id="33191" name="Freeform 33190">
                <a:extLst>
                  <a:ext uri="{FF2B5EF4-FFF2-40B4-BE49-F238E27FC236}">
                    <a16:creationId xmlns:a16="http://schemas.microsoft.com/office/drawing/2014/main" id="{7F1BAEC6-721B-C707-ADA4-AB9372970530}"/>
                  </a:ext>
                </a:extLst>
              </p:cNvPr>
              <p:cNvSpPr/>
              <p:nvPr/>
            </p:nvSpPr>
            <p:spPr>
              <a:xfrm>
                <a:off x="-144504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92" name="Freeform 33191">
                <a:extLst>
                  <a:ext uri="{FF2B5EF4-FFF2-40B4-BE49-F238E27FC236}">
                    <a16:creationId xmlns:a16="http://schemas.microsoft.com/office/drawing/2014/main" id="{0901A5B3-4438-8D52-10EC-F52278167D52}"/>
                  </a:ext>
                </a:extLst>
              </p:cNvPr>
              <p:cNvSpPr/>
              <p:nvPr/>
            </p:nvSpPr>
            <p:spPr>
              <a:xfrm>
                <a:off x="-141918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0" name="Graphic 45">
              <a:extLst>
                <a:ext uri="{FF2B5EF4-FFF2-40B4-BE49-F238E27FC236}">
                  <a16:creationId xmlns:a16="http://schemas.microsoft.com/office/drawing/2014/main" id="{E74434CE-A4DB-10B4-0CD2-48D5DBDC89A6}"/>
                </a:ext>
              </a:extLst>
            </p:cNvPr>
            <p:cNvGrpSpPr/>
            <p:nvPr/>
          </p:nvGrpSpPr>
          <p:grpSpPr>
            <a:xfrm>
              <a:off x="-1465868" y="907031"/>
              <a:ext cx="51818" cy="51815"/>
              <a:chOff x="-1465868" y="907031"/>
              <a:chExt cx="51818" cy="51815"/>
            </a:xfrm>
          </p:grpSpPr>
          <p:sp>
            <p:nvSpPr>
              <p:cNvPr id="33189" name="Freeform 33188">
                <a:extLst>
                  <a:ext uri="{FF2B5EF4-FFF2-40B4-BE49-F238E27FC236}">
                    <a16:creationId xmlns:a16="http://schemas.microsoft.com/office/drawing/2014/main" id="{89F79E49-BFBD-95A6-D772-851C05C8A0E8}"/>
                  </a:ext>
                </a:extLst>
              </p:cNvPr>
              <p:cNvSpPr/>
              <p:nvPr/>
            </p:nvSpPr>
            <p:spPr>
              <a:xfrm>
                <a:off x="-146586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90" name="Freeform 33189">
                <a:extLst>
                  <a:ext uri="{FF2B5EF4-FFF2-40B4-BE49-F238E27FC236}">
                    <a16:creationId xmlns:a16="http://schemas.microsoft.com/office/drawing/2014/main" id="{EAB21AEF-5157-E9D3-F587-44C75E4D3D42}"/>
                  </a:ext>
                </a:extLst>
              </p:cNvPr>
              <p:cNvSpPr/>
              <p:nvPr/>
            </p:nvSpPr>
            <p:spPr>
              <a:xfrm>
                <a:off x="-144000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1" name="Graphic 45">
              <a:extLst>
                <a:ext uri="{FF2B5EF4-FFF2-40B4-BE49-F238E27FC236}">
                  <a16:creationId xmlns:a16="http://schemas.microsoft.com/office/drawing/2014/main" id="{9F129567-B4D1-6D7B-C391-0EB133C950D9}"/>
                </a:ext>
              </a:extLst>
            </p:cNvPr>
            <p:cNvGrpSpPr/>
            <p:nvPr/>
          </p:nvGrpSpPr>
          <p:grpSpPr>
            <a:xfrm>
              <a:off x="-1481366" y="907031"/>
              <a:ext cx="51722" cy="51815"/>
              <a:chOff x="-1481366" y="907031"/>
              <a:chExt cx="51722" cy="51815"/>
            </a:xfrm>
          </p:grpSpPr>
          <p:sp>
            <p:nvSpPr>
              <p:cNvPr id="33187" name="Freeform 33186">
                <a:extLst>
                  <a:ext uri="{FF2B5EF4-FFF2-40B4-BE49-F238E27FC236}">
                    <a16:creationId xmlns:a16="http://schemas.microsoft.com/office/drawing/2014/main" id="{B9A7A15C-F941-5CD6-D7FE-160AD6328042}"/>
                  </a:ext>
                </a:extLst>
              </p:cNvPr>
              <p:cNvSpPr/>
              <p:nvPr/>
            </p:nvSpPr>
            <p:spPr>
              <a:xfrm>
                <a:off x="-148136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88" name="Freeform 33187">
                <a:extLst>
                  <a:ext uri="{FF2B5EF4-FFF2-40B4-BE49-F238E27FC236}">
                    <a16:creationId xmlns:a16="http://schemas.microsoft.com/office/drawing/2014/main" id="{D016ABA5-D2E4-016D-416B-EFC470AE528B}"/>
                  </a:ext>
                </a:extLst>
              </p:cNvPr>
              <p:cNvSpPr/>
              <p:nvPr/>
            </p:nvSpPr>
            <p:spPr>
              <a:xfrm>
                <a:off x="-145550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2" name="Graphic 45">
              <a:extLst>
                <a:ext uri="{FF2B5EF4-FFF2-40B4-BE49-F238E27FC236}">
                  <a16:creationId xmlns:a16="http://schemas.microsoft.com/office/drawing/2014/main" id="{0B1804E9-DB5C-0A2B-8C3C-786A3D905569}"/>
                </a:ext>
              </a:extLst>
            </p:cNvPr>
            <p:cNvGrpSpPr/>
            <p:nvPr/>
          </p:nvGrpSpPr>
          <p:grpSpPr>
            <a:xfrm>
              <a:off x="-1486500" y="907031"/>
              <a:ext cx="51818" cy="51815"/>
              <a:chOff x="-1486500" y="907031"/>
              <a:chExt cx="51818" cy="51815"/>
            </a:xfrm>
          </p:grpSpPr>
          <p:sp>
            <p:nvSpPr>
              <p:cNvPr id="33185" name="Freeform 33184">
                <a:extLst>
                  <a:ext uri="{FF2B5EF4-FFF2-40B4-BE49-F238E27FC236}">
                    <a16:creationId xmlns:a16="http://schemas.microsoft.com/office/drawing/2014/main" id="{E91D36EC-62A5-D089-72AD-018C9F0ED356}"/>
                  </a:ext>
                </a:extLst>
              </p:cNvPr>
              <p:cNvSpPr/>
              <p:nvPr/>
            </p:nvSpPr>
            <p:spPr>
              <a:xfrm>
                <a:off x="-1486500"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86" name="Freeform 33185">
                <a:extLst>
                  <a:ext uri="{FF2B5EF4-FFF2-40B4-BE49-F238E27FC236}">
                    <a16:creationId xmlns:a16="http://schemas.microsoft.com/office/drawing/2014/main" id="{E9E155B7-18CB-6774-323D-FA6DD19BE54D}"/>
                  </a:ext>
                </a:extLst>
              </p:cNvPr>
              <p:cNvSpPr/>
              <p:nvPr/>
            </p:nvSpPr>
            <p:spPr>
              <a:xfrm>
                <a:off x="-146054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3" name="Graphic 45">
              <a:extLst>
                <a:ext uri="{FF2B5EF4-FFF2-40B4-BE49-F238E27FC236}">
                  <a16:creationId xmlns:a16="http://schemas.microsoft.com/office/drawing/2014/main" id="{FDBF31F3-F723-BB51-11A8-32D522B20BC5}"/>
                </a:ext>
              </a:extLst>
            </p:cNvPr>
            <p:cNvGrpSpPr/>
            <p:nvPr/>
          </p:nvGrpSpPr>
          <p:grpSpPr>
            <a:xfrm>
              <a:off x="-1491730" y="907031"/>
              <a:ext cx="51722" cy="51815"/>
              <a:chOff x="-1491730" y="907031"/>
              <a:chExt cx="51722" cy="51815"/>
            </a:xfrm>
          </p:grpSpPr>
          <p:sp>
            <p:nvSpPr>
              <p:cNvPr id="33183" name="Freeform 33182">
                <a:extLst>
                  <a:ext uri="{FF2B5EF4-FFF2-40B4-BE49-F238E27FC236}">
                    <a16:creationId xmlns:a16="http://schemas.microsoft.com/office/drawing/2014/main" id="{035A8BCA-E3A1-0384-F9E3-8F4E9F8D5395}"/>
                  </a:ext>
                </a:extLst>
              </p:cNvPr>
              <p:cNvSpPr/>
              <p:nvPr/>
            </p:nvSpPr>
            <p:spPr>
              <a:xfrm>
                <a:off x="-149173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84" name="Freeform 33183">
                <a:extLst>
                  <a:ext uri="{FF2B5EF4-FFF2-40B4-BE49-F238E27FC236}">
                    <a16:creationId xmlns:a16="http://schemas.microsoft.com/office/drawing/2014/main" id="{AFEDF29F-0917-D1E5-ED4F-3AA65CBD5078}"/>
                  </a:ext>
                </a:extLst>
              </p:cNvPr>
              <p:cNvSpPr/>
              <p:nvPr/>
            </p:nvSpPr>
            <p:spPr>
              <a:xfrm>
                <a:off x="-146586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4" name="Graphic 45">
              <a:extLst>
                <a:ext uri="{FF2B5EF4-FFF2-40B4-BE49-F238E27FC236}">
                  <a16:creationId xmlns:a16="http://schemas.microsoft.com/office/drawing/2014/main" id="{016FCEC3-0D95-60EE-54E8-F64B8F89586C}"/>
                </a:ext>
              </a:extLst>
            </p:cNvPr>
            <p:cNvGrpSpPr/>
            <p:nvPr/>
          </p:nvGrpSpPr>
          <p:grpSpPr>
            <a:xfrm>
              <a:off x="-1508654" y="907031"/>
              <a:ext cx="51818" cy="51815"/>
              <a:chOff x="-1508654" y="907031"/>
              <a:chExt cx="51818" cy="51815"/>
            </a:xfrm>
          </p:grpSpPr>
          <p:sp>
            <p:nvSpPr>
              <p:cNvPr id="33181" name="Freeform 33180">
                <a:extLst>
                  <a:ext uri="{FF2B5EF4-FFF2-40B4-BE49-F238E27FC236}">
                    <a16:creationId xmlns:a16="http://schemas.microsoft.com/office/drawing/2014/main" id="{04236113-232E-3D85-8EA9-3E0152586B8F}"/>
                  </a:ext>
                </a:extLst>
              </p:cNvPr>
              <p:cNvSpPr/>
              <p:nvPr/>
            </p:nvSpPr>
            <p:spPr>
              <a:xfrm>
                <a:off x="-1508654"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82" name="Freeform 33181">
                <a:extLst>
                  <a:ext uri="{FF2B5EF4-FFF2-40B4-BE49-F238E27FC236}">
                    <a16:creationId xmlns:a16="http://schemas.microsoft.com/office/drawing/2014/main" id="{43B3E848-FCFF-BD77-217F-70529BEBD274}"/>
                  </a:ext>
                </a:extLst>
              </p:cNvPr>
              <p:cNvSpPr/>
              <p:nvPr/>
            </p:nvSpPr>
            <p:spPr>
              <a:xfrm>
                <a:off x="-14827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5" name="Graphic 45">
              <a:extLst>
                <a:ext uri="{FF2B5EF4-FFF2-40B4-BE49-F238E27FC236}">
                  <a16:creationId xmlns:a16="http://schemas.microsoft.com/office/drawing/2014/main" id="{EA4192C2-E54C-DAE2-E5E9-78BF603FA228}"/>
                </a:ext>
              </a:extLst>
            </p:cNvPr>
            <p:cNvGrpSpPr/>
            <p:nvPr/>
          </p:nvGrpSpPr>
          <p:grpSpPr>
            <a:xfrm>
              <a:off x="-1519112" y="907031"/>
              <a:ext cx="51722" cy="51815"/>
              <a:chOff x="-1519112" y="907031"/>
              <a:chExt cx="51722" cy="51815"/>
            </a:xfrm>
          </p:grpSpPr>
          <p:sp>
            <p:nvSpPr>
              <p:cNvPr id="33179" name="Freeform 33178">
                <a:extLst>
                  <a:ext uri="{FF2B5EF4-FFF2-40B4-BE49-F238E27FC236}">
                    <a16:creationId xmlns:a16="http://schemas.microsoft.com/office/drawing/2014/main" id="{43FAC4D9-C790-DB6D-9421-613B4473C293}"/>
                  </a:ext>
                </a:extLst>
              </p:cNvPr>
              <p:cNvSpPr/>
              <p:nvPr/>
            </p:nvSpPr>
            <p:spPr>
              <a:xfrm>
                <a:off x="-151911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80" name="Freeform 33179">
                <a:extLst>
                  <a:ext uri="{FF2B5EF4-FFF2-40B4-BE49-F238E27FC236}">
                    <a16:creationId xmlns:a16="http://schemas.microsoft.com/office/drawing/2014/main" id="{129E93B4-0FDD-55A6-9EF6-6694D6E6C3FB}"/>
                  </a:ext>
                </a:extLst>
              </p:cNvPr>
              <p:cNvSpPr/>
              <p:nvPr/>
            </p:nvSpPr>
            <p:spPr>
              <a:xfrm>
                <a:off x="-149325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6" name="Graphic 45">
              <a:extLst>
                <a:ext uri="{FF2B5EF4-FFF2-40B4-BE49-F238E27FC236}">
                  <a16:creationId xmlns:a16="http://schemas.microsoft.com/office/drawing/2014/main" id="{69CED5BA-94C0-2FAD-FFFF-E985D7814F8F}"/>
                </a:ext>
              </a:extLst>
            </p:cNvPr>
            <p:cNvGrpSpPr/>
            <p:nvPr/>
          </p:nvGrpSpPr>
          <p:grpSpPr>
            <a:xfrm>
              <a:off x="-1529666" y="907031"/>
              <a:ext cx="51818" cy="51815"/>
              <a:chOff x="-1529666" y="907031"/>
              <a:chExt cx="51818" cy="51815"/>
            </a:xfrm>
          </p:grpSpPr>
          <p:sp>
            <p:nvSpPr>
              <p:cNvPr id="33177" name="Freeform 33176">
                <a:extLst>
                  <a:ext uri="{FF2B5EF4-FFF2-40B4-BE49-F238E27FC236}">
                    <a16:creationId xmlns:a16="http://schemas.microsoft.com/office/drawing/2014/main" id="{1D552426-3C6A-C48A-6215-081D0DC2CFE7}"/>
                  </a:ext>
                </a:extLst>
              </p:cNvPr>
              <p:cNvSpPr/>
              <p:nvPr/>
            </p:nvSpPr>
            <p:spPr>
              <a:xfrm>
                <a:off x="-152966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78" name="Freeform 33177">
                <a:extLst>
                  <a:ext uri="{FF2B5EF4-FFF2-40B4-BE49-F238E27FC236}">
                    <a16:creationId xmlns:a16="http://schemas.microsoft.com/office/drawing/2014/main" id="{98F26AD3-0FD7-1351-2D29-7FB6C5F49CC6}"/>
                  </a:ext>
                </a:extLst>
              </p:cNvPr>
              <p:cNvSpPr/>
              <p:nvPr/>
            </p:nvSpPr>
            <p:spPr>
              <a:xfrm>
                <a:off x="-150371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7" name="Graphic 45">
              <a:extLst>
                <a:ext uri="{FF2B5EF4-FFF2-40B4-BE49-F238E27FC236}">
                  <a16:creationId xmlns:a16="http://schemas.microsoft.com/office/drawing/2014/main" id="{E318D6C8-E9D7-A9CC-C21B-29688967E4C3}"/>
                </a:ext>
              </a:extLst>
            </p:cNvPr>
            <p:cNvGrpSpPr/>
            <p:nvPr/>
          </p:nvGrpSpPr>
          <p:grpSpPr>
            <a:xfrm>
              <a:off x="-1539174" y="907031"/>
              <a:ext cx="51818" cy="51815"/>
              <a:chOff x="-1539174" y="907031"/>
              <a:chExt cx="51818" cy="51815"/>
            </a:xfrm>
          </p:grpSpPr>
          <p:sp>
            <p:nvSpPr>
              <p:cNvPr id="33175" name="Freeform 33174">
                <a:extLst>
                  <a:ext uri="{FF2B5EF4-FFF2-40B4-BE49-F238E27FC236}">
                    <a16:creationId xmlns:a16="http://schemas.microsoft.com/office/drawing/2014/main" id="{39F78998-B5DC-B45A-7D14-401B6717A0DE}"/>
                  </a:ext>
                </a:extLst>
              </p:cNvPr>
              <p:cNvSpPr/>
              <p:nvPr/>
            </p:nvSpPr>
            <p:spPr>
              <a:xfrm>
                <a:off x="-1539174"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76" name="Freeform 33175">
                <a:extLst>
                  <a:ext uri="{FF2B5EF4-FFF2-40B4-BE49-F238E27FC236}">
                    <a16:creationId xmlns:a16="http://schemas.microsoft.com/office/drawing/2014/main" id="{3B3EBC72-0882-CC7D-5311-95571FE2BAF2}"/>
                  </a:ext>
                </a:extLst>
              </p:cNvPr>
              <p:cNvSpPr/>
              <p:nvPr/>
            </p:nvSpPr>
            <p:spPr>
              <a:xfrm>
                <a:off x="-151331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8" name="Graphic 45">
              <a:extLst>
                <a:ext uri="{FF2B5EF4-FFF2-40B4-BE49-F238E27FC236}">
                  <a16:creationId xmlns:a16="http://schemas.microsoft.com/office/drawing/2014/main" id="{F618511A-3D92-8DB0-C556-E195E1D0B080}"/>
                </a:ext>
              </a:extLst>
            </p:cNvPr>
            <p:cNvGrpSpPr/>
            <p:nvPr/>
          </p:nvGrpSpPr>
          <p:grpSpPr>
            <a:xfrm>
              <a:off x="-1534515" y="907031"/>
              <a:ext cx="51722" cy="51815"/>
              <a:chOff x="-1534515" y="907031"/>
              <a:chExt cx="51722" cy="51815"/>
            </a:xfrm>
          </p:grpSpPr>
          <p:sp>
            <p:nvSpPr>
              <p:cNvPr id="33173" name="Freeform 33172">
                <a:extLst>
                  <a:ext uri="{FF2B5EF4-FFF2-40B4-BE49-F238E27FC236}">
                    <a16:creationId xmlns:a16="http://schemas.microsoft.com/office/drawing/2014/main" id="{0069EA59-9F21-1240-9F35-F6A29FBE39D6}"/>
                  </a:ext>
                </a:extLst>
              </p:cNvPr>
              <p:cNvSpPr/>
              <p:nvPr/>
            </p:nvSpPr>
            <p:spPr>
              <a:xfrm>
                <a:off x="-153451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74" name="Freeform 33173">
                <a:extLst>
                  <a:ext uri="{FF2B5EF4-FFF2-40B4-BE49-F238E27FC236}">
                    <a16:creationId xmlns:a16="http://schemas.microsoft.com/office/drawing/2014/main" id="{5A39A4D6-0243-C1C1-33A0-458391C95697}"/>
                  </a:ext>
                </a:extLst>
              </p:cNvPr>
              <p:cNvSpPr/>
              <p:nvPr/>
            </p:nvSpPr>
            <p:spPr>
              <a:xfrm>
                <a:off x="-150865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79" name="Graphic 45">
              <a:extLst>
                <a:ext uri="{FF2B5EF4-FFF2-40B4-BE49-F238E27FC236}">
                  <a16:creationId xmlns:a16="http://schemas.microsoft.com/office/drawing/2014/main" id="{07D1C967-6A6E-EFF2-1200-B975F0185C25}"/>
                </a:ext>
              </a:extLst>
            </p:cNvPr>
            <p:cNvGrpSpPr/>
            <p:nvPr/>
          </p:nvGrpSpPr>
          <p:grpSpPr>
            <a:xfrm>
              <a:off x="-1549823" y="907031"/>
              <a:ext cx="51722" cy="51815"/>
              <a:chOff x="-1549823" y="907031"/>
              <a:chExt cx="51722" cy="51815"/>
            </a:xfrm>
          </p:grpSpPr>
          <p:sp>
            <p:nvSpPr>
              <p:cNvPr id="33171" name="Freeform 33170">
                <a:extLst>
                  <a:ext uri="{FF2B5EF4-FFF2-40B4-BE49-F238E27FC236}">
                    <a16:creationId xmlns:a16="http://schemas.microsoft.com/office/drawing/2014/main" id="{856429E5-5FF0-973F-6966-717C84FF89F7}"/>
                  </a:ext>
                </a:extLst>
              </p:cNvPr>
              <p:cNvSpPr/>
              <p:nvPr/>
            </p:nvSpPr>
            <p:spPr>
              <a:xfrm>
                <a:off x="-154982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72" name="Freeform 33171">
                <a:extLst>
                  <a:ext uri="{FF2B5EF4-FFF2-40B4-BE49-F238E27FC236}">
                    <a16:creationId xmlns:a16="http://schemas.microsoft.com/office/drawing/2014/main" id="{9040A93B-9F98-F70F-167F-B2C27FDBA1E7}"/>
                  </a:ext>
                </a:extLst>
              </p:cNvPr>
              <p:cNvSpPr/>
              <p:nvPr/>
            </p:nvSpPr>
            <p:spPr>
              <a:xfrm>
                <a:off x="-152396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0" name="Graphic 45">
              <a:extLst>
                <a:ext uri="{FF2B5EF4-FFF2-40B4-BE49-F238E27FC236}">
                  <a16:creationId xmlns:a16="http://schemas.microsoft.com/office/drawing/2014/main" id="{F36251B5-F58E-63A9-A943-4470DF6B86D5}"/>
                </a:ext>
              </a:extLst>
            </p:cNvPr>
            <p:cNvGrpSpPr/>
            <p:nvPr/>
          </p:nvGrpSpPr>
          <p:grpSpPr>
            <a:xfrm>
              <a:off x="-1559331" y="907031"/>
              <a:ext cx="51722" cy="51815"/>
              <a:chOff x="-1559331" y="907031"/>
              <a:chExt cx="51722" cy="51815"/>
            </a:xfrm>
          </p:grpSpPr>
          <p:sp>
            <p:nvSpPr>
              <p:cNvPr id="33169" name="Freeform 33168">
                <a:extLst>
                  <a:ext uri="{FF2B5EF4-FFF2-40B4-BE49-F238E27FC236}">
                    <a16:creationId xmlns:a16="http://schemas.microsoft.com/office/drawing/2014/main" id="{A5FD2346-F9CC-D5BD-6A1F-82DA23032094}"/>
                  </a:ext>
                </a:extLst>
              </p:cNvPr>
              <p:cNvSpPr/>
              <p:nvPr/>
            </p:nvSpPr>
            <p:spPr>
              <a:xfrm>
                <a:off x="-155933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70" name="Freeform 33169">
                <a:extLst>
                  <a:ext uri="{FF2B5EF4-FFF2-40B4-BE49-F238E27FC236}">
                    <a16:creationId xmlns:a16="http://schemas.microsoft.com/office/drawing/2014/main" id="{FB7D29FF-8652-D0A8-3836-C71AD31F261D}"/>
                  </a:ext>
                </a:extLst>
              </p:cNvPr>
              <p:cNvSpPr/>
              <p:nvPr/>
            </p:nvSpPr>
            <p:spPr>
              <a:xfrm>
                <a:off x="-153346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1" name="Graphic 45">
              <a:extLst>
                <a:ext uri="{FF2B5EF4-FFF2-40B4-BE49-F238E27FC236}">
                  <a16:creationId xmlns:a16="http://schemas.microsoft.com/office/drawing/2014/main" id="{52F6F0CE-C61D-FBCF-9A6B-1296ECB616B2}"/>
                </a:ext>
              </a:extLst>
            </p:cNvPr>
            <p:cNvGrpSpPr/>
            <p:nvPr/>
          </p:nvGrpSpPr>
          <p:grpSpPr>
            <a:xfrm>
              <a:off x="-1563705" y="907031"/>
              <a:ext cx="51818" cy="51815"/>
              <a:chOff x="-1563705" y="907031"/>
              <a:chExt cx="51818" cy="51815"/>
            </a:xfrm>
          </p:grpSpPr>
          <p:sp>
            <p:nvSpPr>
              <p:cNvPr id="33167" name="Freeform 33166">
                <a:extLst>
                  <a:ext uri="{FF2B5EF4-FFF2-40B4-BE49-F238E27FC236}">
                    <a16:creationId xmlns:a16="http://schemas.microsoft.com/office/drawing/2014/main" id="{FAF94668-C0E2-AE1B-24FC-B1914FB6BDDF}"/>
                  </a:ext>
                </a:extLst>
              </p:cNvPr>
              <p:cNvSpPr/>
              <p:nvPr/>
            </p:nvSpPr>
            <p:spPr>
              <a:xfrm>
                <a:off x="-1563705"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68" name="Freeform 33167">
                <a:extLst>
                  <a:ext uri="{FF2B5EF4-FFF2-40B4-BE49-F238E27FC236}">
                    <a16:creationId xmlns:a16="http://schemas.microsoft.com/office/drawing/2014/main" id="{17639245-9410-1F50-076A-674463300809}"/>
                  </a:ext>
                </a:extLst>
              </p:cNvPr>
              <p:cNvSpPr/>
              <p:nvPr/>
            </p:nvSpPr>
            <p:spPr>
              <a:xfrm>
                <a:off x="-153774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2" name="Graphic 45">
              <a:extLst>
                <a:ext uri="{FF2B5EF4-FFF2-40B4-BE49-F238E27FC236}">
                  <a16:creationId xmlns:a16="http://schemas.microsoft.com/office/drawing/2014/main" id="{9EE69E2F-752A-5188-AB52-2DAC473CBA65}"/>
                </a:ext>
              </a:extLst>
            </p:cNvPr>
            <p:cNvGrpSpPr/>
            <p:nvPr/>
          </p:nvGrpSpPr>
          <p:grpSpPr>
            <a:xfrm>
              <a:off x="-1575684" y="907031"/>
              <a:ext cx="51722" cy="51815"/>
              <a:chOff x="-1575684" y="907031"/>
              <a:chExt cx="51722" cy="51815"/>
            </a:xfrm>
          </p:grpSpPr>
          <p:sp>
            <p:nvSpPr>
              <p:cNvPr id="33165" name="Freeform 33164">
                <a:extLst>
                  <a:ext uri="{FF2B5EF4-FFF2-40B4-BE49-F238E27FC236}">
                    <a16:creationId xmlns:a16="http://schemas.microsoft.com/office/drawing/2014/main" id="{F76073D0-B4F0-4FC8-4F29-1799849E59E7}"/>
                  </a:ext>
                </a:extLst>
              </p:cNvPr>
              <p:cNvSpPr/>
              <p:nvPr/>
            </p:nvSpPr>
            <p:spPr>
              <a:xfrm>
                <a:off x="-1575684"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66" name="Freeform 33165">
                <a:extLst>
                  <a:ext uri="{FF2B5EF4-FFF2-40B4-BE49-F238E27FC236}">
                    <a16:creationId xmlns:a16="http://schemas.microsoft.com/office/drawing/2014/main" id="{CFB39FAD-5507-534A-6B75-18B4B3583FA9}"/>
                  </a:ext>
                </a:extLst>
              </p:cNvPr>
              <p:cNvSpPr/>
              <p:nvPr/>
            </p:nvSpPr>
            <p:spPr>
              <a:xfrm>
                <a:off x="-154982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3" name="Graphic 45">
              <a:extLst>
                <a:ext uri="{FF2B5EF4-FFF2-40B4-BE49-F238E27FC236}">
                  <a16:creationId xmlns:a16="http://schemas.microsoft.com/office/drawing/2014/main" id="{6474D49B-0FC9-8BD9-EFDB-B74B255FE9CC}"/>
                </a:ext>
              </a:extLst>
            </p:cNvPr>
            <p:cNvGrpSpPr/>
            <p:nvPr/>
          </p:nvGrpSpPr>
          <p:grpSpPr>
            <a:xfrm>
              <a:off x="-1580629" y="907031"/>
              <a:ext cx="51818" cy="51815"/>
              <a:chOff x="-1580629" y="907031"/>
              <a:chExt cx="51818" cy="51815"/>
            </a:xfrm>
          </p:grpSpPr>
          <p:sp>
            <p:nvSpPr>
              <p:cNvPr id="33163" name="Freeform 33162">
                <a:extLst>
                  <a:ext uri="{FF2B5EF4-FFF2-40B4-BE49-F238E27FC236}">
                    <a16:creationId xmlns:a16="http://schemas.microsoft.com/office/drawing/2014/main" id="{08F0547A-4DA1-DDC6-4751-AA1ED09583A8}"/>
                  </a:ext>
                </a:extLst>
              </p:cNvPr>
              <p:cNvSpPr/>
              <p:nvPr/>
            </p:nvSpPr>
            <p:spPr>
              <a:xfrm>
                <a:off x="-1580629"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64" name="Freeform 33163">
                <a:extLst>
                  <a:ext uri="{FF2B5EF4-FFF2-40B4-BE49-F238E27FC236}">
                    <a16:creationId xmlns:a16="http://schemas.microsoft.com/office/drawing/2014/main" id="{F1E933A0-5234-AFBD-F3BB-BD3C6863F13F}"/>
                  </a:ext>
                </a:extLst>
              </p:cNvPr>
              <p:cNvSpPr/>
              <p:nvPr/>
            </p:nvSpPr>
            <p:spPr>
              <a:xfrm>
                <a:off x="-155467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4" name="Graphic 45">
              <a:extLst>
                <a:ext uri="{FF2B5EF4-FFF2-40B4-BE49-F238E27FC236}">
                  <a16:creationId xmlns:a16="http://schemas.microsoft.com/office/drawing/2014/main" id="{A00D0269-DDF5-2EC6-8F19-6565B344A4A6}"/>
                </a:ext>
              </a:extLst>
            </p:cNvPr>
            <p:cNvGrpSpPr/>
            <p:nvPr/>
          </p:nvGrpSpPr>
          <p:grpSpPr>
            <a:xfrm>
              <a:off x="-1611149" y="907031"/>
              <a:ext cx="51818" cy="51815"/>
              <a:chOff x="-1611149" y="907031"/>
              <a:chExt cx="51818" cy="51815"/>
            </a:xfrm>
          </p:grpSpPr>
          <p:sp>
            <p:nvSpPr>
              <p:cNvPr id="33161" name="Freeform 33160">
                <a:extLst>
                  <a:ext uri="{FF2B5EF4-FFF2-40B4-BE49-F238E27FC236}">
                    <a16:creationId xmlns:a16="http://schemas.microsoft.com/office/drawing/2014/main" id="{D4CC02E4-B32C-0780-ACCE-3A3138E52E85}"/>
                  </a:ext>
                </a:extLst>
              </p:cNvPr>
              <p:cNvSpPr/>
              <p:nvPr/>
            </p:nvSpPr>
            <p:spPr>
              <a:xfrm>
                <a:off x="-1611149"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62" name="Freeform 33161">
                <a:extLst>
                  <a:ext uri="{FF2B5EF4-FFF2-40B4-BE49-F238E27FC236}">
                    <a16:creationId xmlns:a16="http://schemas.microsoft.com/office/drawing/2014/main" id="{9B482F2B-8448-016D-D9C5-9E72CA5F3A58}"/>
                  </a:ext>
                </a:extLst>
              </p:cNvPr>
              <p:cNvSpPr/>
              <p:nvPr/>
            </p:nvSpPr>
            <p:spPr>
              <a:xfrm>
                <a:off x="-15851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5" name="Graphic 45">
              <a:extLst>
                <a:ext uri="{FF2B5EF4-FFF2-40B4-BE49-F238E27FC236}">
                  <a16:creationId xmlns:a16="http://schemas.microsoft.com/office/drawing/2014/main" id="{86F8A0EA-FCFD-7ED3-7B6C-0CD013E3384E}"/>
                </a:ext>
              </a:extLst>
            </p:cNvPr>
            <p:cNvGrpSpPr/>
            <p:nvPr/>
          </p:nvGrpSpPr>
          <p:grpSpPr>
            <a:xfrm>
              <a:off x="-1623129" y="907031"/>
              <a:ext cx="51722" cy="51815"/>
              <a:chOff x="-1623129" y="907031"/>
              <a:chExt cx="51722" cy="51815"/>
            </a:xfrm>
          </p:grpSpPr>
          <p:sp>
            <p:nvSpPr>
              <p:cNvPr id="33159" name="Freeform 33158">
                <a:extLst>
                  <a:ext uri="{FF2B5EF4-FFF2-40B4-BE49-F238E27FC236}">
                    <a16:creationId xmlns:a16="http://schemas.microsoft.com/office/drawing/2014/main" id="{19313612-376E-485F-5C5D-AA920B505F80}"/>
                  </a:ext>
                </a:extLst>
              </p:cNvPr>
              <p:cNvSpPr/>
              <p:nvPr/>
            </p:nvSpPr>
            <p:spPr>
              <a:xfrm>
                <a:off x="-162312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60" name="Freeform 33159">
                <a:extLst>
                  <a:ext uri="{FF2B5EF4-FFF2-40B4-BE49-F238E27FC236}">
                    <a16:creationId xmlns:a16="http://schemas.microsoft.com/office/drawing/2014/main" id="{E7B3A098-8FB7-1B1E-70DF-D3C651E3EFB2}"/>
                  </a:ext>
                </a:extLst>
              </p:cNvPr>
              <p:cNvSpPr/>
              <p:nvPr/>
            </p:nvSpPr>
            <p:spPr>
              <a:xfrm>
                <a:off x="-159726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6" name="Graphic 45">
              <a:extLst>
                <a:ext uri="{FF2B5EF4-FFF2-40B4-BE49-F238E27FC236}">
                  <a16:creationId xmlns:a16="http://schemas.microsoft.com/office/drawing/2014/main" id="{064DAAE6-3181-4DB9-FCCF-0E2DC1ACFC01}"/>
                </a:ext>
              </a:extLst>
            </p:cNvPr>
            <p:cNvGrpSpPr/>
            <p:nvPr/>
          </p:nvGrpSpPr>
          <p:grpSpPr>
            <a:xfrm>
              <a:off x="-1633493" y="907031"/>
              <a:ext cx="51722" cy="51815"/>
              <a:chOff x="-1633493" y="907031"/>
              <a:chExt cx="51722" cy="51815"/>
            </a:xfrm>
          </p:grpSpPr>
          <p:sp>
            <p:nvSpPr>
              <p:cNvPr id="33157" name="Freeform 33156">
                <a:extLst>
                  <a:ext uri="{FF2B5EF4-FFF2-40B4-BE49-F238E27FC236}">
                    <a16:creationId xmlns:a16="http://schemas.microsoft.com/office/drawing/2014/main" id="{CBEC6704-C63F-8E8D-C558-A452C7416FA6}"/>
                  </a:ext>
                </a:extLst>
              </p:cNvPr>
              <p:cNvSpPr/>
              <p:nvPr/>
            </p:nvSpPr>
            <p:spPr>
              <a:xfrm>
                <a:off x="-163349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58" name="Freeform 33157">
                <a:extLst>
                  <a:ext uri="{FF2B5EF4-FFF2-40B4-BE49-F238E27FC236}">
                    <a16:creationId xmlns:a16="http://schemas.microsoft.com/office/drawing/2014/main" id="{B5B17AAC-5E1E-127B-BC94-D9391E4570E3}"/>
                  </a:ext>
                </a:extLst>
              </p:cNvPr>
              <p:cNvSpPr/>
              <p:nvPr/>
            </p:nvSpPr>
            <p:spPr>
              <a:xfrm>
                <a:off x="-160763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7" name="Graphic 45">
              <a:extLst>
                <a:ext uri="{FF2B5EF4-FFF2-40B4-BE49-F238E27FC236}">
                  <a16:creationId xmlns:a16="http://schemas.microsoft.com/office/drawing/2014/main" id="{17B4F193-C12D-A8C2-2323-E8AD6C831627}"/>
                </a:ext>
              </a:extLst>
            </p:cNvPr>
            <p:cNvGrpSpPr/>
            <p:nvPr/>
          </p:nvGrpSpPr>
          <p:grpSpPr>
            <a:xfrm>
              <a:off x="-1638722" y="907031"/>
              <a:ext cx="51722" cy="51815"/>
              <a:chOff x="-1638722" y="907031"/>
              <a:chExt cx="51722" cy="51815"/>
            </a:xfrm>
          </p:grpSpPr>
          <p:sp>
            <p:nvSpPr>
              <p:cNvPr id="33155" name="Freeform 33154">
                <a:extLst>
                  <a:ext uri="{FF2B5EF4-FFF2-40B4-BE49-F238E27FC236}">
                    <a16:creationId xmlns:a16="http://schemas.microsoft.com/office/drawing/2014/main" id="{6232AA0C-C9BD-AEFA-FF22-46919E4C0115}"/>
                  </a:ext>
                </a:extLst>
              </p:cNvPr>
              <p:cNvSpPr/>
              <p:nvPr/>
            </p:nvSpPr>
            <p:spPr>
              <a:xfrm>
                <a:off x="-163872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56" name="Freeform 33155">
                <a:extLst>
                  <a:ext uri="{FF2B5EF4-FFF2-40B4-BE49-F238E27FC236}">
                    <a16:creationId xmlns:a16="http://schemas.microsoft.com/office/drawing/2014/main" id="{DCA141AB-09EC-C62E-3915-232E668646FC}"/>
                  </a:ext>
                </a:extLst>
              </p:cNvPr>
              <p:cNvSpPr/>
              <p:nvPr/>
            </p:nvSpPr>
            <p:spPr>
              <a:xfrm>
                <a:off x="-161286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8" name="Graphic 45">
              <a:extLst>
                <a:ext uri="{FF2B5EF4-FFF2-40B4-BE49-F238E27FC236}">
                  <a16:creationId xmlns:a16="http://schemas.microsoft.com/office/drawing/2014/main" id="{B2249847-9580-A4A8-DBE3-E9DCBF577901}"/>
                </a:ext>
              </a:extLst>
            </p:cNvPr>
            <p:cNvGrpSpPr/>
            <p:nvPr/>
          </p:nvGrpSpPr>
          <p:grpSpPr>
            <a:xfrm>
              <a:off x="-1654695" y="907031"/>
              <a:ext cx="51722" cy="51815"/>
              <a:chOff x="-1654695" y="907031"/>
              <a:chExt cx="51722" cy="51815"/>
            </a:xfrm>
          </p:grpSpPr>
          <p:sp>
            <p:nvSpPr>
              <p:cNvPr id="33153" name="Freeform 33152">
                <a:extLst>
                  <a:ext uri="{FF2B5EF4-FFF2-40B4-BE49-F238E27FC236}">
                    <a16:creationId xmlns:a16="http://schemas.microsoft.com/office/drawing/2014/main" id="{CD1829A0-2F0A-91A9-0F41-A6EC449D31D5}"/>
                  </a:ext>
                </a:extLst>
              </p:cNvPr>
              <p:cNvSpPr/>
              <p:nvPr/>
            </p:nvSpPr>
            <p:spPr>
              <a:xfrm>
                <a:off x="-165469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54" name="Freeform 33153">
                <a:extLst>
                  <a:ext uri="{FF2B5EF4-FFF2-40B4-BE49-F238E27FC236}">
                    <a16:creationId xmlns:a16="http://schemas.microsoft.com/office/drawing/2014/main" id="{59AF7E86-84FB-D614-8199-1CAA6C16341F}"/>
                  </a:ext>
                </a:extLst>
              </p:cNvPr>
              <p:cNvSpPr/>
              <p:nvPr/>
            </p:nvSpPr>
            <p:spPr>
              <a:xfrm>
                <a:off x="-162883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89" name="Graphic 45">
              <a:extLst>
                <a:ext uri="{FF2B5EF4-FFF2-40B4-BE49-F238E27FC236}">
                  <a16:creationId xmlns:a16="http://schemas.microsoft.com/office/drawing/2014/main" id="{2E4404F7-8FAC-0722-0CED-60B751953736}"/>
                </a:ext>
              </a:extLst>
            </p:cNvPr>
            <p:cNvGrpSpPr/>
            <p:nvPr/>
          </p:nvGrpSpPr>
          <p:grpSpPr>
            <a:xfrm>
              <a:off x="-1674947" y="907031"/>
              <a:ext cx="51818" cy="51815"/>
              <a:chOff x="-1674947" y="907031"/>
              <a:chExt cx="51818" cy="51815"/>
            </a:xfrm>
          </p:grpSpPr>
          <p:sp>
            <p:nvSpPr>
              <p:cNvPr id="33151" name="Freeform 33150">
                <a:extLst>
                  <a:ext uri="{FF2B5EF4-FFF2-40B4-BE49-F238E27FC236}">
                    <a16:creationId xmlns:a16="http://schemas.microsoft.com/office/drawing/2014/main" id="{DC0BDA0D-FFED-2A26-C1C7-5A7324CD0F0C}"/>
                  </a:ext>
                </a:extLst>
              </p:cNvPr>
              <p:cNvSpPr/>
              <p:nvPr/>
            </p:nvSpPr>
            <p:spPr>
              <a:xfrm>
                <a:off x="-1674947"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52" name="Freeform 33151">
                <a:extLst>
                  <a:ext uri="{FF2B5EF4-FFF2-40B4-BE49-F238E27FC236}">
                    <a16:creationId xmlns:a16="http://schemas.microsoft.com/office/drawing/2014/main" id="{9FFCBC6C-46B9-129A-E53D-0B21BCF9797A}"/>
                  </a:ext>
                </a:extLst>
              </p:cNvPr>
              <p:cNvSpPr/>
              <p:nvPr/>
            </p:nvSpPr>
            <p:spPr>
              <a:xfrm>
                <a:off x="-164908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0" name="Graphic 45">
              <a:extLst>
                <a:ext uri="{FF2B5EF4-FFF2-40B4-BE49-F238E27FC236}">
                  <a16:creationId xmlns:a16="http://schemas.microsoft.com/office/drawing/2014/main" id="{64B91B85-A695-BAD6-FAD9-8E50DD564538}"/>
                </a:ext>
              </a:extLst>
            </p:cNvPr>
            <p:cNvGrpSpPr/>
            <p:nvPr/>
          </p:nvGrpSpPr>
          <p:grpSpPr>
            <a:xfrm>
              <a:off x="-1688353" y="907031"/>
              <a:ext cx="51818" cy="51815"/>
              <a:chOff x="-1688353" y="907031"/>
              <a:chExt cx="51818" cy="51815"/>
            </a:xfrm>
          </p:grpSpPr>
          <p:sp>
            <p:nvSpPr>
              <p:cNvPr id="33149" name="Freeform 33148">
                <a:extLst>
                  <a:ext uri="{FF2B5EF4-FFF2-40B4-BE49-F238E27FC236}">
                    <a16:creationId xmlns:a16="http://schemas.microsoft.com/office/drawing/2014/main" id="{FD5F8B43-5BCD-15FE-03D5-2FCAFABB4958}"/>
                  </a:ext>
                </a:extLst>
              </p:cNvPr>
              <p:cNvSpPr/>
              <p:nvPr/>
            </p:nvSpPr>
            <p:spPr>
              <a:xfrm>
                <a:off x="-1688353"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50" name="Freeform 33149">
                <a:extLst>
                  <a:ext uri="{FF2B5EF4-FFF2-40B4-BE49-F238E27FC236}">
                    <a16:creationId xmlns:a16="http://schemas.microsoft.com/office/drawing/2014/main" id="{D1CD4944-20C0-CA01-B5B9-475EFD36A1C8}"/>
                  </a:ext>
                </a:extLst>
              </p:cNvPr>
              <p:cNvSpPr/>
              <p:nvPr/>
            </p:nvSpPr>
            <p:spPr>
              <a:xfrm>
                <a:off x="-16624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1" name="Graphic 45">
              <a:extLst>
                <a:ext uri="{FF2B5EF4-FFF2-40B4-BE49-F238E27FC236}">
                  <a16:creationId xmlns:a16="http://schemas.microsoft.com/office/drawing/2014/main" id="{2EA1D5DE-29A3-633F-A8CD-ACD9ED5988EE}"/>
                </a:ext>
              </a:extLst>
            </p:cNvPr>
            <p:cNvGrpSpPr/>
            <p:nvPr/>
          </p:nvGrpSpPr>
          <p:grpSpPr>
            <a:xfrm>
              <a:off x="-1701759" y="907031"/>
              <a:ext cx="51722" cy="51815"/>
              <a:chOff x="-1701759" y="907031"/>
              <a:chExt cx="51722" cy="51815"/>
            </a:xfrm>
          </p:grpSpPr>
          <p:sp>
            <p:nvSpPr>
              <p:cNvPr id="33147" name="Freeform 33146">
                <a:extLst>
                  <a:ext uri="{FF2B5EF4-FFF2-40B4-BE49-F238E27FC236}">
                    <a16:creationId xmlns:a16="http://schemas.microsoft.com/office/drawing/2014/main" id="{BF94C785-8291-C74C-A450-DA31CDFF0B24}"/>
                  </a:ext>
                </a:extLst>
              </p:cNvPr>
              <p:cNvSpPr/>
              <p:nvPr/>
            </p:nvSpPr>
            <p:spPr>
              <a:xfrm>
                <a:off x="-170175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48" name="Freeform 33147">
                <a:extLst>
                  <a:ext uri="{FF2B5EF4-FFF2-40B4-BE49-F238E27FC236}">
                    <a16:creationId xmlns:a16="http://schemas.microsoft.com/office/drawing/2014/main" id="{9C3E16B1-FAD6-7E09-A23E-C2CAA663F320}"/>
                  </a:ext>
                </a:extLst>
              </p:cNvPr>
              <p:cNvSpPr/>
              <p:nvPr/>
            </p:nvSpPr>
            <p:spPr>
              <a:xfrm>
                <a:off x="-167589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2" name="Graphic 45">
              <a:extLst>
                <a:ext uri="{FF2B5EF4-FFF2-40B4-BE49-F238E27FC236}">
                  <a16:creationId xmlns:a16="http://schemas.microsoft.com/office/drawing/2014/main" id="{0F97D920-9562-128D-5B8B-AFE9ADC10236}"/>
                </a:ext>
              </a:extLst>
            </p:cNvPr>
            <p:cNvGrpSpPr/>
            <p:nvPr/>
          </p:nvGrpSpPr>
          <p:grpSpPr>
            <a:xfrm>
              <a:off x="-1711267" y="907031"/>
              <a:ext cx="51722" cy="51815"/>
              <a:chOff x="-1711267" y="907031"/>
              <a:chExt cx="51722" cy="51815"/>
            </a:xfrm>
          </p:grpSpPr>
          <p:sp>
            <p:nvSpPr>
              <p:cNvPr id="33145" name="Freeform 33144">
                <a:extLst>
                  <a:ext uri="{FF2B5EF4-FFF2-40B4-BE49-F238E27FC236}">
                    <a16:creationId xmlns:a16="http://schemas.microsoft.com/office/drawing/2014/main" id="{F44E5D57-07D9-2936-92DF-C810F735B4D1}"/>
                  </a:ext>
                </a:extLst>
              </p:cNvPr>
              <p:cNvSpPr/>
              <p:nvPr/>
            </p:nvSpPr>
            <p:spPr>
              <a:xfrm>
                <a:off x="-171126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46" name="Freeform 33145">
                <a:extLst>
                  <a:ext uri="{FF2B5EF4-FFF2-40B4-BE49-F238E27FC236}">
                    <a16:creationId xmlns:a16="http://schemas.microsoft.com/office/drawing/2014/main" id="{6EB89ADA-39D9-9E2F-DE44-0856D2C98644}"/>
                  </a:ext>
                </a:extLst>
              </p:cNvPr>
              <p:cNvSpPr/>
              <p:nvPr/>
            </p:nvSpPr>
            <p:spPr>
              <a:xfrm>
                <a:off x="-168540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3" name="Graphic 45">
              <a:extLst>
                <a:ext uri="{FF2B5EF4-FFF2-40B4-BE49-F238E27FC236}">
                  <a16:creationId xmlns:a16="http://schemas.microsoft.com/office/drawing/2014/main" id="{FA3A030B-EA11-AF98-D72E-0A73631B2E80}"/>
                </a:ext>
              </a:extLst>
            </p:cNvPr>
            <p:cNvGrpSpPr/>
            <p:nvPr/>
          </p:nvGrpSpPr>
          <p:grpSpPr>
            <a:xfrm>
              <a:off x="-1706513" y="907031"/>
              <a:ext cx="51722" cy="51815"/>
              <a:chOff x="-1706513" y="907031"/>
              <a:chExt cx="51722" cy="51815"/>
            </a:xfrm>
          </p:grpSpPr>
          <p:sp>
            <p:nvSpPr>
              <p:cNvPr id="33143" name="Freeform 33142">
                <a:extLst>
                  <a:ext uri="{FF2B5EF4-FFF2-40B4-BE49-F238E27FC236}">
                    <a16:creationId xmlns:a16="http://schemas.microsoft.com/office/drawing/2014/main" id="{AA275F96-17FD-92FA-6F06-609318948B99}"/>
                  </a:ext>
                </a:extLst>
              </p:cNvPr>
              <p:cNvSpPr/>
              <p:nvPr/>
            </p:nvSpPr>
            <p:spPr>
              <a:xfrm>
                <a:off x="-170651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44" name="Freeform 33143">
                <a:extLst>
                  <a:ext uri="{FF2B5EF4-FFF2-40B4-BE49-F238E27FC236}">
                    <a16:creationId xmlns:a16="http://schemas.microsoft.com/office/drawing/2014/main" id="{9D8ECDCD-E0FC-A199-315F-F8B38975ECEA}"/>
                  </a:ext>
                </a:extLst>
              </p:cNvPr>
              <p:cNvSpPr/>
              <p:nvPr/>
            </p:nvSpPr>
            <p:spPr>
              <a:xfrm>
                <a:off x="-168065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4" name="Graphic 45">
              <a:extLst>
                <a:ext uri="{FF2B5EF4-FFF2-40B4-BE49-F238E27FC236}">
                  <a16:creationId xmlns:a16="http://schemas.microsoft.com/office/drawing/2014/main" id="{7AD9844C-E95C-6D2B-9B64-F774C75A54D7}"/>
                </a:ext>
              </a:extLst>
            </p:cNvPr>
            <p:cNvGrpSpPr/>
            <p:nvPr/>
          </p:nvGrpSpPr>
          <p:grpSpPr>
            <a:xfrm>
              <a:off x="-1720775" y="907031"/>
              <a:ext cx="51722" cy="51815"/>
              <a:chOff x="-1720775" y="907031"/>
              <a:chExt cx="51722" cy="51815"/>
            </a:xfrm>
          </p:grpSpPr>
          <p:sp>
            <p:nvSpPr>
              <p:cNvPr id="33141" name="Freeform 33140">
                <a:extLst>
                  <a:ext uri="{FF2B5EF4-FFF2-40B4-BE49-F238E27FC236}">
                    <a16:creationId xmlns:a16="http://schemas.microsoft.com/office/drawing/2014/main" id="{694380FA-A6A1-E6E6-150B-553EF51C8559}"/>
                  </a:ext>
                </a:extLst>
              </p:cNvPr>
              <p:cNvSpPr/>
              <p:nvPr/>
            </p:nvSpPr>
            <p:spPr>
              <a:xfrm>
                <a:off x="-172077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42" name="Freeform 33141">
                <a:extLst>
                  <a:ext uri="{FF2B5EF4-FFF2-40B4-BE49-F238E27FC236}">
                    <a16:creationId xmlns:a16="http://schemas.microsoft.com/office/drawing/2014/main" id="{1380D5B8-0049-3EFB-B402-445F0155F3CC}"/>
                  </a:ext>
                </a:extLst>
              </p:cNvPr>
              <p:cNvSpPr/>
              <p:nvPr/>
            </p:nvSpPr>
            <p:spPr>
              <a:xfrm>
                <a:off x="-169491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5" name="Graphic 45">
              <a:extLst>
                <a:ext uri="{FF2B5EF4-FFF2-40B4-BE49-F238E27FC236}">
                  <a16:creationId xmlns:a16="http://schemas.microsoft.com/office/drawing/2014/main" id="{ACA87871-3998-2E4C-D52B-6A26BD42CFEB}"/>
                </a:ext>
              </a:extLst>
            </p:cNvPr>
            <p:cNvGrpSpPr/>
            <p:nvPr/>
          </p:nvGrpSpPr>
          <p:grpSpPr>
            <a:xfrm>
              <a:off x="-1730283" y="907031"/>
              <a:ext cx="51722" cy="51815"/>
              <a:chOff x="-1730283" y="907031"/>
              <a:chExt cx="51722" cy="51815"/>
            </a:xfrm>
          </p:grpSpPr>
          <p:sp>
            <p:nvSpPr>
              <p:cNvPr id="33139" name="Freeform 33138">
                <a:extLst>
                  <a:ext uri="{FF2B5EF4-FFF2-40B4-BE49-F238E27FC236}">
                    <a16:creationId xmlns:a16="http://schemas.microsoft.com/office/drawing/2014/main" id="{F930912C-C464-479D-13F9-3CEE13B50196}"/>
                  </a:ext>
                </a:extLst>
              </p:cNvPr>
              <p:cNvSpPr/>
              <p:nvPr/>
            </p:nvSpPr>
            <p:spPr>
              <a:xfrm>
                <a:off x="-173028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40" name="Freeform 33139">
                <a:extLst>
                  <a:ext uri="{FF2B5EF4-FFF2-40B4-BE49-F238E27FC236}">
                    <a16:creationId xmlns:a16="http://schemas.microsoft.com/office/drawing/2014/main" id="{55744F67-3723-02E1-C5E7-CC7DA3825042}"/>
                  </a:ext>
                </a:extLst>
              </p:cNvPr>
              <p:cNvSpPr/>
              <p:nvPr/>
            </p:nvSpPr>
            <p:spPr>
              <a:xfrm>
                <a:off x="-170442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6" name="Graphic 45">
              <a:extLst>
                <a:ext uri="{FF2B5EF4-FFF2-40B4-BE49-F238E27FC236}">
                  <a16:creationId xmlns:a16="http://schemas.microsoft.com/office/drawing/2014/main" id="{F997CDF7-EE86-B5CA-729F-69CD415963E9}"/>
                </a:ext>
              </a:extLst>
            </p:cNvPr>
            <p:cNvGrpSpPr/>
            <p:nvPr/>
          </p:nvGrpSpPr>
          <p:grpSpPr>
            <a:xfrm>
              <a:off x="-1735037" y="907031"/>
              <a:ext cx="51722" cy="51815"/>
              <a:chOff x="-1735037" y="907031"/>
              <a:chExt cx="51722" cy="51815"/>
            </a:xfrm>
          </p:grpSpPr>
          <p:sp>
            <p:nvSpPr>
              <p:cNvPr id="33137" name="Freeform 33136">
                <a:extLst>
                  <a:ext uri="{FF2B5EF4-FFF2-40B4-BE49-F238E27FC236}">
                    <a16:creationId xmlns:a16="http://schemas.microsoft.com/office/drawing/2014/main" id="{19835D70-D06B-0412-5C01-B2D05224EA6D}"/>
                  </a:ext>
                </a:extLst>
              </p:cNvPr>
              <p:cNvSpPr/>
              <p:nvPr/>
            </p:nvSpPr>
            <p:spPr>
              <a:xfrm>
                <a:off x="-173503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38" name="Freeform 33137">
                <a:extLst>
                  <a:ext uri="{FF2B5EF4-FFF2-40B4-BE49-F238E27FC236}">
                    <a16:creationId xmlns:a16="http://schemas.microsoft.com/office/drawing/2014/main" id="{F5BE8434-FB35-2AF3-27A0-ED36AE4702D5}"/>
                  </a:ext>
                </a:extLst>
              </p:cNvPr>
              <p:cNvSpPr/>
              <p:nvPr/>
            </p:nvSpPr>
            <p:spPr>
              <a:xfrm>
                <a:off x="-170917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7" name="Graphic 45">
              <a:extLst>
                <a:ext uri="{FF2B5EF4-FFF2-40B4-BE49-F238E27FC236}">
                  <a16:creationId xmlns:a16="http://schemas.microsoft.com/office/drawing/2014/main" id="{1EFF569C-5FE5-52B0-C30D-6F539EC1F8BB}"/>
                </a:ext>
              </a:extLst>
            </p:cNvPr>
            <p:cNvGrpSpPr/>
            <p:nvPr/>
          </p:nvGrpSpPr>
          <p:grpSpPr>
            <a:xfrm>
              <a:off x="-1725529" y="907031"/>
              <a:ext cx="51722" cy="51815"/>
              <a:chOff x="-1725529" y="907031"/>
              <a:chExt cx="51722" cy="51815"/>
            </a:xfrm>
          </p:grpSpPr>
          <p:sp>
            <p:nvSpPr>
              <p:cNvPr id="33135" name="Freeform 33134">
                <a:extLst>
                  <a:ext uri="{FF2B5EF4-FFF2-40B4-BE49-F238E27FC236}">
                    <a16:creationId xmlns:a16="http://schemas.microsoft.com/office/drawing/2014/main" id="{EC6964C1-333B-71FA-726D-E5556CBD7D2A}"/>
                  </a:ext>
                </a:extLst>
              </p:cNvPr>
              <p:cNvSpPr/>
              <p:nvPr/>
            </p:nvSpPr>
            <p:spPr>
              <a:xfrm>
                <a:off x="-172552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36" name="Freeform 33135">
                <a:extLst>
                  <a:ext uri="{FF2B5EF4-FFF2-40B4-BE49-F238E27FC236}">
                    <a16:creationId xmlns:a16="http://schemas.microsoft.com/office/drawing/2014/main" id="{9041178B-3EF5-0DE4-E02F-C138134903CA}"/>
                  </a:ext>
                </a:extLst>
              </p:cNvPr>
              <p:cNvSpPr/>
              <p:nvPr/>
            </p:nvSpPr>
            <p:spPr>
              <a:xfrm>
                <a:off x="-169966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8" name="Graphic 45">
              <a:extLst>
                <a:ext uri="{FF2B5EF4-FFF2-40B4-BE49-F238E27FC236}">
                  <a16:creationId xmlns:a16="http://schemas.microsoft.com/office/drawing/2014/main" id="{F31838F5-1FA6-1F3E-598C-9C60A7119439}"/>
                </a:ext>
              </a:extLst>
            </p:cNvPr>
            <p:cNvGrpSpPr/>
            <p:nvPr/>
          </p:nvGrpSpPr>
          <p:grpSpPr>
            <a:xfrm>
              <a:off x="-1739791" y="907031"/>
              <a:ext cx="51722" cy="51815"/>
              <a:chOff x="-1739791" y="907031"/>
              <a:chExt cx="51722" cy="51815"/>
            </a:xfrm>
          </p:grpSpPr>
          <p:sp>
            <p:nvSpPr>
              <p:cNvPr id="33133" name="Freeform 33132">
                <a:extLst>
                  <a:ext uri="{FF2B5EF4-FFF2-40B4-BE49-F238E27FC236}">
                    <a16:creationId xmlns:a16="http://schemas.microsoft.com/office/drawing/2014/main" id="{66AD1EB3-B318-41A4-67DF-5A20ABC5398D}"/>
                  </a:ext>
                </a:extLst>
              </p:cNvPr>
              <p:cNvSpPr/>
              <p:nvPr/>
            </p:nvSpPr>
            <p:spPr>
              <a:xfrm>
                <a:off x="-173979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34" name="Freeform 33133">
                <a:extLst>
                  <a:ext uri="{FF2B5EF4-FFF2-40B4-BE49-F238E27FC236}">
                    <a16:creationId xmlns:a16="http://schemas.microsoft.com/office/drawing/2014/main" id="{F42747DA-3ABE-AEAF-CE8E-930D8CC13920}"/>
                  </a:ext>
                </a:extLst>
              </p:cNvPr>
              <p:cNvSpPr/>
              <p:nvPr/>
            </p:nvSpPr>
            <p:spPr>
              <a:xfrm>
                <a:off x="-171392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899" name="Graphic 45">
              <a:extLst>
                <a:ext uri="{FF2B5EF4-FFF2-40B4-BE49-F238E27FC236}">
                  <a16:creationId xmlns:a16="http://schemas.microsoft.com/office/drawing/2014/main" id="{3B9FE1BC-3452-C197-F3B3-527294A76274}"/>
                </a:ext>
              </a:extLst>
            </p:cNvPr>
            <p:cNvGrpSpPr/>
            <p:nvPr/>
          </p:nvGrpSpPr>
          <p:grpSpPr>
            <a:xfrm>
              <a:off x="-1749299" y="907031"/>
              <a:ext cx="51722" cy="51815"/>
              <a:chOff x="-1749299" y="907031"/>
              <a:chExt cx="51722" cy="51815"/>
            </a:xfrm>
          </p:grpSpPr>
          <p:sp>
            <p:nvSpPr>
              <p:cNvPr id="33131" name="Freeform 33130">
                <a:extLst>
                  <a:ext uri="{FF2B5EF4-FFF2-40B4-BE49-F238E27FC236}">
                    <a16:creationId xmlns:a16="http://schemas.microsoft.com/office/drawing/2014/main" id="{4DFF4A44-4651-2F67-67F9-01443D3F8D74}"/>
                  </a:ext>
                </a:extLst>
              </p:cNvPr>
              <p:cNvSpPr/>
              <p:nvPr/>
            </p:nvSpPr>
            <p:spPr>
              <a:xfrm>
                <a:off x="-174929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32" name="Freeform 33131">
                <a:extLst>
                  <a:ext uri="{FF2B5EF4-FFF2-40B4-BE49-F238E27FC236}">
                    <a16:creationId xmlns:a16="http://schemas.microsoft.com/office/drawing/2014/main" id="{933646DE-3188-7DD5-395C-7EFCA82870F6}"/>
                  </a:ext>
                </a:extLst>
              </p:cNvPr>
              <p:cNvSpPr/>
              <p:nvPr/>
            </p:nvSpPr>
            <p:spPr>
              <a:xfrm>
                <a:off x="-172343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0" name="Graphic 45">
              <a:extLst>
                <a:ext uri="{FF2B5EF4-FFF2-40B4-BE49-F238E27FC236}">
                  <a16:creationId xmlns:a16="http://schemas.microsoft.com/office/drawing/2014/main" id="{451F792D-9772-1855-BB5D-BBC0956F2221}"/>
                </a:ext>
              </a:extLst>
            </p:cNvPr>
            <p:cNvGrpSpPr/>
            <p:nvPr/>
          </p:nvGrpSpPr>
          <p:grpSpPr>
            <a:xfrm>
              <a:off x="-1758807" y="907031"/>
              <a:ext cx="51722" cy="51815"/>
              <a:chOff x="-1758807" y="907031"/>
              <a:chExt cx="51722" cy="51815"/>
            </a:xfrm>
          </p:grpSpPr>
          <p:sp>
            <p:nvSpPr>
              <p:cNvPr id="33129" name="Freeform 33128">
                <a:extLst>
                  <a:ext uri="{FF2B5EF4-FFF2-40B4-BE49-F238E27FC236}">
                    <a16:creationId xmlns:a16="http://schemas.microsoft.com/office/drawing/2014/main" id="{0A584DD2-6492-6FD7-C921-3C57F372F273}"/>
                  </a:ext>
                </a:extLst>
              </p:cNvPr>
              <p:cNvSpPr/>
              <p:nvPr/>
            </p:nvSpPr>
            <p:spPr>
              <a:xfrm>
                <a:off x="-175880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30" name="Freeform 33129">
                <a:extLst>
                  <a:ext uri="{FF2B5EF4-FFF2-40B4-BE49-F238E27FC236}">
                    <a16:creationId xmlns:a16="http://schemas.microsoft.com/office/drawing/2014/main" id="{C5326517-DDE8-9663-BF46-F5E9AACC9DD7}"/>
                  </a:ext>
                </a:extLst>
              </p:cNvPr>
              <p:cNvSpPr/>
              <p:nvPr/>
            </p:nvSpPr>
            <p:spPr>
              <a:xfrm>
                <a:off x="-173294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1" name="Graphic 45">
              <a:extLst>
                <a:ext uri="{FF2B5EF4-FFF2-40B4-BE49-F238E27FC236}">
                  <a16:creationId xmlns:a16="http://schemas.microsoft.com/office/drawing/2014/main" id="{7FA5AE09-C784-D638-9854-CCA1BE5CDD14}"/>
                </a:ext>
              </a:extLst>
            </p:cNvPr>
            <p:cNvGrpSpPr/>
            <p:nvPr/>
          </p:nvGrpSpPr>
          <p:grpSpPr>
            <a:xfrm>
              <a:off x="-1768315" y="907031"/>
              <a:ext cx="51722" cy="51815"/>
              <a:chOff x="-1768315" y="907031"/>
              <a:chExt cx="51722" cy="51815"/>
            </a:xfrm>
          </p:grpSpPr>
          <p:sp>
            <p:nvSpPr>
              <p:cNvPr id="33127" name="Freeform 33126">
                <a:extLst>
                  <a:ext uri="{FF2B5EF4-FFF2-40B4-BE49-F238E27FC236}">
                    <a16:creationId xmlns:a16="http://schemas.microsoft.com/office/drawing/2014/main" id="{1EFD1697-51EB-974B-53FD-E4A66BADBB5B}"/>
                  </a:ext>
                </a:extLst>
              </p:cNvPr>
              <p:cNvSpPr/>
              <p:nvPr/>
            </p:nvSpPr>
            <p:spPr>
              <a:xfrm>
                <a:off x="-176831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28" name="Freeform 33127">
                <a:extLst>
                  <a:ext uri="{FF2B5EF4-FFF2-40B4-BE49-F238E27FC236}">
                    <a16:creationId xmlns:a16="http://schemas.microsoft.com/office/drawing/2014/main" id="{CB0C3821-59FA-E465-CB25-327A8FFDFEAA}"/>
                  </a:ext>
                </a:extLst>
              </p:cNvPr>
              <p:cNvSpPr/>
              <p:nvPr/>
            </p:nvSpPr>
            <p:spPr>
              <a:xfrm>
                <a:off x="-174245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2" name="Graphic 45">
              <a:extLst>
                <a:ext uri="{FF2B5EF4-FFF2-40B4-BE49-F238E27FC236}">
                  <a16:creationId xmlns:a16="http://schemas.microsoft.com/office/drawing/2014/main" id="{FF9BE780-3ABE-9473-F7EF-313DD013C588}"/>
                </a:ext>
              </a:extLst>
            </p:cNvPr>
            <p:cNvGrpSpPr/>
            <p:nvPr/>
          </p:nvGrpSpPr>
          <p:grpSpPr>
            <a:xfrm>
              <a:off x="-1763561" y="907031"/>
              <a:ext cx="51722" cy="51815"/>
              <a:chOff x="-1763561" y="907031"/>
              <a:chExt cx="51722" cy="51815"/>
            </a:xfrm>
          </p:grpSpPr>
          <p:sp>
            <p:nvSpPr>
              <p:cNvPr id="33125" name="Freeform 33124">
                <a:extLst>
                  <a:ext uri="{FF2B5EF4-FFF2-40B4-BE49-F238E27FC236}">
                    <a16:creationId xmlns:a16="http://schemas.microsoft.com/office/drawing/2014/main" id="{17CB19F3-2720-55AE-A7AA-4240A46633A4}"/>
                  </a:ext>
                </a:extLst>
              </p:cNvPr>
              <p:cNvSpPr/>
              <p:nvPr/>
            </p:nvSpPr>
            <p:spPr>
              <a:xfrm>
                <a:off x="-176356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26" name="Freeform 33125">
                <a:extLst>
                  <a:ext uri="{FF2B5EF4-FFF2-40B4-BE49-F238E27FC236}">
                    <a16:creationId xmlns:a16="http://schemas.microsoft.com/office/drawing/2014/main" id="{6AA281B5-BEC8-26C9-4CE0-AFDA4B562B24}"/>
                  </a:ext>
                </a:extLst>
              </p:cNvPr>
              <p:cNvSpPr/>
              <p:nvPr/>
            </p:nvSpPr>
            <p:spPr>
              <a:xfrm>
                <a:off x="-173769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3" name="Graphic 45">
              <a:extLst>
                <a:ext uri="{FF2B5EF4-FFF2-40B4-BE49-F238E27FC236}">
                  <a16:creationId xmlns:a16="http://schemas.microsoft.com/office/drawing/2014/main" id="{DADB0EA3-58B0-F873-8E65-A6EE53B07285}"/>
                </a:ext>
              </a:extLst>
            </p:cNvPr>
            <p:cNvGrpSpPr/>
            <p:nvPr/>
          </p:nvGrpSpPr>
          <p:grpSpPr>
            <a:xfrm>
              <a:off x="-1754053" y="907031"/>
              <a:ext cx="51722" cy="51815"/>
              <a:chOff x="-1754053" y="907031"/>
              <a:chExt cx="51722" cy="51815"/>
            </a:xfrm>
          </p:grpSpPr>
          <p:sp>
            <p:nvSpPr>
              <p:cNvPr id="33123" name="Freeform 33122">
                <a:extLst>
                  <a:ext uri="{FF2B5EF4-FFF2-40B4-BE49-F238E27FC236}">
                    <a16:creationId xmlns:a16="http://schemas.microsoft.com/office/drawing/2014/main" id="{CA3DF004-283F-514D-CDD2-C98D5D3542E5}"/>
                  </a:ext>
                </a:extLst>
              </p:cNvPr>
              <p:cNvSpPr/>
              <p:nvPr/>
            </p:nvSpPr>
            <p:spPr>
              <a:xfrm>
                <a:off x="-17540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24" name="Freeform 33123">
                <a:extLst>
                  <a:ext uri="{FF2B5EF4-FFF2-40B4-BE49-F238E27FC236}">
                    <a16:creationId xmlns:a16="http://schemas.microsoft.com/office/drawing/2014/main" id="{9FF8A07D-53C4-91C3-5BD9-9CB7D99C43E6}"/>
                  </a:ext>
                </a:extLst>
              </p:cNvPr>
              <p:cNvSpPr/>
              <p:nvPr/>
            </p:nvSpPr>
            <p:spPr>
              <a:xfrm>
                <a:off x="-17281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4" name="Graphic 45">
              <a:extLst>
                <a:ext uri="{FF2B5EF4-FFF2-40B4-BE49-F238E27FC236}">
                  <a16:creationId xmlns:a16="http://schemas.microsoft.com/office/drawing/2014/main" id="{8B0B0AF1-E552-2AD1-0AC0-F4C02A773194}"/>
                </a:ext>
              </a:extLst>
            </p:cNvPr>
            <p:cNvGrpSpPr/>
            <p:nvPr/>
          </p:nvGrpSpPr>
          <p:grpSpPr>
            <a:xfrm>
              <a:off x="-1874042" y="907031"/>
              <a:ext cx="51722" cy="51815"/>
              <a:chOff x="-1874042" y="907031"/>
              <a:chExt cx="51722" cy="51815"/>
            </a:xfrm>
          </p:grpSpPr>
          <p:sp>
            <p:nvSpPr>
              <p:cNvPr id="33121" name="Freeform 33120">
                <a:extLst>
                  <a:ext uri="{FF2B5EF4-FFF2-40B4-BE49-F238E27FC236}">
                    <a16:creationId xmlns:a16="http://schemas.microsoft.com/office/drawing/2014/main" id="{761A6EC6-5BB3-CCC0-DB1C-41934D7A7712}"/>
                  </a:ext>
                </a:extLst>
              </p:cNvPr>
              <p:cNvSpPr/>
              <p:nvPr/>
            </p:nvSpPr>
            <p:spPr>
              <a:xfrm>
                <a:off x="-187404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22" name="Freeform 33121">
                <a:extLst>
                  <a:ext uri="{FF2B5EF4-FFF2-40B4-BE49-F238E27FC236}">
                    <a16:creationId xmlns:a16="http://schemas.microsoft.com/office/drawing/2014/main" id="{9CF027DB-CA3F-0CE4-18CF-3E461DED9138}"/>
                  </a:ext>
                </a:extLst>
              </p:cNvPr>
              <p:cNvSpPr/>
              <p:nvPr/>
            </p:nvSpPr>
            <p:spPr>
              <a:xfrm>
                <a:off x="-184818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5" name="Graphic 45">
              <a:extLst>
                <a:ext uri="{FF2B5EF4-FFF2-40B4-BE49-F238E27FC236}">
                  <a16:creationId xmlns:a16="http://schemas.microsoft.com/office/drawing/2014/main" id="{3F9C28B0-45F1-43EA-A5A8-48E33764A138}"/>
                </a:ext>
              </a:extLst>
            </p:cNvPr>
            <p:cNvGrpSpPr/>
            <p:nvPr/>
          </p:nvGrpSpPr>
          <p:grpSpPr>
            <a:xfrm>
              <a:off x="-1883550" y="907031"/>
              <a:ext cx="51722" cy="51815"/>
              <a:chOff x="-1883550" y="907031"/>
              <a:chExt cx="51722" cy="51815"/>
            </a:xfrm>
          </p:grpSpPr>
          <p:sp>
            <p:nvSpPr>
              <p:cNvPr id="33119" name="Freeform 33118">
                <a:extLst>
                  <a:ext uri="{FF2B5EF4-FFF2-40B4-BE49-F238E27FC236}">
                    <a16:creationId xmlns:a16="http://schemas.microsoft.com/office/drawing/2014/main" id="{B29FB8E9-1C3D-5FE0-1EF9-B9934323A789}"/>
                  </a:ext>
                </a:extLst>
              </p:cNvPr>
              <p:cNvSpPr/>
              <p:nvPr/>
            </p:nvSpPr>
            <p:spPr>
              <a:xfrm>
                <a:off x="-188355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20" name="Freeform 33119">
                <a:extLst>
                  <a:ext uri="{FF2B5EF4-FFF2-40B4-BE49-F238E27FC236}">
                    <a16:creationId xmlns:a16="http://schemas.microsoft.com/office/drawing/2014/main" id="{0D4C0747-8B93-401B-7EF2-355FE9EA5E8E}"/>
                  </a:ext>
                </a:extLst>
              </p:cNvPr>
              <p:cNvSpPr/>
              <p:nvPr/>
            </p:nvSpPr>
            <p:spPr>
              <a:xfrm>
                <a:off x="-185768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6" name="Graphic 45">
              <a:extLst>
                <a:ext uri="{FF2B5EF4-FFF2-40B4-BE49-F238E27FC236}">
                  <a16:creationId xmlns:a16="http://schemas.microsoft.com/office/drawing/2014/main" id="{979A0AC9-96B6-AA32-1A7F-21F135BFD4B2}"/>
                </a:ext>
              </a:extLst>
            </p:cNvPr>
            <p:cNvGrpSpPr/>
            <p:nvPr/>
          </p:nvGrpSpPr>
          <p:grpSpPr>
            <a:xfrm>
              <a:off x="-1878796" y="907031"/>
              <a:ext cx="51722" cy="51815"/>
              <a:chOff x="-1878796" y="907031"/>
              <a:chExt cx="51722" cy="51815"/>
            </a:xfrm>
          </p:grpSpPr>
          <p:sp>
            <p:nvSpPr>
              <p:cNvPr id="33117" name="Freeform 33116">
                <a:extLst>
                  <a:ext uri="{FF2B5EF4-FFF2-40B4-BE49-F238E27FC236}">
                    <a16:creationId xmlns:a16="http://schemas.microsoft.com/office/drawing/2014/main" id="{309909AC-CADE-98BD-7C64-6431321D5D28}"/>
                  </a:ext>
                </a:extLst>
              </p:cNvPr>
              <p:cNvSpPr/>
              <p:nvPr/>
            </p:nvSpPr>
            <p:spPr>
              <a:xfrm>
                <a:off x="-187879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18" name="Freeform 33117">
                <a:extLst>
                  <a:ext uri="{FF2B5EF4-FFF2-40B4-BE49-F238E27FC236}">
                    <a16:creationId xmlns:a16="http://schemas.microsoft.com/office/drawing/2014/main" id="{237AE630-2B9D-2C54-D72C-E167E3902195}"/>
                  </a:ext>
                </a:extLst>
              </p:cNvPr>
              <p:cNvSpPr/>
              <p:nvPr/>
            </p:nvSpPr>
            <p:spPr>
              <a:xfrm>
                <a:off x="-185293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7" name="Graphic 45">
              <a:extLst>
                <a:ext uri="{FF2B5EF4-FFF2-40B4-BE49-F238E27FC236}">
                  <a16:creationId xmlns:a16="http://schemas.microsoft.com/office/drawing/2014/main" id="{83BE25E3-71B5-AFAA-8239-49015AF4370B}"/>
                </a:ext>
              </a:extLst>
            </p:cNvPr>
            <p:cNvGrpSpPr/>
            <p:nvPr/>
          </p:nvGrpSpPr>
          <p:grpSpPr>
            <a:xfrm>
              <a:off x="-1869288" y="907031"/>
              <a:ext cx="51722" cy="51815"/>
              <a:chOff x="-1869288" y="907031"/>
              <a:chExt cx="51722" cy="51815"/>
            </a:xfrm>
          </p:grpSpPr>
          <p:sp>
            <p:nvSpPr>
              <p:cNvPr id="33115" name="Freeform 33114">
                <a:extLst>
                  <a:ext uri="{FF2B5EF4-FFF2-40B4-BE49-F238E27FC236}">
                    <a16:creationId xmlns:a16="http://schemas.microsoft.com/office/drawing/2014/main" id="{836F6008-96E2-70DD-4075-349CD875126E}"/>
                  </a:ext>
                </a:extLst>
              </p:cNvPr>
              <p:cNvSpPr/>
              <p:nvPr/>
            </p:nvSpPr>
            <p:spPr>
              <a:xfrm>
                <a:off x="-186928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16" name="Freeform 33115">
                <a:extLst>
                  <a:ext uri="{FF2B5EF4-FFF2-40B4-BE49-F238E27FC236}">
                    <a16:creationId xmlns:a16="http://schemas.microsoft.com/office/drawing/2014/main" id="{2057BE7C-1835-4B21-CF4F-9B6F55E69026}"/>
                  </a:ext>
                </a:extLst>
              </p:cNvPr>
              <p:cNvSpPr/>
              <p:nvPr/>
            </p:nvSpPr>
            <p:spPr>
              <a:xfrm>
                <a:off x="-184342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8" name="Graphic 45">
              <a:extLst>
                <a:ext uri="{FF2B5EF4-FFF2-40B4-BE49-F238E27FC236}">
                  <a16:creationId xmlns:a16="http://schemas.microsoft.com/office/drawing/2014/main" id="{88715E70-F9B1-B967-D9AB-9DEF8F173530}"/>
                </a:ext>
              </a:extLst>
            </p:cNvPr>
            <p:cNvGrpSpPr/>
            <p:nvPr/>
          </p:nvGrpSpPr>
          <p:grpSpPr>
            <a:xfrm>
              <a:off x="-2123625" y="907031"/>
              <a:ext cx="51722" cy="51815"/>
              <a:chOff x="-2123625" y="907031"/>
              <a:chExt cx="51722" cy="51815"/>
            </a:xfrm>
          </p:grpSpPr>
          <p:sp>
            <p:nvSpPr>
              <p:cNvPr id="33113" name="Freeform 33112">
                <a:extLst>
                  <a:ext uri="{FF2B5EF4-FFF2-40B4-BE49-F238E27FC236}">
                    <a16:creationId xmlns:a16="http://schemas.microsoft.com/office/drawing/2014/main" id="{35B449E7-23E9-D59B-5158-ADFC4F8958FA}"/>
                  </a:ext>
                </a:extLst>
              </p:cNvPr>
              <p:cNvSpPr/>
              <p:nvPr/>
            </p:nvSpPr>
            <p:spPr>
              <a:xfrm>
                <a:off x="-212362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14" name="Freeform 33113">
                <a:extLst>
                  <a:ext uri="{FF2B5EF4-FFF2-40B4-BE49-F238E27FC236}">
                    <a16:creationId xmlns:a16="http://schemas.microsoft.com/office/drawing/2014/main" id="{547D6430-D55B-A316-56A3-22CB9A4D6F6A}"/>
                  </a:ext>
                </a:extLst>
              </p:cNvPr>
              <p:cNvSpPr/>
              <p:nvPr/>
            </p:nvSpPr>
            <p:spPr>
              <a:xfrm>
                <a:off x="-209776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09" name="Graphic 45">
              <a:extLst>
                <a:ext uri="{FF2B5EF4-FFF2-40B4-BE49-F238E27FC236}">
                  <a16:creationId xmlns:a16="http://schemas.microsoft.com/office/drawing/2014/main" id="{4F9EDF5C-65F4-C159-EC86-D917DCEBA1F2}"/>
                </a:ext>
              </a:extLst>
            </p:cNvPr>
            <p:cNvGrpSpPr/>
            <p:nvPr/>
          </p:nvGrpSpPr>
          <p:grpSpPr>
            <a:xfrm>
              <a:off x="-2133133" y="907031"/>
              <a:ext cx="51722" cy="51815"/>
              <a:chOff x="-2133133" y="907031"/>
              <a:chExt cx="51722" cy="51815"/>
            </a:xfrm>
          </p:grpSpPr>
          <p:sp>
            <p:nvSpPr>
              <p:cNvPr id="33111" name="Freeform 33110">
                <a:extLst>
                  <a:ext uri="{FF2B5EF4-FFF2-40B4-BE49-F238E27FC236}">
                    <a16:creationId xmlns:a16="http://schemas.microsoft.com/office/drawing/2014/main" id="{2E4639C9-417E-298E-179B-A1ECACA38033}"/>
                  </a:ext>
                </a:extLst>
              </p:cNvPr>
              <p:cNvSpPr/>
              <p:nvPr/>
            </p:nvSpPr>
            <p:spPr>
              <a:xfrm>
                <a:off x="-213313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12" name="Freeform 33111">
                <a:extLst>
                  <a:ext uri="{FF2B5EF4-FFF2-40B4-BE49-F238E27FC236}">
                    <a16:creationId xmlns:a16="http://schemas.microsoft.com/office/drawing/2014/main" id="{7520EDE9-5BF1-FAA6-026D-7375FF202E66}"/>
                  </a:ext>
                </a:extLst>
              </p:cNvPr>
              <p:cNvSpPr/>
              <p:nvPr/>
            </p:nvSpPr>
            <p:spPr>
              <a:xfrm>
                <a:off x="-210727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0" name="Graphic 45">
              <a:extLst>
                <a:ext uri="{FF2B5EF4-FFF2-40B4-BE49-F238E27FC236}">
                  <a16:creationId xmlns:a16="http://schemas.microsoft.com/office/drawing/2014/main" id="{BABFC4AF-D50D-0172-2EDB-572572B5E06D}"/>
                </a:ext>
              </a:extLst>
            </p:cNvPr>
            <p:cNvGrpSpPr/>
            <p:nvPr/>
          </p:nvGrpSpPr>
          <p:grpSpPr>
            <a:xfrm>
              <a:off x="-2128379" y="907031"/>
              <a:ext cx="51722" cy="51815"/>
              <a:chOff x="-2128379" y="907031"/>
              <a:chExt cx="51722" cy="51815"/>
            </a:xfrm>
          </p:grpSpPr>
          <p:sp>
            <p:nvSpPr>
              <p:cNvPr id="33109" name="Freeform 33108">
                <a:extLst>
                  <a:ext uri="{FF2B5EF4-FFF2-40B4-BE49-F238E27FC236}">
                    <a16:creationId xmlns:a16="http://schemas.microsoft.com/office/drawing/2014/main" id="{8E088938-F3A0-F41A-D44B-EC776E95AB65}"/>
                  </a:ext>
                </a:extLst>
              </p:cNvPr>
              <p:cNvSpPr/>
              <p:nvPr/>
            </p:nvSpPr>
            <p:spPr>
              <a:xfrm>
                <a:off x="-212837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10" name="Freeform 33109">
                <a:extLst>
                  <a:ext uri="{FF2B5EF4-FFF2-40B4-BE49-F238E27FC236}">
                    <a16:creationId xmlns:a16="http://schemas.microsoft.com/office/drawing/2014/main" id="{AE4516D4-709A-B9CD-BF91-01FBF08252AC}"/>
                  </a:ext>
                </a:extLst>
              </p:cNvPr>
              <p:cNvSpPr/>
              <p:nvPr/>
            </p:nvSpPr>
            <p:spPr>
              <a:xfrm>
                <a:off x="-210251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1" name="Graphic 45">
              <a:extLst>
                <a:ext uri="{FF2B5EF4-FFF2-40B4-BE49-F238E27FC236}">
                  <a16:creationId xmlns:a16="http://schemas.microsoft.com/office/drawing/2014/main" id="{050472A0-7F2A-9C4A-9207-B1EFD61D2659}"/>
                </a:ext>
              </a:extLst>
            </p:cNvPr>
            <p:cNvGrpSpPr/>
            <p:nvPr/>
          </p:nvGrpSpPr>
          <p:grpSpPr>
            <a:xfrm>
              <a:off x="-2118871" y="907031"/>
              <a:ext cx="51722" cy="51815"/>
              <a:chOff x="-2118871" y="907031"/>
              <a:chExt cx="51722" cy="51815"/>
            </a:xfrm>
          </p:grpSpPr>
          <p:sp>
            <p:nvSpPr>
              <p:cNvPr id="33107" name="Freeform 33106">
                <a:extLst>
                  <a:ext uri="{FF2B5EF4-FFF2-40B4-BE49-F238E27FC236}">
                    <a16:creationId xmlns:a16="http://schemas.microsoft.com/office/drawing/2014/main" id="{0B7AA212-08C3-C543-D5EF-4A970AB38F84}"/>
                  </a:ext>
                </a:extLst>
              </p:cNvPr>
              <p:cNvSpPr/>
              <p:nvPr/>
            </p:nvSpPr>
            <p:spPr>
              <a:xfrm>
                <a:off x="-211887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08" name="Freeform 33107">
                <a:extLst>
                  <a:ext uri="{FF2B5EF4-FFF2-40B4-BE49-F238E27FC236}">
                    <a16:creationId xmlns:a16="http://schemas.microsoft.com/office/drawing/2014/main" id="{E819C3B1-C239-E647-31D0-BBAD8612B389}"/>
                  </a:ext>
                </a:extLst>
              </p:cNvPr>
              <p:cNvSpPr/>
              <p:nvPr/>
            </p:nvSpPr>
            <p:spPr>
              <a:xfrm>
                <a:off x="-209300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2" name="Graphic 45">
              <a:extLst>
                <a:ext uri="{FF2B5EF4-FFF2-40B4-BE49-F238E27FC236}">
                  <a16:creationId xmlns:a16="http://schemas.microsoft.com/office/drawing/2014/main" id="{42974148-49EC-0717-CD75-D2426CF7B30B}"/>
                </a:ext>
              </a:extLst>
            </p:cNvPr>
            <p:cNvGrpSpPr/>
            <p:nvPr/>
          </p:nvGrpSpPr>
          <p:grpSpPr>
            <a:xfrm>
              <a:off x="-2108602" y="907031"/>
              <a:ext cx="51722" cy="51815"/>
              <a:chOff x="-2108602" y="907031"/>
              <a:chExt cx="51722" cy="51815"/>
            </a:xfrm>
          </p:grpSpPr>
          <p:sp>
            <p:nvSpPr>
              <p:cNvPr id="33105" name="Freeform 33104">
                <a:extLst>
                  <a:ext uri="{FF2B5EF4-FFF2-40B4-BE49-F238E27FC236}">
                    <a16:creationId xmlns:a16="http://schemas.microsoft.com/office/drawing/2014/main" id="{CB361012-0DE4-DB14-C8FE-D2206FB3607B}"/>
                  </a:ext>
                </a:extLst>
              </p:cNvPr>
              <p:cNvSpPr/>
              <p:nvPr/>
            </p:nvSpPr>
            <p:spPr>
              <a:xfrm>
                <a:off x="-210860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06" name="Freeform 33105">
                <a:extLst>
                  <a:ext uri="{FF2B5EF4-FFF2-40B4-BE49-F238E27FC236}">
                    <a16:creationId xmlns:a16="http://schemas.microsoft.com/office/drawing/2014/main" id="{AD40FF98-2736-39FB-9566-25C42133C701}"/>
                  </a:ext>
                </a:extLst>
              </p:cNvPr>
              <p:cNvSpPr/>
              <p:nvPr/>
            </p:nvSpPr>
            <p:spPr>
              <a:xfrm>
                <a:off x="-208274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3" name="Graphic 45">
              <a:extLst>
                <a:ext uri="{FF2B5EF4-FFF2-40B4-BE49-F238E27FC236}">
                  <a16:creationId xmlns:a16="http://schemas.microsoft.com/office/drawing/2014/main" id="{01BF3756-F6C7-EF49-3E73-89C1DE0CA3A0}"/>
                </a:ext>
              </a:extLst>
            </p:cNvPr>
            <p:cNvGrpSpPr/>
            <p:nvPr/>
          </p:nvGrpSpPr>
          <p:grpSpPr>
            <a:xfrm>
              <a:off x="-2165555" y="907031"/>
              <a:ext cx="51722" cy="51815"/>
              <a:chOff x="-2165555" y="907031"/>
              <a:chExt cx="51722" cy="51815"/>
            </a:xfrm>
          </p:grpSpPr>
          <p:sp>
            <p:nvSpPr>
              <p:cNvPr id="33103" name="Freeform 33102">
                <a:extLst>
                  <a:ext uri="{FF2B5EF4-FFF2-40B4-BE49-F238E27FC236}">
                    <a16:creationId xmlns:a16="http://schemas.microsoft.com/office/drawing/2014/main" id="{BDDDDA11-6276-D17F-BD3F-B8BD7944361F}"/>
                  </a:ext>
                </a:extLst>
              </p:cNvPr>
              <p:cNvSpPr/>
              <p:nvPr/>
            </p:nvSpPr>
            <p:spPr>
              <a:xfrm>
                <a:off x="-216555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04" name="Freeform 33103">
                <a:extLst>
                  <a:ext uri="{FF2B5EF4-FFF2-40B4-BE49-F238E27FC236}">
                    <a16:creationId xmlns:a16="http://schemas.microsoft.com/office/drawing/2014/main" id="{3D0C4628-4CE3-D707-30DD-CBF9FA888AB4}"/>
                  </a:ext>
                </a:extLst>
              </p:cNvPr>
              <p:cNvSpPr/>
              <p:nvPr/>
            </p:nvSpPr>
            <p:spPr>
              <a:xfrm>
                <a:off x="-213969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4" name="Graphic 45">
              <a:extLst>
                <a:ext uri="{FF2B5EF4-FFF2-40B4-BE49-F238E27FC236}">
                  <a16:creationId xmlns:a16="http://schemas.microsoft.com/office/drawing/2014/main" id="{239FAD15-E839-1C64-E01C-F9CB2B33F2A9}"/>
                </a:ext>
              </a:extLst>
            </p:cNvPr>
            <p:cNvGrpSpPr/>
            <p:nvPr/>
          </p:nvGrpSpPr>
          <p:grpSpPr>
            <a:xfrm>
              <a:off x="-2186187" y="907031"/>
              <a:ext cx="51722" cy="51815"/>
              <a:chOff x="-2186187" y="907031"/>
              <a:chExt cx="51722" cy="51815"/>
            </a:xfrm>
          </p:grpSpPr>
          <p:sp>
            <p:nvSpPr>
              <p:cNvPr id="33101" name="Freeform 33100">
                <a:extLst>
                  <a:ext uri="{FF2B5EF4-FFF2-40B4-BE49-F238E27FC236}">
                    <a16:creationId xmlns:a16="http://schemas.microsoft.com/office/drawing/2014/main" id="{51296D82-8CBA-9259-776E-BE09070FC4F4}"/>
                  </a:ext>
                </a:extLst>
              </p:cNvPr>
              <p:cNvSpPr/>
              <p:nvPr/>
            </p:nvSpPr>
            <p:spPr>
              <a:xfrm>
                <a:off x="-218618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02" name="Freeform 33101">
                <a:extLst>
                  <a:ext uri="{FF2B5EF4-FFF2-40B4-BE49-F238E27FC236}">
                    <a16:creationId xmlns:a16="http://schemas.microsoft.com/office/drawing/2014/main" id="{E81A912F-0C21-F07B-BBD1-C474B319A184}"/>
                  </a:ext>
                </a:extLst>
              </p:cNvPr>
              <p:cNvSpPr/>
              <p:nvPr/>
            </p:nvSpPr>
            <p:spPr>
              <a:xfrm>
                <a:off x="-216032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5" name="Graphic 45">
              <a:extLst>
                <a:ext uri="{FF2B5EF4-FFF2-40B4-BE49-F238E27FC236}">
                  <a16:creationId xmlns:a16="http://schemas.microsoft.com/office/drawing/2014/main" id="{039086C1-EA46-70F8-8C94-E1B4816A8DF8}"/>
                </a:ext>
              </a:extLst>
            </p:cNvPr>
            <p:cNvGrpSpPr/>
            <p:nvPr/>
          </p:nvGrpSpPr>
          <p:grpSpPr>
            <a:xfrm>
              <a:off x="-2191416" y="907031"/>
              <a:ext cx="51722" cy="51815"/>
              <a:chOff x="-2191416" y="907031"/>
              <a:chExt cx="51722" cy="51815"/>
            </a:xfrm>
          </p:grpSpPr>
          <p:sp>
            <p:nvSpPr>
              <p:cNvPr id="33099" name="Freeform 33098">
                <a:extLst>
                  <a:ext uri="{FF2B5EF4-FFF2-40B4-BE49-F238E27FC236}">
                    <a16:creationId xmlns:a16="http://schemas.microsoft.com/office/drawing/2014/main" id="{55AF90F6-A6C0-FBA8-997B-433E52A17C41}"/>
                  </a:ext>
                </a:extLst>
              </p:cNvPr>
              <p:cNvSpPr/>
              <p:nvPr/>
            </p:nvSpPr>
            <p:spPr>
              <a:xfrm>
                <a:off x="-219141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100" name="Freeform 33099">
                <a:extLst>
                  <a:ext uri="{FF2B5EF4-FFF2-40B4-BE49-F238E27FC236}">
                    <a16:creationId xmlns:a16="http://schemas.microsoft.com/office/drawing/2014/main" id="{B242B12F-08CB-0FE3-4DF3-927F20E037C5}"/>
                  </a:ext>
                </a:extLst>
              </p:cNvPr>
              <p:cNvSpPr/>
              <p:nvPr/>
            </p:nvSpPr>
            <p:spPr>
              <a:xfrm>
                <a:off x="-216555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6" name="Graphic 45">
              <a:extLst>
                <a:ext uri="{FF2B5EF4-FFF2-40B4-BE49-F238E27FC236}">
                  <a16:creationId xmlns:a16="http://schemas.microsoft.com/office/drawing/2014/main" id="{C4429504-3AA5-D95B-BB64-ADAB06CD8B01}"/>
                </a:ext>
              </a:extLst>
            </p:cNvPr>
            <p:cNvGrpSpPr/>
            <p:nvPr/>
          </p:nvGrpSpPr>
          <p:grpSpPr>
            <a:xfrm>
              <a:off x="-2218228" y="907031"/>
              <a:ext cx="51722" cy="51815"/>
              <a:chOff x="-2218228" y="907031"/>
              <a:chExt cx="51722" cy="51815"/>
            </a:xfrm>
          </p:grpSpPr>
          <p:sp>
            <p:nvSpPr>
              <p:cNvPr id="33097" name="Freeform 33096">
                <a:extLst>
                  <a:ext uri="{FF2B5EF4-FFF2-40B4-BE49-F238E27FC236}">
                    <a16:creationId xmlns:a16="http://schemas.microsoft.com/office/drawing/2014/main" id="{3712B6B4-48D1-B444-EED0-1833CF46DB55}"/>
                  </a:ext>
                </a:extLst>
              </p:cNvPr>
              <p:cNvSpPr/>
              <p:nvPr/>
            </p:nvSpPr>
            <p:spPr>
              <a:xfrm>
                <a:off x="-221822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98" name="Freeform 33097">
                <a:extLst>
                  <a:ext uri="{FF2B5EF4-FFF2-40B4-BE49-F238E27FC236}">
                    <a16:creationId xmlns:a16="http://schemas.microsoft.com/office/drawing/2014/main" id="{03742D99-7DF2-75AF-8B32-EF17BE8A9A32}"/>
                  </a:ext>
                </a:extLst>
              </p:cNvPr>
              <p:cNvSpPr/>
              <p:nvPr/>
            </p:nvSpPr>
            <p:spPr>
              <a:xfrm>
                <a:off x="-219236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7" name="Graphic 45">
              <a:extLst>
                <a:ext uri="{FF2B5EF4-FFF2-40B4-BE49-F238E27FC236}">
                  <a16:creationId xmlns:a16="http://schemas.microsoft.com/office/drawing/2014/main" id="{9C0E46CB-251F-E006-E139-1D80AC348300}"/>
                </a:ext>
              </a:extLst>
            </p:cNvPr>
            <p:cNvGrpSpPr/>
            <p:nvPr/>
          </p:nvGrpSpPr>
          <p:grpSpPr>
            <a:xfrm>
              <a:off x="-2210147" y="907031"/>
              <a:ext cx="51818" cy="51815"/>
              <a:chOff x="-2210147" y="907031"/>
              <a:chExt cx="51818" cy="51815"/>
            </a:xfrm>
          </p:grpSpPr>
          <p:sp>
            <p:nvSpPr>
              <p:cNvPr id="33095" name="Freeform 33094">
                <a:extLst>
                  <a:ext uri="{FF2B5EF4-FFF2-40B4-BE49-F238E27FC236}">
                    <a16:creationId xmlns:a16="http://schemas.microsoft.com/office/drawing/2014/main" id="{C24A55D9-5F53-2451-7F2B-C312882E6A29}"/>
                  </a:ext>
                </a:extLst>
              </p:cNvPr>
              <p:cNvSpPr/>
              <p:nvPr/>
            </p:nvSpPr>
            <p:spPr>
              <a:xfrm>
                <a:off x="-2210147"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96" name="Freeform 33095">
                <a:extLst>
                  <a:ext uri="{FF2B5EF4-FFF2-40B4-BE49-F238E27FC236}">
                    <a16:creationId xmlns:a16="http://schemas.microsoft.com/office/drawing/2014/main" id="{8874886F-2AF8-8D97-FDE9-E9BC1F1D2987}"/>
                  </a:ext>
                </a:extLst>
              </p:cNvPr>
              <p:cNvSpPr/>
              <p:nvPr/>
            </p:nvSpPr>
            <p:spPr>
              <a:xfrm>
                <a:off x="-218419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8" name="Graphic 45">
              <a:extLst>
                <a:ext uri="{FF2B5EF4-FFF2-40B4-BE49-F238E27FC236}">
                  <a16:creationId xmlns:a16="http://schemas.microsoft.com/office/drawing/2014/main" id="{51B45435-8B6E-7154-B992-1598423887A4}"/>
                </a:ext>
              </a:extLst>
            </p:cNvPr>
            <p:cNvGrpSpPr/>
            <p:nvPr/>
          </p:nvGrpSpPr>
          <p:grpSpPr>
            <a:xfrm>
              <a:off x="-2152719" y="907031"/>
              <a:ext cx="51722" cy="51815"/>
              <a:chOff x="-2152719" y="907031"/>
              <a:chExt cx="51722" cy="51815"/>
            </a:xfrm>
          </p:grpSpPr>
          <p:sp>
            <p:nvSpPr>
              <p:cNvPr id="33093" name="Freeform 33092">
                <a:extLst>
                  <a:ext uri="{FF2B5EF4-FFF2-40B4-BE49-F238E27FC236}">
                    <a16:creationId xmlns:a16="http://schemas.microsoft.com/office/drawing/2014/main" id="{D0BEB568-D499-2B6E-D670-A5F3BAC9A5C8}"/>
                  </a:ext>
                </a:extLst>
              </p:cNvPr>
              <p:cNvSpPr/>
              <p:nvPr/>
            </p:nvSpPr>
            <p:spPr>
              <a:xfrm>
                <a:off x="-215271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94" name="Freeform 33093">
                <a:extLst>
                  <a:ext uri="{FF2B5EF4-FFF2-40B4-BE49-F238E27FC236}">
                    <a16:creationId xmlns:a16="http://schemas.microsoft.com/office/drawing/2014/main" id="{6A6996C8-0D74-CC36-3A8F-0830BA8C359C}"/>
                  </a:ext>
                </a:extLst>
              </p:cNvPr>
              <p:cNvSpPr/>
              <p:nvPr/>
            </p:nvSpPr>
            <p:spPr>
              <a:xfrm>
                <a:off x="-212685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19" name="Graphic 45">
              <a:extLst>
                <a:ext uri="{FF2B5EF4-FFF2-40B4-BE49-F238E27FC236}">
                  <a16:creationId xmlns:a16="http://schemas.microsoft.com/office/drawing/2014/main" id="{34789775-33EB-E3CF-C535-98617997D5E1}"/>
                </a:ext>
              </a:extLst>
            </p:cNvPr>
            <p:cNvGrpSpPr/>
            <p:nvPr/>
          </p:nvGrpSpPr>
          <p:grpSpPr>
            <a:xfrm>
              <a:off x="-2223553" y="907031"/>
              <a:ext cx="51818" cy="51815"/>
              <a:chOff x="-2223553" y="907031"/>
              <a:chExt cx="51818" cy="51815"/>
            </a:xfrm>
          </p:grpSpPr>
          <p:sp>
            <p:nvSpPr>
              <p:cNvPr id="33091" name="Freeform 33090">
                <a:extLst>
                  <a:ext uri="{FF2B5EF4-FFF2-40B4-BE49-F238E27FC236}">
                    <a16:creationId xmlns:a16="http://schemas.microsoft.com/office/drawing/2014/main" id="{BCBDC650-3F32-1842-5EA9-213241D7AA71}"/>
                  </a:ext>
                </a:extLst>
              </p:cNvPr>
              <p:cNvSpPr/>
              <p:nvPr/>
            </p:nvSpPr>
            <p:spPr>
              <a:xfrm>
                <a:off x="-2223553"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92" name="Freeform 33091">
                <a:extLst>
                  <a:ext uri="{FF2B5EF4-FFF2-40B4-BE49-F238E27FC236}">
                    <a16:creationId xmlns:a16="http://schemas.microsoft.com/office/drawing/2014/main" id="{E7AE44AA-01F8-C8D0-821C-A5F2DAEFD76D}"/>
                  </a:ext>
                </a:extLst>
              </p:cNvPr>
              <p:cNvSpPr/>
              <p:nvPr/>
            </p:nvSpPr>
            <p:spPr>
              <a:xfrm>
                <a:off x="-21976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0" name="Graphic 45">
              <a:extLst>
                <a:ext uri="{FF2B5EF4-FFF2-40B4-BE49-F238E27FC236}">
                  <a16:creationId xmlns:a16="http://schemas.microsoft.com/office/drawing/2014/main" id="{FE726AE0-04E7-9080-7513-0F792CA7893B}"/>
                </a:ext>
              </a:extLst>
            </p:cNvPr>
            <p:cNvGrpSpPr/>
            <p:nvPr/>
          </p:nvGrpSpPr>
          <p:grpSpPr>
            <a:xfrm>
              <a:off x="-2228592" y="907031"/>
              <a:ext cx="51722" cy="51815"/>
              <a:chOff x="-2228592" y="907031"/>
              <a:chExt cx="51722" cy="51815"/>
            </a:xfrm>
          </p:grpSpPr>
          <p:sp>
            <p:nvSpPr>
              <p:cNvPr id="33089" name="Freeform 33088">
                <a:extLst>
                  <a:ext uri="{FF2B5EF4-FFF2-40B4-BE49-F238E27FC236}">
                    <a16:creationId xmlns:a16="http://schemas.microsoft.com/office/drawing/2014/main" id="{5096AE76-351C-8C2A-2C6A-0D6441FFCD27}"/>
                  </a:ext>
                </a:extLst>
              </p:cNvPr>
              <p:cNvSpPr/>
              <p:nvPr/>
            </p:nvSpPr>
            <p:spPr>
              <a:xfrm>
                <a:off x="-222859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90" name="Freeform 33089">
                <a:extLst>
                  <a:ext uri="{FF2B5EF4-FFF2-40B4-BE49-F238E27FC236}">
                    <a16:creationId xmlns:a16="http://schemas.microsoft.com/office/drawing/2014/main" id="{F48FBEA4-73CC-FA9C-1E33-81F8DBE224BB}"/>
                  </a:ext>
                </a:extLst>
              </p:cNvPr>
              <p:cNvSpPr/>
              <p:nvPr/>
            </p:nvSpPr>
            <p:spPr>
              <a:xfrm>
                <a:off x="-220273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1" name="Graphic 45">
              <a:extLst>
                <a:ext uri="{FF2B5EF4-FFF2-40B4-BE49-F238E27FC236}">
                  <a16:creationId xmlns:a16="http://schemas.microsoft.com/office/drawing/2014/main" id="{B5A07C05-CA4F-F17C-1ECF-120E102F803F}"/>
                </a:ext>
              </a:extLst>
            </p:cNvPr>
            <p:cNvGrpSpPr/>
            <p:nvPr/>
          </p:nvGrpSpPr>
          <p:grpSpPr>
            <a:xfrm>
              <a:off x="-2245136" y="907031"/>
              <a:ext cx="51722" cy="51815"/>
              <a:chOff x="-2245136" y="907031"/>
              <a:chExt cx="51722" cy="51815"/>
            </a:xfrm>
          </p:grpSpPr>
          <p:sp>
            <p:nvSpPr>
              <p:cNvPr id="33087" name="Freeform 33086">
                <a:extLst>
                  <a:ext uri="{FF2B5EF4-FFF2-40B4-BE49-F238E27FC236}">
                    <a16:creationId xmlns:a16="http://schemas.microsoft.com/office/drawing/2014/main" id="{122968E5-5DE7-43A0-3AFF-C9187CD1EBC9}"/>
                  </a:ext>
                </a:extLst>
              </p:cNvPr>
              <p:cNvSpPr/>
              <p:nvPr/>
            </p:nvSpPr>
            <p:spPr>
              <a:xfrm>
                <a:off x="-224513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88" name="Freeform 33087">
                <a:extLst>
                  <a:ext uri="{FF2B5EF4-FFF2-40B4-BE49-F238E27FC236}">
                    <a16:creationId xmlns:a16="http://schemas.microsoft.com/office/drawing/2014/main" id="{290572BE-4FE8-AC84-7157-0551130A31FA}"/>
                  </a:ext>
                </a:extLst>
              </p:cNvPr>
              <p:cNvSpPr/>
              <p:nvPr/>
            </p:nvSpPr>
            <p:spPr>
              <a:xfrm>
                <a:off x="-221927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2" name="Graphic 45">
              <a:extLst>
                <a:ext uri="{FF2B5EF4-FFF2-40B4-BE49-F238E27FC236}">
                  <a16:creationId xmlns:a16="http://schemas.microsoft.com/office/drawing/2014/main" id="{ADD2AD67-68CE-1A6A-F6E0-07A8D79527E8}"/>
                </a:ext>
              </a:extLst>
            </p:cNvPr>
            <p:cNvGrpSpPr/>
            <p:nvPr/>
          </p:nvGrpSpPr>
          <p:grpSpPr>
            <a:xfrm>
              <a:off x="-2254453" y="907031"/>
              <a:ext cx="51722" cy="51815"/>
              <a:chOff x="-2254453" y="907031"/>
              <a:chExt cx="51722" cy="51815"/>
            </a:xfrm>
          </p:grpSpPr>
          <p:sp>
            <p:nvSpPr>
              <p:cNvPr id="33085" name="Freeform 33084">
                <a:extLst>
                  <a:ext uri="{FF2B5EF4-FFF2-40B4-BE49-F238E27FC236}">
                    <a16:creationId xmlns:a16="http://schemas.microsoft.com/office/drawing/2014/main" id="{F2FAF422-C5D2-5555-1BB7-A0709F0D39A7}"/>
                  </a:ext>
                </a:extLst>
              </p:cNvPr>
              <p:cNvSpPr/>
              <p:nvPr/>
            </p:nvSpPr>
            <p:spPr>
              <a:xfrm>
                <a:off x="-22544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86" name="Freeform 33085">
                <a:extLst>
                  <a:ext uri="{FF2B5EF4-FFF2-40B4-BE49-F238E27FC236}">
                    <a16:creationId xmlns:a16="http://schemas.microsoft.com/office/drawing/2014/main" id="{A43E8EA9-AA97-24DA-E989-F90A8B70B81A}"/>
                  </a:ext>
                </a:extLst>
              </p:cNvPr>
              <p:cNvSpPr/>
              <p:nvPr/>
            </p:nvSpPr>
            <p:spPr>
              <a:xfrm>
                <a:off x="-222859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3" name="Graphic 45">
              <a:extLst>
                <a:ext uri="{FF2B5EF4-FFF2-40B4-BE49-F238E27FC236}">
                  <a16:creationId xmlns:a16="http://schemas.microsoft.com/office/drawing/2014/main" id="{73E347C2-FB1C-D7C8-A15A-241F6C580E19}"/>
                </a:ext>
              </a:extLst>
            </p:cNvPr>
            <p:cNvGrpSpPr/>
            <p:nvPr/>
          </p:nvGrpSpPr>
          <p:grpSpPr>
            <a:xfrm>
              <a:off x="-2285734" y="907031"/>
              <a:ext cx="51722" cy="51815"/>
              <a:chOff x="-2285734" y="907031"/>
              <a:chExt cx="51722" cy="51815"/>
            </a:xfrm>
          </p:grpSpPr>
          <p:sp>
            <p:nvSpPr>
              <p:cNvPr id="33083" name="Freeform 33082">
                <a:extLst>
                  <a:ext uri="{FF2B5EF4-FFF2-40B4-BE49-F238E27FC236}">
                    <a16:creationId xmlns:a16="http://schemas.microsoft.com/office/drawing/2014/main" id="{C9A89C33-AE46-6F57-487D-8854FA34A247}"/>
                  </a:ext>
                </a:extLst>
              </p:cNvPr>
              <p:cNvSpPr/>
              <p:nvPr/>
            </p:nvSpPr>
            <p:spPr>
              <a:xfrm>
                <a:off x="-2285734"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84" name="Freeform 33083">
                <a:extLst>
                  <a:ext uri="{FF2B5EF4-FFF2-40B4-BE49-F238E27FC236}">
                    <a16:creationId xmlns:a16="http://schemas.microsoft.com/office/drawing/2014/main" id="{B49D3041-5C86-550C-FEDC-2263ED6F11EF}"/>
                  </a:ext>
                </a:extLst>
              </p:cNvPr>
              <p:cNvSpPr/>
              <p:nvPr/>
            </p:nvSpPr>
            <p:spPr>
              <a:xfrm>
                <a:off x="-225987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4" name="Graphic 45">
              <a:extLst>
                <a:ext uri="{FF2B5EF4-FFF2-40B4-BE49-F238E27FC236}">
                  <a16:creationId xmlns:a16="http://schemas.microsoft.com/office/drawing/2014/main" id="{8039C47D-C889-1206-D103-C535104B7B6C}"/>
                </a:ext>
              </a:extLst>
            </p:cNvPr>
            <p:cNvGrpSpPr/>
            <p:nvPr/>
          </p:nvGrpSpPr>
          <p:grpSpPr>
            <a:xfrm>
              <a:off x="-2301898" y="907031"/>
              <a:ext cx="51722" cy="51815"/>
              <a:chOff x="-2301898" y="907031"/>
              <a:chExt cx="51722" cy="51815"/>
            </a:xfrm>
          </p:grpSpPr>
          <p:sp>
            <p:nvSpPr>
              <p:cNvPr id="33081" name="Freeform 33080">
                <a:extLst>
                  <a:ext uri="{FF2B5EF4-FFF2-40B4-BE49-F238E27FC236}">
                    <a16:creationId xmlns:a16="http://schemas.microsoft.com/office/drawing/2014/main" id="{1BAAD14F-9A73-043D-16CF-81C54F8A057A}"/>
                  </a:ext>
                </a:extLst>
              </p:cNvPr>
              <p:cNvSpPr/>
              <p:nvPr/>
            </p:nvSpPr>
            <p:spPr>
              <a:xfrm>
                <a:off x="-230189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82" name="Freeform 33081">
                <a:extLst>
                  <a:ext uri="{FF2B5EF4-FFF2-40B4-BE49-F238E27FC236}">
                    <a16:creationId xmlns:a16="http://schemas.microsoft.com/office/drawing/2014/main" id="{FD1E35DE-4D59-7F85-D89B-E27746904F7A}"/>
                  </a:ext>
                </a:extLst>
              </p:cNvPr>
              <p:cNvSpPr/>
              <p:nvPr/>
            </p:nvSpPr>
            <p:spPr>
              <a:xfrm>
                <a:off x="-227603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5" name="Graphic 45">
              <a:extLst>
                <a:ext uri="{FF2B5EF4-FFF2-40B4-BE49-F238E27FC236}">
                  <a16:creationId xmlns:a16="http://schemas.microsoft.com/office/drawing/2014/main" id="{19A510A4-C086-8A4E-4E08-B6A3727236F0}"/>
                </a:ext>
              </a:extLst>
            </p:cNvPr>
            <p:cNvGrpSpPr/>
            <p:nvPr/>
          </p:nvGrpSpPr>
          <p:grpSpPr>
            <a:xfrm>
              <a:off x="-2313783" y="907031"/>
              <a:ext cx="51722" cy="51815"/>
              <a:chOff x="-2313783" y="907031"/>
              <a:chExt cx="51722" cy="51815"/>
            </a:xfrm>
          </p:grpSpPr>
          <p:sp>
            <p:nvSpPr>
              <p:cNvPr id="33079" name="Freeform 33078">
                <a:extLst>
                  <a:ext uri="{FF2B5EF4-FFF2-40B4-BE49-F238E27FC236}">
                    <a16:creationId xmlns:a16="http://schemas.microsoft.com/office/drawing/2014/main" id="{831602AA-F83C-C5DD-82AF-66E6F5A42BF0}"/>
                  </a:ext>
                </a:extLst>
              </p:cNvPr>
              <p:cNvSpPr/>
              <p:nvPr/>
            </p:nvSpPr>
            <p:spPr>
              <a:xfrm>
                <a:off x="-231378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80" name="Freeform 33079">
                <a:extLst>
                  <a:ext uri="{FF2B5EF4-FFF2-40B4-BE49-F238E27FC236}">
                    <a16:creationId xmlns:a16="http://schemas.microsoft.com/office/drawing/2014/main" id="{DF9EF99C-C558-EB55-C16A-FB35EE0DB2BE}"/>
                  </a:ext>
                </a:extLst>
              </p:cNvPr>
              <p:cNvSpPr/>
              <p:nvPr/>
            </p:nvSpPr>
            <p:spPr>
              <a:xfrm>
                <a:off x="-228792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6" name="Graphic 45">
              <a:extLst>
                <a:ext uri="{FF2B5EF4-FFF2-40B4-BE49-F238E27FC236}">
                  <a16:creationId xmlns:a16="http://schemas.microsoft.com/office/drawing/2014/main" id="{87863EB4-EE1F-7A1E-067D-26A0F9B57F43}"/>
                </a:ext>
              </a:extLst>
            </p:cNvPr>
            <p:cNvGrpSpPr/>
            <p:nvPr/>
          </p:nvGrpSpPr>
          <p:grpSpPr>
            <a:xfrm>
              <a:off x="-2350483" y="907031"/>
              <a:ext cx="51722" cy="51815"/>
              <a:chOff x="-2350483" y="907031"/>
              <a:chExt cx="51722" cy="51815"/>
            </a:xfrm>
          </p:grpSpPr>
          <p:sp>
            <p:nvSpPr>
              <p:cNvPr id="33077" name="Freeform 33076">
                <a:extLst>
                  <a:ext uri="{FF2B5EF4-FFF2-40B4-BE49-F238E27FC236}">
                    <a16:creationId xmlns:a16="http://schemas.microsoft.com/office/drawing/2014/main" id="{EEDFE554-EDE2-B5DD-583F-450D3610DF9D}"/>
                  </a:ext>
                </a:extLst>
              </p:cNvPr>
              <p:cNvSpPr/>
              <p:nvPr/>
            </p:nvSpPr>
            <p:spPr>
              <a:xfrm>
                <a:off x="-235048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78" name="Freeform 33077">
                <a:extLst>
                  <a:ext uri="{FF2B5EF4-FFF2-40B4-BE49-F238E27FC236}">
                    <a16:creationId xmlns:a16="http://schemas.microsoft.com/office/drawing/2014/main" id="{94195CED-6612-03F4-9CC3-54531B242369}"/>
                  </a:ext>
                </a:extLst>
              </p:cNvPr>
              <p:cNvSpPr/>
              <p:nvPr/>
            </p:nvSpPr>
            <p:spPr>
              <a:xfrm>
                <a:off x="-232462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7" name="Graphic 45">
              <a:extLst>
                <a:ext uri="{FF2B5EF4-FFF2-40B4-BE49-F238E27FC236}">
                  <a16:creationId xmlns:a16="http://schemas.microsoft.com/office/drawing/2014/main" id="{51C8E98B-002F-3A4B-9A18-00AB8A5A573F}"/>
                </a:ext>
              </a:extLst>
            </p:cNvPr>
            <p:cNvGrpSpPr/>
            <p:nvPr/>
          </p:nvGrpSpPr>
          <p:grpSpPr>
            <a:xfrm>
              <a:off x="-2358470" y="907031"/>
              <a:ext cx="51722" cy="51815"/>
              <a:chOff x="-2358470" y="907031"/>
              <a:chExt cx="51722" cy="51815"/>
            </a:xfrm>
          </p:grpSpPr>
          <p:sp>
            <p:nvSpPr>
              <p:cNvPr id="33075" name="Freeform 33074">
                <a:extLst>
                  <a:ext uri="{FF2B5EF4-FFF2-40B4-BE49-F238E27FC236}">
                    <a16:creationId xmlns:a16="http://schemas.microsoft.com/office/drawing/2014/main" id="{BFAFE125-5E4E-B78F-6AEA-B40A6FE25709}"/>
                  </a:ext>
                </a:extLst>
              </p:cNvPr>
              <p:cNvSpPr/>
              <p:nvPr/>
            </p:nvSpPr>
            <p:spPr>
              <a:xfrm>
                <a:off x="-235847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76" name="Freeform 33075">
                <a:extLst>
                  <a:ext uri="{FF2B5EF4-FFF2-40B4-BE49-F238E27FC236}">
                    <a16:creationId xmlns:a16="http://schemas.microsoft.com/office/drawing/2014/main" id="{BDF260F3-525B-3A29-AC10-2787F98779DC}"/>
                  </a:ext>
                </a:extLst>
              </p:cNvPr>
              <p:cNvSpPr/>
              <p:nvPr/>
            </p:nvSpPr>
            <p:spPr>
              <a:xfrm>
                <a:off x="-233260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8" name="Graphic 45">
              <a:extLst>
                <a:ext uri="{FF2B5EF4-FFF2-40B4-BE49-F238E27FC236}">
                  <a16:creationId xmlns:a16="http://schemas.microsoft.com/office/drawing/2014/main" id="{2B760AEE-B331-7EF4-6CF7-CF6DEC8AC3A5}"/>
                </a:ext>
              </a:extLst>
            </p:cNvPr>
            <p:cNvGrpSpPr/>
            <p:nvPr/>
          </p:nvGrpSpPr>
          <p:grpSpPr>
            <a:xfrm>
              <a:off x="-2374253" y="907031"/>
              <a:ext cx="51722" cy="51815"/>
              <a:chOff x="-2374253" y="907031"/>
              <a:chExt cx="51722" cy="51815"/>
            </a:xfrm>
          </p:grpSpPr>
          <p:sp>
            <p:nvSpPr>
              <p:cNvPr id="33073" name="Freeform 33072">
                <a:extLst>
                  <a:ext uri="{FF2B5EF4-FFF2-40B4-BE49-F238E27FC236}">
                    <a16:creationId xmlns:a16="http://schemas.microsoft.com/office/drawing/2014/main" id="{07C17306-C11E-ABC0-EF26-4EA779332D44}"/>
                  </a:ext>
                </a:extLst>
              </p:cNvPr>
              <p:cNvSpPr/>
              <p:nvPr/>
            </p:nvSpPr>
            <p:spPr>
              <a:xfrm>
                <a:off x="-23742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74" name="Freeform 33073">
                <a:extLst>
                  <a:ext uri="{FF2B5EF4-FFF2-40B4-BE49-F238E27FC236}">
                    <a16:creationId xmlns:a16="http://schemas.microsoft.com/office/drawing/2014/main" id="{59D3D2E5-0AD2-5C26-9EEC-C312B42FFC9F}"/>
                  </a:ext>
                </a:extLst>
              </p:cNvPr>
              <p:cNvSpPr/>
              <p:nvPr/>
            </p:nvSpPr>
            <p:spPr>
              <a:xfrm>
                <a:off x="-23483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29" name="Graphic 45">
              <a:extLst>
                <a:ext uri="{FF2B5EF4-FFF2-40B4-BE49-F238E27FC236}">
                  <a16:creationId xmlns:a16="http://schemas.microsoft.com/office/drawing/2014/main" id="{00366236-1119-1AD9-DFA1-DDCE8EFDD302}"/>
                </a:ext>
              </a:extLst>
            </p:cNvPr>
            <p:cNvGrpSpPr/>
            <p:nvPr/>
          </p:nvGrpSpPr>
          <p:grpSpPr>
            <a:xfrm>
              <a:off x="-2385758" y="907031"/>
              <a:ext cx="51818" cy="51815"/>
              <a:chOff x="-2385758" y="907031"/>
              <a:chExt cx="51818" cy="51815"/>
            </a:xfrm>
          </p:grpSpPr>
          <p:sp>
            <p:nvSpPr>
              <p:cNvPr id="33071" name="Freeform 33070">
                <a:extLst>
                  <a:ext uri="{FF2B5EF4-FFF2-40B4-BE49-F238E27FC236}">
                    <a16:creationId xmlns:a16="http://schemas.microsoft.com/office/drawing/2014/main" id="{30EBD698-6392-341E-6BBB-5BADF78E12E9}"/>
                  </a:ext>
                </a:extLst>
              </p:cNvPr>
              <p:cNvSpPr/>
              <p:nvPr/>
            </p:nvSpPr>
            <p:spPr>
              <a:xfrm>
                <a:off x="-238575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72" name="Freeform 33071">
                <a:extLst>
                  <a:ext uri="{FF2B5EF4-FFF2-40B4-BE49-F238E27FC236}">
                    <a16:creationId xmlns:a16="http://schemas.microsoft.com/office/drawing/2014/main" id="{460AFCA2-E15D-ED2B-D0F4-00575A06F593}"/>
                  </a:ext>
                </a:extLst>
              </p:cNvPr>
              <p:cNvSpPr/>
              <p:nvPr/>
            </p:nvSpPr>
            <p:spPr>
              <a:xfrm>
                <a:off x="-235989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0" name="Graphic 45">
              <a:extLst>
                <a:ext uri="{FF2B5EF4-FFF2-40B4-BE49-F238E27FC236}">
                  <a16:creationId xmlns:a16="http://schemas.microsoft.com/office/drawing/2014/main" id="{BA8FD0AB-C6A3-7F3A-3ABF-961B4AFB9ADE}"/>
                </a:ext>
              </a:extLst>
            </p:cNvPr>
            <p:cNvGrpSpPr/>
            <p:nvPr/>
          </p:nvGrpSpPr>
          <p:grpSpPr>
            <a:xfrm>
              <a:off x="-2380053" y="907031"/>
              <a:ext cx="51722" cy="51815"/>
              <a:chOff x="-2380053" y="907031"/>
              <a:chExt cx="51722" cy="51815"/>
            </a:xfrm>
          </p:grpSpPr>
          <p:sp>
            <p:nvSpPr>
              <p:cNvPr id="33069" name="Freeform 33068">
                <a:extLst>
                  <a:ext uri="{FF2B5EF4-FFF2-40B4-BE49-F238E27FC236}">
                    <a16:creationId xmlns:a16="http://schemas.microsoft.com/office/drawing/2014/main" id="{E3B275AB-1FB6-AA12-BE73-1980D70248AE}"/>
                  </a:ext>
                </a:extLst>
              </p:cNvPr>
              <p:cNvSpPr/>
              <p:nvPr/>
            </p:nvSpPr>
            <p:spPr>
              <a:xfrm>
                <a:off x="-238005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70" name="Freeform 33069">
                <a:extLst>
                  <a:ext uri="{FF2B5EF4-FFF2-40B4-BE49-F238E27FC236}">
                    <a16:creationId xmlns:a16="http://schemas.microsoft.com/office/drawing/2014/main" id="{A6A82EC5-B8AB-7A18-A042-807C328FB478}"/>
                  </a:ext>
                </a:extLst>
              </p:cNvPr>
              <p:cNvSpPr/>
              <p:nvPr/>
            </p:nvSpPr>
            <p:spPr>
              <a:xfrm>
                <a:off x="-235419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1" name="Graphic 45">
              <a:extLst>
                <a:ext uri="{FF2B5EF4-FFF2-40B4-BE49-F238E27FC236}">
                  <a16:creationId xmlns:a16="http://schemas.microsoft.com/office/drawing/2014/main" id="{34AC9AC3-EE9A-F433-4633-C5C6F3058CB7}"/>
                </a:ext>
              </a:extLst>
            </p:cNvPr>
            <p:cNvGrpSpPr/>
            <p:nvPr/>
          </p:nvGrpSpPr>
          <p:grpSpPr>
            <a:xfrm>
              <a:off x="-2401255" y="907031"/>
              <a:ext cx="51722" cy="51815"/>
              <a:chOff x="-2401255" y="907031"/>
              <a:chExt cx="51722" cy="51815"/>
            </a:xfrm>
          </p:grpSpPr>
          <p:sp>
            <p:nvSpPr>
              <p:cNvPr id="33067" name="Freeform 33066">
                <a:extLst>
                  <a:ext uri="{FF2B5EF4-FFF2-40B4-BE49-F238E27FC236}">
                    <a16:creationId xmlns:a16="http://schemas.microsoft.com/office/drawing/2014/main" id="{394BE0FD-7E8D-1D91-6A0F-B4FF098E5CE0}"/>
                  </a:ext>
                </a:extLst>
              </p:cNvPr>
              <p:cNvSpPr/>
              <p:nvPr/>
            </p:nvSpPr>
            <p:spPr>
              <a:xfrm>
                <a:off x="-240125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68" name="Freeform 33067">
                <a:extLst>
                  <a:ext uri="{FF2B5EF4-FFF2-40B4-BE49-F238E27FC236}">
                    <a16:creationId xmlns:a16="http://schemas.microsoft.com/office/drawing/2014/main" id="{6B786AAB-30F5-9D73-C81B-D8B6DB01347C}"/>
                  </a:ext>
                </a:extLst>
              </p:cNvPr>
              <p:cNvSpPr/>
              <p:nvPr/>
            </p:nvSpPr>
            <p:spPr>
              <a:xfrm>
                <a:off x="-237539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2" name="Graphic 45">
              <a:extLst>
                <a:ext uri="{FF2B5EF4-FFF2-40B4-BE49-F238E27FC236}">
                  <a16:creationId xmlns:a16="http://schemas.microsoft.com/office/drawing/2014/main" id="{2E9DB096-2092-5336-3FDB-063038B2F4A4}"/>
                </a:ext>
              </a:extLst>
            </p:cNvPr>
            <p:cNvGrpSpPr/>
            <p:nvPr/>
          </p:nvGrpSpPr>
          <p:grpSpPr>
            <a:xfrm>
              <a:off x="-2409242" y="907031"/>
              <a:ext cx="51722" cy="51815"/>
              <a:chOff x="-2409242" y="907031"/>
              <a:chExt cx="51722" cy="51815"/>
            </a:xfrm>
          </p:grpSpPr>
          <p:sp>
            <p:nvSpPr>
              <p:cNvPr id="33065" name="Freeform 33064">
                <a:extLst>
                  <a:ext uri="{FF2B5EF4-FFF2-40B4-BE49-F238E27FC236}">
                    <a16:creationId xmlns:a16="http://schemas.microsoft.com/office/drawing/2014/main" id="{6E299D83-2699-6B17-8545-8C69C0EE933B}"/>
                  </a:ext>
                </a:extLst>
              </p:cNvPr>
              <p:cNvSpPr/>
              <p:nvPr/>
            </p:nvSpPr>
            <p:spPr>
              <a:xfrm>
                <a:off x="-240924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66" name="Freeform 33065">
                <a:extLst>
                  <a:ext uri="{FF2B5EF4-FFF2-40B4-BE49-F238E27FC236}">
                    <a16:creationId xmlns:a16="http://schemas.microsoft.com/office/drawing/2014/main" id="{E76BF4DB-78BB-8343-8160-BC313C2E9BE4}"/>
                  </a:ext>
                </a:extLst>
              </p:cNvPr>
              <p:cNvSpPr/>
              <p:nvPr/>
            </p:nvSpPr>
            <p:spPr>
              <a:xfrm>
                <a:off x="-238338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3" name="Graphic 45">
              <a:extLst>
                <a:ext uri="{FF2B5EF4-FFF2-40B4-BE49-F238E27FC236}">
                  <a16:creationId xmlns:a16="http://schemas.microsoft.com/office/drawing/2014/main" id="{65D9F5D1-756E-6231-F12C-34A0C8C7FDD6}"/>
                </a:ext>
              </a:extLst>
            </p:cNvPr>
            <p:cNvGrpSpPr/>
            <p:nvPr/>
          </p:nvGrpSpPr>
          <p:grpSpPr>
            <a:xfrm>
              <a:off x="-2448319" y="900173"/>
              <a:ext cx="51722" cy="51815"/>
              <a:chOff x="-2448319" y="900173"/>
              <a:chExt cx="51722" cy="51815"/>
            </a:xfrm>
          </p:grpSpPr>
          <p:sp>
            <p:nvSpPr>
              <p:cNvPr id="33063" name="Freeform 33062">
                <a:extLst>
                  <a:ext uri="{FF2B5EF4-FFF2-40B4-BE49-F238E27FC236}">
                    <a16:creationId xmlns:a16="http://schemas.microsoft.com/office/drawing/2014/main" id="{14DADF8D-8562-A2BA-A155-8CE845F60CC1}"/>
                  </a:ext>
                </a:extLst>
              </p:cNvPr>
              <p:cNvSpPr/>
              <p:nvPr/>
            </p:nvSpPr>
            <p:spPr>
              <a:xfrm>
                <a:off x="-2448319"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64" name="Freeform 33063">
                <a:extLst>
                  <a:ext uri="{FF2B5EF4-FFF2-40B4-BE49-F238E27FC236}">
                    <a16:creationId xmlns:a16="http://schemas.microsoft.com/office/drawing/2014/main" id="{691386A1-5136-BBAF-A13E-800B1B80EC46}"/>
                  </a:ext>
                </a:extLst>
              </p:cNvPr>
              <p:cNvSpPr/>
              <p:nvPr/>
            </p:nvSpPr>
            <p:spPr>
              <a:xfrm>
                <a:off x="-2422458"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4" name="Graphic 45">
              <a:extLst>
                <a:ext uri="{FF2B5EF4-FFF2-40B4-BE49-F238E27FC236}">
                  <a16:creationId xmlns:a16="http://schemas.microsoft.com/office/drawing/2014/main" id="{2FEB30E7-5F48-ECA8-6078-6E66ABF2AC34}"/>
                </a:ext>
              </a:extLst>
            </p:cNvPr>
            <p:cNvGrpSpPr/>
            <p:nvPr/>
          </p:nvGrpSpPr>
          <p:grpSpPr>
            <a:xfrm>
              <a:off x="-2453073" y="900173"/>
              <a:ext cx="51818" cy="51815"/>
              <a:chOff x="-2453073" y="900173"/>
              <a:chExt cx="51818" cy="51815"/>
            </a:xfrm>
          </p:grpSpPr>
          <p:sp>
            <p:nvSpPr>
              <p:cNvPr id="33061" name="Freeform 33060">
                <a:extLst>
                  <a:ext uri="{FF2B5EF4-FFF2-40B4-BE49-F238E27FC236}">
                    <a16:creationId xmlns:a16="http://schemas.microsoft.com/office/drawing/2014/main" id="{D3FE53D1-90A9-D760-CE00-DEB5463ADAB2}"/>
                  </a:ext>
                </a:extLst>
              </p:cNvPr>
              <p:cNvSpPr/>
              <p:nvPr/>
            </p:nvSpPr>
            <p:spPr>
              <a:xfrm>
                <a:off x="-2453073" y="92608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62" name="Freeform 33061">
                <a:extLst>
                  <a:ext uri="{FF2B5EF4-FFF2-40B4-BE49-F238E27FC236}">
                    <a16:creationId xmlns:a16="http://schemas.microsoft.com/office/drawing/2014/main" id="{637FFA9A-95BE-674B-03DA-0E0DF0BF2D95}"/>
                  </a:ext>
                </a:extLst>
              </p:cNvPr>
              <p:cNvSpPr/>
              <p:nvPr/>
            </p:nvSpPr>
            <p:spPr>
              <a:xfrm>
                <a:off x="-2427117"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5" name="Graphic 45">
              <a:extLst>
                <a:ext uri="{FF2B5EF4-FFF2-40B4-BE49-F238E27FC236}">
                  <a16:creationId xmlns:a16="http://schemas.microsoft.com/office/drawing/2014/main" id="{6A0A9126-EE78-B437-D9F9-89368FEC1018}"/>
                </a:ext>
              </a:extLst>
            </p:cNvPr>
            <p:cNvGrpSpPr/>
            <p:nvPr/>
          </p:nvGrpSpPr>
          <p:grpSpPr>
            <a:xfrm>
              <a:off x="-2462867" y="900173"/>
              <a:ext cx="51722" cy="51815"/>
              <a:chOff x="-2462867" y="900173"/>
              <a:chExt cx="51722" cy="51815"/>
            </a:xfrm>
          </p:grpSpPr>
          <p:sp>
            <p:nvSpPr>
              <p:cNvPr id="33059" name="Freeform 33058">
                <a:extLst>
                  <a:ext uri="{FF2B5EF4-FFF2-40B4-BE49-F238E27FC236}">
                    <a16:creationId xmlns:a16="http://schemas.microsoft.com/office/drawing/2014/main" id="{D8752FDE-036D-F177-B181-97FA0A68DF26}"/>
                  </a:ext>
                </a:extLst>
              </p:cNvPr>
              <p:cNvSpPr/>
              <p:nvPr/>
            </p:nvSpPr>
            <p:spPr>
              <a:xfrm>
                <a:off x="-2462867"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60" name="Freeform 33059">
                <a:extLst>
                  <a:ext uri="{FF2B5EF4-FFF2-40B4-BE49-F238E27FC236}">
                    <a16:creationId xmlns:a16="http://schemas.microsoft.com/office/drawing/2014/main" id="{51DC71B7-091E-C165-356D-2D3F139C8E9A}"/>
                  </a:ext>
                </a:extLst>
              </p:cNvPr>
              <p:cNvSpPr/>
              <p:nvPr/>
            </p:nvSpPr>
            <p:spPr>
              <a:xfrm>
                <a:off x="-2437005"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6" name="Graphic 45">
              <a:extLst>
                <a:ext uri="{FF2B5EF4-FFF2-40B4-BE49-F238E27FC236}">
                  <a16:creationId xmlns:a16="http://schemas.microsoft.com/office/drawing/2014/main" id="{2AC888EE-D7B9-EADD-22F6-07582529A5B4}"/>
                </a:ext>
              </a:extLst>
            </p:cNvPr>
            <p:cNvGrpSpPr/>
            <p:nvPr/>
          </p:nvGrpSpPr>
          <p:grpSpPr>
            <a:xfrm>
              <a:off x="-2467145" y="900173"/>
              <a:ext cx="51722" cy="51815"/>
              <a:chOff x="-2467145" y="900173"/>
              <a:chExt cx="51722" cy="51815"/>
            </a:xfrm>
          </p:grpSpPr>
          <p:sp>
            <p:nvSpPr>
              <p:cNvPr id="33057" name="Freeform 33056">
                <a:extLst>
                  <a:ext uri="{FF2B5EF4-FFF2-40B4-BE49-F238E27FC236}">
                    <a16:creationId xmlns:a16="http://schemas.microsoft.com/office/drawing/2014/main" id="{4AAFC2FC-1088-561F-BEF2-DE7EAB6D7CD1}"/>
                  </a:ext>
                </a:extLst>
              </p:cNvPr>
              <p:cNvSpPr/>
              <p:nvPr/>
            </p:nvSpPr>
            <p:spPr>
              <a:xfrm>
                <a:off x="-2467145"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58" name="Freeform 33057">
                <a:extLst>
                  <a:ext uri="{FF2B5EF4-FFF2-40B4-BE49-F238E27FC236}">
                    <a16:creationId xmlns:a16="http://schemas.microsoft.com/office/drawing/2014/main" id="{8EF2AA2B-0465-96F7-28D3-40AE346618D8}"/>
                  </a:ext>
                </a:extLst>
              </p:cNvPr>
              <p:cNvSpPr/>
              <p:nvPr/>
            </p:nvSpPr>
            <p:spPr>
              <a:xfrm>
                <a:off x="-2441284"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7" name="Graphic 45">
              <a:extLst>
                <a:ext uri="{FF2B5EF4-FFF2-40B4-BE49-F238E27FC236}">
                  <a16:creationId xmlns:a16="http://schemas.microsoft.com/office/drawing/2014/main" id="{504E6300-B52D-B4E5-9467-C64B264A52C5}"/>
                </a:ext>
              </a:extLst>
            </p:cNvPr>
            <p:cNvGrpSpPr/>
            <p:nvPr/>
          </p:nvGrpSpPr>
          <p:grpSpPr>
            <a:xfrm>
              <a:off x="-2472374" y="900173"/>
              <a:ext cx="51722" cy="51815"/>
              <a:chOff x="-2472374" y="900173"/>
              <a:chExt cx="51722" cy="51815"/>
            </a:xfrm>
          </p:grpSpPr>
          <p:sp>
            <p:nvSpPr>
              <p:cNvPr id="33055" name="Freeform 33054">
                <a:extLst>
                  <a:ext uri="{FF2B5EF4-FFF2-40B4-BE49-F238E27FC236}">
                    <a16:creationId xmlns:a16="http://schemas.microsoft.com/office/drawing/2014/main" id="{899266CF-8E5D-7B14-D4D8-7705A36904E3}"/>
                  </a:ext>
                </a:extLst>
              </p:cNvPr>
              <p:cNvSpPr/>
              <p:nvPr/>
            </p:nvSpPr>
            <p:spPr>
              <a:xfrm>
                <a:off x="-2472374"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56" name="Freeform 33055">
                <a:extLst>
                  <a:ext uri="{FF2B5EF4-FFF2-40B4-BE49-F238E27FC236}">
                    <a16:creationId xmlns:a16="http://schemas.microsoft.com/office/drawing/2014/main" id="{D31AEC20-30F6-7B29-E5EE-75AFA88F2C8A}"/>
                  </a:ext>
                </a:extLst>
              </p:cNvPr>
              <p:cNvSpPr/>
              <p:nvPr/>
            </p:nvSpPr>
            <p:spPr>
              <a:xfrm>
                <a:off x="-2446513"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8" name="Graphic 45">
              <a:extLst>
                <a:ext uri="{FF2B5EF4-FFF2-40B4-BE49-F238E27FC236}">
                  <a16:creationId xmlns:a16="http://schemas.microsoft.com/office/drawing/2014/main" id="{48192EBE-8134-41E5-EBF8-4A63C65F3790}"/>
                </a:ext>
              </a:extLst>
            </p:cNvPr>
            <p:cNvGrpSpPr/>
            <p:nvPr/>
          </p:nvGrpSpPr>
          <p:grpSpPr>
            <a:xfrm>
              <a:off x="-2483689" y="900173"/>
              <a:ext cx="51722" cy="51815"/>
              <a:chOff x="-2483689" y="900173"/>
              <a:chExt cx="51722" cy="51815"/>
            </a:xfrm>
          </p:grpSpPr>
          <p:sp>
            <p:nvSpPr>
              <p:cNvPr id="33053" name="Freeform 33052">
                <a:extLst>
                  <a:ext uri="{FF2B5EF4-FFF2-40B4-BE49-F238E27FC236}">
                    <a16:creationId xmlns:a16="http://schemas.microsoft.com/office/drawing/2014/main" id="{82AFAA7D-A526-82A2-913C-79DDACE404D4}"/>
                  </a:ext>
                </a:extLst>
              </p:cNvPr>
              <p:cNvSpPr/>
              <p:nvPr/>
            </p:nvSpPr>
            <p:spPr>
              <a:xfrm>
                <a:off x="-2483689"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54" name="Freeform 33053">
                <a:extLst>
                  <a:ext uri="{FF2B5EF4-FFF2-40B4-BE49-F238E27FC236}">
                    <a16:creationId xmlns:a16="http://schemas.microsoft.com/office/drawing/2014/main" id="{54CD1BD8-AE6C-FF91-4214-805FE1A3E679}"/>
                  </a:ext>
                </a:extLst>
              </p:cNvPr>
              <p:cNvSpPr/>
              <p:nvPr/>
            </p:nvSpPr>
            <p:spPr>
              <a:xfrm>
                <a:off x="-2457827"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39" name="Graphic 45">
              <a:extLst>
                <a:ext uri="{FF2B5EF4-FFF2-40B4-BE49-F238E27FC236}">
                  <a16:creationId xmlns:a16="http://schemas.microsoft.com/office/drawing/2014/main" id="{AD9B25AB-9ACC-FFA7-756D-3CA7D01F92E6}"/>
                </a:ext>
              </a:extLst>
            </p:cNvPr>
            <p:cNvGrpSpPr/>
            <p:nvPr/>
          </p:nvGrpSpPr>
          <p:grpSpPr>
            <a:xfrm>
              <a:off x="-2494528" y="900173"/>
              <a:ext cx="51722" cy="51815"/>
              <a:chOff x="-2494528" y="900173"/>
              <a:chExt cx="51722" cy="51815"/>
            </a:xfrm>
          </p:grpSpPr>
          <p:sp>
            <p:nvSpPr>
              <p:cNvPr id="33051" name="Freeform 33050">
                <a:extLst>
                  <a:ext uri="{FF2B5EF4-FFF2-40B4-BE49-F238E27FC236}">
                    <a16:creationId xmlns:a16="http://schemas.microsoft.com/office/drawing/2014/main" id="{B1F57BDF-B73E-A257-C01E-529BCBCA1DBF}"/>
                  </a:ext>
                </a:extLst>
              </p:cNvPr>
              <p:cNvSpPr/>
              <p:nvPr/>
            </p:nvSpPr>
            <p:spPr>
              <a:xfrm>
                <a:off x="-2494528"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52" name="Freeform 33051">
                <a:extLst>
                  <a:ext uri="{FF2B5EF4-FFF2-40B4-BE49-F238E27FC236}">
                    <a16:creationId xmlns:a16="http://schemas.microsoft.com/office/drawing/2014/main" id="{562F7023-EA86-96B8-2184-BE7C74846FC9}"/>
                  </a:ext>
                </a:extLst>
              </p:cNvPr>
              <p:cNvSpPr/>
              <p:nvPr/>
            </p:nvSpPr>
            <p:spPr>
              <a:xfrm>
                <a:off x="-2468666"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0" name="Graphic 45">
              <a:extLst>
                <a:ext uri="{FF2B5EF4-FFF2-40B4-BE49-F238E27FC236}">
                  <a16:creationId xmlns:a16="http://schemas.microsoft.com/office/drawing/2014/main" id="{F65720E0-4988-14FF-36DD-9C15784BA387}"/>
                </a:ext>
              </a:extLst>
            </p:cNvPr>
            <p:cNvGrpSpPr/>
            <p:nvPr/>
          </p:nvGrpSpPr>
          <p:grpSpPr>
            <a:xfrm>
              <a:off x="-2500138" y="900173"/>
              <a:ext cx="51818" cy="51815"/>
              <a:chOff x="-2500138" y="900173"/>
              <a:chExt cx="51818" cy="51815"/>
            </a:xfrm>
          </p:grpSpPr>
          <p:sp>
            <p:nvSpPr>
              <p:cNvPr id="33049" name="Freeform 33048">
                <a:extLst>
                  <a:ext uri="{FF2B5EF4-FFF2-40B4-BE49-F238E27FC236}">
                    <a16:creationId xmlns:a16="http://schemas.microsoft.com/office/drawing/2014/main" id="{B51D7E14-84AB-E124-BAAB-8C21EDE0DAA5}"/>
                  </a:ext>
                </a:extLst>
              </p:cNvPr>
              <p:cNvSpPr/>
              <p:nvPr/>
            </p:nvSpPr>
            <p:spPr>
              <a:xfrm>
                <a:off x="-2500138" y="92608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50" name="Freeform 33049">
                <a:extLst>
                  <a:ext uri="{FF2B5EF4-FFF2-40B4-BE49-F238E27FC236}">
                    <a16:creationId xmlns:a16="http://schemas.microsoft.com/office/drawing/2014/main" id="{A7B23161-8F9E-2B51-8684-EEE0A9A81343}"/>
                  </a:ext>
                </a:extLst>
              </p:cNvPr>
              <p:cNvSpPr/>
              <p:nvPr/>
            </p:nvSpPr>
            <p:spPr>
              <a:xfrm>
                <a:off x="-2474181"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1" name="Graphic 45">
              <a:extLst>
                <a:ext uri="{FF2B5EF4-FFF2-40B4-BE49-F238E27FC236}">
                  <a16:creationId xmlns:a16="http://schemas.microsoft.com/office/drawing/2014/main" id="{737F0586-FCC5-A204-E9BB-25EC8CAF98BB}"/>
                </a:ext>
              </a:extLst>
            </p:cNvPr>
            <p:cNvGrpSpPr/>
            <p:nvPr/>
          </p:nvGrpSpPr>
          <p:grpSpPr>
            <a:xfrm>
              <a:off x="-2508790" y="900173"/>
              <a:ext cx="51818" cy="51815"/>
              <a:chOff x="-2508790" y="900173"/>
              <a:chExt cx="51818" cy="51815"/>
            </a:xfrm>
          </p:grpSpPr>
          <p:sp>
            <p:nvSpPr>
              <p:cNvPr id="33047" name="Freeform 33046">
                <a:extLst>
                  <a:ext uri="{FF2B5EF4-FFF2-40B4-BE49-F238E27FC236}">
                    <a16:creationId xmlns:a16="http://schemas.microsoft.com/office/drawing/2014/main" id="{202507D8-EBA6-5B19-0B94-0A202ED5CAFC}"/>
                  </a:ext>
                </a:extLst>
              </p:cNvPr>
              <p:cNvSpPr/>
              <p:nvPr/>
            </p:nvSpPr>
            <p:spPr>
              <a:xfrm>
                <a:off x="-2508790" y="92608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48" name="Freeform 33047">
                <a:extLst>
                  <a:ext uri="{FF2B5EF4-FFF2-40B4-BE49-F238E27FC236}">
                    <a16:creationId xmlns:a16="http://schemas.microsoft.com/office/drawing/2014/main" id="{2D30027A-181D-05D0-E1D5-D71AC96A22AB}"/>
                  </a:ext>
                </a:extLst>
              </p:cNvPr>
              <p:cNvSpPr/>
              <p:nvPr/>
            </p:nvSpPr>
            <p:spPr>
              <a:xfrm>
                <a:off x="-2482928"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2" name="Graphic 45">
              <a:extLst>
                <a:ext uri="{FF2B5EF4-FFF2-40B4-BE49-F238E27FC236}">
                  <a16:creationId xmlns:a16="http://schemas.microsoft.com/office/drawing/2014/main" id="{C0E8F96B-BA6E-55B6-F7B4-D561EBA23BD8}"/>
                </a:ext>
              </a:extLst>
            </p:cNvPr>
            <p:cNvGrpSpPr/>
            <p:nvPr/>
          </p:nvGrpSpPr>
          <p:grpSpPr>
            <a:xfrm>
              <a:off x="-2514590" y="900173"/>
              <a:ext cx="51722" cy="51815"/>
              <a:chOff x="-2514590" y="900173"/>
              <a:chExt cx="51722" cy="51815"/>
            </a:xfrm>
          </p:grpSpPr>
          <p:sp>
            <p:nvSpPr>
              <p:cNvPr id="33045" name="Freeform 33044">
                <a:extLst>
                  <a:ext uri="{FF2B5EF4-FFF2-40B4-BE49-F238E27FC236}">
                    <a16:creationId xmlns:a16="http://schemas.microsoft.com/office/drawing/2014/main" id="{6BBF0A33-B5B2-E9A8-B053-0E5C726572FC}"/>
                  </a:ext>
                </a:extLst>
              </p:cNvPr>
              <p:cNvSpPr/>
              <p:nvPr/>
            </p:nvSpPr>
            <p:spPr>
              <a:xfrm>
                <a:off x="-2514590"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46" name="Freeform 33045">
                <a:extLst>
                  <a:ext uri="{FF2B5EF4-FFF2-40B4-BE49-F238E27FC236}">
                    <a16:creationId xmlns:a16="http://schemas.microsoft.com/office/drawing/2014/main" id="{C051C0DF-A27C-7DEE-E2A9-3C44E78268F0}"/>
                  </a:ext>
                </a:extLst>
              </p:cNvPr>
              <p:cNvSpPr/>
              <p:nvPr/>
            </p:nvSpPr>
            <p:spPr>
              <a:xfrm>
                <a:off x="-2488728"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3" name="Graphic 45">
              <a:extLst>
                <a:ext uri="{FF2B5EF4-FFF2-40B4-BE49-F238E27FC236}">
                  <a16:creationId xmlns:a16="http://schemas.microsoft.com/office/drawing/2014/main" id="{CA45AB38-0974-1838-CB34-584FFD79DB87}"/>
                </a:ext>
              </a:extLst>
            </p:cNvPr>
            <p:cNvGrpSpPr/>
            <p:nvPr/>
          </p:nvGrpSpPr>
          <p:grpSpPr>
            <a:xfrm>
              <a:off x="-2527806" y="900173"/>
              <a:ext cx="51722" cy="51815"/>
              <a:chOff x="-2527806" y="900173"/>
              <a:chExt cx="51722" cy="51815"/>
            </a:xfrm>
          </p:grpSpPr>
          <p:sp>
            <p:nvSpPr>
              <p:cNvPr id="33043" name="Freeform 33042">
                <a:extLst>
                  <a:ext uri="{FF2B5EF4-FFF2-40B4-BE49-F238E27FC236}">
                    <a16:creationId xmlns:a16="http://schemas.microsoft.com/office/drawing/2014/main" id="{B6C325A1-850A-2CC8-9E96-60899CB11B79}"/>
                  </a:ext>
                </a:extLst>
              </p:cNvPr>
              <p:cNvSpPr/>
              <p:nvPr/>
            </p:nvSpPr>
            <p:spPr>
              <a:xfrm>
                <a:off x="-2527806"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44" name="Freeform 33043">
                <a:extLst>
                  <a:ext uri="{FF2B5EF4-FFF2-40B4-BE49-F238E27FC236}">
                    <a16:creationId xmlns:a16="http://schemas.microsoft.com/office/drawing/2014/main" id="{9683B4E4-AFA2-0BCE-4754-D1587BE10D1A}"/>
                  </a:ext>
                </a:extLst>
              </p:cNvPr>
              <p:cNvSpPr/>
              <p:nvPr/>
            </p:nvSpPr>
            <p:spPr>
              <a:xfrm>
                <a:off x="-2501944"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4" name="Graphic 45">
              <a:extLst>
                <a:ext uri="{FF2B5EF4-FFF2-40B4-BE49-F238E27FC236}">
                  <a16:creationId xmlns:a16="http://schemas.microsoft.com/office/drawing/2014/main" id="{B68028C2-74AD-8C58-8763-80B064BA7BFD}"/>
                </a:ext>
              </a:extLst>
            </p:cNvPr>
            <p:cNvGrpSpPr/>
            <p:nvPr/>
          </p:nvGrpSpPr>
          <p:grpSpPr>
            <a:xfrm>
              <a:off x="-2549388" y="900173"/>
              <a:ext cx="51722" cy="51815"/>
              <a:chOff x="-2549388" y="900173"/>
              <a:chExt cx="51722" cy="51815"/>
            </a:xfrm>
          </p:grpSpPr>
          <p:sp>
            <p:nvSpPr>
              <p:cNvPr id="33041" name="Freeform 33040">
                <a:extLst>
                  <a:ext uri="{FF2B5EF4-FFF2-40B4-BE49-F238E27FC236}">
                    <a16:creationId xmlns:a16="http://schemas.microsoft.com/office/drawing/2014/main" id="{1C6D3B25-9269-2FB3-968A-86CF5B2F5770}"/>
                  </a:ext>
                </a:extLst>
              </p:cNvPr>
              <p:cNvSpPr/>
              <p:nvPr/>
            </p:nvSpPr>
            <p:spPr>
              <a:xfrm>
                <a:off x="-2549388"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42" name="Freeform 33041">
                <a:extLst>
                  <a:ext uri="{FF2B5EF4-FFF2-40B4-BE49-F238E27FC236}">
                    <a16:creationId xmlns:a16="http://schemas.microsoft.com/office/drawing/2014/main" id="{EDFA89D3-CB9C-0349-E4EF-55D3FCF8D765}"/>
                  </a:ext>
                </a:extLst>
              </p:cNvPr>
              <p:cNvSpPr/>
              <p:nvPr/>
            </p:nvSpPr>
            <p:spPr>
              <a:xfrm>
                <a:off x="-2523527"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5" name="Graphic 45">
              <a:extLst>
                <a:ext uri="{FF2B5EF4-FFF2-40B4-BE49-F238E27FC236}">
                  <a16:creationId xmlns:a16="http://schemas.microsoft.com/office/drawing/2014/main" id="{90F02290-EB2E-C4BA-0D47-6A0268E0BE15}"/>
                </a:ext>
              </a:extLst>
            </p:cNvPr>
            <p:cNvGrpSpPr/>
            <p:nvPr/>
          </p:nvGrpSpPr>
          <p:grpSpPr>
            <a:xfrm>
              <a:off x="-2588466" y="900173"/>
              <a:ext cx="51722" cy="51815"/>
              <a:chOff x="-2588466" y="900173"/>
              <a:chExt cx="51722" cy="51815"/>
            </a:xfrm>
          </p:grpSpPr>
          <p:sp>
            <p:nvSpPr>
              <p:cNvPr id="33039" name="Freeform 33038">
                <a:extLst>
                  <a:ext uri="{FF2B5EF4-FFF2-40B4-BE49-F238E27FC236}">
                    <a16:creationId xmlns:a16="http://schemas.microsoft.com/office/drawing/2014/main" id="{2E84BE8B-009A-996C-DB44-F1CF553426BC}"/>
                  </a:ext>
                </a:extLst>
              </p:cNvPr>
              <p:cNvSpPr/>
              <p:nvPr/>
            </p:nvSpPr>
            <p:spPr>
              <a:xfrm>
                <a:off x="-2588466"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40" name="Freeform 33039">
                <a:extLst>
                  <a:ext uri="{FF2B5EF4-FFF2-40B4-BE49-F238E27FC236}">
                    <a16:creationId xmlns:a16="http://schemas.microsoft.com/office/drawing/2014/main" id="{1C329FAD-C106-ADFD-6B9B-D0991695EDEF}"/>
                  </a:ext>
                </a:extLst>
              </p:cNvPr>
              <p:cNvSpPr/>
              <p:nvPr/>
            </p:nvSpPr>
            <p:spPr>
              <a:xfrm>
                <a:off x="-2562604"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6" name="Graphic 45">
              <a:extLst>
                <a:ext uri="{FF2B5EF4-FFF2-40B4-BE49-F238E27FC236}">
                  <a16:creationId xmlns:a16="http://schemas.microsoft.com/office/drawing/2014/main" id="{2447BC10-4739-6203-8065-69177953D47A}"/>
                </a:ext>
              </a:extLst>
            </p:cNvPr>
            <p:cNvGrpSpPr/>
            <p:nvPr/>
          </p:nvGrpSpPr>
          <p:grpSpPr>
            <a:xfrm>
              <a:off x="-2624501" y="900173"/>
              <a:ext cx="51722" cy="51815"/>
              <a:chOff x="-2624501" y="900173"/>
              <a:chExt cx="51722" cy="51815"/>
            </a:xfrm>
          </p:grpSpPr>
          <p:sp>
            <p:nvSpPr>
              <p:cNvPr id="33037" name="Freeform 33036">
                <a:extLst>
                  <a:ext uri="{FF2B5EF4-FFF2-40B4-BE49-F238E27FC236}">
                    <a16:creationId xmlns:a16="http://schemas.microsoft.com/office/drawing/2014/main" id="{DC7EE6E1-E25C-75FA-2855-401D4DF2C3E1}"/>
                  </a:ext>
                </a:extLst>
              </p:cNvPr>
              <p:cNvSpPr/>
              <p:nvPr/>
            </p:nvSpPr>
            <p:spPr>
              <a:xfrm>
                <a:off x="-2624501" y="926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38" name="Freeform 33037">
                <a:extLst>
                  <a:ext uri="{FF2B5EF4-FFF2-40B4-BE49-F238E27FC236}">
                    <a16:creationId xmlns:a16="http://schemas.microsoft.com/office/drawing/2014/main" id="{BBA89584-6F22-CEC2-1C4A-869D691AB224}"/>
                  </a:ext>
                </a:extLst>
              </p:cNvPr>
              <p:cNvSpPr/>
              <p:nvPr/>
            </p:nvSpPr>
            <p:spPr>
              <a:xfrm>
                <a:off x="-2598639" y="90017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7" name="Graphic 45">
              <a:extLst>
                <a:ext uri="{FF2B5EF4-FFF2-40B4-BE49-F238E27FC236}">
                  <a16:creationId xmlns:a16="http://schemas.microsoft.com/office/drawing/2014/main" id="{93B39B80-3E23-2C1C-08D3-E77D780CACA5}"/>
                </a:ext>
              </a:extLst>
            </p:cNvPr>
            <p:cNvGrpSpPr/>
            <p:nvPr/>
          </p:nvGrpSpPr>
          <p:grpSpPr>
            <a:xfrm>
              <a:off x="-2666526" y="893315"/>
              <a:ext cx="51818" cy="51815"/>
              <a:chOff x="-2666526" y="893315"/>
              <a:chExt cx="51818" cy="51815"/>
            </a:xfrm>
          </p:grpSpPr>
          <p:sp>
            <p:nvSpPr>
              <p:cNvPr id="33035" name="Freeform 33034">
                <a:extLst>
                  <a:ext uri="{FF2B5EF4-FFF2-40B4-BE49-F238E27FC236}">
                    <a16:creationId xmlns:a16="http://schemas.microsoft.com/office/drawing/2014/main" id="{84AD0201-4CB3-9E96-BA08-7B8D4B143FB2}"/>
                  </a:ext>
                </a:extLst>
              </p:cNvPr>
              <p:cNvSpPr/>
              <p:nvPr/>
            </p:nvSpPr>
            <p:spPr>
              <a:xfrm>
                <a:off x="-2666526" y="91922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36" name="Freeform 33035">
                <a:extLst>
                  <a:ext uri="{FF2B5EF4-FFF2-40B4-BE49-F238E27FC236}">
                    <a16:creationId xmlns:a16="http://schemas.microsoft.com/office/drawing/2014/main" id="{12CB102A-DB8F-D46D-5A7D-FA2D53702542}"/>
                  </a:ext>
                </a:extLst>
              </p:cNvPr>
              <p:cNvSpPr/>
              <p:nvPr/>
            </p:nvSpPr>
            <p:spPr>
              <a:xfrm>
                <a:off x="-2640569" y="89331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8" name="Graphic 45">
              <a:extLst>
                <a:ext uri="{FF2B5EF4-FFF2-40B4-BE49-F238E27FC236}">
                  <a16:creationId xmlns:a16="http://schemas.microsoft.com/office/drawing/2014/main" id="{AAA57BC1-7A56-BB80-B0C1-FF9CA500586A}"/>
                </a:ext>
              </a:extLst>
            </p:cNvPr>
            <p:cNvGrpSpPr/>
            <p:nvPr/>
          </p:nvGrpSpPr>
          <p:grpSpPr>
            <a:xfrm>
              <a:off x="-2776152" y="893315"/>
              <a:ext cx="51722" cy="51815"/>
              <a:chOff x="-2776152" y="893315"/>
              <a:chExt cx="51722" cy="51815"/>
            </a:xfrm>
          </p:grpSpPr>
          <p:sp>
            <p:nvSpPr>
              <p:cNvPr id="33033" name="Freeform 33032">
                <a:extLst>
                  <a:ext uri="{FF2B5EF4-FFF2-40B4-BE49-F238E27FC236}">
                    <a16:creationId xmlns:a16="http://schemas.microsoft.com/office/drawing/2014/main" id="{35E32882-7E3D-AF98-CE15-2FDEE107BE33}"/>
                  </a:ext>
                </a:extLst>
              </p:cNvPr>
              <p:cNvSpPr/>
              <p:nvPr/>
            </p:nvSpPr>
            <p:spPr>
              <a:xfrm>
                <a:off x="-2776152" y="91922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34" name="Freeform 33033">
                <a:extLst>
                  <a:ext uri="{FF2B5EF4-FFF2-40B4-BE49-F238E27FC236}">
                    <a16:creationId xmlns:a16="http://schemas.microsoft.com/office/drawing/2014/main" id="{1E57E6B6-EB56-9E9F-DE17-5AAF8077803C}"/>
                  </a:ext>
                </a:extLst>
              </p:cNvPr>
              <p:cNvSpPr/>
              <p:nvPr/>
            </p:nvSpPr>
            <p:spPr>
              <a:xfrm>
                <a:off x="-2750290" y="89331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49" name="Graphic 45">
              <a:extLst>
                <a:ext uri="{FF2B5EF4-FFF2-40B4-BE49-F238E27FC236}">
                  <a16:creationId xmlns:a16="http://schemas.microsoft.com/office/drawing/2014/main" id="{F155F4A6-6CC4-96A5-FFD3-701398702769}"/>
                </a:ext>
              </a:extLst>
            </p:cNvPr>
            <p:cNvGrpSpPr/>
            <p:nvPr/>
          </p:nvGrpSpPr>
          <p:grpSpPr>
            <a:xfrm>
              <a:off x="-2142355" y="907031"/>
              <a:ext cx="51722" cy="51815"/>
              <a:chOff x="-2142355" y="907031"/>
              <a:chExt cx="51722" cy="51815"/>
            </a:xfrm>
          </p:grpSpPr>
          <p:sp>
            <p:nvSpPr>
              <p:cNvPr id="33031" name="Freeform 33030">
                <a:extLst>
                  <a:ext uri="{FF2B5EF4-FFF2-40B4-BE49-F238E27FC236}">
                    <a16:creationId xmlns:a16="http://schemas.microsoft.com/office/drawing/2014/main" id="{6DB16C07-9E9A-A793-3801-84A42EEEC171}"/>
                  </a:ext>
                </a:extLst>
              </p:cNvPr>
              <p:cNvSpPr/>
              <p:nvPr/>
            </p:nvSpPr>
            <p:spPr>
              <a:xfrm>
                <a:off x="-214235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32" name="Freeform 33031">
                <a:extLst>
                  <a:ext uri="{FF2B5EF4-FFF2-40B4-BE49-F238E27FC236}">
                    <a16:creationId xmlns:a16="http://schemas.microsoft.com/office/drawing/2014/main" id="{0616DA23-FB2F-0B6E-7842-4DF31B4D0A26}"/>
                  </a:ext>
                </a:extLst>
              </p:cNvPr>
              <p:cNvSpPr/>
              <p:nvPr/>
            </p:nvSpPr>
            <p:spPr>
              <a:xfrm>
                <a:off x="-211649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0" name="Graphic 45">
              <a:extLst>
                <a:ext uri="{FF2B5EF4-FFF2-40B4-BE49-F238E27FC236}">
                  <a16:creationId xmlns:a16="http://schemas.microsoft.com/office/drawing/2014/main" id="{A3E5EC58-9530-8A72-EB4A-9CD04D1A3812}"/>
                </a:ext>
              </a:extLst>
            </p:cNvPr>
            <p:cNvGrpSpPr/>
            <p:nvPr/>
          </p:nvGrpSpPr>
          <p:grpSpPr>
            <a:xfrm>
              <a:off x="-2137601" y="907031"/>
              <a:ext cx="51722" cy="51815"/>
              <a:chOff x="-2137601" y="907031"/>
              <a:chExt cx="51722" cy="51815"/>
            </a:xfrm>
          </p:grpSpPr>
          <p:sp>
            <p:nvSpPr>
              <p:cNvPr id="33029" name="Freeform 33028">
                <a:extLst>
                  <a:ext uri="{FF2B5EF4-FFF2-40B4-BE49-F238E27FC236}">
                    <a16:creationId xmlns:a16="http://schemas.microsoft.com/office/drawing/2014/main" id="{BB9F32DF-8E83-4CE2-6E87-BBFC7A770D34}"/>
                  </a:ext>
                </a:extLst>
              </p:cNvPr>
              <p:cNvSpPr/>
              <p:nvPr/>
            </p:nvSpPr>
            <p:spPr>
              <a:xfrm>
                <a:off x="-2137601"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30" name="Freeform 33029">
                <a:extLst>
                  <a:ext uri="{FF2B5EF4-FFF2-40B4-BE49-F238E27FC236}">
                    <a16:creationId xmlns:a16="http://schemas.microsoft.com/office/drawing/2014/main" id="{E274082F-2C13-61A8-4987-C8CBE8C3F85D}"/>
                  </a:ext>
                </a:extLst>
              </p:cNvPr>
              <p:cNvSpPr/>
              <p:nvPr/>
            </p:nvSpPr>
            <p:spPr>
              <a:xfrm>
                <a:off x="-211174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1" name="Graphic 45">
              <a:extLst>
                <a:ext uri="{FF2B5EF4-FFF2-40B4-BE49-F238E27FC236}">
                  <a16:creationId xmlns:a16="http://schemas.microsoft.com/office/drawing/2014/main" id="{4FB0270D-215B-1E5E-CCCB-2CFA21C0563C}"/>
                </a:ext>
              </a:extLst>
            </p:cNvPr>
            <p:cNvGrpSpPr/>
            <p:nvPr/>
          </p:nvGrpSpPr>
          <p:grpSpPr>
            <a:xfrm>
              <a:off x="-1847230" y="907031"/>
              <a:ext cx="51722" cy="51815"/>
              <a:chOff x="-1847230" y="907031"/>
              <a:chExt cx="51722" cy="51815"/>
            </a:xfrm>
          </p:grpSpPr>
          <p:sp>
            <p:nvSpPr>
              <p:cNvPr id="33027" name="Freeform 33026">
                <a:extLst>
                  <a:ext uri="{FF2B5EF4-FFF2-40B4-BE49-F238E27FC236}">
                    <a16:creationId xmlns:a16="http://schemas.microsoft.com/office/drawing/2014/main" id="{1DBDCAC4-AD6B-CB3D-C02D-3C239BFF6CF5}"/>
                  </a:ext>
                </a:extLst>
              </p:cNvPr>
              <p:cNvSpPr/>
              <p:nvPr/>
            </p:nvSpPr>
            <p:spPr>
              <a:xfrm>
                <a:off x="-1847230"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28" name="Freeform 33027">
                <a:extLst>
                  <a:ext uri="{FF2B5EF4-FFF2-40B4-BE49-F238E27FC236}">
                    <a16:creationId xmlns:a16="http://schemas.microsoft.com/office/drawing/2014/main" id="{D8F518D0-80FE-9EEE-A82B-4176E5AB5C13}"/>
                  </a:ext>
                </a:extLst>
              </p:cNvPr>
              <p:cNvSpPr/>
              <p:nvPr/>
            </p:nvSpPr>
            <p:spPr>
              <a:xfrm>
                <a:off x="-1821369"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2" name="Graphic 45">
              <a:extLst>
                <a:ext uri="{FF2B5EF4-FFF2-40B4-BE49-F238E27FC236}">
                  <a16:creationId xmlns:a16="http://schemas.microsoft.com/office/drawing/2014/main" id="{48C95AFA-3702-169C-8D5F-4B8A58A36BD9}"/>
                </a:ext>
              </a:extLst>
            </p:cNvPr>
            <p:cNvGrpSpPr/>
            <p:nvPr/>
          </p:nvGrpSpPr>
          <p:grpSpPr>
            <a:xfrm>
              <a:off x="-1842476" y="907031"/>
              <a:ext cx="51818" cy="51815"/>
              <a:chOff x="-1842476" y="907031"/>
              <a:chExt cx="51818" cy="51815"/>
            </a:xfrm>
          </p:grpSpPr>
          <p:sp>
            <p:nvSpPr>
              <p:cNvPr id="33025" name="Freeform 33024">
                <a:extLst>
                  <a:ext uri="{FF2B5EF4-FFF2-40B4-BE49-F238E27FC236}">
                    <a16:creationId xmlns:a16="http://schemas.microsoft.com/office/drawing/2014/main" id="{5E0B53A6-BFFD-AB72-1E40-250AE1DAF2B8}"/>
                  </a:ext>
                </a:extLst>
              </p:cNvPr>
              <p:cNvSpPr/>
              <p:nvPr/>
            </p:nvSpPr>
            <p:spPr>
              <a:xfrm>
                <a:off x="-184247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26" name="Freeform 33025">
                <a:extLst>
                  <a:ext uri="{FF2B5EF4-FFF2-40B4-BE49-F238E27FC236}">
                    <a16:creationId xmlns:a16="http://schemas.microsoft.com/office/drawing/2014/main" id="{FF8D9467-1B9B-E8F7-B397-5103983AE4C2}"/>
                  </a:ext>
                </a:extLst>
              </p:cNvPr>
              <p:cNvSpPr/>
              <p:nvPr/>
            </p:nvSpPr>
            <p:spPr>
              <a:xfrm>
                <a:off x="-181661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3" name="Graphic 45">
              <a:extLst>
                <a:ext uri="{FF2B5EF4-FFF2-40B4-BE49-F238E27FC236}">
                  <a16:creationId xmlns:a16="http://schemas.microsoft.com/office/drawing/2014/main" id="{B20D0357-EA40-EC32-80DD-28DDA645B3B4}"/>
                </a:ext>
              </a:extLst>
            </p:cNvPr>
            <p:cNvGrpSpPr/>
            <p:nvPr/>
          </p:nvGrpSpPr>
          <p:grpSpPr>
            <a:xfrm>
              <a:off x="-1904658" y="907031"/>
              <a:ext cx="51722" cy="51815"/>
              <a:chOff x="-1904658" y="907031"/>
              <a:chExt cx="51722" cy="51815"/>
            </a:xfrm>
          </p:grpSpPr>
          <p:sp>
            <p:nvSpPr>
              <p:cNvPr id="33023" name="Freeform 33022">
                <a:extLst>
                  <a:ext uri="{FF2B5EF4-FFF2-40B4-BE49-F238E27FC236}">
                    <a16:creationId xmlns:a16="http://schemas.microsoft.com/office/drawing/2014/main" id="{11711E28-7A6C-8E83-D6DB-0C906219CB0A}"/>
                  </a:ext>
                </a:extLst>
              </p:cNvPr>
              <p:cNvSpPr/>
              <p:nvPr/>
            </p:nvSpPr>
            <p:spPr>
              <a:xfrm>
                <a:off x="-1904658"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24" name="Freeform 33023">
                <a:extLst>
                  <a:ext uri="{FF2B5EF4-FFF2-40B4-BE49-F238E27FC236}">
                    <a16:creationId xmlns:a16="http://schemas.microsoft.com/office/drawing/2014/main" id="{09003B58-C552-DCAF-D756-891B64FBC561}"/>
                  </a:ext>
                </a:extLst>
              </p:cNvPr>
              <p:cNvSpPr/>
              <p:nvPr/>
            </p:nvSpPr>
            <p:spPr>
              <a:xfrm>
                <a:off x="-187879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4" name="Graphic 45">
              <a:extLst>
                <a:ext uri="{FF2B5EF4-FFF2-40B4-BE49-F238E27FC236}">
                  <a16:creationId xmlns:a16="http://schemas.microsoft.com/office/drawing/2014/main" id="{A1ACED79-2ACE-56B4-8176-EDCDABF06381}"/>
                </a:ext>
              </a:extLst>
            </p:cNvPr>
            <p:cNvGrpSpPr/>
            <p:nvPr/>
          </p:nvGrpSpPr>
          <p:grpSpPr>
            <a:xfrm>
              <a:off x="-1899904" y="907031"/>
              <a:ext cx="51722" cy="51815"/>
              <a:chOff x="-1899904" y="907031"/>
              <a:chExt cx="51722" cy="51815"/>
            </a:xfrm>
          </p:grpSpPr>
          <p:sp>
            <p:nvSpPr>
              <p:cNvPr id="33021" name="Freeform 33020">
                <a:extLst>
                  <a:ext uri="{FF2B5EF4-FFF2-40B4-BE49-F238E27FC236}">
                    <a16:creationId xmlns:a16="http://schemas.microsoft.com/office/drawing/2014/main" id="{45C3BCF5-AEFA-4824-FAD1-08D568DFE507}"/>
                  </a:ext>
                </a:extLst>
              </p:cNvPr>
              <p:cNvSpPr/>
              <p:nvPr/>
            </p:nvSpPr>
            <p:spPr>
              <a:xfrm>
                <a:off x="-1899904"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22" name="Freeform 33021">
                <a:extLst>
                  <a:ext uri="{FF2B5EF4-FFF2-40B4-BE49-F238E27FC236}">
                    <a16:creationId xmlns:a16="http://schemas.microsoft.com/office/drawing/2014/main" id="{06A8F80F-F889-1E9B-66C5-F72F120C4409}"/>
                  </a:ext>
                </a:extLst>
              </p:cNvPr>
              <p:cNvSpPr/>
              <p:nvPr/>
            </p:nvSpPr>
            <p:spPr>
              <a:xfrm>
                <a:off x="-187404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5" name="Graphic 45">
              <a:extLst>
                <a:ext uri="{FF2B5EF4-FFF2-40B4-BE49-F238E27FC236}">
                  <a16:creationId xmlns:a16="http://schemas.microsoft.com/office/drawing/2014/main" id="{D401CC67-82B0-AA8F-1D34-59A6DCE34FFE}"/>
                </a:ext>
              </a:extLst>
            </p:cNvPr>
            <p:cNvGrpSpPr/>
            <p:nvPr/>
          </p:nvGrpSpPr>
          <p:grpSpPr>
            <a:xfrm>
              <a:off x="-1956476" y="907031"/>
              <a:ext cx="51818" cy="51815"/>
              <a:chOff x="-1956476" y="907031"/>
              <a:chExt cx="51818" cy="51815"/>
            </a:xfrm>
          </p:grpSpPr>
          <p:sp>
            <p:nvSpPr>
              <p:cNvPr id="33019" name="Freeform 33018">
                <a:extLst>
                  <a:ext uri="{FF2B5EF4-FFF2-40B4-BE49-F238E27FC236}">
                    <a16:creationId xmlns:a16="http://schemas.microsoft.com/office/drawing/2014/main" id="{32D84116-8458-80C1-EFB3-FAACDD2E9773}"/>
                  </a:ext>
                </a:extLst>
              </p:cNvPr>
              <p:cNvSpPr/>
              <p:nvPr/>
            </p:nvSpPr>
            <p:spPr>
              <a:xfrm>
                <a:off x="-195647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20" name="Freeform 33019">
                <a:extLst>
                  <a:ext uri="{FF2B5EF4-FFF2-40B4-BE49-F238E27FC236}">
                    <a16:creationId xmlns:a16="http://schemas.microsoft.com/office/drawing/2014/main" id="{A1895DBE-226D-261C-04DE-A8F376CF9334}"/>
                  </a:ext>
                </a:extLst>
              </p:cNvPr>
              <p:cNvSpPr/>
              <p:nvPr/>
            </p:nvSpPr>
            <p:spPr>
              <a:xfrm>
                <a:off x="-1930614"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6" name="Graphic 45">
              <a:extLst>
                <a:ext uri="{FF2B5EF4-FFF2-40B4-BE49-F238E27FC236}">
                  <a16:creationId xmlns:a16="http://schemas.microsoft.com/office/drawing/2014/main" id="{FDB7E256-D2F2-4FA7-35B0-F97314F6BB29}"/>
                </a:ext>
              </a:extLst>
            </p:cNvPr>
            <p:cNvGrpSpPr/>
            <p:nvPr/>
          </p:nvGrpSpPr>
          <p:grpSpPr>
            <a:xfrm>
              <a:off x="-1951722" y="907031"/>
              <a:ext cx="51818" cy="51815"/>
              <a:chOff x="-1951722" y="907031"/>
              <a:chExt cx="51818" cy="51815"/>
            </a:xfrm>
          </p:grpSpPr>
          <p:sp>
            <p:nvSpPr>
              <p:cNvPr id="33017" name="Freeform 33016">
                <a:extLst>
                  <a:ext uri="{FF2B5EF4-FFF2-40B4-BE49-F238E27FC236}">
                    <a16:creationId xmlns:a16="http://schemas.microsoft.com/office/drawing/2014/main" id="{AF0F5890-B3AA-63E6-1A28-D2F51689F0FB}"/>
                  </a:ext>
                </a:extLst>
              </p:cNvPr>
              <p:cNvSpPr/>
              <p:nvPr/>
            </p:nvSpPr>
            <p:spPr>
              <a:xfrm>
                <a:off x="-1951722"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18" name="Freeform 33017">
                <a:extLst>
                  <a:ext uri="{FF2B5EF4-FFF2-40B4-BE49-F238E27FC236}">
                    <a16:creationId xmlns:a16="http://schemas.microsoft.com/office/drawing/2014/main" id="{5691E462-DBA4-F296-73DE-4AA652291E3B}"/>
                  </a:ext>
                </a:extLst>
              </p:cNvPr>
              <p:cNvSpPr/>
              <p:nvPr/>
            </p:nvSpPr>
            <p:spPr>
              <a:xfrm>
                <a:off x="-192586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7" name="Graphic 45">
              <a:extLst>
                <a:ext uri="{FF2B5EF4-FFF2-40B4-BE49-F238E27FC236}">
                  <a16:creationId xmlns:a16="http://schemas.microsoft.com/office/drawing/2014/main" id="{4A90836A-39F4-FCC8-0B71-85C3151ACFAA}"/>
                </a:ext>
              </a:extLst>
            </p:cNvPr>
            <p:cNvGrpSpPr/>
            <p:nvPr/>
          </p:nvGrpSpPr>
          <p:grpSpPr>
            <a:xfrm>
              <a:off x="-1998786" y="907031"/>
              <a:ext cx="51722" cy="51815"/>
              <a:chOff x="-1998786" y="907031"/>
              <a:chExt cx="51722" cy="51815"/>
            </a:xfrm>
          </p:grpSpPr>
          <p:sp>
            <p:nvSpPr>
              <p:cNvPr id="33015" name="Freeform 33014">
                <a:extLst>
                  <a:ext uri="{FF2B5EF4-FFF2-40B4-BE49-F238E27FC236}">
                    <a16:creationId xmlns:a16="http://schemas.microsoft.com/office/drawing/2014/main" id="{06E2E882-31C7-780C-36C4-BF9F29EEBFA9}"/>
                  </a:ext>
                </a:extLst>
              </p:cNvPr>
              <p:cNvSpPr/>
              <p:nvPr/>
            </p:nvSpPr>
            <p:spPr>
              <a:xfrm>
                <a:off x="-1998786"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16" name="Freeform 33015">
                <a:extLst>
                  <a:ext uri="{FF2B5EF4-FFF2-40B4-BE49-F238E27FC236}">
                    <a16:creationId xmlns:a16="http://schemas.microsoft.com/office/drawing/2014/main" id="{5646D6D4-E50F-EDA6-87AC-73E63ABF33BD}"/>
                  </a:ext>
                </a:extLst>
              </p:cNvPr>
              <p:cNvSpPr/>
              <p:nvPr/>
            </p:nvSpPr>
            <p:spPr>
              <a:xfrm>
                <a:off x="-197292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8" name="Graphic 45">
              <a:extLst>
                <a:ext uri="{FF2B5EF4-FFF2-40B4-BE49-F238E27FC236}">
                  <a16:creationId xmlns:a16="http://schemas.microsoft.com/office/drawing/2014/main" id="{4AC5F516-6D29-2E55-2381-94920063B6EA}"/>
                </a:ext>
              </a:extLst>
            </p:cNvPr>
            <p:cNvGrpSpPr/>
            <p:nvPr/>
          </p:nvGrpSpPr>
          <p:grpSpPr>
            <a:xfrm>
              <a:off x="-1994032" y="907031"/>
              <a:ext cx="51722" cy="51815"/>
              <a:chOff x="-1994032" y="907031"/>
              <a:chExt cx="51722" cy="51815"/>
            </a:xfrm>
          </p:grpSpPr>
          <p:sp>
            <p:nvSpPr>
              <p:cNvPr id="33013" name="Freeform 33012">
                <a:extLst>
                  <a:ext uri="{FF2B5EF4-FFF2-40B4-BE49-F238E27FC236}">
                    <a16:creationId xmlns:a16="http://schemas.microsoft.com/office/drawing/2014/main" id="{F1E1EAEB-1FDC-CDBE-FA5F-C440401800B4}"/>
                  </a:ext>
                </a:extLst>
              </p:cNvPr>
              <p:cNvSpPr/>
              <p:nvPr/>
            </p:nvSpPr>
            <p:spPr>
              <a:xfrm>
                <a:off x="-199403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14" name="Freeform 33013">
                <a:extLst>
                  <a:ext uri="{FF2B5EF4-FFF2-40B4-BE49-F238E27FC236}">
                    <a16:creationId xmlns:a16="http://schemas.microsoft.com/office/drawing/2014/main" id="{86C90767-F70E-3403-D266-3DD9DD32C91D}"/>
                  </a:ext>
                </a:extLst>
              </p:cNvPr>
              <p:cNvSpPr/>
              <p:nvPr/>
            </p:nvSpPr>
            <p:spPr>
              <a:xfrm>
                <a:off x="-196817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59" name="Graphic 45">
              <a:extLst>
                <a:ext uri="{FF2B5EF4-FFF2-40B4-BE49-F238E27FC236}">
                  <a16:creationId xmlns:a16="http://schemas.microsoft.com/office/drawing/2014/main" id="{20313B00-EAF9-0514-1B1A-F87B1BBA994F}"/>
                </a:ext>
              </a:extLst>
            </p:cNvPr>
            <p:cNvGrpSpPr/>
            <p:nvPr/>
          </p:nvGrpSpPr>
          <p:grpSpPr>
            <a:xfrm>
              <a:off x="-1982337" y="907031"/>
              <a:ext cx="51722" cy="51815"/>
              <a:chOff x="-1982337" y="907031"/>
              <a:chExt cx="51722" cy="51815"/>
            </a:xfrm>
          </p:grpSpPr>
          <p:sp>
            <p:nvSpPr>
              <p:cNvPr id="33011" name="Freeform 33010">
                <a:extLst>
                  <a:ext uri="{FF2B5EF4-FFF2-40B4-BE49-F238E27FC236}">
                    <a16:creationId xmlns:a16="http://schemas.microsoft.com/office/drawing/2014/main" id="{F1BA8F8A-7A23-037E-09DC-29AE7700473E}"/>
                  </a:ext>
                </a:extLst>
              </p:cNvPr>
              <p:cNvSpPr/>
              <p:nvPr/>
            </p:nvSpPr>
            <p:spPr>
              <a:xfrm>
                <a:off x="-1982337"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12" name="Freeform 33011">
                <a:extLst>
                  <a:ext uri="{FF2B5EF4-FFF2-40B4-BE49-F238E27FC236}">
                    <a16:creationId xmlns:a16="http://schemas.microsoft.com/office/drawing/2014/main" id="{B286636C-F530-75D2-878C-A041858D7707}"/>
                  </a:ext>
                </a:extLst>
              </p:cNvPr>
              <p:cNvSpPr/>
              <p:nvPr/>
            </p:nvSpPr>
            <p:spPr>
              <a:xfrm>
                <a:off x="-195647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0" name="Graphic 45">
              <a:extLst>
                <a:ext uri="{FF2B5EF4-FFF2-40B4-BE49-F238E27FC236}">
                  <a16:creationId xmlns:a16="http://schemas.microsoft.com/office/drawing/2014/main" id="{7CC20142-AFD8-70CE-41D4-DDA277ADFDA4}"/>
                </a:ext>
              </a:extLst>
            </p:cNvPr>
            <p:cNvGrpSpPr/>
            <p:nvPr/>
          </p:nvGrpSpPr>
          <p:grpSpPr>
            <a:xfrm>
              <a:off x="-1972925" y="907031"/>
              <a:ext cx="51722" cy="51815"/>
              <a:chOff x="-1972925" y="907031"/>
              <a:chExt cx="51722" cy="51815"/>
            </a:xfrm>
          </p:grpSpPr>
          <p:sp>
            <p:nvSpPr>
              <p:cNvPr id="33009" name="Freeform 33008">
                <a:extLst>
                  <a:ext uri="{FF2B5EF4-FFF2-40B4-BE49-F238E27FC236}">
                    <a16:creationId xmlns:a16="http://schemas.microsoft.com/office/drawing/2014/main" id="{459CD80B-6215-3070-6E1A-B33F88D33EBA}"/>
                  </a:ext>
                </a:extLst>
              </p:cNvPr>
              <p:cNvSpPr/>
              <p:nvPr/>
            </p:nvSpPr>
            <p:spPr>
              <a:xfrm>
                <a:off x="-197292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10" name="Freeform 33009">
                <a:extLst>
                  <a:ext uri="{FF2B5EF4-FFF2-40B4-BE49-F238E27FC236}">
                    <a16:creationId xmlns:a16="http://schemas.microsoft.com/office/drawing/2014/main" id="{033B0D2C-110F-2697-9F96-E0F9D88D3BCD}"/>
                  </a:ext>
                </a:extLst>
              </p:cNvPr>
              <p:cNvSpPr/>
              <p:nvPr/>
            </p:nvSpPr>
            <p:spPr>
              <a:xfrm>
                <a:off x="-194706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1" name="Graphic 45">
              <a:extLst>
                <a:ext uri="{FF2B5EF4-FFF2-40B4-BE49-F238E27FC236}">
                  <a16:creationId xmlns:a16="http://schemas.microsoft.com/office/drawing/2014/main" id="{0CA8E6A1-31C5-132E-0216-004A9A7B6AB4}"/>
                </a:ext>
              </a:extLst>
            </p:cNvPr>
            <p:cNvGrpSpPr/>
            <p:nvPr/>
          </p:nvGrpSpPr>
          <p:grpSpPr>
            <a:xfrm>
              <a:off x="-1935368" y="907031"/>
              <a:ext cx="51818" cy="51815"/>
              <a:chOff x="-1935368" y="907031"/>
              <a:chExt cx="51818" cy="51815"/>
            </a:xfrm>
          </p:grpSpPr>
          <p:sp>
            <p:nvSpPr>
              <p:cNvPr id="33007" name="Freeform 33006">
                <a:extLst>
                  <a:ext uri="{FF2B5EF4-FFF2-40B4-BE49-F238E27FC236}">
                    <a16:creationId xmlns:a16="http://schemas.microsoft.com/office/drawing/2014/main" id="{556DF8E8-FFAA-7258-73B1-10F0C66922F8}"/>
                  </a:ext>
                </a:extLst>
              </p:cNvPr>
              <p:cNvSpPr/>
              <p:nvPr/>
            </p:nvSpPr>
            <p:spPr>
              <a:xfrm>
                <a:off x="-193536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08" name="Freeform 33007">
                <a:extLst>
                  <a:ext uri="{FF2B5EF4-FFF2-40B4-BE49-F238E27FC236}">
                    <a16:creationId xmlns:a16="http://schemas.microsoft.com/office/drawing/2014/main" id="{D0C79E56-787C-0AA7-2134-F740B87E0ECA}"/>
                  </a:ext>
                </a:extLst>
              </p:cNvPr>
              <p:cNvSpPr/>
              <p:nvPr/>
            </p:nvSpPr>
            <p:spPr>
              <a:xfrm>
                <a:off x="-190941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2" name="Graphic 45">
              <a:extLst>
                <a:ext uri="{FF2B5EF4-FFF2-40B4-BE49-F238E27FC236}">
                  <a16:creationId xmlns:a16="http://schemas.microsoft.com/office/drawing/2014/main" id="{8D9DBDD3-1F29-52A6-FB75-DFBC1B6EF53C}"/>
                </a:ext>
              </a:extLst>
            </p:cNvPr>
            <p:cNvGrpSpPr/>
            <p:nvPr/>
          </p:nvGrpSpPr>
          <p:grpSpPr>
            <a:xfrm>
              <a:off x="-1915497" y="907031"/>
              <a:ext cx="51818" cy="51815"/>
              <a:chOff x="-1915497" y="907031"/>
              <a:chExt cx="51818" cy="51815"/>
            </a:xfrm>
          </p:grpSpPr>
          <p:sp>
            <p:nvSpPr>
              <p:cNvPr id="33005" name="Freeform 33004">
                <a:extLst>
                  <a:ext uri="{FF2B5EF4-FFF2-40B4-BE49-F238E27FC236}">
                    <a16:creationId xmlns:a16="http://schemas.microsoft.com/office/drawing/2014/main" id="{ACA92461-6B54-57D3-52ED-49B3FCE6A0C4}"/>
                  </a:ext>
                </a:extLst>
              </p:cNvPr>
              <p:cNvSpPr/>
              <p:nvPr/>
            </p:nvSpPr>
            <p:spPr>
              <a:xfrm>
                <a:off x="-1915497"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06" name="Freeform 33005">
                <a:extLst>
                  <a:ext uri="{FF2B5EF4-FFF2-40B4-BE49-F238E27FC236}">
                    <a16:creationId xmlns:a16="http://schemas.microsoft.com/office/drawing/2014/main" id="{9B168C5B-BAC3-269E-A5AA-80B2A6D472BE}"/>
                  </a:ext>
                </a:extLst>
              </p:cNvPr>
              <p:cNvSpPr/>
              <p:nvPr/>
            </p:nvSpPr>
            <p:spPr>
              <a:xfrm>
                <a:off x="-1889635"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3" name="Graphic 45">
              <a:extLst>
                <a:ext uri="{FF2B5EF4-FFF2-40B4-BE49-F238E27FC236}">
                  <a16:creationId xmlns:a16="http://schemas.microsoft.com/office/drawing/2014/main" id="{3FF7BAEC-B472-AC14-9110-608600C75E81}"/>
                </a:ext>
              </a:extLst>
            </p:cNvPr>
            <p:cNvGrpSpPr/>
            <p:nvPr/>
          </p:nvGrpSpPr>
          <p:grpSpPr>
            <a:xfrm>
              <a:off x="-2019989" y="907031"/>
              <a:ext cx="51722" cy="51815"/>
              <a:chOff x="-2019989" y="907031"/>
              <a:chExt cx="51722" cy="51815"/>
            </a:xfrm>
          </p:grpSpPr>
          <p:sp>
            <p:nvSpPr>
              <p:cNvPr id="33003" name="Freeform 33002">
                <a:extLst>
                  <a:ext uri="{FF2B5EF4-FFF2-40B4-BE49-F238E27FC236}">
                    <a16:creationId xmlns:a16="http://schemas.microsoft.com/office/drawing/2014/main" id="{611A1F57-BBF7-BC52-68C9-208495177C29}"/>
                  </a:ext>
                </a:extLst>
              </p:cNvPr>
              <p:cNvSpPr/>
              <p:nvPr/>
            </p:nvSpPr>
            <p:spPr>
              <a:xfrm>
                <a:off x="-201998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04" name="Freeform 33003">
                <a:extLst>
                  <a:ext uri="{FF2B5EF4-FFF2-40B4-BE49-F238E27FC236}">
                    <a16:creationId xmlns:a16="http://schemas.microsoft.com/office/drawing/2014/main" id="{11628F6E-57F2-810B-0252-E7C48A6F0F44}"/>
                  </a:ext>
                </a:extLst>
              </p:cNvPr>
              <p:cNvSpPr/>
              <p:nvPr/>
            </p:nvSpPr>
            <p:spPr>
              <a:xfrm>
                <a:off x="-199412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4" name="Graphic 45">
              <a:extLst>
                <a:ext uri="{FF2B5EF4-FFF2-40B4-BE49-F238E27FC236}">
                  <a16:creationId xmlns:a16="http://schemas.microsoft.com/office/drawing/2014/main" id="{E675291B-B03A-7F5F-BCF4-7D0800E4C1E3}"/>
                </a:ext>
              </a:extLst>
            </p:cNvPr>
            <p:cNvGrpSpPr/>
            <p:nvPr/>
          </p:nvGrpSpPr>
          <p:grpSpPr>
            <a:xfrm>
              <a:off x="-2015235" y="907031"/>
              <a:ext cx="51722" cy="51815"/>
              <a:chOff x="-2015235" y="907031"/>
              <a:chExt cx="51722" cy="51815"/>
            </a:xfrm>
          </p:grpSpPr>
          <p:sp>
            <p:nvSpPr>
              <p:cNvPr id="33001" name="Freeform 33000">
                <a:extLst>
                  <a:ext uri="{FF2B5EF4-FFF2-40B4-BE49-F238E27FC236}">
                    <a16:creationId xmlns:a16="http://schemas.microsoft.com/office/drawing/2014/main" id="{8AECDB5B-C5FA-2429-B3EC-B5A45B7F4454}"/>
                  </a:ext>
                </a:extLst>
              </p:cNvPr>
              <p:cNvSpPr/>
              <p:nvPr/>
            </p:nvSpPr>
            <p:spPr>
              <a:xfrm>
                <a:off x="-2015235"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02" name="Freeform 33001">
                <a:extLst>
                  <a:ext uri="{FF2B5EF4-FFF2-40B4-BE49-F238E27FC236}">
                    <a16:creationId xmlns:a16="http://schemas.microsoft.com/office/drawing/2014/main" id="{1DC55CBB-B5BB-0FAE-08A2-F1328B41D09D}"/>
                  </a:ext>
                </a:extLst>
              </p:cNvPr>
              <p:cNvSpPr/>
              <p:nvPr/>
            </p:nvSpPr>
            <p:spPr>
              <a:xfrm>
                <a:off x="-1989373"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5" name="Graphic 45">
              <a:extLst>
                <a:ext uri="{FF2B5EF4-FFF2-40B4-BE49-F238E27FC236}">
                  <a16:creationId xmlns:a16="http://schemas.microsoft.com/office/drawing/2014/main" id="{98C737AB-39F3-2963-AA97-9EEFE43B5EE7}"/>
                </a:ext>
              </a:extLst>
            </p:cNvPr>
            <p:cNvGrpSpPr/>
            <p:nvPr/>
          </p:nvGrpSpPr>
          <p:grpSpPr>
            <a:xfrm>
              <a:off x="-2035486" y="907031"/>
              <a:ext cx="51818" cy="51815"/>
              <a:chOff x="-2035486" y="907031"/>
              <a:chExt cx="51818" cy="51815"/>
            </a:xfrm>
          </p:grpSpPr>
          <p:sp>
            <p:nvSpPr>
              <p:cNvPr id="32999" name="Freeform 32998">
                <a:extLst>
                  <a:ext uri="{FF2B5EF4-FFF2-40B4-BE49-F238E27FC236}">
                    <a16:creationId xmlns:a16="http://schemas.microsoft.com/office/drawing/2014/main" id="{63632E7B-3950-3A31-72E3-CE3BB1ED596D}"/>
                  </a:ext>
                </a:extLst>
              </p:cNvPr>
              <p:cNvSpPr/>
              <p:nvPr/>
            </p:nvSpPr>
            <p:spPr>
              <a:xfrm>
                <a:off x="-2035486"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000" name="Freeform 32999">
                <a:extLst>
                  <a:ext uri="{FF2B5EF4-FFF2-40B4-BE49-F238E27FC236}">
                    <a16:creationId xmlns:a16="http://schemas.microsoft.com/office/drawing/2014/main" id="{5BF88351-0C46-678A-DD00-FB109ED1B6A7}"/>
                  </a:ext>
                </a:extLst>
              </p:cNvPr>
              <p:cNvSpPr/>
              <p:nvPr/>
            </p:nvSpPr>
            <p:spPr>
              <a:xfrm>
                <a:off x="-200953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6" name="Graphic 45">
              <a:extLst>
                <a:ext uri="{FF2B5EF4-FFF2-40B4-BE49-F238E27FC236}">
                  <a16:creationId xmlns:a16="http://schemas.microsoft.com/office/drawing/2014/main" id="{E1172C17-2D3F-66BD-CBEA-8620BF397190}"/>
                </a:ext>
              </a:extLst>
            </p:cNvPr>
            <p:cNvGrpSpPr/>
            <p:nvPr/>
          </p:nvGrpSpPr>
          <p:grpSpPr>
            <a:xfrm>
              <a:off x="-2030733" y="907031"/>
              <a:ext cx="51818" cy="51815"/>
              <a:chOff x="-2030733" y="907031"/>
              <a:chExt cx="51818" cy="51815"/>
            </a:xfrm>
          </p:grpSpPr>
          <p:sp>
            <p:nvSpPr>
              <p:cNvPr id="32997" name="Freeform 32996">
                <a:extLst>
                  <a:ext uri="{FF2B5EF4-FFF2-40B4-BE49-F238E27FC236}">
                    <a16:creationId xmlns:a16="http://schemas.microsoft.com/office/drawing/2014/main" id="{A0CBF93D-9EA6-EAE6-E0B7-26B673A475CE}"/>
                  </a:ext>
                </a:extLst>
              </p:cNvPr>
              <p:cNvSpPr/>
              <p:nvPr/>
            </p:nvSpPr>
            <p:spPr>
              <a:xfrm>
                <a:off x="-2030733"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98" name="Freeform 32997">
                <a:extLst>
                  <a:ext uri="{FF2B5EF4-FFF2-40B4-BE49-F238E27FC236}">
                    <a16:creationId xmlns:a16="http://schemas.microsoft.com/office/drawing/2014/main" id="{BD14B2B5-AFFF-0926-10C6-96BC3BC1C91A}"/>
                  </a:ext>
                </a:extLst>
              </p:cNvPr>
              <p:cNvSpPr/>
              <p:nvPr/>
            </p:nvSpPr>
            <p:spPr>
              <a:xfrm>
                <a:off x="-200477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7" name="Graphic 45">
              <a:extLst>
                <a:ext uri="{FF2B5EF4-FFF2-40B4-BE49-F238E27FC236}">
                  <a16:creationId xmlns:a16="http://schemas.microsoft.com/office/drawing/2014/main" id="{402E53D7-D9C5-9522-933D-7D96EA76111B}"/>
                </a:ext>
              </a:extLst>
            </p:cNvPr>
            <p:cNvGrpSpPr/>
            <p:nvPr/>
          </p:nvGrpSpPr>
          <p:grpSpPr>
            <a:xfrm>
              <a:off x="-2055358" y="907031"/>
              <a:ext cx="51818" cy="51815"/>
              <a:chOff x="-2055358" y="907031"/>
              <a:chExt cx="51818" cy="51815"/>
            </a:xfrm>
          </p:grpSpPr>
          <p:sp>
            <p:nvSpPr>
              <p:cNvPr id="32995" name="Freeform 32994">
                <a:extLst>
                  <a:ext uri="{FF2B5EF4-FFF2-40B4-BE49-F238E27FC236}">
                    <a16:creationId xmlns:a16="http://schemas.microsoft.com/office/drawing/2014/main" id="{0ADE0D4E-1FC8-22BB-D599-815C281A63D0}"/>
                  </a:ext>
                </a:extLst>
              </p:cNvPr>
              <p:cNvSpPr/>
              <p:nvPr/>
            </p:nvSpPr>
            <p:spPr>
              <a:xfrm>
                <a:off x="-205535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96" name="Freeform 32995">
                <a:extLst>
                  <a:ext uri="{FF2B5EF4-FFF2-40B4-BE49-F238E27FC236}">
                    <a16:creationId xmlns:a16="http://schemas.microsoft.com/office/drawing/2014/main" id="{EC7D2722-0447-54EC-A59D-A9CFF23C2120}"/>
                  </a:ext>
                </a:extLst>
              </p:cNvPr>
              <p:cNvSpPr/>
              <p:nvPr/>
            </p:nvSpPr>
            <p:spPr>
              <a:xfrm>
                <a:off x="-202940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8" name="Graphic 45">
              <a:extLst>
                <a:ext uri="{FF2B5EF4-FFF2-40B4-BE49-F238E27FC236}">
                  <a16:creationId xmlns:a16="http://schemas.microsoft.com/office/drawing/2014/main" id="{49A32A3A-71CB-0458-1EA3-E7381C7E5CEA}"/>
                </a:ext>
              </a:extLst>
            </p:cNvPr>
            <p:cNvGrpSpPr/>
            <p:nvPr/>
          </p:nvGrpSpPr>
          <p:grpSpPr>
            <a:xfrm>
              <a:off x="-2050509" y="907031"/>
              <a:ext cx="51722" cy="51815"/>
              <a:chOff x="-2050509" y="907031"/>
              <a:chExt cx="51722" cy="51815"/>
            </a:xfrm>
          </p:grpSpPr>
          <p:sp>
            <p:nvSpPr>
              <p:cNvPr id="32993" name="Freeform 32992">
                <a:extLst>
                  <a:ext uri="{FF2B5EF4-FFF2-40B4-BE49-F238E27FC236}">
                    <a16:creationId xmlns:a16="http://schemas.microsoft.com/office/drawing/2014/main" id="{05D81115-D766-1BBE-9985-30C0C1C8C756}"/>
                  </a:ext>
                </a:extLst>
              </p:cNvPr>
              <p:cNvSpPr/>
              <p:nvPr/>
            </p:nvSpPr>
            <p:spPr>
              <a:xfrm>
                <a:off x="-205050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94" name="Freeform 32993">
                <a:extLst>
                  <a:ext uri="{FF2B5EF4-FFF2-40B4-BE49-F238E27FC236}">
                    <a16:creationId xmlns:a16="http://schemas.microsoft.com/office/drawing/2014/main" id="{7C1B3BC1-5B5A-2123-2B80-C1CE99CE6541}"/>
                  </a:ext>
                </a:extLst>
              </p:cNvPr>
              <p:cNvSpPr/>
              <p:nvPr/>
            </p:nvSpPr>
            <p:spPr>
              <a:xfrm>
                <a:off x="-2024647"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69" name="Graphic 45">
              <a:extLst>
                <a:ext uri="{FF2B5EF4-FFF2-40B4-BE49-F238E27FC236}">
                  <a16:creationId xmlns:a16="http://schemas.microsoft.com/office/drawing/2014/main" id="{36483035-32D9-9DDF-D28F-BD44FA675C64}"/>
                </a:ext>
              </a:extLst>
            </p:cNvPr>
            <p:cNvGrpSpPr/>
            <p:nvPr/>
          </p:nvGrpSpPr>
          <p:grpSpPr>
            <a:xfrm>
              <a:off x="-2066102" y="907031"/>
              <a:ext cx="51722" cy="51815"/>
              <a:chOff x="-2066102" y="907031"/>
              <a:chExt cx="51722" cy="51815"/>
            </a:xfrm>
          </p:grpSpPr>
          <p:sp>
            <p:nvSpPr>
              <p:cNvPr id="32991" name="Freeform 32990">
                <a:extLst>
                  <a:ext uri="{FF2B5EF4-FFF2-40B4-BE49-F238E27FC236}">
                    <a16:creationId xmlns:a16="http://schemas.microsoft.com/office/drawing/2014/main" id="{308AA423-13EC-377F-CFDD-B8C0B43E95DF}"/>
                  </a:ext>
                </a:extLst>
              </p:cNvPr>
              <p:cNvSpPr/>
              <p:nvPr/>
            </p:nvSpPr>
            <p:spPr>
              <a:xfrm>
                <a:off x="-206610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92" name="Freeform 32991">
                <a:extLst>
                  <a:ext uri="{FF2B5EF4-FFF2-40B4-BE49-F238E27FC236}">
                    <a16:creationId xmlns:a16="http://schemas.microsoft.com/office/drawing/2014/main" id="{C80043F1-9AAE-E0C5-1C57-BA947261C7FD}"/>
                  </a:ext>
                </a:extLst>
              </p:cNvPr>
              <p:cNvSpPr/>
              <p:nvPr/>
            </p:nvSpPr>
            <p:spPr>
              <a:xfrm>
                <a:off x="-2040240"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0" name="Graphic 45">
              <a:extLst>
                <a:ext uri="{FF2B5EF4-FFF2-40B4-BE49-F238E27FC236}">
                  <a16:creationId xmlns:a16="http://schemas.microsoft.com/office/drawing/2014/main" id="{8515D851-03E9-7671-38AF-BC0B8A9D0B39}"/>
                </a:ext>
              </a:extLst>
            </p:cNvPr>
            <p:cNvGrpSpPr/>
            <p:nvPr/>
          </p:nvGrpSpPr>
          <p:grpSpPr>
            <a:xfrm>
              <a:off x="-2061348" y="907031"/>
              <a:ext cx="51818" cy="51815"/>
              <a:chOff x="-2061348" y="907031"/>
              <a:chExt cx="51818" cy="51815"/>
            </a:xfrm>
          </p:grpSpPr>
          <p:sp>
            <p:nvSpPr>
              <p:cNvPr id="32989" name="Freeform 32988">
                <a:extLst>
                  <a:ext uri="{FF2B5EF4-FFF2-40B4-BE49-F238E27FC236}">
                    <a16:creationId xmlns:a16="http://schemas.microsoft.com/office/drawing/2014/main" id="{6C134393-87C0-DF09-6A38-887C990C5E0B}"/>
                  </a:ext>
                </a:extLst>
              </p:cNvPr>
              <p:cNvSpPr/>
              <p:nvPr/>
            </p:nvSpPr>
            <p:spPr>
              <a:xfrm>
                <a:off x="-2061348" y="93293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90" name="Freeform 32989">
                <a:extLst>
                  <a:ext uri="{FF2B5EF4-FFF2-40B4-BE49-F238E27FC236}">
                    <a16:creationId xmlns:a16="http://schemas.microsoft.com/office/drawing/2014/main" id="{4A0DA6E1-089C-4123-4F90-DE96727C7291}"/>
                  </a:ext>
                </a:extLst>
              </p:cNvPr>
              <p:cNvSpPr/>
              <p:nvPr/>
            </p:nvSpPr>
            <p:spPr>
              <a:xfrm>
                <a:off x="-2035486"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1" name="Graphic 45">
              <a:extLst>
                <a:ext uri="{FF2B5EF4-FFF2-40B4-BE49-F238E27FC236}">
                  <a16:creationId xmlns:a16="http://schemas.microsoft.com/office/drawing/2014/main" id="{8980A21D-C61F-8FA9-2F09-997BA14EBAB1}"/>
                </a:ext>
              </a:extLst>
            </p:cNvPr>
            <p:cNvGrpSpPr/>
            <p:nvPr/>
          </p:nvGrpSpPr>
          <p:grpSpPr>
            <a:xfrm>
              <a:off x="-2091963" y="907031"/>
              <a:ext cx="51722" cy="51815"/>
              <a:chOff x="-2091963" y="907031"/>
              <a:chExt cx="51722" cy="51815"/>
            </a:xfrm>
          </p:grpSpPr>
          <p:sp>
            <p:nvSpPr>
              <p:cNvPr id="32987" name="Freeform 32986">
                <a:extLst>
                  <a:ext uri="{FF2B5EF4-FFF2-40B4-BE49-F238E27FC236}">
                    <a16:creationId xmlns:a16="http://schemas.microsoft.com/office/drawing/2014/main" id="{841DBC66-DF5F-D299-21DE-859474510BE8}"/>
                  </a:ext>
                </a:extLst>
              </p:cNvPr>
              <p:cNvSpPr/>
              <p:nvPr/>
            </p:nvSpPr>
            <p:spPr>
              <a:xfrm>
                <a:off x="-2091963"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88" name="Freeform 32987">
                <a:extLst>
                  <a:ext uri="{FF2B5EF4-FFF2-40B4-BE49-F238E27FC236}">
                    <a16:creationId xmlns:a16="http://schemas.microsoft.com/office/drawing/2014/main" id="{26648542-637A-E2A2-AE7C-737B37669795}"/>
                  </a:ext>
                </a:extLst>
              </p:cNvPr>
              <p:cNvSpPr/>
              <p:nvPr/>
            </p:nvSpPr>
            <p:spPr>
              <a:xfrm>
                <a:off x="-2066102"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2" name="Graphic 45">
              <a:extLst>
                <a:ext uri="{FF2B5EF4-FFF2-40B4-BE49-F238E27FC236}">
                  <a16:creationId xmlns:a16="http://schemas.microsoft.com/office/drawing/2014/main" id="{54E9A584-E298-D0B5-A564-F425556DBB54}"/>
                </a:ext>
              </a:extLst>
            </p:cNvPr>
            <p:cNvGrpSpPr/>
            <p:nvPr/>
          </p:nvGrpSpPr>
          <p:grpSpPr>
            <a:xfrm>
              <a:off x="-2087209" y="907031"/>
              <a:ext cx="51722" cy="51815"/>
              <a:chOff x="-2087209" y="907031"/>
              <a:chExt cx="51722" cy="51815"/>
            </a:xfrm>
          </p:grpSpPr>
          <p:sp>
            <p:nvSpPr>
              <p:cNvPr id="32985" name="Freeform 32984">
                <a:extLst>
                  <a:ext uri="{FF2B5EF4-FFF2-40B4-BE49-F238E27FC236}">
                    <a16:creationId xmlns:a16="http://schemas.microsoft.com/office/drawing/2014/main" id="{BF57A427-146D-AFE0-4C3D-460470AC679F}"/>
                  </a:ext>
                </a:extLst>
              </p:cNvPr>
              <p:cNvSpPr/>
              <p:nvPr/>
            </p:nvSpPr>
            <p:spPr>
              <a:xfrm>
                <a:off x="-2087209"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86" name="Freeform 32985">
                <a:extLst>
                  <a:ext uri="{FF2B5EF4-FFF2-40B4-BE49-F238E27FC236}">
                    <a16:creationId xmlns:a16="http://schemas.microsoft.com/office/drawing/2014/main" id="{EC848442-39BE-FF3F-6742-9021FC7B3B2D}"/>
                  </a:ext>
                </a:extLst>
              </p:cNvPr>
              <p:cNvSpPr/>
              <p:nvPr/>
            </p:nvSpPr>
            <p:spPr>
              <a:xfrm>
                <a:off x="-2061348"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3" name="Graphic 45">
              <a:extLst>
                <a:ext uri="{FF2B5EF4-FFF2-40B4-BE49-F238E27FC236}">
                  <a16:creationId xmlns:a16="http://schemas.microsoft.com/office/drawing/2014/main" id="{AED01B0F-DE5F-6DAD-34F6-AE5C835A3F23}"/>
                </a:ext>
              </a:extLst>
            </p:cNvPr>
            <p:cNvGrpSpPr/>
            <p:nvPr/>
          </p:nvGrpSpPr>
          <p:grpSpPr>
            <a:xfrm>
              <a:off x="-1777822" y="907031"/>
              <a:ext cx="51722" cy="51815"/>
              <a:chOff x="-1777822" y="907031"/>
              <a:chExt cx="51722" cy="51815"/>
            </a:xfrm>
          </p:grpSpPr>
          <p:sp>
            <p:nvSpPr>
              <p:cNvPr id="32983" name="Freeform 32982">
                <a:extLst>
                  <a:ext uri="{FF2B5EF4-FFF2-40B4-BE49-F238E27FC236}">
                    <a16:creationId xmlns:a16="http://schemas.microsoft.com/office/drawing/2014/main" id="{28688C45-EC6D-AB24-AE67-91702348F845}"/>
                  </a:ext>
                </a:extLst>
              </p:cNvPr>
              <p:cNvSpPr/>
              <p:nvPr/>
            </p:nvSpPr>
            <p:spPr>
              <a:xfrm>
                <a:off x="-177782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84" name="Freeform 32983">
                <a:extLst>
                  <a:ext uri="{FF2B5EF4-FFF2-40B4-BE49-F238E27FC236}">
                    <a16:creationId xmlns:a16="http://schemas.microsoft.com/office/drawing/2014/main" id="{D41A7C9D-E6C7-0235-5448-9A0895156D18}"/>
                  </a:ext>
                </a:extLst>
              </p:cNvPr>
              <p:cNvSpPr/>
              <p:nvPr/>
            </p:nvSpPr>
            <p:spPr>
              <a:xfrm>
                <a:off x="-175196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4" name="Graphic 45">
              <a:extLst>
                <a:ext uri="{FF2B5EF4-FFF2-40B4-BE49-F238E27FC236}">
                  <a16:creationId xmlns:a16="http://schemas.microsoft.com/office/drawing/2014/main" id="{A8B1CD87-53E1-B4FA-8D6D-F47CA284E0D8}"/>
                </a:ext>
              </a:extLst>
            </p:cNvPr>
            <p:cNvGrpSpPr/>
            <p:nvPr/>
          </p:nvGrpSpPr>
          <p:grpSpPr>
            <a:xfrm>
              <a:off x="-1554672" y="907031"/>
              <a:ext cx="51722" cy="51815"/>
              <a:chOff x="-1554672" y="907031"/>
              <a:chExt cx="51722" cy="51815"/>
            </a:xfrm>
          </p:grpSpPr>
          <p:sp>
            <p:nvSpPr>
              <p:cNvPr id="32981" name="Freeform 32980">
                <a:extLst>
                  <a:ext uri="{FF2B5EF4-FFF2-40B4-BE49-F238E27FC236}">
                    <a16:creationId xmlns:a16="http://schemas.microsoft.com/office/drawing/2014/main" id="{4789FA3F-9565-05C9-3E63-B7B71F0E5177}"/>
                  </a:ext>
                </a:extLst>
              </p:cNvPr>
              <p:cNvSpPr/>
              <p:nvPr/>
            </p:nvSpPr>
            <p:spPr>
              <a:xfrm>
                <a:off x="-1554672" y="93293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82" name="Freeform 32981">
                <a:extLst>
                  <a:ext uri="{FF2B5EF4-FFF2-40B4-BE49-F238E27FC236}">
                    <a16:creationId xmlns:a16="http://schemas.microsoft.com/office/drawing/2014/main" id="{3AED2702-AB2F-3DBD-1C1A-CCEECEA92D23}"/>
                  </a:ext>
                </a:extLst>
              </p:cNvPr>
              <p:cNvSpPr/>
              <p:nvPr/>
            </p:nvSpPr>
            <p:spPr>
              <a:xfrm>
                <a:off x="-1528811" y="90703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5" name="Graphic 45">
              <a:extLst>
                <a:ext uri="{FF2B5EF4-FFF2-40B4-BE49-F238E27FC236}">
                  <a16:creationId xmlns:a16="http://schemas.microsoft.com/office/drawing/2014/main" id="{7DA1E1F8-9618-5117-7A9B-68A62EC3C8B1}"/>
                </a:ext>
              </a:extLst>
            </p:cNvPr>
            <p:cNvGrpSpPr/>
            <p:nvPr/>
          </p:nvGrpSpPr>
          <p:grpSpPr>
            <a:xfrm>
              <a:off x="-3417745" y="880171"/>
              <a:ext cx="51722" cy="51815"/>
              <a:chOff x="-3417745" y="880171"/>
              <a:chExt cx="51722" cy="51815"/>
            </a:xfrm>
          </p:grpSpPr>
          <p:sp>
            <p:nvSpPr>
              <p:cNvPr id="32979" name="Freeform 32978">
                <a:extLst>
                  <a:ext uri="{FF2B5EF4-FFF2-40B4-BE49-F238E27FC236}">
                    <a16:creationId xmlns:a16="http://schemas.microsoft.com/office/drawing/2014/main" id="{D0A11212-BCBD-5B9B-7E9F-32EF32DC0E06}"/>
                  </a:ext>
                </a:extLst>
              </p:cNvPr>
              <p:cNvSpPr/>
              <p:nvPr/>
            </p:nvSpPr>
            <p:spPr>
              <a:xfrm>
                <a:off x="-3417745" y="90607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80" name="Freeform 32979">
                <a:extLst>
                  <a:ext uri="{FF2B5EF4-FFF2-40B4-BE49-F238E27FC236}">
                    <a16:creationId xmlns:a16="http://schemas.microsoft.com/office/drawing/2014/main" id="{93A39D8B-5814-0C2E-6B73-07FCE88351CE}"/>
                  </a:ext>
                </a:extLst>
              </p:cNvPr>
              <p:cNvSpPr/>
              <p:nvPr/>
            </p:nvSpPr>
            <p:spPr>
              <a:xfrm>
                <a:off x="-3391883" y="88017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2976" name="Graphic 45">
              <a:extLst>
                <a:ext uri="{FF2B5EF4-FFF2-40B4-BE49-F238E27FC236}">
                  <a16:creationId xmlns:a16="http://schemas.microsoft.com/office/drawing/2014/main" id="{D651C8C5-0055-EEBD-BCC4-B8B160FBAFD6}"/>
                </a:ext>
              </a:extLst>
            </p:cNvPr>
            <p:cNvGrpSpPr/>
            <p:nvPr/>
          </p:nvGrpSpPr>
          <p:grpSpPr>
            <a:xfrm>
              <a:off x="-3991356" y="856072"/>
              <a:ext cx="51722" cy="51815"/>
              <a:chOff x="-3991356" y="856072"/>
              <a:chExt cx="51722" cy="51815"/>
            </a:xfrm>
          </p:grpSpPr>
          <p:sp>
            <p:nvSpPr>
              <p:cNvPr id="32977" name="Freeform 32976">
                <a:extLst>
                  <a:ext uri="{FF2B5EF4-FFF2-40B4-BE49-F238E27FC236}">
                    <a16:creationId xmlns:a16="http://schemas.microsoft.com/office/drawing/2014/main" id="{DAE7B075-D51B-DF0D-78DC-F424E960E8FD}"/>
                  </a:ext>
                </a:extLst>
              </p:cNvPr>
              <p:cNvSpPr/>
              <p:nvPr/>
            </p:nvSpPr>
            <p:spPr>
              <a:xfrm>
                <a:off x="-3991356" y="88198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2978" name="Freeform 32977">
                <a:extLst>
                  <a:ext uri="{FF2B5EF4-FFF2-40B4-BE49-F238E27FC236}">
                    <a16:creationId xmlns:a16="http://schemas.microsoft.com/office/drawing/2014/main" id="{AFE7A177-A864-78C4-619F-AB604F4088AA}"/>
                  </a:ext>
                </a:extLst>
              </p:cNvPr>
              <p:cNvSpPr/>
              <p:nvPr/>
            </p:nvSpPr>
            <p:spPr>
              <a:xfrm>
                <a:off x="-3965495" y="85607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sp>
        <p:nvSpPr>
          <p:cNvPr id="33277" name="Freeform 33276">
            <a:extLst>
              <a:ext uri="{FF2B5EF4-FFF2-40B4-BE49-F238E27FC236}">
                <a16:creationId xmlns:a16="http://schemas.microsoft.com/office/drawing/2014/main" id="{05CFE912-B964-CC8F-3DC8-3B86CAE7BAE9}"/>
              </a:ext>
            </a:extLst>
          </p:cNvPr>
          <p:cNvSpPr/>
          <p:nvPr/>
        </p:nvSpPr>
        <p:spPr>
          <a:xfrm>
            <a:off x="1487132" y="1860070"/>
            <a:ext cx="4366971" cy="444983"/>
          </a:xfrm>
          <a:custGeom>
            <a:avLst/>
            <a:gdLst>
              <a:gd name="connsiteX0" fmla="*/ 0 w 4744346"/>
              <a:gd name="connsiteY0" fmla="*/ 0 h 359568"/>
              <a:gd name="connsiteX1" fmla="*/ 39743 w 4744346"/>
              <a:gd name="connsiteY1" fmla="*/ 0 h 359568"/>
              <a:gd name="connsiteX2" fmla="*/ 39743 w 4744346"/>
              <a:gd name="connsiteY2" fmla="*/ 9334 h 359568"/>
              <a:gd name="connsiteX3" fmla="*/ 56857 w 4744346"/>
              <a:gd name="connsiteY3" fmla="*/ 9334 h 359568"/>
              <a:gd name="connsiteX4" fmla="*/ 56857 w 4744346"/>
              <a:gd name="connsiteY4" fmla="*/ 13906 h 359568"/>
              <a:gd name="connsiteX5" fmla="*/ 86807 w 4744346"/>
              <a:gd name="connsiteY5" fmla="*/ 13906 h 359568"/>
              <a:gd name="connsiteX6" fmla="*/ 86807 w 4744346"/>
              <a:gd name="connsiteY6" fmla="*/ 31623 h 359568"/>
              <a:gd name="connsiteX7" fmla="*/ 193105 w 4744346"/>
              <a:gd name="connsiteY7" fmla="*/ 31623 h 359568"/>
              <a:gd name="connsiteX8" fmla="*/ 193105 w 4744346"/>
              <a:gd name="connsiteY8" fmla="*/ 36290 h 359568"/>
              <a:gd name="connsiteX9" fmla="*/ 199571 w 4744346"/>
              <a:gd name="connsiteY9" fmla="*/ 36290 h 359568"/>
              <a:gd name="connsiteX10" fmla="*/ 199571 w 4744346"/>
              <a:gd name="connsiteY10" fmla="*/ 44482 h 359568"/>
              <a:gd name="connsiteX11" fmla="*/ 212216 w 4744346"/>
              <a:gd name="connsiteY11" fmla="*/ 44482 h 359568"/>
              <a:gd name="connsiteX12" fmla="*/ 212216 w 4744346"/>
              <a:gd name="connsiteY12" fmla="*/ 49816 h 359568"/>
              <a:gd name="connsiteX13" fmla="*/ 243497 w 4744346"/>
              <a:gd name="connsiteY13" fmla="*/ 49816 h 359568"/>
              <a:gd name="connsiteX14" fmla="*/ 243497 w 4744346"/>
              <a:gd name="connsiteY14" fmla="*/ 57721 h 359568"/>
              <a:gd name="connsiteX15" fmla="*/ 381932 w 4744346"/>
              <a:gd name="connsiteY15" fmla="*/ 57721 h 359568"/>
              <a:gd name="connsiteX16" fmla="*/ 381932 w 4744346"/>
              <a:gd name="connsiteY16" fmla="*/ 66103 h 359568"/>
              <a:gd name="connsiteX17" fmla="*/ 392486 w 4744346"/>
              <a:gd name="connsiteY17" fmla="*/ 66103 h 359568"/>
              <a:gd name="connsiteX18" fmla="*/ 392486 w 4744346"/>
              <a:gd name="connsiteY18" fmla="*/ 72200 h 359568"/>
              <a:gd name="connsiteX19" fmla="*/ 516374 w 4744346"/>
              <a:gd name="connsiteY19" fmla="*/ 72200 h 359568"/>
              <a:gd name="connsiteX20" fmla="*/ 516374 w 4744346"/>
              <a:gd name="connsiteY20" fmla="*/ 78200 h 359568"/>
              <a:gd name="connsiteX21" fmla="*/ 522744 w 4744346"/>
              <a:gd name="connsiteY21" fmla="*/ 78200 h 359568"/>
              <a:gd name="connsiteX22" fmla="*/ 522744 w 4744346"/>
              <a:gd name="connsiteY22" fmla="*/ 84677 h 359568"/>
              <a:gd name="connsiteX23" fmla="*/ 699496 w 4744346"/>
              <a:gd name="connsiteY23" fmla="*/ 84677 h 359568"/>
              <a:gd name="connsiteX24" fmla="*/ 699496 w 4744346"/>
              <a:gd name="connsiteY24" fmla="*/ 90297 h 359568"/>
              <a:gd name="connsiteX25" fmla="*/ 706722 w 4744346"/>
              <a:gd name="connsiteY25" fmla="*/ 90297 h 359568"/>
              <a:gd name="connsiteX26" fmla="*/ 706722 w 4744346"/>
              <a:gd name="connsiteY26" fmla="*/ 105918 h 359568"/>
              <a:gd name="connsiteX27" fmla="*/ 725358 w 4744346"/>
              <a:gd name="connsiteY27" fmla="*/ 105918 h 359568"/>
              <a:gd name="connsiteX28" fmla="*/ 725358 w 4744346"/>
              <a:gd name="connsiteY28" fmla="*/ 110776 h 359568"/>
              <a:gd name="connsiteX29" fmla="*/ 759586 w 4744346"/>
              <a:gd name="connsiteY29" fmla="*/ 110776 h 359568"/>
              <a:gd name="connsiteX30" fmla="*/ 759586 w 4744346"/>
              <a:gd name="connsiteY30" fmla="*/ 125730 h 359568"/>
              <a:gd name="connsiteX31" fmla="*/ 911903 w 4744346"/>
              <a:gd name="connsiteY31" fmla="*/ 125730 h 359568"/>
              <a:gd name="connsiteX32" fmla="*/ 911903 w 4744346"/>
              <a:gd name="connsiteY32" fmla="*/ 133731 h 359568"/>
              <a:gd name="connsiteX33" fmla="*/ 918939 w 4744346"/>
              <a:gd name="connsiteY33" fmla="*/ 133731 h 359568"/>
              <a:gd name="connsiteX34" fmla="*/ 918939 w 4744346"/>
              <a:gd name="connsiteY34" fmla="*/ 137446 h 359568"/>
              <a:gd name="connsiteX35" fmla="*/ 983687 w 4744346"/>
              <a:gd name="connsiteY35" fmla="*/ 137446 h 359568"/>
              <a:gd name="connsiteX36" fmla="*/ 983687 w 4744346"/>
              <a:gd name="connsiteY36" fmla="*/ 145828 h 359568"/>
              <a:gd name="connsiteX37" fmla="*/ 1108146 w 4744346"/>
              <a:gd name="connsiteY37" fmla="*/ 145828 h 359568"/>
              <a:gd name="connsiteX38" fmla="*/ 1108146 w 4744346"/>
              <a:gd name="connsiteY38" fmla="*/ 150495 h 359568"/>
              <a:gd name="connsiteX39" fmla="*/ 1157967 w 4744346"/>
              <a:gd name="connsiteY39" fmla="*/ 150495 h 359568"/>
              <a:gd name="connsiteX40" fmla="*/ 1157967 w 4744346"/>
              <a:gd name="connsiteY40" fmla="*/ 155162 h 359568"/>
              <a:gd name="connsiteX41" fmla="*/ 1168616 w 4744346"/>
              <a:gd name="connsiteY41" fmla="*/ 155162 h 359568"/>
              <a:gd name="connsiteX42" fmla="*/ 1168616 w 4744346"/>
              <a:gd name="connsiteY42" fmla="*/ 158877 h 359568"/>
              <a:gd name="connsiteX43" fmla="*/ 1213779 w 4744346"/>
              <a:gd name="connsiteY43" fmla="*/ 158877 h 359568"/>
              <a:gd name="connsiteX44" fmla="*/ 1213779 w 4744346"/>
              <a:gd name="connsiteY44" fmla="*/ 172879 h 359568"/>
              <a:gd name="connsiteX45" fmla="*/ 1233935 w 4744346"/>
              <a:gd name="connsiteY45" fmla="*/ 172879 h 359568"/>
              <a:gd name="connsiteX46" fmla="*/ 1233935 w 4744346"/>
              <a:gd name="connsiteY46" fmla="*/ 186499 h 359568"/>
              <a:gd name="connsiteX47" fmla="*/ 1553115 w 4744346"/>
              <a:gd name="connsiteY47" fmla="*/ 186499 h 359568"/>
              <a:gd name="connsiteX48" fmla="*/ 1553115 w 4744346"/>
              <a:gd name="connsiteY48" fmla="*/ 191834 h 359568"/>
              <a:gd name="connsiteX49" fmla="*/ 1581924 w 4744346"/>
              <a:gd name="connsiteY49" fmla="*/ 191834 h 359568"/>
              <a:gd name="connsiteX50" fmla="*/ 1581924 w 4744346"/>
              <a:gd name="connsiteY50" fmla="*/ 199644 h 359568"/>
              <a:gd name="connsiteX51" fmla="*/ 1591813 w 4744346"/>
              <a:gd name="connsiteY51" fmla="*/ 199644 h 359568"/>
              <a:gd name="connsiteX52" fmla="*/ 1591813 w 4744346"/>
              <a:gd name="connsiteY52" fmla="*/ 205073 h 359568"/>
              <a:gd name="connsiteX53" fmla="*/ 2004075 w 4744346"/>
              <a:gd name="connsiteY53" fmla="*/ 205073 h 359568"/>
              <a:gd name="connsiteX54" fmla="*/ 2004075 w 4744346"/>
              <a:gd name="connsiteY54" fmla="*/ 212884 h 359568"/>
              <a:gd name="connsiteX55" fmla="*/ 2125301 w 4744346"/>
              <a:gd name="connsiteY55" fmla="*/ 212884 h 359568"/>
              <a:gd name="connsiteX56" fmla="*/ 2125301 w 4744346"/>
              <a:gd name="connsiteY56" fmla="*/ 220218 h 359568"/>
              <a:gd name="connsiteX57" fmla="*/ 2383916 w 4744346"/>
              <a:gd name="connsiteY57" fmla="*/ 220218 h 359568"/>
              <a:gd name="connsiteX58" fmla="*/ 2383916 w 4744346"/>
              <a:gd name="connsiteY58" fmla="*/ 225933 h 359568"/>
              <a:gd name="connsiteX59" fmla="*/ 2557245 w 4744346"/>
              <a:gd name="connsiteY59" fmla="*/ 225933 h 359568"/>
              <a:gd name="connsiteX60" fmla="*/ 2557245 w 4744346"/>
              <a:gd name="connsiteY60" fmla="*/ 230981 h 359568"/>
              <a:gd name="connsiteX61" fmla="*/ 2568274 w 4744346"/>
              <a:gd name="connsiteY61" fmla="*/ 230981 h 359568"/>
              <a:gd name="connsiteX62" fmla="*/ 2568274 w 4744346"/>
              <a:gd name="connsiteY62" fmla="*/ 235268 h 359568"/>
              <a:gd name="connsiteX63" fmla="*/ 2734187 w 4744346"/>
              <a:gd name="connsiteY63" fmla="*/ 235268 h 359568"/>
              <a:gd name="connsiteX64" fmla="*/ 2734187 w 4744346"/>
              <a:gd name="connsiteY64" fmla="*/ 239935 h 359568"/>
              <a:gd name="connsiteX65" fmla="*/ 2891543 w 4744346"/>
              <a:gd name="connsiteY65" fmla="*/ 239935 h 359568"/>
              <a:gd name="connsiteX66" fmla="*/ 2891543 w 4744346"/>
              <a:gd name="connsiteY66" fmla="*/ 245554 h 359568"/>
              <a:gd name="connsiteX67" fmla="*/ 3123155 w 4744346"/>
              <a:gd name="connsiteY67" fmla="*/ 245554 h 359568"/>
              <a:gd name="connsiteX68" fmla="*/ 3123155 w 4744346"/>
              <a:gd name="connsiteY68" fmla="*/ 255079 h 359568"/>
              <a:gd name="connsiteX69" fmla="*/ 3416379 w 4744346"/>
              <a:gd name="connsiteY69" fmla="*/ 255079 h 359568"/>
              <a:gd name="connsiteX70" fmla="*/ 3416379 w 4744346"/>
              <a:gd name="connsiteY70" fmla="*/ 270129 h 359568"/>
              <a:gd name="connsiteX71" fmla="*/ 3517923 w 4744346"/>
              <a:gd name="connsiteY71" fmla="*/ 270129 h 359568"/>
              <a:gd name="connsiteX72" fmla="*/ 3517923 w 4744346"/>
              <a:gd name="connsiteY72" fmla="*/ 284893 h 359568"/>
              <a:gd name="connsiteX73" fmla="*/ 3579819 w 4744346"/>
              <a:gd name="connsiteY73" fmla="*/ 284893 h 359568"/>
              <a:gd name="connsiteX74" fmla="*/ 3579819 w 4744346"/>
              <a:gd name="connsiteY74" fmla="*/ 301657 h 359568"/>
              <a:gd name="connsiteX75" fmla="*/ 3777774 w 4744346"/>
              <a:gd name="connsiteY75" fmla="*/ 301657 h 359568"/>
              <a:gd name="connsiteX76" fmla="*/ 3777774 w 4744346"/>
              <a:gd name="connsiteY76" fmla="*/ 325279 h 359568"/>
              <a:gd name="connsiteX77" fmla="*/ 4043805 w 4744346"/>
              <a:gd name="connsiteY77" fmla="*/ 325279 h 359568"/>
              <a:gd name="connsiteX78" fmla="*/ 4043805 w 4744346"/>
              <a:gd name="connsiteY78" fmla="*/ 359569 h 359568"/>
              <a:gd name="connsiteX79" fmla="*/ 4744347 w 4744346"/>
              <a:gd name="connsiteY79" fmla="*/ 359569 h 359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44346" h="359568">
                <a:moveTo>
                  <a:pt x="0" y="0"/>
                </a:moveTo>
                <a:lnTo>
                  <a:pt x="39743" y="0"/>
                </a:lnTo>
                <a:lnTo>
                  <a:pt x="39743" y="9334"/>
                </a:lnTo>
                <a:lnTo>
                  <a:pt x="56857" y="9334"/>
                </a:lnTo>
                <a:lnTo>
                  <a:pt x="56857" y="13906"/>
                </a:lnTo>
                <a:lnTo>
                  <a:pt x="86807" y="13906"/>
                </a:lnTo>
                <a:lnTo>
                  <a:pt x="86807" y="31623"/>
                </a:lnTo>
                <a:lnTo>
                  <a:pt x="193105" y="31623"/>
                </a:lnTo>
                <a:lnTo>
                  <a:pt x="193105" y="36290"/>
                </a:lnTo>
                <a:lnTo>
                  <a:pt x="199571" y="36290"/>
                </a:lnTo>
                <a:lnTo>
                  <a:pt x="199571" y="44482"/>
                </a:lnTo>
                <a:lnTo>
                  <a:pt x="212216" y="44482"/>
                </a:lnTo>
                <a:lnTo>
                  <a:pt x="212216" y="49816"/>
                </a:lnTo>
                <a:lnTo>
                  <a:pt x="243497" y="49816"/>
                </a:lnTo>
                <a:lnTo>
                  <a:pt x="243497" y="57721"/>
                </a:lnTo>
                <a:lnTo>
                  <a:pt x="381932" y="57721"/>
                </a:lnTo>
                <a:lnTo>
                  <a:pt x="381932" y="66103"/>
                </a:lnTo>
                <a:lnTo>
                  <a:pt x="392486" y="66103"/>
                </a:lnTo>
                <a:lnTo>
                  <a:pt x="392486" y="72200"/>
                </a:lnTo>
                <a:lnTo>
                  <a:pt x="516374" y="72200"/>
                </a:lnTo>
                <a:lnTo>
                  <a:pt x="516374" y="78200"/>
                </a:lnTo>
                <a:lnTo>
                  <a:pt x="522744" y="78200"/>
                </a:lnTo>
                <a:lnTo>
                  <a:pt x="522744" y="84677"/>
                </a:lnTo>
                <a:lnTo>
                  <a:pt x="699496" y="84677"/>
                </a:lnTo>
                <a:lnTo>
                  <a:pt x="699496" y="90297"/>
                </a:lnTo>
                <a:lnTo>
                  <a:pt x="706722" y="90297"/>
                </a:lnTo>
                <a:lnTo>
                  <a:pt x="706722" y="105918"/>
                </a:lnTo>
                <a:lnTo>
                  <a:pt x="725358" y="105918"/>
                </a:lnTo>
                <a:lnTo>
                  <a:pt x="725358" y="110776"/>
                </a:lnTo>
                <a:lnTo>
                  <a:pt x="759586" y="110776"/>
                </a:lnTo>
                <a:lnTo>
                  <a:pt x="759586" y="125730"/>
                </a:lnTo>
                <a:lnTo>
                  <a:pt x="911903" y="125730"/>
                </a:lnTo>
                <a:lnTo>
                  <a:pt x="911903" y="133731"/>
                </a:lnTo>
                <a:lnTo>
                  <a:pt x="918939" y="133731"/>
                </a:lnTo>
                <a:lnTo>
                  <a:pt x="918939" y="137446"/>
                </a:lnTo>
                <a:lnTo>
                  <a:pt x="983687" y="137446"/>
                </a:lnTo>
                <a:lnTo>
                  <a:pt x="983687" y="145828"/>
                </a:lnTo>
                <a:lnTo>
                  <a:pt x="1108146" y="145828"/>
                </a:lnTo>
                <a:lnTo>
                  <a:pt x="1108146" y="150495"/>
                </a:lnTo>
                <a:lnTo>
                  <a:pt x="1157967" y="150495"/>
                </a:lnTo>
                <a:lnTo>
                  <a:pt x="1157967" y="155162"/>
                </a:lnTo>
                <a:lnTo>
                  <a:pt x="1168616" y="155162"/>
                </a:lnTo>
                <a:lnTo>
                  <a:pt x="1168616" y="158877"/>
                </a:lnTo>
                <a:lnTo>
                  <a:pt x="1213779" y="158877"/>
                </a:lnTo>
                <a:lnTo>
                  <a:pt x="1213779" y="172879"/>
                </a:lnTo>
                <a:lnTo>
                  <a:pt x="1233935" y="172879"/>
                </a:lnTo>
                <a:lnTo>
                  <a:pt x="1233935" y="186499"/>
                </a:lnTo>
                <a:lnTo>
                  <a:pt x="1553115" y="186499"/>
                </a:lnTo>
                <a:lnTo>
                  <a:pt x="1553115" y="191834"/>
                </a:lnTo>
                <a:lnTo>
                  <a:pt x="1581924" y="191834"/>
                </a:lnTo>
                <a:lnTo>
                  <a:pt x="1581924" y="199644"/>
                </a:lnTo>
                <a:lnTo>
                  <a:pt x="1591813" y="199644"/>
                </a:lnTo>
                <a:lnTo>
                  <a:pt x="1591813" y="205073"/>
                </a:lnTo>
                <a:lnTo>
                  <a:pt x="2004075" y="205073"/>
                </a:lnTo>
                <a:lnTo>
                  <a:pt x="2004075" y="212884"/>
                </a:lnTo>
                <a:lnTo>
                  <a:pt x="2125301" y="212884"/>
                </a:lnTo>
                <a:lnTo>
                  <a:pt x="2125301" y="220218"/>
                </a:lnTo>
                <a:lnTo>
                  <a:pt x="2383916" y="220218"/>
                </a:lnTo>
                <a:lnTo>
                  <a:pt x="2383916" y="225933"/>
                </a:lnTo>
                <a:lnTo>
                  <a:pt x="2557245" y="225933"/>
                </a:lnTo>
                <a:lnTo>
                  <a:pt x="2557245" y="230981"/>
                </a:lnTo>
                <a:lnTo>
                  <a:pt x="2568274" y="230981"/>
                </a:lnTo>
                <a:lnTo>
                  <a:pt x="2568274" y="235268"/>
                </a:lnTo>
                <a:lnTo>
                  <a:pt x="2734187" y="235268"/>
                </a:lnTo>
                <a:lnTo>
                  <a:pt x="2734187" y="239935"/>
                </a:lnTo>
                <a:lnTo>
                  <a:pt x="2891543" y="239935"/>
                </a:lnTo>
                <a:lnTo>
                  <a:pt x="2891543" y="245554"/>
                </a:lnTo>
                <a:lnTo>
                  <a:pt x="3123155" y="245554"/>
                </a:lnTo>
                <a:lnTo>
                  <a:pt x="3123155" y="255079"/>
                </a:lnTo>
                <a:lnTo>
                  <a:pt x="3416379" y="255079"/>
                </a:lnTo>
                <a:lnTo>
                  <a:pt x="3416379" y="270129"/>
                </a:lnTo>
                <a:lnTo>
                  <a:pt x="3517923" y="270129"/>
                </a:lnTo>
                <a:lnTo>
                  <a:pt x="3517923" y="284893"/>
                </a:lnTo>
                <a:lnTo>
                  <a:pt x="3579819" y="284893"/>
                </a:lnTo>
                <a:lnTo>
                  <a:pt x="3579819" y="301657"/>
                </a:lnTo>
                <a:lnTo>
                  <a:pt x="3777774" y="301657"/>
                </a:lnTo>
                <a:lnTo>
                  <a:pt x="3777774" y="325279"/>
                </a:lnTo>
                <a:lnTo>
                  <a:pt x="4043805" y="325279"/>
                </a:lnTo>
                <a:lnTo>
                  <a:pt x="4043805" y="359569"/>
                </a:lnTo>
                <a:lnTo>
                  <a:pt x="4744347" y="359569"/>
                </a:lnTo>
              </a:path>
            </a:pathLst>
          </a:custGeom>
          <a:noFill/>
          <a:ln w="2857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nvGrpSpPr>
          <p:cNvPr id="33278" name="Graphic 45">
            <a:extLst>
              <a:ext uri="{FF2B5EF4-FFF2-40B4-BE49-F238E27FC236}">
                <a16:creationId xmlns:a16="http://schemas.microsoft.com/office/drawing/2014/main" id="{B529C2E3-D3FA-1CC6-A7F1-E78B9747407F}"/>
              </a:ext>
            </a:extLst>
          </p:cNvPr>
          <p:cNvGrpSpPr/>
          <p:nvPr/>
        </p:nvGrpSpPr>
        <p:grpSpPr>
          <a:xfrm>
            <a:off x="1464467" y="1827892"/>
            <a:ext cx="4413441" cy="509225"/>
            <a:chOff x="-5384834" y="689385"/>
            <a:chExt cx="4794833" cy="411480"/>
          </a:xfrm>
        </p:grpSpPr>
        <p:grpSp>
          <p:nvGrpSpPr>
            <p:cNvPr id="33279" name="Graphic 45">
              <a:extLst>
                <a:ext uri="{FF2B5EF4-FFF2-40B4-BE49-F238E27FC236}">
                  <a16:creationId xmlns:a16="http://schemas.microsoft.com/office/drawing/2014/main" id="{410BC8EF-924D-44E8-ED19-6B14D889819E}"/>
                </a:ext>
              </a:extLst>
            </p:cNvPr>
            <p:cNvGrpSpPr/>
            <p:nvPr/>
          </p:nvGrpSpPr>
          <p:grpSpPr>
            <a:xfrm>
              <a:off x="-641724" y="1049049"/>
              <a:ext cx="51722" cy="51816"/>
              <a:chOff x="-641724" y="1049049"/>
              <a:chExt cx="51722" cy="51816"/>
            </a:xfrm>
          </p:grpSpPr>
          <p:sp>
            <p:nvSpPr>
              <p:cNvPr id="33718" name="Freeform 33717">
                <a:extLst>
                  <a:ext uri="{FF2B5EF4-FFF2-40B4-BE49-F238E27FC236}">
                    <a16:creationId xmlns:a16="http://schemas.microsoft.com/office/drawing/2014/main" id="{119896B7-9576-5F5E-44D5-7FB783CA4A38}"/>
                  </a:ext>
                </a:extLst>
              </p:cNvPr>
              <p:cNvSpPr/>
              <p:nvPr/>
            </p:nvSpPr>
            <p:spPr>
              <a:xfrm>
                <a:off x="-641724"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19" name="Freeform 33718">
                <a:extLst>
                  <a:ext uri="{FF2B5EF4-FFF2-40B4-BE49-F238E27FC236}">
                    <a16:creationId xmlns:a16="http://schemas.microsoft.com/office/drawing/2014/main" id="{4EB9BD1E-1430-E3D0-EF47-66372597D60B}"/>
                  </a:ext>
                </a:extLst>
              </p:cNvPr>
              <p:cNvSpPr/>
              <p:nvPr/>
            </p:nvSpPr>
            <p:spPr>
              <a:xfrm>
                <a:off x="-615862"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0" name="Graphic 45">
              <a:extLst>
                <a:ext uri="{FF2B5EF4-FFF2-40B4-BE49-F238E27FC236}">
                  <a16:creationId xmlns:a16="http://schemas.microsoft.com/office/drawing/2014/main" id="{866DDD38-42AC-6ED4-55F5-216D958E2269}"/>
                </a:ext>
              </a:extLst>
            </p:cNvPr>
            <p:cNvGrpSpPr/>
            <p:nvPr/>
          </p:nvGrpSpPr>
          <p:grpSpPr>
            <a:xfrm>
              <a:off x="-688312" y="1049049"/>
              <a:ext cx="51818" cy="51816"/>
              <a:chOff x="-688312" y="1049049"/>
              <a:chExt cx="51818" cy="51816"/>
            </a:xfrm>
          </p:grpSpPr>
          <p:sp>
            <p:nvSpPr>
              <p:cNvPr id="33716" name="Freeform 33715">
                <a:extLst>
                  <a:ext uri="{FF2B5EF4-FFF2-40B4-BE49-F238E27FC236}">
                    <a16:creationId xmlns:a16="http://schemas.microsoft.com/office/drawing/2014/main" id="{46A70382-0299-EE61-CAFB-E8C49732D14E}"/>
                  </a:ext>
                </a:extLst>
              </p:cNvPr>
              <p:cNvSpPr/>
              <p:nvPr/>
            </p:nvSpPr>
            <p:spPr>
              <a:xfrm>
                <a:off x="-688312"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17" name="Freeform 33716">
                <a:extLst>
                  <a:ext uri="{FF2B5EF4-FFF2-40B4-BE49-F238E27FC236}">
                    <a16:creationId xmlns:a16="http://schemas.microsoft.com/office/drawing/2014/main" id="{D646D0B5-879C-6804-7F30-F064F9079FBA}"/>
                  </a:ext>
                </a:extLst>
              </p:cNvPr>
              <p:cNvSpPr/>
              <p:nvPr/>
            </p:nvSpPr>
            <p:spPr>
              <a:xfrm>
                <a:off x="-66235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1" name="Graphic 45">
              <a:extLst>
                <a:ext uri="{FF2B5EF4-FFF2-40B4-BE49-F238E27FC236}">
                  <a16:creationId xmlns:a16="http://schemas.microsoft.com/office/drawing/2014/main" id="{38E8ED4E-EB2D-C570-8D9E-89769026BC1C}"/>
                </a:ext>
              </a:extLst>
            </p:cNvPr>
            <p:cNvGrpSpPr/>
            <p:nvPr/>
          </p:nvGrpSpPr>
          <p:grpSpPr>
            <a:xfrm>
              <a:off x="-710085" y="1049049"/>
              <a:ext cx="51722" cy="51816"/>
              <a:chOff x="-710085" y="1049049"/>
              <a:chExt cx="51722" cy="51816"/>
            </a:xfrm>
          </p:grpSpPr>
          <p:sp>
            <p:nvSpPr>
              <p:cNvPr id="33714" name="Freeform 33713">
                <a:extLst>
                  <a:ext uri="{FF2B5EF4-FFF2-40B4-BE49-F238E27FC236}">
                    <a16:creationId xmlns:a16="http://schemas.microsoft.com/office/drawing/2014/main" id="{FDA3A4CA-2107-4103-6057-8B4FD7FFF9C8}"/>
                  </a:ext>
                </a:extLst>
              </p:cNvPr>
              <p:cNvSpPr/>
              <p:nvPr/>
            </p:nvSpPr>
            <p:spPr>
              <a:xfrm>
                <a:off x="-710085"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15" name="Freeform 33714">
                <a:extLst>
                  <a:ext uri="{FF2B5EF4-FFF2-40B4-BE49-F238E27FC236}">
                    <a16:creationId xmlns:a16="http://schemas.microsoft.com/office/drawing/2014/main" id="{DB15BD98-8B6C-D2BE-21CC-79C54FE517C7}"/>
                  </a:ext>
                </a:extLst>
              </p:cNvPr>
              <p:cNvSpPr/>
              <p:nvPr/>
            </p:nvSpPr>
            <p:spPr>
              <a:xfrm>
                <a:off x="-68422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2" name="Graphic 45">
              <a:extLst>
                <a:ext uri="{FF2B5EF4-FFF2-40B4-BE49-F238E27FC236}">
                  <a16:creationId xmlns:a16="http://schemas.microsoft.com/office/drawing/2014/main" id="{99CF00E6-55C5-E246-3035-904426AD955C}"/>
                </a:ext>
              </a:extLst>
            </p:cNvPr>
            <p:cNvGrpSpPr/>
            <p:nvPr/>
          </p:nvGrpSpPr>
          <p:grpSpPr>
            <a:xfrm>
              <a:off x="-725108" y="1049049"/>
              <a:ext cx="51722" cy="51816"/>
              <a:chOff x="-725108" y="1049049"/>
              <a:chExt cx="51722" cy="51816"/>
            </a:xfrm>
          </p:grpSpPr>
          <p:sp>
            <p:nvSpPr>
              <p:cNvPr id="33712" name="Freeform 33711">
                <a:extLst>
                  <a:ext uri="{FF2B5EF4-FFF2-40B4-BE49-F238E27FC236}">
                    <a16:creationId xmlns:a16="http://schemas.microsoft.com/office/drawing/2014/main" id="{BD32EC31-6F9D-7744-3EEB-7294E3D426CB}"/>
                  </a:ext>
                </a:extLst>
              </p:cNvPr>
              <p:cNvSpPr/>
              <p:nvPr/>
            </p:nvSpPr>
            <p:spPr>
              <a:xfrm>
                <a:off x="-725108"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13" name="Freeform 33712">
                <a:extLst>
                  <a:ext uri="{FF2B5EF4-FFF2-40B4-BE49-F238E27FC236}">
                    <a16:creationId xmlns:a16="http://schemas.microsoft.com/office/drawing/2014/main" id="{2A75E317-DE18-B2D6-B33A-5B76A7521F13}"/>
                  </a:ext>
                </a:extLst>
              </p:cNvPr>
              <p:cNvSpPr/>
              <p:nvPr/>
            </p:nvSpPr>
            <p:spPr>
              <a:xfrm>
                <a:off x="-69924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3" name="Graphic 45">
              <a:extLst>
                <a:ext uri="{FF2B5EF4-FFF2-40B4-BE49-F238E27FC236}">
                  <a16:creationId xmlns:a16="http://schemas.microsoft.com/office/drawing/2014/main" id="{096EC833-7E45-7221-C64C-3FB5D5360FE1}"/>
                </a:ext>
              </a:extLst>
            </p:cNvPr>
            <p:cNvGrpSpPr/>
            <p:nvPr/>
          </p:nvGrpSpPr>
          <p:grpSpPr>
            <a:xfrm>
              <a:off x="-772837" y="1049049"/>
              <a:ext cx="51722" cy="51816"/>
              <a:chOff x="-772837" y="1049049"/>
              <a:chExt cx="51722" cy="51816"/>
            </a:xfrm>
          </p:grpSpPr>
          <p:sp>
            <p:nvSpPr>
              <p:cNvPr id="33710" name="Freeform 33709">
                <a:extLst>
                  <a:ext uri="{FF2B5EF4-FFF2-40B4-BE49-F238E27FC236}">
                    <a16:creationId xmlns:a16="http://schemas.microsoft.com/office/drawing/2014/main" id="{35B17525-0D41-B1B9-9366-1BE33A871E74}"/>
                  </a:ext>
                </a:extLst>
              </p:cNvPr>
              <p:cNvSpPr/>
              <p:nvPr/>
            </p:nvSpPr>
            <p:spPr>
              <a:xfrm>
                <a:off x="-77283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11" name="Freeform 33710">
                <a:extLst>
                  <a:ext uri="{FF2B5EF4-FFF2-40B4-BE49-F238E27FC236}">
                    <a16:creationId xmlns:a16="http://schemas.microsoft.com/office/drawing/2014/main" id="{7A9AA405-CC30-CE56-72C7-2B79411B75DD}"/>
                  </a:ext>
                </a:extLst>
              </p:cNvPr>
              <p:cNvSpPr/>
              <p:nvPr/>
            </p:nvSpPr>
            <p:spPr>
              <a:xfrm>
                <a:off x="-74697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4" name="Graphic 45">
              <a:extLst>
                <a:ext uri="{FF2B5EF4-FFF2-40B4-BE49-F238E27FC236}">
                  <a16:creationId xmlns:a16="http://schemas.microsoft.com/office/drawing/2014/main" id="{350B5A10-D36D-C808-618E-F96652DC636E}"/>
                </a:ext>
              </a:extLst>
            </p:cNvPr>
            <p:cNvGrpSpPr/>
            <p:nvPr/>
          </p:nvGrpSpPr>
          <p:grpSpPr>
            <a:xfrm>
              <a:off x="-801646" y="1049049"/>
              <a:ext cx="51722" cy="51816"/>
              <a:chOff x="-801646" y="1049049"/>
              <a:chExt cx="51722" cy="51816"/>
            </a:xfrm>
          </p:grpSpPr>
          <p:sp>
            <p:nvSpPr>
              <p:cNvPr id="33708" name="Freeform 33707">
                <a:extLst>
                  <a:ext uri="{FF2B5EF4-FFF2-40B4-BE49-F238E27FC236}">
                    <a16:creationId xmlns:a16="http://schemas.microsoft.com/office/drawing/2014/main" id="{6DC0A000-5964-F8B2-31AF-CB08A4C32E3A}"/>
                  </a:ext>
                </a:extLst>
              </p:cNvPr>
              <p:cNvSpPr/>
              <p:nvPr/>
            </p:nvSpPr>
            <p:spPr>
              <a:xfrm>
                <a:off x="-80164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09" name="Freeform 33708">
                <a:extLst>
                  <a:ext uri="{FF2B5EF4-FFF2-40B4-BE49-F238E27FC236}">
                    <a16:creationId xmlns:a16="http://schemas.microsoft.com/office/drawing/2014/main" id="{9670178D-AC29-A08F-96AC-9CF444B0D2DC}"/>
                  </a:ext>
                </a:extLst>
              </p:cNvPr>
              <p:cNvSpPr/>
              <p:nvPr/>
            </p:nvSpPr>
            <p:spPr>
              <a:xfrm>
                <a:off x="-775785"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5" name="Graphic 45">
              <a:extLst>
                <a:ext uri="{FF2B5EF4-FFF2-40B4-BE49-F238E27FC236}">
                  <a16:creationId xmlns:a16="http://schemas.microsoft.com/office/drawing/2014/main" id="{B2054BB5-0A1B-0F95-EC5D-8A593E1B4C47}"/>
                </a:ext>
              </a:extLst>
            </p:cNvPr>
            <p:cNvGrpSpPr/>
            <p:nvPr/>
          </p:nvGrpSpPr>
          <p:grpSpPr>
            <a:xfrm>
              <a:off x="-819806" y="1049049"/>
              <a:ext cx="51818" cy="51816"/>
              <a:chOff x="-819806" y="1049049"/>
              <a:chExt cx="51818" cy="51816"/>
            </a:xfrm>
          </p:grpSpPr>
          <p:sp>
            <p:nvSpPr>
              <p:cNvPr id="33706" name="Freeform 33705">
                <a:extLst>
                  <a:ext uri="{FF2B5EF4-FFF2-40B4-BE49-F238E27FC236}">
                    <a16:creationId xmlns:a16="http://schemas.microsoft.com/office/drawing/2014/main" id="{2B9BFE60-77A2-6D9D-59F6-3F7E84F0B6B9}"/>
                  </a:ext>
                </a:extLst>
              </p:cNvPr>
              <p:cNvSpPr/>
              <p:nvPr/>
            </p:nvSpPr>
            <p:spPr>
              <a:xfrm>
                <a:off x="-819806"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07" name="Freeform 33706">
                <a:extLst>
                  <a:ext uri="{FF2B5EF4-FFF2-40B4-BE49-F238E27FC236}">
                    <a16:creationId xmlns:a16="http://schemas.microsoft.com/office/drawing/2014/main" id="{550D5D6B-AF6B-AAB7-3D42-16B6213589F3}"/>
                  </a:ext>
                </a:extLst>
              </p:cNvPr>
              <p:cNvSpPr/>
              <p:nvPr/>
            </p:nvSpPr>
            <p:spPr>
              <a:xfrm>
                <a:off x="-793945"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6" name="Graphic 45">
              <a:extLst>
                <a:ext uri="{FF2B5EF4-FFF2-40B4-BE49-F238E27FC236}">
                  <a16:creationId xmlns:a16="http://schemas.microsoft.com/office/drawing/2014/main" id="{B77BE0B4-E6F2-5E8B-3944-642EC9BD73A3}"/>
                </a:ext>
              </a:extLst>
            </p:cNvPr>
            <p:cNvGrpSpPr/>
            <p:nvPr/>
          </p:nvGrpSpPr>
          <p:grpSpPr>
            <a:xfrm>
              <a:off x="-824560" y="1049049"/>
              <a:ext cx="51722" cy="51816"/>
              <a:chOff x="-824560" y="1049049"/>
              <a:chExt cx="51722" cy="51816"/>
            </a:xfrm>
          </p:grpSpPr>
          <p:sp>
            <p:nvSpPr>
              <p:cNvPr id="33704" name="Freeform 33703">
                <a:extLst>
                  <a:ext uri="{FF2B5EF4-FFF2-40B4-BE49-F238E27FC236}">
                    <a16:creationId xmlns:a16="http://schemas.microsoft.com/office/drawing/2014/main" id="{31AF7BDD-D95C-DDF0-291F-750284B91D3E}"/>
                  </a:ext>
                </a:extLst>
              </p:cNvPr>
              <p:cNvSpPr/>
              <p:nvPr/>
            </p:nvSpPr>
            <p:spPr>
              <a:xfrm>
                <a:off x="-824560"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05" name="Freeform 33704">
                <a:extLst>
                  <a:ext uri="{FF2B5EF4-FFF2-40B4-BE49-F238E27FC236}">
                    <a16:creationId xmlns:a16="http://schemas.microsoft.com/office/drawing/2014/main" id="{7CFD710D-9142-A0D2-522E-F49DC4A5959C}"/>
                  </a:ext>
                </a:extLst>
              </p:cNvPr>
              <p:cNvSpPr/>
              <p:nvPr/>
            </p:nvSpPr>
            <p:spPr>
              <a:xfrm>
                <a:off x="-798699"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7" name="Graphic 45">
              <a:extLst>
                <a:ext uri="{FF2B5EF4-FFF2-40B4-BE49-F238E27FC236}">
                  <a16:creationId xmlns:a16="http://schemas.microsoft.com/office/drawing/2014/main" id="{46C256B3-3533-2AAF-4D6C-CAE9FE4ECF8D}"/>
                </a:ext>
              </a:extLst>
            </p:cNvPr>
            <p:cNvGrpSpPr/>
            <p:nvPr/>
          </p:nvGrpSpPr>
          <p:grpSpPr>
            <a:xfrm>
              <a:off x="-850517" y="1049049"/>
              <a:ext cx="51818" cy="51816"/>
              <a:chOff x="-850517" y="1049049"/>
              <a:chExt cx="51818" cy="51816"/>
            </a:xfrm>
          </p:grpSpPr>
          <p:sp>
            <p:nvSpPr>
              <p:cNvPr id="33702" name="Freeform 33701">
                <a:extLst>
                  <a:ext uri="{FF2B5EF4-FFF2-40B4-BE49-F238E27FC236}">
                    <a16:creationId xmlns:a16="http://schemas.microsoft.com/office/drawing/2014/main" id="{678C001E-393A-E7CE-B1A1-7E447292EB5F}"/>
                  </a:ext>
                </a:extLst>
              </p:cNvPr>
              <p:cNvSpPr/>
              <p:nvPr/>
            </p:nvSpPr>
            <p:spPr>
              <a:xfrm>
                <a:off x="-850517"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03" name="Freeform 33702">
                <a:extLst>
                  <a:ext uri="{FF2B5EF4-FFF2-40B4-BE49-F238E27FC236}">
                    <a16:creationId xmlns:a16="http://schemas.microsoft.com/office/drawing/2014/main" id="{B5DD0D13-6D96-6362-86E5-8E59281D0DA3}"/>
                  </a:ext>
                </a:extLst>
              </p:cNvPr>
              <p:cNvSpPr/>
              <p:nvPr/>
            </p:nvSpPr>
            <p:spPr>
              <a:xfrm>
                <a:off x="-82456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8" name="Graphic 45">
              <a:extLst>
                <a:ext uri="{FF2B5EF4-FFF2-40B4-BE49-F238E27FC236}">
                  <a16:creationId xmlns:a16="http://schemas.microsoft.com/office/drawing/2014/main" id="{AEF7E706-ECFF-FC57-F404-1D7FD94FBEF1}"/>
                </a:ext>
              </a:extLst>
            </p:cNvPr>
            <p:cNvGrpSpPr/>
            <p:nvPr/>
          </p:nvGrpSpPr>
          <p:grpSpPr>
            <a:xfrm>
              <a:off x="-856602" y="1049049"/>
              <a:ext cx="51722" cy="51816"/>
              <a:chOff x="-856602" y="1049049"/>
              <a:chExt cx="51722" cy="51816"/>
            </a:xfrm>
          </p:grpSpPr>
          <p:sp>
            <p:nvSpPr>
              <p:cNvPr id="33700" name="Freeform 33699">
                <a:extLst>
                  <a:ext uri="{FF2B5EF4-FFF2-40B4-BE49-F238E27FC236}">
                    <a16:creationId xmlns:a16="http://schemas.microsoft.com/office/drawing/2014/main" id="{BB7DCAEC-F3EA-82A2-B1FC-2A67AF47ECD3}"/>
                  </a:ext>
                </a:extLst>
              </p:cNvPr>
              <p:cNvSpPr/>
              <p:nvPr/>
            </p:nvSpPr>
            <p:spPr>
              <a:xfrm>
                <a:off x="-856602"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701" name="Freeform 33700">
                <a:extLst>
                  <a:ext uri="{FF2B5EF4-FFF2-40B4-BE49-F238E27FC236}">
                    <a16:creationId xmlns:a16="http://schemas.microsoft.com/office/drawing/2014/main" id="{EF46F335-C5C6-2048-EE41-3FDE0A30E796}"/>
                  </a:ext>
                </a:extLst>
              </p:cNvPr>
              <p:cNvSpPr/>
              <p:nvPr/>
            </p:nvSpPr>
            <p:spPr>
              <a:xfrm>
                <a:off x="-83074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89" name="Graphic 45">
              <a:extLst>
                <a:ext uri="{FF2B5EF4-FFF2-40B4-BE49-F238E27FC236}">
                  <a16:creationId xmlns:a16="http://schemas.microsoft.com/office/drawing/2014/main" id="{7DDCD9DC-AEB0-2CCC-9376-5006E76BA111}"/>
                </a:ext>
              </a:extLst>
            </p:cNvPr>
            <p:cNvGrpSpPr/>
            <p:nvPr/>
          </p:nvGrpSpPr>
          <p:grpSpPr>
            <a:xfrm>
              <a:off x="-869057" y="1049049"/>
              <a:ext cx="51722" cy="51816"/>
              <a:chOff x="-869057" y="1049049"/>
              <a:chExt cx="51722" cy="51816"/>
            </a:xfrm>
          </p:grpSpPr>
          <p:sp>
            <p:nvSpPr>
              <p:cNvPr id="33698" name="Freeform 33697">
                <a:extLst>
                  <a:ext uri="{FF2B5EF4-FFF2-40B4-BE49-F238E27FC236}">
                    <a16:creationId xmlns:a16="http://schemas.microsoft.com/office/drawing/2014/main" id="{BFBBA0D1-8335-F26A-60DE-CAEF35C33626}"/>
                  </a:ext>
                </a:extLst>
              </p:cNvPr>
              <p:cNvSpPr/>
              <p:nvPr/>
            </p:nvSpPr>
            <p:spPr>
              <a:xfrm>
                <a:off x="-86905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99" name="Freeform 33698">
                <a:extLst>
                  <a:ext uri="{FF2B5EF4-FFF2-40B4-BE49-F238E27FC236}">
                    <a16:creationId xmlns:a16="http://schemas.microsoft.com/office/drawing/2014/main" id="{A1627CD1-7CFD-202A-18E8-C188DD71D1A5}"/>
                  </a:ext>
                </a:extLst>
              </p:cNvPr>
              <p:cNvSpPr/>
              <p:nvPr/>
            </p:nvSpPr>
            <p:spPr>
              <a:xfrm>
                <a:off x="-84319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0" name="Graphic 45">
              <a:extLst>
                <a:ext uri="{FF2B5EF4-FFF2-40B4-BE49-F238E27FC236}">
                  <a16:creationId xmlns:a16="http://schemas.microsoft.com/office/drawing/2014/main" id="{812C6B26-D4C5-31FF-D715-37CD3F583C8B}"/>
                </a:ext>
              </a:extLst>
            </p:cNvPr>
            <p:cNvGrpSpPr/>
            <p:nvPr/>
          </p:nvGrpSpPr>
          <p:grpSpPr>
            <a:xfrm>
              <a:off x="-903286" y="1049049"/>
              <a:ext cx="51722" cy="51816"/>
              <a:chOff x="-903286" y="1049049"/>
              <a:chExt cx="51722" cy="51816"/>
            </a:xfrm>
          </p:grpSpPr>
          <p:sp>
            <p:nvSpPr>
              <p:cNvPr id="33696" name="Freeform 33695">
                <a:extLst>
                  <a:ext uri="{FF2B5EF4-FFF2-40B4-BE49-F238E27FC236}">
                    <a16:creationId xmlns:a16="http://schemas.microsoft.com/office/drawing/2014/main" id="{5CAC3973-9931-06FB-F55E-97F6C148F97B}"/>
                  </a:ext>
                </a:extLst>
              </p:cNvPr>
              <p:cNvSpPr/>
              <p:nvPr/>
            </p:nvSpPr>
            <p:spPr>
              <a:xfrm>
                <a:off x="-90328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97" name="Freeform 33696">
                <a:extLst>
                  <a:ext uri="{FF2B5EF4-FFF2-40B4-BE49-F238E27FC236}">
                    <a16:creationId xmlns:a16="http://schemas.microsoft.com/office/drawing/2014/main" id="{F1B9D6AB-D12B-72C6-51D9-22B757B5A4B9}"/>
                  </a:ext>
                </a:extLst>
              </p:cNvPr>
              <p:cNvSpPr/>
              <p:nvPr/>
            </p:nvSpPr>
            <p:spPr>
              <a:xfrm>
                <a:off x="-87742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1" name="Graphic 45">
              <a:extLst>
                <a:ext uri="{FF2B5EF4-FFF2-40B4-BE49-F238E27FC236}">
                  <a16:creationId xmlns:a16="http://schemas.microsoft.com/office/drawing/2014/main" id="{74BB600B-A409-070A-0A7F-357C3F82FC05}"/>
                </a:ext>
              </a:extLst>
            </p:cNvPr>
            <p:cNvGrpSpPr/>
            <p:nvPr/>
          </p:nvGrpSpPr>
          <p:grpSpPr>
            <a:xfrm>
              <a:off x="-929147" y="1049049"/>
              <a:ext cx="51722" cy="51816"/>
              <a:chOff x="-929147" y="1049049"/>
              <a:chExt cx="51722" cy="51816"/>
            </a:xfrm>
          </p:grpSpPr>
          <p:sp>
            <p:nvSpPr>
              <p:cNvPr id="33694" name="Freeform 33693">
                <a:extLst>
                  <a:ext uri="{FF2B5EF4-FFF2-40B4-BE49-F238E27FC236}">
                    <a16:creationId xmlns:a16="http://schemas.microsoft.com/office/drawing/2014/main" id="{5347708A-66F5-47F6-A15D-5296D2D4FE61}"/>
                  </a:ext>
                </a:extLst>
              </p:cNvPr>
              <p:cNvSpPr/>
              <p:nvPr/>
            </p:nvSpPr>
            <p:spPr>
              <a:xfrm>
                <a:off x="-92914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95" name="Freeform 33694">
                <a:extLst>
                  <a:ext uri="{FF2B5EF4-FFF2-40B4-BE49-F238E27FC236}">
                    <a16:creationId xmlns:a16="http://schemas.microsoft.com/office/drawing/2014/main" id="{AF2D7F7A-00FC-F0B2-D823-914427119284}"/>
                  </a:ext>
                </a:extLst>
              </p:cNvPr>
              <p:cNvSpPr/>
              <p:nvPr/>
            </p:nvSpPr>
            <p:spPr>
              <a:xfrm>
                <a:off x="-90328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2" name="Graphic 45">
              <a:extLst>
                <a:ext uri="{FF2B5EF4-FFF2-40B4-BE49-F238E27FC236}">
                  <a16:creationId xmlns:a16="http://schemas.microsoft.com/office/drawing/2014/main" id="{0375EA4B-FEFE-12D7-5F42-456E56F9D35B}"/>
                </a:ext>
              </a:extLst>
            </p:cNvPr>
            <p:cNvGrpSpPr/>
            <p:nvPr/>
          </p:nvGrpSpPr>
          <p:grpSpPr>
            <a:xfrm>
              <a:off x="-924013" y="1049049"/>
              <a:ext cx="51722" cy="51816"/>
              <a:chOff x="-924013" y="1049049"/>
              <a:chExt cx="51722" cy="51816"/>
            </a:xfrm>
          </p:grpSpPr>
          <p:sp>
            <p:nvSpPr>
              <p:cNvPr id="33692" name="Freeform 33691">
                <a:extLst>
                  <a:ext uri="{FF2B5EF4-FFF2-40B4-BE49-F238E27FC236}">
                    <a16:creationId xmlns:a16="http://schemas.microsoft.com/office/drawing/2014/main" id="{0D7B5B47-8CBB-1FCA-5E99-75ACD6E875A6}"/>
                  </a:ext>
                </a:extLst>
              </p:cNvPr>
              <p:cNvSpPr/>
              <p:nvPr/>
            </p:nvSpPr>
            <p:spPr>
              <a:xfrm>
                <a:off x="-924013"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93" name="Freeform 33692">
                <a:extLst>
                  <a:ext uri="{FF2B5EF4-FFF2-40B4-BE49-F238E27FC236}">
                    <a16:creationId xmlns:a16="http://schemas.microsoft.com/office/drawing/2014/main" id="{6830C140-8E3D-F8EE-4F00-B64C84D6B527}"/>
                  </a:ext>
                </a:extLst>
              </p:cNvPr>
              <p:cNvSpPr/>
              <p:nvPr/>
            </p:nvSpPr>
            <p:spPr>
              <a:xfrm>
                <a:off x="-898152"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3" name="Graphic 45">
              <a:extLst>
                <a:ext uri="{FF2B5EF4-FFF2-40B4-BE49-F238E27FC236}">
                  <a16:creationId xmlns:a16="http://schemas.microsoft.com/office/drawing/2014/main" id="{11F9D0FB-D8F5-27F3-6D70-C90292D83726}"/>
                </a:ext>
              </a:extLst>
            </p:cNvPr>
            <p:cNvGrpSpPr/>
            <p:nvPr/>
          </p:nvGrpSpPr>
          <p:grpSpPr>
            <a:xfrm>
              <a:off x="-993801" y="1049049"/>
              <a:ext cx="51818" cy="51816"/>
              <a:chOff x="-993801" y="1049049"/>
              <a:chExt cx="51818" cy="51816"/>
            </a:xfrm>
          </p:grpSpPr>
          <p:sp>
            <p:nvSpPr>
              <p:cNvPr id="33690" name="Freeform 33689">
                <a:extLst>
                  <a:ext uri="{FF2B5EF4-FFF2-40B4-BE49-F238E27FC236}">
                    <a16:creationId xmlns:a16="http://schemas.microsoft.com/office/drawing/2014/main" id="{A783EE6A-3A82-D7B3-64E4-53C1B31E36DA}"/>
                  </a:ext>
                </a:extLst>
              </p:cNvPr>
              <p:cNvSpPr/>
              <p:nvPr/>
            </p:nvSpPr>
            <p:spPr>
              <a:xfrm>
                <a:off x="-993801"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91" name="Freeform 33690">
                <a:extLst>
                  <a:ext uri="{FF2B5EF4-FFF2-40B4-BE49-F238E27FC236}">
                    <a16:creationId xmlns:a16="http://schemas.microsoft.com/office/drawing/2014/main" id="{5EC78708-D811-422B-7396-129C6708F5F7}"/>
                  </a:ext>
                </a:extLst>
              </p:cNvPr>
              <p:cNvSpPr/>
              <p:nvPr/>
            </p:nvSpPr>
            <p:spPr>
              <a:xfrm>
                <a:off x="-96794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4" name="Graphic 45">
              <a:extLst>
                <a:ext uri="{FF2B5EF4-FFF2-40B4-BE49-F238E27FC236}">
                  <a16:creationId xmlns:a16="http://schemas.microsoft.com/office/drawing/2014/main" id="{755B98AF-37DF-A16F-ED94-B2540C7ADCDA}"/>
                </a:ext>
              </a:extLst>
            </p:cNvPr>
            <p:cNvGrpSpPr/>
            <p:nvPr/>
          </p:nvGrpSpPr>
          <p:grpSpPr>
            <a:xfrm>
              <a:off x="-1012722" y="1049049"/>
              <a:ext cx="51722" cy="51816"/>
              <a:chOff x="-1012722" y="1049049"/>
              <a:chExt cx="51722" cy="51816"/>
            </a:xfrm>
          </p:grpSpPr>
          <p:sp>
            <p:nvSpPr>
              <p:cNvPr id="33688" name="Freeform 33687">
                <a:extLst>
                  <a:ext uri="{FF2B5EF4-FFF2-40B4-BE49-F238E27FC236}">
                    <a16:creationId xmlns:a16="http://schemas.microsoft.com/office/drawing/2014/main" id="{F20CAFE9-BFFD-4545-B4FF-9F20334AC066}"/>
                  </a:ext>
                </a:extLst>
              </p:cNvPr>
              <p:cNvSpPr/>
              <p:nvPr/>
            </p:nvSpPr>
            <p:spPr>
              <a:xfrm>
                <a:off x="-1012722"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89" name="Freeform 33688">
                <a:extLst>
                  <a:ext uri="{FF2B5EF4-FFF2-40B4-BE49-F238E27FC236}">
                    <a16:creationId xmlns:a16="http://schemas.microsoft.com/office/drawing/2014/main" id="{5410A8B3-F81F-C5BD-9201-66E1C6DDD128}"/>
                  </a:ext>
                </a:extLst>
              </p:cNvPr>
              <p:cNvSpPr/>
              <p:nvPr/>
            </p:nvSpPr>
            <p:spPr>
              <a:xfrm>
                <a:off x="-98686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5" name="Graphic 45">
              <a:extLst>
                <a:ext uri="{FF2B5EF4-FFF2-40B4-BE49-F238E27FC236}">
                  <a16:creationId xmlns:a16="http://schemas.microsoft.com/office/drawing/2014/main" id="{8FD912AA-8282-6F77-D0C6-E1A56939CABC}"/>
                </a:ext>
              </a:extLst>
            </p:cNvPr>
            <p:cNvGrpSpPr/>
            <p:nvPr/>
          </p:nvGrpSpPr>
          <p:grpSpPr>
            <a:xfrm>
              <a:off x="-1049517" y="1049049"/>
              <a:ext cx="51722" cy="51816"/>
              <a:chOff x="-1049517" y="1049049"/>
              <a:chExt cx="51722" cy="51816"/>
            </a:xfrm>
          </p:grpSpPr>
          <p:sp>
            <p:nvSpPr>
              <p:cNvPr id="33686" name="Freeform 33685">
                <a:extLst>
                  <a:ext uri="{FF2B5EF4-FFF2-40B4-BE49-F238E27FC236}">
                    <a16:creationId xmlns:a16="http://schemas.microsoft.com/office/drawing/2014/main" id="{CA705D04-1084-0439-5622-532686E392FC}"/>
                  </a:ext>
                </a:extLst>
              </p:cNvPr>
              <p:cNvSpPr/>
              <p:nvPr/>
            </p:nvSpPr>
            <p:spPr>
              <a:xfrm>
                <a:off x="-1049517"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87" name="Freeform 33686">
                <a:extLst>
                  <a:ext uri="{FF2B5EF4-FFF2-40B4-BE49-F238E27FC236}">
                    <a16:creationId xmlns:a16="http://schemas.microsoft.com/office/drawing/2014/main" id="{0C437FD8-318F-AD9C-E5AF-AC10DA586644}"/>
                  </a:ext>
                </a:extLst>
              </p:cNvPr>
              <p:cNvSpPr/>
              <p:nvPr/>
            </p:nvSpPr>
            <p:spPr>
              <a:xfrm>
                <a:off x="-102365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6" name="Graphic 45">
              <a:extLst>
                <a:ext uri="{FF2B5EF4-FFF2-40B4-BE49-F238E27FC236}">
                  <a16:creationId xmlns:a16="http://schemas.microsoft.com/office/drawing/2014/main" id="{DE23D4DB-85C0-A16F-616D-9A952661F4FA}"/>
                </a:ext>
              </a:extLst>
            </p:cNvPr>
            <p:cNvGrpSpPr/>
            <p:nvPr/>
          </p:nvGrpSpPr>
          <p:grpSpPr>
            <a:xfrm>
              <a:off x="-1070054" y="1049049"/>
              <a:ext cx="51818" cy="51816"/>
              <a:chOff x="-1070054" y="1049049"/>
              <a:chExt cx="51818" cy="51816"/>
            </a:xfrm>
          </p:grpSpPr>
          <p:sp>
            <p:nvSpPr>
              <p:cNvPr id="33684" name="Freeform 33683">
                <a:extLst>
                  <a:ext uri="{FF2B5EF4-FFF2-40B4-BE49-F238E27FC236}">
                    <a16:creationId xmlns:a16="http://schemas.microsoft.com/office/drawing/2014/main" id="{9CF03B34-DC9A-443B-049B-A1388BC83802}"/>
                  </a:ext>
                </a:extLst>
              </p:cNvPr>
              <p:cNvSpPr/>
              <p:nvPr/>
            </p:nvSpPr>
            <p:spPr>
              <a:xfrm>
                <a:off x="-1070054"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85" name="Freeform 33684">
                <a:extLst>
                  <a:ext uri="{FF2B5EF4-FFF2-40B4-BE49-F238E27FC236}">
                    <a16:creationId xmlns:a16="http://schemas.microsoft.com/office/drawing/2014/main" id="{03235F7D-5E68-8002-9087-418C2A983801}"/>
                  </a:ext>
                </a:extLst>
              </p:cNvPr>
              <p:cNvSpPr/>
              <p:nvPr/>
            </p:nvSpPr>
            <p:spPr>
              <a:xfrm>
                <a:off x="-1044098"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7" name="Graphic 45">
              <a:extLst>
                <a:ext uri="{FF2B5EF4-FFF2-40B4-BE49-F238E27FC236}">
                  <a16:creationId xmlns:a16="http://schemas.microsoft.com/office/drawing/2014/main" id="{8387E9C1-2E13-9C85-F593-30B0CD287FFB}"/>
                </a:ext>
              </a:extLst>
            </p:cNvPr>
            <p:cNvGrpSpPr/>
            <p:nvPr/>
          </p:nvGrpSpPr>
          <p:grpSpPr>
            <a:xfrm>
              <a:off x="-1138226" y="1049049"/>
              <a:ext cx="51722" cy="51816"/>
              <a:chOff x="-1138226" y="1049049"/>
              <a:chExt cx="51722" cy="51816"/>
            </a:xfrm>
          </p:grpSpPr>
          <p:sp>
            <p:nvSpPr>
              <p:cNvPr id="33682" name="Freeform 33681">
                <a:extLst>
                  <a:ext uri="{FF2B5EF4-FFF2-40B4-BE49-F238E27FC236}">
                    <a16:creationId xmlns:a16="http://schemas.microsoft.com/office/drawing/2014/main" id="{8EF9CDF4-F28D-F9EC-F526-A9E43B144C64}"/>
                  </a:ext>
                </a:extLst>
              </p:cNvPr>
              <p:cNvSpPr/>
              <p:nvPr/>
            </p:nvSpPr>
            <p:spPr>
              <a:xfrm>
                <a:off x="-113822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83" name="Freeform 33682">
                <a:extLst>
                  <a:ext uri="{FF2B5EF4-FFF2-40B4-BE49-F238E27FC236}">
                    <a16:creationId xmlns:a16="http://schemas.microsoft.com/office/drawing/2014/main" id="{74B1BAE1-E07A-495C-D34C-FC7AF89E677D}"/>
                  </a:ext>
                </a:extLst>
              </p:cNvPr>
              <p:cNvSpPr/>
              <p:nvPr/>
            </p:nvSpPr>
            <p:spPr>
              <a:xfrm>
                <a:off x="-1112365"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8" name="Graphic 45">
              <a:extLst>
                <a:ext uri="{FF2B5EF4-FFF2-40B4-BE49-F238E27FC236}">
                  <a16:creationId xmlns:a16="http://schemas.microsoft.com/office/drawing/2014/main" id="{64421F3F-0B84-30A3-F64F-D265004D41DE}"/>
                </a:ext>
              </a:extLst>
            </p:cNvPr>
            <p:cNvGrpSpPr/>
            <p:nvPr/>
          </p:nvGrpSpPr>
          <p:grpSpPr>
            <a:xfrm>
              <a:off x="-1148590" y="1049049"/>
              <a:ext cx="51722" cy="51816"/>
              <a:chOff x="-1148590" y="1049049"/>
              <a:chExt cx="51722" cy="51816"/>
            </a:xfrm>
          </p:grpSpPr>
          <p:sp>
            <p:nvSpPr>
              <p:cNvPr id="33680" name="Freeform 33679">
                <a:extLst>
                  <a:ext uri="{FF2B5EF4-FFF2-40B4-BE49-F238E27FC236}">
                    <a16:creationId xmlns:a16="http://schemas.microsoft.com/office/drawing/2014/main" id="{4BD8FC2F-0900-E0D9-7AED-1D13340BD064}"/>
                  </a:ext>
                </a:extLst>
              </p:cNvPr>
              <p:cNvSpPr/>
              <p:nvPr/>
            </p:nvSpPr>
            <p:spPr>
              <a:xfrm>
                <a:off x="-1148590"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81" name="Freeform 33680">
                <a:extLst>
                  <a:ext uri="{FF2B5EF4-FFF2-40B4-BE49-F238E27FC236}">
                    <a16:creationId xmlns:a16="http://schemas.microsoft.com/office/drawing/2014/main" id="{F5BBB70B-4A2C-4F44-D97B-FD35085DB24B}"/>
                  </a:ext>
                </a:extLst>
              </p:cNvPr>
              <p:cNvSpPr/>
              <p:nvPr/>
            </p:nvSpPr>
            <p:spPr>
              <a:xfrm>
                <a:off x="-1122728"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299" name="Graphic 45">
              <a:extLst>
                <a:ext uri="{FF2B5EF4-FFF2-40B4-BE49-F238E27FC236}">
                  <a16:creationId xmlns:a16="http://schemas.microsoft.com/office/drawing/2014/main" id="{BF2F7F71-84C7-5403-DCF7-00130BF26B23}"/>
                </a:ext>
              </a:extLst>
            </p:cNvPr>
            <p:cNvGrpSpPr/>
            <p:nvPr/>
          </p:nvGrpSpPr>
          <p:grpSpPr>
            <a:xfrm>
              <a:off x="-1178159" y="1049049"/>
              <a:ext cx="51722" cy="51816"/>
              <a:chOff x="-1178159" y="1049049"/>
              <a:chExt cx="51722" cy="51816"/>
            </a:xfrm>
          </p:grpSpPr>
          <p:sp>
            <p:nvSpPr>
              <p:cNvPr id="33678" name="Freeform 33677">
                <a:extLst>
                  <a:ext uri="{FF2B5EF4-FFF2-40B4-BE49-F238E27FC236}">
                    <a16:creationId xmlns:a16="http://schemas.microsoft.com/office/drawing/2014/main" id="{2B5E2E40-EC3B-F30F-E92B-E21A9E434C62}"/>
                  </a:ext>
                </a:extLst>
              </p:cNvPr>
              <p:cNvSpPr/>
              <p:nvPr/>
            </p:nvSpPr>
            <p:spPr>
              <a:xfrm>
                <a:off x="-1178159"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79" name="Freeform 33678">
                <a:extLst>
                  <a:ext uri="{FF2B5EF4-FFF2-40B4-BE49-F238E27FC236}">
                    <a16:creationId xmlns:a16="http://schemas.microsoft.com/office/drawing/2014/main" id="{2BE2EDD4-8B89-D38F-396C-8DF2C69132F7}"/>
                  </a:ext>
                </a:extLst>
              </p:cNvPr>
              <p:cNvSpPr/>
              <p:nvPr/>
            </p:nvSpPr>
            <p:spPr>
              <a:xfrm>
                <a:off x="-1152298"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0" name="Graphic 45">
              <a:extLst>
                <a:ext uri="{FF2B5EF4-FFF2-40B4-BE49-F238E27FC236}">
                  <a16:creationId xmlns:a16="http://schemas.microsoft.com/office/drawing/2014/main" id="{518F17F0-07C3-7317-6B98-43334DAE1568}"/>
                </a:ext>
              </a:extLst>
            </p:cNvPr>
            <p:cNvGrpSpPr/>
            <p:nvPr/>
          </p:nvGrpSpPr>
          <p:grpSpPr>
            <a:xfrm>
              <a:off x="-1183293" y="1049049"/>
              <a:ext cx="51722" cy="51816"/>
              <a:chOff x="-1183293" y="1049049"/>
              <a:chExt cx="51722" cy="51816"/>
            </a:xfrm>
          </p:grpSpPr>
          <p:sp>
            <p:nvSpPr>
              <p:cNvPr id="33676" name="Freeform 33675">
                <a:extLst>
                  <a:ext uri="{FF2B5EF4-FFF2-40B4-BE49-F238E27FC236}">
                    <a16:creationId xmlns:a16="http://schemas.microsoft.com/office/drawing/2014/main" id="{82771197-5EDF-58F8-41AC-46897EEC36B3}"/>
                  </a:ext>
                </a:extLst>
              </p:cNvPr>
              <p:cNvSpPr/>
              <p:nvPr/>
            </p:nvSpPr>
            <p:spPr>
              <a:xfrm>
                <a:off x="-1183293"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77" name="Freeform 33676">
                <a:extLst>
                  <a:ext uri="{FF2B5EF4-FFF2-40B4-BE49-F238E27FC236}">
                    <a16:creationId xmlns:a16="http://schemas.microsoft.com/office/drawing/2014/main" id="{8ECDE206-AE6E-9A26-CBA1-E323ACC9FCF0}"/>
                  </a:ext>
                </a:extLst>
              </p:cNvPr>
              <p:cNvSpPr/>
              <p:nvPr/>
            </p:nvSpPr>
            <p:spPr>
              <a:xfrm>
                <a:off x="-1157432"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1" name="Graphic 45">
              <a:extLst>
                <a:ext uri="{FF2B5EF4-FFF2-40B4-BE49-F238E27FC236}">
                  <a16:creationId xmlns:a16="http://schemas.microsoft.com/office/drawing/2014/main" id="{B87456CB-6B06-4559-1B1B-B8CD6AC4C6F5}"/>
                </a:ext>
              </a:extLst>
            </p:cNvPr>
            <p:cNvGrpSpPr/>
            <p:nvPr/>
          </p:nvGrpSpPr>
          <p:grpSpPr>
            <a:xfrm>
              <a:off x="-1205922" y="1049049"/>
              <a:ext cx="51818" cy="51816"/>
              <a:chOff x="-1205922" y="1049049"/>
              <a:chExt cx="51818" cy="51816"/>
            </a:xfrm>
          </p:grpSpPr>
          <p:sp>
            <p:nvSpPr>
              <p:cNvPr id="33674" name="Freeform 33673">
                <a:extLst>
                  <a:ext uri="{FF2B5EF4-FFF2-40B4-BE49-F238E27FC236}">
                    <a16:creationId xmlns:a16="http://schemas.microsoft.com/office/drawing/2014/main" id="{BB5FDBFE-1B23-34C0-EC61-FFD49EE137EA}"/>
                  </a:ext>
                </a:extLst>
              </p:cNvPr>
              <p:cNvSpPr/>
              <p:nvPr/>
            </p:nvSpPr>
            <p:spPr>
              <a:xfrm>
                <a:off x="-1205922"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75" name="Freeform 33674">
                <a:extLst>
                  <a:ext uri="{FF2B5EF4-FFF2-40B4-BE49-F238E27FC236}">
                    <a16:creationId xmlns:a16="http://schemas.microsoft.com/office/drawing/2014/main" id="{60DCA015-D540-4C9B-B0E1-65EBA3D2AAED}"/>
                  </a:ext>
                </a:extLst>
              </p:cNvPr>
              <p:cNvSpPr/>
              <p:nvPr/>
            </p:nvSpPr>
            <p:spPr>
              <a:xfrm>
                <a:off x="-117996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2" name="Graphic 45">
              <a:extLst>
                <a:ext uri="{FF2B5EF4-FFF2-40B4-BE49-F238E27FC236}">
                  <a16:creationId xmlns:a16="http://schemas.microsoft.com/office/drawing/2014/main" id="{640683DD-FBE8-0186-0622-827CA7F42DFA}"/>
                </a:ext>
              </a:extLst>
            </p:cNvPr>
            <p:cNvGrpSpPr/>
            <p:nvPr/>
          </p:nvGrpSpPr>
          <p:grpSpPr>
            <a:xfrm>
              <a:off x="-1210581" y="1049049"/>
              <a:ext cx="51818" cy="51816"/>
              <a:chOff x="-1210581" y="1049049"/>
              <a:chExt cx="51818" cy="51816"/>
            </a:xfrm>
          </p:grpSpPr>
          <p:sp>
            <p:nvSpPr>
              <p:cNvPr id="33672" name="Freeform 33671">
                <a:extLst>
                  <a:ext uri="{FF2B5EF4-FFF2-40B4-BE49-F238E27FC236}">
                    <a16:creationId xmlns:a16="http://schemas.microsoft.com/office/drawing/2014/main" id="{C8C01717-C261-7160-B62D-DB9297E0EBA1}"/>
                  </a:ext>
                </a:extLst>
              </p:cNvPr>
              <p:cNvSpPr/>
              <p:nvPr/>
            </p:nvSpPr>
            <p:spPr>
              <a:xfrm>
                <a:off x="-1210581"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73" name="Freeform 33672">
                <a:extLst>
                  <a:ext uri="{FF2B5EF4-FFF2-40B4-BE49-F238E27FC236}">
                    <a16:creationId xmlns:a16="http://schemas.microsoft.com/office/drawing/2014/main" id="{14563CD8-5B2D-0F95-8EB6-30168772F60A}"/>
                  </a:ext>
                </a:extLst>
              </p:cNvPr>
              <p:cNvSpPr/>
              <p:nvPr/>
            </p:nvSpPr>
            <p:spPr>
              <a:xfrm>
                <a:off x="-118472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3" name="Graphic 45">
              <a:extLst>
                <a:ext uri="{FF2B5EF4-FFF2-40B4-BE49-F238E27FC236}">
                  <a16:creationId xmlns:a16="http://schemas.microsoft.com/office/drawing/2014/main" id="{BCE63F51-AE40-F7C7-795A-2B62E42413C8}"/>
                </a:ext>
              </a:extLst>
            </p:cNvPr>
            <p:cNvGrpSpPr/>
            <p:nvPr/>
          </p:nvGrpSpPr>
          <p:grpSpPr>
            <a:xfrm>
              <a:off x="-1215240" y="1049049"/>
              <a:ext cx="51722" cy="51816"/>
              <a:chOff x="-1215240" y="1049049"/>
              <a:chExt cx="51722" cy="51816"/>
            </a:xfrm>
          </p:grpSpPr>
          <p:sp>
            <p:nvSpPr>
              <p:cNvPr id="33670" name="Freeform 33669">
                <a:extLst>
                  <a:ext uri="{FF2B5EF4-FFF2-40B4-BE49-F238E27FC236}">
                    <a16:creationId xmlns:a16="http://schemas.microsoft.com/office/drawing/2014/main" id="{D85A8276-9ABB-76E6-75AB-B4F73AE78BE8}"/>
                  </a:ext>
                </a:extLst>
              </p:cNvPr>
              <p:cNvSpPr/>
              <p:nvPr/>
            </p:nvSpPr>
            <p:spPr>
              <a:xfrm>
                <a:off x="-1215240"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71" name="Freeform 33670">
                <a:extLst>
                  <a:ext uri="{FF2B5EF4-FFF2-40B4-BE49-F238E27FC236}">
                    <a16:creationId xmlns:a16="http://schemas.microsoft.com/office/drawing/2014/main" id="{87D5DFC3-9A57-A675-DB8A-775D681CA323}"/>
                  </a:ext>
                </a:extLst>
              </p:cNvPr>
              <p:cNvSpPr/>
              <p:nvPr/>
            </p:nvSpPr>
            <p:spPr>
              <a:xfrm>
                <a:off x="-1189379"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4" name="Graphic 45">
              <a:extLst>
                <a:ext uri="{FF2B5EF4-FFF2-40B4-BE49-F238E27FC236}">
                  <a16:creationId xmlns:a16="http://schemas.microsoft.com/office/drawing/2014/main" id="{362D9C17-7F5A-03E5-E3EC-360AD888989E}"/>
                </a:ext>
              </a:extLst>
            </p:cNvPr>
            <p:cNvGrpSpPr/>
            <p:nvPr/>
          </p:nvGrpSpPr>
          <p:grpSpPr>
            <a:xfrm>
              <a:off x="-1236443" y="1049049"/>
              <a:ext cx="51722" cy="51816"/>
              <a:chOff x="-1236443" y="1049049"/>
              <a:chExt cx="51722" cy="51816"/>
            </a:xfrm>
          </p:grpSpPr>
          <p:sp>
            <p:nvSpPr>
              <p:cNvPr id="33668" name="Freeform 33667">
                <a:extLst>
                  <a:ext uri="{FF2B5EF4-FFF2-40B4-BE49-F238E27FC236}">
                    <a16:creationId xmlns:a16="http://schemas.microsoft.com/office/drawing/2014/main" id="{4CAC7193-4C2F-C9C1-9B6A-F045D1261356}"/>
                  </a:ext>
                </a:extLst>
              </p:cNvPr>
              <p:cNvSpPr/>
              <p:nvPr/>
            </p:nvSpPr>
            <p:spPr>
              <a:xfrm>
                <a:off x="-1236443"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69" name="Freeform 33668">
                <a:extLst>
                  <a:ext uri="{FF2B5EF4-FFF2-40B4-BE49-F238E27FC236}">
                    <a16:creationId xmlns:a16="http://schemas.microsoft.com/office/drawing/2014/main" id="{5E2B2D52-9BE2-E2E5-4F2F-8F5093BCC10C}"/>
                  </a:ext>
                </a:extLst>
              </p:cNvPr>
              <p:cNvSpPr/>
              <p:nvPr/>
            </p:nvSpPr>
            <p:spPr>
              <a:xfrm>
                <a:off x="-121058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5" name="Graphic 45">
              <a:extLst>
                <a:ext uri="{FF2B5EF4-FFF2-40B4-BE49-F238E27FC236}">
                  <a16:creationId xmlns:a16="http://schemas.microsoft.com/office/drawing/2014/main" id="{CBDA9D8F-BA2A-B965-C9DE-DA78E8854456}"/>
                </a:ext>
              </a:extLst>
            </p:cNvPr>
            <p:cNvGrpSpPr/>
            <p:nvPr/>
          </p:nvGrpSpPr>
          <p:grpSpPr>
            <a:xfrm>
              <a:off x="-1229882" y="1049049"/>
              <a:ext cx="51722" cy="51816"/>
              <a:chOff x="-1229882" y="1049049"/>
              <a:chExt cx="51722" cy="51816"/>
            </a:xfrm>
          </p:grpSpPr>
          <p:sp>
            <p:nvSpPr>
              <p:cNvPr id="33666" name="Freeform 33665">
                <a:extLst>
                  <a:ext uri="{FF2B5EF4-FFF2-40B4-BE49-F238E27FC236}">
                    <a16:creationId xmlns:a16="http://schemas.microsoft.com/office/drawing/2014/main" id="{7B0A54F1-0BBC-E150-24AB-2D0816126996}"/>
                  </a:ext>
                </a:extLst>
              </p:cNvPr>
              <p:cNvSpPr/>
              <p:nvPr/>
            </p:nvSpPr>
            <p:spPr>
              <a:xfrm>
                <a:off x="-1229882"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67" name="Freeform 33666">
                <a:extLst>
                  <a:ext uri="{FF2B5EF4-FFF2-40B4-BE49-F238E27FC236}">
                    <a16:creationId xmlns:a16="http://schemas.microsoft.com/office/drawing/2014/main" id="{7B8D8C64-1994-1C58-BF19-AE59A2351299}"/>
                  </a:ext>
                </a:extLst>
              </p:cNvPr>
              <p:cNvSpPr/>
              <p:nvPr/>
            </p:nvSpPr>
            <p:spPr>
              <a:xfrm>
                <a:off x="-120402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6" name="Graphic 45">
              <a:extLst>
                <a:ext uri="{FF2B5EF4-FFF2-40B4-BE49-F238E27FC236}">
                  <a16:creationId xmlns:a16="http://schemas.microsoft.com/office/drawing/2014/main" id="{46A577C9-3CF0-5FB2-9E51-A3ADC4F04229}"/>
                </a:ext>
              </a:extLst>
            </p:cNvPr>
            <p:cNvGrpSpPr/>
            <p:nvPr/>
          </p:nvGrpSpPr>
          <p:grpSpPr>
            <a:xfrm>
              <a:off x="-1241101" y="1049049"/>
              <a:ext cx="51722" cy="51816"/>
              <a:chOff x="-1241101" y="1049049"/>
              <a:chExt cx="51722" cy="51816"/>
            </a:xfrm>
          </p:grpSpPr>
          <p:sp>
            <p:nvSpPr>
              <p:cNvPr id="33664" name="Freeform 33663">
                <a:extLst>
                  <a:ext uri="{FF2B5EF4-FFF2-40B4-BE49-F238E27FC236}">
                    <a16:creationId xmlns:a16="http://schemas.microsoft.com/office/drawing/2014/main" id="{3E8A3AD4-F631-4065-DE33-CA3F1E06B24A}"/>
                  </a:ext>
                </a:extLst>
              </p:cNvPr>
              <p:cNvSpPr/>
              <p:nvPr/>
            </p:nvSpPr>
            <p:spPr>
              <a:xfrm>
                <a:off x="-1241101"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65" name="Freeform 33664">
                <a:extLst>
                  <a:ext uri="{FF2B5EF4-FFF2-40B4-BE49-F238E27FC236}">
                    <a16:creationId xmlns:a16="http://schemas.microsoft.com/office/drawing/2014/main" id="{A092BA0A-8C35-B4AF-1F00-B70AC8BA65FA}"/>
                  </a:ext>
                </a:extLst>
              </p:cNvPr>
              <p:cNvSpPr/>
              <p:nvPr/>
            </p:nvSpPr>
            <p:spPr>
              <a:xfrm>
                <a:off x="-121524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7" name="Graphic 45">
              <a:extLst>
                <a:ext uri="{FF2B5EF4-FFF2-40B4-BE49-F238E27FC236}">
                  <a16:creationId xmlns:a16="http://schemas.microsoft.com/office/drawing/2014/main" id="{0F7007CE-B6E4-7EB2-E9D2-E56458E47D1A}"/>
                </a:ext>
              </a:extLst>
            </p:cNvPr>
            <p:cNvGrpSpPr/>
            <p:nvPr/>
          </p:nvGrpSpPr>
          <p:grpSpPr>
            <a:xfrm>
              <a:off x="-1245475" y="1049049"/>
              <a:ext cx="51818" cy="51816"/>
              <a:chOff x="-1245475" y="1049049"/>
              <a:chExt cx="51818" cy="51816"/>
            </a:xfrm>
          </p:grpSpPr>
          <p:sp>
            <p:nvSpPr>
              <p:cNvPr id="33662" name="Freeform 33661">
                <a:extLst>
                  <a:ext uri="{FF2B5EF4-FFF2-40B4-BE49-F238E27FC236}">
                    <a16:creationId xmlns:a16="http://schemas.microsoft.com/office/drawing/2014/main" id="{ECC96BF4-A9BA-49A9-6A49-7179348D45DE}"/>
                  </a:ext>
                </a:extLst>
              </p:cNvPr>
              <p:cNvSpPr/>
              <p:nvPr/>
            </p:nvSpPr>
            <p:spPr>
              <a:xfrm>
                <a:off x="-1245475"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63" name="Freeform 33662">
                <a:extLst>
                  <a:ext uri="{FF2B5EF4-FFF2-40B4-BE49-F238E27FC236}">
                    <a16:creationId xmlns:a16="http://schemas.microsoft.com/office/drawing/2014/main" id="{753C955A-289F-74ED-4732-E5080554FA02}"/>
                  </a:ext>
                </a:extLst>
              </p:cNvPr>
              <p:cNvSpPr/>
              <p:nvPr/>
            </p:nvSpPr>
            <p:spPr>
              <a:xfrm>
                <a:off x="-1219519"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8" name="Graphic 45">
              <a:extLst>
                <a:ext uri="{FF2B5EF4-FFF2-40B4-BE49-F238E27FC236}">
                  <a16:creationId xmlns:a16="http://schemas.microsoft.com/office/drawing/2014/main" id="{0B2D2D33-3A05-BA34-4DCF-F0686C1628C0}"/>
                </a:ext>
              </a:extLst>
            </p:cNvPr>
            <p:cNvGrpSpPr/>
            <p:nvPr/>
          </p:nvGrpSpPr>
          <p:grpSpPr>
            <a:xfrm>
              <a:off x="-1284553" y="1049049"/>
              <a:ext cx="51818" cy="51816"/>
              <a:chOff x="-1284553" y="1049049"/>
              <a:chExt cx="51818" cy="51816"/>
            </a:xfrm>
          </p:grpSpPr>
          <p:sp>
            <p:nvSpPr>
              <p:cNvPr id="33660" name="Freeform 33659">
                <a:extLst>
                  <a:ext uri="{FF2B5EF4-FFF2-40B4-BE49-F238E27FC236}">
                    <a16:creationId xmlns:a16="http://schemas.microsoft.com/office/drawing/2014/main" id="{9A4D52C8-3CF9-A2F9-6620-6B1339DBE3E8}"/>
                  </a:ext>
                </a:extLst>
              </p:cNvPr>
              <p:cNvSpPr/>
              <p:nvPr/>
            </p:nvSpPr>
            <p:spPr>
              <a:xfrm>
                <a:off x="-1284553"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61" name="Freeform 33660">
                <a:extLst>
                  <a:ext uri="{FF2B5EF4-FFF2-40B4-BE49-F238E27FC236}">
                    <a16:creationId xmlns:a16="http://schemas.microsoft.com/office/drawing/2014/main" id="{5F97523F-6B82-9610-2DAD-6A7FA58AAE10}"/>
                  </a:ext>
                </a:extLst>
              </p:cNvPr>
              <p:cNvSpPr/>
              <p:nvPr/>
            </p:nvSpPr>
            <p:spPr>
              <a:xfrm>
                <a:off x="-1258691"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09" name="Graphic 45">
              <a:extLst>
                <a:ext uri="{FF2B5EF4-FFF2-40B4-BE49-F238E27FC236}">
                  <a16:creationId xmlns:a16="http://schemas.microsoft.com/office/drawing/2014/main" id="{9FB3D6B7-1B0F-071A-320F-FC0CE97101E0}"/>
                </a:ext>
              </a:extLst>
            </p:cNvPr>
            <p:cNvGrpSpPr/>
            <p:nvPr/>
          </p:nvGrpSpPr>
          <p:grpSpPr>
            <a:xfrm>
              <a:off x="-1289021" y="1049049"/>
              <a:ext cx="51818" cy="51816"/>
              <a:chOff x="-1289021" y="1049049"/>
              <a:chExt cx="51818" cy="51816"/>
            </a:xfrm>
          </p:grpSpPr>
          <p:sp>
            <p:nvSpPr>
              <p:cNvPr id="33658" name="Freeform 33657">
                <a:extLst>
                  <a:ext uri="{FF2B5EF4-FFF2-40B4-BE49-F238E27FC236}">
                    <a16:creationId xmlns:a16="http://schemas.microsoft.com/office/drawing/2014/main" id="{32ACF00C-E076-48F5-8064-DEA20EEEF092}"/>
                  </a:ext>
                </a:extLst>
              </p:cNvPr>
              <p:cNvSpPr/>
              <p:nvPr/>
            </p:nvSpPr>
            <p:spPr>
              <a:xfrm>
                <a:off x="-1289021"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59" name="Freeform 33658">
                <a:extLst>
                  <a:ext uri="{FF2B5EF4-FFF2-40B4-BE49-F238E27FC236}">
                    <a16:creationId xmlns:a16="http://schemas.microsoft.com/office/drawing/2014/main" id="{69828489-5F5C-A86C-70A7-3B6AE2D0F359}"/>
                  </a:ext>
                </a:extLst>
              </p:cNvPr>
              <p:cNvSpPr/>
              <p:nvPr/>
            </p:nvSpPr>
            <p:spPr>
              <a:xfrm>
                <a:off x="-1263160"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0" name="Graphic 45">
              <a:extLst>
                <a:ext uri="{FF2B5EF4-FFF2-40B4-BE49-F238E27FC236}">
                  <a16:creationId xmlns:a16="http://schemas.microsoft.com/office/drawing/2014/main" id="{E4C47320-EA3A-386C-BF5B-2EC502B4793D}"/>
                </a:ext>
              </a:extLst>
            </p:cNvPr>
            <p:cNvGrpSpPr/>
            <p:nvPr/>
          </p:nvGrpSpPr>
          <p:grpSpPr>
            <a:xfrm>
              <a:off x="-1300336" y="1049049"/>
              <a:ext cx="51722" cy="51816"/>
              <a:chOff x="-1300336" y="1049049"/>
              <a:chExt cx="51722" cy="51816"/>
            </a:xfrm>
          </p:grpSpPr>
          <p:sp>
            <p:nvSpPr>
              <p:cNvPr id="33656" name="Freeform 33655">
                <a:extLst>
                  <a:ext uri="{FF2B5EF4-FFF2-40B4-BE49-F238E27FC236}">
                    <a16:creationId xmlns:a16="http://schemas.microsoft.com/office/drawing/2014/main" id="{FEDC7220-46C8-A9D9-2012-9E6F163BAE14}"/>
                  </a:ext>
                </a:extLst>
              </p:cNvPr>
              <p:cNvSpPr/>
              <p:nvPr/>
            </p:nvSpPr>
            <p:spPr>
              <a:xfrm>
                <a:off x="-130033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57" name="Freeform 33656">
                <a:extLst>
                  <a:ext uri="{FF2B5EF4-FFF2-40B4-BE49-F238E27FC236}">
                    <a16:creationId xmlns:a16="http://schemas.microsoft.com/office/drawing/2014/main" id="{4B7DE503-B9F9-ECFB-BB60-D459426EE9C3}"/>
                  </a:ext>
                </a:extLst>
              </p:cNvPr>
              <p:cNvSpPr/>
              <p:nvPr/>
            </p:nvSpPr>
            <p:spPr>
              <a:xfrm>
                <a:off x="-127447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1" name="Graphic 45">
              <a:extLst>
                <a:ext uri="{FF2B5EF4-FFF2-40B4-BE49-F238E27FC236}">
                  <a16:creationId xmlns:a16="http://schemas.microsoft.com/office/drawing/2014/main" id="{DF7BCD32-9B6F-65BC-A7ED-8D0394D658C1}"/>
                </a:ext>
              </a:extLst>
            </p:cNvPr>
            <p:cNvGrpSpPr/>
            <p:nvPr/>
          </p:nvGrpSpPr>
          <p:grpSpPr>
            <a:xfrm>
              <a:off x="-1304804" y="1049049"/>
              <a:ext cx="51722" cy="51816"/>
              <a:chOff x="-1304804" y="1049049"/>
              <a:chExt cx="51722" cy="51816"/>
            </a:xfrm>
          </p:grpSpPr>
          <p:sp>
            <p:nvSpPr>
              <p:cNvPr id="33654" name="Freeform 33653">
                <a:extLst>
                  <a:ext uri="{FF2B5EF4-FFF2-40B4-BE49-F238E27FC236}">
                    <a16:creationId xmlns:a16="http://schemas.microsoft.com/office/drawing/2014/main" id="{4D664BAE-9226-87F6-4E2B-84F7FB6739B9}"/>
                  </a:ext>
                </a:extLst>
              </p:cNvPr>
              <p:cNvSpPr/>
              <p:nvPr/>
            </p:nvSpPr>
            <p:spPr>
              <a:xfrm>
                <a:off x="-1304804"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55" name="Freeform 33654">
                <a:extLst>
                  <a:ext uri="{FF2B5EF4-FFF2-40B4-BE49-F238E27FC236}">
                    <a16:creationId xmlns:a16="http://schemas.microsoft.com/office/drawing/2014/main" id="{430B93C2-A58A-9A58-D023-D8DB79B9CEAF}"/>
                  </a:ext>
                </a:extLst>
              </p:cNvPr>
              <p:cNvSpPr/>
              <p:nvPr/>
            </p:nvSpPr>
            <p:spPr>
              <a:xfrm>
                <a:off x="-1278943"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2" name="Graphic 45">
              <a:extLst>
                <a:ext uri="{FF2B5EF4-FFF2-40B4-BE49-F238E27FC236}">
                  <a16:creationId xmlns:a16="http://schemas.microsoft.com/office/drawing/2014/main" id="{DB76C359-6204-8667-92BE-327B2D82AB73}"/>
                </a:ext>
              </a:extLst>
            </p:cNvPr>
            <p:cNvGrpSpPr/>
            <p:nvPr/>
          </p:nvGrpSpPr>
          <p:grpSpPr>
            <a:xfrm>
              <a:off x="-1320397" y="1049049"/>
              <a:ext cx="51818" cy="51816"/>
              <a:chOff x="-1320397" y="1049049"/>
              <a:chExt cx="51818" cy="51816"/>
            </a:xfrm>
          </p:grpSpPr>
          <p:sp>
            <p:nvSpPr>
              <p:cNvPr id="33652" name="Freeform 33651">
                <a:extLst>
                  <a:ext uri="{FF2B5EF4-FFF2-40B4-BE49-F238E27FC236}">
                    <a16:creationId xmlns:a16="http://schemas.microsoft.com/office/drawing/2014/main" id="{892F658B-280C-63A8-7021-6111D5887924}"/>
                  </a:ext>
                </a:extLst>
              </p:cNvPr>
              <p:cNvSpPr/>
              <p:nvPr/>
            </p:nvSpPr>
            <p:spPr>
              <a:xfrm>
                <a:off x="-1320397" y="107495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53" name="Freeform 33652">
                <a:extLst>
                  <a:ext uri="{FF2B5EF4-FFF2-40B4-BE49-F238E27FC236}">
                    <a16:creationId xmlns:a16="http://schemas.microsoft.com/office/drawing/2014/main" id="{5DF0FEF8-CCF1-3AFF-B960-D31EFF4FAC97}"/>
                  </a:ext>
                </a:extLst>
              </p:cNvPr>
              <p:cNvSpPr/>
              <p:nvPr/>
            </p:nvSpPr>
            <p:spPr>
              <a:xfrm>
                <a:off x="-1294536"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3" name="Graphic 45">
              <a:extLst>
                <a:ext uri="{FF2B5EF4-FFF2-40B4-BE49-F238E27FC236}">
                  <a16:creationId xmlns:a16="http://schemas.microsoft.com/office/drawing/2014/main" id="{051059DE-1785-5638-6492-4FE841353441}"/>
                </a:ext>
              </a:extLst>
            </p:cNvPr>
            <p:cNvGrpSpPr/>
            <p:nvPr/>
          </p:nvGrpSpPr>
          <p:grpSpPr>
            <a:xfrm>
              <a:off x="-1330666" y="1049049"/>
              <a:ext cx="51722" cy="51816"/>
              <a:chOff x="-1330666" y="1049049"/>
              <a:chExt cx="51722" cy="51816"/>
            </a:xfrm>
          </p:grpSpPr>
          <p:sp>
            <p:nvSpPr>
              <p:cNvPr id="33650" name="Freeform 33649">
                <a:extLst>
                  <a:ext uri="{FF2B5EF4-FFF2-40B4-BE49-F238E27FC236}">
                    <a16:creationId xmlns:a16="http://schemas.microsoft.com/office/drawing/2014/main" id="{19FE5EA3-A68C-8CF6-B73E-BFE4C66E7F5B}"/>
                  </a:ext>
                </a:extLst>
              </p:cNvPr>
              <p:cNvSpPr/>
              <p:nvPr/>
            </p:nvSpPr>
            <p:spPr>
              <a:xfrm>
                <a:off x="-1330666" y="107495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51" name="Freeform 33650">
                <a:extLst>
                  <a:ext uri="{FF2B5EF4-FFF2-40B4-BE49-F238E27FC236}">
                    <a16:creationId xmlns:a16="http://schemas.microsoft.com/office/drawing/2014/main" id="{D247D967-AC2D-9889-8540-3A1B00BAAD5E}"/>
                  </a:ext>
                </a:extLst>
              </p:cNvPr>
              <p:cNvSpPr/>
              <p:nvPr/>
            </p:nvSpPr>
            <p:spPr>
              <a:xfrm>
                <a:off x="-1304804" y="104904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4" name="Graphic 45">
              <a:extLst>
                <a:ext uri="{FF2B5EF4-FFF2-40B4-BE49-F238E27FC236}">
                  <a16:creationId xmlns:a16="http://schemas.microsoft.com/office/drawing/2014/main" id="{2CB7E48A-6C60-DEBA-93BF-7C7323C1DFD7}"/>
                </a:ext>
              </a:extLst>
            </p:cNvPr>
            <p:cNvGrpSpPr/>
            <p:nvPr/>
          </p:nvGrpSpPr>
          <p:grpSpPr>
            <a:xfrm>
              <a:off x="-1382484" y="1014759"/>
              <a:ext cx="51818" cy="51815"/>
              <a:chOff x="-1382484" y="1014759"/>
              <a:chExt cx="51818" cy="51815"/>
            </a:xfrm>
          </p:grpSpPr>
          <p:sp>
            <p:nvSpPr>
              <p:cNvPr id="33648" name="Freeform 33647">
                <a:extLst>
                  <a:ext uri="{FF2B5EF4-FFF2-40B4-BE49-F238E27FC236}">
                    <a16:creationId xmlns:a16="http://schemas.microsoft.com/office/drawing/2014/main" id="{D2EE8802-5DB9-6D7D-8C2A-C97A0A00EA70}"/>
                  </a:ext>
                </a:extLst>
              </p:cNvPr>
              <p:cNvSpPr/>
              <p:nvPr/>
            </p:nvSpPr>
            <p:spPr>
              <a:xfrm>
                <a:off x="-1382484"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49" name="Freeform 33648">
                <a:extLst>
                  <a:ext uri="{FF2B5EF4-FFF2-40B4-BE49-F238E27FC236}">
                    <a16:creationId xmlns:a16="http://schemas.microsoft.com/office/drawing/2014/main" id="{E2E63E89-FF33-F09E-287C-EA10C7FA128F}"/>
                  </a:ext>
                </a:extLst>
              </p:cNvPr>
              <p:cNvSpPr/>
              <p:nvPr/>
            </p:nvSpPr>
            <p:spPr>
              <a:xfrm>
                <a:off x="-1356527"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5" name="Graphic 45">
              <a:extLst>
                <a:ext uri="{FF2B5EF4-FFF2-40B4-BE49-F238E27FC236}">
                  <a16:creationId xmlns:a16="http://schemas.microsoft.com/office/drawing/2014/main" id="{7A2E81A0-B79B-8286-4237-46DA001A480C}"/>
                </a:ext>
              </a:extLst>
            </p:cNvPr>
            <p:cNvGrpSpPr/>
            <p:nvPr/>
          </p:nvGrpSpPr>
          <p:grpSpPr>
            <a:xfrm>
              <a:off x="-1388094" y="1014759"/>
              <a:ext cx="51818" cy="51815"/>
              <a:chOff x="-1388094" y="1014759"/>
              <a:chExt cx="51818" cy="51815"/>
            </a:xfrm>
          </p:grpSpPr>
          <p:sp>
            <p:nvSpPr>
              <p:cNvPr id="33646" name="Freeform 33645">
                <a:extLst>
                  <a:ext uri="{FF2B5EF4-FFF2-40B4-BE49-F238E27FC236}">
                    <a16:creationId xmlns:a16="http://schemas.microsoft.com/office/drawing/2014/main" id="{D5EDD78E-D044-DEC0-647B-6C688229C10D}"/>
                  </a:ext>
                </a:extLst>
              </p:cNvPr>
              <p:cNvSpPr/>
              <p:nvPr/>
            </p:nvSpPr>
            <p:spPr>
              <a:xfrm>
                <a:off x="-1388094"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47" name="Freeform 33646">
                <a:extLst>
                  <a:ext uri="{FF2B5EF4-FFF2-40B4-BE49-F238E27FC236}">
                    <a16:creationId xmlns:a16="http://schemas.microsoft.com/office/drawing/2014/main" id="{C299ED32-5E05-32E9-B5B2-ACE8D2BC6B38}"/>
                  </a:ext>
                </a:extLst>
              </p:cNvPr>
              <p:cNvSpPr/>
              <p:nvPr/>
            </p:nvSpPr>
            <p:spPr>
              <a:xfrm>
                <a:off x="-1362137"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6" name="Graphic 45">
              <a:extLst>
                <a:ext uri="{FF2B5EF4-FFF2-40B4-BE49-F238E27FC236}">
                  <a16:creationId xmlns:a16="http://schemas.microsoft.com/office/drawing/2014/main" id="{2F2C4C01-B2F4-6A74-129F-31C36DE420F4}"/>
                </a:ext>
              </a:extLst>
            </p:cNvPr>
            <p:cNvGrpSpPr/>
            <p:nvPr/>
          </p:nvGrpSpPr>
          <p:grpSpPr>
            <a:xfrm>
              <a:off x="-1408345" y="1014759"/>
              <a:ext cx="51818" cy="51815"/>
              <a:chOff x="-1408345" y="1014759"/>
              <a:chExt cx="51818" cy="51815"/>
            </a:xfrm>
          </p:grpSpPr>
          <p:sp>
            <p:nvSpPr>
              <p:cNvPr id="33644" name="Freeform 33643">
                <a:extLst>
                  <a:ext uri="{FF2B5EF4-FFF2-40B4-BE49-F238E27FC236}">
                    <a16:creationId xmlns:a16="http://schemas.microsoft.com/office/drawing/2014/main" id="{466F5105-3AF7-77CD-495F-2A798B4358B2}"/>
                  </a:ext>
                </a:extLst>
              </p:cNvPr>
              <p:cNvSpPr/>
              <p:nvPr/>
            </p:nvSpPr>
            <p:spPr>
              <a:xfrm>
                <a:off x="-1408345"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45" name="Freeform 33644">
                <a:extLst>
                  <a:ext uri="{FF2B5EF4-FFF2-40B4-BE49-F238E27FC236}">
                    <a16:creationId xmlns:a16="http://schemas.microsoft.com/office/drawing/2014/main" id="{98CF775E-8D52-F200-C164-2FE3B9B3DEAB}"/>
                  </a:ext>
                </a:extLst>
              </p:cNvPr>
              <p:cNvSpPr/>
              <p:nvPr/>
            </p:nvSpPr>
            <p:spPr>
              <a:xfrm>
                <a:off x="-1382484"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7" name="Graphic 45">
              <a:extLst>
                <a:ext uri="{FF2B5EF4-FFF2-40B4-BE49-F238E27FC236}">
                  <a16:creationId xmlns:a16="http://schemas.microsoft.com/office/drawing/2014/main" id="{F047ED39-C6D0-5496-523B-60A85B8E6A1C}"/>
                </a:ext>
              </a:extLst>
            </p:cNvPr>
            <p:cNvGrpSpPr/>
            <p:nvPr/>
          </p:nvGrpSpPr>
          <p:grpSpPr>
            <a:xfrm>
              <a:off x="-1439817" y="1014759"/>
              <a:ext cx="51722" cy="51815"/>
              <a:chOff x="-1439817" y="1014759"/>
              <a:chExt cx="51722" cy="51815"/>
            </a:xfrm>
          </p:grpSpPr>
          <p:sp>
            <p:nvSpPr>
              <p:cNvPr id="33642" name="Freeform 33641">
                <a:extLst>
                  <a:ext uri="{FF2B5EF4-FFF2-40B4-BE49-F238E27FC236}">
                    <a16:creationId xmlns:a16="http://schemas.microsoft.com/office/drawing/2014/main" id="{01C0E896-2094-CD3C-D3B4-506216731D07}"/>
                  </a:ext>
                </a:extLst>
              </p:cNvPr>
              <p:cNvSpPr/>
              <p:nvPr/>
            </p:nvSpPr>
            <p:spPr>
              <a:xfrm>
                <a:off x="-143981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43" name="Freeform 33642">
                <a:extLst>
                  <a:ext uri="{FF2B5EF4-FFF2-40B4-BE49-F238E27FC236}">
                    <a16:creationId xmlns:a16="http://schemas.microsoft.com/office/drawing/2014/main" id="{ADB6815C-8A3B-356A-4854-CE5313AD9643}"/>
                  </a:ext>
                </a:extLst>
              </p:cNvPr>
              <p:cNvSpPr/>
              <p:nvPr/>
            </p:nvSpPr>
            <p:spPr>
              <a:xfrm>
                <a:off x="-1413955"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8" name="Graphic 45">
              <a:extLst>
                <a:ext uri="{FF2B5EF4-FFF2-40B4-BE49-F238E27FC236}">
                  <a16:creationId xmlns:a16="http://schemas.microsoft.com/office/drawing/2014/main" id="{29292B0E-AB6B-A799-7101-BD48E236005C}"/>
                </a:ext>
              </a:extLst>
            </p:cNvPr>
            <p:cNvGrpSpPr/>
            <p:nvPr/>
          </p:nvGrpSpPr>
          <p:grpSpPr>
            <a:xfrm>
              <a:off x="-1452367" y="1014759"/>
              <a:ext cx="51722" cy="51815"/>
              <a:chOff x="-1452367" y="1014759"/>
              <a:chExt cx="51722" cy="51815"/>
            </a:xfrm>
          </p:grpSpPr>
          <p:sp>
            <p:nvSpPr>
              <p:cNvPr id="33640" name="Freeform 33639">
                <a:extLst>
                  <a:ext uri="{FF2B5EF4-FFF2-40B4-BE49-F238E27FC236}">
                    <a16:creationId xmlns:a16="http://schemas.microsoft.com/office/drawing/2014/main" id="{F0158800-C3A7-5D0F-0180-F45F259F715F}"/>
                  </a:ext>
                </a:extLst>
              </p:cNvPr>
              <p:cNvSpPr/>
              <p:nvPr/>
            </p:nvSpPr>
            <p:spPr>
              <a:xfrm>
                <a:off x="-145236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41" name="Freeform 33640">
                <a:extLst>
                  <a:ext uri="{FF2B5EF4-FFF2-40B4-BE49-F238E27FC236}">
                    <a16:creationId xmlns:a16="http://schemas.microsoft.com/office/drawing/2014/main" id="{1FDC6C0E-5EC0-6658-EC74-DD90A5A707A7}"/>
                  </a:ext>
                </a:extLst>
              </p:cNvPr>
              <p:cNvSpPr/>
              <p:nvPr/>
            </p:nvSpPr>
            <p:spPr>
              <a:xfrm>
                <a:off x="-1426506"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19" name="Graphic 45">
              <a:extLst>
                <a:ext uri="{FF2B5EF4-FFF2-40B4-BE49-F238E27FC236}">
                  <a16:creationId xmlns:a16="http://schemas.microsoft.com/office/drawing/2014/main" id="{82C29A61-1764-E5D2-0E56-0333C0B431D2}"/>
                </a:ext>
              </a:extLst>
            </p:cNvPr>
            <p:cNvGrpSpPr/>
            <p:nvPr/>
          </p:nvGrpSpPr>
          <p:grpSpPr>
            <a:xfrm>
              <a:off x="-1471383" y="1014759"/>
              <a:ext cx="51722" cy="51815"/>
              <a:chOff x="-1471383" y="1014759"/>
              <a:chExt cx="51722" cy="51815"/>
            </a:xfrm>
          </p:grpSpPr>
          <p:sp>
            <p:nvSpPr>
              <p:cNvPr id="33638" name="Freeform 33637">
                <a:extLst>
                  <a:ext uri="{FF2B5EF4-FFF2-40B4-BE49-F238E27FC236}">
                    <a16:creationId xmlns:a16="http://schemas.microsoft.com/office/drawing/2014/main" id="{2802A728-1439-699E-4245-2AC5DC8113F3}"/>
                  </a:ext>
                </a:extLst>
              </p:cNvPr>
              <p:cNvSpPr/>
              <p:nvPr/>
            </p:nvSpPr>
            <p:spPr>
              <a:xfrm>
                <a:off x="-1471383"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39" name="Freeform 33638">
                <a:extLst>
                  <a:ext uri="{FF2B5EF4-FFF2-40B4-BE49-F238E27FC236}">
                    <a16:creationId xmlns:a16="http://schemas.microsoft.com/office/drawing/2014/main" id="{B0C3FD7C-FF35-26AC-F84E-75E70340E666}"/>
                  </a:ext>
                </a:extLst>
              </p:cNvPr>
              <p:cNvSpPr/>
              <p:nvPr/>
            </p:nvSpPr>
            <p:spPr>
              <a:xfrm>
                <a:off x="-1445521"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0" name="Graphic 45">
              <a:extLst>
                <a:ext uri="{FF2B5EF4-FFF2-40B4-BE49-F238E27FC236}">
                  <a16:creationId xmlns:a16="http://schemas.microsoft.com/office/drawing/2014/main" id="{CEADCFDC-5EA0-8A22-D257-491E0BEE17F4}"/>
                </a:ext>
              </a:extLst>
            </p:cNvPr>
            <p:cNvGrpSpPr/>
            <p:nvPr/>
          </p:nvGrpSpPr>
          <p:grpSpPr>
            <a:xfrm>
              <a:off x="-1476042" y="1014759"/>
              <a:ext cx="51722" cy="51815"/>
              <a:chOff x="-1476042" y="1014759"/>
              <a:chExt cx="51722" cy="51815"/>
            </a:xfrm>
          </p:grpSpPr>
          <p:sp>
            <p:nvSpPr>
              <p:cNvPr id="33636" name="Freeform 33635">
                <a:extLst>
                  <a:ext uri="{FF2B5EF4-FFF2-40B4-BE49-F238E27FC236}">
                    <a16:creationId xmlns:a16="http://schemas.microsoft.com/office/drawing/2014/main" id="{86086470-671D-8B9F-3CAA-E49C206F3138}"/>
                  </a:ext>
                </a:extLst>
              </p:cNvPr>
              <p:cNvSpPr/>
              <p:nvPr/>
            </p:nvSpPr>
            <p:spPr>
              <a:xfrm>
                <a:off x="-1476042"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37" name="Freeform 33636">
                <a:extLst>
                  <a:ext uri="{FF2B5EF4-FFF2-40B4-BE49-F238E27FC236}">
                    <a16:creationId xmlns:a16="http://schemas.microsoft.com/office/drawing/2014/main" id="{159CDC05-027E-0150-2946-4A2753128FA1}"/>
                  </a:ext>
                </a:extLst>
              </p:cNvPr>
              <p:cNvSpPr/>
              <p:nvPr/>
            </p:nvSpPr>
            <p:spPr>
              <a:xfrm>
                <a:off x="-1450180"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1" name="Graphic 45">
              <a:extLst>
                <a:ext uri="{FF2B5EF4-FFF2-40B4-BE49-F238E27FC236}">
                  <a16:creationId xmlns:a16="http://schemas.microsoft.com/office/drawing/2014/main" id="{AC56FF81-C14C-B49C-715D-944E68B93C0C}"/>
                </a:ext>
              </a:extLst>
            </p:cNvPr>
            <p:cNvGrpSpPr/>
            <p:nvPr/>
          </p:nvGrpSpPr>
          <p:grpSpPr>
            <a:xfrm>
              <a:off x="-1497244" y="1014759"/>
              <a:ext cx="51722" cy="51815"/>
              <a:chOff x="-1497244" y="1014759"/>
              <a:chExt cx="51722" cy="51815"/>
            </a:xfrm>
          </p:grpSpPr>
          <p:sp>
            <p:nvSpPr>
              <p:cNvPr id="33634" name="Freeform 33633">
                <a:extLst>
                  <a:ext uri="{FF2B5EF4-FFF2-40B4-BE49-F238E27FC236}">
                    <a16:creationId xmlns:a16="http://schemas.microsoft.com/office/drawing/2014/main" id="{B499897D-3A2D-100F-234A-E854F8A49E56}"/>
                  </a:ext>
                </a:extLst>
              </p:cNvPr>
              <p:cNvSpPr/>
              <p:nvPr/>
            </p:nvSpPr>
            <p:spPr>
              <a:xfrm>
                <a:off x="-1497244"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35" name="Freeform 33634">
                <a:extLst>
                  <a:ext uri="{FF2B5EF4-FFF2-40B4-BE49-F238E27FC236}">
                    <a16:creationId xmlns:a16="http://schemas.microsoft.com/office/drawing/2014/main" id="{D6CF5736-6A09-6A0B-5BD0-5AC40A54A5F7}"/>
                  </a:ext>
                </a:extLst>
              </p:cNvPr>
              <p:cNvSpPr/>
              <p:nvPr/>
            </p:nvSpPr>
            <p:spPr>
              <a:xfrm>
                <a:off x="-1471383"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2" name="Graphic 45">
              <a:extLst>
                <a:ext uri="{FF2B5EF4-FFF2-40B4-BE49-F238E27FC236}">
                  <a16:creationId xmlns:a16="http://schemas.microsoft.com/office/drawing/2014/main" id="{05BF8A09-3ACD-A89A-A900-3B4A955C365A}"/>
                </a:ext>
              </a:extLst>
            </p:cNvPr>
            <p:cNvGrpSpPr/>
            <p:nvPr/>
          </p:nvGrpSpPr>
          <p:grpSpPr>
            <a:xfrm>
              <a:off x="-1518447" y="1014759"/>
              <a:ext cx="51722" cy="51815"/>
              <a:chOff x="-1518447" y="1014759"/>
              <a:chExt cx="51722" cy="51815"/>
            </a:xfrm>
          </p:grpSpPr>
          <p:sp>
            <p:nvSpPr>
              <p:cNvPr id="33632" name="Freeform 33631">
                <a:extLst>
                  <a:ext uri="{FF2B5EF4-FFF2-40B4-BE49-F238E27FC236}">
                    <a16:creationId xmlns:a16="http://schemas.microsoft.com/office/drawing/2014/main" id="{F09370C4-A3AD-3008-14BA-37D45F3B446E}"/>
                  </a:ext>
                </a:extLst>
              </p:cNvPr>
              <p:cNvSpPr/>
              <p:nvPr/>
            </p:nvSpPr>
            <p:spPr>
              <a:xfrm>
                <a:off x="-151844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33" name="Freeform 33632">
                <a:extLst>
                  <a:ext uri="{FF2B5EF4-FFF2-40B4-BE49-F238E27FC236}">
                    <a16:creationId xmlns:a16="http://schemas.microsoft.com/office/drawing/2014/main" id="{809C4A64-57C1-FD2A-5CAE-83B3D71B0405}"/>
                  </a:ext>
                </a:extLst>
              </p:cNvPr>
              <p:cNvSpPr/>
              <p:nvPr/>
            </p:nvSpPr>
            <p:spPr>
              <a:xfrm>
                <a:off x="-1492585"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3" name="Graphic 45">
              <a:extLst>
                <a:ext uri="{FF2B5EF4-FFF2-40B4-BE49-F238E27FC236}">
                  <a16:creationId xmlns:a16="http://schemas.microsoft.com/office/drawing/2014/main" id="{AF0EAE83-1F02-D301-573B-D15A649F5E5B}"/>
                </a:ext>
              </a:extLst>
            </p:cNvPr>
            <p:cNvGrpSpPr/>
            <p:nvPr/>
          </p:nvGrpSpPr>
          <p:grpSpPr>
            <a:xfrm>
              <a:off x="-1534515" y="1014759"/>
              <a:ext cx="51722" cy="51815"/>
              <a:chOff x="-1534515" y="1014759"/>
              <a:chExt cx="51722" cy="51815"/>
            </a:xfrm>
          </p:grpSpPr>
          <p:sp>
            <p:nvSpPr>
              <p:cNvPr id="33630" name="Freeform 33629">
                <a:extLst>
                  <a:ext uri="{FF2B5EF4-FFF2-40B4-BE49-F238E27FC236}">
                    <a16:creationId xmlns:a16="http://schemas.microsoft.com/office/drawing/2014/main" id="{CDC1AE92-36AE-EAE1-6D19-9D46480CEDCE}"/>
                  </a:ext>
                </a:extLst>
              </p:cNvPr>
              <p:cNvSpPr/>
              <p:nvPr/>
            </p:nvSpPr>
            <p:spPr>
              <a:xfrm>
                <a:off x="-1534515"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31" name="Freeform 33630">
                <a:extLst>
                  <a:ext uri="{FF2B5EF4-FFF2-40B4-BE49-F238E27FC236}">
                    <a16:creationId xmlns:a16="http://schemas.microsoft.com/office/drawing/2014/main" id="{B44B4601-A179-89DC-E57E-AA3BFD2562E8}"/>
                  </a:ext>
                </a:extLst>
              </p:cNvPr>
              <p:cNvSpPr/>
              <p:nvPr/>
            </p:nvSpPr>
            <p:spPr>
              <a:xfrm>
                <a:off x="-1508654"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4" name="Graphic 45">
              <a:extLst>
                <a:ext uri="{FF2B5EF4-FFF2-40B4-BE49-F238E27FC236}">
                  <a16:creationId xmlns:a16="http://schemas.microsoft.com/office/drawing/2014/main" id="{EA0FBF11-4D19-025F-ED36-0FCCEC4ED9A2}"/>
                </a:ext>
              </a:extLst>
            </p:cNvPr>
            <p:cNvGrpSpPr/>
            <p:nvPr/>
          </p:nvGrpSpPr>
          <p:grpSpPr>
            <a:xfrm>
              <a:off x="-1539174" y="1014759"/>
              <a:ext cx="51818" cy="51815"/>
              <a:chOff x="-1539174" y="1014759"/>
              <a:chExt cx="51818" cy="51815"/>
            </a:xfrm>
          </p:grpSpPr>
          <p:sp>
            <p:nvSpPr>
              <p:cNvPr id="33628" name="Freeform 33627">
                <a:extLst>
                  <a:ext uri="{FF2B5EF4-FFF2-40B4-BE49-F238E27FC236}">
                    <a16:creationId xmlns:a16="http://schemas.microsoft.com/office/drawing/2014/main" id="{A32F9AE5-371F-C873-CC70-382AE5970864}"/>
                  </a:ext>
                </a:extLst>
              </p:cNvPr>
              <p:cNvSpPr/>
              <p:nvPr/>
            </p:nvSpPr>
            <p:spPr>
              <a:xfrm>
                <a:off x="-1539174" y="104066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29" name="Freeform 33628">
                <a:extLst>
                  <a:ext uri="{FF2B5EF4-FFF2-40B4-BE49-F238E27FC236}">
                    <a16:creationId xmlns:a16="http://schemas.microsoft.com/office/drawing/2014/main" id="{E20CC10E-1F67-02D6-AAFE-B6F6BAFA24B0}"/>
                  </a:ext>
                </a:extLst>
              </p:cNvPr>
              <p:cNvSpPr/>
              <p:nvPr/>
            </p:nvSpPr>
            <p:spPr>
              <a:xfrm>
                <a:off x="-1513313"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5" name="Graphic 45">
              <a:extLst>
                <a:ext uri="{FF2B5EF4-FFF2-40B4-BE49-F238E27FC236}">
                  <a16:creationId xmlns:a16="http://schemas.microsoft.com/office/drawing/2014/main" id="{384268BC-16A3-3206-000C-2EE4E529C2C3}"/>
                </a:ext>
              </a:extLst>
            </p:cNvPr>
            <p:cNvGrpSpPr/>
            <p:nvPr/>
          </p:nvGrpSpPr>
          <p:grpSpPr>
            <a:xfrm>
              <a:off x="-1578727" y="1014759"/>
              <a:ext cx="51722" cy="51815"/>
              <a:chOff x="-1578727" y="1014759"/>
              <a:chExt cx="51722" cy="51815"/>
            </a:xfrm>
          </p:grpSpPr>
          <p:sp>
            <p:nvSpPr>
              <p:cNvPr id="33626" name="Freeform 33625">
                <a:extLst>
                  <a:ext uri="{FF2B5EF4-FFF2-40B4-BE49-F238E27FC236}">
                    <a16:creationId xmlns:a16="http://schemas.microsoft.com/office/drawing/2014/main" id="{9F3BC74C-4DC5-5255-3201-F6BE39EA8F92}"/>
                  </a:ext>
                </a:extLst>
              </p:cNvPr>
              <p:cNvSpPr/>
              <p:nvPr/>
            </p:nvSpPr>
            <p:spPr>
              <a:xfrm>
                <a:off x="-157872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27" name="Freeform 33626">
                <a:extLst>
                  <a:ext uri="{FF2B5EF4-FFF2-40B4-BE49-F238E27FC236}">
                    <a16:creationId xmlns:a16="http://schemas.microsoft.com/office/drawing/2014/main" id="{D182A27F-67F5-4207-DCE1-EDF9C5F6E403}"/>
                  </a:ext>
                </a:extLst>
              </p:cNvPr>
              <p:cNvSpPr/>
              <p:nvPr/>
            </p:nvSpPr>
            <p:spPr>
              <a:xfrm>
                <a:off x="-1552866"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6" name="Graphic 45">
              <a:extLst>
                <a:ext uri="{FF2B5EF4-FFF2-40B4-BE49-F238E27FC236}">
                  <a16:creationId xmlns:a16="http://schemas.microsoft.com/office/drawing/2014/main" id="{3C88E008-64F8-0DFD-2476-7368B6B36F15}"/>
                </a:ext>
              </a:extLst>
            </p:cNvPr>
            <p:cNvGrpSpPr/>
            <p:nvPr/>
          </p:nvGrpSpPr>
          <p:grpSpPr>
            <a:xfrm>
              <a:off x="-1597267" y="1014759"/>
              <a:ext cx="51722" cy="51815"/>
              <a:chOff x="-1597267" y="1014759"/>
              <a:chExt cx="51722" cy="51815"/>
            </a:xfrm>
          </p:grpSpPr>
          <p:sp>
            <p:nvSpPr>
              <p:cNvPr id="33624" name="Freeform 33623">
                <a:extLst>
                  <a:ext uri="{FF2B5EF4-FFF2-40B4-BE49-F238E27FC236}">
                    <a16:creationId xmlns:a16="http://schemas.microsoft.com/office/drawing/2014/main" id="{607A6150-140A-053E-20F8-C4DEA1679759}"/>
                  </a:ext>
                </a:extLst>
              </p:cNvPr>
              <p:cNvSpPr/>
              <p:nvPr/>
            </p:nvSpPr>
            <p:spPr>
              <a:xfrm>
                <a:off x="-1597267" y="104066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25" name="Freeform 33624">
                <a:extLst>
                  <a:ext uri="{FF2B5EF4-FFF2-40B4-BE49-F238E27FC236}">
                    <a16:creationId xmlns:a16="http://schemas.microsoft.com/office/drawing/2014/main" id="{9626D3B7-8162-79DA-752B-62D2618EFA7D}"/>
                  </a:ext>
                </a:extLst>
              </p:cNvPr>
              <p:cNvSpPr/>
              <p:nvPr/>
            </p:nvSpPr>
            <p:spPr>
              <a:xfrm>
                <a:off x="-1571406" y="101475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7" name="Graphic 45">
              <a:extLst>
                <a:ext uri="{FF2B5EF4-FFF2-40B4-BE49-F238E27FC236}">
                  <a16:creationId xmlns:a16="http://schemas.microsoft.com/office/drawing/2014/main" id="{563E64F1-75E4-5710-9049-5D84EAED547B}"/>
                </a:ext>
              </a:extLst>
            </p:cNvPr>
            <p:cNvGrpSpPr/>
            <p:nvPr/>
          </p:nvGrpSpPr>
          <p:grpSpPr>
            <a:xfrm>
              <a:off x="-1618090" y="990565"/>
              <a:ext cx="51818" cy="51816"/>
              <a:chOff x="-1618090" y="990565"/>
              <a:chExt cx="51818" cy="51816"/>
            </a:xfrm>
          </p:grpSpPr>
          <p:sp>
            <p:nvSpPr>
              <p:cNvPr id="33622" name="Freeform 33621">
                <a:extLst>
                  <a:ext uri="{FF2B5EF4-FFF2-40B4-BE49-F238E27FC236}">
                    <a16:creationId xmlns:a16="http://schemas.microsoft.com/office/drawing/2014/main" id="{6C8644AB-7BB3-38E6-73B5-37EF2012B9FD}"/>
                  </a:ext>
                </a:extLst>
              </p:cNvPr>
              <p:cNvSpPr/>
              <p:nvPr/>
            </p:nvSpPr>
            <p:spPr>
              <a:xfrm>
                <a:off x="-1618090" y="101647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23" name="Freeform 33622">
                <a:extLst>
                  <a:ext uri="{FF2B5EF4-FFF2-40B4-BE49-F238E27FC236}">
                    <a16:creationId xmlns:a16="http://schemas.microsoft.com/office/drawing/2014/main" id="{3FE0AAE4-DD05-738C-CC4E-769FF533BDC3}"/>
                  </a:ext>
                </a:extLst>
              </p:cNvPr>
              <p:cNvSpPr/>
              <p:nvPr/>
            </p:nvSpPr>
            <p:spPr>
              <a:xfrm>
                <a:off x="-159213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8" name="Graphic 45">
              <a:extLst>
                <a:ext uri="{FF2B5EF4-FFF2-40B4-BE49-F238E27FC236}">
                  <a16:creationId xmlns:a16="http://schemas.microsoft.com/office/drawing/2014/main" id="{7FA91CD4-2FC0-A800-B397-5B7FD9D16CDC}"/>
                </a:ext>
              </a:extLst>
            </p:cNvPr>
            <p:cNvGrpSpPr/>
            <p:nvPr/>
          </p:nvGrpSpPr>
          <p:grpSpPr>
            <a:xfrm>
              <a:off x="-1649085" y="990565"/>
              <a:ext cx="51818" cy="51816"/>
              <a:chOff x="-1649085" y="990565"/>
              <a:chExt cx="51818" cy="51816"/>
            </a:xfrm>
          </p:grpSpPr>
          <p:sp>
            <p:nvSpPr>
              <p:cNvPr id="33620" name="Freeform 33619">
                <a:extLst>
                  <a:ext uri="{FF2B5EF4-FFF2-40B4-BE49-F238E27FC236}">
                    <a16:creationId xmlns:a16="http://schemas.microsoft.com/office/drawing/2014/main" id="{4AB123BE-57DE-1473-3C49-00D374673E40}"/>
                  </a:ext>
                </a:extLst>
              </p:cNvPr>
              <p:cNvSpPr/>
              <p:nvPr/>
            </p:nvSpPr>
            <p:spPr>
              <a:xfrm>
                <a:off x="-1649085" y="101647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21" name="Freeform 33620">
                <a:extLst>
                  <a:ext uri="{FF2B5EF4-FFF2-40B4-BE49-F238E27FC236}">
                    <a16:creationId xmlns:a16="http://schemas.microsoft.com/office/drawing/2014/main" id="{A41E5693-1C26-FC54-0172-1D19D9EA8EC9}"/>
                  </a:ext>
                </a:extLst>
              </p:cNvPr>
              <p:cNvSpPr/>
              <p:nvPr/>
            </p:nvSpPr>
            <p:spPr>
              <a:xfrm>
                <a:off x="-1623129"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29" name="Graphic 45">
              <a:extLst>
                <a:ext uri="{FF2B5EF4-FFF2-40B4-BE49-F238E27FC236}">
                  <a16:creationId xmlns:a16="http://schemas.microsoft.com/office/drawing/2014/main" id="{B39F23E9-DEB7-E638-66F9-28537BD2DE0C}"/>
                </a:ext>
              </a:extLst>
            </p:cNvPr>
            <p:cNvGrpSpPr/>
            <p:nvPr/>
          </p:nvGrpSpPr>
          <p:grpSpPr>
            <a:xfrm>
              <a:off x="-1654695" y="990565"/>
              <a:ext cx="51722" cy="51816"/>
              <a:chOff x="-1654695" y="990565"/>
              <a:chExt cx="51722" cy="51816"/>
            </a:xfrm>
          </p:grpSpPr>
          <p:sp>
            <p:nvSpPr>
              <p:cNvPr id="33618" name="Freeform 33617">
                <a:extLst>
                  <a:ext uri="{FF2B5EF4-FFF2-40B4-BE49-F238E27FC236}">
                    <a16:creationId xmlns:a16="http://schemas.microsoft.com/office/drawing/2014/main" id="{A379FC30-491E-8E1F-78C9-7B46F7A55CED}"/>
                  </a:ext>
                </a:extLst>
              </p:cNvPr>
              <p:cNvSpPr/>
              <p:nvPr/>
            </p:nvSpPr>
            <p:spPr>
              <a:xfrm>
                <a:off x="-165469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19" name="Freeform 33618">
                <a:extLst>
                  <a:ext uri="{FF2B5EF4-FFF2-40B4-BE49-F238E27FC236}">
                    <a16:creationId xmlns:a16="http://schemas.microsoft.com/office/drawing/2014/main" id="{33061221-BD21-7BC2-9975-AA8B2FB20F95}"/>
                  </a:ext>
                </a:extLst>
              </p:cNvPr>
              <p:cNvSpPr/>
              <p:nvPr/>
            </p:nvSpPr>
            <p:spPr>
              <a:xfrm>
                <a:off x="-1628834"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0" name="Graphic 45">
              <a:extLst>
                <a:ext uri="{FF2B5EF4-FFF2-40B4-BE49-F238E27FC236}">
                  <a16:creationId xmlns:a16="http://schemas.microsoft.com/office/drawing/2014/main" id="{B9782B12-184A-A2DD-ACA1-912961845070}"/>
                </a:ext>
              </a:extLst>
            </p:cNvPr>
            <p:cNvGrpSpPr/>
            <p:nvPr/>
          </p:nvGrpSpPr>
          <p:grpSpPr>
            <a:xfrm>
              <a:off x="-1666865" y="990565"/>
              <a:ext cx="51722" cy="51816"/>
              <a:chOff x="-1666865" y="990565"/>
              <a:chExt cx="51722" cy="51816"/>
            </a:xfrm>
          </p:grpSpPr>
          <p:sp>
            <p:nvSpPr>
              <p:cNvPr id="33616" name="Freeform 33615">
                <a:extLst>
                  <a:ext uri="{FF2B5EF4-FFF2-40B4-BE49-F238E27FC236}">
                    <a16:creationId xmlns:a16="http://schemas.microsoft.com/office/drawing/2014/main" id="{834AEFA1-859C-8F50-12C0-E2010686F17F}"/>
                  </a:ext>
                </a:extLst>
              </p:cNvPr>
              <p:cNvSpPr/>
              <p:nvPr/>
            </p:nvSpPr>
            <p:spPr>
              <a:xfrm>
                <a:off x="-166686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17" name="Freeform 33616">
                <a:extLst>
                  <a:ext uri="{FF2B5EF4-FFF2-40B4-BE49-F238E27FC236}">
                    <a16:creationId xmlns:a16="http://schemas.microsoft.com/office/drawing/2014/main" id="{68316BEB-5CAD-574B-7469-7B8DF3A7ECEC}"/>
                  </a:ext>
                </a:extLst>
              </p:cNvPr>
              <p:cNvSpPr/>
              <p:nvPr/>
            </p:nvSpPr>
            <p:spPr>
              <a:xfrm>
                <a:off x="-1641004"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1" name="Graphic 45">
              <a:extLst>
                <a:ext uri="{FF2B5EF4-FFF2-40B4-BE49-F238E27FC236}">
                  <a16:creationId xmlns:a16="http://schemas.microsoft.com/office/drawing/2014/main" id="{247DEBF0-A8AE-9481-CFA5-10799DEEAEB9}"/>
                </a:ext>
              </a:extLst>
            </p:cNvPr>
            <p:cNvGrpSpPr/>
            <p:nvPr/>
          </p:nvGrpSpPr>
          <p:grpSpPr>
            <a:xfrm>
              <a:off x="-1696245" y="990565"/>
              <a:ext cx="51722" cy="51816"/>
              <a:chOff x="-1696245" y="990565"/>
              <a:chExt cx="51722" cy="51816"/>
            </a:xfrm>
          </p:grpSpPr>
          <p:sp>
            <p:nvSpPr>
              <p:cNvPr id="33614" name="Freeform 33613">
                <a:extLst>
                  <a:ext uri="{FF2B5EF4-FFF2-40B4-BE49-F238E27FC236}">
                    <a16:creationId xmlns:a16="http://schemas.microsoft.com/office/drawing/2014/main" id="{CC1BC79E-FA3E-9CC3-920C-A279DC9312E9}"/>
                  </a:ext>
                </a:extLst>
              </p:cNvPr>
              <p:cNvSpPr/>
              <p:nvPr/>
            </p:nvSpPr>
            <p:spPr>
              <a:xfrm>
                <a:off x="-169624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15" name="Freeform 33614">
                <a:extLst>
                  <a:ext uri="{FF2B5EF4-FFF2-40B4-BE49-F238E27FC236}">
                    <a16:creationId xmlns:a16="http://schemas.microsoft.com/office/drawing/2014/main" id="{062286C9-5CE7-08D6-BD4E-9926F5B17C96}"/>
                  </a:ext>
                </a:extLst>
              </p:cNvPr>
              <p:cNvSpPr/>
              <p:nvPr/>
            </p:nvSpPr>
            <p:spPr>
              <a:xfrm>
                <a:off x="-167038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2" name="Graphic 45">
              <a:extLst>
                <a:ext uri="{FF2B5EF4-FFF2-40B4-BE49-F238E27FC236}">
                  <a16:creationId xmlns:a16="http://schemas.microsoft.com/office/drawing/2014/main" id="{1389EC5B-08F0-6611-99A3-776A62F1B9EC}"/>
                </a:ext>
              </a:extLst>
            </p:cNvPr>
            <p:cNvGrpSpPr/>
            <p:nvPr/>
          </p:nvGrpSpPr>
          <p:grpSpPr>
            <a:xfrm>
              <a:off x="-1706513" y="990565"/>
              <a:ext cx="51722" cy="51816"/>
              <a:chOff x="-1706513" y="990565"/>
              <a:chExt cx="51722" cy="51816"/>
            </a:xfrm>
          </p:grpSpPr>
          <p:sp>
            <p:nvSpPr>
              <p:cNvPr id="33612" name="Freeform 33611">
                <a:extLst>
                  <a:ext uri="{FF2B5EF4-FFF2-40B4-BE49-F238E27FC236}">
                    <a16:creationId xmlns:a16="http://schemas.microsoft.com/office/drawing/2014/main" id="{A739A42C-8D9E-FE22-ED03-E5F8D8813E5F}"/>
                  </a:ext>
                </a:extLst>
              </p:cNvPr>
              <p:cNvSpPr/>
              <p:nvPr/>
            </p:nvSpPr>
            <p:spPr>
              <a:xfrm>
                <a:off x="-1706513"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13" name="Freeform 33612">
                <a:extLst>
                  <a:ext uri="{FF2B5EF4-FFF2-40B4-BE49-F238E27FC236}">
                    <a16:creationId xmlns:a16="http://schemas.microsoft.com/office/drawing/2014/main" id="{5EF509B7-5892-F173-50CB-6C6482BA892C}"/>
                  </a:ext>
                </a:extLst>
              </p:cNvPr>
              <p:cNvSpPr/>
              <p:nvPr/>
            </p:nvSpPr>
            <p:spPr>
              <a:xfrm>
                <a:off x="-1680652"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3" name="Graphic 45">
              <a:extLst>
                <a:ext uri="{FF2B5EF4-FFF2-40B4-BE49-F238E27FC236}">
                  <a16:creationId xmlns:a16="http://schemas.microsoft.com/office/drawing/2014/main" id="{FB823D07-E570-4B39-5814-920797C3D225}"/>
                </a:ext>
              </a:extLst>
            </p:cNvPr>
            <p:cNvGrpSpPr/>
            <p:nvPr/>
          </p:nvGrpSpPr>
          <p:grpSpPr>
            <a:xfrm>
              <a:off x="-1711267" y="990565"/>
              <a:ext cx="51722" cy="51816"/>
              <a:chOff x="-1711267" y="990565"/>
              <a:chExt cx="51722" cy="51816"/>
            </a:xfrm>
          </p:grpSpPr>
          <p:sp>
            <p:nvSpPr>
              <p:cNvPr id="33610" name="Freeform 33609">
                <a:extLst>
                  <a:ext uri="{FF2B5EF4-FFF2-40B4-BE49-F238E27FC236}">
                    <a16:creationId xmlns:a16="http://schemas.microsoft.com/office/drawing/2014/main" id="{51853A0E-0D2C-CE2A-261D-8981A8585A91}"/>
                  </a:ext>
                </a:extLst>
              </p:cNvPr>
              <p:cNvSpPr/>
              <p:nvPr/>
            </p:nvSpPr>
            <p:spPr>
              <a:xfrm>
                <a:off x="-1711267"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11" name="Freeform 33610">
                <a:extLst>
                  <a:ext uri="{FF2B5EF4-FFF2-40B4-BE49-F238E27FC236}">
                    <a16:creationId xmlns:a16="http://schemas.microsoft.com/office/drawing/2014/main" id="{6AB14BBE-720A-55B2-EF18-308CB6BA81BD}"/>
                  </a:ext>
                </a:extLst>
              </p:cNvPr>
              <p:cNvSpPr/>
              <p:nvPr/>
            </p:nvSpPr>
            <p:spPr>
              <a:xfrm>
                <a:off x="-1685406"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4" name="Graphic 45">
              <a:extLst>
                <a:ext uri="{FF2B5EF4-FFF2-40B4-BE49-F238E27FC236}">
                  <a16:creationId xmlns:a16="http://schemas.microsoft.com/office/drawing/2014/main" id="{E61C83A6-B560-3856-9BAE-2157C259C8D7}"/>
                </a:ext>
              </a:extLst>
            </p:cNvPr>
            <p:cNvGrpSpPr/>
            <p:nvPr/>
          </p:nvGrpSpPr>
          <p:grpSpPr>
            <a:xfrm>
              <a:off x="-1732375" y="990565"/>
              <a:ext cx="51722" cy="51816"/>
              <a:chOff x="-1732375" y="990565"/>
              <a:chExt cx="51722" cy="51816"/>
            </a:xfrm>
          </p:grpSpPr>
          <p:sp>
            <p:nvSpPr>
              <p:cNvPr id="33608" name="Freeform 33607">
                <a:extLst>
                  <a:ext uri="{FF2B5EF4-FFF2-40B4-BE49-F238E27FC236}">
                    <a16:creationId xmlns:a16="http://schemas.microsoft.com/office/drawing/2014/main" id="{6A4A3F74-66FE-8CA2-9FDB-C70435377AAB}"/>
                  </a:ext>
                </a:extLst>
              </p:cNvPr>
              <p:cNvSpPr/>
              <p:nvPr/>
            </p:nvSpPr>
            <p:spPr>
              <a:xfrm>
                <a:off x="-1732375"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09" name="Freeform 33608">
                <a:extLst>
                  <a:ext uri="{FF2B5EF4-FFF2-40B4-BE49-F238E27FC236}">
                    <a16:creationId xmlns:a16="http://schemas.microsoft.com/office/drawing/2014/main" id="{BFB8D2FF-011A-88E1-859B-E2198D844C6B}"/>
                  </a:ext>
                </a:extLst>
              </p:cNvPr>
              <p:cNvSpPr/>
              <p:nvPr/>
            </p:nvSpPr>
            <p:spPr>
              <a:xfrm>
                <a:off x="-170651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5" name="Graphic 45">
              <a:extLst>
                <a:ext uri="{FF2B5EF4-FFF2-40B4-BE49-F238E27FC236}">
                  <a16:creationId xmlns:a16="http://schemas.microsoft.com/office/drawing/2014/main" id="{FF6AB5FC-8AB2-4942-FC14-A5D615563659}"/>
                </a:ext>
              </a:extLst>
            </p:cNvPr>
            <p:cNvGrpSpPr/>
            <p:nvPr/>
          </p:nvGrpSpPr>
          <p:grpSpPr>
            <a:xfrm>
              <a:off x="-1743309" y="990565"/>
              <a:ext cx="51722" cy="51816"/>
              <a:chOff x="-1743309" y="990565"/>
              <a:chExt cx="51722" cy="51816"/>
            </a:xfrm>
          </p:grpSpPr>
          <p:sp>
            <p:nvSpPr>
              <p:cNvPr id="33606" name="Freeform 33605">
                <a:extLst>
                  <a:ext uri="{FF2B5EF4-FFF2-40B4-BE49-F238E27FC236}">
                    <a16:creationId xmlns:a16="http://schemas.microsoft.com/office/drawing/2014/main" id="{A9C999C6-0024-AA2F-D3F6-D4BA0F22C681}"/>
                  </a:ext>
                </a:extLst>
              </p:cNvPr>
              <p:cNvSpPr/>
              <p:nvPr/>
            </p:nvSpPr>
            <p:spPr>
              <a:xfrm>
                <a:off x="-1743309"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07" name="Freeform 33606">
                <a:extLst>
                  <a:ext uri="{FF2B5EF4-FFF2-40B4-BE49-F238E27FC236}">
                    <a16:creationId xmlns:a16="http://schemas.microsoft.com/office/drawing/2014/main" id="{1478157F-4DD2-3B89-289C-6940CB775403}"/>
                  </a:ext>
                </a:extLst>
              </p:cNvPr>
              <p:cNvSpPr/>
              <p:nvPr/>
            </p:nvSpPr>
            <p:spPr>
              <a:xfrm>
                <a:off x="-1717447"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6" name="Graphic 45">
              <a:extLst>
                <a:ext uri="{FF2B5EF4-FFF2-40B4-BE49-F238E27FC236}">
                  <a16:creationId xmlns:a16="http://schemas.microsoft.com/office/drawing/2014/main" id="{00E3F88E-12FA-5FE4-D1EB-0BFF94E19C6D}"/>
                </a:ext>
              </a:extLst>
            </p:cNvPr>
            <p:cNvGrpSpPr/>
            <p:nvPr/>
          </p:nvGrpSpPr>
          <p:grpSpPr>
            <a:xfrm>
              <a:off x="-1754053" y="990565"/>
              <a:ext cx="51722" cy="51816"/>
              <a:chOff x="-1754053" y="990565"/>
              <a:chExt cx="51722" cy="51816"/>
            </a:xfrm>
          </p:grpSpPr>
          <p:sp>
            <p:nvSpPr>
              <p:cNvPr id="33604" name="Freeform 33603">
                <a:extLst>
                  <a:ext uri="{FF2B5EF4-FFF2-40B4-BE49-F238E27FC236}">
                    <a16:creationId xmlns:a16="http://schemas.microsoft.com/office/drawing/2014/main" id="{06E8F87B-D0EB-9A18-90A1-CDC8872EA795}"/>
                  </a:ext>
                </a:extLst>
              </p:cNvPr>
              <p:cNvSpPr/>
              <p:nvPr/>
            </p:nvSpPr>
            <p:spPr>
              <a:xfrm>
                <a:off x="-1754053"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05" name="Freeform 33604">
                <a:extLst>
                  <a:ext uri="{FF2B5EF4-FFF2-40B4-BE49-F238E27FC236}">
                    <a16:creationId xmlns:a16="http://schemas.microsoft.com/office/drawing/2014/main" id="{D239FAA7-E305-A278-71E3-9021823A35F5}"/>
                  </a:ext>
                </a:extLst>
              </p:cNvPr>
              <p:cNvSpPr/>
              <p:nvPr/>
            </p:nvSpPr>
            <p:spPr>
              <a:xfrm>
                <a:off x="-1728191"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7" name="Graphic 45">
              <a:extLst>
                <a:ext uri="{FF2B5EF4-FFF2-40B4-BE49-F238E27FC236}">
                  <a16:creationId xmlns:a16="http://schemas.microsoft.com/office/drawing/2014/main" id="{FA5760BF-D886-F51D-1B9B-E2AB54DE95AB}"/>
                </a:ext>
              </a:extLst>
            </p:cNvPr>
            <p:cNvGrpSpPr/>
            <p:nvPr/>
          </p:nvGrpSpPr>
          <p:grpSpPr>
            <a:xfrm>
              <a:off x="-1764702" y="990565"/>
              <a:ext cx="51722" cy="51816"/>
              <a:chOff x="-1764702" y="990565"/>
              <a:chExt cx="51722" cy="51816"/>
            </a:xfrm>
          </p:grpSpPr>
          <p:sp>
            <p:nvSpPr>
              <p:cNvPr id="33602" name="Freeform 33601">
                <a:extLst>
                  <a:ext uri="{FF2B5EF4-FFF2-40B4-BE49-F238E27FC236}">
                    <a16:creationId xmlns:a16="http://schemas.microsoft.com/office/drawing/2014/main" id="{9CEA4DCE-3ACF-6F7C-2F96-F608186F884C}"/>
                  </a:ext>
                </a:extLst>
              </p:cNvPr>
              <p:cNvSpPr/>
              <p:nvPr/>
            </p:nvSpPr>
            <p:spPr>
              <a:xfrm>
                <a:off x="-1764702"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03" name="Freeform 33602">
                <a:extLst>
                  <a:ext uri="{FF2B5EF4-FFF2-40B4-BE49-F238E27FC236}">
                    <a16:creationId xmlns:a16="http://schemas.microsoft.com/office/drawing/2014/main" id="{B557F369-B676-0025-03FF-1FC09618D3C9}"/>
                  </a:ext>
                </a:extLst>
              </p:cNvPr>
              <p:cNvSpPr/>
              <p:nvPr/>
            </p:nvSpPr>
            <p:spPr>
              <a:xfrm>
                <a:off x="-1738840"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8" name="Graphic 45">
              <a:extLst>
                <a:ext uri="{FF2B5EF4-FFF2-40B4-BE49-F238E27FC236}">
                  <a16:creationId xmlns:a16="http://schemas.microsoft.com/office/drawing/2014/main" id="{5D0AE3E9-A9A0-800D-E633-BA27355044C6}"/>
                </a:ext>
              </a:extLst>
            </p:cNvPr>
            <p:cNvGrpSpPr/>
            <p:nvPr/>
          </p:nvGrpSpPr>
          <p:grpSpPr>
            <a:xfrm>
              <a:off x="-1769170" y="990565"/>
              <a:ext cx="51722" cy="51816"/>
              <a:chOff x="-1769170" y="990565"/>
              <a:chExt cx="51722" cy="51816"/>
            </a:xfrm>
          </p:grpSpPr>
          <p:sp>
            <p:nvSpPr>
              <p:cNvPr id="33600" name="Freeform 33599">
                <a:extLst>
                  <a:ext uri="{FF2B5EF4-FFF2-40B4-BE49-F238E27FC236}">
                    <a16:creationId xmlns:a16="http://schemas.microsoft.com/office/drawing/2014/main" id="{0F32C541-FB3A-9BA8-0952-9B603500369E}"/>
                  </a:ext>
                </a:extLst>
              </p:cNvPr>
              <p:cNvSpPr/>
              <p:nvPr/>
            </p:nvSpPr>
            <p:spPr>
              <a:xfrm>
                <a:off x="-1769170"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601" name="Freeform 33600">
                <a:extLst>
                  <a:ext uri="{FF2B5EF4-FFF2-40B4-BE49-F238E27FC236}">
                    <a16:creationId xmlns:a16="http://schemas.microsoft.com/office/drawing/2014/main" id="{624E2109-ABF0-9FC6-B22E-4BC8507FE628}"/>
                  </a:ext>
                </a:extLst>
              </p:cNvPr>
              <p:cNvSpPr/>
              <p:nvPr/>
            </p:nvSpPr>
            <p:spPr>
              <a:xfrm>
                <a:off x="-1743309"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39" name="Graphic 45">
              <a:extLst>
                <a:ext uri="{FF2B5EF4-FFF2-40B4-BE49-F238E27FC236}">
                  <a16:creationId xmlns:a16="http://schemas.microsoft.com/office/drawing/2014/main" id="{231D1611-9180-F410-7843-C4F61749189D}"/>
                </a:ext>
              </a:extLst>
            </p:cNvPr>
            <p:cNvGrpSpPr/>
            <p:nvPr/>
          </p:nvGrpSpPr>
          <p:grpSpPr>
            <a:xfrm>
              <a:off x="-1779914" y="990565"/>
              <a:ext cx="51722" cy="51816"/>
              <a:chOff x="-1779914" y="990565"/>
              <a:chExt cx="51722" cy="51816"/>
            </a:xfrm>
          </p:grpSpPr>
          <p:sp>
            <p:nvSpPr>
              <p:cNvPr id="33598" name="Freeform 33597">
                <a:extLst>
                  <a:ext uri="{FF2B5EF4-FFF2-40B4-BE49-F238E27FC236}">
                    <a16:creationId xmlns:a16="http://schemas.microsoft.com/office/drawing/2014/main" id="{AE2108FB-8014-B0CF-78C5-6FC77C39BB45}"/>
                  </a:ext>
                </a:extLst>
              </p:cNvPr>
              <p:cNvSpPr/>
              <p:nvPr/>
            </p:nvSpPr>
            <p:spPr>
              <a:xfrm>
                <a:off x="-1779914"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99" name="Freeform 33598">
                <a:extLst>
                  <a:ext uri="{FF2B5EF4-FFF2-40B4-BE49-F238E27FC236}">
                    <a16:creationId xmlns:a16="http://schemas.microsoft.com/office/drawing/2014/main" id="{D08E02F7-5224-4A6C-5E19-7152AE9A9084}"/>
                  </a:ext>
                </a:extLst>
              </p:cNvPr>
              <p:cNvSpPr/>
              <p:nvPr/>
            </p:nvSpPr>
            <p:spPr>
              <a:xfrm>
                <a:off x="-1754053"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0" name="Graphic 45">
              <a:extLst>
                <a:ext uri="{FF2B5EF4-FFF2-40B4-BE49-F238E27FC236}">
                  <a16:creationId xmlns:a16="http://schemas.microsoft.com/office/drawing/2014/main" id="{286B9AE6-E96A-CBE8-E73D-0F4E10250513}"/>
                </a:ext>
              </a:extLst>
            </p:cNvPr>
            <p:cNvGrpSpPr/>
            <p:nvPr/>
          </p:nvGrpSpPr>
          <p:grpSpPr>
            <a:xfrm>
              <a:off x="-1784668" y="990565"/>
              <a:ext cx="51722" cy="51816"/>
              <a:chOff x="-1784668" y="990565"/>
              <a:chExt cx="51722" cy="51816"/>
            </a:xfrm>
          </p:grpSpPr>
          <p:sp>
            <p:nvSpPr>
              <p:cNvPr id="33596" name="Freeform 33595">
                <a:extLst>
                  <a:ext uri="{FF2B5EF4-FFF2-40B4-BE49-F238E27FC236}">
                    <a16:creationId xmlns:a16="http://schemas.microsoft.com/office/drawing/2014/main" id="{DAC93218-7A88-7662-2C4A-A970473F9623}"/>
                  </a:ext>
                </a:extLst>
              </p:cNvPr>
              <p:cNvSpPr/>
              <p:nvPr/>
            </p:nvSpPr>
            <p:spPr>
              <a:xfrm>
                <a:off x="-1784668"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97" name="Freeform 33596">
                <a:extLst>
                  <a:ext uri="{FF2B5EF4-FFF2-40B4-BE49-F238E27FC236}">
                    <a16:creationId xmlns:a16="http://schemas.microsoft.com/office/drawing/2014/main" id="{6AADE471-D8E6-842A-8515-AC82AB7B6915}"/>
                  </a:ext>
                </a:extLst>
              </p:cNvPr>
              <p:cNvSpPr/>
              <p:nvPr/>
            </p:nvSpPr>
            <p:spPr>
              <a:xfrm>
                <a:off x="-1758807"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1" name="Graphic 45">
              <a:extLst>
                <a:ext uri="{FF2B5EF4-FFF2-40B4-BE49-F238E27FC236}">
                  <a16:creationId xmlns:a16="http://schemas.microsoft.com/office/drawing/2014/main" id="{DF6C07E8-63D4-23BF-A7B4-E5E04EB9ECB3}"/>
                </a:ext>
              </a:extLst>
            </p:cNvPr>
            <p:cNvGrpSpPr/>
            <p:nvPr/>
          </p:nvGrpSpPr>
          <p:grpSpPr>
            <a:xfrm>
              <a:off x="-1788376" y="990565"/>
              <a:ext cx="51722" cy="51816"/>
              <a:chOff x="-1788376" y="990565"/>
              <a:chExt cx="51722" cy="51816"/>
            </a:xfrm>
          </p:grpSpPr>
          <p:sp>
            <p:nvSpPr>
              <p:cNvPr id="33594" name="Freeform 33593">
                <a:extLst>
                  <a:ext uri="{FF2B5EF4-FFF2-40B4-BE49-F238E27FC236}">
                    <a16:creationId xmlns:a16="http://schemas.microsoft.com/office/drawing/2014/main" id="{F54B72E9-4ED9-10AA-C4D3-45502FC3A8E5}"/>
                  </a:ext>
                </a:extLst>
              </p:cNvPr>
              <p:cNvSpPr/>
              <p:nvPr/>
            </p:nvSpPr>
            <p:spPr>
              <a:xfrm>
                <a:off x="-1788376" y="101647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95" name="Freeform 33594">
                <a:extLst>
                  <a:ext uri="{FF2B5EF4-FFF2-40B4-BE49-F238E27FC236}">
                    <a16:creationId xmlns:a16="http://schemas.microsoft.com/office/drawing/2014/main" id="{364680BD-953E-51DD-829B-9AB247DADFB9}"/>
                  </a:ext>
                </a:extLst>
              </p:cNvPr>
              <p:cNvSpPr/>
              <p:nvPr/>
            </p:nvSpPr>
            <p:spPr>
              <a:xfrm>
                <a:off x="-1762515" y="990565"/>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2" name="Graphic 45">
              <a:extLst>
                <a:ext uri="{FF2B5EF4-FFF2-40B4-BE49-F238E27FC236}">
                  <a16:creationId xmlns:a16="http://schemas.microsoft.com/office/drawing/2014/main" id="{888F3A01-9E96-D583-47A5-36079902DFE3}"/>
                </a:ext>
              </a:extLst>
            </p:cNvPr>
            <p:cNvGrpSpPr/>
            <p:nvPr/>
          </p:nvGrpSpPr>
          <p:grpSpPr>
            <a:xfrm>
              <a:off x="-1810625" y="973801"/>
              <a:ext cx="51818" cy="51816"/>
              <a:chOff x="-1810625" y="973801"/>
              <a:chExt cx="51818" cy="51816"/>
            </a:xfrm>
          </p:grpSpPr>
          <p:sp>
            <p:nvSpPr>
              <p:cNvPr id="33592" name="Freeform 33591">
                <a:extLst>
                  <a:ext uri="{FF2B5EF4-FFF2-40B4-BE49-F238E27FC236}">
                    <a16:creationId xmlns:a16="http://schemas.microsoft.com/office/drawing/2014/main" id="{330D73BF-A1BC-3B18-4B9C-A67DBE0E2A67}"/>
                  </a:ext>
                </a:extLst>
              </p:cNvPr>
              <p:cNvSpPr/>
              <p:nvPr/>
            </p:nvSpPr>
            <p:spPr>
              <a:xfrm>
                <a:off x="-1810625" y="9997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93" name="Freeform 33592">
                <a:extLst>
                  <a:ext uri="{FF2B5EF4-FFF2-40B4-BE49-F238E27FC236}">
                    <a16:creationId xmlns:a16="http://schemas.microsoft.com/office/drawing/2014/main" id="{F08DD628-7F92-16B4-24AC-89F5DEC724AA}"/>
                  </a:ext>
                </a:extLst>
              </p:cNvPr>
              <p:cNvSpPr/>
              <p:nvPr/>
            </p:nvSpPr>
            <p:spPr>
              <a:xfrm>
                <a:off x="-1784668"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3" name="Graphic 45">
              <a:extLst>
                <a:ext uri="{FF2B5EF4-FFF2-40B4-BE49-F238E27FC236}">
                  <a16:creationId xmlns:a16="http://schemas.microsoft.com/office/drawing/2014/main" id="{F4B5D7C8-D841-3DE2-CC66-E2076A4AAD79}"/>
                </a:ext>
              </a:extLst>
            </p:cNvPr>
            <p:cNvGrpSpPr/>
            <p:nvPr/>
          </p:nvGrpSpPr>
          <p:grpSpPr>
            <a:xfrm>
              <a:off x="-1836486" y="973801"/>
              <a:ext cx="51818" cy="51816"/>
              <a:chOff x="-1836486" y="973801"/>
              <a:chExt cx="51818" cy="51816"/>
            </a:xfrm>
          </p:grpSpPr>
          <p:sp>
            <p:nvSpPr>
              <p:cNvPr id="33590" name="Freeform 33589">
                <a:extLst>
                  <a:ext uri="{FF2B5EF4-FFF2-40B4-BE49-F238E27FC236}">
                    <a16:creationId xmlns:a16="http://schemas.microsoft.com/office/drawing/2014/main" id="{1E44BC90-B852-FE43-C556-EF72E17DA3FE}"/>
                  </a:ext>
                </a:extLst>
              </p:cNvPr>
              <p:cNvSpPr/>
              <p:nvPr/>
            </p:nvSpPr>
            <p:spPr>
              <a:xfrm>
                <a:off x="-1836486" y="9997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91" name="Freeform 33590">
                <a:extLst>
                  <a:ext uri="{FF2B5EF4-FFF2-40B4-BE49-F238E27FC236}">
                    <a16:creationId xmlns:a16="http://schemas.microsoft.com/office/drawing/2014/main" id="{3841B559-4807-62B6-A714-370031F52E7A}"/>
                  </a:ext>
                </a:extLst>
              </p:cNvPr>
              <p:cNvSpPr/>
              <p:nvPr/>
            </p:nvSpPr>
            <p:spPr>
              <a:xfrm>
                <a:off x="-1810625"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4" name="Graphic 45">
              <a:extLst>
                <a:ext uri="{FF2B5EF4-FFF2-40B4-BE49-F238E27FC236}">
                  <a16:creationId xmlns:a16="http://schemas.microsoft.com/office/drawing/2014/main" id="{438CAD71-1A6A-6C97-A8DE-6902FDDCE027}"/>
                </a:ext>
              </a:extLst>
            </p:cNvPr>
            <p:cNvGrpSpPr/>
            <p:nvPr/>
          </p:nvGrpSpPr>
          <p:grpSpPr>
            <a:xfrm>
              <a:off x="-1852935" y="973801"/>
              <a:ext cx="51722" cy="51816"/>
              <a:chOff x="-1852935" y="973801"/>
              <a:chExt cx="51722" cy="51816"/>
            </a:xfrm>
          </p:grpSpPr>
          <p:sp>
            <p:nvSpPr>
              <p:cNvPr id="33588" name="Freeform 33587">
                <a:extLst>
                  <a:ext uri="{FF2B5EF4-FFF2-40B4-BE49-F238E27FC236}">
                    <a16:creationId xmlns:a16="http://schemas.microsoft.com/office/drawing/2014/main" id="{EE59F74F-30F8-58B6-CF3B-796776C2F73B}"/>
                  </a:ext>
                </a:extLst>
              </p:cNvPr>
              <p:cNvSpPr/>
              <p:nvPr/>
            </p:nvSpPr>
            <p:spPr>
              <a:xfrm>
                <a:off x="-1852935" y="9997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89" name="Freeform 33588">
                <a:extLst>
                  <a:ext uri="{FF2B5EF4-FFF2-40B4-BE49-F238E27FC236}">
                    <a16:creationId xmlns:a16="http://schemas.microsoft.com/office/drawing/2014/main" id="{C273AC58-8E76-936C-E5B3-85A85DF6B44E}"/>
                  </a:ext>
                </a:extLst>
              </p:cNvPr>
              <p:cNvSpPr/>
              <p:nvPr/>
            </p:nvSpPr>
            <p:spPr>
              <a:xfrm>
                <a:off x="-1827073"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5" name="Graphic 45">
              <a:extLst>
                <a:ext uri="{FF2B5EF4-FFF2-40B4-BE49-F238E27FC236}">
                  <a16:creationId xmlns:a16="http://schemas.microsoft.com/office/drawing/2014/main" id="{EB73B361-2B0F-825E-4127-B60ECD895E70}"/>
                </a:ext>
              </a:extLst>
            </p:cNvPr>
            <p:cNvGrpSpPr/>
            <p:nvPr/>
          </p:nvGrpSpPr>
          <p:grpSpPr>
            <a:xfrm>
              <a:off x="-1863679" y="973801"/>
              <a:ext cx="51722" cy="51816"/>
              <a:chOff x="-1863679" y="973801"/>
              <a:chExt cx="51722" cy="51816"/>
            </a:xfrm>
          </p:grpSpPr>
          <p:sp>
            <p:nvSpPr>
              <p:cNvPr id="33586" name="Freeform 33585">
                <a:extLst>
                  <a:ext uri="{FF2B5EF4-FFF2-40B4-BE49-F238E27FC236}">
                    <a16:creationId xmlns:a16="http://schemas.microsoft.com/office/drawing/2014/main" id="{89A02B36-170F-1208-7263-1CAB97D16A5B}"/>
                  </a:ext>
                </a:extLst>
              </p:cNvPr>
              <p:cNvSpPr/>
              <p:nvPr/>
            </p:nvSpPr>
            <p:spPr>
              <a:xfrm>
                <a:off x="-1863679" y="9997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87" name="Freeform 33586">
                <a:extLst>
                  <a:ext uri="{FF2B5EF4-FFF2-40B4-BE49-F238E27FC236}">
                    <a16:creationId xmlns:a16="http://schemas.microsoft.com/office/drawing/2014/main" id="{F637635C-D539-9720-20C8-AB766BDD6E54}"/>
                  </a:ext>
                </a:extLst>
              </p:cNvPr>
              <p:cNvSpPr/>
              <p:nvPr/>
            </p:nvSpPr>
            <p:spPr>
              <a:xfrm>
                <a:off x="-1837817" y="973801"/>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6" name="Graphic 45">
              <a:extLst>
                <a:ext uri="{FF2B5EF4-FFF2-40B4-BE49-F238E27FC236}">
                  <a16:creationId xmlns:a16="http://schemas.microsoft.com/office/drawing/2014/main" id="{4CA3D834-46FE-B8AF-7F94-CD435362C4C7}"/>
                </a:ext>
              </a:extLst>
            </p:cNvPr>
            <p:cNvGrpSpPr/>
            <p:nvPr/>
          </p:nvGrpSpPr>
          <p:grpSpPr>
            <a:xfrm>
              <a:off x="-1878796" y="959419"/>
              <a:ext cx="51722" cy="51815"/>
              <a:chOff x="-1878796" y="959419"/>
              <a:chExt cx="51722" cy="51815"/>
            </a:xfrm>
          </p:grpSpPr>
          <p:sp>
            <p:nvSpPr>
              <p:cNvPr id="33584" name="Freeform 33583">
                <a:extLst>
                  <a:ext uri="{FF2B5EF4-FFF2-40B4-BE49-F238E27FC236}">
                    <a16:creationId xmlns:a16="http://schemas.microsoft.com/office/drawing/2014/main" id="{0DBCB057-96FC-7EE0-F888-7A5D6AFE4B73}"/>
                  </a:ext>
                </a:extLst>
              </p:cNvPr>
              <p:cNvSpPr/>
              <p:nvPr/>
            </p:nvSpPr>
            <p:spPr>
              <a:xfrm>
                <a:off x="-1878796"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85" name="Freeform 33584">
                <a:extLst>
                  <a:ext uri="{FF2B5EF4-FFF2-40B4-BE49-F238E27FC236}">
                    <a16:creationId xmlns:a16="http://schemas.microsoft.com/office/drawing/2014/main" id="{660D7996-CA19-CCFE-D507-58931867CB05}"/>
                  </a:ext>
                </a:extLst>
              </p:cNvPr>
              <p:cNvSpPr/>
              <p:nvPr/>
            </p:nvSpPr>
            <p:spPr>
              <a:xfrm>
                <a:off x="-1852935"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7" name="Graphic 45">
              <a:extLst>
                <a:ext uri="{FF2B5EF4-FFF2-40B4-BE49-F238E27FC236}">
                  <a16:creationId xmlns:a16="http://schemas.microsoft.com/office/drawing/2014/main" id="{C5C9DC04-715E-5FD1-44E2-FF109505DA59}"/>
                </a:ext>
              </a:extLst>
            </p:cNvPr>
            <p:cNvGrpSpPr/>
            <p:nvPr/>
          </p:nvGrpSpPr>
          <p:grpSpPr>
            <a:xfrm>
              <a:off x="-1895150" y="959419"/>
              <a:ext cx="51722" cy="51815"/>
              <a:chOff x="-1895150" y="959419"/>
              <a:chExt cx="51722" cy="51815"/>
            </a:xfrm>
          </p:grpSpPr>
          <p:sp>
            <p:nvSpPr>
              <p:cNvPr id="33582" name="Freeform 33581">
                <a:extLst>
                  <a:ext uri="{FF2B5EF4-FFF2-40B4-BE49-F238E27FC236}">
                    <a16:creationId xmlns:a16="http://schemas.microsoft.com/office/drawing/2014/main" id="{8DB9BB04-B382-AAF8-71B3-F0B4988D9FA7}"/>
                  </a:ext>
                </a:extLst>
              </p:cNvPr>
              <p:cNvSpPr/>
              <p:nvPr/>
            </p:nvSpPr>
            <p:spPr>
              <a:xfrm>
                <a:off x="-1895150"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83" name="Freeform 33582">
                <a:extLst>
                  <a:ext uri="{FF2B5EF4-FFF2-40B4-BE49-F238E27FC236}">
                    <a16:creationId xmlns:a16="http://schemas.microsoft.com/office/drawing/2014/main" id="{E4F2444A-1B92-5F14-0A1E-6703565BCC5E}"/>
                  </a:ext>
                </a:extLst>
              </p:cNvPr>
              <p:cNvSpPr/>
              <p:nvPr/>
            </p:nvSpPr>
            <p:spPr>
              <a:xfrm>
                <a:off x="-1869288"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8" name="Graphic 45">
              <a:extLst>
                <a:ext uri="{FF2B5EF4-FFF2-40B4-BE49-F238E27FC236}">
                  <a16:creationId xmlns:a16="http://schemas.microsoft.com/office/drawing/2014/main" id="{EE5CA881-FB03-2067-B935-90C1EE10F303}"/>
                </a:ext>
              </a:extLst>
            </p:cNvPr>
            <p:cNvGrpSpPr/>
            <p:nvPr/>
          </p:nvGrpSpPr>
          <p:grpSpPr>
            <a:xfrm>
              <a:off x="-1899904" y="959419"/>
              <a:ext cx="51722" cy="51815"/>
              <a:chOff x="-1899904" y="959419"/>
              <a:chExt cx="51722" cy="51815"/>
            </a:xfrm>
          </p:grpSpPr>
          <p:sp>
            <p:nvSpPr>
              <p:cNvPr id="33580" name="Freeform 33579">
                <a:extLst>
                  <a:ext uri="{FF2B5EF4-FFF2-40B4-BE49-F238E27FC236}">
                    <a16:creationId xmlns:a16="http://schemas.microsoft.com/office/drawing/2014/main" id="{8D430B65-E3F0-0EFF-CAD9-9AC7730CDD6E}"/>
                  </a:ext>
                </a:extLst>
              </p:cNvPr>
              <p:cNvSpPr/>
              <p:nvPr/>
            </p:nvSpPr>
            <p:spPr>
              <a:xfrm>
                <a:off x="-1899904"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81" name="Freeform 33580">
                <a:extLst>
                  <a:ext uri="{FF2B5EF4-FFF2-40B4-BE49-F238E27FC236}">
                    <a16:creationId xmlns:a16="http://schemas.microsoft.com/office/drawing/2014/main" id="{BC785A20-6C57-2601-DF75-05BD8D584A3F}"/>
                  </a:ext>
                </a:extLst>
              </p:cNvPr>
              <p:cNvSpPr/>
              <p:nvPr/>
            </p:nvSpPr>
            <p:spPr>
              <a:xfrm>
                <a:off x="-1874042"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49" name="Graphic 45">
              <a:extLst>
                <a:ext uri="{FF2B5EF4-FFF2-40B4-BE49-F238E27FC236}">
                  <a16:creationId xmlns:a16="http://schemas.microsoft.com/office/drawing/2014/main" id="{68552998-1B0A-97CD-6DF3-57D1F56A5F11}"/>
                </a:ext>
              </a:extLst>
            </p:cNvPr>
            <p:cNvGrpSpPr/>
            <p:nvPr/>
          </p:nvGrpSpPr>
          <p:grpSpPr>
            <a:xfrm>
              <a:off x="-1915497" y="959419"/>
              <a:ext cx="51818" cy="51815"/>
              <a:chOff x="-1915497" y="959419"/>
              <a:chExt cx="51818" cy="51815"/>
            </a:xfrm>
          </p:grpSpPr>
          <p:sp>
            <p:nvSpPr>
              <p:cNvPr id="33578" name="Freeform 33577">
                <a:extLst>
                  <a:ext uri="{FF2B5EF4-FFF2-40B4-BE49-F238E27FC236}">
                    <a16:creationId xmlns:a16="http://schemas.microsoft.com/office/drawing/2014/main" id="{EBB44C5A-116C-E104-E20D-CA122DDE127F}"/>
                  </a:ext>
                </a:extLst>
              </p:cNvPr>
              <p:cNvSpPr/>
              <p:nvPr/>
            </p:nvSpPr>
            <p:spPr>
              <a:xfrm>
                <a:off x="-1915497" y="98532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79" name="Freeform 33578">
                <a:extLst>
                  <a:ext uri="{FF2B5EF4-FFF2-40B4-BE49-F238E27FC236}">
                    <a16:creationId xmlns:a16="http://schemas.microsoft.com/office/drawing/2014/main" id="{A176870F-CFF0-C3A9-0030-D2159AE3D0AC}"/>
                  </a:ext>
                </a:extLst>
              </p:cNvPr>
              <p:cNvSpPr/>
              <p:nvPr/>
            </p:nvSpPr>
            <p:spPr>
              <a:xfrm>
                <a:off x="-1889635"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0" name="Graphic 45">
              <a:extLst>
                <a:ext uri="{FF2B5EF4-FFF2-40B4-BE49-F238E27FC236}">
                  <a16:creationId xmlns:a16="http://schemas.microsoft.com/office/drawing/2014/main" id="{59A62197-A44B-FC8E-67E2-BF734A0F3588}"/>
                </a:ext>
              </a:extLst>
            </p:cNvPr>
            <p:cNvGrpSpPr/>
            <p:nvPr/>
          </p:nvGrpSpPr>
          <p:grpSpPr>
            <a:xfrm>
              <a:off x="-1923008" y="959419"/>
              <a:ext cx="51722" cy="51815"/>
              <a:chOff x="-1923008" y="959419"/>
              <a:chExt cx="51722" cy="51815"/>
            </a:xfrm>
          </p:grpSpPr>
          <p:sp>
            <p:nvSpPr>
              <p:cNvPr id="33576" name="Freeform 33575">
                <a:extLst>
                  <a:ext uri="{FF2B5EF4-FFF2-40B4-BE49-F238E27FC236}">
                    <a16:creationId xmlns:a16="http://schemas.microsoft.com/office/drawing/2014/main" id="{DD2C05C8-8E5F-D68D-D962-EE8E830683FE}"/>
                  </a:ext>
                </a:extLst>
              </p:cNvPr>
              <p:cNvSpPr/>
              <p:nvPr/>
            </p:nvSpPr>
            <p:spPr>
              <a:xfrm>
                <a:off x="-1923008"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77" name="Freeform 33576">
                <a:extLst>
                  <a:ext uri="{FF2B5EF4-FFF2-40B4-BE49-F238E27FC236}">
                    <a16:creationId xmlns:a16="http://schemas.microsoft.com/office/drawing/2014/main" id="{9588221D-370A-A660-7C63-5DF38E7AD565}"/>
                  </a:ext>
                </a:extLst>
              </p:cNvPr>
              <p:cNvSpPr/>
              <p:nvPr/>
            </p:nvSpPr>
            <p:spPr>
              <a:xfrm>
                <a:off x="-1897147"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1" name="Graphic 45">
              <a:extLst>
                <a:ext uri="{FF2B5EF4-FFF2-40B4-BE49-F238E27FC236}">
                  <a16:creationId xmlns:a16="http://schemas.microsoft.com/office/drawing/2014/main" id="{BB92D7FF-2891-62F5-3A07-291068DBF3B0}"/>
                </a:ext>
              </a:extLst>
            </p:cNvPr>
            <p:cNvGrpSpPr/>
            <p:nvPr/>
          </p:nvGrpSpPr>
          <p:grpSpPr>
            <a:xfrm>
              <a:off x="-1936794" y="959419"/>
              <a:ext cx="51722" cy="51815"/>
              <a:chOff x="-1936794" y="959419"/>
              <a:chExt cx="51722" cy="51815"/>
            </a:xfrm>
          </p:grpSpPr>
          <p:sp>
            <p:nvSpPr>
              <p:cNvPr id="33574" name="Freeform 33573">
                <a:extLst>
                  <a:ext uri="{FF2B5EF4-FFF2-40B4-BE49-F238E27FC236}">
                    <a16:creationId xmlns:a16="http://schemas.microsoft.com/office/drawing/2014/main" id="{7ABD7418-C246-2851-38AE-09BE510BE9BB}"/>
                  </a:ext>
                </a:extLst>
              </p:cNvPr>
              <p:cNvSpPr/>
              <p:nvPr/>
            </p:nvSpPr>
            <p:spPr>
              <a:xfrm>
                <a:off x="-1936794"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75" name="Freeform 33574">
                <a:extLst>
                  <a:ext uri="{FF2B5EF4-FFF2-40B4-BE49-F238E27FC236}">
                    <a16:creationId xmlns:a16="http://schemas.microsoft.com/office/drawing/2014/main" id="{6BD0DB9B-584E-9527-18FF-0D98322B0EBE}"/>
                  </a:ext>
                </a:extLst>
              </p:cNvPr>
              <p:cNvSpPr/>
              <p:nvPr/>
            </p:nvSpPr>
            <p:spPr>
              <a:xfrm>
                <a:off x="-1910933"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2" name="Graphic 45">
              <a:extLst>
                <a:ext uri="{FF2B5EF4-FFF2-40B4-BE49-F238E27FC236}">
                  <a16:creationId xmlns:a16="http://schemas.microsoft.com/office/drawing/2014/main" id="{8C5EA1A7-6F9C-5A34-900C-D0C798442DB4}"/>
                </a:ext>
              </a:extLst>
            </p:cNvPr>
            <p:cNvGrpSpPr/>
            <p:nvPr/>
          </p:nvGrpSpPr>
          <p:grpSpPr>
            <a:xfrm>
              <a:off x="-1962656" y="959419"/>
              <a:ext cx="51722" cy="51815"/>
              <a:chOff x="-1962656" y="959419"/>
              <a:chExt cx="51722" cy="51815"/>
            </a:xfrm>
          </p:grpSpPr>
          <p:sp>
            <p:nvSpPr>
              <p:cNvPr id="33572" name="Freeform 33571">
                <a:extLst>
                  <a:ext uri="{FF2B5EF4-FFF2-40B4-BE49-F238E27FC236}">
                    <a16:creationId xmlns:a16="http://schemas.microsoft.com/office/drawing/2014/main" id="{A85A6D00-1E4B-6DEE-016A-F05A99BB8888}"/>
                  </a:ext>
                </a:extLst>
              </p:cNvPr>
              <p:cNvSpPr/>
              <p:nvPr/>
            </p:nvSpPr>
            <p:spPr>
              <a:xfrm>
                <a:off x="-1962656"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73" name="Freeform 33572">
                <a:extLst>
                  <a:ext uri="{FF2B5EF4-FFF2-40B4-BE49-F238E27FC236}">
                    <a16:creationId xmlns:a16="http://schemas.microsoft.com/office/drawing/2014/main" id="{23803467-3BE4-5540-F499-60E288061E27}"/>
                  </a:ext>
                </a:extLst>
              </p:cNvPr>
              <p:cNvSpPr/>
              <p:nvPr/>
            </p:nvSpPr>
            <p:spPr>
              <a:xfrm>
                <a:off x="-1936794"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3" name="Graphic 45">
              <a:extLst>
                <a:ext uri="{FF2B5EF4-FFF2-40B4-BE49-F238E27FC236}">
                  <a16:creationId xmlns:a16="http://schemas.microsoft.com/office/drawing/2014/main" id="{8C3DDB1C-482C-1C5C-347F-35A10913947E}"/>
                </a:ext>
              </a:extLst>
            </p:cNvPr>
            <p:cNvGrpSpPr/>
            <p:nvPr/>
          </p:nvGrpSpPr>
          <p:grpSpPr>
            <a:xfrm>
              <a:off x="-1968171" y="959419"/>
              <a:ext cx="51722" cy="51815"/>
              <a:chOff x="-1968171" y="959419"/>
              <a:chExt cx="51722" cy="51815"/>
            </a:xfrm>
          </p:grpSpPr>
          <p:sp>
            <p:nvSpPr>
              <p:cNvPr id="33570" name="Freeform 33569">
                <a:extLst>
                  <a:ext uri="{FF2B5EF4-FFF2-40B4-BE49-F238E27FC236}">
                    <a16:creationId xmlns:a16="http://schemas.microsoft.com/office/drawing/2014/main" id="{3758426F-2FBF-2519-6B5C-C1609BD4322B}"/>
                  </a:ext>
                </a:extLst>
              </p:cNvPr>
              <p:cNvSpPr/>
              <p:nvPr/>
            </p:nvSpPr>
            <p:spPr>
              <a:xfrm>
                <a:off x="-1968171"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71" name="Freeform 33570">
                <a:extLst>
                  <a:ext uri="{FF2B5EF4-FFF2-40B4-BE49-F238E27FC236}">
                    <a16:creationId xmlns:a16="http://schemas.microsoft.com/office/drawing/2014/main" id="{27F8A78E-3024-1F13-05D4-B99D4AEC73A6}"/>
                  </a:ext>
                </a:extLst>
              </p:cNvPr>
              <p:cNvSpPr/>
              <p:nvPr/>
            </p:nvSpPr>
            <p:spPr>
              <a:xfrm>
                <a:off x="-1942309"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4" name="Graphic 45">
              <a:extLst>
                <a:ext uri="{FF2B5EF4-FFF2-40B4-BE49-F238E27FC236}">
                  <a16:creationId xmlns:a16="http://schemas.microsoft.com/office/drawing/2014/main" id="{2FFB30B3-2461-5441-9D8B-FE94B059F55D}"/>
                </a:ext>
              </a:extLst>
            </p:cNvPr>
            <p:cNvGrpSpPr/>
            <p:nvPr/>
          </p:nvGrpSpPr>
          <p:grpSpPr>
            <a:xfrm>
              <a:off x="-1972925" y="959419"/>
              <a:ext cx="51722" cy="51815"/>
              <a:chOff x="-1972925" y="959419"/>
              <a:chExt cx="51722" cy="51815"/>
            </a:xfrm>
          </p:grpSpPr>
          <p:sp>
            <p:nvSpPr>
              <p:cNvPr id="33568" name="Freeform 33567">
                <a:extLst>
                  <a:ext uri="{FF2B5EF4-FFF2-40B4-BE49-F238E27FC236}">
                    <a16:creationId xmlns:a16="http://schemas.microsoft.com/office/drawing/2014/main" id="{EB6D27D5-5B59-9BE7-8B40-18EC0F0BFBDB}"/>
                  </a:ext>
                </a:extLst>
              </p:cNvPr>
              <p:cNvSpPr/>
              <p:nvPr/>
            </p:nvSpPr>
            <p:spPr>
              <a:xfrm>
                <a:off x="-1972925" y="98532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69" name="Freeform 33568">
                <a:extLst>
                  <a:ext uri="{FF2B5EF4-FFF2-40B4-BE49-F238E27FC236}">
                    <a16:creationId xmlns:a16="http://schemas.microsoft.com/office/drawing/2014/main" id="{F29A155F-2325-18B3-8B17-8EBB69465E39}"/>
                  </a:ext>
                </a:extLst>
              </p:cNvPr>
              <p:cNvSpPr/>
              <p:nvPr/>
            </p:nvSpPr>
            <p:spPr>
              <a:xfrm>
                <a:off x="-1947063" y="95941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5" name="Graphic 45">
              <a:extLst>
                <a:ext uri="{FF2B5EF4-FFF2-40B4-BE49-F238E27FC236}">
                  <a16:creationId xmlns:a16="http://schemas.microsoft.com/office/drawing/2014/main" id="{BC677FE2-C7DF-F6E0-E820-1DFD93803697}"/>
                </a:ext>
              </a:extLst>
            </p:cNvPr>
            <p:cNvGrpSpPr/>
            <p:nvPr/>
          </p:nvGrpSpPr>
          <p:grpSpPr>
            <a:xfrm>
              <a:off x="-1994127" y="945607"/>
              <a:ext cx="51722" cy="51816"/>
              <a:chOff x="-1994127" y="945607"/>
              <a:chExt cx="51722" cy="51816"/>
            </a:xfrm>
          </p:grpSpPr>
          <p:sp>
            <p:nvSpPr>
              <p:cNvPr id="33566" name="Freeform 33565">
                <a:extLst>
                  <a:ext uri="{FF2B5EF4-FFF2-40B4-BE49-F238E27FC236}">
                    <a16:creationId xmlns:a16="http://schemas.microsoft.com/office/drawing/2014/main" id="{E42B5BF4-E583-DDDD-1CF7-6E115D2B0B4A}"/>
                  </a:ext>
                </a:extLst>
              </p:cNvPr>
              <p:cNvSpPr/>
              <p:nvPr/>
            </p:nvSpPr>
            <p:spPr>
              <a:xfrm>
                <a:off x="-1994127"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67" name="Freeform 33566">
                <a:extLst>
                  <a:ext uri="{FF2B5EF4-FFF2-40B4-BE49-F238E27FC236}">
                    <a16:creationId xmlns:a16="http://schemas.microsoft.com/office/drawing/2014/main" id="{423B5CD5-4DA3-C98C-978C-826C5C249B5E}"/>
                  </a:ext>
                </a:extLst>
              </p:cNvPr>
              <p:cNvSpPr/>
              <p:nvPr/>
            </p:nvSpPr>
            <p:spPr>
              <a:xfrm>
                <a:off x="-1968266"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6" name="Graphic 45">
              <a:extLst>
                <a:ext uri="{FF2B5EF4-FFF2-40B4-BE49-F238E27FC236}">
                  <a16:creationId xmlns:a16="http://schemas.microsoft.com/office/drawing/2014/main" id="{7A3836E4-780F-5C79-BC3D-D08E1F4ED2AE}"/>
                </a:ext>
              </a:extLst>
            </p:cNvPr>
            <p:cNvGrpSpPr/>
            <p:nvPr/>
          </p:nvGrpSpPr>
          <p:grpSpPr>
            <a:xfrm>
              <a:off x="-1998786" y="945607"/>
              <a:ext cx="51722" cy="51816"/>
              <a:chOff x="-1998786" y="945607"/>
              <a:chExt cx="51722" cy="51816"/>
            </a:xfrm>
          </p:grpSpPr>
          <p:sp>
            <p:nvSpPr>
              <p:cNvPr id="33564" name="Freeform 33563">
                <a:extLst>
                  <a:ext uri="{FF2B5EF4-FFF2-40B4-BE49-F238E27FC236}">
                    <a16:creationId xmlns:a16="http://schemas.microsoft.com/office/drawing/2014/main" id="{513C3CA7-B5B1-53AE-4748-BFF573F84CE3}"/>
                  </a:ext>
                </a:extLst>
              </p:cNvPr>
              <p:cNvSpPr/>
              <p:nvPr/>
            </p:nvSpPr>
            <p:spPr>
              <a:xfrm>
                <a:off x="-1998786"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65" name="Freeform 33564">
                <a:extLst>
                  <a:ext uri="{FF2B5EF4-FFF2-40B4-BE49-F238E27FC236}">
                    <a16:creationId xmlns:a16="http://schemas.microsoft.com/office/drawing/2014/main" id="{4C9295ED-4B87-08E3-AF21-2423CEA94879}"/>
                  </a:ext>
                </a:extLst>
              </p:cNvPr>
              <p:cNvSpPr/>
              <p:nvPr/>
            </p:nvSpPr>
            <p:spPr>
              <a:xfrm>
                <a:off x="-1972925"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7" name="Graphic 45">
              <a:extLst>
                <a:ext uri="{FF2B5EF4-FFF2-40B4-BE49-F238E27FC236}">
                  <a16:creationId xmlns:a16="http://schemas.microsoft.com/office/drawing/2014/main" id="{5C0EB5C8-04CE-35EC-9D5E-4916F9F3ECB2}"/>
                </a:ext>
              </a:extLst>
            </p:cNvPr>
            <p:cNvGrpSpPr/>
            <p:nvPr/>
          </p:nvGrpSpPr>
          <p:grpSpPr>
            <a:xfrm>
              <a:off x="-2009530" y="945607"/>
              <a:ext cx="51722" cy="51816"/>
              <a:chOff x="-2009530" y="945607"/>
              <a:chExt cx="51722" cy="51816"/>
            </a:xfrm>
          </p:grpSpPr>
          <p:sp>
            <p:nvSpPr>
              <p:cNvPr id="33562" name="Freeform 33561">
                <a:extLst>
                  <a:ext uri="{FF2B5EF4-FFF2-40B4-BE49-F238E27FC236}">
                    <a16:creationId xmlns:a16="http://schemas.microsoft.com/office/drawing/2014/main" id="{D6541A9F-EAA6-384E-CC62-2C7BB897B4AD}"/>
                  </a:ext>
                </a:extLst>
              </p:cNvPr>
              <p:cNvSpPr/>
              <p:nvPr/>
            </p:nvSpPr>
            <p:spPr>
              <a:xfrm>
                <a:off x="-2009530"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63" name="Freeform 33562">
                <a:extLst>
                  <a:ext uri="{FF2B5EF4-FFF2-40B4-BE49-F238E27FC236}">
                    <a16:creationId xmlns:a16="http://schemas.microsoft.com/office/drawing/2014/main" id="{43082135-518E-A1D3-130D-618904FCC207}"/>
                  </a:ext>
                </a:extLst>
              </p:cNvPr>
              <p:cNvSpPr/>
              <p:nvPr/>
            </p:nvSpPr>
            <p:spPr>
              <a:xfrm>
                <a:off x="-198366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8" name="Graphic 45">
              <a:extLst>
                <a:ext uri="{FF2B5EF4-FFF2-40B4-BE49-F238E27FC236}">
                  <a16:creationId xmlns:a16="http://schemas.microsoft.com/office/drawing/2014/main" id="{3F8712AD-3E66-5EFC-36AE-AF9C3F5BC966}"/>
                </a:ext>
              </a:extLst>
            </p:cNvPr>
            <p:cNvGrpSpPr/>
            <p:nvPr/>
          </p:nvGrpSpPr>
          <p:grpSpPr>
            <a:xfrm>
              <a:off x="-2035486" y="945607"/>
              <a:ext cx="51818" cy="51816"/>
              <a:chOff x="-2035486" y="945607"/>
              <a:chExt cx="51818" cy="51816"/>
            </a:xfrm>
          </p:grpSpPr>
          <p:sp>
            <p:nvSpPr>
              <p:cNvPr id="33560" name="Freeform 33559">
                <a:extLst>
                  <a:ext uri="{FF2B5EF4-FFF2-40B4-BE49-F238E27FC236}">
                    <a16:creationId xmlns:a16="http://schemas.microsoft.com/office/drawing/2014/main" id="{BA3123BF-F50E-B24B-3333-4A9D9172F449}"/>
                  </a:ext>
                </a:extLst>
              </p:cNvPr>
              <p:cNvSpPr/>
              <p:nvPr/>
            </p:nvSpPr>
            <p:spPr>
              <a:xfrm>
                <a:off x="-2035486"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61" name="Freeform 33560">
                <a:extLst>
                  <a:ext uri="{FF2B5EF4-FFF2-40B4-BE49-F238E27FC236}">
                    <a16:creationId xmlns:a16="http://schemas.microsoft.com/office/drawing/2014/main" id="{343749DF-91A7-3D04-3489-694C89A9CD56}"/>
                  </a:ext>
                </a:extLst>
              </p:cNvPr>
              <p:cNvSpPr/>
              <p:nvPr/>
            </p:nvSpPr>
            <p:spPr>
              <a:xfrm>
                <a:off x="-2009530"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59" name="Graphic 45">
              <a:extLst>
                <a:ext uri="{FF2B5EF4-FFF2-40B4-BE49-F238E27FC236}">
                  <a16:creationId xmlns:a16="http://schemas.microsoft.com/office/drawing/2014/main" id="{3FB927C9-9AA7-846F-AE25-936619013C48}"/>
                </a:ext>
              </a:extLst>
            </p:cNvPr>
            <p:cNvGrpSpPr/>
            <p:nvPr/>
          </p:nvGrpSpPr>
          <p:grpSpPr>
            <a:xfrm>
              <a:off x="-2066102" y="945607"/>
              <a:ext cx="51722" cy="51816"/>
              <a:chOff x="-2066102" y="945607"/>
              <a:chExt cx="51722" cy="51816"/>
            </a:xfrm>
          </p:grpSpPr>
          <p:sp>
            <p:nvSpPr>
              <p:cNvPr id="33558" name="Freeform 33557">
                <a:extLst>
                  <a:ext uri="{FF2B5EF4-FFF2-40B4-BE49-F238E27FC236}">
                    <a16:creationId xmlns:a16="http://schemas.microsoft.com/office/drawing/2014/main" id="{12DA053E-C2B9-F021-7CC8-A58186921046}"/>
                  </a:ext>
                </a:extLst>
              </p:cNvPr>
              <p:cNvSpPr/>
              <p:nvPr/>
            </p:nvSpPr>
            <p:spPr>
              <a:xfrm>
                <a:off x="-206610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59" name="Freeform 33558">
                <a:extLst>
                  <a:ext uri="{FF2B5EF4-FFF2-40B4-BE49-F238E27FC236}">
                    <a16:creationId xmlns:a16="http://schemas.microsoft.com/office/drawing/2014/main" id="{AF64AC38-55CD-5AD2-6975-6BA2C06BE8F7}"/>
                  </a:ext>
                </a:extLst>
              </p:cNvPr>
              <p:cNvSpPr/>
              <p:nvPr/>
            </p:nvSpPr>
            <p:spPr>
              <a:xfrm>
                <a:off x="-2040240"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0" name="Graphic 45">
              <a:extLst>
                <a:ext uri="{FF2B5EF4-FFF2-40B4-BE49-F238E27FC236}">
                  <a16:creationId xmlns:a16="http://schemas.microsoft.com/office/drawing/2014/main" id="{747D394F-DEBE-4FF6-49F9-57DBE374A9AB}"/>
                </a:ext>
              </a:extLst>
            </p:cNvPr>
            <p:cNvGrpSpPr/>
            <p:nvPr/>
          </p:nvGrpSpPr>
          <p:grpSpPr>
            <a:xfrm>
              <a:off x="-2071902" y="945607"/>
              <a:ext cx="51722" cy="51816"/>
              <a:chOff x="-2071902" y="945607"/>
              <a:chExt cx="51722" cy="51816"/>
            </a:xfrm>
          </p:grpSpPr>
          <p:sp>
            <p:nvSpPr>
              <p:cNvPr id="33556" name="Freeform 33555">
                <a:extLst>
                  <a:ext uri="{FF2B5EF4-FFF2-40B4-BE49-F238E27FC236}">
                    <a16:creationId xmlns:a16="http://schemas.microsoft.com/office/drawing/2014/main" id="{89FE9C84-5697-CCC7-3574-7DF33CF15874}"/>
                  </a:ext>
                </a:extLst>
              </p:cNvPr>
              <p:cNvSpPr/>
              <p:nvPr/>
            </p:nvSpPr>
            <p:spPr>
              <a:xfrm>
                <a:off x="-207190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57" name="Freeform 33556">
                <a:extLst>
                  <a:ext uri="{FF2B5EF4-FFF2-40B4-BE49-F238E27FC236}">
                    <a16:creationId xmlns:a16="http://schemas.microsoft.com/office/drawing/2014/main" id="{17DBE741-1D31-498F-ADA8-FFA7AD311BA5}"/>
                  </a:ext>
                </a:extLst>
              </p:cNvPr>
              <p:cNvSpPr/>
              <p:nvPr/>
            </p:nvSpPr>
            <p:spPr>
              <a:xfrm>
                <a:off x="-2046040"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1" name="Graphic 45">
              <a:extLst>
                <a:ext uri="{FF2B5EF4-FFF2-40B4-BE49-F238E27FC236}">
                  <a16:creationId xmlns:a16="http://schemas.microsoft.com/office/drawing/2014/main" id="{43205679-C6E4-67F8-3856-91AA356F9204}"/>
                </a:ext>
              </a:extLst>
            </p:cNvPr>
            <p:cNvGrpSpPr/>
            <p:nvPr/>
          </p:nvGrpSpPr>
          <p:grpSpPr>
            <a:xfrm>
              <a:off x="-2076466" y="945607"/>
              <a:ext cx="51818" cy="51816"/>
              <a:chOff x="-2076466" y="945607"/>
              <a:chExt cx="51818" cy="51816"/>
            </a:xfrm>
          </p:grpSpPr>
          <p:sp>
            <p:nvSpPr>
              <p:cNvPr id="33554" name="Freeform 33553">
                <a:extLst>
                  <a:ext uri="{FF2B5EF4-FFF2-40B4-BE49-F238E27FC236}">
                    <a16:creationId xmlns:a16="http://schemas.microsoft.com/office/drawing/2014/main" id="{DE901289-9FD1-D3A4-47AC-F481DE8CAB2C}"/>
                  </a:ext>
                </a:extLst>
              </p:cNvPr>
              <p:cNvSpPr/>
              <p:nvPr/>
            </p:nvSpPr>
            <p:spPr>
              <a:xfrm>
                <a:off x="-2076466"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55" name="Freeform 33554">
                <a:extLst>
                  <a:ext uri="{FF2B5EF4-FFF2-40B4-BE49-F238E27FC236}">
                    <a16:creationId xmlns:a16="http://schemas.microsoft.com/office/drawing/2014/main" id="{09F1803C-DE8E-13E6-E78C-D8B0959B3132}"/>
                  </a:ext>
                </a:extLst>
              </p:cNvPr>
              <p:cNvSpPr/>
              <p:nvPr/>
            </p:nvSpPr>
            <p:spPr>
              <a:xfrm>
                <a:off x="-2050509"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2" name="Graphic 45">
              <a:extLst>
                <a:ext uri="{FF2B5EF4-FFF2-40B4-BE49-F238E27FC236}">
                  <a16:creationId xmlns:a16="http://schemas.microsoft.com/office/drawing/2014/main" id="{11756D2A-1748-A105-E925-98AB069700F5}"/>
                </a:ext>
              </a:extLst>
            </p:cNvPr>
            <p:cNvGrpSpPr/>
            <p:nvPr/>
          </p:nvGrpSpPr>
          <p:grpSpPr>
            <a:xfrm>
              <a:off x="-2087209" y="945607"/>
              <a:ext cx="51722" cy="51816"/>
              <a:chOff x="-2087209" y="945607"/>
              <a:chExt cx="51722" cy="51816"/>
            </a:xfrm>
          </p:grpSpPr>
          <p:sp>
            <p:nvSpPr>
              <p:cNvPr id="33552" name="Freeform 33551">
                <a:extLst>
                  <a:ext uri="{FF2B5EF4-FFF2-40B4-BE49-F238E27FC236}">
                    <a16:creationId xmlns:a16="http://schemas.microsoft.com/office/drawing/2014/main" id="{0838FFD5-E817-C2D8-126A-7ABF98A3C44D}"/>
                  </a:ext>
                </a:extLst>
              </p:cNvPr>
              <p:cNvSpPr/>
              <p:nvPr/>
            </p:nvSpPr>
            <p:spPr>
              <a:xfrm>
                <a:off x="-208720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53" name="Freeform 33552">
                <a:extLst>
                  <a:ext uri="{FF2B5EF4-FFF2-40B4-BE49-F238E27FC236}">
                    <a16:creationId xmlns:a16="http://schemas.microsoft.com/office/drawing/2014/main" id="{BAE4EC16-3629-87EF-130E-CA6C341A5D41}"/>
                  </a:ext>
                </a:extLst>
              </p:cNvPr>
              <p:cNvSpPr/>
              <p:nvPr/>
            </p:nvSpPr>
            <p:spPr>
              <a:xfrm>
                <a:off x="-206134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3" name="Graphic 45">
              <a:extLst>
                <a:ext uri="{FF2B5EF4-FFF2-40B4-BE49-F238E27FC236}">
                  <a16:creationId xmlns:a16="http://schemas.microsoft.com/office/drawing/2014/main" id="{3539945D-3F06-784A-62B2-C054B97B8D09}"/>
                </a:ext>
              </a:extLst>
            </p:cNvPr>
            <p:cNvGrpSpPr/>
            <p:nvPr/>
          </p:nvGrpSpPr>
          <p:grpSpPr>
            <a:xfrm>
              <a:off x="-2093009" y="945607"/>
              <a:ext cx="51722" cy="51816"/>
              <a:chOff x="-2093009" y="945607"/>
              <a:chExt cx="51722" cy="51816"/>
            </a:xfrm>
          </p:grpSpPr>
          <p:sp>
            <p:nvSpPr>
              <p:cNvPr id="33550" name="Freeform 33549">
                <a:extLst>
                  <a:ext uri="{FF2B5EF4-FFF2-40B4-BE49-F238E27FC236}">
                    <a16:creationId xmlns:a16="http://schemas.microsoft.com/office/drawing/2014/main" id="{6C9B24AA-0D45-6075-B082-C7C7CD289CFB}"/>
                  </a:ext>
                </a:extLst>
              </p:cNvPr>
              <p:cNvSpPr/>
              <p:nvPr/>
            </p:nvSpPr>
            <p:spPr>
              <a:xfrm>
                <a:off x="-209300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51" name="Freeform 33550">
                <a:extLst>
                  <a:ext uri="{FF2B5EF4-FFF2-40B4-BE49-F238E27FC236}">
                    <a16:creationId xmlns:a16="http://schemas.microsoft.com/office/drawing/2014/main" id="{797ED860-E104-FA05-63DD-CDB2DE2E474E}"/>
                  </a:ext>
                </a:extLst>
              </p:cNvPr>
              <p:cNvSpPr/>
              <p:nvPr/>
            </p:nvSpPr>
            <p:spPr>
              <a:xfrm>
                <a:off x="-206714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4" name="Graphic 45">
              <a:extLst>
                <a:ext uri="{FF2B5EF4-FFF2-40B4-BE49-F238E27FC236}">
                  <a16:creationId xmlns:a16="http://schemas.microsoft.com/office/drawing/2014/main" id="{D0D338BB-88B2-E5E5-E538-F8A188F166A7}"/>
                </a:ext>
              </a:extLst>
            </p:cNvPr>
            <p:cNvGrpSpPr/>
            <p:nvPr/>
          </p:nvGrpSpPr>
          <p:grpSpPr>
            <a:xfrm>
              <a:off x="-2108602" y="945607"/>
              <a:ext cx="51722" cy="51816"/>
              <a:chOff x="-2108602" y="945607"/>
              <a:chExt cx="51722" cy="51816"/>
            </a:xfrm>
          </p:grpSpPr>
          <p:sp>
            <p:nvSpPr>
              <p:cNvPr id="33548" name="Freeform 33547">
                <a:extLst>
                  <a:ext uri="{FF2B5EF4-FFF2-40B4-BE49-F238E27FC236}">
                    <a16:creationId xmlns:a16="http://schemas.microsoft.com/office/drawing/2014/main" id="{4FCE359F-0429-2401-D7DA-40267F0D53F1}"/>
                  </a:ext>
                </a:extLst>
              </p:cNvPr>
              <p:cNvSpPr/>
              <p:nvPr/>
            </p:nvSpPr>
            <p:spPr>
              <a:xfrm>
                <a:off x="-210860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49" name="Freeform 33548">
                <a:extLst>
                  <a:ext uri="{FF2B5EF4-FFF2-40B4-BE49-F238E27FC236}">
                    <a16:creationId xmlns:a16="http://schemas.microsoft.com/office/drawing/2014/main" id="{BDFF9BFB-C899-077E-AC97-59650428E9DE}"/>
                  </a:ext>
                </a:extLst>
              </p:cNvPr>
              <p:cNvSpPr/>
              <p:nvPr/>
            </p:nvSpPr>
            <p:spPr>
              <a:xfrm>
                <a:off x="-208274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5" name="Graphic 45">
              <a:extLst>
                <a:ext uri="{FF2B5EF4-FFF2-40B4-BE49-F238E27FC236}">
                  <a16:creationId xmlns:a16="http://schemas.microsoft.com/office/drawing/2014/main" id="{E6356A9B-0CDA-7545-9BB2-E270A1EED072}"/>
                </a:ext>
              </a:extLst>
            </p:cNvPr>
            <p:cNvGrpSpPr/>
            <p:nvPr/>
          </p:nvGrpSpPr>
          <p:grpSpPr>
            <a:xfrm>
              <a:off x="-2115543" y="945607"/>
              <a:ext cx="51722" cy="51816"/>
              <a:chOff x="-2115543" y="945607"/>
              <a:chExt cx="51722" cy="51816"/>
            </a:xfrm>
          </p:grpSpPr>
          <p:sp>
            <p:nvSpPr>
              <p:cNvPr id="33546" name="Freeform 33545">
                <a:extLst>
                  <a:ext uri="{FF2B5EF4-FFF2-40B4-BE49-F238E27FC236}">
                    <a16:creationId xmlns:a16="http://schemas.microsoft.com/office/drawing/2014/main" id="{471C29BD-8D03-709B-94FC-5463A7C01661}"/>
                  </a:ext>
                </a:extLst>
              </p:cNvPr>
              <p:cNvSpPr/>
              <p:nvPr/>
            </p:nvSpPr>
            <p:spPr>
              <a:xfrm>
                <a:off x="-2115543"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47" name="Freeform 33546">
                <a:extLst>
                  <a:ext uri="{FF2B5EF4-FFF2-40B4-BE49-F238E27FC236}">
                    <a16:creationId xmlns:a16="http://schemas.microsoft.com/office/drawing/2014/main" id="{80C65EE4-3950-70A0-5B72-46377FBA0B44}"/>
                  </a:ext>
                </a:extLst>
              </p:cNvPr>
              <p:cNvSpPr/>
              <p:nvPr/>
            </p:nvSpPr>
            <p:spPr>
              <a:xfrm>
                <a:off x="-2089682"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6" name="Graphic 45">
              <a:extLst>
                <a:ext uri="{FF2B5EF4-FFF2-40B4-BE49-F238E27FC236}">
                  <a16:creationId xmlns:a16="http://schemas.microsoft.com/office/drawing/2014/main" id="{4538DF53-204D-0298-B9E9-C374CD4CAA8E}"/>
                </a:ext>
              </a:extLst>
            </p:cNvPr>
            <p:cNvGrpSpPr/>
            <p:nvPr/>
          </p:nvGrpSpPr>
          <p:grpSpPr>
            <a:xfrm>
              <a:off x="-2128379" y="945607"/>
              <a:ext cx="51722" cy="51816"/>
              <a:chOff x="-2128379" y="945607"/>
              <a:chExt cx="51722" cy="51816"/>
            </a:xfrm>
          </p:grpSpPr>
          <p:sp>
            <p:nvSpPr>
              <p:cNvPr id="33544" name="Freeform 33543">
                <a:extLst>
                  <a:ext uri="{FF2B5EF4-FFF2-40B4-BE49-F238E27FC236}">
                    <a16:creationId xmlns:a16="http://schemas.microsoft.com/office/drawing/2014/main" id="{49D8366E-8D5D-8C6A-4B6B-DFBBD9AFA938}"/>
                  </a:ext>
                </a:extLst>
              </p:cNvPr>
              <p:cNvSpPr/>
              <p:nvPr/>
            </p:nvSpPr>
            <p:spPr>
              <a:xfrm>
                <a:off x="-212837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45" name="Freeform 33544">
                <a:extLst>
                  <a:ext uri="{FF2B5EF4-FFF2-40B4-BE49-F238E27FC236}">
                    <a16:creationId xmlns:a16="http://schemas.microsoft.com/office/drawing/2014/main" id="{2C0D2E23-8882-D3D4-CE92-880B58932B2F}"/>
                  </a:ext>
                </a:extLst>
              </p:cNvPr>
              <p:cNvSpPr/>
              <p:nvPr/>
            </p:nvSpPr>
            <p:spPr>
              <a:xfrm>
                <a:off x="-2102517"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7" name="Graphic 45">
              <a:extLst>
                <a:ext uri="{FF2B5EF4-FFF2-40B4-BE49-F238E27FC236}">
                  <a16:creationId xmlns:a16="http://schemas.microsoft.com/office/drawing/2014/main" id="{AF351B48-C0DB-67A1-1CA3-FFA5CC5C8E79}"/>
                </a:ext>
              </a:extLst>
            </p:cNvPr>
            <p:cNvGrpSpPr/>
            <p:nvPr/>
          </p:nvGrpSpPr>
          <p:grpSpPr>
            <a:xfrm>
              <a:off x="-2144732" y="945607"/>
              <a:ext cx="51722" cy="51816"/>
              <a:chOff x="-2144732" y="945607"/>
              <a:chExt cx="51722" cy="51816"/>
            </a:xfrm>
          </p:grpSpPr>
          <p:sp>
            <p:nvSpPr>
              <p:cNvPr id="33542" name="Freeform 33541">
                <a:extLst>
                  <a:ext uri="{FF2B5EF4-FFF2-40B4-BE49-F238E27FC236}">
                    <a16:creationId xmlns:a16="http://schemas.microsoft.com/office/drawing/2014/main" id="{4428F548-EC8B-DBFD-9980-EB1DEF3BC881}"/>
                  </a:ext>
                </a:extLst>
              </p:cNvPr>
              <p:cNvSpPr/>
              <p:nvPr/>
            </p:nvSpPr>
            <p:spPr>
              <a:xfrm>
                <a:off x="-2144732"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43" name="Freeform 33542">
                <a:extLst>
                  <a:ext uri="{FF2B5EF4-FFF2-40B4-BE49-F238E27FC236}">
                    <a16:creationId xmlns:a16="http://schemas.microsoft.com/office/drawing/2014/main" id="{6157E338-63C8-8D5B-F29B-1EEABDD1442F}"/>
                  </a:ext>
                </a:extLst>
              </p:cNvPr>
              <p:cNvSpPr/>
              <p:nvPr/>
            </p:nvSpPr>
            <p:spPr>
              <a:xfrm>
                <a:off x="-211887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8" name="Graphic 45">
              <a:extLst>
                <a:ext uri="{FF2B5EF4-FFF2-40B4-BE49-F238E27FC236}">
                  <a16:creationId xmlns:a16="http://schemas.microsoft.com/office/drawing/2014/main" id="{6FCDCB4B-A754-F13D-FD14-0BE10DB5E9AE}"/>
                </a:ext>
              </a:extLst>
            </p:cNvPr>
            <p:cNvGrpSpPr/>
            <p:nvPr/>
          </p:nvGrpSpPr>
          <p:grpSpPr>
            <a:xfrm>
              <a:off x="-2149581" y="945607"/>
              <a:ext cx="51818" cy="51816"/>
              <a:chOff x="-2149581" y="945607"/>
              <a:chExt cx="51818" cy="51816"/>
            </a:xfrm>
          </p:grpSpPr>
          <p:sp>
            <p:nvSpPr>
              <p:cNvPr id="33540" name="Freeform 33539">
                <a:extLst>
                  <a:ext uri="{FF2B5EF4-FFF2-40B4-BE49-F238E27FC236}">
                    <a16:creationId xmlns:a16="http://schemas.microsoft.com/office/drawing/2014/main" id="{B290721C-1E63-6701-13D9-7303B28DF844}"/>
                  </a:ext>
                </a:extLst>
              </p:cNvPr>
              <p:cNvSpPr/>
              <p:nvPr/>
            </p:nvSpPr>
            <p:spPr>
              <a:xfrm>
                <a:off x="-214958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41" name="Freeform 33540">
                <a:extLst>
                  <a:ext uri="{FF2B5EF4-FFF2-40B4-BE49-F238E27FC236}">
                    <a16:creationId xmlns:a16="http://schemas.microsoft.com/office/drawing/2014/main" id="{C1232323-EE32-06E8-96CF-508101DAD942}"/>
                  </a:ext>
                </a:extLst>
              </p:cNvPr>
              <p:cNvSpPr/>
              <p:nvPr/>
            </p:nvSpPr>
            <p:spPr>
              <a:xfrm>
                <a:off x="-2123625"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69" name="Graphic 45">
              <a:extLst>
                <a:ext uri="{FF2B5EF4-FFF2-40B4-BE49-F238E27FC236}">
                  <a16:creationId xmlns:a16="http://schemas.microsoft.com/office/drawing/2014/main" id="{0D5A17E3-A3B9-C054-86A0-79D305DC3BFB}"/>
                </a:ext>
              </a:extLst>
            </p:cNvPr>
            <p:cNvGrpSpPr/>
            <p:nvPr/>
          </p:nvGrpSpPr>
          <p:grpSpPr>
            <a:xfrm>
              <a:off x="-2160325" y="945607"/>
              <a:ext cx="51722" cy="51816"/>
              <a:chOff x="-2160325" y="945607"/>
              <a:chExt cx="51722" cy="51816"/>
            </a:xfrm>
          </p:grpSpPr>
          <p:sp>
            <p:nvSpPr>
              <p:cNvPr id="33538" name="Freeform 33537">
                <a:extLst>
                  <a:ext uri="{FF2B5EF4-FFF2-40B4-BE49-F238E27FC236}">
                    <a16:creationId xmlns:a16="http://schemas.microsoft.com/office/drawing/2014/main" id="{E6D5E208-DAC2-17BC-C5FD-000A88D5C282}"/>
                  </a:ext>
                </a:extLst>
              </p:cNvPr>
              <p:cNvSpPr/>
              <p:nvPr/>
            </p:nvSpPr>
            <p:spPr>
              <a:xfrm>
                <a:off x="-2160325"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39" name="Freeform 33538">
                <a:extLst>
                  <a:ext uri="{FF2B5EF4-FFF2-40B4-BE49-F238E27FC236}">
                    <a16:creationId xmlns:a16="http://schemas.microsoft.com/office/drawing/2014/main" id="{47B24EB1-8C54-38C7-E50F-3DB16166509A}"/>
                  </a:ext>
                </a:extLst>
              </p:cNvPr>
              <p:cNvSpPr/>
              <p:nvPr/>
            </p:nvSpPr>
            <p:spPr>
              <a:xfrm>
                <a:off x="-2134464"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0" name="Graphic 45">
              <a:extLst>
                <a:ext uri="{FF2B5EF4-FFF2-40B4-BE49-F238E27FC236}">
                  <a16:creationId xmlns:a16="http://schemas.microsoft.com/office/drawing/2014/main" id="{EC968DAF-FE7D-83C5-1E16-B17CB9B9FE7F}"/>
                </a:ext>
              </a:extLst>
            </p:cNvPr>
            <p:cNvGrpSpPr/>
            <p:nvPr/>
          </p:nvGrpSpPr>
          <p:grpSpPr>
            <a:xfrm>
              <a:off x="-2165555" y="945607"/>
              <a:ext cx="51722" cy="51816"/>
              <a:chOff x="-2165555" y="945607"/>
              <a:chExt cx="51722" cy="51816"/>
            </a:xfrm>
          </p:grpSpPr>
          <p:sp>
            <p:nvSpPr>
              <p:cNvPr id="33536" name="Freeform 33535">
                <a:extLst>
                  <a:ext uri="{FF2B5EF4-FFF2-40B4-BE49-F238E27FC236}">
                    <a16:creationId xmlns:a16="http://schemas.microsoft.com/office/drawing/2014/main" id="{4CDA26ED-A34B-0428-55ED-E09901BA60B3}"/>
                  </a:ext>
                </a:extLst>
              </p:cNvPr>
              <p:cNvSpPr/>
              <p:nvPr/>
            </p:nvSpPr>
            <p:spPr>
              <a:xfrm>
                <a:off x="-2165555"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37" name="Freeform 33536">
                <a:extLst>
                  <a:ext uri="{FF2B5EF4-FFF2-40B4-BE49-F238E27FC236}">
                    <a16:creationId xmlns:a16="http://schemas.microsoft.com/office/drawing/2014/main" id="{4E699D85-CD68-81BD-14C8-0DA52FF4B6D5}"/>
                  </a:ext>
                </a:extLst>
              </p:cNvPr>
              <p:cNvSpPr/>
              <p:nvPr/>
            </p:nvSpPr>
            <p:spPr>
              <a:xfrm>
                <a:off x="-2139693"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1" name="Graphic 45">
              <a:extLst>
                <a:ext uri="{FF2B5EF4-FFF2-40B4-BE49-F238E27FC236}">
                  <a16:creationId xmlns:a16="http://schemas.microsoft.com/office/drawing/2014/main" id="{3E098566-4154-847D-F9D0-68C639D3BAC1}"/>
                </a:ext>
              </a:extLst>
            </p:cNvPr>
            <p:cNvGrpSpPr/>
            <p:nvPr/>
          </p:nvGrpSpPr>
          <p:grpSpPr>
            <a:xfrm>
              <a:off x="-2181433" y="945607"/>
              <a:ext cx="51722" cy="51816"/>
              <a:chOff x="-2181433" y="945607"/>
              <a:chExt cx="51722" cy="51816"/>
            </a:xfrm>
          </p:grpSpPr>
          <p:sp>
            <p:nvSpPr>
              <p:cNvPr id="33534" name="Freeform 33533">
                <a:extLst>
                  <a:ext uri="{FF2B5EF4-FFF2-40B4-BE49-F238E27FC236}">
                    <a16:creationId xmlns:a16="http://schemas.microsoft.com/office/drawing/2014/main" id="{FB068970-EE8D-FF2E-C375-DE2EFB3C9D24}"/>
                  </a:ext>
                </a:extLst>
              </p:cNvPr>
              <p:cNvSpPr/>
              <p:nvPr/>
            </p:nvSpPr>
            <p:spPr>
              <a:xfrm>
                <a:off x="-2181433"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35" name="Freeform 33534">
                <a:extLst>
                  <a:ext uri="{FF2B5EF4-FFF2-40B4-BE49-F238E27FC236}">
                    <a16:creationId xmlns:a16="http://schemas.microsoft.com/office/drawing/2014/main" id="{B8A60D8D-0B77-AFB3-063C-DBFFCA7AF4D2}"/>
                  </a:ext>
                </a:extLst>
              </p:cNvPr>
              <p:cNvSpPr/>
              <p:nvPr/>
            </p:nvSpPr>
            <p:spPr>
              <a:xfrm>
                <a:off x="-215557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2" name="Graphic 45">
              <a:extLst>
                <a:ext uri="{FF2B5EF4-FFF2-40B4-BE49-F238E27FC236}">
                  <a16:creationId xmlns:a16="http://schemas.microsoft.com/office/drawing/2014/main" id="{C86C0482-AD22-FAB7-6628-3619551CF34E}"/>
                </a:ext>
              </a:extLst>
            </p:cNvPr>
            <p:cNvGrpSpPr/>
            <p:nvPr/>
          </p:nvGrpSpPr>
          <p:grpSpPr>
            <a:xfrm>
              <a:off x="-2184951" y="945607"/>
              <a:ext cx="51818" cy="51816"/>
              <a:chOff x="-2184951" y="945607"/>
              <a:chExt cx="51818" cy="51816"/>
            </a:xfrm>
          </p:grpSpPr>
          <p:sp>
            <p:nvSpPr>
              <p:cNvPr id="33532" name="Freeform 33531">
                <a:extLst>
                  <a:ext uri="{FF2B5EF4-FFF2-40B4-BE49-F238E27FC236}">
                    <a16:creationId xmlns:a16="http://schemas.microsoft.com/office/drawing/2014/main" id="{3C787619-F636-13AB-D930-21B08F583729}"/>
                  </a:ext>
                </a:extLst>
              </p:cNvPr>
              <p:cNvSpPr/>
              <p:nvPr/>
            </p:nvSpPr>
            <p:spPr>
              <a:xfrm>
                <a:off x="-218495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33" name="Freeform 33532">
                <a:extLst>
                  <a:ext uri="{FF2B5EF4-FFF2-40B4-BE49-F238E27FC236}">
                    <a16:creationId xmlns:a16="http://schemas.microsoft.com/office/drawing/2014/main" id="{654F6966-57EC-0139-CEDE-A80FE4E5D0BE}"/>
                  </a:ext>
                </a:extLst>
              </p:cNvPr>
              <p:cNvSpPr/>
              <p:nvPr/>
            </p:nvSpPr>
            <p:spPr>
              <a:xfrm>
                <a:off x="-2159089"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3" name="Graphic 45">
              <a:extLst>
                <a:ext uri="{FF2B5EF4-FFF2-40B4-BE49-F238E27FC236}">
                  <a16:creationId xmlns:a16="http://schemas.microsoft.com/office/drawing/2014/main" id="{10CE60B8-6814-9F3C-54C9-A2D24FD92BD0}"/>
                </a:ext>
              </a:extLst>
            </p:cNvPr>
            <p:cNvGrpSpPr/>
            <p:nvPr/>
          </p:nvGrpSpPr>
          <p:grpSpPr>
            <a:xfrm>
              <a:off x="-2189419" y="945607"/>
              <a:ext cx="51818" cy="51816"/>
              <a:chOff x="-2189419" y="945607"/>
              <a:chExt cx="51818" cy="51816"/>
            </a:xfrm>
          </p:grpSpPr>
          <p:sp>
            <p:nvSpPr>
              <p:cNvPr id="33530" name="Freeform 33529">
                <a:extLst>
                  <a:ext uri="{FF2B5EF4-FFF2-40B4-BE49-F238E27FC236}">
                    <a16:creationId xmlns:a16="http://schemas.microsoft.com/office/drawing/2014/main" id="{F25DAEAB-54A4-CAB0-D216-1E686CD6C3F0}"/>
                  </a:ext>
                </a:extLst>
              </p:cNvPr>
              <p:cNvSpPr/>
              <p:nvPr/>
            </p:nvSpPr>
            <p:spPr>
              <a:xfrm>
                <a:off x="-2189419"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31" name="Freeform 33530">
                <a:extLst>
                  <a:ext uri="{FF2B5EF4-FFF2-40B4-BE49-F238E27FC236}">
                    <a16:creationId xmlns:a16="http://schemas.microsoft.com/office/drawing/2014/main" id="{EDD13B8E-BBC6-3D9C-39A8-D0E09C6F9B2D}"/>
                  </a:ext>
                </a:extLst>
              </p:cNvPr>
              <p:cNvSpPr/>
              <p:nvPr/>
            </p:nvSpPr>
            <p:spPr>
              <a:xfrm>
                <a:off x="-216355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4" name="Graphic 45">
              <a:extLst>
                <a:ext uri="{FF2B5EF4-FFF2-40B4-BE49-F238E27FC236}">
                  <a16:creationId xmlns:a16="http://schemas.microsoft.com/office/drawing/2014/main" id="{9102A558-E916-B06E-0400-ED6CAA2E277E}"/>
                </a:ext>
              </a:extLst>
            </p:cNvPr>
            <p:cNvGrpSpPr/>
            <p:nvPr/>
          </p:nvGrpSpPr>
          <p:grpSpPr>
            <a:xfrm>
              <a:off x="-2193413" y="945607"/>
              <a:ext cx="51818" cy="51816"/>
              <a:chOff x="-2193413" y="945607"/>
              <a:chExt cx="51818" cy="51816"/>
            </a:xfrm>
          </p:grpSpPr>
          <p:sp>
            <p:nvSpPr>
              <p:cNvPr id="33528" name="Freeform 33527">
                <a:extLst>
                  <a:ext uri="{FF2B5EF4-FFF2-40B4-BE49-F238E27FC236}">
                    <a16:creationId xmlns:a16="http://schemas.microsoft.com/office/drawing/2014/main" id="{D6A547E9-6EB3-9465-DC64-5233A0D53B99}"/>
                  </a:ext>
                </a:extLst>
              </p:cNvPr>
              <p:cNvSpPr/>
              <p:nvPr/>
            </p:nvSpPr>
            <p:spPr>
              <a:xfrm>
                <a:off x="-2193413"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29" name="Freeform 33528">
                <a:extLst>
                  <a:ext uri="{FF2B5EF4-FFF2-40B4-BE49-F238E27FC236}">
                    <a16:creationId xmlns:a16="http://schemas.microsoft.com/office/drawing/2014/main" id="{32FE8E60-6593-D437-962E-320448C9DB90}"/>
                  </a:ext>
                </a:extLst>
              </p:cNvPr>
              <p:cNvSpPr/>
              <p:nvPr/>
            </p:nvSpPr>
            <p:spPr>
              <a:xfrm>
                <a:off x="-2167456"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5" name="Graphic 45">
              <a:extLst>
                <a:ext uri="{FF2B5EF4-FFF2-40B4-BE49-F238E27FC236}">
                  <a16:creationId xmlns:a16="http://schemas.microsoft.com/office/drawing/2014/main" id="{926A67D9-3C58-4EA8-F2E4-6613730EBD66}"/>
                </a:ext>
              </a:extLst>
            </p:cNvPr>
            <p:cNvGrpSpPr/>
            <p:nvPr/>
          </p:nvGrpSpPr>
          <p:grpSpPr>
            <a:xfrm>
              <a:off x="-2197691" y="945607"/>
              <a:ext cx="51818" cy="51816"/>
              <a:chOff x="-2197691" y="945607"/>
              <a:chExt cx="51818" cy="51816"/>
            </a:xfrm>
          </p:grpSpPr>
          <p:sp>
            <p:nvSpPr>
              <p:cNvPr id="33526" name="Freeform 33525">
                <a:extLst>
                  <a:ext uri="{FF2B5EF4-FFF2-40B4-BE49-F238E27FC236}">
                    <a16:creationId xmlns:a16="http://schemas.microsoft.com/office/drawing/2014/main" id="{729C72B5-9B85-A2FB-266E-A5533B6A799F}"/>
                  </a:ext>
                </a:extLst>
              </p:cNvPr>
              <p:cNvSpPr/>
              <p:nvPr/>
            </p:nvSpPr>
            <p:spPr>
              <a:xfrm>
                <a:off x="-219769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27" name="Freeform 33526">
                <a:extLst>
                  <a:ext uri="{FF2B5EF4-FFF2-40B4-BE49-F238E27FC236}">
                    <a16:creationId xmlns:a16="http://schemas.microsoft.com/office/drawing/2014/main" id="{B30ACFFB-CEFD-802F-0C8F-512ADBB73668}"/>
                  </a:ext>
                </a:extLst>
              </p:cNvPr>
              <p:cNvSpPr/>
              <p:nvPr/>
            </p:nvSpPr>
            <p:spPr>
              <a:xfrm>
                <a:off x="-2171735"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6" name="Graphic 45">
              <a:extLst>
                <a:ext uri="{FF2B5EF4-FFF2-40B4-BE49-F238E27FC236}">
                  <a16:creationId xmlns:a16="http://schemas.microsoft.com/office/drawing/2014/main" id="{4A66F4D8-6DF0-B000-CF08-B0C6A788EA7E}"/>
                </a:ext>
              </a:extLst>
            </p:cNvPr>
            <p:cNvGrpSpPr/>
            <p:nvPr/>
          </p:nvGrpSpPr>
          <p:grpSpPr>
            <a:xfrm>
              <a:off x="-2201304" y="945607"/>
              <a:ext cx="51722" cy="51816"/>
              <a:chOff x="-2201304" y="945607"/>
              <a:chExt cx="51722" cy="51816"/>
            </a:xfrm>
          </p:grpSpPr>
          <p:sp>
            <p:nvSpPr>
              <p:cNvPr id="33524" name="Freeform 33523">
                <a:extLst>
                  <a:ext uri="{FF2B5EF4-FFF2-40B4-BE49-F238E27FC236}">
                    <a16:creationId xmlns:a16="http://schemas.microsoft.com/office/drawing/2014/main" id="{4289136F-934D-69AF-236C-C5B9EE96093F}"/>
                  </a:ext>
                </a:extLst>
              </p:cNvPr>
              <p:cNvSpPr/>
              <p:nvPr/>
            </p:nvSpPr>
            <p:spPr>
              <a:xfrm>
                <a:off x="-2201304"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25" name="Freeform 33524">
                <a:extLst>
                  <a:ext uri="{FF2B5EF4-FFF2-40B4-BE49-F238E27FC236}">
                    <a16:creationId xmlns:a16="http://schemas.microsoft.com/office/drawing/2014/main" id="{448361C0-6E2F-D7E6-E77C-4FAFE341ED16}"/>
                  </a:ext>
                </a:extLst>
              </p:cNvPr>
              <p:cNvSpPr/>
              <p:nvPr/>
            </p:nvSpPr>
            <p:spPr>
              <a:xfrm>
                <a:off x="-2175443"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7" name="Graphic 45">
              <a:extLst>
                <a:ext uri="{FF2B5EF4-FFF2-40B4-BE49-F238E27FC236}">
                  <a16:creationId xmlns:a16="http://schemas.microsoft.com/office/drawing/2014/main" id="{31055696-DFCC-4F3C-026C-015D508036AE}"/>
                </a:ext>
              </a:extLst>
            </p:cNvPr>
            <p:cNvGrpSpPr/>
            <p:nvPr/>
          </p:nvGrpSpPr>
          <p:grpSpPr>
            <a:xfrm>
              <a:off x="-2205868" y="945607"/>
              <a:ext cx="51722" cy="51816"/>
              <a:chOff x="-2205868" y="945607"/>
              <a:chExt cx="51722" cy="51816"/>
            </a:xfrm>
          </p:grpSpPr>
          <p:sp>
            <p:nvSpPr>
              <p:cNvPr id="33522" name="Freeform 33521">
                <a:extLst>
                  <a:ext uri="{FF2B5EF4-FFF2-40B4-BE49-F238E27FC236}">
                    <a16:creationId xmlns:a16="http://schemas.microsoft.com/office/drawing/2014/main" id="{0A9BDAC9-1536-CEE5-E048-9570D2E4B466}"/>
                  </a:ext>
                </a:extLst>
              </p:cNvPr>
              <p:cNvSpPr/>
              <p:nvPr/>
            </p:nvSpPr>
            <p:spPr>
              <a:xfrm>
                <a:off x="-2205868"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23" name="Freeform 33522">
                <a:extLst>
                  <a:ext uri="{FF2B5EF4-FFF2-40B4-BE49-F238E27FC236}">
                    <a16:creationId xmlns:a16="http://schemas.microsoft.com/office/drawing/2014/main" id="{26D24EF1-A586-4370-D480-64501540AA9A}"/>
                  </a:ext>
                </a:extLst>
              </p:cNvPr>
              <p:cNvSpPr/>
              <p:nvPr/>
            </p:nvSpPr>
            <p:spPr>
              <a:xfrm>
                <a:off x="-2180007"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8" name="Graphic 45">
              <a:extLst>
                <a:ext uri="{FF2B5EF4-FFF2-40B4-BE49-F238E27FC236}">
                  <a16:creationId xmlns:a16="http://schemas.microsoft.com/office/drawing/2014/main" id="{8740AD3E-E24C-0956-FC74-7E861DEAFF56}"/>
                </a:ext>
              </a:extLst>
            </p:cNvPr>
            <p:cNvGrpSpPr/>
            <p:nvPr/>
          </p:nvGrpSpPr>
          <p:grpSpPr>
            <a:xfrm>
              <a:off x="-2223553" y="945607"/>
              <a:ext cx="51818" cy="51816"/>
              <a:chOff x="-2223553" y="945607"/>
              <a:chExt cx="51818" cy="51816"/>
            </a:xfrm>
          </p:grpSpPr>
          <p:sp>
            <p:nvSpPr>
              <p:cNvPr id="33520" name="Freeform 33519">
                <a:extLst>
                  <a:ext uri="{FF2B5EF4-FFF2-40B4-BE49-F238E27FC236}">
                    <a16:creationId xmlns:a16="http://schemas.microsoft.com/office/drawing/2014/main" id="{DFF6386F-3E09-5C78-4097-CCC4FD91403E}"/>
                  </a:ext>
                </a:extLst>
              </p:cNvPr>
              <p:cNvSpPr/>
              <p:nvPr/>
            </p:nvSpPr>
            <p:spPr>
              <a:xfrm>
                <a:off x="-2223553"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21" name="Freeform 33520">
                <a:extLst>
                  <a:ext uri="{FF2B5EF4-FFF2-40B4-BE49-F238E27FC236}">
                    <a16:creationId xmlns:a16="http://schemas.microsoft.com/office/drawing/2014/main" id="{DD224C90-A75E-D669-C85F-435DDE1E9612}"/>
                  </a:ext>
                </a:extLst>
              </p:cNvPr>
              <p:cNvSpPr/>
              <p:nvPr/>
            </p:nvSpPr>
            <p:spPr>
              <a:xfrm>
                <a:off x="-219769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79" name="Graphic 45">
              <a:extLst>
                <a:ext uri="{FF2B5EF4-FFF2-40B4-BE49-F238E27FC236}">
                  <a16:creationId xmlns:a16="http://schemas.microsoft.com/office/drawing/2014/main" id="{0BEEDCF6-A914-EEED-4664-4DF605F82950}"/>
                </a:ext>
              </a:extLst>
            </p:cNvPr>
            <p:cNvGrpSpPr/>
            <p:nvPr/>
          </p:nvGrpSpPr>
          <p:grpSpPr>
            <a:xfrm>
              <a:off x="-2227166" y="945607"/>
              <a:ext cx="51722" cy="51816"/>
              <a:chOff x="-2227166" y="945607"/>
              <a:chExt cx="51722" cy="51816"/>
            </a:xfrm>
          </p:grpSpPr>
          <p:sp>
            <p:nvSpPr>
              <p:cNvPr id="33518" name="Freeform 33517">
                <a:extLst>
                  <a:ext uri="{FF2B5EF4-FFF2-40B4-BE49-F238E27FC236}">
                    <a16:creationId xmlns:a16="http://schemas.microsoft.com/office/drawing/2014/main" id="{9F92029B-4CF3-E439-2DE8-38FBBEFB0409}"/>
                  </a:ext>
                </a:extLst>
              </p:cNvPr>
              <p:cNvSpPr/>
              <p:nvPr/>
            </p:nvSpPr>
            <p:spPr>
              <a:xfrm>
                <a:off x="-2227166"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19" name="Freeform 33518">
                <a:extLst>
                  <a:ext uri="{FF2B5EF4-FFF2-40B4-BE49-F238E27FC236}">
                    <a16:creationId xmlns:a16="http://schemas.microsoft.com/office/drawing/2014/main" id="{31E778D1-589A-FC25-5E7B-2BC34D32F27E}"/>
                  </a:ext>
                </a:extLst>
              </p:cNvPr>
              <p:cNvSpPr/>
              <p:nvPr/>
            </p:nvSpPr>
            <p:spPr>
              <a:xfrm>
                <a:off x="-2201304"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0" name="Graphic 45">
              <a:extLst>
                <a:ext uri="{FF2B5EF4-FFF2-40B4-BE49-F238E27FC236}">
                  <a16:creationId xmlns:a16="http://schemas.microsoft.com/office/drawing/2014/main" id="{EC607797-8197-76D0-5242-F50403B3FD26}"/>
                </a:ext>
              </a:extLst>
            </p:cNvPr>
            <p:cNvGrpSpPr/>
            <p:nvPr/>
          </p:nvGrpSpPr>
          <p:grpSpPr>
            <a:xfrm>
              <a:off x="-2239241" y="945607"/>
              <a:ext cx="51818" cy="51816"/>
              <a:chOff x="-2239241" y="945607"/>
              <a:chExt cx="51818" cy="51816"/>
            </a:xfrm>
          </p:grpSpPr>
          <p:sp>
            <p:nvSpPr>
              <p:cNvPr id="33516" name="Freeform 33515">
                <a:extLst>
                  <a:ext uri="{FF2B5EF4-FFF2-40B4-BE49-F238E27FC236}">
                    <a16:creationId xmlns:a16="http://schemas.microsoft.com/office/drawing/2014/main" id="{03E46B92-6B67-6B03-4C80-6908730F68F5}"/>
                  </a:ext>
                </a:extLst>
              </p:cNvPr>
              <p:cNvSpPr/>
              <p:nvPr/>
            </p:nvSpPr>
            <p:spPr>
              <a:xfrm>
                <a:off x="-2239241"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17" name="Freeform 33516">
                <a:extLst>
                  <a:ext uri="{FF2B5EF4-FFF2-40B4-BE49-F238E27FC236}">
                    <a16:creationId xmlns:a16="http://schemas.microsoft.com/office/drawing/2014/main" id="{0778EDD6-0C21-9334-2939-7F567DAF7692}"/>
                  </a:ext>
                </a:extLst>
              </p:cNvPr>
              <p:cNvSpPr/>
              <p:nvPr/>
            </p:nvSpPr>
            <p:spPr>
              <a:xfrm>
                <a:off x="-2213379"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1" name="Graphic 45">
              <a:extLst>
                <a:ext uri="{FF2B5EF4-FFF2-40B4-BE49-F238E27FC236}">
                  <a16:creationId xmlns:a16="http://schemas.microsoft.com/office/drawing/2014/main" id="{D4FD1225-57FD-8FF1-4AA1-B1012D747B79}"/>
                </a:ext>
              </a:extLst>
            </p:cNvPr>
            <p:cNvGrpSpPr/>
            <p:nvPr/>
          </p:nvGrpSpPr>
          <p:grpSpPr>
            <a:xfrm>
              <a:off x="-2244185" y="945607"/>
              <a:ext cx="51818" cy="51816"/>
              <a:chOff x="-2244185" y="945607"/>
              <a:chExt cx="51818" cy="51816"/>
            </a:xfrm>
          </p:grpSpPr>
          <p:sp>
            <p:nvSpPr>
              <p:cNvPr id="33514" name="Freeform 33513">
                <a:extLst>
                  <a:ext uri="{FF2B5EF4-FFF2-40B4-BE49-F238E27FC236}">
                    <a16:creationId xmlns:a16="http://schemas.microsoft.com/office/drawing/2014/main" id="{5C5BF9C1-AF46-CA74-AD41-6C8EC508FB9E}"/>
                  </a:ext>
                </a:extLst>
              </p:cNvPr>
              <p:cNvSpPr/>
              <p:nvPr/>
            </p:nvSpPr>
            <p:spPr>
              <a:xfrm>
                <a:off x="-2244185" y="97151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15" name="Freeform 33514">
                <a:extLst>
                  <a:ext uri="{FF2B5EF4-FFF2-40B4-BE49-F238E27FC236}">
                    <a16:creationId xmlns:a16="http://schemas.microsoft.com/office/drawing/2014/main" id="{49ED8E7F-7759-CC93-D39A-B5F2F9F5E59B}"/>
                  </a:ext>
                </a:extLst>
              </p:cNvPr>
              <p:cNvSpPr/>
              <p:nvPr/>
            </p:nvSpPr>
            <p:spPr>
              <a:xfrm>
                <a:off x="-2218228"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2" name="Graphic 45">
              <a:extLst>
                <a:ext uri="{FF2B5EF4-FFF2-40B4-BE49-F238E27FC236}">
                  <a16:creationId xmlns:a16="http://schemas.microsoft.com/office/drawing/2014/main" id="{0B20CEDE-9E77-A1C5-746E-1D221D509242}"/>
                </a:ext>
              </a:extLst>
            </p:cNvPr>
            <p:cNvGrpSpPr/>
            <p:nvPr/>
          </p:nvGrpSpPr>
          <p:grpSpPr>
            <a:xfrm>
              <a:off x="-2248559" y="945607"/>
              <a:ext cx="51722" cy="51816"/>
              <a:chOff x="-2248559" y="945607"/>
              <a:chExt cx="51722" cy="51816"/>
            </a:xfrm>
          </p:grpSpPr>
          <p:sp>
            <p:nvSpPr>
              <p:cNvPr id="33512" name="Freeform 33511">
                <a:extLst>
                  <a:ext uri="{FF2B5EF4-FFF2-40B4-BE49-F238E27FC236}">
                    <a16:creationId xmlns:a16="http://schemas.microsoft.com/office/drawing/2014/main" id="{E5F28DB0-619F-4ACE-8755-40386C479D14}"/>
                  </a:ext>
                </a:extLst>
              </p:cNvPr>
              <p:cNvSpPr/>
              <p:nvPr/>
            </p:nvSpPr>
            <p:spPr>
              <a:xfrm>
                <a:off x="-2248559"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13" name="Freeform 33512">
                <a:extLst>
                  <a:ext uri="{FF2B5EF4-FFF2-40B4-BE49-F238E27FC236}">
                    <a16:creationId xmlns:a16="http://schemas.microsoft.com/office/drawing/2014/main" id="{436BFA67-9064-FAC3-195F-8D98D49F47A4}"/>
                  </a:ext>
                </a:extLst>
              </p:cNvPr>
              <p:cNvSpPr/>
              <p:nvPr/>
            </p:nvSpPr>
            <p:spPr>
              <a:xfrm>
                <a:off x="-2222697"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3" name="Graphic 45">
              <a:extLst>
                <a:ext uri="{FF2B5EF4-FFF2-40B4-BE49-F238E27FC236}">
                  <a16:creationId xmlns:a16="http://schemas.microsoft.com/office/drawing/2014/main" id="{78BEFE7E-DD7B-CC90-618A-E1A7B0CC48F6}"/>
                </a:ext>
              </a:extLst>
            </p:cNvPr>
            <p:cNvGrpSpPr/>
            <p:nvPr/>
          </p:nvGrpSpPr>
          <p:grpSpPr>
            <a:xfrm>
              <a:off x="-2259873" y="945607"/>
              <a:ext cx="51722" cy="51816"/>
              <a:chOff x="-2259873" y="945607"/>
              <a:chExt cx="51722" cy="51816"/>
            </a:xfrm>
          </p:grpSpPr>
          <p:sp>
            <p:nvSpPr>
              <p:cNvPr id="33510" name="Freeform 33509">
                <a:extLst>
                  <a:ext uri="{FF2B5EF4-FFF2-40B4-BE49-F238E27FC236}">
                    <a16:creationId xmlns:a16="http://schemas.microsoft.com/office/drawing/2014/main" id="{928AE4BB-65E8-38E3-E4D8-6604989C3E43}"/>
                  </a:ext>
                </a:extLst>
              </p:cNvPr>
              <p:cNvSpPr/>
              <p:nvPr/>
            </p:nvSpPr>
            <p:spPr>
              <a:xfrm>
                <a:off x="-2259873" y="97151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11" name="Freeform 33510">
                <a:extLst>
                  <a:ext uri="{FF2B5EF4-FFF2-40B4-BE49-F238E27FC236}">
                    <a16:creationId xmlns:a16="http://schemas.microsoft.com/office/drawing/2014/main" id="{CACA2D09-588A-6625-2AC8-40E4501EFE00}"/>
                  </a:ext>
                </a:extLst>
              </p:cNvPr>
              <p:cNvSpPr/>
              <p:nvPr/>
            </p:nvSpPr>
            <p:spPr>
              <a:xfrm>
                <a:off x="-2234011" y="94560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4" name="Graphic 45">
              <a:extLst>
                <a:ext uri="{FF2B5EF4-FFF2-40B4-BE49-F238E27FC236}">
                  <a16:creationId xmlns:a16="http://schemas.microsoft.com/office/drawing/2014/main" id="{E1222F61-1757-4A0D-80E7-AD67FD22BCFE}"/>
                </a:ext>
              </a:extLst>
            </p:cNvPr>
            <p:cNvGrpSpPr/>
            <p:nvPr/>
          </p:nvGrpSpPr>
          <p:grpSpPr>
            <a:xfrm>
              <a:off x="-2280315" y="935225"/>
              <a:ext cx="51722" cy="51815"/>
              <a:chOff x="-2280315" y="935225"/>
              <a:chExt cx="51722" cy="51815"/>
            </a:xfrm>
          </p:grpSpPr>
          <p:sp>
            <p:nvSpPr>
              <p:cNvPr id="33508" name="Freeform 33507">
                <a:extLst>
                  <a:ext uri="{FF2B5EF4-FFF2-40B4-BE49-F238E27FC236}">
                    <a16:creationId xmlns:a16="http://schemas.microsoft.com/office/drawing/2014/main" id="{E2B44CE7-D2A9-1851-5AF2-10107C3780C0}"/>
                  </a:ext>
                </a:extLst>
              </p:cNvPr>
              <p:cNvSpPr/>
              <p:nvPr/>
            </p:nvSpPr>
            <p:spPr>
              <a:xfrm>
                <a:off x="-2280315"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09" name="Freeform 33508">
                <a:extLst>
                  <a:ext uri="{FF2B5EF4-FFF2-40B4-BE49-F238E27FC236}">
                    <a16:creationId xmlns:a16="http://schemas.microsoft.com/office/drawing/2014/main" id="{A906DDB6-CD11-5BEE-0BD1-8B8B4CD0F505}"/>
                  </a:ext>
                </a:extLst>
              </p:cNvPr>
              <p:cNvSpPr/>
              <p:nvPr/>
            </p:nvSpPr>
            <p:spPr>
              <a:xfrm>
                <a:off x="-2254453"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5" name="Graphic 45">
              <a:extLst>
                <a:ext uri="{FF2B5EF4-FFF2-40B4-BE49-F238E27FC236}">
                  <a16:creationId xmlns:a16="http://schemas.microsoft.com/office/drawing/2014/main" id="{F59405A3-B6CE-A9CB-EE59-AA1EBFB75F44}"/>
                </a:ext>
              </a:extLst>
            </p:cNvPr>
            <p:cNvGrpSpPr/>
            <p:nvPr/>
          </p:nvGrpSpPr>
          <p:grpSpPr>
            <a:xfrm>
              <a:off x="-2303990" y="935225"/>
              <a:ext cx="51722" cy="51815"/>
              <a:chOff x="-2303990" y="935225"/>
              <a:chExt cx="51722" cy="51815"/>
            </a:xfrm>
          </p:grpSpPr>
          <p:sp>
            <p:nvSpPr>
              <p:cNvPr id="33506" name="Freeform 33505">
                <a:extLst>
                  <a:ext uri="{FF2B5EF4-FFF2-40B4-BE49-F238E27FC236}">
                    <a16:creationId xmlns:a16="http://schemas.microsoft.com/office/drawing/2014/main" id="{4789120B-CF3A-D8AB-E635-F76B03FD30CE}"/>
                  </a:ext>
                </a:extLst>
              </p:cNvPr>
              <p:cNvSpPr/>
              <p:nvPr/>
            </p:nvSpPr>
            <p:spPr>
              <a:xfrm>
                <a:off x="-2303990"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07" name="Freeform 33506">
                <a:extLst>
                  <a:ext uri="{FF2B5EF4-FFF2-40B4-BE49-F238E27FC236}">
                    <a16:creationId xmlns:a16="http://schemas.microsoft.com/office/drawing/2014/main" id="{7CF9B206-516E-7617-53FB-F659C3DF587F}"/>
                  </a:ext>
                </a:extLst>
              </p:cNvPr>
              <p:cNvSpPr/>
              <p:nvPr/>
            </p:nvSpPr>
            <p:spPr>
              <a:xfrm>
                <a:off x="-227812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6" name="Graphic 45">
              <a:extLst>
                <a:ext uri="{FF2B5EF4-FFF2-40B4-BE49-F238E27FC236}">
                  <a16:creationId xmlns:a16="http://schemas.microsoft.com/office/drawing/2014/main" id="{17EF77B8-EA6C-8000-2E9A-C58625F553DB}"/>
                </a:ext>
              </a:extLst>
            </p:cNvPr>
            <p:cNvGrpSpPr/>
            <p:nvPr/>
          </p:nvGrpSpPr>
          <p:grpSpPr>
            <a:xfrm>
              <a:off x="-2317015" y="935225"/>
              <a:ext cx="51722" cy="51815"/>
              <a:chOff x="-2317015" y="935225"/>
              <a:chExt cx="51722" cy="51815"/>
            </a:xfrm>
          </p:grpSpPr>
          <p:sp>
            <p:nvSpPr>
              <p:cNvPr id="33504" name="Freeform 33503">
                <a:extLst>
                  <a:ext uri="{FF2B5EF4-FFF2-40B4-BE49-F238E27FC236}">
                    <a16:creationId xmlns:a16="http://schemas.microsoft.com/office/drawing/2014/main" id="{12DA811F-9C3C-7C5C-BCEE-29A4C1D118A2}"/>
                  </a:ext>
                </a:extLst>
              </p:cNvPr>
              <p:cNvSpPr/>
              <p:nvPr/>
            </p:nvSpPr>
            <p:spPr>
              <a:xfrm>
                <a:off x="-2317015"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05" name="Freeform 33504">
                <a:extLst>
                  <a:ext uri="{FF2B5EF4-FFF2-40B4-BE49-F238E27FC236}">
                    <a16:creationId xmlns:a16="http://schemas.microsoft.com/office/drawing/2014/main" id="{BC13A8E4-3CBE-1713-38F5-2D81C4726E6F}"/>
                  </a:ext>
                </a:extLst>
              </p:cNvPr>
              <p:cNvSpPr/>
              <p:nvPr/>
            </p:nvSpPr>
            <p:spPr>
              <a:xfrm>
                <a:off x="-2291154"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7" name="Graphic 45">
              <a:extLst>
                <a:ext uri="{FF2B5EF4-FFF2-40B4-BE49-F238E27FC236}">
                  <a16:creationId xmlns:a16="http://schemas.microsoft.com/office/drawing/2014/main" id="{C1A22A22-9B45-3FEF-BEB0-E1A1DC130CDD}"/>
                </a:ext>
              </a:extLst>
            </p:cNvPr>
            <p:cNvGrpSpPr/>
            <p:nvPr/>
          </p:nvGrpSpPr>
          <p:grpSpPr>
            <a:xfrm>
              <a:off x="-2337552" y="935225"/>
              <a:ext cx="51818" cy="51815"/>
              <a:chOff x="-2337552" y="935225"/>
              <a:chExt cx="51818" cy="51815"/>
            </a:xfrm>
          </p:grpSpPr>
          <p:sp>
            <p:nvSpPr>
              <p:cNvPr id="33502" name="Freeform 33501">
                <a:extLst>
                  <a:ext uri="{FF2B5EF4-FFF2-40B4-BE49-F238E27FC236}">
                    <a16:creationId xmlns:a16="http://schemas.microsoft.com/office/drawing/2014/main" id="{A9AA78D6-3E96-B7DE-6DC3-9ACD43E7D742}"/>
                  </a:ext>
                </a:extLst>
              </p:cNvPr>
              <p:cNvSpPr/>
              <p:nvPr/>
            </p:nvSpPr>
            <p:spPr>
              <a:xfrm>
                <a:off x="-2337552"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03" name="Freeform 33502">
                <a:extLst>
                  <a:ext uri="{FF2B5EF4-FFF2-40B4-BE49-F238E27FC236}">
                    <a16:creationId xmlns:a16="http://schemas.microsoft.com/office/drawing/2014/main" id="{A3AAC83A-D980-4FE2-6CC2-2C14F9A2CEC7}"/>
                  </a:ext>
                </a:extLst>
              </p:cNvPr>
              <p:cNvSpPr/>
              <p:nvPr/>
            </p:nvSpPr>
            <p:spPr>
              <a:xfrm>
                <a:off x="-2311596"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8" name="Graphic 45">
              <a:extLst>
                <a:ext uri="{FF2B5EF4-FFF2-40B4-BE49-F238E27FC236}">
                  <a16:creationId xmlns:a16="http://schemas.microsoft.com/office/drawing/2014/main" id="{D0013222-AA48-44A4-1ED1-CF84FB9141B4}"/>
                </a:ext>
              </a:extLst>
            </p:cNvPr>
            <p:cNvGrpSpPr/>
            <p:nvPr/>
          </p:nvGrpSpPr>
          <p:grpSpPr>
            <a:xfrm>
              <a:off x="-2332608" y="935225"/>
              <a:ext cx="51722" cy="51815"/>
              <a:chOff x="-2332608" y="935225"/>
              <a:chExt cx="51722" cy="51815"/>
            </a:xfrm>
          </p:grpSpPr>
          <p:sp>
            <p:nvSpPr>
              <p:cNvPr id="33500" name="Freeform 33499">
                <a:extLst>
                  <a:ext uri="{FF2B5EF4-FFF2-40B4-BE49-F238E27FC236}">
                    <a16:creationId xmlns:a16="http://schemas.microsoft.com/office/drawing/2014/main" id="{5C795052-1FBC-3508-B59D-5A2842D96DE0}"/>
                  </a:ext>
                </a:extLst>
              </p:cNvPr>
              <p:cNvSpPr/>
              <p:nvPr/>
            </p:nvSpPr>
            <p:spPr>
              <a:xfrm>
                <a:off x="-2332608"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501" name="Freeform 33500">
                <a:extLst>
                  <a:ext uri="{FF2B5EF4-FFF2-40B4-BE49-F238E27FC236}">
                    <a16:creationId xmlns:a16="http://schemas.microsoft.com/office/drawing/2014/main" id="{A6439635-DDAB-601E-400C-9ADF7BA3E936}"/>
                  </a:ext>
                </a:extLst>
              </p:cNvPr>
              <p:cNvSpPr/>
              <p:nvPr/>
            </p:nvSpPr>
            <p:spPr>
              <a:xfrm>
                <a:off x="-2306747"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89" name="Graphic 45">
              <a:extLst>
                <a:ext uri="{FF2B5EF4-FFF2-40B4-BE49-F238E27FC236}">
                  <a16:creationId xmlns:a16="http://schemas.microsoft.com/office/drawing/2014/main" id="{A06290A2-4F64-186F-8454-390A453E0FBB}"/>
                </a:ext>
              </a:extLst>
            </p:cNvPr>
            <p:cNvGrpSpPr/>
            <p:nvPr/>
          </p:nvGrpSpPr>
          <p:grpSpPr>
            <a:xfrm>
              <a:off x="-2363984" y="935225"/>
              <a:ext cx="51818" cy="51815"/>
              <a:chOff x="-2363984" y="935225"/>
              <a:chExt cx="51818" cy="51815"/>
            </a:xfrm>
          </p:grpSpPr>
          <p:sp>
            <p:nvSpPr>
              <p:cNvPr id="33498" name="Freeform 33497">
                <a:extLst>
                  <a:ext uri="{FF2B5EF4-FFF2-40B4-BE49-F238E27FC236}">
                    <a16:creationId xmlns:a16="http://schemas.microsoft.com/office/drawing/2014/main" id="{60CAACBC-F3E0-8F14-B112-CE2FE2991D1B}"/>
                  </a:ext>
                </a:extLst>
              </p:cNvPr>
              <p:cNvSpPr/>
              <p:nvPr/>
            </p:nvSpPr>
            <p:spPr>
              <a:xfrm>
                <a:off x="-2363984"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99" name="Freeform 33498">
                <a:extLst>
                  <a:ext uri="{FF2B5EF4-FFF2-40B4-BE49-F238E27FC236}">
                    <a16:creationId xmlns:a16="http://schemas.microsoft.com/office/drawing/2014/main" id="{1C599AF2-9D8D-5F5F-BB4D-C2A7E512403E}"/>
                  </a:ext>
                </a:extLst>
              </p:cNvPr>
              <p:cNvSpPr/>
              <p:nvPr/>
            </p:nvSpPr>
            <p:spPr>
              <a:xfrm>
                <a:off x="-233802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0" name="Graphic 45">
              <a:extLst>
                <a:ext uri="{FF2B5EF4-FFF2-40B4-BE49-F238E27FC236}">
                  <a16:creationId xmlns:a16="http://schemas.microsoft.com/office/drawing/2014/main" id="{11ED3EEF-0134-AEF6-AD3C-319F3179F00A}"/>
                </a:ext>
              </a:extLst>
            </p:cNvPr>
            <p:cNvGrpSpPr/>
            <p:nvPr/>
          </p:nvGrpSpPr>
          <p:grpSpPr>
            <a:xfrm>
              <a:off x="-2374253" y="935225"/>
              <a:ext cx="51722" cy="51815"/>
              <a:chOff x="-2374253" y="935225"/>
              <a:chExt cx="51722" cy="51815"/>
            </a:xfrm>
          </p:grpSpPr>
          <p:sp>
            <p:nvSpPr>
              <p:cNvPr id="33496" name="Freeform 33495">
                <a:extLst>
                  <a:ext uri="{FF2B5EF4-FFF2-40B4-BE49-F238E27FC236}">
                    <a16:creationId xmlns:a16="http://schemas.microsoft.com/office/drawing/2014/main" id="{43E7E021-E552-213C-E021-741B22B901D5}"/>
                  </a:ext>
                </a:extLst>
              </p:cNvPr>
              <p:cNvSpPr/>
              <p:nvPr/>
            </p:nvSpPr>
            <p:spPr>
              <a:xfrm>
                <a:off x="-2374253"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97" name="Freeform 33496">
                <a:extLst>
                  <a:ext uri="{FF2B5EF4-FFF2-40B4-BE49-F238E27FC236}">
                    <a16:creationId xmlns:a16="http://schemas.microsoft.com/office/drawing/2014/main" id="{1034BE68-EDE3-500F-04A4-C2B416DD7EF0}"/>
                  </a:ext>
                </a:extLst>
              </p:cNvPr>
              <p:cNvSpPr/>
              <p:nvPr/>
            </p:nvSpPr>
            <p:spPr>
              <a:xfrm>
                <a:off x="-2348391"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1" name="Graphic 45">
              <a:extLst>
                <a:ext uri="{FF2B5EF4-FFF2-40B4-BE49-F238E27FC236}">
                  <a16:creationId xmlns:a16="http://schemas.microsoft.com/office/drawing/2014/main" id="{A3B63630-0E43-38B8-7E74-1BDA1615CAA2}"/>
                </a:ext>
              </a:extLst>
            </p:cNvPr>
            <p:cNvGrpSpPr/>
            <p:nvPr/>
          </p:nvGrpSpPr>
          <p:grpSpPr>
            <a:xfrm>
              <a:off x="-2395551" y="935225"/>
              <a:ext cx="51722" cy="51815"/>
              <a:chOff x="-2395551" y="935225"/>
              <a:chExt cx="51722" cy="51815"/>
            </a:xfrm>
          </p:grpSpPr>
          <p:sp>
            <p:nvSpPr>
              <p:cNvPr id="33494" name="Freeform 33493">
                <a:extLst>
                  <a:ext uri="{FF2B5EF4-FFF2-40B4-BE49-F238E27FC236}">
                    <a16:creationId xmlns:a16="http://schemas.microsoft.com/office/drawing/2014/main" id="{53370D56-674E-52EE-F717-1DDFA6084888}"/>
                  </a:ext>
                </a:extLst>
              </p:cNvPr>
              <p:cNvSpPr/>
              <p:nvPr/>
            </p:nvSpPr>
            <p:spPr>
              <a:xfrm>
                <a:off x="-2395551"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95" name="Freeform 33494">
                <a:extLst>
                  <a:ext uri="{FF2B5EF4-FFF2-40B4-BE49-F238E27FC236}">
                    <a16:creationId xmlns:a16="http://schemas.microsoft.com/office/drawing/2014/main" id="{8D31C62A-2291-826F-0810-0A8DA91BFFF3}"/>
                  </a:ext>
                </a:extLst>
              </p:cNvPr>
              <p:cNvSpPr/>
              <p:nvPr/>
            </p:nvSpPr>
            <p:spPr>
              <a:xfrm>
                <a:off x="-236968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2" name="Graphic 45">
              <a:extLst>
                <a:ext uri="{FF2B5EF4-FFF2-40B4-BE49-F238E27FC236}">
                  <a16:creationId xmlns:a16="http://schemas.microsoft.com/office/drawing/2014/main" id="{050BB59D-D7B7-0AAB-C24D-0DBCE96BA3FD}"/>
                </a:ext>
              </a:extLst>
            </p:cNvPr>
            <p:cNvGrpSpPr/>
            <p:nvPr/>
          </p:nvGrpSpPr>
          <p:grpSpPr>
            <a:xfrm>
              <a:off x="-2406009" y="935225"/>
              <a:ext cx="51818" cy="51815"/>
              <a:chOff x="-2406009" y="935225"/>
              <a:chExt cx="51818" cy="51815"/>
            </a:xfrm>
          </p:grpSpPr>
          <p:sp>
            <p:nvSpPr>
              <p:cNvPr id="33492" name="Freeform 33491">
                <a:extLst>
                  <a:ext uri="{FF2B5EF4-FFF2-40B4-BE49-F238E27FC236}">
                    <a16:creationId xmlns:a16="http://schemas.microsoft.com/office/drawing/2014/main" id="{0F4D723D-4D3F-DFCD-BB62-BD0A8946EBE1}"/>
                  </a:ext>
                </a:extLst>
              </p:cNvPr>
              <p:cNvSpPr/>
              <p:nvPr/>
            </p:nvSpPr>
            <p:spPr>
              <a:xfrm>
                <a:off x="-2406009"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93" name="Freeform 33492">
                <a:extLst>
                  <a:ext uri="{FF2B5EF4-FFF2-40B4-BE49-F238E27FC236}">
                    <a16:creationId xmlns:a16="http://schemas.microsoft.com/office/drawing/2014/main" id="{8EDE5D78-FD5E-25A5-0664-A7508595B318}"/>
                  </a:ext>
                </a:extLst>
              </p:cNvPr>
              <p:cNvSpPr/>
              <p:nvPr/>
            </p:nvSpPr>
            <p:spPr>
              <a:xfrm>
                <a:off x="-2380053"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3" name="Graphic 45">
              <a:extLst>
                <a:ext uri="{FF2B5EF4-FFF2-40B4-BE49-F238E27FC236}">
                  <a16:creationId xmlns:a16="http://schemas.microsoft.com/office/drawing/2014/main" id="{AFEDC313-503C-BBEE-1D4D-2DB05278484B}"/>
                </a:ext>
              </a:extLst>
            </p:cNvPr>
            <p:cNvGrpSpPr/>
            <p:nvPr/>
          </p:nvGrpSpPr>
          <p:grpSpPr>
            <a:xfrm>
              <a:off x="-2400114" y="935225"/>
              <a:ext cx="51722" cy="51815"/>
              <a:chOff x="-2400114" y="935225"/>
              <a:chExt cx="51722" cy="51815"/>
            </a:xfrm>
          </p:grpSpPr>
          <p:sp>
            <p:nvSpPr>
              <p:cNvPr id="33490" name="Freeform 33489">
                <a:extLst>
                  <a:ext uri="{FF2B5EF4-FFF2-40B4-BE49-F238E27FC236}">
                    <a16:creationId xmlns:a16="http://schemas.microsoft.com/office/drawing/2014/main" id="{4E1C0092-6372-BD18-2782-EB10A6526C6E}"/>
                  </a:ext>
                </a:extLst>
              </p:cNvPr>
              <p:cNvSpPr/>
              <p:nvPr/>
            </p:nvSpPr>
            <p:spPr>
              <a:xfrm>
                <a:off x="-2400114"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91" name="Freeform 33490">
                <a:extLst>
                  <a:ext uri="{FF2B5EF4-FFF2-40B4-BE49-F238E27FC236}">
                    <a16:creationId xmlns:a16="http://schemas.microsoft.com/office/drawing/2014/main" id="{13B930B2-7286-BEF9-7E6F-82D46D226A21}"/>
                  </a:ext>
                </a:extLst>
              </p:cNvPr>
              <p:cNvSpPr/>
              <p:nvPr/>
            </p:nvSpPr>
            <p:spPr>
              <a:xfrm>
                <a:off x="-2374253"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4" name="Graphic 45">
              <a:extLst>
                <a:ext uri="{FF2B5EF4-FFF2-40B4-BE49-F238E27FC236}">
                  <a16:creationId xmlns:a16="http://schemas.microsoft.com/office/drawing/2014/main" id="{3F7E3A6D-EB5C-5D4C-0860-C688BCC5340B}"/>
                </a:ext>
              </a:extLst>
            </p:cNvPr>
            <p:cNvGrpSpPr/>
            <p:nvPr/>
          </p:nvGrpSpPr>
          <p:grpSpPr>
            <a:xfrm>
              <a:off x="-2383381" y="935225"/>
              <a:ext cx="51722" cy="51815"/>
              <a:chOff x="-2383381" y="935225"/>
              <a:chExt cx="51722" cy="51815"/>
            </a:xfrm>
          </p:grpSpPr>
          <p:sp>
            <p:nvSpPr>
              <p:cNvPr id="33488" name="Freeform 33487">
                <a:extLst>
                  <a:ext uri="{FF2B5EF4-FFF2-40B4-BE49-F238E27FC236}">
                    <a16:creationId xmlns:a16="http://schemas.microsoft.com/office/drawing/2014/main" id="{081F845E-5726-123C-166C-DABA49B0DE92}"/>
                  </a:ext>
                </a:extLst>
              </p:cNvPr>
              <p:cNvSpPr/>
              <p:nvPr/>
            </p:nvSpPr>
            <p:spPr>
              <a:xfrm>
                <a:off x="-2383381"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89" name="Freeform 33488">
                <a:extLst>
                  <a:ext uri="{FF2B5EF4-FFF2-40B4-BE49-F238E27FC236}">
                    <a16:creationId xmlns:a16="http://schemas.microsoft.com/office/drawing/2014/main" id="{5A057982-8530-81AA-1796-DBE42E292930}"/>
                  </a:ext>
                </a:extLst>
              </p:cNvPr>
              <p:cNvSpPr/>
              <p:nvPr/>
            </p:nvSpPr>
            <p:spPr>
              <a:xfrm>
                <a:off x="-235751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5" name="Graphic 45">
              <a:extLst>
                <a:ext uri="{FF2B5EF4-FFF2-40B4-BE49-F238E27FC236}">
                  <a16:creationId xmlns:a16="http://schemas.microsoft.com/office/drawing/2014/main" id="{29712BA3-EA0C-5D68-8E69-269E31D911FB}"/>
                </a:ext>
              </a:extLst>
            </p:cNvPr>
            <p:cNvGrpSpPr/>
            <p:nvPr/>
          </p:nvGrpSpPr>
          <p:grpSpPr>
            <a:xfrm>
              <a:off x="-2411619" y="935225"/>
              <a:ext cx="51722" cy="51815"/>
              <a:chOff x="-2411619" y="935225"/>
              <a:chExt cx="51722" cy="51815"/>
            </a:xfrm>
          </p:grpSpPr>
          <p:sp>
            <p:nvSpPr>
              <p:cNvPr id="33486" name="Freeform 33485">
                <a:extLst>
                  <a:ext uri="{FF2B5EF4-FFF2-40B4-BE49-F238E27FC236}">
                    <a16:creationId xmlns:a16="http://schemas.microsoft.com/office/drawing/2014/main" id="{8F0EB357-73B0-1987-1357-3774EEA0ADAD}"/>
                  </a:ext>
                </a:extLst>
              </p:cNvPr>
              <p:cNvSpPr/>
              <p:nvPr/>
            </p:nvSpPr>
            <p:spPr>
              <a:xfrm>
                <a:off x="-2411619"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87" name="Freeform 33486">
                <a:extLst>
                  <a:ext uri="{FF2B5EF4-FFF2-40B4-BE49-F238E27FC236}">
                    <a16:creationId xmlns:a16="http://schemas.microsoft.com/office/drawing/2014/main" id="{63B9638E-85C4-5A48-998A-E2F743AA73FF}"/>
                  </a:ext>
                </a:extLst>
              </p:cNvPr>
              <p:cNvSpPr/>
              <p:nvPr/>
            </p:nvSpPr>
            <p:spPr>
              <a:xfrm>
                <a:off x="-238575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6" name="Graphic 45">
              <a:extLst>
                <a:ext uri="{FF2B5EF4-FFF2-40B4-BE49-F238E27FC236}">
                  <a16:creationId xmlns:a16="http://schemas.microsoft.com/office/drawing/2014/main" id="{75809DA9-50D9-5B10-E614-5134BF6BD9E6}"/>
                </a:ext>
              </a:extLst>
            </p:cNvPr>
            <p:cNvGrpSpPr/>
            <p:nvPr/>
          </p:nvGrpSpPr>
          <p:grpSpPr>
            <a:xfrm>
              <a:off x="-2431871" y="935225"/>
              <a:ext cx="51818" cy="51815"/>
              <a:chOff x="-2431871" y="935225"/>
              <a:chExt cx="51818" cy="51815"/>
            </a:xfrm>
          </p:grpSpPr>
          <p:sp>
            <p:nvSpPr>
              <p:cNvPr id="33484" name="Freeform 33483">
                <a:extLst>
                  <a:ext uri="{FF2B5EF4-FFF2-40B4-BE49-F238E27FC236}">
                    <a16:creationId xmlns:a16="http://schemas.microsoft.com/office/drawing/2014/main" id="{949981D6-856B-FA5B-F01E-AB1CD1D72104}"/>
                  </a:ext>
                </a:extLst>
              </p:cNvPr>
              <p:cNvSpPr/>
              <p:nvPr/>
            </p:nvSpPr>
            <p:spPr>
              <a:xfrm>
                <a:off x="-2431871"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85" name="Freeform 33484">
                <a:extLst>
                  <a:ext uri="{FF2B5EF4-FFF2-40B4-BE49-F238E27FC236}">
                    <a16:creationId xmlns:a16="http://schemas.microsoft.com/office/drawing/2014/main" id="{6BE500E3-68AE-5ABF-2C75-E028A0A56D5C}"/>
                  </a:ext>
                </a:extLst>
              </p:cNvPr>
              <p:cNvSpPr/>
              <p:nvPr/>
            </p:nvSpPr>
            <p:spPr>
              <a:xfrm>
                <a:off x="-240600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7" name="Graphic 45">
              <a:extLst>
                <a:ext uri="{FF2B5EF4-FFF2-40B4-BE49-F238E27FC236}">
                  <a16:creationId xmlns:a16="http://schemas.microsoft.com/office/drawing/2014/main" id="{346E81DF-4246-1E76-D73D-DAE5490EBBFE}"/>
                </a:ext>
              </a:extLst>
            </p:cNvPr>
            <p:cNvGrpSpPr/>
            <p:nvPr/>
          </p:nvGrpSpPr>
          <p:grpSpPr>
            <a:xfrm>
              <a:off x="-2474181" y="935225"/>
              <a:ext cx="51722" cy="51815"/>
              <a:chOff x="-2474181" y="935225"/>
              <a:chExt cx="51722" cy="51815"/>
            </a:xfrm>
          </p:grpSpPr>
          <p:sp>
            <p:nvSpPr>
              <p:cNvPr id="33482" name="Freeform 33481">
                <a:extLst>
                  <a:ext uri="{FF2B5EF4-FFF2-40B4-BE49-F238E27FC236}">
                    <a16:creationId xmlns:a16="http://schemas.microsoft.com/office/drawing/2014/main" id="{C0381DEB-9E56-5E19-4190-94E89DFE5331}"/>
                  </a:ext>
                </a:extLst>
              </p:cNvPr>
              <p:cNvSpPr/>
              <p:nvPr/>
            </p:nvSpPr>
            <p:spPr>
              <a:xfrm>
                <a:off x="-2474181"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83" name="Freeform 33482">
                <a:extLst>
                  <a:ext uri="{FF2B5EF4-FFF2-40B4-BE49-F238E27FC236}">
                    <a16:creationId xmlns:a16="http://schemas.microsoft.com/office/drawing/2014/main" id="{FA073AF4-6CB1-A179-D69C-2240712AC0AA}"/>
                  </a:ext>
                </a:extLst>
              </p:cNvPr>
              <p:cNvSpPr/>
              <p:nvPr/>
            </p:nvSpPr>
            <p:spPr>
              <a:xfrm>
                <a:off x="-2448319"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8" name="Graphic 45">
              <a:extLst>
                <a:ext uri="{FF2B5EF4-FFF2-40B4-BE49-F238E27FC236}">
                  <a16:creationId xmlns:a16="http://schemas.microsoft.com/office/drawing/2014/main" id="{C04C687E-7FB6-DB9E-FABF-A56C5CF44E9C}"/>
                </a:ext>
              </a:extLst>
            </p:cNvPr>
            <p:cNvGrpSpPr/>
            <p:nvPr/>
          </p:nvGrpSpPr>
          <p:grpSpPr>
            <a:xfrm>
              <a:off x="-2469807" y="935225"/>
              <a:ext cx="51722" cy="51815"/>
              <a:chOff x="-2469807" y="935225"/>
              <a:chExt cx="51722" cy="51815"/>
            </a:xfrm>
          </p:grpSpPr>
          <p:sp>
            <p:nvSpPr>
              <p:cNvPr id="33480" name="Freeform 33479">
                <a:extLst>
                  <a:ext uri="{FF2B5EF4-FFF2-40B4-BE49-F238E27FC236}">
                    <a16:creationId xmlns:a16="http://schemas.microsoft.com/office/drawing/2014/main" id="{64F627B3-D4A1-5F67-4CDC-014331BE663E}"/>
                  </a:ext>
                </a:extLst>
              </p:cNvPr>
              <p:cNvSpPr/>
              <p:nvPr/>
            </p:nvSpPr>
            <p:spPr>
              <a:xfrm>
                <a:off x="-2469807"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81" name="Freeform 33480">
                <a:extLst>
                  <a:ext uri="{FF2B5EF4-FFF2-40B4-BE49-F238E27FC236}">
                    <a16:creationId xmlns:a16="http://schemas.microsoft.com/office/drawing/2014/main" id="{0A088BB9-1490-6974-657E-C75D4548BA23}"/>
                  </a:ext>
                </a:extLst>
              </p:cNvPr>
              <p:cNvSpPr/>
              <p:nvPr/>
            </p:nvSpPr>
            <p:spPr>
              <a:xfrm>
                <a:off x="-2443946"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399" name="Graphic 45">
              <a:extLst>
                <a:ext uri="{FF2B5EF4-FFF2-40B4-BE49-F238E27FC236}">
                  <a16:creationId xmlns:a16="http://schemas.microsoft.com/office/drawing/2014/main" id="{A5D0D9B8-3020-7D78-FEA5-562D0C08CB31}"/>
                </a:ext>
              </a:extLst>
            </p:cNvPr>
            <p:cNvGrpSpPr/>
            <p:nvPr/>
          </p:nvGrpSpPr>
          <p:grpSpPr>
            <a:xfrm>
              <a:off x="-2466289" y="935225"/>
              <a:ext cx="51722" cy="51815"/>
              <a:chOff x="-2466289" y="935225"/>
              <a:chExt cx="51722" cy="51815"/>
            </a:xfrm>
          </p:grpSpPr>
          <p:sp>
            <p:nvSpPr>
              <p:cNvPr id="33478" name="Freeform 33477">
                <a:extLst>
                  <a:ext uri="{FF2B5EF4-FFF2-40B4-BE49-F238E27FC236}">
                    <a16:creationId xmlns:a16="http://schemas.microsoft.com/office/drawing/2014/main" id="{75953189-FD30-B646-ECDD-4F45A1A56F3C}"/>
                  </a:ext>
                </a:extLst>
              </p:cNvPr>
              <p:cNvSpPr/>
              <p:nvPr/>
            </p:nvSpPr>
            <p:spPr>
              <a:xfrm>
                <a:off x="-2466289"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79" name="Freeform 33478">
                <a:extLst>
                  <a:ext uri="{FF2B5EF4-FFF2-40B4-BE49-F238E27FC236}">
                    <a16:creationId xmlns:a16="http://schemas.microsoft.com/office/drawing/2014/main" id="{85430F9E-9E73-484F-6E80-A4C4CA6A21A9}"/>
                  </a:ext>
                </a:extLst>
              </p:cNvPr>
              <p:cNvSpPr/>
              <p:nvPr/>
            </p:nvSpPr>
            <p:spPr>
              <a:xfrm>
                <a:off x="-2440428"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0" name="Graphic 45">
              <a:extLst>
                <a:ext uri="{FF2B5EF4-FFF2-40B4-BE49-F238E27FC236}">
                  <a16:creationId xmlns:a16="http://schemas.microsoft.com/office/drawing/2014/main" id="{94F26BF1-C466-B9DD-241E-246931148BF2}"/>
                </a:ext>
              </a:extLst>
            </p:cNvPr>
            <p:cNvGrpSpPr/>
            <p:nvPr/>
          </p:nvGrpSpPr>
          <p:grpSpPr>
            <a:xfrm>
              <a:off x="-2462867" y="935225"/>
              <a:ext cx="51722" cy="51815"/>
              <a:chOff x="-2462867" y="935225"/>
              <a:chExt cx="51722" cy="51815"/>
            </a:xfrm>
          </p:grpSpPr>
          <p:sp>
            <p:nvSpPr>
              <p:cNvPr id="33476" name="Freeform 33475">
                <a:extLst>
                  <a:ext uri="{FF2B5EF4-FFF2-40B4-BE49-F238E27FC236}">
                    <a16:creationId xmlns:a16="http://schemas.microsoft.com/office/drawing/2014/main" id="{55B10FBE-C367-802A-0734-87B931C123F3}"/>
                  </a:ext>
                </a:extLst>
              </p:cNvPr>
              <p:cNvSpPr/>
              <p:nvPr/>
            </p:nvSpPr>
            <p:spPr>
              <a:xfrm>
                <a:off x="-2462867" y="9611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77" name="Freeform 33476">
                <a:extLst>
                  <a:ext uri="{FF2B5EF4-FFF2-40B4-BE49-F238E27FC236}">
                    <a16:creationId xmlns:a16="http://schemas.microsoft.com/office/drawing/2014/main" id="{688DA21E-60E1-7A6C-1EDF-F3928B9771B6}"/>
                  </a:ext>
                </a:extLst>
              </p:cNvPr>
              <p:cNvSpPr/>
              <p:nvPr/>
            </p:nvSpPr>
            <p:spPr>
              <a:xfrm>
                <a:off x="-2437005"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1" name="Graphic 45">
              <a:extLst>
                <a:ext uri="{FF2B5EF4-FFF2-40B4-BE49-F238E27FC236}">
                  <a16:creationId xmlns:a16="http://schemas.microsoft.com/office/drawing/2014/main" id="{BA109249-46C9-07CD-9C98-7421772A6636}"/>
                </a:ext>
              </a:extLst>
            </p:cNvPr>
            <p:cNvGrpSpPr/>
            <p:nvPr/>
          </p:nvGrpSpPr>
          <p:grpSpPr>
            <a:xfrm>
              <a:off x="-2457827" y="935225"/>
              <a:ext cx="51818" cy="51815"/>
              <a:chOff x="-2457827" y="935225"/>
              <a:chExt cx="51818" cy="51815"/>
            </a:xfrm>
          </p:grpSpPr>
          <p:sp>
            <p:nvSpPr>
              <p:cNvPr id="33474" name="Freeform 33473">
                <a:extLst>
                  <a:ext uri="{FF2B5EF4-FFF2-40B4-BE49-F238E27FC236}">
                    <a16:creationId xmlns:a16="http://schemas.microsoft.com/office/drawing/2014/main" id="{0F4F8144-7C68-ECDD-28E0-8C3BB6B564EA}"/>
                  </a:ext>
                </a:extLst>
              </p:cNvPr>
              <p:cNvSpPr/>
              <p:nvPr/>
            </p:nvSpPr>
            <p:spPr>
              <a:xfrm>
                <a:off x="-2457827"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75" name="Freeform 33474">
                <a:extLst>
                  <a:ext uri="{FF2B5EF4-FFF2-40B4-BE49-F238E27FC236}">
                    <a16:creationId xmlns:a16="http://schemas.microsoft.com/office/drawing/2014/main" id="{3DD6B6CD-799B-65D6-ABA2-650E9A0B0497}"/>
                  </a:ext>
                </a:extLst>
              </p:cNvPr>
              <p:cNvSpPr/>
              <p:nvPr/>
            </p:nvSpPr>
            <p:spPr>
              <a:xfrm>
                <a:off x="-2431966"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2" name="Graphic 45">
              <a:extLst>
                <a:ext uri="{FF2B5EF4-FFF2-40B4-BE49-F238E27FC236}">
                  <a16:creationId xmlns:a16="http://schemas.microsoft.com/office/drawing/2014/main" id="{0110307D-AB20-F3DD-8EE3-3C1E49D7391E}"/>
                </a:ext>
              </a:extLst>
            </p:cNvPr>
            <p:cNvGrpSpPr/>
            <p:nvPr/>
          </p:nvGrpSpPr>
          <p:grpSpPr>
            <a:xfrm>
              <a:off x="-2450316" y="935225"/>
              <a:ext cx="51818" cy="51815"/>
              <a:chOff x="-2450316" y="935225"/>
              <a:chExt cx="51818" cy="51815"/>
            </a:xfrm>
          </p:grpSpPr>
          <p:sp>
            <p:nvSpPr>
              <p:cNvPr id="33472" name="Freeform 33471">
                <a:extLst>
                  <a:ext uri="{FF2B5EF4-FFF2-40B4-BE49-F238E27FC236}">
                    <a16:creationId xmlns:a16="http://schemas.microsoft.com/office/drawing/2014/main" id="{CFAC3B70-8DEB-7781-FCE4-C2962A117FEE}"/>
                  </a:ext>
                </a:extLst>
              </p:cNvPr>
              <p:cNvSpPr/>
              <p:nvPr/>
            </p:nvSpPr>
            <p:spPr>
              <a:xfrm>
                <a:off x="-2450316" y="96113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73" name="Freeform 33472">
                <a:extLst>
                  <a:ext uri="{FF2B5EF4-FFF2-40B4-BE49-F238E27FC236}">
                    <a16:creationId xmlns:a16="http://schemas.microsoft.com/office/drawing/2014/main" id="{9E2D72D3-CC08-EF0E-3DCA-D10BAEFFE3F5}"/>
                  </a:ext>
                </a:extLst>
              </p:cNvPr>
              <p:cNvSpPr/>
              <p:nvPr/>
            </p:nvSpPr>
            <p:spPr>
              <a:xfrm>
                <a:off x="-2424455" y="9352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3" name="Graphic 45">
              <a:extLst>
                <a:ext uri="{FF2B5EF4-FFF2-40B4-BE49-F238E27FC236}">
                  <a16:creationId xmlns:a16="http://schemas.microsoft.com/office/drawing/2014/main" id="{804E4C9C-2A90-D9CA-4C75-EC70FBA5576F}"/>
                </a:ext>
              </a:extLst>
            </p:cNvPr>
            <p:cNvGrpSpPr/>
            <p:nvPr/>
          </p:nvGrpSpPr>
          <p:grpSpPr>
            <a:xfrm>
              <a:off x="-2520484" y="930177"/>
              <a:ext cx="51818" cy="51815"/>
              <a:chOff x="-2520484" y="930177"/>
              <a:chExt cx="51818" cy="51815"/>
            </a:xfrm>
          </p:grpSpPr>
          <p:sp>
            <p:nvSpPr>
              <p:cNvPr id="33470" name="Freeform 33469">
                <a:extLst>
                  <a:ext uri="{FF2B5EF4-FFF2-40B4-BE49-F238E27FC236}">
                    <a16:creationId xmlns:a16="http://schemas.microsoft.com/office/drawing/2014/main" id="{B81EFF6D-5A36-B3A0-A740-365859443EAF}"/>
                  </a:ext>
                </a:extLst>
              </p:cNvPr>
              <p:cNvSpPr/>
              <p:nvPr/>
            </p:nvSpPr>
            <p:spPr>
              <a:xfrm>
                <a:off x="-2520484" y="9560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71" name="Freeform 33470">
                <a:extLst>
                  <a:ext uri="{FF2B5EF4-FFF2-40B4-BE49-F238E27FC236}">
                    <a16:creationId xmlns:a16="http://schemas.microsoft.com/office/drawing/2014/main" id="{3FD0544E-FED1-85C7-9B73-B53FD68A5A9E}"/>
                  </a:ext>
                </a:extLst>
              </p:cNvPr>
              <p:cNvSpPr/>
              <p:nvPr/>
            </p:nvSpPr>
            <p:spPr>
              <a:xfrm>
                <a:off x="-2494528"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4" name="Graphic 45">
              <a:extLst>
                <a:ext uri="{FF2B5EF4-FFF2-40B4-BE49-F238E27FC236}">
                  <a16:creationId xmlns:a16="http://schemas.microsoft.com/office/drawing/2014/main" id="{A1FF386A-67F1-13DD-427F-7B52C3932C11}"/>
                </a:ext>
              </a:extLst>
            </p:cNvPr>
            <p:cNvGrpSpPr/>
            <p:nvPr/>
          </p:nvGrpSpPr>
          <p:grpSpPr>
            <a:xfrm>
              <a:off x="-2598639" y="930177"/>
              <a:ext cx="51818" cy="51815"/>
              <a:chOff x="-2598639" y="930177"/>
              <a:chExt cx="51818" cy="51815"/>
            </a:xfrm>
          </p:grpSpPr>
          <p:sp>
            <p:nvSpPr>
              <p:cNvPr id="33468" name="Freeform 33467">
                <a:extLst>
                  <a:ext uri="{FF2B5EF4-FFF2-40B4-BE49-F238E27FC236}">
                    <a16:creationId xmlns:a16="http://schemas.microsoft.com/office/drawing/2014/main" id="{86BF03D7-28F7-337C-AAC1-A0BA7B52B27E}"/>
                  </a:ext>
                </a:extLst>
              </p:cNvPr>
              <p:cNvSpPr/>
              <p:nvPr/>
            </p:nvSpPr>
            <p:spPr>
              <a:xfrm>
                <a:off x="-2598639" y="9560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69" name="Freeform 33468">
                <a:extLst>
                  <a:ext uri="{FF2B5EF4-FFF2-40B4-BE49-F238E27FC236}">
                    <a16:creationId xmlns:a16="http://schemas.microsoft.com/office/drawing/2014/main" id="{6DBF4686-9A1E-1135-3F7A-4D3E3940F034}"/>
                  </a:ext>
                </a:extLst>
              </p:cNvPr>
              <p:cNvSpPr/>
              <p:nvPr/>
            </p:nvSpPr>
            <p:spPr>
              <a:xfrm>
                <a:off x="-2572778"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5" name="Graphic 45">
              <a:extLst>
                <a:ext uri="{FF2B5EF4-FFF2-40B4-BE49-F238E27FC236}">
                  <a16:creationId xmlns:a16="http://schemas.microsoft.com/office/drawing/2014/main" id="{2F7C2B6C-2AE2-F648-4DC1-3CDA80345C16}"/>
                </a:ext>
              </a:extLst>
            </p:cNvPr>
            <p:cNvGrpSpPr/>
            <p:nvPr/>
          </p:nvGrpSpPr>
          <p:grpSpPr>
            <a:xfrm>
              <a:off x="-2624501" y="930177"/>
              <a:ext cx="51722" cy="51815"/>
              <a:chOff x="-2624501" y="930177"/>
              <a:chExt cx="51722" cy="51815"/>
            </a:xfrm>
          </p:grpSpPr>
          <p:sp>
            <p:nvSpPr>
              <p:cNvPr id="33466" name="Freeform 33465">
                <a:extLst>
                  <a:ext uri="{FF2B5EF4-FFF2-40B4-BE49-F238E27FC236}">
                    <a16:creationId xmlns:a16="http://schemas.microsoft.com/office/drawing/2014/main" id="{72EB71E1-E8A5-A887-B5EC-19B1E0505E0E}"/>
                  </a:ext>
                </a:extLst>
              </p:cNvPr>
              <p:cNvSpPr/>
              <p:nvPr/>
            </p:nvSpPr>
            <p:spPr>
              <a:xfrm>
                <a:off x="-2624501" y="9560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67" name="Freeform 33466">
                <a:extLst>
                  <a:ext uri="{FF2B5EF4-FFF2-40B4-BE49-F238E27FC236}">
                    <a16:creationId xmlns:a16="http://schemas.microsoft.com/office/drawing/2014/main" id="{1C2D7271-0D30-1549-70B9-F12401FCE17A}"/>
                  </a:ext>
                </a:extLst>
              </p:cNvPr>
              <p:cNvSpPr/>
              <p:nvPr/>
            </p:nvSpPr>
            <p:spPr>
              <a:xfrm>
                <a:off x="-2598639"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6" name="Graphic 45">
              <a:extLst>
                <a:ext uri="{FF2B5EF4-FFF2-40B4-BE49-F238E27FC236}">
                  <a16:creationId xmlns:a16="http://schemas.microsoft.com/office/drawing/2014/main" id="{AB3FE383-B783-9013-7670-FB6F44459D13}"/>
                </a:ext>
              </a:extLst>
            </p:cNvPr>
            <p:cNvGrpSpPr/>
            <p:nvPr/>
          </p:nvGrpSpPr>
          <p:grpSpPr>
            <a:xfrm>
              <a:off x="-2629825" y="930177"/>
              <a:ext cx="51818" cy="51815"/>
              <a:chOff x="-2629825" y="930177"/>
              <a:chExt cx="51818" cy="51815"/>
            </a:xfrm>
          </p:grpSpPr>
          <p:sp>
            <p:nvSpPr>
              <p:cNvPr id="33464" name="Freeform 33463">
                <a:extLst>
                  <a:ext uri="{FF2B5EF4-FFF2-40B4-BE49-F238E27FC236}">
                    <a16:creationId xmlns:a16="http://schemas.microsoft.com/office/drawing/2014/main" id="{F8DA15E5-A347-F629-870D-6E5E375BFE80}"/>
                  </a:ext>
                </a:extLst>
              </p:cNvPr>
              <p:cNvSpPr/>
              <p:nvPr/>
            </p:nvSpPr>
            <p:spPr>
              <a:xfrm>
                <a:off x="-2629825" y="9560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65" name="Freeform 33464">
                <a:extLst>
                  <a:ext uri="{FF2B5EF4-FFF2-40B4-BE49-F238E27FC236}">
                    <a16:creationId xmlns:a16="http://schemas.microsoft.com/office/drawing/2014/main" id="{790F2D7B-4BAD-DDE7-42EA-950594D61B4D}"/>
                  </a:ext>
                </a:extLst>
              </p:cNvPr>
              <p:cNvSpPr/>
              <p:nvPr/>
            </p:nvSpPr>
            <p:spPr>
              <a:xfrm>
                <a:off x="-2603964"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7" name="Graphic 45">
              <a:extLst>
                <a:ext uri="{FF2B5EF4-FFF2-40B4-BE49-F238E27FC236}">
                  <a16:creationId xmlns:a16="http://schemas.microsoft.com/office/drawing/2014/main" id="{4752E077-A190-D6A8-8A8E-87CFB5362768}"/>
                </a:ext>
              </a:extLst>
            </p:cNvPr>
            <p:cNvGrpSpPr/>
            <p:nvPr/>
          </p:nvGrpSpPr>
          <p:grpSpPr>
            <a:xfrm>
              <a:off x="-2662152" y="923509"/>
              <a:ext cx="51722" cy="51911"/>
              <a:chOff x="-2662152" y="923509"/>
              <a:chExt cx="51722" cy="51911"/>
            </a:xfrm>
          </p:grpSpPr>
          <p:sp>
            <p:nvSpPr>
              <p:cNvPr id="33462" name="Freeform 33461">
                <a:extLst>
                  <a:ext uri="{FF2B5EF4-FFF2-40B4-BE49-F238E27FC236}">
                    <a16:creationId xmlns:a16="http://schemas.microsoft.com/office/drawing/2014/main" id="{4087A9F5-6264-285A-6308-FAD754801014}"/>
                  </a:ext>
                </a:extLst>
              </p:cNvPr>
              <p:cNvSpPr/>
              <p:nvPr/>
            </p:nvSpPr>
            <p:spPr>
              <a:xfrm>
                <a:off x="-2662152" y="94951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63" name="Freeform 33462">
                <a:extLst>
                  <a:ext uri="{FF2B5EF4-FFF2-40B4-BE49-F238E27FC236}">
                    <a16:creationId xmlns:a16="http://schemas.microsoft.com/office/drawing/2014/main" id="{951E9627-5F25-3F0C-AFD2-DE75A87E0694}"/>
                  </a:ext>
                </a:extLst>
              </p:cNvPr>
              <p:cNvSpPr/>
              <p:nvPr/>
            </p:nvSpPr>
            <p:spPr>
              <a:xfrm>
                <a:off x="-2636291" y="923509"/>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8" name="Graphic 45">
              <a:extLst>
                <a:ext uri="{FF2B5EF4-FFF2-40B4-BE49-F238E27FC236}">
                  <a16:creationId xmlns:a16="http://schemas.microsoft.com/office/drawing/2014/main" id="{A4384972-73ED-D384-6F36-6B1580DC876B}"/>
                </a:ext>
              </a:extLst>
            </p:cNvPr>
            <p:cNvGrpSpPr/>
            <p:nvPr/>
          </p:nvGrpSpPr>
          <p:grpSpPr>
            <a:xfrm>
              <a:off x="-2811331" y="923509"/>
              <a:ext cx="51722" cy="51911"/>
              <a:chOff x="-2811331" y="923509"/>
              <a:chExt cx="51722" cy="51911"/>
            </a:xfrm>
          </p:grpSpPr>
          <p:sp>
            <p:nvSpPr>
              <p:cNvPr id="33460" name="Freeform 33459">
                <a:extLst>
                  <a:ext uri="{FF2B5EF4-FFF2-40B4-BE49-F238E27FC236}">
                    <a16:creationId xmlns:a16="http://schemas.microsoft.com/office/drawing/2014/main" id="{295D2062-649D-8FA2-50EB-E32ACCADA06D}"/>
                  </a:ext>
                </a:extLst>
              </p:cNvPr>
              <p:cNvSpPr/>
              <p:nvPr/>
            </p:nvSpPr>
            <p:spPr>
              <a:xfrm>
                <a:off x="-2811331" y="94951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61" name="Freeform 33460">
                <a:extLst>
                  <a:ext uri="{FF2B5EF4-FFF2-40B4-BE49-F238E27FC236}">
                    <a16:creationId xmlns:a16="http://schemas.microsoft.com/office/drawing/2014/main" id="{7ABBD0B5-89A5-6118-C7B9-0E6DA2C91315}"/>
                  </a:ext>
                </a:extLst>
              </p:cNvPr>
              <p:cNvSpPr/>
              <p:nvPr/>
            </p:nvSpPr>
            <p:spPr>
              <a:xfrm>
                <a:off x="-2785470" y="923509"/>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09" name="Graphic 45">
              <a:extLst>
                <a:ext uri="{FF2B5EF4-FFF2-40B4-BE49-F238E27FC236}">
                  <a16:creationId xmlns:a16="http://schemas.microsoft.com/office/drawing/2014/main" id="{5465D9B7-8E14-E1D0-DD2E-68AE1D204F0D}"/>
                </a:ext>
              </a:extLst>
            </p:cNvPr>
            <p:cNvGrpSpPr/>
            <p:nvPr/>
          </p:nvGrpSpPr>
          <p:grpSpPr>
            <a:xfrm>
              <a:off x="-2870090" y="915794"/>
              <a:ext cx="51722" cy="51815"/>
              <a:chOff x="-2870090" y="915794"/>
              <a:chExt cx="51722" cy="51815"/>
            </a:xfrm>
          </p:grpSpPr>
          <p:sp>
            <p:nvSpPr>
              <p:cNvPr id="33458" name="Freeform 33457">
                <a:extLst>
                  <a:ext uri="{FF2B5EF4-FFF2-40B4-BE49-F238E27FC236}">
                    <a16:creationId xmlns:a16="http://schemas.microsoft.com/office/drawing/2014/main" id="{D92C19DC-57DD-DC13-0E83-40AB5C2EED6D}"/>
                  </a:ext>
                </a:extLst>
              </p:cNvPr>
              <p:cNvSpPr/>
              <p:nvPr/>
            </p:nvSpPr>
            <p:spPr>
              <a:xfrm>
                <a:off x="-2870090" y="9417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59" name="Freeform 33458">
                <a:extLst>
                  <a:ext uri="{FF2B5EF4-FFF2-40B4-BE49-F238E27FC236}">
                    <a16:creationId xmlns:a16="http://schemas.microsoft.com/office/drawing/2014/main" id="{2DAF7521-EAD6-55D3-AD17-52CCC6128EBE}"/>
                  </a:ext>
                </a:extLst>
              </p:cNvPr>
              <p:cNvSpPr/>
              <p:nvPr/>
            </p:nvSpPr>
            <p:spPr>
              <a:xfrm>
                <a:off x="-2844228" y="9157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0" name="Graphic 45">
              <a:extLst>
                <a:ext uri="{FF2B5EF4-FFF2-40B4-BE49-F238E27FC236}">
                  <a16:creationId xmlns:a16="http://schemas.microsoft.com/office/drawing/2014/main" id="{A8905DC4-8E11-4373-6B52-2A59ADC3DA7E}"/>
                </a:ext>
              </a:extLst>
            </p:cNvPr>
            <p:cNvGrpSpPr/>
            <p:nvPr/>
          </p:nvGrpSpPr>
          <p:grpSpPr>
            <a:xfrm>
              <a:off x="-2906505" y="915794"/>
              <a:ext cx="51818" cy="51815"/>
              <a:chOff x="-2906505" y="915794"/>
              <a:chExt cx="51818" cy="51815"/>
            </a:xfrm>
          </p:grpSpPr>
          <p:sp>
            <p:nvSpPr>
              <p:cNvPr id="33456" name="Freeform 33455">
                <a:extLst>
                  <a:ext uri="{FF2B5EF4-FFF2-40B4-BE49-F238E27FC236}">
                    <a16:creationId xmlns:a16="http://schemas.microsoft.com/office/drawing/2014/main" id="{D60C0814-856E-CAA1-0CE8-1577FF675E99}"/>
                  </a:ext>
                </a:extLst>
              </p:cNvPr>
              <p:cNvSpPr/>
              <p:nvPr/>
            </p:nvSpPr>
            <p:spPr>
              <a:xfrm>
                <a:off x="-2906505" y="9417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57" name="Freeform 33456">
                <a:extLst>
                  <a:ext uri="{FF2B5EF4-FFF2-40B4-BE49-F238E27FC236}">
                    <a16:creationId xmlns:a16="http://schemas.microsoft.com/office/drawing/2014/main" id="{4F423678-0C43-3FC3-9C42-83406AF15E2D}"/>
                  </a:ext>
                </a:extLst>
              </p:cNvPr>
              <p:cNvSpPr/>
              <p:nvPr/>
            </p:nvSpPr>
            <p:spPr>
              <a:xfrm>
                <a:off x="-2880644" y="9157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1" name="Graphic 45">
              <a:extLst>
                <a:ext uri="{FF2B5EF4-FFF2-40B4-BE49-F238E27FC236}">
                  <a16:creationId xmlns:a16="http://schemas.microsoft.com/office/drawing/2014/main" id="{949918FB-E1DA-FE6B-88F9-5236B0F6845D}"/>
                </a:ext>
              </a:extLst>
            </p:cNvPr>
            <p:cNvGrpSpPr/>
            <p:nvPr/>
          </p:nvGrpSpPr>
          <p:grpSpPr>
            <a:xfrm>
              <a:off x="-2942635" y="915794"/>
              <a:ext cx="51722" cy="51815"/>
              <a:chOff x="-2942635" y="915794"/>
              <a:chExt cx="51722" cy="51815"/>
            </a:xfrm>
          </p:grpSpPr>
          <p:sp>
            <p:nvSpPr>
              <p:cNvPr id="33454" name="Freeform 33453">
                <a:extLst>
                  <a:ext uri="{FF2B5EF4-FFF2-40B4-BE49-F238E27FC236}">
                    <a16:creationId xmlns:a16="http://schemas.microsoft.com/office/drawing/2014/main" id="{5CE2A7E5-2457-7E32-BB94-02672FACA938}"/>
                  </a:ext>
                </a:extLst>
              </p:cNvPr>
              <p:cNvSpPr/>
              <p:nvPr/>
            </p:nvSpPr>
            <p:spPr>
              <a:xfrm>
                <a:off x="-2942635" y="9417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55" name="Freeform 33454">
                <a:extLst>
                  <a:ext uri="{FF2B5EF4-FFF2-40B4-BE49-F238E27FC236}">
                    <a16:creationId xmlns:a16="http://schemas.microsoft.com/office/drawing/2014/main" id="{AD467EA4-1C26-BD70-F2A1-A7D784149F35}"/>
                  </a:ext>
                </a:extLst>
              </p:cNvPr>
              <p:cNvSpPr/>
              <p:nvPr/>
            </p:nvSpPr>
            <p:spPr>
              <a:xfrm>
                <a:off x="-2916774" y="9157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2" name="Graphic 45">
              <a:extLst>
                <a:ext uri="{FF2B5EF4-FFF2-40B4-BE49-F238E27FC236}">
                  <a16:creationId xmlns:a16="http://schemas.microsoft.com/office/drawing/2014/main" id="{C5FEE9A1-20AB-020B-FC45-061122548B2D}"/>
                </a:ext>
              </a:extLst>
            </p:cNvPr>
            <p:cNvGrpSpPr/>
            <p:nvPr/>
          </p:nvGrpSpPr>
          <p:grpSpPr>
            <a:xfrm>
              <a:off x="-2588466" y="930177"/>
              <a:ext cx="51722" cy="51815"/>
              <a:chOff x="-2588466" y="930177"/>
              <a:chExt cx="51722" cy="51815"/>
            </a:xfrm>
          </p:grpSpPr>
          <p:sp>
            <p:nvSpPr>
              <p:cNvPr id="33452" name="Freeform 33451">
                <a:extLst>
                  <a:ext uri="{FF2B5EF4-FFF2-40B4-BE49-F238E27FC236}">
                    <a16:creationId xmlns:a16="http://schemas.microsoft.com/office/drawing/2014/main" id="{6601F297-6F4A-77DF-46F8-E262C37559B6}"/>
                  </a:ext>
                </a:extLst>
              </p:cNvPr>
              <p:cNvSpPr/>
              <p:nvPr/>
            </p:nvSpPr>
            <p:spPr>
              <a:xfrm>
                <a:off x="-2588466" y="9560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53" name="Freeform 33452">
                <a:extLst>
                  <a:ext uri="{FF2B5EF4-FFF2-40B4-BE49-F238E27FC236}">
                    <a16:creationId xmlns:a16="http://schemas.microsoft.com/office/drawing/2014/main" id="{D147BFAC-06CB-A76A-7889-53B0B48782A7}"/>
                  </a:ext>
                </a:extLst>
              </p:cNvPr>
              <p:cNvSpPr/>
              <p:nvPr/>
            </p:nvSpPr>
            <p:spPr>
              <a:xfrm>
                <a:off x="-2562604" y="9301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3" name="Graphic 45">
              <a:extLst>
                <a:ext uri="{FF2B5EF4-FFF2-40B4-BE49-F238E27FC236}">
                  <a16:creationId xmlns:a16="http://schemas.microsoft.com/office/drawing/2014/main" id="{60CC442A-86A9-DA81-1604-2F0E1A9876E6}"/>
                </a:ext>
              </a:extLst>
            </p:cNvPr>
            <p:cNvGrpSpPr/>
            <p:nvPr/>
          </p:nvGrpSpPr>
          <p:grpSpPr>
            <a:xfrm>
              <a:off x="-3365071" y="902078"/>
              <a:ext cx="51722" cy="51911"/>
              <a:chOff x="-3365071" y="902078"/>
              <a:chExt cx="51722" cy="51911"/>
            </a:xfrm>
          </p:grpSpPr>
          <p:sp>
            <p:nvSpPr>
              <p:cNvPr id="33450" name="Freeform 33449">
                <a:extLst>
                  <a:ext uri="{FF2B5EF4-FFF2-40B4-BE49-F238E27FC236}">
                    <a16:creationId xmlns:a16="http://schemas.microsoft.com/office/drawing/2014/main" id="{E7A7E110-5D39-A70F-58CB-F30646BF65EE}"/>
                  </a:ext>
                </a:extLst>
              </p:cNvPr>
              <p:cNvSpPr/>
              <p:nvPr/>
            </p:nvSpPr>
            <p:spPr>
              <a:xfrm>
                <a:off x="-3365071" y="92808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51" name="Freeform 33450">
                <a:extLst>
                  <a:ext uri="{FF2B5EF4-FFF2-40B4-BE49-F238E27FC236}">
                    <a16:creationId xmlns:a16="http://schemas.microsoft.com/office/drawing/2014/main" id="{4952E0A2-B0FB-6820-304A-D88BE854F4B6}"/>
                  </a:ext>
                </a:extLst>
              </p:cNvPr>
              <p:cNvSpPr/>
              <p:nvPr/>
            </p:nvSpPr>
            <p:spPr>
              <a:xfrm>
                <a:off x="-3339210" y="90207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4" name="Graphic 45">
              <a:extLst>
                <a:ext uri="{FF2B5EF4-FFF2-40B4-BE49-F238E27FC236}">
                  <a16:creationId xmlns:a16="http://schemas.microsoft.com/office/drawing/2014/main" id="{698BBD57-1C98-009D-8B79-D8BF2F266FD0}"/>
                </a:ext>
              </a:extLst>
            </p:cNvPr>
            <p:cNvGrpSpPr/>
            <p:nvPr/>
          </p:nvGrpSpPr>
          <p:grpSpPr>
            <a:xfrm>
              <a:off x="-3417745" y="895125"/>
              <a:ext cx="51722" cy="51911"/>
              <a:chOff x="-3417745" y="895125"/>
              <a:chExt cx="51722" cy="51911"/>
            </a:xfrm>
          </p:grpSpPr>
          <p:sp>
            <p:nvSpPr>
              <p:cNvPr id="33448" name="Freeform 33447">
                <a:extLst>
                  <a:ext uri="{FF2B5EF4-FFF2-40B4-BE49-F238E27FC236}">
                    <a16:creationId xmlns:a16="http://schemas.microsoft.com/office/drawing/2014/main" id="{CEB1455A-7736-E36A-2BAE-6855DDB3F6F5}"/>
                  </a:ext>
                </a:extLst>
              </p:cNvPr>
              <p:cNvSpPr/>
              <p:nvPr/>
            </p:nvSpPr>
            <p:spPr>
              <a:xfrm>
                <a:off x="-3417745" y="9210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49" name="Freeform 33448">
                <a:extLst>
                  <a:ext uri="{FF2B5EF4-FFF2-40B4-BE49-F238E27FC236}">
                    <a16:creationId xmlns:a16="http://schemas.microsoft.com/office/drawing/2014/main" id="{326CEB5E-73CA-CFBC-01F9-FF03DEC6F41F}"/>
                  </a:ext>
                </a:extLst>
              </p:cNvPr>
              <p:cNvSpPr/>
              <p:nvPr/>
            </p:nvSpPr>
            <p:spPr>
              <a:xfrm>
                <a:off x="-3391883" y="89512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5" name="Graphic 45">
              <a:extLst>
                <a:ext uri="{FF2B5EF4-FFF2-40B4-BE49-F238E27FC236}">
                  <a16:creationId xmlns:a16="http://schemas.microsoft.com/office/drawing/2014/main" id="{07E9D960-92EB-DEE1-62CC-42A2667F21BA}"/>
                </a:ext>
              </a:extLst>
            </p:cNvPr>
            <p:cNvGrpSpPr/>
            <p:nvPr/>
          </p:nvGrpSpPr>
          <p:grpSpPr>
            <a:xfrm>
              <a:off x="-3634240" y="895125"/>
              <a:ext cx="51722" cy="51911"/>
              <a:chOff x="-3634240" y="895125"/>
              <a:chExt cx="51722" cy="51911"/>
            </a:xfrm>
          </p:grpSpPr>
          <p:sp>
            <p:nvSpPr>
              <p:cNvPr id="33446" name="Freeform 33445">
                <a:extLst>
                  <a:ext uri="{FF2B5EF4-FFF2-40B4-BE49-F238E27FC236}">
                    <a16:creationId xmlns:a16="http://schemas.microsoft.com/office/drawing/2014/main" id="{F74A621A-ADE0-5956-4993-BCAE59F844DA}"/>
                  </a:ext>
                </a:extLst>
              </p:cNvPr>
              <p:cNvSpPr/>
              <p:nvPr/>
            </p:nvSpPr>
            <p:spPr>
              <a:xfrm>
                <a:off x="-3634240" y="9210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47" name="Freeform 33446">
                <a:extLst>
                  <a:ext uri="{FF2B5EF4-FFF2-40B4-BE49-F238E27FC236}">
                    <a16:creationId xmlns:a16="http://schemas.microsoft.com/office/drawing/2014/main" id="{B3988486-ACD5-4A50-0FC1-87054EC30C5B}"/>
                  </a:ext>
                </a:extLst>
              </p:cNvPr>
              <p:cNvSpPr/>
              <p:nvPr/>
            </p:nvSpPr>
            <p:spPr>
              <a:xfrm>
                <a:off x="-3608378" y="89512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6" name="Graphic 45">
              <a:extLst>
                <a:ext uri="{FF2B5EF4-FFF2-40B4-BE49-F238E27FC236}">
                  <a16:creationId xmlns:a16="http://schemas.microsoft.com/office/drawing/2014/main" id="{A73212D8-3F1C-23C2-BD93-F26131DF79D5}"/>
                </a:ext>
              </a:extLst>
            </p:cNvPr>
            <p:cNvGrpSpPr/>
            <p:nvPr/>
          </p:nvGrpSpPr>
          <p:grpSpPr>
            <a:xfrm>
              <a:off x="-4002100" y="875599"/>
              <a:ext cx="51722" cy="51815"/>
              <a:chOff x="-4002100" y="875599"/>
              <a:chExt cx="51722" cy="51815"/>
            </a:xfrm>
          </p:grpSpPr>
          <p:sp>
            <p:nvSpPr>
              <p:cNvPr id="33444" name="Freeform 33443">
                <a:extLst>
                  <a:ext uri="{FF2B5EF4-FFF2-40B4-BE49-F238E27FC236}">
                    <a16:creationId xmlns:a16="http://schemas.microsoft.com/office/drawing/2014/main" id="{57D79CA9-7AEA-0C7B-1DF7-CF308D69F575}"/>
                  </a:ext>
                </a:extLst>
              </p:cNvPr>
              <p:cNvSpPr/>
              <p:nvPr/>
            </p:nvSpPr>
            <p:spPr>
              <a:xfrm>
                <a:off x="-4002100" y="90150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45" name="Freeform 33444">
                <a:extLst>
                  <a:ext uri="{FF2B5EF4-FFF2-40B4-BE49-F238E27FC236}">
                    <a16:creationId xmlns:a16="http://schemas.microsoft.com/office/drawing/2014/main" id="{F6504542-C582-89EC-CD56-71C37F9F4C3F}"/>
                  </a:ext>
                </a:extLst>
              </p:cNvPr>
              <p:cNvSpPr/>
              <p:nvPr/>
            </p:nvSpPr>
            <p:spPr>
              <a:xfrm>
                <a:off x="-3976239" y="87559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7" name="Graphic 45">
              <a:extLst>
                <a:ext uri="{FF2B5EF4-FFF2-40B4-BE49-F238E27FC236}">
                  <a16:creationId xmlns:a16="http://schemas.microsoft.com/office/drawing/2014/main" id="{AB24513D-8C9E-ADAB-0DC0-192DA5151053}"/>
                </a:ext>
              </a:extLst>
            </p:cNvPr>
            <p:cNvGrpSpPr/>
            <p:nvPr/>
          </p:nvGrpSpPr>
          <p:grpSpPr>
            <a:xfrm>
              <a:off x="-4210704" y="847786"/>
              <a:ext cx="51722" cy="51815"/>
              <a:chOff x="-4210704" y="847786"/>
              <a:chExt cx="51722" cy="51815"/>
            </a:xfrm>
          </p:grpSpPr>
          <p:sp>
            <p:nvSpPr>
              <p:cNvPr id="33442" name="Freeform 33441">
                <a:extLst>
                  <a:ext uri="{FF2B5EF4-FFF2-40B4-BE49-F238E27FC236}">
                    <a16:creationId xmlns:a16="http://schemas.microsoft.com/office/drawing/2014/main" id="{66ACC589-A8AB-A8AB-4A08-B08F1F0FE827}"/>
                  </a:ext>
                </a:extLst>
              </p:cNvPr>
              <p:cNvSpPr/>
              <p:nvPr/>
            </p:nvSpPr>
            <p:spPr>
              <a:xfrm>
                <a:off x="-4210704" y="8736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43" name="Freeform 33442">
                <a:extLst>
                  <a:ext uri="{FF2B5EF4-FFF2-40B4-BE49-F238E27FC236}">
                    <a16:creationId xmlns:a16="http://schemas.microsoft.com/office/drawing/2014/main" id="{456EFACB-4D2E-E7DF-A8D8-FD4EA815256A}"/>
                  </a:ext>
                </a:extLst>
              </p:cNvPr>
              <p:cNvSpPr/>
              <p:nvPr/>
            </p:nvSpPr>
            <p:spPr>
              <a:xfrm>
                <a:off x="-4184842" y="8477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8" name="Graphic 45">
              <a:extLst>
                <a:ext uri="{FF2B5EF4-FFF2-40B4-BE49-F238E27FC236}">
                  <a16:creationId xmlns:a16="http://schemas.microsoft.com/office/drawing/2014/main" id="{D5BFA6AA-8B3A-E1B1-1627-894137C45C64}"/>
                </a:ext>
              </a:extLst>
            </p:cNvPr>
            <p:cNvGrpSpPr/>
            <p:nvPr/>
          </p:nvGrpSpPr>
          <p:grpSpPr>
            <a:xfrm>
              <a:off x="-4215933" y="847786"/>
              <a:ext cx="51818" cy="51815"/>
              <a:chOff x="-4215933" y="847786"/>
              <a:chExt cx="51818" cy="51815"/>
            </a:xfrm>
          </p:grpSpPr>
          <p:sp>
            <p:nvSpPr>
              <p:cNvPr id="33440" name="Freeform 33439">
                <a:extLst>
                  <a:ext uri="{FF2B5EF4-FFF2-40B4-BE49-F238E27FC236}">
                    <a16:creationId xmlns:a16="http://schemas.microsoft.com/office/drawing/2014/main" id="{AF11FD3A-54D7-6D3A-14FA-E44602776AA9}"/>
                  </a:ext>
                </a:extLst>
              </p:cNvPr>
              <p:cNvSpPr/>
              <p:nvPr/>
            </p:nvSpPr>
            <p:spPr>
              <a:xfrm>
                <a:off x="-4215933" y="8736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41" name="Freeform 33440">
                <a:extLst>
                  <a:ext uri="{FF2B5EF4-FFF2-40B4-BE49-F238E27FC236}">
                    <a16:creationId xmlns:a16="http://schemas.microsoft.com/office/drawing/2014/main" id="{78140362-A380-7EBF-3EB4-9BD087121C42}"/>
                  </a:ext>
                </a:extLst>
              </p:cNvPr>
              <p:cNvSpPr/>
              <p:nvPr/>
            </p:nvSpPr>
            <p:spPr>
              <a:xfrm>
                <a:off x="-4190072" y="8477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19" name="Graphic 45">
              <a:extLst>
                <a:ext uri="{FF2B5EF4-FFF2-40B4-BE49-F238E27FC236}">
                  <a16:creationId xmlns:a16="http://schemas.microsoft.com/office/drawing/2014/main" id="{1B3538FC-1339-4F8A-8CCE-1E52C6CA2F08}"/>
                </a:ext>
              </a:extLst>
            </p:cNvPr>
            <p:cNvGrpSpPr/>
            <p:nvPr/>
          </p:nvGrpSpPr>
          <p:grpSpPr>
            <a:xfrm>
              <a:off x="-4993014" y="761680"/>
              <a:ext cx="51722" cy="51816"/>
              <a:chOff x="-4993014" y="761680"/>
              <a:chExt cx="51722" cy="51816"/>
            </a:xfrm>
          </p:grpSpPr>
          <p:sp>
            <p:nvSpPr>
              <p:cNvPr id="33438" name="Freeform 33437">
                <a:extLst>
                  <a:ext uri="{FF2B5EF4-FFF2-40B4-BE49-F238E27FC236}">
                    <a16:creationId xmlns:a16="http://schemas.microsoft.com/office/drawing/2014/main" id="{99905245-FA7F-A6CA-39C7-273A4E33F448}"/>
                  </a:ext>
                </a:extLst>
              </p:cNvPr>
              <p:cNvSpPr/>
              <p:nvPr/>
            </p:nvSpPr>
            <p:spPr>
              <a:xfrm>
                <a:off x="-4993014" y="7875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39" name="Freeform 33438">
                <a:extLst>
                  <a:ext uri="{FF2B5EF4-FFF2-40B4-BE49-F238E27FC236}">
                    <a16:creationId xmlns:a16="http://schemas.microsoft.com/office/drawing/2014/main" id="{276FA045-946D-5EE2-9785-738838FF8E82}"/>
                  </a:ext>
                </a:extLst>
              </p:cNvPr>
              <p:cNvSpPr/>
              <p:nvPr/>
            </p:nvSpPr>
            <p:spPr>
              <a:xfrm>
                <a:off x="-4967152" y="761680"/>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0" name="Graphic 45">
              <a:extLst>
                <a:ext uri="{FF2B5EF4-FFF2-40B4-BE49-F238E27FC236}">
                  <a16:creationId xmlns:a16="http://schemas.microsoft.com/office/drawing/2014/main" id="{B9D51754-C5D7-166A-3DDD-680A9782BEB9}"/>
                </a:ext>
              </a:extLst>
            </p:cNvPr>
            <p:cNvGrpSpPr/>
            <p:nvPr/>
          </p:nvGrpSpPr>
          <p:grpSpPr>
            <a:xfrm>
              <a:off x="-5258855" y="720436"/>
              <a:ext cx="51722" cy="51911"/>
              <a:chOff x="-5258855" y="720436"/>
              <a:chExt cx="51722" cy="51911"/>
            </a:xfrm>
          </p:grpSpPr>
          <p:sp>
            <p:nvSpPr>
              <p:cNvPr id="33436" name="Freeform 33435">
                <a:extLst>
                  <a:ext uri="{FF2B5EF4-FFF2-40B4-BE49-F238E27FC236}">
                    <a16:creationId xmlns:a16="http://schemas.microsoft.com/office/drawing/2014/main" id="{D9961768-7AC9-5306-6AB2-284FD503992F}"/>
                  </a:ext>
                </a:extLst>
              </p:cNvPr>
              <p:cNvSpPr/>
              <p:nvPr/>
            </p:nvSpPr>
            <p:spPr>
              <a:xfrm>
                <a:off x="-5258855" y="74644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37" name="Freeform 33436">
                <a:extLst>
                  <a:ext uri="{FF2B5EF4-FFF2-40B4-BE49-F238E27FC236}">
                    <a16:creationId xmlns:a16="http://schemas.microsoft.com/office/drawing/2014/main" id="{ADEA77FD-0DDE-D94C-CFEB-04A608D0505E}"/>
                  </a:ext>
                </a:extLst>
              </p:cNvPr>
              <p:cNvSpPr/>
              <p:nvPr/>
            </p:nvSpPr>
            <p:spPr>
              <a:xfrm>
                <a:off x="-5232993" y="72043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1" name="Graphic 45">
              <a:extLst>
                <a:ext uri="{FF2B5EF4-FFF2-40B4-BE49-F238E27FC236}">
                  <a16:creationId xmlns:a16="http://schemas.microsoft.com/office/drawing/2014/main" id="{876F1A55-123B-EF7D-5DF7-8EDD9E6F3A33}"/>
                </a:ext>
              </a:extLst>
            </p:cNvPr>
            <p:cNvGrpSpPr/>
            <p:nvPr/>
          </p:nvGrpSpPr>
          <p:grpSpPr>
            <a:xfrm>
              <a:off x="-5306584" y="703577"/>
              <a:ext cx="51818" cy="51815"/>
              <a:chOff x="-5306584" y="703577"/>
              <a:chExt cx="51818" cy="51815"/>
            </a:xfrm>
          </p:grpSpPr>
          <p:sp>
            <p:nvSpPr>
              <p:cNvPr id="33434" name="Freeform 33433">
                <a:extLst>
                  <a:ext uri="{FF2B5EF4-FFF2-40B4-BE49-F238E27FC236}">
                    <a16:creationId xmlns:a16="http://schemas.microsoft.com/office/drawing/2014/main" id="{E71F67DA-20B0-1C82-BE44-FEEC881DAA5C}"/>
                  </a:ext>
                </a:extLst>
              </p:cNvPr>
              <p:cNvSpPr/>
              <p:nvPr/>
            </p:nvSpPr>
            <p:spPr>
              <a:xfrm>
                <a:off x="-5306584" y="72948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35" name="Freeform 33434">
                <a:extLst>
                  <a:ext uri="{FF2B5EF4-FFF2-40B4-BE49-F238E27FC236}">
                    <a16:creationId xmlns:a16="http://schemas.microsoft.com/office/drawing/2014/main" id="{1508DB36-76BC-0DFE-1711-5C93F99C56BA}"/>
                  </a:ext>
                </a:extLst>
              </p:cNvPr>
              <p:cNvSpPr/>
              <p:nvPr/>
            </p:nvSpPr>
            <p:spPr>
              <a:xfrm>
                <a:off x="-5280628" y="7035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2" name="Graphic 45">
              <a:extLst>
                <a:ext uri="{FF2B5EF4-FFF2-40B4-BE49-F238E27FC236}">
                  <a16:creationId xmlns:a16="http://schemas.microsoft.com/office/drawing/2014/main" id="{F73928EE-720A-B50A-A98E-FB54881D458C}"/>
                </a:ext>
              </a:extLst>
            </p:cNvPr>
            <p:cNvGrpSpPr/>
            <p:nvPr/>
          </p:nvGrpSpPr>
          <p:grpSpPr>
            <a:xfrm>
              <a:off x="-5384834" y="689385"/>
              <a:ext cx="51722" cy="51911"/>
              <a:chOff x="-5384834" y="689385"/>
              <a:chExt cx="51722" cy="51911"/>
            </a:xfrm>
          </p:grpSpPr>
          <p:sp>
            <p:nvSpPr>
              <p:cNvPr id="33432" name="Freeform 33431">
                <a:extLst>
                  <a:ext uri="{FF2B5EF4-FFF2-40B4-BE49-F238E27FC236}">
                    <a16:creationId xmlns:a16="http://schemas.microsoft.com/office/drawing/2014/main" id="{4EBA0EA4-D488-3548-6ABB-A6FEEA28CFCF}"/>
                  </a:ext>
                </a:extLst>
              </p:cNvPr>
              <p:cNvSpPr/>
              <p:nvPr/>
            </p:nvSpPr>
            <p:spPr>
              <a:xfrm>
                <a:off x="-5384834" y="7153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33" name="Freeform 33432">
                <a:extLst>
                  <a:ext uri="{FF2B5EF4-FFF2-40B4-BE49-F238E27FC236}">
                    <a16:creationId xmlns:a16="http://schemas.microsoft.com/office/drawing/2014/main" id="{36AD31D8-E12F-621E-2A13-C33FB7B16B40}"/>
                  </a:ext>
                </a:extLst>
              </p:cNvPr>
              <p:cNvSpPr/>
              <p:nvPr/>
            </p:nvSpPr>
            <p:spPr>
              <a:xfrm>
                <a:off x="-5358973"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3" name="Graphic 45">
              <a:extLst>
                <a:ext uri="{FF2B5EF4-FFF2-40B4-BE49-F238E27FC236}">
                  <a16:creationId xmlns:a16="http://schemas.microsoft.com/office/drawing/2014/main" id="{7CEDA546-9862-B5F6-63A7-28BA1D30C82B}"/>
                </a:ext>
              </a:extLst>
            </p:cNvPr>
            <p:cNvGrpSpPr/>
            <p:nvPr/>
          </p:nvGrpSpPr>
          <p:grpSpPr>
            <a:xfrm>
              <a:off x="-5380461" y="689385"/>
              <a:ext cx="51722" cy="51911"/>
              <a:chOff x="-5380461" y="689385"/>
              <a:chExt cx="51722" cy="51911"/>
            </a:xfrm>
          </p:grpSpPr>
          <p:sp>
            <p:nvSpPr>
              <p:cNvPr id="33430" name="Freeform 33429">
                <a:extLst>
                  <a:ext uri="{FF2B5EF4-FFF2-40B4-BE49-F238E27FC236}">
                    <a16:creationId xmlns:a16="http://schemas.microsoft.com/office/drawing/2014/main" id="{EAAAE16C-EA5F-CB60-C15C-F2564D08243F}"/>
                  </a:ext>
                </a:extLst>
              </p:cNvPr>
              <p:cNvSpPr/>
              <p:nvPr/>
            </p:nvSpPr>
            <p:spPr>
              <a:xfrm>
                <a:off x="-5380461" y="7153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31" name="Freeform 33430">
                <a:extLst>
                  <a:ext uri="{FF2B5EF4-FFF2-40B4-BE49-F238E27FC236}">
                    <a16:creationId xmlns:a16="http://schemas.microsoft.com/office/drawing/2014/main" id="{6BF741A3-EDD1-2AC3-EC66-2AFFE38031F7}"/>
                  </a:ext>
                </a:extLst>
              </p:cNvPr>
              <p:cNvSpPr/>
              <p:nvPr/>
            </p:nvSpPr>
            <p:spPr>
              <a:xfrm>
                <a:off x="-5354599"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4" name="Graphic 45">
              <a:extLst>
                <a:ext uri="{FF2B5EF4-FFF2-40B4-BE49-F238E27FC236}">
                  <a16:creationId xmlns:a16="http://schemas.microsoft.com/office/drawing/2014/main" id="{0FBABC6C-3F0E-BF58-EE29-6F2C4FD936F4}"/>
                </a:ext>
              </a:extLst>
            </p:cNvPr>
            <p:cNvGrpSpPr/>
            <p:nvPr/>
          </p:nvGrpSpPr>
          <p:grpSpPr>
            <a:xfrm>
              <a:off x="-5376562" y="689385"/>
              <a:ext cx="51722" cy="51911"/>
              <a:chOff x="-5376562" y="689385"/>
              <a:chExt cx="51722" cy="51911"/>
            </a:xfrm>
          </p:grpSpPr>
          <p:sp>
            <p:nvSpPr>
              <p:cNvPr id="33428" name="Freeform 33427">
                <a:extLst>
                  <a:ext uri="{FF2B5EF4-FFF2-40B4-BE49-F238E27FC236}">
                    <a16:creationId xmlns:a16="http://schemas.microsoft.com/office/drawing/2014/main" id="{19957B38-E0F2-789F-DED3-32599777F38D}"/>
                  </a:ext>
                </a:extLst>
              </p:cNvPr>
              <p:cNvSpPr/>
              <p:nvPr/>
            </p:nvSpPr>
            <p:spPr>
              <a:xfrm>
                <a:off x="-5376562" y="71538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29" name="Freeform 33428">
                <a:extLst>
                  <a:ext uri="{FF2B5EF4-FFF2-40B4-BE49-F238E27FC236}">
                    <a16:creationId xmlns:a16="http://schemas.microsoft.com/office/drawing/2014/main" id="{064B6154-122B-83CE-2548-7171410A36B4}"/>
                  </a:ext>
                </a:extLst>
              </p:cNvPr>
              <p:cNvSpPr/>
              <p:nvPr/>
            </p:nvSpPr>
            <p:spPr>
              <a:xfrm>
                <a:off x="-5350701"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425" name="Graphic 45">
              <a:extLst>
                <a:ext uri="{FF2B5EF4-FFF2-40B4-BE49-F238E27FC236}">
                  <a16:creationId xmlns:a16="http://schemas.microsoft.com/office/drawing/2014/main" id="{13C968DE-24B7-42E6-056B-631DBE138596}"/>
                </a:ext>
              </a:extLst>
            </p:cNvPr>
            <p:cNvGrpSpPr/>
            <p:nvPr/>
          </p:nvGrpSpPr>
          <p:grpSpPr>
            <a:xfrm>
              <a:off x="-5373235" y="689385"/>
              <a:ext cx="51818" cy="51911"/>
              <a:chOff x="-5373235" y="689385"/>
              <a:chExt cx="51818" cy="51911"/>
            </a:xfrm>
          </p:grpSpPr>
          <p:sp>
            <p:nvSpPr>
              <p:cNvPr id="33426" name="Freeform 33425">
                <a:extLst>
                  <a:ext uri="{FF2B5EF4-FFF2-40B4-BE49-F238E27FC236}">
                    <a16:creationId xmlns:a16="http://schemas.microsoft.com/office/drawing/2014/main" id="{DD72C6F7-BD11-B179-3971-BAC7E7B523EE}"/>
                  </a:ext>
                </a:extLst>
              </p:cNvPr>
              <p:cNvSpPr/>
              <p:nvPr/>
            </p:nvSpPr>
            <p:spPr>
              <a:xfrm>
                <a:off x="-5373235" y="71538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3427" name="Freeform 33426">
                <a:extLst>
                  <a:ext uri="{FF2B5EF4-FFF2-40B4-BE49-F238E27FC236}">
                    <a16:creationId xmlns:a16="http://schemas.microsoft.com/office/drawing/2014/main" id="{38F2DDEC-BFD6-CE69-6A13-6D1C92FF1DEF}"/>
                  </a:ext>
                </a:extLst>
              </p:cNvPr>
              <p:cNvSpPr/>
              <p:nvPr/>
            </p:nvSpPr>
            <p:spPr>
              <a:xfrm>
                <a:off x="-5347278" y="689385"/>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sp>
        <p:nvSpPr>
          <p:cNvPr id="33723" name="TextBox 33722">
            <a:extLst>
              <a:ext uri="{FF2B5EF4-FFF2-40B4-BE49-F238E27FC236}">
                <a16:creationId xmlns:a16="http://schemas.microsoft.com/office/drawing/2014/main" id="{B5125CD8-2CC2-39C7-E98D-E52D2789C744}"/>
              </a:ext>
            </a:extLst>
          </p:cNvPr>
          <p:cNvSpPr txBox="1"/>
          <p:nvPr/>
        </p:nvSpPr>
        <p:spPr>
          <a:xfrm>
            <a:off x="5848985" y="2204560"/>
            <a:ext cx="508537" cy="307777"/>
          </a:xfrm>
          <a:prstGeom prst="rect">
            <a:avLst/>
          </a:prstGeom>
          <a:noFill/>
        </p:spPr>
        <p:txBody>
          <a:bodyPr wrap="none" rtlCol="0">
            <a:spAutoFit/>
          </a:bodyPr>
          <a:lstStyle/>
          <a:p>
            <a:pPr defTabSz="609585">
              <a:defRPr/>
            </a:pPr>
            <a:r>
              <a:rPr lang="en-US" sz="1400" b="1">
                <a:solidFill>
                  <a:schemeClr val="accent2"/>
                </a:solidFill>
                <a:latin typeface="Calibri" panose="020F0502020204030204" pitchFamily="34" charset="0"/>
                <a:cs typeface="Calibri" panose="020F0502020204030204" pitchFamily="34" charset="0"/>
              </a:rPr>
              <a:t>AVO</a:t>
            </a:r>
          </a:p>
        </p:txBody>
      </p:sp>
      <p:sp>
        <p:nvSpPr>
          <p:cNvPr id="33724" name="TextBox 33723">
            <a:extLst>
              <a:ext uri="{FF2B5EF4-FFF2-40B4-BE49-F238E27FC236}">
                <a16:creationId xmlns:a16="http://schemas.microsoft.com/office/drawing/2014/main" id="{537B0664-C4CB-E577-998F-00633E6F52EF}"/>
              </a:ext>
            </a:extLst>
          </p:cNvPr>
          <p:cNvSpPr txBox="1"/>
          <p:nvPr/>
        </p:nvSpPr>
        <p:spPr>
          <a:xfrm>
            <a:off x="5918620" y="2847748"/>
            <a:ext cx="390235" cy="307777"/>
          </a:xfrm>
          <a:prstGeom prst="rect">
            <a:avLst/>
          </a:prstGeom>
          <a:noFill/>
          <a:ln>
            <a:noFill/>
          </a:ln>
        </p:spPr>
        <p:txBody>
          <a:bodyPr wrap="none" rtlCol="0">
            <a:spAutoFit/>
          </a:bodyPr>
          <a:lstStyle/>
          <a:p>
            <a:pPr defTabSz="609585">
              <a:defRPr/>
            </a:pPr>
            <a:r>
              <a:rPr lang="en-US" sz="1400" b="1">
                <a:solidFill>
                  <a:schemeClr val="accent1"/>
                </a:solidFill>
                <a:latin typeface="Calibri" panose="020F0502020204030204" pitchFamily="34" charset="0"/>
                <a:cs typeface="Calibri" panose="020F0502020204030204" pitchFamily="34" charset="0"/>
              </a:rPr>
              <a:t>AV</a:t>
            </a:r>
          </a:p>
        </p:txBody>
      </p:sp>
      <p:sp>
        <p:nvSpPr>
          <p:cNvPr id="33725" name="TextBox 33724">
            <a:extLst>
              <a:ext uri="{FF2B5EF4-FFF2-40B4-BE49-F238E27FC236}">
                <a16:creationId xmlns:a16="http://schemas.microsoft.com/office/drawing/2014/main" id="{819BF107-A509-EC88-7F9A-E8BE90C40ACA}"/>
              </a:ext>
            </a:extLst>
          </p:cNvPr>
          <p:cNvSpPr txBox="1"/>
          <p:nvPr/>
        </p:nvSpPr>
        <p:spPr>
          <a:xfrm>
            <a:off x="4785321" y="2306710"/>
            <a:ext cx="739561" cy="307777"/>
          </a:xfrm>
          <a:prstGeom prst="rect">
            <a:avLst/>
          </a:prstGeom>
          <a:noFill/>
        </p:spPr>
        <p:txBody>
          <a:bodyPr wrap="none" rtlCol="0">
            <a:spAutoFit/>
          </a:bodyPr>
          <a:lstStyle/>
          <a:p>
            <a:pPr defTabSz="609585">
              <a:defRPr/>
            </a:pPr>
            <a:r>
              <a:rPr lang="en-US" sz="1400" b="1">
                <a:solidFill>
                  <a:schemeClr val="accent3"/>
                </a:solidFill>
                <a:latin typeface="Calibri" panose="020F0502020204030204" pitchFamily="34" charset="0"/>
                <a:cs typeface="Calibri" panose="020F0502020204030204" pitchFamily="34" charset="0"/>
              </a:rPr>
              <a:t>FCR/BR</a:t>
            </a:r>
          </a:p>
        </p:txBody>
      </p:sp>
      <p:sp>
        <p:nvSpPr>
          <p:cNvPr id="33727" name="Freeform 33726">
            <a:extLst>
              <a:ext uri="{FF2B5EF4-FFF2-40B4-BE49-F238E27FC236}">
                <a16:creationId xmlns:a16="http://schemas.microsoft.com/office/drawing/2014/main" id="{BB78BB44-A8CA-D092-4809-95E403C31780}"/>
              </a:ext>
            </a:extLst>
          </p:cNvPr>
          <p:cNvSpPr/>
          <p:nvPr/>
        </p:nvSpPr>
        <p:spPr>
          <a:xfrm>
            <a:off x="7104027" y="1853167"/>
            <a:ext cx="4474647" cy="1107333"/>
          </a:xfrm>
          <a:custGeom>
            <a:avLst/>
            <a:gdLst>
              <a:gd name="connsiteX0" fmla="*/ 0 w 4862149"/>
              <a:gd name="connsiteY0" fmla="*/ 0 h 892873"/>
              <a:gd name="connsiteX1" fmla="*/ 39743 w 4862149"/>
              <a:gd name="connsiteY1" fmla="*/ 0 h 892873"/>
              <a:gd name="connsiteX2" fmla="*/ 39743 w 4862149"/>
              <a:gd name="connsiteY2" fmla="*/ 5048 h 892873"/>
              <a:gd name="connsiteX3" fmla="*/ 106013 w 4862149"/>
              <a:gd name="connsiteY3" fmla="*/ 5048 h 892873"/>
              <a:gd name="connsiteX4" fmla="*/ 106013 w 4862149"/>
              <a:gd name="connsiteY4" fmla="*/ 13049 h 892873"/>
              <a:gd name="connsiteX5" fmla="*/ 1048056 w 4862149"/>
              <a:gd name="connsiteY5" fmla="*/ 13049 h 892873"/>
              <a:gd name="connsiteX6" fmla="*/ 1048056 w 4862149"/>
              <a:gd name="connsiteY6" fmla="*/ 18479 h 892873"/>
              <a:gd name="connsiteX7" fmla="*/ 1064409 w 4862149"/>
              <a:gd name="connsiteY7" fmla="*/ 18479 h 892873"/>
              <a:gd name="connsiteX8" fmla="*/ 1064409 w 4862149"/>
              <a:gd name="connsiteY8" fmla="*/ 23908 h 892873"/>
              <a:gd name="connsiteX9" fmla="*/ 1782351 w 4862149"/>
              <a:gd name="connsiteY9" fmla="*/ 23908 h 892873"/>
              <a:gd name="connsiteX10" fmla="*/ 1782351 w 4862149"/>
              <a:gd name="connsiteY10" fmla="*/ 29337 h 892873"/>
              <a:gd name="connsiteX11" fmla="*/ 2196991 w 4862149"/>
              <a:gd name="connsiteY11" fmla="*/ 29337 h 892873"/>
              <a:gd name="connsiteX12" fmla="*/ 2196991 w 4862149"/>
              <a:gd name="connsiteY12" fmla="*/ 37910 h 892873"/>
              <a:gd name="connsiteX13" fmla="*/ 2474336 w 4862149"/>
              <a:gd name="connsiteY13" fmla="*/ 37910 h 892873"/>
              <a:gd name="connsiteX14" fmla="*/ 2474336 w 4862149"/>
              <a:gd name="connsiteY14" fmla="*/ 42196 h 892873"/>
              <a:gd name="connsiteX15" fmla="*/ 2722112 w 4862149"/>
              <a:gd name="connsiteY15" fmla="*/ 42196 h 892873"/>
              <a:gd name="connsiteX16" fmla="*/ 2722112 w 4862149"/>
              <a:gd name="connsiteY16" fmla="*/ 48863 h 892873"/>
              <a:gd name="connsiteX17" fmla="*/ 4804247 w 4862149"/>
              <a:gd name="connsiteY17" fmla="*/ 48863 h 892873"/>
              <a:gd name="connsiteX18" fmla="*/ 4804247 w 4862149"/>
              <a:gd name="connsiteY18" fmla="*/ 892874 h 892873"/>
              <a:gd name="connsiteX19" fmla="*/ 4862150 w 4862149"/>
              <a:gd name="connsiteY19" fmla="*/ 892874 h 89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62149" h="892873">
                <a:moveTo>
                  <a:pt x="0" y="0"/>
                </a:moveTo>
                <a:lnTo>
                  <a:pt x="39743" y="0"/>
                </a:lnTo>
                <a:lnTo>
                  <a:pt x="39743" y="5048"/>
                </a:lnTo>
                <a:lnTo>
                  <a:pt x="106013" y="5048"/>
                </a:lnTo>
                <a:lnTo>
                  <a:pt x="106013" y="13049"/>
                </a:lnTo>
                <a:lnTo>
                  <a:pt x="1048056" y="13049"/>
                </a:lnTo>
                <a:lnTo>
                  <a:pt x="1048056" y="18479"/>
                </a:lnTo>
                <a:lnTo>
                  <a:pt x="1064409" y="18479"/>
                </a:lnTo>
                <a:lnTo>
                  <a:pt x="1064409" y="23908"/>
                </a:lnTo>
                <a:lnTo>
                  <a:pt x="1782351" y="23908"/>
                </a:lnTo>
                <a:lnTo>
                  <a:pt x="1782351" y="29337"/>
                </a:lnTo>
                <a:lnTo>
                  <a:pt x="2196991" y="29337"/>
                </a:lnTo>
                <a:lnTo>
                  <a:pt x="2196991" y="37910"/>
                </a:lnTo>
                <a:lnTo>
                  <a:pt x="2474336" y="37910"/>
                </a:lnTo>
                <a:lnTo>
                  <a:pt x="2474336" y="42196"/>
                </a:lnTo>
                <a:lnTo>
                  <a:pt x="2722112" y="42196"/>
                </a:lnTo>
                <a:lnTo>
                  <a:pt x="2722112" y="48863"/>
                </a:lnTo>
                <a:lnTo>
                  <a:pt x="4804247" y="48863"/>
                </a:lnTo>
                <a:lnTo>
                  <a:pt x="4804247" y="892874"/>
                </a:lnTo>
                <a:lnTo>
                  <a:pt x="4862150" y="892874"/>
                </a:lnTo>
              </a:path>
            </a:pathLst>
          </a:custGeom>
          <a:noFill/>
          <a:ln w="2857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nvGrpSpPr>
          <p:cNvPr id="33728" name="Graphic 45">
            <a:extLst>
              <a:ext uri="{FF2B5EF4-FFF2-40B4-BE49-F238E27FC236}">
                <a16:creationId xmlns:a16="http://schemas.microsoft.com/office/drawing/2014/main" id="{2D3B1091-8C19-9ED3-9C15-44A15A82A138}"/>
              </a:ext>
            </a:extLst>
          </p:cNvPr>
          <p:cNvGrpSpPr/>
          <p:nvPr/>
        </p:nvGrpSpPr>
        <p:grpSpPr>
          <a:xfrm>
            <a:off x="7113740" y="1828479"/>
            <a:ext cx="4429321" cy="403999"/>
            <a:chOff x="-5350416" y="2993101"/>
            <a:chExt cx="4812898" cy="325755"/>
          </a:xfrm>
        </p:grpSpPr>
        <p:grpSp>
          <p:nvGrpSpPr>
            <p:cNvPr id="33729" name="Graphic 45">
              <a:extLst>
                <a:ext uri="{FF2B5EF4-FFF2-40B4-BE49-F238E27FC236}">
                  <a16:creationId xmlns:a16="http://schemas.microsoft.com/office/drawing/2014/main" id="{6AAE3417-BC0E-7C31-2A04-6704B907D8DA}"/>
                </a:ext>
              </a:extLst>
            </p:cNvPr>
            <p:cNvGrpSpPr/>
            <p:nvPr/>
          </p:nvGrpSpPr>
          <p:grpSpPr>
            <a:xfrm>
              <a:off x="-589240" y="3267040"/>
              <a:ext cx="51722" cy="51815"/>
              <a:chOff x="-589240" y="3267040"/>
              <a:chExt cx="51722" cy="51815"/>
            </a:xfrm>
          </p:grpSpPr>
          <p:sp>
            <p:nvSpPr>
              <p:cNvPr id="34258" name="Freeform 34257">
                <a:extLst>
                  <a:ext uri="{FF2B5EF4-FFF2-40B4-BE49-F238E27FC236}">
                    <a16:creationId xmlns:a16="http://schemas.microsoft.com/office/drawing/2014/main" id="{4EA60667-FF9C-6968-30DF-EEBF21C1269A}"/>
                  </a:ext>
                </a:extLst>
              </p:cNvPr>
              <p:cNvSpPr/>
              <p:nvPr/>
            </p:nvSpPr>
            <p:spPr>
              <a:xfrm>
                <a:off x="-589240"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59" name="Freeform 34258">
                <a:extLst>
                  <a:ext uri="{FF2B5EF4-FFF2-40B4-BE49-F238E27FC236}">
                    <a16:creationId xmlns:a16="http://schemas.microsoft.com/office/drawing/2014/main" id="{FBB47C2D-535E-4560-6F51-4CC6E443E8CA}"/>
                  </a:ext>
                </a:extLst>
              </p:cNvPr>
              <p:cNvSpPr/>
              <p:nvPr/>
            </p:nvSpPr>
            <p:spPr>
              <a:xfrm>
                <a:off x="-563378"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0" name="Graphic 45">
              <a:extLst>
                <a:ext uri="{FF2B5EF4-FFF2-40B4-BE49-F238E27FC236}">
                  <a16:creationId xmlns:a16="http://schemas.microsoft.com/office/drawing/2014/main" id="{9A03AFD0-4A32-159F-A7BF-2EA0A1C5A425}"/>
                </a:ext>
              </a:extLst>
            </p:cNvPr>
            <p:cNvGrpSpPr/>
            <p:nvPr/>
          </p:nvGrpSpPr>
          <p:grpSpPr>
            <a:xfrm>
              <a:off x="-615101" y="3267040"/>
              <a:ext cx="51722" cy="51815"/>
              <a:chOff x="-615101" y="3267040"/>
              <a:chExt cx="51722" cy="51815"/>
            </a:xfrm>
          </p:grpSpPr>
          <p:sp>
            <p:nvSpPr>
              <p:cNvPr id="34256" name="Freeform 34255">
                <a:extLst>
                  <a:ext uri="{FF2B5EF4-FFF2-40B4-BE49-F238E27FC236}">
                    <a16:creationId xmlns:a16="http://schemas.microsoft.com/office/drawing/2014/main" id="{E0982E14-3DAA-4489-ECDA-17218097DA4C}"/>
                  </a:ext>
                </a:extLst>
              </p:cNvPr>
              <p:cNvSpPr/>
              <p:nvPr/>
            </p:nvSpPr>
            <p:spPr>
              <a:xfrm>
                <a:off x="-615101"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57" name="Freeform 34256">
                <a:extLst>
                  <a:ext uri="{FF2B5EF4-FFF2-40B4-BE49-F238E27FC236}">
                    <a16:creationId xmlns:a16="http://schemas.microsoft.com/office/drawing/2014/main" id="{C8DE7191-98FA-5A95-5456-FC09D3929670}"/>
                  </a:ext>
                </a:extLst>
              </p:cNvPr>
              <p:cNvSpPr/>
              <p:nvPr/>
            </p:nvSpPr>
            <p:spPr>
              <a:xfrm>
                <a:off x="-589240"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1" name="Graphic 45">
              <a:extLst>
                <a:ext uri="{FF2B5EF4-FFF2-40B4-BE49-F238E27FC236}">
                  <a16:creationId xmlns:a16="http://schemas.microsoft.com/office/drawing/2014/main" id="{2D9C12F7-1CBC-8DFB-8348-DB491ED11A04}"/>
                </a:ext>
              </a:extLst>
            </p:cNvPr>
            <p:cNvGrpSpPr/>
            <p:nvPr/>
          </p:nvGrpSpPr>
          <p:grpSpPr>
            <a:xfrm>
              <a:off x="-630885" y="3267040"/>
              <a:ext cx="51818" cy="51815"/>
              <a:chOff x="-630885" y="3267040"/>
              <a:chExt cx="51818" cy="51815"/>
            </a:xfrm>
          </p:grpSpPr>
          <p:sp>
            <p:nvSpPr>
              <p:cNvPr id="34254" name="Freeform 34253">
                <a:extLst>
                  <a:ext uri="{FF2B5EF4-FFF2-40B4-BE49-F238E27FC236}">
                    <a16:creationId xmlns:a16="http://schemas.microsoft.com/office/drawing/2014/main" id="{AA566A23-33B5-DD31-4F86-EEC30A99F5AA}"/>
                  </a:ext>
                </a:extLst>
              </p:cNvPr>
              <p:cNvSpPr/>
              <p:nvPr/>
            </p:nvSpPr>
            <p:spPr>
              <a:xfrm>
                <a:off x="-630885" y="329294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55" name="Freeform 34254">
                <a:extLst>
                  <a:ext uri="{FF2B5EF4-FFF2-40B4-BE49-F238E27FC236}">
                    <a16:creationId xmlns:a16="http://schemas.microsoft.com/office/drawing/2014/main" id="{3AB77D03-44D3-BAC0-FE3A-D6500AAB2A4A}"/>
                  </a:ext>
                </a:extLst>
              </p:cNvPr>
              <p:cNvSpPr/>
              <p:nvPr/>
            </p:nvSpPr>
            <p:spPr>
              <a:xfrm>
                <a:off x="-605023"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2" name="Graphic 45">
              <a:extLst>
                <a:ext uri="{FF2B5EF4-FFF2-40B4-BE49-F238E27FC236}">
                  <a16:creationId xmlns:a16="http://schemas.microsoft.com/office/drawing/2014/main" id="{8A3DA669-2A34-70BD-453D-E8B8FED6A4D2}"/>
                </a:ext>
              </a:extLst>
            </p:cNvPr>
            <p:cNvGrpSpPr/>
            <p:nvPr/>
          </p:nvGrpSpPr>
          <p:grpSpPr>
            <a:xfrm>
              <a:off x="-642104" y="3267040"/>
              <a:ext cx="51722" cy="51815"/>
              <a:chOff x="-642104" y="3267040"/>
              <a:chExt cx="51722" cy="51815"/>
            </a:xfrm>
          </p:grpSpPr>
          <p:sp>
            <p:nvSpPr>
              <p:cNvPr id="34252" name="Freeform 34251">
                <a:extLst>
                  <a:ext uri="{FF2B5EF4-FFF2-40B4-BE49-F238E27FC236}">
                    <a16:creationId xmlns:a16="http://schemas.microsoft.com/office/drawing/2014/main" id="{6AF4848B-B4B3-08B2-A84A-2B7D4B1B7A39}"/>
                  </a:ext>
                </a:extLst>
              </p:cNvPr>
              <p:cNvSpPr/>
              <p:nvPr/>
            </p:nvSpPr>
            <p:spPr>
              <a:xfrm>
                <a:off x="-642104"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53" name="Freeform 34252">
                <a:extLst>
                  <a:ext uri="{FF2B5EF4-FFF2-40B4-BE49-F238E27FC236}">
                    <a16:creationId xmlns:a16="http://schemas.microsoft.com/office/drawing/2014/main" id="{AAE66042-CFED-4DA6-FE1D-B676C19182AE}"/>
                  </a:ext>
                </a:extLst>
              </p:cNvPr>
              <p:cNvSpPr/>
              <p:nvPr/>
            </p:nvSpPr>
            <p:spPr>
              <a:xfrm>
                <a:off x="-616242"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3" name="Graphic 45">
              <a:extLst>
                <a:ext uri="{FF2B5EF4-FFF2-40B4-BE49-F238E27FC236}">
                  <a16:creationId xmlns:a16="http://schemas.microsoft.com/office/drawing/2014/main" id="{449D78CA-7A34-DC02-303E-4A8189C62EEE}"/>
                </a:ext>
              </a:extLst>
            </p:cNvPr>
            <p:cNvGrpSpPr/>
            <p:nvPr/>
          </p:nvGrpSpPr>
          <p:grpSpPr>
            <a:xfrm>
              <a:off x="-788240" y="3267040"/>
              <a:ext cx="51818" cy="51815"/>
              <a:chOff x="-788240" y="3267040"/>
              <a:chExt cx="51818" cy="51815"/>
            </a:xfrm>
          </p:grpSpPr>
          <p:sp>
            <p:nvSpPr>
              <p:cNvPr id="34250" name="Freeform 34249">
                <a:extLst>
                  <a:ext uri="{FF2B5EF4-FFF2-40B4-BE49-F238E27FC236}">
                    <a16:creationId xmlns:a16="http://schemas.microsoft.com/office/drawing/2014/main" id="{1ADD0B28-5639-81CD-00A9-DF1C32C5C563}"/>
                  </a:ext>
                </a:extLst>
              </p:cNvPr>
              <p:cNvSpPr/>
              <p:nvPr/>
            </p:nvSpPr>
            <p:spPr>
              <a:xfrm>
                <a:off x="-788240" y="329294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51" name="Freeform 34250">
                <a:extLst>
                  <a:ext uri="{FF2B5EF4-FFF2-40B4-BE49-F238E27FC236}">
                    <a16:creationId xmlns:a16="http://schemas.microsoft.com/office/drawing/2014/main" id="{4DA74F72-5E8F-65EF-4C06-C71B229A9F5E}"/>
                  </a:ext>
                </a:extLst>
              </p:cNvPr>
              <p:cNvSpPr/>
              <p:nvPr/>
            </p:nvSpPr>
            <p:spPr>
              <a:xfrm>
                <a:off x="-762284"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4" name="Graphic 45">
              <a:extLst>
                <a:ext uri="{FF2B5EF4-FFF2-40B4-BE49-F238E27FC236}">
                  <a16:creationId xmlns:a16="http://schemas.microsoft.com/office/drawing/2014/main" id="{CCBD0FED-AA56-6AF0-68E6-8C43AA15F399}"/>
                </a:ext>
              </a:extLst>
            </p:cNvPr>
            <p:cNvGrpSpPr/>
            <p:nvPr/>
          </p:nvGrpSpPr>
          <p:grpSpPr>
            <a:xfrm>
              <a:off x="-824560" y="3267040"/>
              <a:ext cx="51722" cy="51815"/>
              <a:chOff x="-824560" y="3267040"/>
              <a:chExt cx="51722" cy="51815"/>
            </a:xfrm>
          </p:grpSpPr>
          <p:sp>
            <p:nvSpPr>
              <p:cNvPr id="34248" name="Freeform 34247">
                <a:extLst>
                  <a:ext uri="{FF2B5EF4-FFF2-40B4-BE49-F238E27FC236}">
                    <a16:creationId xmlns:a16="http://schemas.microsoft.com/office/drawing/2014/main" id="{9AE409F9-AE6B-AD2F-D649-F544720A5FA1}"/>
                  </a:ext>
                </a:extLst>
              </p:cNvPr>
              <p:cNvSpPr/>
              <p:nvPr/>
            </p:nvSpPr>
            <p:spPr>
              <a:xfrm>
                <a:off x="-824560" y="329294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49" name="Freeform 34248">
                <a:extLst>
                  <a:ext uri="{FF2B5EF4-FFF2-40B4-BE49-F238E27FC236}">
                    <a16:creationId xmlns:a16="http://schemas.microsoft.com/office/drawing/2014/main" id="{66B7DFA6-75BE-9CD7-8E5C-B3D3B6C7CDF9}"/>
                  </a:ext>
                </a:extLst>
              </p:cNvPr>
              <p:cNvSpPr/>
              <p:nvPr/>
            </p:nvSpPr>
            <p:spPr>
              <a:xfrm>
                <a:off x="-798699" y="326704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5" name="Graphic 45">
              <a:extLst>
                <a:ext uri="{FF2B5EF4-FFF2-40B4-BE49-F238E27FC236}">
                  <a16:creationId xmlns:a16="http://schemas.microsoft.com/office/drawing/2014/main" id="{7AE336E8-9C42-64C0-ADD0-AFD0F47BBC4B}"/>
                </a:ext>
              </a:extLst>
            </p:cNvPr>
            <p:cNvGrpSpPr/>
            <p:nvPr/>
          </p:nvGrpSpPr>
          <p:grpSpPr>
            <a:xfrm>
              <a:off x="-897106" y="3087018"/>
              <a:ext cx="51722" cy="51815"/>
              <a:chOff x="-897106" y="3087018"/>
              <a:chExt cx="51722" cy="51815"/>
            </a:xfrm>
          </p:grpSpPr>
          <p:sp>
            <p:nvSpPr>
              <p:cNvPr id="34246" name="Freeform 34245">
                <a:extLst>
                  <a:ext uri="{FF2B5EF4-FFF2-40B4-BE49-F238E27FC236}">
                    <a16:creationId xmlns:a16="http://schemas.microsoft.com/office/drawing/2014/main" id="{9A2467CE-104A-5E7A-E517-AB4B007F3C38}"/>
                  </a:ext>
                </a:extLst>
              </p:cNvPr>
              <p:cNvSpPr/>
              <p:nvPr/>
            </p:nvSpPr>
            <p:spPr>
              <a:xfrm>
                <a:off x="-89710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47" name="Freeform 34246">
                <a:extLst>
                  <a:ext uri="{FF2B5EF4-FFF2-40B4-BE49-F238E27FC236}">
                    <a16:creationId xmlns:a16="http://schemas.microsoft.com/office/drawing/2014/main" id="{3D6E61C5-7824-E7F1-6139-6D548F889198}"/>
                  </a:ext>
                </a:extLst>
              </p:cNvPr>
              <p:cNvSpPr/>
              <p:nvPr/>
            </p:nvSpPr>
            <p:spPr>
              <a:xfrm>
                <a:off x="-87124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6" name="Graphic 45">
              <a:extLst>
                <a:ext uri="{FF2B5EF4-FFF2-40B4-BE49-F238E27FC236}">
                  <a16:creationId xmlns:a16="http://schemas.microsoft.com/office/drawing/2014/main" id="{41CBDD75-0FE1-7E33-175A-94FCFFE1CB18}"/>
                </a:ext>
              </a:extLst>
            </p:cNvPr>
            <p:cNvGrpSpPr/>
            <p:nvPr/>
          </p:nvGrpSpPr>
          <p:grpSpPr>
            <a:xfrm>
              <a:off x="-928006" y="3087018"/>
              <a:ext cx="51818" cy="51815"/>
              <a:chOff x="-928006" y="3087018"/>
              <a:chExt cx="51818" cy="51815"/>
            </a:xfrm>
          </p:grpSpPr>
          <p:sp>
            <p:nvSpPr>
              <p:cNvPr id="34244" name="Freeform 34243">
                <a:extLst>
                  <a:ext uri="{FF2B5EF4-FFF2-40B4-BE49-F238E27FC236}">
                    <a16:creationId xmlns:a16="http://schemas.microsoft.com/office/drawing/2014/main" id="{866CEDF4-049C-0D65-0940-9E7A235BCCE9}"/>
                  </a:ext>
                </a:extLst>
              </p:cNvPr>
              <p:cNvSpPr/>
              <p:nvPr/>
            </p:nvSpPr>
            <p:spPr>
              <a:xfrm>
                <a:off x="-928006"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45" name="Freeform 34244">
                <a:extLst>
                  <a:ext uri="{FF2B5EF4-FFF2-40B4-BE49-F238E27FC236}">
                    <a16:creationId xmlns:a16="http://schemas.microsoft.com/office/drawing/2014/main" id="{8D60D3CE-0530-142A-AB51-2864A5ADEF73}"/>
                  </a:ext>
                </a:extLst>
              </p:cNvPr>
              <p:cNvSpPr/>
              <p:nvPr/>
            </p:nvSpPr>
            <p:spPr>
              <a:xfrm>
                <a:off x="-90214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7" name="Graphic 45">
              <a:extLst>
                <a:ext uri="{FF2B5EF4-FFF2-40B4-BE49-F238E27FC236}">
                  <a16:creationId xmlns:a16="http://schemas.microsoft.com/office/drawing/2014/main" id="{B84BD358-BA3E-6F9B-44F1-C584DC167707}"/>
                </a:ext>
              </a:extLst>
            </p:cNvPr>
            <p:cNvGrpSpPr/>
            <p:nvPr/>
          </p:nvGrpSpPr>
          <p:grpSpPr>
            <a:xfrm>
              <a:off x="-932475" y="3087018"/>
              <a:ext cx="51722" cy="51815"/>
              <a:chOff x="-932475" y="3087018"/>
              <a:chExt cx="51722" cy="51815"/>
            </a:xfrm>
          </p:grpSpPr>
          <p:sp>
            <p:nvSpPr>
              <p:cNvPr id="34242" name="Freeform 34241">
                <a:extLst>
                  <a:ext uri="{FF2B5EF4-FFF2-40B4-BE49-F238E27FC236}">
                    <a16:creationId xmlns:a16="http://schemas.microsoft.com/office/drawing/2014/main" id="{02C451C0-4252-20AD-BD8A-64C213D29F47}"/>
                  </a:ext>
                </a:extLst>
              </p:cNvPr>
              <p:cNvSpPr/>
              <p:nvPr/>
            </p:nvSpPr>
            <p:spPr>
              <a:xfrm>
                <a:off x="-932475"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43" name="Freeform 34242">
                <a:extLst>
                  <a:ext uri="{FF2B5EF4-FFF2-40B4-BE49-F238E27FC236}">
                    <a16:creationId xmlns:a16="http://schemas.microsoft.com/office/drawing/2014/main" id="{D2BD04B7-8A3C-CF33-280F-DE913D24E8B7}"/>
                  </a:ext>
                </a:extLst>
              </p:cNvPr>
              <p:cNvSpPr/>
              <p:nvPr/>
            </p:nvSpPr>
            <p:spPr>
              <a:xfrm>
                <a:off x="-90661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8" name="Graphic 45">
              <a:extLst>
                <a:ext uri="{FF2B5EF4-FFF2-40B4-BE49-F238E27FC236}">
                  <a16:creationId xmlns:a16="http://schemas.microsoft.com/office/drawing/2014/main" id="{7DAB027D-E596-9745-0DAD-3D1F0FE72DA1}"/>
                </a:ext>
              </a:extLst>
            </p:cNvPr>
            <p:cNvGrpSpPr/>
            <p:nvPr/>
          </p:nvGrpSpPr>
          <p:grpSpPr>
            <a:xfrm>
              <a:off x="-953868" y="3087018"/>
              <a:ext cx="51722" cy="51815"/>
              <a:chOff x="-953868" y="3087018"/>
              <a:chExt cx="51722" cy="51815"/>
            </a:xfrm>
          </p:grpSpPr>
          <p:sp>
            <p:nvSpPr>
              <p:cNvPr id="34240" name="Freeform 34239">
                <a:extLst>
                  <a:ext uri="{FF2B5EF4-FFF2-40B4-BE49-F238E27FC236}">
                    <a16:creationId xmlns:a16="http://schemas.microsoft.com/office/drawing/2014/main" id="{F12D56DB-54B0-5257-59C4-730BABED07D0}"/>
                  </a:ext>
                </a:extLst>
              </p:cNvPr>
              <p:cNvSpPr/>
              <p:nvPr/>
            </p:nvSpPr>
            <p:spPr>
              <a:xfrm>
                <a:off x="-95386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41" name="Freeform 34240">
                <a:extLst>
                  <a:ext uri="{FF2B5EF4-FFF2-40B4-BE49-F238E27FC236}">
                    <a16:creationId xmlns:a16="http://schemas.microsoft.com/office/drawing/2014/main" id="{767E1172-2C6F-45B8-878F-39B88414F516}"/>
                  </a:ext>
                </a:extLst>
              </p:cNvPr>
              <p:cNvSpPr/>
              <p:nvPr/>
            </p:nvSpPr>
            <p:spPr>
              <a:xfrm>
                <a:off x="-92800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39" name="Graphic 45">
              <a:extLst>
                <a:ext uri="{FF2B5EF4-FFF2-40B4-BE49-F238E27FC236}">
                  <a16:creationId xmlns:a16="http://schemas.microsoft.com/office/drawing/2014/main" id="{83D4E071-CE53-2912-95E1-728D533AE9CC}"/>
                </a:ext>
              </a:extLst>
            </p:cNvPr>
            <p:cNvGrpSpPr/>
            <p:nvPr/>
          </p:nvGrpSpPr>
          <p:grpSpPr>
            <a:xfrm>
              <a:off x="-970126" y="3087018"/>
              <a:ext cx="51722" cy="51815"/>
              <a:chOff x="-970126" y="3087018"/>
              <a:chExt cx="51722" cy="51815"/>
            </a:xfrm>
          </p:grpSpPr>
          <p:sp>
            <p:nvSpPr>
              <p:cNvPr id="34238" name="Freeform 34237">
                <a:extLst>
                  <a:ext uri="{FF2B5EF4-FFF2-40B4-BE49-F238E27FC236}">
                    <a16:creationId xmlns:a16="http://schemas.microsoft.com/office/drawing/2014/main" id="{300154BC-EF76-A572-BC58-85640EEF7391}"/>
                  </a:ext>
                </a:extLst>
              </p:cNvPr>
              <p:cNvSpPr/>
              <p:nvPr/>
            </p:nvSpPr>
            <p:spPr>
              <a:xfrm>
                <a:off x="-97012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39" name="Freeform 34238">
                <a:extLst>
                  <a:ext uri="{FF2B5EF4-FFF2-40B4-BE49-F238E27FC236}">
                    <a16:creationId xmlns:a16="http://schemas.microsoft.com/office/drawing/2014/main" id="{E64B1D66-614D-8A65-6803-3BADD06A572F}"/>
                  </a:ext>
                </a:extLst>
              </p:cNvPr>
              <p:cNvSpPr/>
              <p:nvPr/>
            </p:nvSpPr>
            <p:spPr>
              <a:xfrm>
                <a:off x="-94426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0" name="Graphic 45">
              <a:extLst>
                <a:ext uri="{FF2B5EF4-FFF2-40B4-BE49-F238E27FC236}">
                  <a16:creationId xmlns:a16="http://schemas.microsoft.com/office/drawing/2014/main" id="{0BF39A3A-F8FE-4FA8-9208-D449CC4FD966}"/>
                </a:ext>
              </a:extLst>
            </p:cNvPr>
            <p:cNvGrpSpPr/>
            <p:nvPr/>
          </p:nvGrpSpPr>
          <p:grpSpPr>
            <a:xfrm>
              <a:off x="-991139" y="3087018"/>
              <a:ext cx="51818" cy="51815"/>
              <a:chOff x="-991139" y="3087018"/>
              <a:chExt cx="51818" cy="51815"/>
            </a:xfrm>
          </p:grpSpPr>
          <p:sp>
            <p:nvSpPr>
              <p:cNvPr id="34236" name="Freeform 34235">
                <a:extLst>
                  <a:ext uri="{FF2B5EF4-FFF2-40B4-BE49-F238E27FC236}">
                    <a16:creationId xmlns:a16="http://schemas.microsoft.com/office/drawing/2014/main" id="{EC704BEF-78DA-8944-6BD9-C6EA6BC1D85E}"/>
                  </a:ext>
                </a:extLst>
              </p:cNvPr>
              <p:cNvSpPr/>
              <p:nvPr/>
            </p:nvSpPr>
            <p:spPr>
              <a:xfrm>
                <a:off x="-991139"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37" name="Freeform 34236">
                <a:extLst>
                  <a:ext uri="{FF2B5EF4-FFF2-40B4-BE49-F238E27FC236}">
                    <a16:creationId xmlns:a16="http://schemas.microsoft.com/office/drawing/2014/main" id="{75901A30-75D5-F985-823C-777354EAD646}"/>
                  </a:ext>
                </a:extLst>
              </p:cNvPr>
              <p:cNvSpPr/>
              <p:nvPr/>
            </p:nvSpPr>
            <p:spPr>
              <a:xfrm>
                <a:off x="-965182"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1" name="Graphic 45">
              <a:extLst>
                <a:ext uri="{FF2B5EF4-FFF2-40B4-BE49-F238E27FC236}">
                  <a16:creationId xmlns:a16="http://schemas.microsoft.com/office/drawing/2014/main" id="{45032945-8963-308B-464D-1DA6DAAA2148}"/>
                </a:ext>
              </a:extLst>
            </p:cNvPr>
            <p:cNvGrpSpPr/>
            <p:nvPr/>
          </p:nvGrpSpPr>
          <p:grpSpPr>
            <a:xfrm>
              <a:off x="-1006447" y="3087018"/>
              <a:ext cx="51722" cy="51815"/>
              <a:chOff x="-1006447" y="3087018"/>
              <a:chExt cx="51722" cy="51815"/>
            </a:xfrm>
          </p:grpSpPr>
          <p:sp>
            <p:nvSpPr>
              <p:cNvPr id="34234" name="Freeform 34233">
                <a:extLst>
                  <a:ext uri="{FF2B5EF4-FFF2-40B4-BE49-F238E27FC236}">
                    <a16:creationId xmlns:a16="http://schemas.microsoft.com/office/drawing/2014/main" id="{51CBE2DF-19B3-9F1E-49F5-1E5A6393A25A}"/>
                  </a:ext>
                </a:extLst>
              </p:cNvPr>
              <p:cNvSpPr/>
              <p:nvPr/>
            </p:nvSpPr>
            <p:spPr>
              <a:xfrm>
                <a:off x="-1006447"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35" name="Freeform 34234">
                <a:extLst>
                  <a:ext uri="{FF2B5EF4-FFF2-40B4-BE49-F238E27FC236}">
                    <a16:creationId xmlns:a16="http://schemas.microsoft.com/office/drawing/2014/main" id="{01AE97FD-A6AD-8224-2F5E-27064B01607A}"/>
                  </a:ext>
                </a:extLst>
              </p:cNvPr>
              <p:cNvSpPr/>
              <p:nvPr/>
            </p:nvSpPr>
            <p:spPr>
              <a:xfrm>
                <a:off x="-98058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2" name="Graphic 45">
              <a:extLst>
                <a:ext uri="{FF2B5EF4-FFF2-40B4-BE49-F238E27FC236}">
                  <a16:creationId xmlns:a16="http://schemas.microsoft.com/office/drawing/2014/main" id="{8A22B2EA-FDF8-1810-DAAA-1CBCDB60B0BB}"/>
                </a:ext>
              </a:extLst>
            </p:cNvPr>
            <p:cNvGrpSpPr/>
            <p:nvPr/>
          </p:nvGrpSpPr>
          <p:grpSpPr>
            <a:xfrm>
              <a:off x="-1009869" y="3087018"/>
              <a:ext cx="51722" cy="51815"/>
              <a:chOff x="-1009869" y="3087018"/>
              <a:chExt cx="51722" cy="51815"/>
            </a:xfrm>
          </p:grpSpPr>
          <p:sp>
            <p:nvSpPr>
              <p:cNvPr id="34232" name="Freeform 34231">
                <a:extLst>
                  <a:ext uri="{FF2B5EF4-FFF2-40B4-BE49-F238E27FC236}">
                    <a16:creationId xmlns:a16="http://schemas.microsoft.com/office/drawing/2014/main" id="{AB8A8478-4B96-1F1E-CF0E-93503D12BD36}"/>
                  </a:ext>
                </a:extLst>
              </p:cNvPr>
              <p:cNvSpPr/>
              <p:nvPr/>
            </p:nvSpPr>
            <p:spPr>
              <a:xfrm>
                <a:off x="-100986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33" name="Freeform 34232">
                <a:extLst>
                  <a:ext uri="{FF2B5EF4-FFF2-40B4-BE49-F238E27FC236}">
                    <a16:creationId xmlns:a16="http://schemas.microsoft.com/office/drawing/2014/main" id="{D04212AA-A075-14C9-9E75-CF95EB4DB0BF}"/>
                  </a:ext>
                </a:extLst>
              </p:cNvPr>
              <p:cNvSpPr/>
              <p:nvPr/>
            </p:nvSpPr>
            <p:spPr>
              <a:xfrm>
                <a:off x="-98400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3" name="Graphic 45">
              <a:extLst>
                <a:ext uri="{FF2B5EF4-FFF2-40B4-BE49-F238E27FC236}">
                  <a16:creationId xmlns:a16="http://schemas.microsoft.com/office/drawing/2014/main" id="{C947C6A1-5658-4622-7E2E-356F11FE10F9}"/>
                </a:ext>
              </a:extLst>
            </p:cNvPr>
            <p:cNvGrpSpPr/>
            <p:nvPr/>
          </p:nvGrpSpPr>
          <p:grpSpPr>
            <a:xfrm>
              <a:off x="-1021944" y="3087018"/>
              <a:ext cx="51818" cy="51815"/>
              <a:chOff x="-1021944" y="3087018"/>
              <a:chExt cx="51818" cy="51815"/>
            </a:xfrm>
          </p:grpSpPr>
          <p:sp>
            <p:nvSpPr>
              <p:cNvPr id="34230" name="Freeform 34229">
                <a:extLst>
                  <a:ext uri="{FF2B5EF4-FFF2-40B4-BE49-F238E27FC236}">
                    <a16:creationId xmlns:a16="http://schemas.microsoft.com/office/drawing/2014/main" id="{579D49EB-CFFA-1511-414F-2CCDE0700667}"/>
                  </a:ext>
                </a:extLst>
              </p:cNvPr>
              <p:cNvSpPr/>
              <p:nvPr/>
            </p:nvSpPr>
            <p:spPr>
              <a:xfrm>
                <a:off x="-1021944"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31" name="Freeform 34230">
                <a:extLst>
                  <a:ext uri="{FF2B5EF4-FFF2-40B4-BE49-F238E27FC236}">
                    <a16:creationId xmlns:a16="http://schemas.microsoft.com/office/drawing/2014/main" id="{AD6A94BC-8C30-0965-9F69-BAF10E3A21EE}"/>
                  </a:ext>
                </a:extLst>
              </p:cNvPr>
              <p:cNvSpPr/>
              <p:nvPr/>
            </p:nvSpPr>
            <p:spPr>
              <a:xfrm>
                <a:off x="-996083"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4" name="Graphic 45">
              <a:extLst>
                <a:ext uri="{FF2B5EF4-FFF2-40B4-BE49-F238E27FC236}">
                  <a16:creationId xmlns:a16="http://schemas.microsoft.com/office/drawing/2014/main" id="{9A404BE0-7269-D4AB-C0ED-22A8DAF1D627}"/>
                </a:ext>
              </a:extLst>
            </p:cNvPr>
            <p:cNvGrpSpPr/>
            <p:nvPr/>
          </p:nvGrpSpPr>
          <p:grpSpPr>
            <a:xfrm>
              <a:off x="-1026033" y="3087018"/>
              <a:ext cx="51722" cy="51815"/>
              <a:chOff x="-1026033" y="3087018"/>
              <a:chExt cx="51722" cy="51815"/>
            </a:xfrm>
          </p:grpSpPr>
          <p:sp>
            <p:nvSpPr>
              <p:cNvPr id="34228" name="Freeform 34227">
                <a:extLst>
                  <a:ext uri="{FF2B5EF4-FFF2-40B4-BE49-F238E27FC236}">
                    <a16:creationId xmlns:a16="http://schemas.microsoft.com/office/drawing/2014/main" id="{E16FF7AC-2CA5-EFEF-7856-CDF8459BEA61}"/>
                  </a:ext>
                </a:extLst>
              </p:cNvPr>
              <p:cNvSpPr/>
              <p:nvPr/>
            </p:nvSpPr>
            <p:spPr>
              <a:xfrm>
                <a:off x="-1026033"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29" name="Freeform 34228">
                <a:extLst>
                  <a:ext uri="{FF2B5EF4-FFF2-40B4-BE49-F238E27FC236}">
                    <a16:creationId xmlns:a16="http://schemas.microsoft.com/office/drawing/2014/main" id="{E572CD84-6457-B48A-664D-6D1563390F54}"/>
                  </a:ext>
                </a:extLst>
              </p:cNvPr>
              <p:cNvSpPr/>
              <p:nvPr/>
            </p:nvSpPr>
            <p:spPr>
              <a:xfrm>
                <a:off x="-1000171"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5" name="Graphic 45">
              <a:extLst>
                <a:ext uri="{FF2B5EF4-FFF2-40B4-BE49-F238E27FC236}">
                  <a16:creationId xmlns:a16="http://schemas.microsoft.com/office/drawing/2014/main" id="{52116D84-E3C6-DD4C-C712-336FAE1AFEFB}"/>
                </a:ext>
              </a:extLst>
            </p:cNvPr>
            <p:cNvGrpSpPr/>
            <p:nvPr/>
          </p:nvGrpSpPr>
          <p:grpSpPr>
            <a:xfrm>
              <a:off x="-1058265" y="3087018"/>
              <a:ext cx="51818" cy="51815"/>
              <a:chOff x="-1058265" y="3087018"/>
              <a:chExt cx="51818" cy="51815"/>
            </a:xfrm>
          </p:grpSpPr>
          <p:sp>
            <p:nvSpPr>
              <p:cNvPr id="34226" name="Freeform 34225">
                <a:extLst>
                  <a:ext uri="{FF2B5EF4-FFF2-40B4-BE49-F238E27FC236}">
                    <a16:creationId xmlns:a16="http://schemas.microsoft.com/office/drawing/2014/main" id="{F1483C58-B6AE-6FE5-0DFD-1F03B1C468C2}"/>
                  </a:ext>
                </a:extLst>
              </p:cNvPr>
              <p:cNvSpPr/>
              <p:nvPr/>
            </p:nvSpPr>
            <p:spPr>
              <a:xfrm>
                <a:off x="-1058265"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27" name="Freeform 34226">
                <a:extLst>
                  <a:ext uri="{FF2B5EF4-FFF2-40B4-BE49-F238E27FC236}">
                    <a16:creationId xmlns:a16="http://schemas.microsoft.com/office/drawing/2014/main" id="{E42B204B-7285-4C0E-3147-78E3031EF273}"/>
                  </a:ext>
                </a:extLst>
              </p:cNvPr>
              <p:cNvSpPr/>
              <p:nvPr/>
            </p:nvSpPr>
            <p:spPr>
              <a:xfrm>
                <a:off x="-103230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6" name="Graphic 45">
              <a:extLst>
                <a:ext uri="{FF2B5EF4-FFF2-40B4-BE49-F238E27FC236}">
                  <a16:creationId xmlns:a16="http://schemas.microsoft.com/office/drawing/2014/main" id="{F50EDBEC-996F-45EE-D78F-B4CF281B7788}"/>
                </a:ext>
              </a:extLst>
            </p:cNvPr>
            <p:cNvGrpSpPr/>
            <p:nvPr/>
          </p:nvGrpSpPr>
          <p:grpSpPr>
            <a:xfrm>
              <a:off x="-1053416" y="3087018"/>
              <a:ext cx="51722" cy="51815"/>
              <a:chOff x="-1053416" y="3087018"/>
              <a:chExt cx="51722" cy="51815"/>
            </a:xfrm>
          </p:grpSpPr>
          <p:sp>
            <p:nvSpPr>
              <p:cNvPr id="34224" name="Freeform 34223">
                <a:extLst>
                  <a:ext uri="{FF2B5EF4-FFF2-40B4-BE49-F238E27FC236}">
                    <a16:creationId xmlns:a16="http://schemas.microsoft.com/office/drawing/2014/main" id="{24A1AA4C-C17D-D01D-83D0-C1C9A9E091A9}"/>
                  </a:ext>
                </a:extLst>
              </p:cNvPr>
              <p:cNvSpPr/>
              <p:nvPr/>
            </p:nvSpPr>
            <p:spPr>
              <a:xfrm>
                <a:off x="-105341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25" name="Freeform 34224">
                <a:extLst>
                  <a:ext uri="{FF2B5EF4-FFF2-40B4-BE49-F238E27FC236}">
                    <a16:creationId xmlns:a16="http://schemas.microsoft.com/office/drawing/2014/main" id="{6B7C2778-EC23-4230-6048-CE0D4738CB13}"/>
                  </a:ext>
                </a:extLst>
              </p:cNvPr>
              <p:cNvSpPr/>
              <p:nvPr/>
            </p:nvSpPr>
            <p:spPr>
              <a:xfrm>
                <a:off x="-102755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7" name="Graphic 45">
              <a:extLst>
                <a:ext uri="{FF2B5EF4-FFF2-40B4-BE49-F238E27FC236}">
                  <a16:creationId xmlns:a16="http://schemas.microsoft.com/office/drawing/2014/main" id="{183F184E-D34D-0382-4262-5CCEB69EBA65}"/>
                </a:ext>
              </a:extLst>
            </p:cNvPr>
            <p:cNvGrpSpPr/>
            <p:nvPr/>
          </p:nvGrpSpPr>
          <p:grpSpPr>
            <a:xfrm>
              <a:off x="-1068818" y="3087018"/>
              <a:ext cx="51722" cy="51815"/>
              <a:chOff x="-1068818" y="3087018"/>
              <a:chExt cx="51722" cy="51815"/>
            </a:xfrm>
          </p:grpSpPr>
          <p:sp>
            <p:nvSpPr>
              <p:cNvPr id="34222" name="Freeform 34221">
                <a:extLst>
                  <a:ext uri="{FF2B5EF4-FFF2-40B4-BE49-F238E27FC236}">
                    <a16:creationId xmlns:a16="http://schemas.microsoft.com/office/drawing/2014/main" id="{DB735F4D-C658-CCCA-A4A1-BF3A1A47D8B8}"/>
                  </a:ext>
                </a:extLst>
              </p:cNvPr>
              <p:cNvSpPr/>
              <p:nvPr/>
            </p:nvSpPr>
            <p:spPr>
              <a:xfrm>
                <a:off x="-106881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23" name="Freeform 34222">
                <a:extLst>
                  <a:ext uri="{FF2B5EF4-FFF2-40B4-BE49-F238E27FC236}">
                    <a16:creationId xmlns:a16="http://schemas.microsoft.com/office/drawing/2014/main" id="{BD6B4A52-06C8-588F-EA1E-B250AA6A9C27}"/>
                  </a:ext>
                </a:extLst>
              </p:cNvPr>
              <p:cNvSpPr/>
              <p:nvPr/>
            </p:nvSpPr>
            <p:spPr>
              <a:xfrm>
                <a:off x="-104295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8" name="Graphic 45">
              <a:extLst>
                <a:ext uri="{FF2B5EF4-FFF2-40B4-BE49-F238E27FC236}">
                  <a16:creationId xmlns:a16="http://schemas.microsoft.com/office/drawing/2014/main" id="{573A3796-540C-9072-AA15-9181CF21333A}"/>
                </a:ext>
              </a:extLst>
            </p:cNvPr>
            <p:cNvGrpSpPr/>
            <p:nvPr/>
          </p:nvGrpSpPr>
          <p:grpSpPr>
            <a:xfrm>
              <a:off x="-1079752" y="3087018"/>
              <a:ext cx="51818" cy="51815"/>
              <a:chOff x="-1079752" y="3087018"/>
              <a:chExt cx="51818" cy="51815"/>
            </a:xfrm>
          </p:grpSpPr>
          <p:sp>
            <p:nvSpPr>
              <p:cNvPr id="34220" name="Freeform 34219">
                <a:extLst>
                  <a:ext uri="{FF2B5EF4-FFF2-40B4-BE49-F238E27FC236}">
                    <a16:creationId xmlns:a16="http://schemas.microsoft.com/office/drawing/2014/main" id="{8E314A97-0D5B-2A06-A5C1-8F090DC91C11}"/>
                  </a:ext>
                </a:extLst>
              </p:cNvPr>
              <p:cNvSpPr/>
              <p:nvPr/>
            </p:nvSpPr>
            <p:spPr>
              <a:xfrm>
                <a:off x="-1079752"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21" name="Freeform 34220">
                <a:extLst>
                  <a:ext uri="{FF2B5EF4-FFF2-40B4-BE49-F238E27FC236}">
                    <a16:creationId xmlns:a16="http://schemas.microsoft.com/office/drawing/2014/main" id="{9684A479-7A9E-EA2A-F8B1-B2EDB366F68E}"/>
                  </a:ext>
                </a:extLst>
              </p:cNvPr>
              <p:cNvSpPr/>
              <p:nvPr/>
            </p:nvSpPr>
            <p:spPr>
              <a:xfrm>
                <a:off x="-105379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49" name="Graphic 45">
              <a:extLst>
                <a:ext uri="{FF2B5EF4-FFF2-40B4-BE49-F238E27FC236}">
                  <a16:creationId xmlns:a16="http://schemas.microsoft.com/office/drawing/2014/main" id="{3B7C1B1A-9E4C-9833-12A7-6734615E7460}"/>
                </a:ext>
              </a:extLst>
            </p:cNvPr>
            <p:cNvGrpSpPr/>
            <p:nvPr/>
          </p:nvGrpSpPr>
          <p:grpSpPr>
            <a:xfrm>
              <a:off x="-1120541" y="3087018"/>
              <a:ext cx="51722" cy="51815"/>
              <a:chOff x="-1120541" y="3087018"/>
              <a:chExt cx="51722" cy="51815"/>
            </a:xfrm>
          </p:grpSpPr>
          <p:sp>
            <p:nvSpPr>
              <p:cNvPr id="34218" name="Freeform 34217">
                <a:extLst>
                  <a:ext uri="{FF2B5EF4-FFF2-40B4-BE49-F238E27FC236}">
                    <a16:creationId xmlns:a16="http://schemas.microsoft.com/office/drawing/2014/main" id="{0F93B6FD-0C8B-7621-AE62-F85A36E035F3}"/>
                  </a:ext>
                </a:extLst>
              </p:cNvPr>
              <p:cNvSpPr/>
              <p:nvPr/>
            </p:nvSpPr>
            <p:spPr>
              <a:xfrm>
                <a:off x="-1120541"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19" name="Freeform 34218">
                <a:extLst>
                  <a:ext uri="{FF2B5EF4-FFF2-40B4-BE49-F238E27FC236}">
                    <a16:creationId xmlns:a16="http://schemas.microsoft.com/office/drawing/2014/main" id="{5091DC91-7231-EAB9-42E1-8F93D2D2D9BE}"/>
                  </a:ext>
                </a:extLst>
              </p:cNvPr>
              <p:cNvSpPr/>
              <p:nvPr/>
            </p:nvSpPr>
            <p:spPr>
              <a:xfrm>
                <a:off x="-1094680"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0" name="Graphic 45">
              <a:extLst>
                <a:ext uri="{FF2B5EF4-FFF2-40B4-BE49-F238E27FC236}">
                  <a16:creationId xmlns:a16="http://schemas.microsoft.com/office/drawing/2014/main" id="{5E00741B-4EA7-EF90-D852-C2EF114EB558}"/>
                </a:ext>
              </a:extLst>
            </p:cNvPr>
            <p:cNvGrpSpPr/>
            <p:nvPr/>
          </p:nvGrpSpPr>
          <p:grpSpPr>
            <a:xfrm>
              <a:off x="-1209060" y="3087018"/>
              <a:ext cx="51722" cy="51815"/>
              <a:chOff x="-1209060" y="3087018"/>
              <a:chExt cx="51722" cy="51815"/>
            </a:xfrm>
          </p:grpSpPr>
          <p:sp>
            <p:nvSpPr>
              <p:cNvPr id="34216" name="Freeform 34215">
                <a:extLst>
                  <a:ext uri="{FF2B5EF4-FFF2-40B4-BE49-F238E27FC236}">
                    <a16:creationId xmlns:a16="http://schemas.microsoft.com/office/drawing/2014/main" id="{C2CC9026-DCE1-AC59-9C83-6D01CE063B5B}"/>
                  </a:ext>
                </a:extLst>
              </p:cNvPr>
              <p:cNvSpPr/>
              <p:nvPr/>
            </p:nvSpPr>
            <p:spPr>
              <a:xfrm>
                <a:off x="-120906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17" name="Freeform 34216">
                <a:extLst>
                  <a:ext uri="{FF2B5EF4-FFF2-40B4-BE49-F238E27FC236}">
                    <a16:creationId xmlns:a16="http://schemas.microsoft.com/office/drawing/2014/main" id="{8101F152-8D11-D0EC-18D0-CE6916BD175F}"/>
                  </a:ext>
                </a:extLst>
              </p:cNvPr>
              <p:cNvSpPr/>
              <p:nvPr/>
            </p:nvSpPr>
            <p:spPr>
              <a:xfrm>
                <a:off x="-118319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1" name="Graphic 45">
              <a:extLst>
                <a:ext uri="{FF2B5EF4-FFF2-40B4-BE49-F238E27FC236}">
                  <a16:creationId xmlns:a16="http://schemas.microsoft.com/office/drawing/2014/main" id="{6BF105B5-B945-3B39-088C-B14E7AF42796}"/>
                </a:ext>
              </a:extLst>
            </p:cNvPr>
            <p:cNvGrpSpPr/>
            <p:nvPr/>
          </p:nvGrpSpPr>
          <p:grpSpPr>
            <a:xfrm>
              <a:off x="-1256599" y="3087018"/>
              <a:ext cx="51722" cy="51815"/>
              <a:chOff x="-1256599" y="3087018"/>
              <a:chExt cx="51722" cy="51815"/>
            </a:xfrm>
          </p:grpSpPr>
          <p:sp>
            <p:nvSpPr>
              <p:cNvPr id="34214" name="Freeform 34213">
                <a:extLst>
                  <a:ext uri="{FF2B5EF4-FFF2-40B4-BE49-F238E27FC236}">
                    <a16:creationId xmlns:a16="http://schemas.microsoft.com/office/drawing/2014/main" id="{B5139EB3-F933-AA1B-475B-2B0C0DCEA9C2}"/>
                  </a:ext>
                </a:extLst>
              </p:cNvPr>
              <p:cNvSpPr/>
              <p:nvPr/>
            </p:nvSpPr>
            <p:spPr>
              <a:xfrm>
                <a:off x="-125659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15" name="Freeform 34214">
                <a:extLst>
                  <a:ext uri="{FF2B5EF4-FFF2-40B4-BE49-F238E27FC236}">
                    <a16:creationId xmlns:a16="http://schemas.microsoft.com/office/drawing/2014/main" id="{91F935BA-4DB6-13CC-F1B1-1972A01F2BC3}"/>
                  </a:ext>
                </a:extLst>
              </p:cNvPr>
              <p:cNvSpPr/>
              <p:nvPr/>
            </p:nvSpPr>
            <p:spPr>
              <a:xfrm>
                <a:off x="-123073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2" name="Graphic 45">
              <a:extLst>
                <a:ext uri="{FF2B5EF4-FFF2-40B4-BE49-F238E27FC236}">
                  <a16:creationId xmlns:a16="http://schemas.microsoft.com/office/drawing/2014/main" id="{0611A829-E7CE-D237-6D99-8B72B708AD52}"/>
                </a:ext>
              </a:extLst>
            </p:cNvPr>
            <p:cNvGrpSpPr/>
            <p:nvPr/>
          </p:nvGrpSpPr>
          <p:grpSpPr>
            <a:xfrm>
              <a:off x="-1267058" y="3087018"/>
              <a:ext cx="51722" cy="51815"/>
              <a:chOff x="-1267058" y="3087018"/>
              <a:chExt cx="51722" cy="51815"/>
            </a:xfrm>
          </p:grpSpPr>
          <p:sp>
            <p:nvSpPr>
              <p:cNvPr id="34212" name="Freeform 34211">
                <a:extLst>
                  <a:ext uri="{FF2B5EF4-FFF2-40B4-BE49-F238E27FC236}">
                    <a16:creationId xmlns:a16="http://schemas.microsoft.com/office/drawing/2014/main" id="{7F00C2B3-6563-4711-03D3-C0B1833C8E1B}"/>
                  </a:ext>
                </a:extLst>
              </p:cNvPr>
              <p:cNvSpPr/>
              <p:nvPr/>
            </p:nvSpPr>
            <p:spPr>
              <a:xfrm>
                <a:off x="-126705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13" name="Freeform 34212">
                <a:extLst>
                  <a:ext uri="{FF2B5EF4-FFF2-40B4-BE49-F238E27FC236}">
                    <a16:creationId xmlns:a16="http://schemas.microsoft.com/office/drawing/2014/main" id="{950539F9-B345-174E-89EA-50FE75ACD5DA}"/>
                  </a:ext>
                </a:extLst>
              </p:cNvPr>
              <p:cNvSpPr/>
              <p:nvPr/>
            </p:nvSpPr>
            <p:spPr>
              <a:xfrm>
                <a:off x="-124119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3" name="Graphic 45">
              <a:extLst>
                <a:ext uri="{FF2B5EF4-FFF2-40B4-BE49-F238E27FC236}">
                  <a16:creationId xmlns:a16="http://schemas.microsoft.com/office/drawing/2014/main" id="{7CB06498-7517-BF98-1C4E-E71E95C8F705}"/>
                </a:ext>
              </a:extLst>
            </p:cNvPr>
            <p:cNvGrpSpPr/>
            <p:nvPr/>
          </p:nvGrpSpPr>
          <p:grpSpPr>
            <a:xfrm>
              <a:off x="-1282556" y="3087018"/>
              <a:ext cx="51818" cy="51815"/>
              <a:chOff x="-1282556" y="3087018"/>
              <a:chExt cx="51818" cy="51815"/>
            </a:xfrm>
          </p:grpSpPr>
          <p:sp>
            <p:nvSpPr>
              <p:cNvPr id="34210" name="Freeform 34209">
                <a:extLst>
                  <a:ext uri="{FF2B5EF4-FFF2-40B4-BE49-F238E27FC236}">
                    <a16:creationId xmlns:a16="http://schemas.microsoft.com/office/drawing/2014/main" id="{31B78245-1F4D-29A0-150F-5AE652B4AA96}"/>
                  </a:ext>
                </a:extLst>
              </p:cNvPr>
              <p:cNvSpPr/>
              <p:nvPr/>
            </p:nvSpPr>
            <p:spPr>
              <a:xfrm>
                <a:off x="-1282556"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11" name="Freeform 34210">
                <a:extLst>
                  <a:ext uri="{FF2B5EF4-FFF2-40B4-BE49-F238E27FC236}">
                    <a16:creationId xmlns:a16="http://schemas.microsoft.com/office/drawing/2014/main" id="{9475C8EE-1DBC-B820-586A-2FEDD30D23EF}"/>
                  </a:ext>
                </a:extLst>
              </p:cNvPr>
              <p:cNvSpPr/>
              <p:nvPr/>
            </p:nvSpPr>
            <p:spPr>
              <a:xfrm>
                <a:off x="-1256599"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4" name="Graphic 45">
              <a:extLst>
                <a:ext uri="{FF2B5EF4-FFF2-40B4-BE49-F238E27FC236}">
                  <a16:creationId xmlns:a16="http://schemas.microsoft.com/office/drawing/2014/main" id="{5402CE9C-88E2-E096-A649-CB7D9BF8118D}"/>
                </a:ext>
              </a:extLst>
            </p:cNvPr>
            <p:cNvGrpSpPr/>
            <p:nvPr/>
          </p:nvGrpSpPr>
          <p:grpSpPr>
            <a:xfrm>
              <a:off x="-1286169" y="3087018"/>
              <a:ext cx="51722" cy="51815"/>
              <a:chOff x="-1286169" y="3087018"/>
              <a:chExt cx="51722" cy="51815"/>
            </a:xfrm>
          </p:grpSpPr>
          <p:sp>
            <p:nvSpPr>
              <p:cNvPr id="34208" name="Freeform 34207">
                <a:extLst>
                  <a:ext uri="{FF2B5EF4-FFF2-40B4-BE49-F238E27FC236}">
                    <a16:creationId xmlns:a16="http://schemas.microsoft.com/office/drawing/2014/main" id="{9EB6FE4E-C3C3-A5FB-E1D3-604D878015E4}"/>
                  </a:ext>
                </a:extLst>
              </p:cNvPr>
              <p:cNvSpPr/>
              <p:nvPr/>
            </p:nvSpPr>
            <p:spPr>
              <a:xfrm>
                <a:off x="-128616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09" name="Freeform 34208">
                <a:extLst>
                  <a:ext uri="{FF2B5EF4-FFF2-40B4-BE49-F238E27FC236}">
                    <a16:creationId xmlns:a16="http://schemas.microsoft.com/office/drawing/2014/main" id="{9EBEB657-5E36-9FF9-3DC0-0C24F66C3EAC}"/>
                  </a:ext>
                </a:extLst>
              </p:cNvPr>
              <p:cNvSpPr/>
              <p:nvPr/>
            </p:nvSpPr>
            <p:spPr>
              <a:xfrm>
                <a:off x="-126030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5" name="Graphic 45">
              <a:extLst>
                <a:ext uri="{FF2B5EF4-FFF2-40B4-BE49-F238E27FC236}">
                  <a16:creationId xmlns:a16="http://schemas.microsoft.com/office/drawing/2014/main" id="{2E457A10-F82A-A8BD-0CAF-C788DD1BDD75}"/>
                </a:ext>
              </a:extLst>
            </p:cNvPr>
            <p:cNvGrpSpPr/>
            <p:nvPr/>
          </p:nvGrpSpPr>
          <p:grpSpPr>
            <a:xfrm>
              <a:off x="-1340174" y="3087018"/>
              <a:ext cx="51722" cy="51815"/>
              <a:chOff x="-1340174" y="3087018"/>
              <a:chExt cx="51722" cy="51815"/>
            </a:xfrm>
          </p:grpSpPr>
          <p:sp>
            <p:nvSpPr>
              <p:cNvPr id="34206" name="Freeform 34205">
                <a:extLst>
                  <a:ext uri="{FF2B5EF4-FFF2-40B4-BE49-F238E27FC236}">
                    <a16:creationId xmlns:a16="http://schemas.microsoft.com/office/drawing/2014/main" id="{F8A88AA5-9B63-17B8-C8D7-BE51899D951F}"/>
                  </a:ext>
                </a:extLst>
              </p:cNvPr>
              <p:cNvSpPr/>
              <p:nvPr/>
            </p:nvSpPr>
            <p:spPr>
              <a:xfrm>
                <a:off x="-1340174"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07" name="Freeform 34206">
                <a:extLst>
                  <a:ext uri="{FF2B5EF4-FFF2-40B4-BE49-F238E27FC236}">
                    <a16:creationId xmlns:a16="http://schemas.microsoft.com/office/drawing/2014/main" id="{1EA8903D-3738-7330-C983-CDFA9417E035}"/>
                  </a:ext>
                </a:extLst>
              </p:cNvPr>
              <p:cNvSpPr/>
              <p:nvPr/>
            </p:nvSpPr>
            <p:spPr>
              <a:xfrm>
                <a:off x="-1314312"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6" name="Graphic 45">
              <a:extLst>
                <a:ext uri="{FF2B5EF4-FFF2-40B4-BE49-F238E27FC236}">
                  <a16:creationId xmlns:a16="http://schemas.microsoft.com/office/drawing/2014/main" id="{73C75EC6-EA21-2800-C4C8-F09E78BA0423}"/>
                </a:ext>
              </a:extLst>
            </p:cNvPr>
            <p:cNvGrpSpPr/>
            <p:nvPr/>
          </p:nvGrpSpPr>
          <p:grpSpPr>
            <a:xfrm>
              <a:off x="-1371360" y="3087018"/>
              <a:ext cx="51722" cy="51815"/>
              <a:chOff x="-1371360" y="3087018"/>
              <a:chExt cx="51722" cy="51815"/>
            </a:xfrm>
          </p:grpSpPr>
          <p:sp>
            <p:nvSpPr>
              <p:cNvPr id="34204" name="Freeform 34203">
                <a:extLst>
                  <a:ext uri="{FF2B5EF4-FFF2-40B4-BE49-F238E27FC236}">
                    <a16:creationId xmlns:a16="http://schemas.microsoft.com/office/drawing/2014/main" id="{69E3CFF5-FE22-3A6A-1324-BCFA4B9974BD}"/>
                  </a:ext>
                </a:extLst>
              </p:cNvPr>
              <p:cNvSpPr/>
              <p:nvPr/>
            </p:nvSpPr>
            <p:spPr>
              <a:xfrm>
                <a:off x="-137136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05" name="Freeform 34204">
                <a:extLst>
                  <a:ext uri="{FF2B5EF4-FFF2-40B4-BE49-F238E27FC236}">
                    <a16:creationId xmlns:a16="http://schemas.microsoft.com/office/drawing/2014/main" id="{D50456A6-E245-120D-E428-D92EFF0B7531}"/>
                  </a:ext>
                </a:extLst>
              </p:cNvPr>
              <p:cNvSpPr/>
              <p:nvPr/>
            </p:nvSpPr>
            <p:spPr>
              <a:xfrm>
                <a:off x="-1345498"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7" name="Graphic 45">
              <a:extLst>
                <a:ext uri="{FF2B5EF4-FFF2-40B4-BE49-F238E27FC236}">
                  <a16:creationId xmlns:a16="http://schemas.microsoft.com/office/drawing/2014/main" id="{F3DF57E1-1F3D-1304-B60A-F3969905EF00}"/>
                </a:ext>
              </a:extLst>
            </p:cNvPr>
            <p:cNvGrpSpPr/>
            <p:nvPr/>
          </p:nvGrpSpPr>
          <p:grpSpPr>
            <a:xfrm>
              <a:off x="-1367271" y="3087018"/>
              <a:ext cx="51722" cy="51815"/>
              <a:chOff x="-1367271" y="3087018"/>
              <a:chExt cx="51722" cy="51815"/>
            </a:xfrm>
          </p:grpSpPr>
          <p:sp>
            <p:nvSpPr>
              <p:cNvPr id="34202" name="Freeform 34201">
                <a:extLst>
                  <a:ext uri="{FF2B5EF4-FFF2-40B4-BE49-F238E27FC236}">
                    <a16:creationId xmlns:a16="http://schemas.microsoft.com/office/drawing/2014/main" id="{29A150CD-DD6E-781B-7F91-2BE3CC115B21}"/>
                  </a:ext>
                </a:extLst>
              </p:cNvPr>
              <p:cNvSpPr/>
              <p:nvPr/>
            </p:nvSpPr>
            <p:spPr>
              <a:xfrm>
                <a:off x="-1367271"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03" name="Freeform 34202">
                <a:extLst>
                  <a:ext uri="{FF2B5EF4-FFF2-40B4-BE49-F238E27FC236}">
                    <a16:creationId xmlns:a16="http://schemas.microsoft.com/office/drawing/2014/main" id="{253B0D47-9C1E-AF4F-4D12-D41CB3BDEFE9}"/>
                  </a:ext>
                </a:extLst>
              </p:cNvPr>
              <p:cNvSpPr/>
              <p:nvPr/>
            </p:nvSpPr>
            <p:spPr>
              <a:xfrm>
                <a:off x="-1341410"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8" name="Graphic 45">
              <a:extLst>
                <a:ext uri="{FF2B5EF4-FFF2-40B4-BE49-F238E27FC236}">
                  <a16:creationId xmlns:a16="http://schemas.microsoft.com/office/drawing/2014/main" id="{7D210AD0-DE01-ED4C-3017-9E937408F98B}"/>
                </a:ext>
              </a:extLst>
            </p:cNvPr>
            <p:cNvGrpSpPr/>
            <p:nvPr/>
          </p:nvGrpSpPr>
          <p:grpSpPr>
            <a:xfrm>
              <a:off x="-1386192" y="3087018"/>
              <a:ext cx="51722" cy="51815"/>
              <a:chOff x="-1386192" y="3087018"/>
              <a:chExt cx="51722" cy="51815"/>
            </a:xfrm>
          </p:grpSpPr>
          <p:sp>
            <p:nvSpPr>
              <p:cNvPr id="34200" name="Freeform 34199">
                <a:extLst>
                  <a:ext uri="{FF2B5EF4-FFF2-40B4-BE49-F238E27FC236}">
                    <a16:creationId xmlns:a16="http://schemas.microsoft.com/office/drawing/2014/main" id="{CA78568E-B3A5-42C1-815A-2A1B1C95084B}"/>
                  </a:ext>
                </a:extLst>
              </p:cNvPr>
              <p:cNvSpPr/>
              <p:nvPr/>
            </p:nvSpPr>
            <p:spPr>
              <a:xfrm>
                <a:off x="-1386192"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201" name="Freeform 34200">
                <a:extLst>
                  <a:ext uri="{FF2B5EF4-FFF2-40B4-BE49-F238E27FC236}">
                    <a16:creationId xmlns:a16="http://schemas.microsoft.com/office/drawing/2014/main" id="{05845320-A4B5-6178-10DA-C2573B8A346F}"/>
                  </a:ext>
                </a:extLst>
              </p:cNvPr>
              <p:cNvSpPr/>
              <p:nvPr/>
            </p:nvSpPr>
            <p:spPr>
              <a:xfrm>
                <a:off x="-1360331"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59" name="Graphic 45">
              <a:extLst>
                <a:ext uri="{FF2B5EF4-FFF2-40B4-BE49-F238E27FC236}">
                  <a16:creationId xmlns:a16="http://schemas.microsoft.com/office/drawing/2014/main" id="{A2F99B2B-144B-15C4-F64D-F6FF37FBF864}"/>
                </a:ext>
              </a:extLst>
            </p:cNvPr>
            <p:cNvGrpSpPr/>
            <p:nvPr/>
          </p:nvGrpSpPr>
          <p:grpSpPr>
            <a:xfrm>
              <a:off x="-1394369" y="3087018"/>
              <a:ext cx="51722" cy="51815"/>
              <a:chOff x="-1394369" y="3087018"/>
              <a:chExt cx="51722" cy="51815"/>
            </a:xfrm>
          </p:grpSpPr>
          <p:sp>
            <p:nvSpPr>
              <p:cNvPr id="34198" name="Freeform 34197">
                <a:extLst>
                  <a:ext uri="{FF2B5EF4-FFF2-40B4-BE49-F238E27FC236}">
                    <a16:creationId xmlns:a16="http://schemas.microsoft.com/office/drawing/2014/main" id="{1AE0B1D9-D3F4-1D55-9839-871B95A40528}"/>
                  </a:ext>
                </a:extLst>
              </p:cNvPr>
              <p:cNvSpPr/>
              <p:nvPr/>
            </p:nvSpPr>
            <p:spPr>
              <a:xfrm>
                <a:off x="-1394369"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99" name="Freeform 34198">
                <a:extLst>
                  <a:ext uri="{FF2B5EF4-FFF2-40B4-BE49-F238E27FC236}">
                    <a16:creationId xmlns:a16="http://schemas.microsoft.com/office/drawing/2014/main" id="{4C60AC19-81E8-DC6F-F1A0-A5B5E6AEC217}"/>
                  </a:ext>
                </a:extLst>
              </p:cNvPr>
              <p:cNvSpPr/>
              <p:nvPr/>
            </p:nvSpPr>
            <p:spPr>
              <a:xfrm>
                <a:off x="-136850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0" name="Graphic 45">
              <a:extLst>
                <a:ext uri="{FF2B5EF4-FFF2-40B4-BE49-F238E27FC236}">
                  <a16:creationId xmlns:a16="http://schemas.microsoft.com/office/drawing/2014/main" id="{3D2C2B8A-E5F4-DE81-C643-AF3BA1F5FFA4}"/>
                </a:ext>
              </a:extLst>
            </p:cNvPr>
            <p:cNvGrpSpPr/>
            <p:nvPr/>
          </p:nvGrpSpPr>
          <p:grpSpPr>
            <a:xfrm>
              <a:off x="-1390280" y="3087018"/>
              <a:ext cx="51722" cy="51815"/>
              <a:chOff x="-1390280" y="3087018"/>
              <a:chExt cx="51722" cy="51815"/>
            </a:xfrm>
          </p:grpSpPr>
          <p:sp>
            <p:nvSpPr>
              <p:cNvPr id="34196" name="Freeform 34195">
                <a:extLst>
                  <a:ext uri="{FF2B5EF4-FFF2-40B4-BE49-F238E27FC236}">
                    <a16:creationId xmlns:a16="http://schemas.microsoft.com/office/drawing/2014/main" id="{9CEABABE-D813-E362-106B-35108AB7D572}"/>
                  </a:ext>
                </a:extLst>
              </p:cNvPr>
              <p:cNvSpPr/>
              <p:nvPr/>
            </p:nvSpPr>
            <p:spPr>
              <a:xfrm>
                <a:off x="-139028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97" name="Freeform 34196">
                <a:extLst>
                  <a:ext uri="{FF2B5EF4-FFF2-40B4-BE49-F238E27FC236}">
                    <a16:creationId xmlns:a16="http://schemas.microsoft.com/office/drawing/2014/main" id="{0F15123F-FE71-97D1-8526-36598840EE4B}"/>
                  </a:ext>
                </a:extLst>
              </p:cNvPr>
              <p:cNvSpPr/>
              <p:nvPr/>
            </p:nvSpPr>
            <p:spPr>
              <a:xfrm>
                <a:off x="-1364419"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1" name="Graphic 45">
              <a:extLst>
                <a:ext uri="{FF2B5EF4-FFF2-40B4-BE49-F238E27FC236}">
                  <a16:creationId xmlns:a16="http://schemas.microsoft.com/office/drawing/2014/main" id="{215933A5-2C79-520C-9150-9D9C7ED7BA49}"/>
                </a:ext>
              </a:extLst>
            </p:cNvPr>
            <p:cNvGrpSpPr/>
            <p:nvPr/>
          </p:nvGrpSpPr>
          <p:grpSpPr>
            <a:xfrm>
              <a:off x="-1398457" y="3087018"/>
              <a:ext cx="51722" cy="51815"/>
              <a:chOff x="-1398457" y="3087018"/>
              <a:chExt cx="51722" cy="51815"/>
            </a:xfrm>
          </p:grpSpPr>
          <p:sp>
            <p:nvSpPr>
              <p:cNvPr id="34194" name="Freeform 34193">
                <a:extLst>
                  <a:ext uri="{FF2B5EF4-FFF2-40B4-BE49-F238E27FC236}">
                    <a16:creationId xmlns:a16="http://schemas.microsoft.com/office/drawing/2014/main" id="{C14D7440-DF23-B9B0-5482-C802F12E2B9C}"/>
                  </a:ext>
                </a:extLst>
              </p:cNvPr>
              <p:cNvSpPr/>
              <p:nvPr/>
            </p:nvSpPr>
            <p:spPr>
              <a:xfrm>
                <a:off x="-1398457"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95" name="Freeform 34194">
                <a:extLst>
                  <a:ext uri="{FF2B5EF4-FFF2-40B4-BE49-F238E27FC236}">
                    <a16:creationId xmlns:a16="http://schemas.microsoft.com/office/drawing/2014/main" id="{B9BCD618-0B9C-47AC-782C-D2ED43F884E2}"/>
                  </a:ext>
                </a:extLst>
              </p:cNvPr>
              <p:cNvSpPr/>
              <p:nvPr/>
            </p:nvSpPr>
            <p:spPr>
              <a:xfrm>
                <a:off x="-137259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2" name="Graphic 45">
              <a:extLst>
                <a:ext uri="{FF2B5EF4-FFF2-40B4-BE49-F238E27FC236}">
                  <a16:creationId xmlns:a16="http://schemas.microsoft.com/office/drawing/2014/main" id="{3FA82D70-6582-80A0-9CBE-D81BD31A8C19}"/>
                </a:ext>
              </a:extLst>
            </p:cNvPr>
            <p:cNvGrpSpPr/>
            <p:nvPr/>
          </p:nvGrpSpPr>
          <p:grpSpPr>
            <a:xfrm>
              <a:off x="-1402546" y="3087018"/>
              <a:ext cx="51722" cy="51815"/>
              <a:chOff x="-1402546" y="3087018"/>
              <a:chExt cx="51722" cy="51815"/>
            </a:xfrm>
          </p:grpSpPr>
          <p:sp>
            <p:nvSpPr>
              <p:cNvPr id="34192" name="Freeform 34191">
                <a:extLst>
                  <a:ext uri="{FF2B5EF4-FFF2-40B4-BE49-F238E27FC236}">
                    <a16:creationId xmlns:a16="http://schemas.microsoft.com/office/drawing/2014/main" id="{2D85BD4D-C571-6278-DC3D-A8C83511A56D}"/>
                  </a:ext>
                </a:extLst>
              </p:cNvPr>
              <p:cNvSpPr/>
              <p:nvPr/>
            </p:nvSpPr>
            <p:spPr>
              <a:xfrm>
                <a:off x="-1402546"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93" name="Freeform 34192">
                <a:extLst>
                  <a:ext uri="{FF2B5EF4-FFF2-40B4-BE49-F238E27FC236}">
                    <a16:creationId xmlns:a16="http://schemas.microsoft.com/office/drawing/2014/main" id="{B1E14BA6-D4C9-4C90-9CA7-428940324941}"/>
                  </a:ext>
                </a:extLst>
              </p:cNvPr>
              <p:cNvSpPr/>
              <p:nvPr/>
            </p:nvSpPr>
            <p:spPr>
              <a:xfrm>
                <a:off x="-1376684"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3" name="Graphic 45">
              <a:extLst>
                <a:ext uri="{FF2B5EF4-FFF2-40B4-BE49-F238E27FC236}">
                  <a16:creationId xmlns:a16="http://schemas.microsoft.com/office/drawing/2014/main" id="{5CC9754F-8645-F456-6894-026AD5389923}"/>
                </a:ext>
              </a:extLst>
            </p:cNvPr>
            <p:cNvGrpSpPr/>
            <p:nvPr/>
          </p:nvGrpSpPr>
          <p:grpSpPr>
            <a:xfrm>
              <a:off x="-1402546" y="3057586"/>
              <a:ext cx="51722" cy="51815"/>
              <a:chOff x="-1402546" y="3057586"/>
              <a:chExt cx="51722" cy="51815"/>
            </a:xfrm>
          </p:grpSpPr>
          <p:sp>
            <p:nvSpPr>
              <p:cNvPr id="34190" name="Freeform 34189">
                <a:extLst>
                  <a:ext uri="{FF2B5EF4-FFF2-40B4-BE49-F238E27FC236}">
                    <a16:creationId xmlns:a16="http://schemas.microsoft.com/office/drawing/2014/main" id="{74FF2615-13D1-6573-0E6D-B22494F848DE}"/>
                  </a:ext>
                </a:extLst>
              </p:cNvPr>
              <p:cNvSpPr/>
              <p:nvPr/>
            </p:nvSpPr>
            <p:spPr>
              <a:xfrm>
                <a:off x="-140254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91" name="Freeform 34190">
                <a:extLst>
                  <a:ext uri="{FF2B5EF4-FFF2-40B4-BE49-F238E27FC236}">
                    <a16:creationId xmlns:a16="http://schemas.microsoft.com/office/drawing/2014/main" id="{75C45083-AB09-2256-2B65-928F73DA1567}"/>
                  </a:ext>
                </a:extLst>
              </p:cNvPr>
              <p:cNvSpPr/>
              <p:nvPr/>
            </p:nvSpPr>
            <p:spPr>
              <a:xfrm>
                <a:off x="-137668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4" name="Graphic 45">
              <a:extLst>
                <a:ext uri="{FF2B5EF4-FFF2-40B4-BE49-F238E27FC236}">
                  <a16:creationId xmlns:a16="http://schemas.microsoft.com/office/drawing/2014/main" id="{40F4260F-25FE-5F97-06C5-1070C67D48FD}"/>
                </a:ext>
              </a:extLst>
            </p:cNvPr>
            <p:cNvGrpSpPr/>
            <p:nvPr/>
          </p:nvGrpSpPr>
          <p:grpSpPr>
            <a:xfrm>
              <a:off x="-1449610" y="3057586"/>
              <a:ext cx="51722" cy="51815"/>
              <a:chOff x="-1449610" y="3057586"/>
              <a:chExt cx="51722" cy="51815"/>
            </a:xfrm>
          </p:grpSpPr>
          <p:sp>
            <p:nvSpPr>
              <p:cNvPr id="34188" name="Freeform 34187">
                <a:extLst>
                  <a:ext uri="{FF2B5EF4-FFF2-40B4-BE49-F238E27FC236}">
                    <a16:creationId xmlns:a16="http://schemas.microsoft.com/office/drawing/2014/main" id="{0C0B0F13-79F6-6586-44F5-60E7DBFEA19C}"/>
                  </a:ext>
                </a:extLst>
              </p:cNvPr>
              <p:cNvSpPr/>
              <p:nvPr/>
            </p:nvSpPr>
            <p:spPr>
              <a:xfrm>
                <a:off x="-144961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89" name="Freeform 34188">
                <a:extLst>
                  <a:ext uri="{FF2B5EF4-FFF2-40B4-BE49-F238E27FC236}">
                    <a16:creationId xmlns:a16="http://schemas.microsoft.com/office/drawing/2014/main" id="{A34F513D-772B-750F-B7EA-CE7D301F5933}"/>
                  </a:ext>
                </a:extLst>
              </p:cNvPr>
              <p:cNvSpPr/>
              <p:nvPr/>
            </p:nvSpPr>
            <p:spPr>
              <a:xfrm>
                <a:off x="-142374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5" name="Graphic 45">
              <a:extLst>
                <a:ext uri="{FF2B5EF4-FFF2-40B4-BE49-F238E27FC236}">
                  <a16:creationId xmlns:a16="http://schemas.microsoft.com/office/drawing/2014/main" id="{88A71CB2-FCAC-C10E-35A5-B11B1827EAC0}"/>
                </a:ext>
              </a:extLst>
            </p:cNvPr>
            <p:cNvGrpSpPr/>
            <p:nvPr/>
          </p:nvGrpSpPr>
          <p:grpSpPr>
            <a:xfrm>
              <a:off x="-1469576" y="3057586"/>
              <a:ext cx="51722" cy="51815"/>
              <a:chOff x="-1469576" y="3057586"/>
              <a:chExt cx="51722" cy="51815"/>
            </a:xfrm>
          </p:grpSpPr>
          <p:sp>
            <p:nvSpPr>
              <p:cNvPr id="34186" name="Freeform 34185">
                <a:extLst>
                  <a:ext uri="{FF2B5EF4-FFF2-40B4-BE49-F238E27FC236}">
                    <a16:creationId xmlns:a16="http://schemas.microsoft.com/office/drawing/2014/main" id="{DFB6B595-EB38-E537-920F-41209B80AF5D}"/>
                  </a:ext>
                </a:extLst>
              </p:cNvPr>
              <p:cNvSpPr/>
              <p:nvPr/>
            </p:nvSpPr>
            <p:spPr>
              <a:xfrm>
                <a:off x="-146957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87" name="Freeform 34186">
                <a:extLst>
                  <a:ext uri="{FF2B5EF4-FFF2-40B4-BE49-F238E27FC236}">
                    <a16:creationId xmlns:a16="http://schemas.microsoft.com/office/drawing/2014/main" id="{54525A43-E2C3-ADA3-5D10-E18781B04297}"/>
                  </a:ext>
                </a:extLst>
              </p:cNvPr>
              <p:cNvSpPr/>
              <p:nvPr/>
            </p:nvSpPr>
            <p:spPr>
              <a:xfrm>
                <a:off x="-144371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6" name="Graphic 45">
              <a:extLst>
                <a:ext uri="{FF2B5EF4-FFF2-40B4-BE49-F238E27FC236}">
                  <a16:creationId xmlns:a16="http://schemas.microsoft.com/office/drawing/2014/main" id="{73A7FB41-0968-B89B-BBCE-270351A94871}"/>
                </a:ext>
              </a:extLst>
            </p:cNvPr>
            <p:cNvGrpSpPr/>
            <p:nvPr/>
          </p:nvGrpSpPr>
          <p:grpSpPr>
            <a:xfrm>
              <a:off x="-1480130" y="3057586"/>
              <a:ext cx="51722" cy="51815"/>
              <a:chOff x="-1480130" y="3057586"/>
              <a:chExt cx="51722" cy="51815"/>
            </a:xfrm>
          </p:grpSpPr>
          <p:sp>
            <p:nvSpPr>
              <p:cNvPr id="34184" name="Freeform 34183">
                <a:extLst>
                  <a:ext uri="{FF2B5EF4-FFF2-40B4-BE49-F238E27FC236}">
                    <a16:creationId xmlns:a16="http://schemas.microsoft.com/office/drawing/2014/main" id="{8D865151-E65C-77B7-6DA0-E971AD40D0ED}"/>
                  </a:ext>
                </a:extLst>
              </p:cNvPr>
              <p:cNvSpPr/>
              <p:nvPr/>
            </p:nvSpPr>
            <p:spPr>
              <a:xfrm>
                <a:off x="-148013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85" name="Freeform 34184">
                <a:extLst>
                  <a:ext uri="{FF2B5EF4-FFF2-40B4-BE49-F238E27FC236}">
                    <a16:creationId xmlns:a16="http://schemas.microsoft.com/office/drawing/2014/main" id="{65F20903-78AD-3533-2062-727A83480D10}"/>
                  </a:ext>
                </a:extLst>
              </p:cNvPr>
              <p:cNvSpPr/>
              <p:nvPr/>
            </p:nvSpPr>
            <p:spPr>
              <a:xfrm>
                <a:off x="-145426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7" name="Graphic 45">
              <a:extLst>
                <a:ext uri="{FF2B5EF4-FFF2-40B4-BE49-F238E27FC236}">
                  <a16:creationId xmlns:a16="http://schemas.microsoft.com/office/drawing/2014/main" id="{BECB09FD-82E4-6DFE-A8C9-6CA461919549}"/>
                </a:ext>
              </a:extLst>
            </p:cNvPr>
            <p:cNvGrpSpPr/>
            <p:nvPr/>
          </p:nvGrpSpPr>
          <p:grpSpPr>
            <a:xfrm>
              <a:off x="-1496769" y="3057586"/>
              <a:ext cx="51722" cy="51815"/>
              <a:chOff x="-1496769" y="3057586"/>
              <a:chExt cx="51722" cy="51815"/>
            </a:xfrm>
          </p:grpSpPr>
          <p:sp>
            <p:nvSpPr>
              <p:cNvPr id="34182" name="Freeform 34181">
                <a:extLst>
                  <a:ext uri="{FF2B5EF4-FFF2-40B4-BE49-F238E27FC236}">
                    <a16:creationId xmlns:a16="http://schemas.microsoft.com/office/drawing/2014/main" id="{FD6F151E-0D4B-3B72-69FC-EF048BFB2600}"/>
                  </a:ext>
                </a:extLst>
              </p:cNvPr>
              <p:cNvSpPr/>
              <p:nvPr/>
            </p:nvSpPr>
            <p:spPr>
              <a:xfrm>
                <a:off x="-149676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83" name="Freeform 34182">
                <a:extLst>
                  <a:ext uri="{FF2B5EF4-FFF2-40B4-BE49-F238E27FC236}">
                    <a16:creationId xmlns:a16="http://schemas.microsoft.com/office/drawing/2014/main" id="{F1BEC6B4-8D01-7AD3-329B-6E6859D47EA8}"/>
                  </a:ext>
                </a:extLst>
              </p:cNvPr>
              <p:cNvSpPr/>
              <p:nvPr/>
            </p:nvSpPr>
            <p:spPr>
              <a:xfrm>
                <a:off x="-147090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8" name="Graphic 45">
              <a:extLst>
                <a:ext uri="{FF2B5EF4-FFF2-40B4-BE49-F238E27FC236}">
                  <a16:creationId xmlns:a16="http://schemas.microsoft.com/office/drawing/2014/main" id="{AC2BAC4B-63A3-D3E2-AB5A-835C03D82512}"/>
                </a:ext>
              </a:extLst>
            </p:cNvPr>
            <p:cNvGrpSpPr/>
            <p:nvPr/>
          </p:nvGrpSpPr>
          <p:grpSpPr>
            <a:xfrm>
              <a:off x="-1492395" y="3057586"/>
              <a:ext cx="51818" cy="51815"/>
              <a:chOff x="-1492395" y="3057586"/>
              <a:chExt cx="51818" cy="51815"/>
            </a:xfrm>
          </p:grpSpPr>
          <p:sp>
            <p:nvSpPr>
              <p:cNvPr id="34180" name="Freeform 34179">
                <a:extLst>
                  <a:ext uri="{FF2B5EF4-FFF2-40B4-BE49-F238E27FC236}">
                    <a16:creationId xmlns:a16="http://schemas.microsoft.com/office/drawing/2014/main" id="{1DB1DBA2-6DCE-64D0-28DE-1D1AA782A083}"/>
                  </a:ext>
                </a:extLst>
              </p:cNvPr>
              <p:cNvSpPr/>
              <p:nvPr/>
            </p:nvSpPr>
            <p:spPr>
              <a:xfrm>
                <a:off x="-149239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81" name="Freeform 34180">
                <a:extLst>
                  <a:ext uri="{FF2B5EF4-FFF2-40B4-BE49-F238E27FC236}">
                    <a16:creationId xmlns:a16="http://schemas.microsoft.com/office/drawing/2014/main" id="{DC71AD4A-7C81-004B-AA6C-AA4C90E1DA96}"/>
                  </a:ext>
                </a:extLst>
              </p:cNvPr>
              <p:cNvSpPr/>
              <p:nvPr/>
            </p:nvSpPr>
            <p:spPr>
              <a:xfrm>
                <a:off x="-146653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69" name="Graphic 45">
              <a:extLst>
                <a:ext uri="{FF2B5EF4-FFF2-40B4-BE49-F238E27FC236}">
                  <a16:creationId xmlns:a16="http://schemas.microsoft.com/office/drawing/2014/main" id="{D80F7DF1-8CFB-8E8E-2AC1-7735DAF5312A}"/>
                </a:ext>
              </a:extLst>
            </p:cNvPr>
            <p:cNvGrpSpPr/>
            <p:nvPr/>
          </p:nvGrpSpPr>
          <p:grpSpPr>
            <a:xfrm>
              <a:off x="-1488212" y="3057586"/>
              <a:ext cx="51722" cy="51815"/>
              <a:chOff x="-1488212" y="3057586"/>
              <a:chExt cx="51722" cy="51815"/>
            </a:xfrm>
          </p:grpSpPr>
          <p:sp>
            <p:nvSpPr>
              <p:cNvPr id="34178" name="Freeform 34177">
                <a:extLst>
                  <a:ext uri="{FF2B5EF4-FFF2-40B4-BE49-F238E27FC236}">
                    <a16:creationId xmlns:a16="http://schemas.microsoft.com/office/drawing/2014/main" id="{48E922EF-63AD-F561-6999-0EEA70963CD2}"/>
                  </a:ext>
                </a:extLst>
              </p:cNvPr>
              <p:cNvSpPr/>
              <p:nvPr/>
            </p:nvSpPr>
            <p:spPr>
              <a:xfrm>
                <a:off x="-148821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79" name="Freeform 34178">
                <a:extLst>
                  <a:ext uri="{FF2B5EF4-FFF2-40B4-BE49-F238E27FC236}">
                    <a16:creationId xmlns:a16="http://schemas.microsoft.com/office/drawing/2014/main" id="{101246CB-0FD1-4E43-6194-BDD0D8A4E970}"/>
                  </a:ext>
                </a:extLst>
              </p:cNvPr>
              <p:cNvSpPr/>
              <p:nvPr/>
            </p:nvSpPr>
            <p:spPr>
              <a:xfrm>
                <a:off x="-146235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0" name="Graphic 45">
              <a:extLst>
                <a:ext uri="{FF2B5EF4-FFF2-40B4-BE49-F238E27FC236}">
                  <a16:creationId xmlns:a16="http://schemas.microsoft.com/office/drawing/2014/main" id="{692F5CB0-A135-8662-E3FB-A6D1656A9B54}"/>
                </a:ext>
              </a:extLst>
            </p:cNvPr>
            <p:cNvGrpSpPr/>
            <p:nvPr/>
          </p:nvGrpSpPr>
          <p:grpSpPr>
            <a:xfrm>
              <a:off x="-1511411" y="3057586"/>
              <a:ext cx="51722" cy="51815"/>
              <a:chOff x="-1511411" y="3057586"/>
              <a:chExt cx="51722" cy="51815"/>
            </a:xfrm>
          </p:grpSpPr>
          <p:sp>
            <p:nvSpPr>
              <p:cNvPr id="34176" name="Freeform 34175">
                <a:extLst>
                  <a:ext uri="{FF2B5EF4-FFF2-40B4-BE49-F238E27FC236}">
                    <a16:creationId xmlns:a16="http://schemas.microsoft.com/office/drawing/2014/main" id="{86B20B4E-2CC1-D785-78E6-3365F830CE7A}"/>
                  </a:ext>
                </a:extLst>
              </p:cNvPr>
              <p:cNvSpPr/>
              <p:nvPr/>
            </p:nvSpPr>
            <p:spPr>
              <a:xfrm>
                <a:off x="-151141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77" name="Freeform 34176">
                <a:extLst>
                  <a:ext uri="{FF2B5EF4-FFF2-40B4-BE49-F238E27FC236}">
                    <a16:creationId xmlns:a16="http://schemas.microsoft.com/office/drawing/2014/main" id="{CFD582BA-A8F6-F988-2F0B-50F22CF04705}"/>
                  </a:ext>
                </a:extLst>
              </p:cNvPr>
              <p:cNvSpPr/>
              <p:nvPr/>
            </p:nvSpPr>
            <p:spPr>
              <a:xfrm>
                <a:off x="-148555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1" name="Graphic 45">
              <a:extLst>
                <a:ext uri="{FF2B5EF4-FFF2-40B4-BE49-F238E27FC236}">
                  <a16:creationId xmlns:a16="http://schemas.microsoft.com/office/drawing/2014/main" id="{BF467188-10FE-C4CF-42FB-6DFB39058574}"/>
                </a:ext>
              </a:extLst>
            </p:cNvPr>
            <p:cNvGrpSpPr/>
            <p:nvPr/>
          </p:nvGrpSpPr>
          <p:grpSpPr>
            <a:xfrm>
              <a:off x="-1521965" y="3057586"/>
              <a:ext cx="51722" cy="51815"/>
              <a:chOff x="-1521965" y="3057586"/>
              <a:chExt cx="51722" cy="51815"/>
            </a:xfrm>
          </p:grpSpPr>
          <p:sp>
            <p:nvSpPr>
              <p:cNvPr id="34174" name="Freeform 34173">
                <a:extLst>
                  <a:ext uri="{FF2B5EF4-FFF2-40B4-BE49-F238E27FC236}">
                    <a16:creationId xmlns:a16="http://schemas.microsoft.com/office/drawing/2014/main" id="{426AE4AE-95BF-27DD-0959-C67C5B272A3D}"/>
                  </a:ext>
                </a:extLst>
              </p:cNvPr>
              <p:cNvSpPr/>
              <p:nvPr/>
            </p:nvSpPr>
            <p:spPr>
              <a:xfrm>
                <a:off x="-152196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75" name="Freeform 34174">
                <a:extLst>
                  <a:ext uri="{FF2B5EF4-FFF2-40B4-BE49-F238E27FC236}">
                    <a16:creationId xmlns:a16="http://schemas.microsoft.com/office/drawing/2014/main" id="{BE2BA1CB-F926-0E78-E93D-A94C573A9676}"/>
                  </a:ext>
                </a:extLst>
              </p:cNvPr>
              <p:cNvSpPr/>
              <p:nvPr/>
            </p:nvSpPr>
            <p:spPr>
              <a:xfrm>
                <a:off x="-149610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2" name="Graphic 45">
              <a:extLst>
                <a:ext uri="{FF2B5EF4-FFF2-40B4-BE49-F238E27FC236}">
                  <a16:creationId xmlns:a16="http://schemas.microsoft.com/office/drawing/2014/main" id="{40B7CC45-AB72-3EA4-F838-2CC152E3A2DB}"/>
                </a:ext>
              </a:extLst>
            </p:cNvPr>
            <p:cNvGrpSpPr/>
            <p:nvPr/>
          </p:nvGrpSpPr>
          <p:grpSpPr>
            <a:xfrm>
              <a:off x="-1532424" y="3057586"/>
              <a:ext cx="51722" cy="51815"/>
              <a:chOff x="-1532424" y="3057586"/>
              <a:chExt cx="51722" cy="51815"/>
            </a:xfrm>
          </p:grpSpPr>
          <p:sp>
            <p:nvSpPr>
              <p:cNvPr id="34172" name="Freeform 34171">
                <a:extLst>
                  <a:ext uri="{FF2B5EF4-FFF2-40B4-BE49-F238E27FC236}">
                    <a16:creationId xmlns:a16="http://schemas.microsoft.com/office/drawing/2014/main" id="{D1946F1A-C410-9F6C-FFBD-F5395383B152}"/>
                  </a:ext>
                </a:extLst>
              </p:cNvPr>
              <p:cNvSpPr/>
              <p:nvPr/>
            </p:nvSpPr>
            <p:spPr>
              <a:xfrm>
                <a:off x="-153242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73" name="Freeform 34172">
                <a:extLst>
                  <a:ext uri="{FF2B5EF4-FFF2-40B4-BE49-F238E27FC236}">
                    <a16:creationId xmlns:a16="http://schemas.microsoft.com/office/drawing/2014/main" id="{304E5A94-597F-4931-9C86-47BF98FFA0AD}"/>
                  </a:ext>
                </a:extLst>
              </p:cNvPr>
              <p:cNvSpPr/>
              <p:nvPr/>
            </p:nvSpPr>
            <p:spPr>
              <a:xfrm>
                <a:off x="-150656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3" name="Graphic 45">
              <a:extLst>
                <a:ext uri="{FF2B5EF4-FFF2-40B4-BE49-F238E27FC236}">
                  <a16:creationId xmlns:a16="http://schemas.microsoft.com/office/drawing/2014/main" id="{DD70010F-13FA-6B86-F574-4A2FD725EA19}"/>
                </a:ext>
              </a:extLst>
            </p:cNvPr>
            <p:cNvGrpSpPr/>
            <p:nvPr/>
          </p:nvGrpSpPr>
          <p:grpSpPr>
            <a:xfrm>
              <a:off x="-1534801" y="3057586"/>
              <a:ext cx="51722" cy="51815"/>
              <a:chOff x="-1534801" y="3057586"/>
              <a:chExt cx="51722" cy="51815"/>
            </a:xfrm>
          </p:grpSpPr>
          <p:sp>
            <p:nvSpPr>
              <p:cNvPr id="34170" name="Freeform 34169">
                <a:extLst>
                  <a:ext uri="{FF2B5EF4-FFF2-40B4-BE49-F238E27FC236}">
                    <a16:creationId xmlns:a16="http://schemas.microsoft.com/office/drawing/2014/main" id="{5EAA4BB8-FB92-74D0-10E3-83B250780B49}"/>
                  </a:ext>
                </a:extLst>
              </p:cNvPr>
              <p:cNvSpPr/>
              <p:nvPr/>
            </p:nvSpPr>
            <p:spPr>
              <a:xfrm>
                <a:off x="-153480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71" name="Freeform 34170">
                <a:extLst>
                  <a:ext uri="{FF2B5EF4-FFF2-40B4-BE49-F238E27FC236}">
                    <a16:creationId xmlns:a16="http://schemas.microsoft.com/office/drawing/2014/main" id="{88BDD451-4FAC-6EFA-BD5C-EF6DFD201D4B}"/>
                  </a:ext>
                </a:extLst>
              </p:cNvPr>
              <p:cNvSpPr/>
              <p:nvPr/>
            </p:nvSpPr>
            <p:spPr>
              <a:xfrm>
                <a:off x="-150893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4" name="Graphic 45">
              <a:extLst>
                <a:ext uri="{FF2B5EF4-FFF2-40B4-BE49-F238E27FC236}">
                  <a16:creationId xmlns:a16="http://schemas.microsoft.com/office/drawing/2014/main" id="{42CDC0DD-28DE-405F-76ED-94053F69E5D9}"/>
                </a:ext>
              </a:extLst>
            </p:cNvPr>
            <p:cNvGrpSpPr/>
            <p:nvPr/>
          </p:nvGrpSpPr>
          <p:grpSpPr>
            <a:xfrm>
              <a:off x="-1538794" y="3057586"/>
              <a:ext cx="51722" cy="51815"/>
              <a:chOff x="-1538794" y="3057586"/>
              <a:chExt cx="51722" cy="51815"/>
            </a:xfrm>
          </p:grpSpPr>
          <p:sp>
            <p:nvSpPr>
              <p:cNvPr id="34168" name="Freeform 34167">
                <a:extLst>
                  <a:ext uri="{FF2B5EF4-FFF2-40B4-BE49-F238E27FC236}">
                    <a16:creationId xmlns:a16="http://schemas.microsoft.com/office/drawing/2014/main" id="{B82CE5DD-9929-1659-70A2-1248775EE70D}"/>
                  </a:ext>
                </a:extLst>
              </p:cNvPr>
              <p:cNvSpPr/>
              <p:nvPr/>
            </p:nvSpPr>
            <p:spPr>
              <a:xfrm>
                <a:off x="-153879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69" name="Freeform 34168">
                <a:extLst>
                  <a:ext uri="{FF2B5EF4-FFF2-40B4-BE49-F238E27FC236}">
                    <a16:creationId xmlns:a16="http://schemas.microsoft.com/office/drawing/2014/main" id="{D6419497-0FF2-412C-1464-29D5A7352CAB}"/>
                  </a:ext>
                </a:extLst>
              </p:cNvPr>
              <p:cNvSpPr/>
              <p:nvPr/>
            </p:nvSpPr>
            <p:spPr>
              <a:xfrm>
                <a:off x="-151293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5" name="Graphic 45">
              <a:extLst>
                <a:ext uri="{FF2B5EF4-FFF2-40B4-BE49-F238E27FC236}">
                  <a16:creationId xmlns:a16="http://schemas.microsoft.com/office/drawing/2014/main" id="{6D370F9F-2C59-E9FA-A778-01EA20D56BB8}"/>
                </a:ext>
              </a:extLst>
            </p:cNvPr>
            <p:cNvGrpSpPr/>
            <p:nvPr/>
          </p:nvGrpSpPr>
          <p:grpSpPr>
            <a:xfrm>
              <a:off x="-1541741" y="3057586"/>
              <a:ext cx="51818" cy="51815"/>
              <a:chOff x="-1541741" y="3057586"/>
              <a:chExt cx="51818" cy="51815"/>
            </a:xfrm>
          </p:grpSpPr>
          <p:sp>
            <p:nvSpPr>
              <p:cNvPr id="34166" name="Freeform 34165">
                <a:extLst>
                  <a:ext uri="{FF2B5EF4-FFF2-40B4-BE49-F238E27FC236}">
                    <a16:creationId xmlns:a16="http://schemas.microsoft.com/office/drawing/2014/main" id="{7E9F677E-A4D2-2524-A958-5F3787E410C0}"/>
                  </a:ext>
                </a:extLst>
              </p:cNvPr>
              <p:cNvSpPr/>
              <p:nvPr/>
            </p:nvSpPr>
            <p:spPr>
              <a:xfrm>
                <a:off x="-154174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67" name="Freeform 34166">
                <a:extLst>
                  <a:ext uri="{FF2B5EF4-FFF2-40B4-BE49-F238E27FC236}">
                    <a16:creationId xmlns:a16="http://schemas.microsoft.com/office/drawing/2014/main" id="{7ADA92D5-BAD3-F1A5-BFF9-6C5E96A5BFB9}"/>
                  </a:ext>
                </a:extLst>
              </p:cNvPr>
              <p:cNvSpPr/>
              <p:nvPr/>
            </p:nvSpPr>
            <p:spPr>
              <a:xfrm>
                <a:off x="-151588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6" name="Graphic 45">
              <a:extLst>
                <a:ext uri="{FF2B5EF4-FFF2-40B4-BE49-F238E27FC236}">
                  <a16:creationId xmlns:a16="http://schemas.microsoft.com/office/drawing/2014/main" id="{D401706C-B34D-0596-9ED3-29F3691C34F3}"/>
                </a:ext>
              </a:extLst>
            </p:cNvPr>
            <p:cNvGrpSpPr/>
            <p:nvPr/>
          </p:nvGrpSpPr>
          <p:grpSpPr>
            <a:xfrm>
              <a:off x="-1543453" y="3057586"/>
              <a:ext cx="51818" cy="51815"/>
              <a:chOff x="-1543453" y="3057586"/>
              <a:chExt cx="51818" cy="51815"/>
            </a:xfrm>
          </p:grpSpPr>
          <p:sp>
            <p:nvSpPr>
              <p:cNvPr id="34164" name="Freeform 34163">
                <a:extLst>
                  <a:ext uri="{FF2B5EF4-FFF2-40B4-BE49-F238E27FC236}">
                    <a16:creationId xmlns:a16="http://schemas.microsoft.com/office/drawing/2014/main" id="{F209303B-4357-698A-1A6B-6AD5966FE8D8}"/>
                  </a:ext>
                </a:extLst>
              </p:cNvPr>
              <p:cNvSpPr/>
              <p:nvPr/>
            </p:nvSpPr>
            <p:spPr>
              <a:xfrm>
                <a:off x="-154345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65" name="Freeform 34164">
                <a:extLst>
                  <a:ext uri="{FF2B5EF4-FFF2-40B4-BE49-F238E27FC236}">
                    <a16:creationId xmlns:a16="http://schemas.microsoft.com/office/drawing/2014/main" id="{5A1CB021-5D08-C161-9D5F-2C5A85110630}"/>
                  </a:ext>
                </a:extLst>
              </p:cNvPr>
              <p:cNvSpPr/>
              <p:nvPr/>
            </p:nvSpPr>
            <p:spPr>
              <a:xfrm>
                <a:off x="-151759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7" name="Graphic 45">
              <a:extLst>
                <a:ext uri="{FF2B5EF4-FFF2-40B4-BE49-F238E27FC236}">
                  <a16:creationId xmlns:a16="http://schemas.microsoft.com/office/drawing/2014/main" id="{4959733D-C7B6-244F-4B4B-8752AE7EE43A}"/>
                </a:ext>
              </a:extLst>
            </p:cNvPr>
            <p:cNvGrpSpPr/>
            <p:nvPr/>
          </p:nvGrpSpPr>
          <p:grpSpPr>
            <a:xfrm>
              <a:off x="-1553151" y="3057586"/>
              <a:ext cx="51818" cy="51815"/>
              <a:chOff x="-1553151" y="3057586"/>
              <a:chExt cx="51818" cy="51815"/>
            </a:xfrm>
          </p:grpSpPr>
          <p:sp>
            <p:nvSpPr>
              <p:cNvPr id="34162" name="Freeform 34161">
                <a:extLst>
                  <a:ext uri="{FF2B5EF4-FFF2-40B4-BE49-F238E27FC236}">
                    <a16:creationId xmlns:a16="http://schemas.microsoft.com/office/drawing/2014/main" id="{F6385796-3A5A-F568-83FB-51A40A4D55F8}"/>
                  </a:ext>
                </a:extLst>
              </p:cNvPr>
              <p:cNvSpPr/>
              <p:nvPr/>
            </p:nvSpPr>
            <p:spPr>
              <a:xfrm>
                <a:off x="-155315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63" name="Freeform 34162">
                <a:extLst>
                  <a:ext uri="{FF2B5EF4-FFF2-40B4-BE49-F238E27FC236}">
                    <a16:creationId xmlns:a16="http://schemas.microsoft.com/office/drawing/2014/main" id="{43DD0F52-E8E8-4CBF-A929-684C4EFEDBF3}"/>
                  </a:ext>
                </a:extLst>
              </p:cNvPr>
              <p:cNvSpPr/>
              <p:nvPr/>
            </p:nvSpPr>
            <p:spPr>
              <a:xfrm>
                <a:off x="-152719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8" name="Graphic 45">
              <a:extLst>
                <a:ext uri="{FF2B5EF4-FFF2-40B4-BE49-F238E27FC236}">
                  <a16:creationId xmlns:a16="http://schemas.microsoft.com/office/drawing/2014/main" id="{B8ECCE5E-C063-ABD7-F5AA-3212A36C1636}"/>
                </a:ext>
              </a:extLst>
            </p:cNvPr>
            <p:cNvGrpSpPr/>
            <p:nvPr/>
          </p:nvGrpSpPr>
          <p:grpSpPr>
            <a:xfrm>
              <a:off x="-1556003" y="3057586"/>
              <a:ext cx="51818" cy="51815"/>
              <a:chOff x="-1556003" y="3057586"/>
              <a:chExt cx="51818" cy="51815"/>
            </a:xfrm>
          </p:grpSpPr>
          <p:sp>
            <p:nvSpPr>
              <p:cNvPr id="34160" name="Freeform 34159">
                <a:extLst>
                  <a:ext uri="{FF2B5EF4-FFF2-40B4-BE49-F238E27FC236}">
                    <a16:creationId xmlns:a16="http://schemas.microsoft.com/office/drawing/2014/main" id="{11E635B2-00B3-A111-8786-58510FCC68B0}"/>
                  </a:ext>
                </a:extLst>
              </p:cNvPr>
              <p:cNvSpPr/>
              <p:nvPr/>
            </p:nvSpPr>
            <p:spPr>
              <a:xfrm>
                <a:off x="-155600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61" name="Freeform 34160">
                <a:extLst>
                  <a:ext uri="{FF2B5EF4-FFF2-40B4-BE49-F238E27FC236}">
                    <a16:creationId xmlns:a16="http://schemas.microsoft.com/office/drawing/2014/main" id="{8FA00077-02B4-2614-877D-62FFE35ADBFA}"/>
                  </a:ext>
                </a:extLst>
              </p:cNvPr>
              <p:cNvSpPr/>
              <p:nvPr/>
            </p:nvSpPr>
            <p:spPr>
              <a:xfrm>
                <a:off x="-153004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79" name="Graphic 45">
              <a:extLst>
                <a:ext uri="{FF2B5EF4-FFF2-40B4-BE49-F238E27FC236}">
                  <a16:creationId xmlns:a16="http://schemas.microsoft.com/office/drawing/2014/main" id="{E5BD6934-F508-993F-E376-1F6E5BA3F6E2}"/>
                </a:ext>
              </a:extLst>
            </p:cNvPr>
            <p:cNvGrpSpPr/>
            <p:nvPr/>
          </p:nvGrpSpPr>
          <p:grpSpPr>
            <a:xfrm>
              <a:off x="-1558380" y="3057586"/>
              <a:ext cx="51818" cy="51815"/>
              <a:chOff x="-1558380" y="3057586"/>
              <a:chExt cx="51818" cy="51815"/>
            </a:xfrm>
          </p:grpSpPr>
          <p:sp>
            <p:nvSpPr>
              <p:cNvPr id="34158" name="Freeform 34157">
                <a:extLst>
                  <a:ext uri="{FF2B5EF4-FFF2-40B4-BE49-F238E27FC236}">
                    <a16:creationId xmlns:a16="http://schemas.microsoft.com/office/drawing/2014/main" id="{280B64F0-4F5A-43D4-0DD4-AB810648996C}"/>
                  </a:ext>
                </a:extLst>
              </p:cNvPr>
              <p:cNvSpPr/>
              <p:nvPr/>
            </p:nvSpPr>
            <p:spPr>
              <a:xfrm>
                <a:off x="-1558380"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59" name="Freeform 34158">
                <a:extLst>
                  <a:ext uri="{FF2B5EF4-FFF2-40B4-BE49-F238E27FC236}">
                    <a16:creationId xmlns:a16="http://schemas.microsoft.com/office/drawing/2014/main" id="{02D296BB-377B-C142-A13F-F6E59075BCF4}"/>
                  </a:ext>
                </a:extLst>
              </p:cNvPr>
              <p:cNvSpPr/>
              <p:nvPr/>
            </p:nvSpPr>
            <p:spPr>
              <a:xfrm>
                <a:off x="-153242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0" name="Graphic 45">
              <a:extLst>
                <a:ext uri="{FF2B5EF4-FFF2-40B4-BE49-F238E27FC236}">
                  <a16:creationId xmlns:a16="http://schemas.microsoft.com/office/drawing/2014/main" id="{59B0CA4A-9647-8003-560D-A90EC204D60D}"/>
                </a:ext>
              </a:extLst>
            </p:cNvPr>
            <p:cNvGrpSpPr/>
            <p:nvPr/>
          </p:nvGrpSpPr>
          <p:grpSpPr>
            <a:xfrm>
              <a:off x="-1562849" y="3057586"/>
              <a:ext cx="51818" cy="51815"/>
              <a:chOff x="-1562849" y="3057586"/>
              <a:chExt cx="51818" cy="51815"/>
            </a:xfrm>
          </p:grpSpPr>
          <p:sp>
            <p:nvSpPr>
              <p:cNvPr id="34156" name="Freeform 34155">
                <a:extLst>
                  <a:ext uri="{FF2B5EF4-FFF2-40B4-BE49-F238E27FC236}">
                    <a16:creationId xmlns:a16="http://schemas.microsoft.com/office/drawing/2014/main" id="{08A6F027-5B1A-6B23-6891-1E3A3F692E5C}"/>
                  </a:ext>
                </a:extLst>
              </p:cNvPr>
              <p:cNvSpPr/>
              <p:nvPr/>
            </p:nvSpPr>
            <p:spPr>
              <a:xfrm>
                <a:off x="-1562849"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57" name="Freeform 34156">
                <a:extLst>
                  <a:ext uri="{FF2B5EF4-FFF2-40B4-BE49-F238E27FC236}">
                    <a16:creationId xmlns:a16="http://schemas.microsoft.com/office/drawing/2014/main" id="{F5CAF012-7D0E-1384-D457-EEE35AA47FF5}"/>
                  </a:ext>
                </a:extLst>
              </p:cNvPr>
              <p:cNvSpPr/>
              <p:nvPr/>
            </p:nvSpPr>
            <p:spPr>
              <a:xfrm>
                <a:off x="-153698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1" name="Graphic 45">
              <a:extLst>
                <a:ext uri="{FF2B5EF4-FFF2-40B4-BE49-F238E27FC236}">
                  <a16:creationId xmlns:a16="http://schemas.microsoft.com/office/drawing/2014/main" id="{2985C0FF-60BE-6EFF-9795-BEE9D01027FC}"/>
                </a:ext>
              </a:extLst>
            </p:cNvPr>
            <p:cNvGrpSpPr/>
            <p:nvPr/>
          </p:nvGrpSpPr>
          <p:grpSpPr>
            <a:xfrm>
              <a:off x="-1566557" y="3057586"/>
              <a:ext cx="51722" cy="51815"/>
              <a:chOff x="-1566557" y="3057586"/>
              <a:chExt cx="51722" cy="51815"/>
            </a:xfrm>
          </p:grpSpPr>
          <p:sp>
            <p:nvSpPr>
              <p:cNvPr id="34154" name="Freeform 34153">
                <a:extLst>
                  <a:ext uri="{FF2B5EF4-FFF2-40B4-BE49-F238E27FC236}">
                    <a16:creationId xmlns:a16="http://schemas.microsoft.com/office/drawing/2014/main" id="{BC6DDF81-7F98-43A5-E0D5-C1E1091AD897}"/>
                  </a:ext>
                </a:extLst>
              </p:cNvPr>
              <p:cNvSpPr/>
              <p:nvPr/>
            </p:nvSpPr>
            <p:spPr>
              <a:xfrm>
                <a:off x="-156655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55" name="Freeform 34154">
                <a:extLst>
                  <a:ext uri="{FF2B5EF4-FFF2-40B4-BE49-F238E27FC236}">
                    <a16:creationId xmlns:a16="http://schemas.microsoft.com/office/drawing/2014/main" id="{6291CFE1-3427-7B42-9AFB-6F96C161C210}"/>
                  </a:ext>
                </a:extLst>
              </p:cNvPr>
              <p:cNvSpPr/>
              <p:nvPr/>
            </p:nvSpPr>
            <p:spPr>
              <a:xfrm>
                <a:off x="-154069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2" name="Graphic 45">
              <a:extLst>
                <a:ext uri="{FF2B5EF4-FFF2-40B4-BE49-F238E27FC236}">
                  <a16:creationId xmlns:a16="http://schemas.microsoft.com/office/drawing/2014/main" id="{4C81D106-3CE9-EB3A-A61A-27FEE47F87B7}"/>
                </a:ext>
              </a:extLst>
            </p:cNvPr>
            <p:cNvGrpSpPr/>
            <p:nvPr/>
          </p:nvGrpSpPr>
          <p:grpSpPr>
            <a:xfrm>
              <a:off x="-1569314" y="3057586"/>
              <a:ext cx="51722" cy="51815"/>
              <a:chOff x="-1569314" y="3057586"/>
              <a:chExt cx="51722" cy="51815"/>
            </a:xfrm>
          </p:grpSpPr>
          <p:sp>
            <p:nvSpPr>
              <p:cNvPr id="34152" name="Freeform 34151">
                <a:extLst>
                  <a:ext uri="{FF2B5EF4-FFF2-40B4-BE49-F238E27FC236}">
                    <a16:creationId xmlns:a16="http://schemas.microsoft.com/office/drawing/2014/main" id="{E962C727-6C74-AEB4-07AF-AD8C07719C86}"/>
                  </a:ext>
                </a:extLst>
              </p:cNvPr>
              <p:cNvSpPr/>
              <p:nvPr/>
            </p:nvSpPr>
            <p:spPr>
              <a:xfrm>
                <a:off x="-156931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53" name="Freeform 34152">
                <a:extLst>
                  <a:ext uri="{FF2B5EF4-FFF2-40B4-BE49-F238E27FC236}">
                    <a16:creationId xmlns:a16="http://schemas.microsoft.com/office/drawing/2014/main" id="{63ED0E18-57F5-7E03-D384-3D15C9C18B16}"/>
                  </a:ext>
                </a:extLst>
              </p:cNvPr>
              <p:cNvSpPr/>
              <p:nvPr/>
            </p:nvSpPr>
            <p:spPr>
              <a:xfrm>
                <a:off x="-154345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3" name="Graphic 45">
              <a:extLst>
                <a:ext uri="{FF2B5EF4-FFF2-40B4-BE49-F238E27FC236}">
                  <a16:creationId xmlns:a16="http://schemas.microsoft.com/office/drawing/2014/main" id="{4E3F74F6-8A43-8157-97BE-A8EDA493B076}"/>
                </a:ext>
              </a:extLst>
            </p:cNvPr>
            <p:cNvGrpSpPr/>
            <p:nvPr/>
          </p:nvGrpSpPr>
          <p:grpSpPr>
            <a:xfrm>
              <a:off x="-1584717" y="3057586"/>
              <a:ext cx="51722" cy="51815"/>
              <a:chOff x="-1584717" y="3057586"/>
              <a:chExt cx="51722" cy="51815"/>
            </a:xfrm>
          </p:grpSpPr>
          <p:sp>
            <p:nvSpPr>
              <p:cNvPr id="34150" name="Freeform 34149">
                <a:extLst>
                  <a:ext uri="{FF2B5EF4-FFF2-40B4-BE49-F238E27FC236}">
                    <a16:creationId xmlns:a16="http://schemas.microsoft.com/office/drawing/2014/main" id="{919113BE-BBD4-CF3C-5D1E-CF44A7DFB36B}"/>
                  </a:ext>
                </a:extLst>
              </p:cNvPr>
              <p:cNvSpPr/>
              <p:nvPr/>
            </p:nvSpPr>
            <p:spPr>
              <a:xfrm>
                <a:off x="-158471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51" name="Freeform 34150">
                <a:extLst>
                  <a:ext uri="{FF2B5EF4-FFF2-40B4-BE49-F238E27FC236}">
                    <a16:creationId xmlns:a16="http://schemas.microsoft.com/office/drawing/2014/main" id="{ACF7F709-1DAB-E903-7188-DB816EDF62AD}"/>
                  </a:ext>
                </a:extLst>
              </p:cNvPr>
              <p:cNvSpPr/>
              <p:nvPr/>
            </p:nvSpPr>
            <p:spPr>
              <a:xfrm>
                <a:off x="-155885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4" name="Graphic 45">
              <a:extLst>
                <a:ext uri="{FF2B5EF4-FFF2-40B4-BE49-F238E27FC236}">
                  <a16:creationId xmlns:a16="http://schemas.microsoft.com/office/drawing/2014/main" id="{BA0AE414-2557-59F4-710D-801AC2EEDD8B}"/>
                </a:ext>
              </a:extLst>
            </p:cNvPr>
            <p:cNvGrpSpPr/>
            <p:nvPr/>
          </p:nvGrpSpPr>
          <p:grpSpPr>
            <a:xfrm>
              <a:off x="-1615903" y="3057586"/>
              <a:ext cx="51722" cy="51815"/>
              <a:chOff x="-1615903" y="3057586"/>
              <a:chExt cx="51722" cy="51815"/>
            </a:xfrm>
          </p:grpSpPr>
          <p:sp>
            <p:nvSpPr>
              <p:cNvPr id="34148" name="Freeform 34147">
                <a:extLst>
                  <a:ext uri="{FF2B5EF4-FFF2-40B4-BE49-F238E27FC236}">
                    <a16:creationId xmlns:a16="http://schemas.microsoft.com/office/drawing/2014/main" id="{7FC9F99B-A8A2-D0FE-1169-377487AACAF0}"/>
                  </a:ext>
                </a:extLst>
              </p:cNvPr>
              <p:cNvSpPr/>
              <p:nvPr/>
            </p:nvSpPr>
            <p:spPr>
              <a:xfrm>
                <a:off x="-161590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49" name="Freeform 34148">
                <a:extLst>
                  <a:ext uri="{FF2B5EF4-FFF2-40B4-BE49-F238E27FC236}">
                    <a16:creationId xmlns:a16="http://schemas.microsoft.com/office/drawing/2014/main" id="{62DA859A-5D99-C803-49F3-F2DFFA42CB6F}"/>
                  </a:ext>
                </a:extLst>
              </p:cNvPr>
              <p:cNvSpPr/>
              <p:nvPr/>
            </p:nvSpPr>
            <p:spPr>
              <a:xfrm>
                <a:off x="-159004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5" name="Graphic 45">
              <a:extLst>
                <a:ext uri="{FF2B5EF4-FFF2-40B4-BE49-F238E27FC236}">
                  <a16:creationId xmlns:a16="http://schemas.microsoft.com/office/drawing/2014/main" id="{6DB46E0D-93B3-0BFB-4AFB-93EBE6D09900}"/>
                </a:ext>
              </a:extLst>
            </p:cNvPr>
            <p:cNvGrpSpPr/>
            <p:nvPr/>
          </p:nvGrpSpPr>
          <p:grpSpPr>
            <a:xfrm>
              <a:off x="-1626267" y="3057586"/>
              <a:ext cx="51722" cy="51815"/>
              <a:chOff x="-1626267" y="3057586"/>
              <a:chExt cx="51722" cy="51815"/>
            </a:xfrm>
          </p:grpSpPr>
          <p:sp>
            <p:nvSpPr>
              <p:cNvPr id="34146" name="Freeform 34145">
                <a:extLst>
                  <a:ext uri="{FF2B5EF4-FFF2-40B4-BE49-F238E27FC236}">
                    <a16:creationId xmlns:a16="http://schemas.microsoft.com/office/drawing/2014/main" id="{1E5357A8-094A-DFF0-709B-66A8EF7F6B72}"/>
                  </a:ext>
                </a:extLst>
              </p:cNvPr>
              <p:cNvSpPr/>
              <p:nvPr/>
            </p:nvSpPr>
            <p:spPr>
              <a:xfrm>
                <a:off x="-162626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47" name="Freeform 34146">
                <a:extLst>
                  <a:ext uri="{FF2B5EF4-FFF2-40B4-BE49-F238E27FC236}">
                    <a16:creationId xmlns:a16="http://schemas.microsoft.com/office/drawing/2014/main" id="{E72D4CA4-6648-767E-18AF-4FE97B4B4D39}"/>
                  </a:ext>
                </a:extLst>
              </p:cNvPr>
              <p:cNvSpPr/>
              <p:nvPr/>
            </p:nvSpPr>
            <p:spPr>
              <a:xfrm>
                <a:off x="-160040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6" name="Graphic 45">
              <a:extLst>
                <a:ext uri="{FF2B5EF4-FFF2-40B4-BE49-F238E27FC236}">
                  <a16:creationId xmlns:a16="http://schemas.microsoft.com/office/drawing/2014/main" id="{4D71BE92-9329-729C-5395-5AD86AF31298}"/>
                </a:ext>
              </a:extLst>
            </p:cNvPr>
            <p:cNvGrpSpPr/>
            <p:nvPr/>
          </p:nvGrpSpPr>
          <p:grpSpPr>
            <a:xfrm>
              <a:off x="-1641764" y="3057586"/>
              <a:ext cx="51722" cy="51815"/>
              <a:chOff x="-1641764" y="3057586"/>
              <a:chExt cx="51722" cy="51815"/>
            </a:xfrm>
          </p:grpSpPr>
          <p:sp>
            <p:nvSpPr>
              <p:cNvPr id="34144" name="Freeform 34143">
                <a:extLst>
                  <a:ext uri="{FF2B5EF4-FFF2-40B4-BE49-F238E27FC236}">
                    <a16:creationId xmlns:a16="http://schemas.microsoft.com/office/drawing/2014/main" id="{DCB9D4A9-850D-B79D-3CDB-20AD946707DD}"/>
                  </a:ext>
                </a:extLst>
              </p:cNvPr>
              <p:cNvSpPr/>
              <p:nvPr/>
            </p:nvSpPr>
            <p:spPr>
              <a:xfrm>
                <a:off x="-164176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45" name="Freeform 34144">
                <a:extLst>
                  <a:ext uri="{FF2B5EF4-FFF2-40B4-BE49-F238E27FC236}">
                    <a16:creationId xmlns:a16="http://schemas.microsoft.com/office/drawing/2014/main" id="{15DAA26E-28CD-0E7C-867C-EABBAF5EBE07}"/>
                  </a:ext>
                </a:extLst>
              </p:cNvPr>
              <p:cNvSpPr/>
              <p:nvPr/>
            </p:nvSpPr>
            <p:spPr>
              <a:xfrm>
                <a:off x="-161590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7" name="Graphic 45">
              <a:extLst>
                <a:ext uri="{FF2B5EF4-FFF2-40B4-BE49-F238E27FC236}">
                  <a16:creationId xmlns:a16="http://schemas.microsoft.com/office/drawing/2014/main" id="{9F2147B0-DF9D-20DE-234C-26A647F6FEE8}"/>
                </a:ext>
              </a:extLst>
            </p:cNvPr>
            <p:cNvGrpSpPr/>
            <p:nvPr/>
          </p:nvGrpSpPr>
          <p:grpSpPr>
            <a:xfrm>
              <a:off x="-1657452" y="3057586"/>
              <a:ext cx="51818" cy="51815"/>
              <a:chOff x="-1657452" y="3057586"/>
              <a:chExt cx="51818" cy="51815"/>
            </a:xfrm>
          </p:grpSpPr>
          <p:sp>
            <p:nvSpPr>
              <p:cNvPr id="34142" name="Freeform 34141">
                <a:extLst>
                  <a:ext uri="{FF2B5EF4-FFF2-40B4-BE49-F238E27FC236}">
                    <a16:creationId xmlns:a16="http://schemas.microsoft.com/office/drawing/2014/main" id="{F5C56E82-6D71-12C2-AF97-ED557FC4D6A2}"/>
                  </a:ext>
                </a:extLst>
              </p:cNvPr>
              <p:cNvSpPr/>
              <p:nvPr/>
            </p:nvSpPr>
            <p:spPr>
              <a:xfrm>
                <a:off x="-1657452"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43" name="Freeform 34142">
                <a:extLst>
                  <a:ext uri="{FF2B5EF4-FFF2-40B4-BE49-F238E27FC236}">
                    <a16:creationId xmlns:a16="http://schemas.microsoft.com/office/drawing/2014/main" id="{5D8E33D0-A1D3-6175-7C8D-3AFE18C09383}"/>
                  </a:ext>
                </a:extLst>
              </p:cNvPr>
              <p:cNvSpPr/>
              <p:nvPr/>
            </p:nvSpPr>
            <p:spPr>
              <a:xfrm>
                <a:off x="-163149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8" name="Graphic 45">
              <a:extLst>
                <a:ext uri="{FF2B5EF4-FFF2-40B4-BE49-F238E27FC236}">
                  <a16:creationId xmlns:a16="http://schemas.microsoft.com/office/drawing/2014/main" id="{6D01DAE3-3CC8-02E1-FB63-46C787F26758}"/>
                </a:ext>
              </a:extLst>
            </p:cNvPr>
            <p:cNvGrpSpPr/>
            <p:nvPr/>
          </p:nvGrpSpPr>
          <p:grpSpPr>
            <a:xfrm>
              <a:off x="-1678655" y="3057586"/>
              <a:ext cx="51818" cy="51815"/>
              <a:chOff x="-1678655" y="3057586"/>
              <a:chExt cx="51818" cy="51815"/>
            </a:xfrm>
          </p:grpSpPr>
          <p:sp>
            <p:nvSpPr>
              <p:cNvPr id="34140" name="Freeform 34139">
                <a:extLst>
                  <a:ext uri="{FF2B5EF4-FFF2-40B4-BE49-F238E27FC236}">
                    <a16:creationId xmlns:a16="http://schemas.microsoft.com/office/drawing/2014/main" id="{39C68797-54EA-5933-9F34-B942860F66FA}"/>
                  </a:ext>
                </a:extLst>
              </p:cNvPr>
              <p:cNvSpPr/>
              <p:nvPr/>
            </p:nvSpPr>
            <p:spPr>
              <a:xfrm>
                <a:off x="-167865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41" name="Freeform 34140">
                <a:extLst>
                  <a:ext uri="{FF2B5EF4-FFF2-40B4-BE49-F238E27FC236}">
                    <a16:creationId xmlns:a16="http://schemas.microsoft.com/office/drawing/2014/main" id="{9A889815-9374-EB85-0B8B-AD001BFA0BF2}"/>
                  </a:ext>
                </a:extLst>
              </p:cNvPr>
              <p:cNvSpPr/>
              <p:nvPr/>
            </p:nvSpPr>
            <p:spPr>
              <a:xfrm>
                <a:off x="-165269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89" name="Graphic 45">
              <a:extLst>
                <a:ext uri="{FF2B5EF4-FFF2-40B4-BE49-F238E27FC236}">
                  <a16:creationId xmlns:a16="http://schemas.microsoft.com/office/drawing/2014/main" id="{2B727F30-63BE-25FE-5A92-19CD1F63CB80}"/>
                </a:ext>
              </a:extLst>
            </p:cNvPr>
            <p:cNvGrpSpPr/>
            <p:nvPr/>
          </p:nvGrpSpPr>
          <p:grpSpPr>
            <a:xfrm>
              <a:off x="-1691491" y="3057586"/>
              <a:ext cx="51818" cy="51815"/>
              <a:chOff x="-1691491" y="3057586"/>
              <a:chExt cx="51818" cy="51815"/>
            </a:xfrm>
          </p:grpSpPr>
          <p:sp>
            <p:nvSpPr>
              <p:cNvPr id="34138" name="Freeform 34137">
                <a:extLst>
                  <a:ext uri="{FF2B5EF4-FFF2-40B4-BE49-F238E27FC236}">
                    <a16:creationId xmlns:a16="http://schemas.microsoft.com/office/drawing/2014/main" id="{8011CCF1-04D4-F629-B383-16676A895ED2}"/>
                  </a:ext>
                </a:extLst>
              </p:cNvPr>
              <p:cNvSpPr/>
              <p:nvPr/>
            </p:nvSpPr>
            <p:spPr>
              <a:xfrm>
                <a:off x="-169149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39" name="Freeform 34138">
                <a:extLst>
                  <a:ext uri="{FF2B5EF4-FFF2-40B4-BE49-F238E27FC236}">
                    <a16:creationId xmlns:a16="http://schemas.microsoft.com/office/drawing/2014/main" id="{0B7B9E9F-193D-B7C6-85B7-8394570CA947}"/>
                  </a:ext>
                </a:extLst>
              </p:cNvPr>
              <p:cNvSpPr/>
              <p:nvPr/>
            </p:nvSpPr>
            <p:spPr>
              <a:xfrm>
                <a:off x="-166553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0" name="Graphic 45">
              <a:extLst>
                <a:ext uri="{FF2B5EF4-FFF2-40B4-BE49-F238E27FC236}">
                  <a16:creationId xmlns:a16="http://schemas.microsoft.com/office/drawing/2014/main" id="{F6388A63-1430-9424-3A45-611CAE9AE92D}"/>
                </a:ext>
              </a:extLst>
            </p:cNvPr>
            <p:cNvGrpSpPr/>
            <p:nvPr/>
          </p:nvGrpSpPr>
          <p:grpSpPr>
            <a:xfrm>
              <a:off x="-1704517" y="3057586"/>
              <a:ext cx="51818" cy="51815"/>
              <a:chOff x="-1704517" y="3057586"/>
              <a:chExt cx="51818" cy="51815"/>
            </a:xfrm>
          </p:grpSpPr>
          <p:sp>
            <p:nvSpPr>
              <p:cNvPr id="34136" name="Freeform 34135">
                <a:extLst>
                  <a:ext uri="{FF2B5EF4-FFF2-40B4-BE49-F238E27FC236}">
                    <a16:creationId xmlns:a16="http://schemas.microsoft.com/office/drawing/2014/main" id="{7166366E-1BC6-FC10-E04B-ACEE63816A99}"/>
                  </a:ext>
                </a:extLst>
              </p:cNvPr>
              <p:cNvSpPr/>
              <p:nvPr/>
            </p:nvSpPr>
            <p:spPr>
              <a:xfrm>
                <a:off x="-1704517"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37" name="Freeform 34136">
                <a:extLst>
                  <a:ext uri="{FF2B5EF4-FFF2-40B4-BE49-F238E27FC236}">
                    <a16:creationId xmlns:a16="http://schemas.microsoft.com/office/drawing/2014/main" id="{F7D2C49C-DA01-C0EA-FA71-7E9AA0B77A03}"/>
                  </a:ext>
                </a:extLst>
              </p:cNvPr>
              <p:cNvSpPr/>
              <p:nvPr/>
            </p:nvSpPr>
            <p:spPr>
              <a:xfrm>
                <a:off x="-167865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1" name="Graphic 45">
              <a:extLst>
                <a:ext uri="{FF2B5EF4-FFF2-40B4-BE49-F238E27FC236}">
                  <a16:creationId xmlns:a16="http://schemas.microsoft.com/office/drawing/2014/main" id="{4A87B37A-5CB9-5263-0B6D-3B5DD79CDBEE}"/>
                </a:ext>
              </a:extLst>
            </p:cNvPr>
            <p:cNvGrpSpPr/>
            <p:nvPr/>
          </p:nvGrpSpPr>
          <p:grpSpPr>
            <a:xfrm>
              <a:off x="-1714024" y="3057586"/>
              <a:ext cx="51818" cy="51815"/>
              <a:chOff x="-1714024" y="3057586"/>
              <a:chExt cx="51818" cy="51815"/>
            </a:xfrm>
          </p:grpSpPr>
          <p:sp>
            <p:nvSpPr>
              <p:cNvPr id="34134" name="Freeform 34133">
                <a:extLst>
                  <a:ext uri="{FF2B5EF4-FFF2-40B4-BE49-F238E27FC236}">
                    <a16:creationId xmlns:a16="http://schemas.microsoft.com/office/drawing/2014/main" id="{C1B538E6-A5F4-8B71-E128-47A5734B512E}"/>
                  </a:ext>
                </a:extLst>
              </p:cNvPr>
              <p:cNvSpPr/>
              <p:nvPr/>
            </p:nvSpPr>
            <p:spPr>
              <a:xfrm>
                <a:off x="-171402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35" name="Freeform 34134">
                <a:extLst>
                  <a:ext uri="{FF2B5EF4-FFF2-40B4-BE49-F238E27FC236}">
                    <a16:creationId xmlns:a16="http://schemas.microsoft.com/office/drawing/2014/main" id="{E95EEBD6-BA44-EA69-36AE-6B01F78E75F6}"/>
                  </a:ext>
                </a:extLst>
              </p:cNvPr>
              <p:cNvSpPr/>
              <p:nvPr/>
            </p:nvSpPr>
            <p:spPr>
              <a:xfrm>
                <a:off x="-168816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2" name="Graphic 45">
              <a:extLst>
                <a:ext uri="{FF2B5EF4-FFF2-40B4-BE49-F238E27FC236}">
                  <a16:creationId xmlns:a16="http://schemas.microsoft.com/office/drawing/2014/main" id="{4A0D89BD-114F-4005-B09B-9DAC61EE19D7}"/>
                </a:ext>
              </a:extLst>
            </p:cNvPr>
            <p:cNvGrpSpPr/>
            <p:nvPr/>
          </p:nvGrpSpPr>
          <p:grpSpPr>
            <a:xfrm>
              <a:off x="-1709746" y="3057586"/>
              <a:ext cx="51818" cy="51815"/>
              <a:chOff x="-1709746" y="3057586"/>
              <a:chExt cx="51818" cy="51815"/>
            </a:xfrm>
          </p:grpSpPr>
          <p:sp>
            <p:nvSpPr>
              <p:cNvPr id="34132" name="Freeform 34131">
                <a:extLst>
                  <a:ext uri="{FF2B5EF4-FFF2-40B4-BE49-F238E27FC236}">
                    <a16:creationId xmlns:a16="http://schemas.microsoft.com/office/drawing/2014/main" id="{7BF64B8A-DEB7-B9FB-8FD1-3B404E55C56B}"/>
                  </a:ext>
                </a:extLst>
              </p:cNvPr>
              <p:cNvSpPr/>
              <p:nvPr/>
            </p:nvSpPr>
            <p:spPr>
              <a:xfrm>
                <a:off x="-170974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33" name="Freeform 34132">
                <a:extLst>
                  <a:ext uri="{FF2B5EF4-FFF2-40B4-BE49-F238E27FC236}">
                    <a16:creationId xmlns:a16="http://schemas.microsoft.com/office/drawing/2014/main" id="{793891E9-8578-55B8-1794-D22C372F9A87}"/>
                  </a:ext>
                </a:extLst>
              </p:cNvPr>
              <p:cNvSpPr/>
              <p:nvPr/>
            </p:nvSpPr>
            <p:spPr>
              <a:xfrm>
                <a:off x="-168388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3" name="Graphic 45">
              <a:extLst>
                <a:ext uri="{FF2B5EF4-FFF2-40B4-BE49-F238E27FC236}">
                  <a16:creationId xmlns:a16="http://schemas.microsoft.com/office/drawing/2014/main" id="{AF5788A9-82D8-E2EA-0C89-37B23536ECEE}"/>
                </a:ext>
              </a:extLst>
            </p:cNvPr>
            <p:cNvGrpSpPr/>
            <p:nvPr/>
          </p:nvGrpSpPr>
          <p:grpSpPr>
            <a:xfrm>
              <a:off x="-1708605" y="3057586"/>
              <a:ext cx="51818" cy="51815"/>
              <a:chOff x="-1708605" y="3057586"/>
              <a:chExt cx="51818" cy="51815"/>
            </a:xfrm>
          </p:grpSpPr>
          <p:sp>
            <p:nvSpPr>
              <p:cNvPr id="34130" name="Freeform 34129">
                <a:extLst>
                  <a:ext uri="{FF2B5EF4-FFF2-40B4-BE49-F238E27FC236}">
                    <a16:creationId xmlns:a16="http://schemas.microsoft.com/office/drawing/2014/main" id="{B71FE3A6-DDC1-6DC5-12D2-3CC1A55C52C0}"/>
                  </a:ext>
                </a:extLst>
              </p:cNvPr>
              <p:cNvSpPr/>
              <p:nvPr/>
            </p:nvSpPr>
            <p:spPr>
              <a:xfrm>
                <a:off x="-170860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31" name="Freeform 34130">
                <a:extLst>
                  <a:ext uri="{FF2B5EF4-FFF2-40B4-BE49-F238E27FC236}">
                    <a16:creationId xmlns:a16="http://schemas.microsoft.com/office/drawing/2014/main" id="{8B6EAC43-6F2C-6621-917E-AB1A464E09F6}"/>
                  </a:ext>
                </a:extLst>
              </p:cNvPr>
              <p:cNvSpPr/>
              <p:nvPr/>
            </p:nvSpPr>
            <p:spPr>
              <a:xfrm>
                <a:off x="-168274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4" name="Graphic 45">
              <a:extLst>
                <a:ext uri="{FF2B5EF4-FFF2-40B4-BE49-F238E27FC236}">
                  <a16:creationId xmlns:a16="http://schemas.microsoft.com/office/drawing/2014/main" id="{C693302C-0D8E-0B63-4D1F-98B58F60BDFB}"/>
                </a:ext>
              </a:extLst>
            </p:cNvPr>
            <p:cNvGrpSpPr/>
            <p:nvPr/>
          </p:nvGrpSpPr>
          <p:grpSpPr>
            <a:xfrm>
              <a:off x="-1725244" y="3057586"/>
              <a:ext cx="51722" cy="51815"/>
              <a:chOff x="-1725244" y="3057586"/>
              <a:chExt cx="51722" cy="51815"/>
            </a:xfrm>
          </p:grpSpPr>
          <p:sp>
            <p:nvSpPr>
              <p:cNvPr id="34128" name="Freeform 34127">
                <a:extLst>
                  <a:ext uri="{FF2B5EF4-FFF2-40B4-BE49-F238E27FC236}">
                    <a16:creationId xmlns:a16="http://schemas.microsoft.com/office/drawing/2014/main" id="{41944572-8629-4C3A-CB12-5ABF23747E34}"/>
                  </a:ext>
                </a:extLst>
              </p:cNvPr>
              <p:cNvSpPr/>
              <p:nvPr/>
            </p:nvSpPr>
            <p:spPr>
              <a:xfrm>
                <a:off x="-172524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29" name="Freeform 34128">
                <a:extLst>
                  <a:ext uri="{FF2B5EF4-FFF2-40B4-BE49-F238E27FC236}">
                    <a16:creationId xmlns:a16="http://schemas.microsoft.com/office/drawing/2014/main" id="{D7400EEF-E30E-EDDF-388A-39716AC9C1D6}"/>
                  </a:ext>
                </a:extLst>
              </p:cNvPr>
              <p:cNvSpPr/>
              <p:nvPr/>
            </p:nvSpPr>
            <p:spPr>
              <a:xfrm>
                <a:off x="-169938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5" name="Graphic 45">
              <a:extLst>
                <a:ext uri="{FF2B5EF4-FFF2-40B4-BE49-F238E27FC236}">
                  <a16:creationId xmlns:a16="http://schemas.microsoft.com/office/drawing/2014/main" id="{4551CE83-CB91-91CA-EDD0-20C191D6ED0A}"/>
                </a:ext>
              </a:extLst>
            </p:cNvPr>
            <p:cNvGrpSpPr/>
            <p:nvPr/>
          </p:nvGrpSpPr>
          <p:grpSpPr>
            <a:xfrm>
              <a:off x="-1733040" y="3057586"/>
              <a:ext cx="51722" cy="51815"/>
              <a:chOff x="-1733040" y="3057586"/>
              <a:chExt cx="51722" cy="51815"/>
            </a:xfrm>
          </p:grpSpPr>
          <p:sp>
            <p:nvSpPr>
              <p:cNvPr id="34126" name="Freeform 34125">
                <a:extLst>
                  <a:ext uri="{FF2B5EF4-FFF2-40B4-BE49-F238E27FC236}">
                    <a16:creationId xmlns:a16="http://schemas.microsoft.com/office/drawing/2014/main" id="{CECAB691-B649-F3B9-318C-0AA4F334E9FC}"/>
                  </a:ext>
                </a:extLst>
              </p:cNvPr>
              <p:cNvSpPr/>
              <p:nvPr/>
            </p:nvSpPr>
            <p:spPr>
              <a:xfrm>
                <a:off x="-173304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27" name="Freeform 34126">
                <a:extLst>
                  <a:ext uri="{FF2B5EF4-FFF2-40B4-BE49-F238E27FC236}">
                    <a16:creationId xmlns:a16="http://schemas.microsoft.com/office/drawing/2014/main" id="{55B6AF8F-3208-6481-5979-92DEE5478B13}"/>
                  </a:ext>
                </a:extLst>
              </p:cNvPr>
              <p:cNvSpPr/>
              <p:nvPr/>
            </p:nvSpPr>
            <p:spPr>
              <a:xfrm>
                <a:off x="-170717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6" name="Graphic 45">
              <a:extLst>
                <a:ext uri="{FF2B5EF4-FFF2-40B4-BE49-F238E27FC236}">
                  <a16:creationId xmlns:a16="http://schemas.microsoft.com/office/drawing/2014/main" id="{20B94C64-27C5-4B0D-25A8-AB60B3F8C75C}"/>
                </a:ext>
              </a:extLst>
            </p:cNvPr>
            <p:cNvGrpSpPr/>
            <p:nvPr/>
          </p:nvGrpSpPr>
          <p:grpSpPr>
            <a:xfrm>
              <a:off x="-1729903" y="3057586"/>
              <a:ext cx="51818" cy="51815"/>
              <a:chOff x="-1729903" y="3057586"/>
              <a:chExt cx="51818" cy="51815"/>
            </a:xfrm>
          </p:grpSpPr>
          <p:sp>
            <p:nvSpPr>
              <p:cNvPr id="34124" name="Freeform 34123">
                <a:extLst>
                  <a:ext uri="{FF2B5EF4-FFF2-40B4-BE49-F238E27FC236}">
                    <a16:creationId xmlns:a16="http://schemas.microsoft.com/office/drawing/2014/main" id="{4DF542F5-F8D2-1869-D105-C81C56ECA214}"/>
                  </a:ext>
                </a:extLst>
              </p:cNvPr>
              <p:cNvSpPr/>
              <p:nvPr/>
            </p:nvSpPr>
            <p:spPr>
              <a:xfrm>
                <a:off x="-172990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25" name="Freeform 34124">
                <a:extLst>
                  <a:ext uri="{FF2B5EF4-FFF2-40B4-BE49-F238E27FC236}">
                    <a16:creationId xmlns:a16="http://schemas.microsoft.com/office/drawing/2014/main" id="{82A30F2F-07AA-1E68-F369-F7A3EA375D59}"/>
                  </a:ext>
                </a:extLst>
              </p:cNvPr>
              <p:cNvSpPr/>
              <p:nvPr/>
            </p:nvSpPr>
            <p:spPr>
              <a:xfrm>
                <a:off x="-170394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7" name="Graphic 45">
              <a:extLst>
                <a:ext uri="{FF2B5EF4-FFF2-40B4-BE49-F238E27FC236}">
                  <a16:creationId xmlns:a16="http://schemas.microsoft.com/office/drawing/2014/main" id="{6F040604-C25F-0D08-54AD-5F839226156A}"/>
                </a:ext>
              </a:extLst>
            </p:cNvPr>
            <p:cNvGrpSpPr/>
            <p:nvPr/>
          </p:nvGrpSpPr>
          <p:grpSpPr>
            <a:xfrm>
              <a:off x="-1737604" y="3057586"/>
              <a:ext cx="51722" cy="51815"/>
              <a:chOff x="-1737604" y="3057586"/>
              <a:chExt cx="51722" cy="51815"/>
            </a:xfrm>
          </p:grpSpPr>
          <p:sp>
            <p:nvSpPr>
              <p:cNvPr id="34122" name="Freeform 34121">
                <a:extLst>
                  <a:ext uri="{FF2B5EF4-FFF2-40B4-BE49-F238E27FC236}">
                    <a16:creationId xmlns:a16="http://schemas.microsoft.com/office/drawing/2014/main" id="{6BD740A3-1D4F-1266-43C9-6CB1F894C1D2}"/>
                  </a:ext>
                </a:extLst>
              </p:cNvPr>
              <p:cNvSpPr/>
              <p:nvPr/>
            </p:nvSpPr>
            <p:spPr>
              <a:xfrm>
                <a:off x="-173760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23" name="Freeform 34122">
                <a:extLst>
                  <a:ext uri="{FF2B5EF4-FFF2-40B4-BE49-F238E27FC236}">
                    <a16:creationId xmlns:a16="http://schemas.microsoft.com/office/drawing/2014/main" id="{04EF11FF-5157-AF11-CB91-8C04CC8F9FA1}"/>
                  </a:ext>
                </a:extLst>
              </p:cNvPr>
              <p:cNvSpPr/>
              <p:nvPr/>
            </p:nvSpPr>
            <p:spPr>
              <a:xfrm>
                <a:off x="-171174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8" name="Graphic 45">
              <a:extLst>
                <a:ext uri="{FF2B5EF4-FFF2-40B4-BE49-F238E27FC236}">
                  <a16:creationId xmlns:a16="http://schemas.microsoft.com/office/drawing/2014/main" id="{DFB915B4-60EB-FACE-40E7-8058CD0F645B}"/>
                </a:ext>
              </a:extLst>
            </p:cNvPr>
            <p:cNvGrpSpPr/>
            <p:nvPr/>
          </p:nvGrpSpPr>
          <p:grpSpPr>
            <a:xfrm>
              <a:off x="-1740932" y="3057586"/>
              <a:ext cx="51722" cy="51815"/>
              <a:chOff x="-1740932" y="3057586"/>
              <a:chExt cx="51722" cy="51815"/>
            </a:xfrm>
          </p:grpSpPr>
          <p:sp>
            <p:nvSpPr>
              <p:cNvPr id="34120" name="Freeform 34119">
                <a:extLst>
                  <a:ext uri="{FF2B5EF4-FFF2-40B4-BE49-F238E27FC236}">
                    <a16:creationId xmlns:a16="http://schemas.microsoft.com/office/drawing/2014/main" id="{25546396-3BDA-80E0-3062-B28A229C7BD4}"/>
                  </a:ext>
                </a:extLst>
              </p:cNvPr>
              <p:cNvSpPr/>
              <p:nvPr/>
            </p:nvSpPr>
            <p:spPr>
              <a:xfrm>
                <a:off x="-174093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21" name="Freeform 34120">
                <a:extLst>
                  <a:ext uri="{FF2B5EF4-FFF2-40B4-BE49-F238E27FC236}">
                    <a16:creationId xmlns:a16="http://schemas.microsoft.com/office/drawing/2014/main" id="{19844BD1-5F4F-87C7-3640-2D2F450161E7}"/>
                  </a:ext>
                </a:extLst>
              </p:cNvPr>
              <p:cNvSpPr/>
              <p:nvPr/>
            </p:nvSpPr>
            <p:spPr>
              <a:xfrm>
                <a:off x="-171507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799" name="Graphic 45">
              <a:extLst>
                <a:ext uri="{FF2B5EF4-FFF2-40B4-BE49-F238E27FC236}">
                  <a16:creationId xmlns:a16="http://schemas.microsoft.com/office/drawing/2014/main" id="{A1983090-4385-1C06-BC22-BCAF78DC4651}"/>
                </a:ext>
              </a:extLst>
            </p:cNvPr>
            <p:cNvGrpSpPr/>
            <p:nvPr/>
          </p:nvGrpSpPr>
          <p:grpSpPr>
            <a:xfrm>
              <a:off x="-1755764" y="3057586"/>
              <a:ext cx="51818" cy="51815"/>
              <a:chOff x="-1755764" y="3057586"/>
              <a:chExt cx="51818" cy="51815"/>
            </a:xfrm>
          </p:grpSpPr>
          <p:sp>
            <p:nvSpPr>
              <p:cNvPr id="34118" name="Freeform 34117">
                <a:extLst>
                  <a:ext uri="{FF2B5EF4-FFF2-40B4-BE49-F238E27FC236}">
                    <a16:creationId xmlns:a16="http://schemas.microsoft.com/office/drawing/2014/main" id="{5F9938DD-D4AB-F474-0612-1F23143D0592}"/>
                  </a:ext>
                </a:extLst>
              </p:cNvPr>
              <p:cNvSpPr/>
              <p:nvPr/>
            </p:nvSpPr>
            <p:spPr>
              <a:xfrm>
                <a:off x="-175576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19" name="Freeform 34118">
                <a:extLst>
                  <a:ext uri="{FF2B5EF4-FFF2-40B4-BE49-F238E27FC236}">
                    <a16:creationId xmlns:a16="http://schemas.microsoft.com/office/drawing/2014/main" id="{53FBADFF-AFFF-F657-230E-1FBB60AF3724}"/>
                  </a:ext>
                </a:extLst>
              </p:cNvPr>
              <p:cNvSpPr/>
              <p:nvPr/>
            </p:nvSpPr>
            <p:spPr>
              <a:xfrm>
                <a:off x="-172990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0" name="Graphic 45">
              <a:extLst>
                <a:ext uri="{FF2B5EF4-FFF2-40B4-BE49-F238E27FC236}">
                  <a16:creationId xmlns:a16="http://schemas.microsoft.com/office/drawing/2014/main" id="{BCB3AF2B-D691-FAF0-70D8-F0CAAFEED9CF}"/>
                </a:ext>
              </a:extLst>
            </p:cNvPr>
            <p:cNvGrpSpPr/>
            <p:nvPr/>
          </p:nvGrpSpPr>
          <p:grpSpPr>
            <a:xfrm>
              <a:off x="-1765272" y="3057586"/>
              <a:ext cx="51722" cy="51815"/>
              <a:chOff x="-1765272" y="3057586"/>
              <a:chExt cx="51722" cy="51815"/>
            </a:xfrm>
          </p:grpSpPr>
          <p:sp>
            <p:nvSpPr>
              <p:cNvPr id="34116" name="Freeform 34115">
                <a:extLst>
                  <a:ext uri="{FF2B5EF4-FFF2-40B4-BE49-F238E27FC236}">
                    <a16:creationId xmlns:a16="http://schemas.microsoft.com/office/drawing/2014/main" id="{3B4A349A-54F8-EA14-ACEF-A9CB4C7E6BC9}"/>
                  </a:ext>
                </a:extLst>
              </p:cNvPr>
              <p:cNvSpPr/>
              <p:nvPr/>
            </p:nvSpPr>
            <p:spPr>
              <a:xfrm>
                <a:off x="-176527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17" name="Freeform 34116">
                <a:extLst>
                  <a:ext uri="{FF2B5EF4-FFF2-40B4-BE49-F238E27FC236}">
                    <a16:creationId xmlns:a16="http://schemas.microsoft.com/office/drawing/2014/main" id="{1D568F57-4F6E-BA3E-816C-B3820CC737F8}"/>
                  </a:ext>
                </a:extLst>
              </p:cNvPr>
              <p:cNvSpPr/>
              <p:nvPr/>
            </p:nvSpPr>
            <p:spPr>
              <a:xfrm>
                <a:off x="-173941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1" name="Graphic 45">
              <a:extLst>
                <a:ext uri="{FF2B5EF4-FFF2-40B4-BE49-F238E27FC236}">
                  <a16:creationId xmlns:a16="http://schemas.microsoft.com/office/drawing/2014/main" id="{2BA3265B-FEEC-73F0-5225-A062F0AA05B7}"/>
                </a:ext>
              </a:extLst>
            </p:cNvPr>
            <p:cNvGrpSpPr/>
            <p:nvPr/>
          </p:nvGrpSpPr>
          <p:grpSpPr>
            <a:xfrm>
              <a:off x="-1772308" y="3057586"/>
              <a:ext cx="51722" cy="51815"/>
              <a:chOff x="-1772308" y="3057586"/>
              <a:chExt cx="51722" cy="51815"/>
            </a:xfrm>
          </p:grpSpPr>
          <p:sp>
            <p:nvSpPr>
              <p:cNvPr id="34114" name="Freeform 34113">
                <a:extLst>
                  <a:ext uri="{FF2B5EF4-FFF2-40B4-BE49-F238E27FC236}">
                    <a16:creationId xmlns:a16="http://schemas.microsoft.com/office/drawing/2014/main" id="{2BCB0088-2CE4-8AE7-5CD1-AA0547BBF185}"/>
                  </a:ext>
                </a:extLst>
              </p:cNvPr>
              <p:cNvSpPr/>
              <p:nvPr/>
            </p:nvSpPr>
            <p:spPr>
              <a:xfrm>
                <a:off x="-177230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15" name="Freeform 34114">
                <a:extLst>
                  <a:ext uri="{FF2B5EF4-FFF2-40B4-BE49-F238E27FC236}">
                    <a16:creationId xmlns:a16="http://schemas.microsoft.com/office/drawing/2014/main" id="{A7707DD0-F8BC-9FFC-CD08-13CC1F257E5E}"/>
                  </a:ext>
                </a:extLst>
              </p:cNvPr>
              <p:cNvSpPr/>
              <p:nvPr/>
            </p:nvSpPr>
            <p:spPr>
              <a:xfrm>
                <a:off x="-174644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2" name="Graphic 45">
              <a:extLst>
                <a:ext uri="{FF2B5EF4-FFF2-40B4-BE49-F238E27FC236}">
                  <a16:creationId xmlns:a16="http://schemas.microsoft.com/office/drawing/2014/main" id="{B777E53D-54F4-BEB2-15C5-60F5F9C8C67A}"/>
                </a:ext>
              </a:extLst>
            </p:cNvPr>
            <p:cNvGrpSpPr/>
            <p:nvPr/>
          </p:nvGrpSpPr>
          <p:grpSpPr>
            <a:xfrm>
              <a:off x="-1769075" y="3057586"/>
              <a:ext cx="51818" cy="51815"/>
              <a:chOff x="-1769075" y="3057586"/>
              <a:chExt cx="51818" cy="51815"/>
            </a:xfrm>
          </p:grpSpPr>
          <p:sp>
            <p:nvSpPr>
              <p:cNvPr id="34112" name="Freeform 34111">
                <a:extLst>
                  <a:ext uri="{FF2B5EF4-FFF2-40B4-BE49-F238E27FC236}">
                    <a16:creationId xmlns:a16="http://schemas.microsoft.com/office/drawing/2014/main" id="{F7B6AAE5-87CD-2E28-4EC8-94DF24592C41}"/>
                  </a:ext>
                </a:extLst>
              </p:cNvPr>
              <p:cNvSpPr/>
              <p:nvPr/>
            </p:nvSpPr>
            <p:spPr>
              <a:xfrm>
                <a:off x="-176907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13" name="Freeform 34112">
                <a:extLst>
                  <a:ext uri="{FF2B5EF4-FFF2-40B4-BE49-F238E27FC236}">
                    <a16:creationId xmlns:a16="http://schemas.microsoft.com/office/drawing/2014/main" id="{4B292BB9-9811-D33C-92FE-58A6371F79F3}"/>
                  </a:ext>
                </a:extLst>
              </p:cNvPr>
              <p:cNvSpPr/>
              <p:nvPr/>
            </p:nvSpPr>
            <p:spPr>
              <a:xfrm>
                <a:off x="-174321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3" name="Graphic 45">
              <a:extLst>
                <a:ext uri="{FF2B5EF4-FFF2-40B4-BE49-F238E27FC236}">
                  <a16:creationId xmlns:a16="http://schemas.microsoft.com/office/drawing/2014/main" id="{5D0990F8-72D9-1802-F74C-618D10B2D169}"/>
                </a:ext>
              </a:extLst>
            </p:cNvPr>
            <p:cNvGrpSpPr/>
            <p:nvPr/>
          </p:nvGrpSpPr>
          <p:grpSpPr>
            <a:xfrm>
              <a:off x="-1762229" y="3057586"/>
              <a:ext cx="51722" cy="51815"/>
              <a:chOff x="-1762229" y="3057586"/>
              <a:chExt cx="51722" cy="51815"/>
            </a:xfrm>
          </p:grpSpPr>
          <p:sp>
            <p:nvSpPr>
              <p:cNvPr id="34110" name="Freeform 34109">
                <a:extLst>
                  <a:ext uri="{FF2B5EF4-FFF2-40B4-BE49-F238E27FC236}">
                    <a16:creationId xmlns:a16="http://schemas.microsoft.com/office/drawing/2014/main" id="{CE39F09F-A8E9-5940-9293-2949ECF57F84}"/>
                  </a:ext>
                </a:extLst>
              </p:cNvPr>
              <p:cNvSpPr/>
              <p:nvPr/>
            </p:nvSpPr>
            <p:spPr>
              <a:xfrm>
                <a:off x="-176222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11" name="Freeform 34110">
                <a:extLst>
                  <a:ext uri="{FF2B5EF4-FFF2-40B4-BE49-F238E27FC236}">
                    <a16:creationId xmlns:a16="http://schemas.microsoft.com/office/drawing/2014/main" id="{890B4365-5129-3663-0610-629014AAE47C}"/>
                  </a:ext>
                </a:extLst>
              </p:cNvPr>
              <p:cNvSpPr/>
              <p:nvPr/>
            </p:nvSpPr>
            <p:spPr>
              <a:xfrm>
                <a:off x="-173636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4" name="Graphic 45">
              <a:extLst>
                <a:ext uri="{FF2B5EF4-FFF2-40B4-BE49-F238E27FC236}">
                  <a16:creationId xmlns:a16="http://schemas.microsoft.com/office/drawing/2014/main" id="{AA22CF17-00B0-6A57-A1BF-57009962B3BE}"/>
                </a:ext>
              </a:extLst>
            </p:cNvPr>
            <p:cNvGrpSpPr/>
            <p:nvPr/>
          </p:nvGrpSpPr>
          <p:grpSpPr>
            <a:xfrm>
              <a:off x="-1760328" y="3057586"/>
              <a:ext cx="51722" cy="51815"/>
              <a:chOff x="-1760328" y="3057586"/>
              <a:chExt cx="51722" cy="51815"/>
            </a:xfrm>
          </p:grpSpPr>
          <p:sp>
            <p:nvSpPr>
              <p:cNvPr id="34108" name="Freeform 34107">
                <a:extLst>
                  <a:ext uri="{FF2B5EF4-FFF2-40B4-BE49-F238E27FC236}">
                    <a16:creationId xmlns:a16="http://schemas.microsoft.com/office/drawing/2014/main" id="{E8377A4D-6D45-E9BD-F047-1808BA866C50}"/>
                  </a:ext>
                </a:extLst>
              </p:cNvPr>
              <p:cNvSpPr/>
              <p:nvPr/>
            </p:nvSpPr>
            <p:spPr>
              <a:xfrm>
                <a:off x="-176032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09" name="Freeform 34108">
                <a:extLst>
                  <a:ext uri="{FF2B5EF4-FFF2-40B4-BE49-F238E27FC236}">
                    <a16:creationId xmlns:a16="http://schemas.microsoft.com/office/drawing/2014/main" id="{6B3FBD84-3D6A-DC95-C866-137612D77590}"/>
                  </a:ext>
                </a:extLst>
              </p:cNvPr>
              <p:cNvSpPr/>
              <p:nvPr/>
            </p:nvSpPr>
            <p:spPr>
              <a:xfrm>
                <a:off x="-173446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5" name="Graphic 45">
              <a:extLst>
                <a:ext uri="{FF2B5EF4-FFF2-40B4-BE49-F238E27FC236}">
                  <a16:creationId xmlns:a16="http://schemas.microsoft.com/office/drawing/2014/main" id="{FBDCF111-7EFD-D868-7E84-C6099F305A0A}"/>
                </a:ext>
              </a:extLst>
            </p:cNvPr>
            <p:cNvGrpSpPr/>
            <p:nvPr/>
          </p:nvGrpSpPr>
          <p:grpSpPr>
            <a:xfrm>
              <a:off x="-1782291" y="3057586"/>
              <a:ext cx="51722" cy="51815"/>
              <a:chOff x="-1782291" y="3057586"/>
              <a:chExt cx="51722" cy="51815"/>
            </a:xfrm>
          </p:grpSpPr>
          <p:sp>
            <p:nvSpPr>
              <p:cNvPr id="34106" name="Freeform 34105">
                <a:extLst>
                  <a:ext uri="{FF2B5EF4-FFF2-40B4-BE49-F238E27FC236}">
                    <a16:creationId xmlns:a16="http://schemas.microsoft.com/office/drawing/2014/main" id="{D4CB41D7-3166-A56E-75F2-16FFCB2E878A}"/>
                  </a:ext>
                </a:extLst>
              </p:cNvPr>
              <p:cNvSpPr/>
              <p:nvPr/>
            </p:nvSpPr>
            <p:spPr>
              <a:xfrm>
                <a:off x="-178229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07" name="Freeform 34106">
                <a:extLst>
                  <a:ext uri="{FF2B5EF4-FFF2-40B4-BE49-F238E27FC236}">
                    <a16:creationId xmlns:a16="http://schemas.microsoft.com/office/drawing/2014/main" id="{10ECDDB3-253B-AFEE-D8B8-B52B52BB13CA}"/>
                  </a:ext>
                </a:extLst>
              </p:cNvPr>
              <p:cNvSpPr/>
              <p:nvPr/>
            </p:nvSpPr>
            <p:spPr>
              <a:xfrm>
                <a:off x="-175643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6" name="Graphic 45">
              <a:extLst>
                <a:ext uri="{FF2B5EF4-FFF2-40B4-BE49-F238E27FC236}">
                  <a16:creationId xmlns:a16="http://schemas.microsoft.com/office/drawing/2014/main" id="{A726AA9A-559A-621B-68D9-5B1182E4C72A}"/>
                </a:ext>
              </a:extLst>
            </p:cNvPr>
            <p:cNvGrpSpPr/>
            <p:nvPr/>
          </p:nvGrpSpPr>
          <p:grpSpPr>
            <a:xfrm>
              <a:off x="-1844853" y="3057586"/>
              <a:ext cx="51722" cy="51815"/>
              <a:chOff x="-1844853" y="3057586"/>
              <a:chExt cx="51722" cy="51815"/>
            </a:xfrm>
          </p:grpSpPr>
          <p:sp>
            <p:nvSpPr>
              <p:cNvPr id="34104" name="Freeform 34103">
                <a:extLst>
                  <a:ext uri="{FF2B5EF4-FFF2-40B4-BE49-F238E27FC236}">
                    <a16:creationId xmlns:a16="http://schemas.microsoft.com/office/drawing/2014/main" id="{8A1964A7-1F5B-81BE-D8E5-BFE9F917A7ED}"/>
                  </a:ext>
                </a:extLst>
              </p:cNvPr>
              <p:cNvSpPr/>
              <p:nvPr/>
            </p:nvSpPr>
            <p:spPr>
              <a:xfrm>
                <a:off x="-184485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05" name="Freeform 34104">
                <a:extLst>
                  <a:ext uri="{FF2B5EF4-FFF2-40B4-BE49-F238E27FC236}">
                    <a16:creationId xmlns:a16="http://schemas.microsoft.com/office/drawing/2014/main" id="{1F2706BD-4701-25B6-7F2C-6C2DC6F0E9AC}"/>
                  </a:ext>
                </a:extLst>
              </p:cNvPr>
              <p:cNvSpPr/>
              <p:nvPr/>
            </p:nvSpPr>
            <p:spPr>
              <a:xfrm>
                <a:off x="-181899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7" name="Graphic 45">
              <a:extLst>
                <a:ext uri="{FF2B5EF4-FFF2-40B4-BE49-F238E27FC236}">
                  <a16:creationId xmlns:a16="http://schemas.microsoft.com/office/drawing/2014/main" id="{D44691C5-BB6F-E558-2BC9-AF350097DC18}"/>
                </a:ext>
              </a:extLst>
            </p:cNvPr>
            <p:cNvGrpSpPr/>
            <p:nvPr/>
          </p:nvGrpSpPr>
          <p:grpSpPr>
            <a:xfrm>
              <a:off x="-1848181" y="3057586"/>
              <a:ext cx="51722" cy="51815"/>
              <a:chOff x="-1848181" y="3057586"/>
              <a:chExt cx="51722" cy="51815"/>
            </a:xfrm>
          </p:grpSpPr>
          <p:sp>
            <p:nvSpPr>
              <p:cNvPr id="34102" name="Freeform 34101">
                <a:extLst>
                  <a:ext uri="{FF2B5EF4-FFF2-40B4-BE49-F238E27FC236}">
                    <a16:creationId xmlns:a16="http://schemas.microsoft.com/office/drawing/2014/main" id="{3C9DB323-657D-86C4-E9CF-0DBD7F0DCB25}"/>
                  </a:ext>
                </a:extLst>
              </p:cNvPr>
              <p:cNvSpPr/>
              <p:nvPr/>
            </p:nvSpPr>
            <p:spPr>
              <a:xfrm>
                <a:off x="-184818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03" name="Freeform 34102">
                <a:extLst>
                  <a:ext uri="{FF2B5EF4-FFF2-40B4-BE49-F238E27FC236}">
                    <a16:creationId xmlns:a16="http://schemas.microsoft.com/office/drawing/2014/main" id="{66AC7003-DFCD-B14E-0723-76F91A924881}"/>
                  </a:ext>
                </a:extLst>
              </p:cNvPr>
              <p:cNvSpPr/>
              <p:nvPr/>
            </p:nvSpPr>
            <p:spPr>
              <a:xfrm>
                <a:off x="-182231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8" name="Graphic 45">
              <a:extLst>
                <a:ext uri="{FF2B5EF4-FFF2-40B4-BE49-F238E27FC236}">
                  <a16:creationId xmlns:a16="http://schemas.microsoft.com/office/drawing/2014/main" id="{1B8E33BB-4312-44C9-8A8B-5199577D21DB}"/>
                </a:ext>
              </a:extLst>
            </p:cNvPr>
            <p:cNvGrpSpPr/>
            <p:nvPr/>
          </p:nvGrpSpPr>
          <p:grpSpPr>
            <a:xfrm>
              <a:off x="-1850653" y="3057586"/>
              <a:ext cx="51818" cy="51815"/>
              <a:chOff x="-1850653" y="3057586"/>
              <a:chExt cx="51818" cy="51815"/>
            </a:xfrm>
          </p:grpSpPr>
          <p:sp>
            <p:nvSpPr>
              <p:cNvPr id="34100" name="Freeform 34099">
                <a:extLst>
                  <a:ext uri="{FF2B5EF4-FFF2-40B4-BE49-F238E27FC236}">
                    <a16:creationId xmlns:a16="http://schemas.microsoft.com/office/drawing/2014/main" id="{590EA24F-4920-130C-630F-3699D6A5FA49}"/>
                  </a:ext>
                </a:extLst>
              </p:cNvPr>
              <p:cNvSpPr/>
              <p:nvPr/>
            </p:nvSpPr>
            <p:spPr>
              <a:xfrm>
                <a:off x="-185065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101" name="Freeform 34100">
                <a:extLst>
                  <a:ext uri="{FF2B5EF4-FFF2-40B4-BE49-F238E27FC236}">
                    <a16:creationId xmlns:a16="http://schemas.microsoft.com/office/drawing/2014/main" id="{3CE27FA4-A683-6958-9C40-0DD3D289268E}"/>
                  </a:ext>
                </a:extLst>
              </p:cNvPr>
              <p:cNvSpPr/>
              <p:nvPr/>
            </p:nvSpPr>
            <p:spPr>
              <a:xfrm>
                <a:off x="-182469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09" name="Graphic 45">
              <a:extLst>
                <a:ext uri="{FF2B5EF4-FFF2-40B4-BE49-F238E27FC236}">
                  <a16:creationId xmlns:a16="http://schemas.microsoft.com/office/drawing/2014/main" id="{8705D090-47CE-6ADD-0119-8527D9A9A61A}"/>
                </a:ext>
              </a:extLst>
            </p:cNvPr>
            <p:cNvGrpSpPr/>
            <p:nvPr/>
          </p:nvGrpSpPr>
          <p:grpSpPr>
            <a:xfrm>
              <a:off x="-1870715" y="3057586"/>
              <a:ext cx="51722" cy="51815"/>
              <a:chOff x="-1870715" y="3057586"/>
              <a:chExt cx="51722" cy="51815"/>
            </a:xfrm>
          </p:grpSpPr>
          <p:sp>
            <p:nvSpPr>
              <p:cNvPr id="34098" name="Freeform 34097">
                <a:extLst>
                  <a:ext uri="{FF2B5EF4-FFF2-40B4-BE49-F238E27FC236}">
                    <a16:creationId xmlns:a16="http://schemas.microsoft.com/office/drawing/2014/main" id="{9C945203-C73E-AFD2-D9E6-19FBE96704AF}"/>
                  </a:ext>
                </a:extLst>
              </p:cNvPr>
              <p:cNvSpPr/>
              <p:nvPr/>
            </p:nvSpPr>
            <p:spPr>
              <a:xfrm>
                <a:off x="-187071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99" name="Freeform 34098">
                <a:extLst>
                  <a:ext uri="{FF2B5EF4-FFF2-40B4-BE49-F238E27FC236}">
                    <a16:creationId xmlns:a16="http://schemas.microsoft.com/office/drawing/2014/main" id="{913950EB-F6AD-FBF4-BAF9-A4831E2A8EAB}"/>
                  </a:ext>
                </a:extLst>
              </p:cNvPr>
              <p:cNvSpPr/>
              <p:nvPr/>
            </p:nvSpPr>
            <p:spPr>
              <a:xfrm>
                <a:off x="-184485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0" name="Graphic 45">
              <a:extLst>
                <a:ext uri="{FF2B5EF4-FFF2-40B4-BE49-F238E27FC236}">
                  <a16:creationId xmlns:a16="http://schemas.microsoft.com/office/drawing/2014/main" id="{28CE0C5A-F338-1515-A930-7A692BC98AD9}"/>
                </a:ext>
              </a:extLst>
            </p:cNvPr>
            <p:cNvGrpSpPr/>
            <p:nvPr/>
          </p:nvGrpSpPr>
          <p:grpSpPr>
            <a:xfrm>
              <a:off x="-1880222" y="3057586"/>
              <a:ext cx="51722" cy="51815"/>
              <a:chOff x="-1880222" y="3057586"/>
              <a:chExt cx="51722" cy="51815"/>
            </a:xfrm>
          </p:grpSpPr>
          <p:sp>
            <p:nvSpPr>
              <p:cNvPr id="34096" name="Freeform 34095">
                <a:extLst>
                  <a:ext uri="{FF2B5EF4-FFF2-40B4-BE49-F238E27FC236}">
                    <a16:creationId xmlns:a16="http://schemas.microsoft.com/office/drawing/2014/main" id="{CBD4F37C-4B4C-C7AE-E982-2AD2BC4A1F74}"/>
                  </a:ext>
                </a:extLst>
              </p:cNvPr>
              <p:cNvSpPr/>
              <p:nvPr/>
            </p:nvSpPr>
            <p:spPr>
              <a:xfrm>
                <a:off x="-188022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97" name="Freeform 34096">
                <a:extLst>
                  <a:ext uri="{FF2B5EF4-FFF2-40B4-BE49-F238E27FC236}">
                    <a16:creationId xmlns:a16="http://schemas.microsoft.com/office/drawing/2014/main" id="{95F2074B-93CA-DE8E-BA80-A5AC719A748E}"/>
                  </a:ext>
                </a:extLst>
              </p:cNvPr>
              <p:cNvSpPr/>
              <p:nvPr/>
            </p:nvSpPr>
            <p:spPr>
              <a:xfrm>
                <a:off x="-185436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1" name="Graphic 45">
              <a:extLst>
                <a:ext uri="{FF2B5EF4-FFF2-40B4-BE49-F238E27FC236}">
                  <a16:creationId xmlns:a16="http://schemas.microsoft.com/office/drawing/2014/main" id="{980A61E6-A7E3-F513-19B1-FCEF9036D604}"/>
                </a:ext>
              </a:extLst>
            </p:cNvPr>
            <p:cNvGrpSpPr/>
            <p:nvPr/>
          </p:nvGrpSpPr>
          <p:grpSpPr>
            <a:xfrm>
              <a:off x="-1886878" y="3057586"/>
              <a:ext cx="51722" cy="51815"/>
              <a:chOff x="-1886878" y="3057586"/>
              <a:chExt cx="51722" cy="51815"/>
            </a:xfrm>
          </p:grpSpPr>
          <p:sp>
            <p:nvSpPr>
              <p:cNvPr id="34094" name="Freeform 34093">
                <a:extLst>
                  <a:ext uri="{FF2B5EF4-FFF2-40B4-BE49-F238E27FC236}">
                    <a16:creationId xmlns:a16="http://schemas.microsoft.com/office/drawing/2014/main" id="{7DB5B2D8-142A-D346-F468-35F28A2F4149}"/>
                  </a:ext>
                </a:extLst>
              </p:cNvPr>
              <p:cNvSpPr/>
              <p:nvPr/>
            </p:nvSpPr>
            <p:spPr>
              <a:xfrm>
                <a:off x="-188687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95" name="Freeform 34094">
                <a:extLst>
                  <a:ext uri="{FF2B5EF4-FFF2-40B4-BE49-F238E27FC236}">
                    <a16:creationId xmlns:a16="http://schemas.microsoft.com/office/drawing/2014/main" id="{1129D179-2850-419B-AB9E-7CAB238DDD96}"/>
                  </a:ext>
                </a:extLst>
              </p:cNvPr>
              <p:cNvSpPr/>
              <p:nvPr/>
            </p:nvSpPr>
            <p:spPr>
              <a:xfrm>
                <a:off x="-186101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2" name="Graphic 45">
              <a:extLst>
                <a:ext uri="{FF2B5EF4-FFF2-40B4-BE49-F238E27FC236}">
                  <a16:creationId xmlns:a16="http://schemas.microsoft.com/office/drawing/2014/main" id="{0FF1A530-5564-192F-0FDB-04F322E92E57}"/>
                </a:ext>
              </a:extLst>
            </p:cNvPr>
            <p:cNvGrpSpPr/>
            <p:nvPr/>
          </p:nvGrpSpPr>
          <p:grpSpPr>
            <a:xfrm>
              <a:off x="-1883835" y="3057586"/>
              <a:ext cx="51722" cy="51815"/>
              <a:chOff x="-1883835" y="3057586"/>
              <a:chExt cx="51722" cy="51815"/>
            </a:xfrm>
          </p:grpSpPr>
          <p:sp>
            <p:nvSpPr>
              <p:cNvPr id="34092" name="Freeform 34091">
                <a:extLst>
                  <a:ext uri="{FF2B5EF4-FFF2-40B4-BE49-F238E27FC236}">
                    <a16:creationId xmlns:a16="http://schemas.microsoft.com/office/drawing/2014/main" id="{096728B5-BF83-D4CD-828D-08AD1E4DFDD5}"/>
                  </a:ext>
                </a:extLst>
              </p:cNvPr>
              <p:cNvSpPr/>
              <p:nvPr/>
            </p:nvSpPr>
            <p:spPr>
              <a:xfrm>
                <a:off x="-188383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93" name="Freeform 34092">
                <a:extLst>
                  <a:ext uri="{FF2B5EF4-FFF2-40B4-BE49-F238E27FC236}">
                    <a16:creationId xmlns:a16="http://schemas.microsoft.com/office/drawing/2014/main" id="{9E2332A6-B9F5-3754-7C20-05A40F1248E7}"/>
                  </a:ext>
                </a:extLst>
              </p:cNvPr>
              <p:cNvSpPr/>
              <p:nvPr/>
            </p:nvSpPr>
            <p:spPr>
              <a:xfrm>
                <a:off x="-185797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3" name="Graphic 45">
              <a:extLst>
                <a:ext uri="{FF2B5EF4-FFF2-40B4-BE49-F238E27FC236}">
                  <a16:creationId xmlns:a16="http://schemas.microsoft.com/office/drawing/2014/main" id="{34A2A21A-EB98-A86E-D802-A81606BC2572}"/>
                </a:ext>
              </a:extLst>
            </p:cNvPr>
            <p:cNvGrpSpPr/>
            <p:nvPr/>
          </p:nvGrpSpPr>
          <p:grpSpPr>
            <a:xfrm>
              <a:off x="-1877370" y="3057586"/>
              <a:ext cx="51722" cy="51815"/>
              <a:chOff x="-1877370" y="3057586"/>
              <a:chExt cx="51722" cy="51815"/>
            </a:xfrm>
          </p:grpSpPr>
          <p:sp>
            <p:nvSpPr>
              <p:cNvPr id="34090" name="Freeform 34089">
                <a:extLst>
                  <a:ext uri="{FF2B5EF4-FFF2-40B4-BE49-F238E27FC236}">
                    <a16:creationId xmlns:a16="http://schemas.microsoft.com/office/drawing/2014/main" id="{DE4443B7-9439-E7A3-F689-EDDD018BA1B4}"/>
                  </a:ext>
                </a:extLst>
              </p:cNvPr>
              <p:cNvSpPr/>
              <p:nvPr/>
            </p:nvSpPr>
            <p:spPr>
              <a:xfrm>
                <a:off x="-187737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91" name="Freeform 34090">
                <a:extLst>
                  <a:ext uri="{FF2B5EF4-FFF2-40B4-BE49-F238E27FC236}">
                    <a16:creationId xmlns:a16="http://schemas.microsoft.com/office/drawing/2014/main" id="{0C278DF7-E228-5D0C-141C-8D11F0DE66EC}"/>
                  </a:ext>
                </a:extLst>
              </p:cNvPr>
              <p:cNvSpPr/>
              <p:nvPr/>
            </p:nvSpPr>
            <p:spPr>
              <a:xfrm>
                <a:off x="-185150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4" name="Graphic 45">
              <a:extLst>
                <a:ext uri="{FF2B5EF4-FFF2-40B4-BE49-F238E27FC236}">
                  <a16:creationId xmlns:a16="http://schemas.microsoft.com/office/drawing/2014/main" id="{63F39DB7-CEC4-491C-F9E7-9A2607B31D1E}"/>
                </a:ext>
              </a:extLst>
            </p:cNvPr>
            <p:cNvGrpSpPr/>
            <p:nvPr/>
          </p:nvGrpSpPr>
          <p:grpSpPr>
            <a:xfrm>
              <a:off x="-1875088" y="3057586"/>
              <a:ext cx="51722" cy="51815"/>
              <a:chOff x="-1875088" y="3057586"/>
              <a:chExt cx="51722" cy="51815"/>
            </a:xfrm>
          </p:grpSpPr>
          <p:sp>
            <p:nvSpPr>
              <p:cNvPr id="34088" name="Freeform 34087">
                <a:extLst>
                  <a:ext uri="{FF2B5EF4-FFF2-40B4-BE49-F238E27FC236}">
                    <a16:creationId xmlns:a16="http://schemas.microsoft.com/office/drawing/2014/main" id="{162B4BCC-7EBB-192A-E277-036E471EC564}"/>
                  </a:ext>
                </a:extLst>
              </p:cNvPr>
              <p:cNvSpPr/>
              <p:nvPr/>
            </p:nvSpPr>
            <p:spPr>
              <a:xfrm>
                <a:off x="-187508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89" name="Freeform 34088">
                <a:extLst>
                  <a:ext uri="{FF2B5EF4-FFF2-40B4-BE49-F238E27FC236}">
                    <a16:creationId xmlns:a16="http://schemas.microsoft.com/office/drawing/2014/main" id="{AD68C71F-C205-7B61-B24E-865F9F28B066}"/>
                  </a:ext>
                </a:extLst>
              </p:cNvPr>
              <p:cNvSpPr/>
              <p:nvPr/>
            </p:nvSpPr>
            <p:spPr>
              <a:xfrm>
                <a:off x="-184922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5" name="Graphic 45">
              <a:extLst>
                <a:ext uri="{FF2B5EF4-FFF2-40B4-BE49-F238E27FC236}">
                  <a16:creationId xmlns:a16="http://schemas.microsoft.com/office/drawing/2014/main" id="{0665F65D-807E-2446-EF3B-B695480345A5}"/>
                </a:ext>
              </a:extLst>
            </p:cNvPr>
            <p:cNvGrpSpPr/>
            <p:nvPr/>
          </p:nvGrpSpPr>
          <p:grpSpPr>
            <a:xfrm>
              <a:off x="-1902376" y="3057586"/>
              <a:ext cx="51722" cy="51815"/>
              <a:chOff x="-1902376" y="3057586"/>
              <a:chExt cx="51722" cy="51815"/>
            </a:xfrm>
          </p:grpSpPr>
          <p:sp>
            <p:nvSpPr>
              <p:cNvPr id="34086" name="Freeform 34085">
                <a:extLst>
                  <a:ext uri="{FF2B5EF4-FFF2-40B4-BE49-F238E27FC236}">
                    <a16:creationId xmlns:a16="http://schemas.microsoft.com/office/drawing/2014/main" id="{F3546854-758F-0816-561D-6617B66A6CDD}"/>
                  </a:ext>
                </a:extLst>
              </p:cNvPr>
              <p:cNvSpPr/>
              <p:nvPr/>
            </p:nvSpPr>
            <p:spPr>
              <a:xfrm>
                <a:off x="-190237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87" name="Freeform 34086">
                <a:extLst>
                  <a:ext uri="{FF2B5EF4-FFF2-40B4-BE49-F238E27FC236}">
                    <a16:creationId xmlns:a16="http://schemas.microsoft.com/office/drawing/2014/main" id="{73849D2D-A1B8-2F35-36A9-FDDF3A0DE307}"/>
                  </a:ext>
                </a:extLst>
              </p:cNvPr>
              <p:cNvSpPr/>
              <p:nvPr/>
            </p:nvSpPr>
            <p:spPr>
              <a:xfrm>
                <a:off x="-187651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6" name="Graphic 45">
              <a:extLst>
                <a:ext uri="{FF2B5EF4-FFF2-40B4-BE49-F238E27FC236}">
                  <a16:creationId xmlns:a16="http://schemas.microsoft.com/office/drawing/2014/main" id="{70AE884F-0B18-A20A-7530-409717D6DECF}"/>
                </a:ext>
              </a:extLst>
            </p:cNvPr>
            <p:cNvGrpSpPr/>
            <p:nvPr/>
          </p:nvGrpSpPr>
          <p:grpSpPr>
            <a:xfrm>
              <a:off x="-1906179" y="3057586"/>
              <a:ext cx="51818" cy="51815"/>
              <a:chOff x="-1906179" y="3057586"/>
              <a:chExt cx="51818" cy="51815"/>
            </a:xfrm>
          </p:grpSpPr>
          <p:sp>
            <p:nvSpPr>
              <p:cNvPr id="34084" name="Freeform 34083">
                <a:extLst>
                  <a:ext uri="{FF2B5EF4-FFF2-40B4-BE49-F238E27FC236}">
                    <a16:creationId xmlns:a16="http://schemas.microsoft.com/office/drawing/2014/main" id="{5074A562-DE50-0C34-6149-7310109A5956}"/>
                  </a:ext>
                </a:extLst>
              </p:cNvPr>
              <p:cNvSpPr/>
              <p:nvPr/>
            </p:nvSpPr>
            <p:spPr>
              <a:xfrm>
                <a:off x="-1906179"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85" name="Freeform 34084">
                <a:extLst>
                  <a:ext uri="{FF2B5EF4-FFF2-40B4-BE49-F238E27FC236}">
                    <a16:creationId xmlns:a16="http://schemas.microsoft.com/office/drawing/2014/main" id="{F5D95DCE-A7A2-D60B-3E6D-07ECCECB8E29}"/>
                  </a:ext>
                </a:extLst>
              </p:cNvPr>
              <p:cNvSpPr/>
              <p:nvPr/>
            </p:nvSpPr>
            <p:spPr>
              <a:xfrm>
                <a:off x="-188022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7" name="Graphic 45">
              <a:extLst>
                <a:ext uri="{FF2B5EF4-FFF2-40B4-BE49-F238E27FC236}">
                  <a16:creationId xmlns:a16="http://schemas.microsoft.com/office/drawing/2014/main" id="{34B65530-DE84-AD61-72FB-C40ECA63409F}"/>
                </a:ext>
              </a:extLst>
            </p:cNvPr>
            <p:cNvGrpSpPr/>
            <p:nvPr/>
          </p:nvGrpSpPr>
          <p:grpSpPr>
            <a:xfrm>
              <a:off x="-1908176" y="3057586"/>
              <a:ext cx="51722" cy="51815"/>
              <a:chOff x="-1908176" y="3057586"/>
              <a:chExt cx="51722" cy="51815"/>
            </a:xfrm>
          </p:grpSpPr>
          <p:sp>
            <p:nvSpPr>
              <p:cNvPr id="34082" name="Freeform 34081">
                <a:extLst>
                  <a:ext uri="{FF2B5EF4-FFF2-40B4-BE49-F238E27FC236}">
                    <a16:creationId xmlns:a16="http://schemas.microsoft.com/office/drawing/2014/main" id="{FB5454EA-8DFA-7897-08FF-622CE6EE7E15}"/>
                  </a:ext>
                </a:extLst>
              </p:cNvPr>
              <p:cNvSpPr/>
              <p:nvPr/>
            </p:nvSpPr>
            <p:spPr>
              <a:xfrm>
                <a:off x="-190817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83" name="Freeform 34082">
                <a:extLst>
                  <a:ext uri="{FF2B5EF4-FFF2-40B4-BE49-F238E27FC236}">
                    <a16:creationId xmlns:a16="http://schemas.microsoft.com/office/drawing/2014/main" id="{8D01B070-B02E-CF44-94CC-71D013AD1590}"/>
                  </a:ext>
                </a:extLst>
              </p:cNvPr>
              <p:cNvSpPr/>
              <p:nvPr/>
            </p:nvSpPr>
            <p:spPr>
              <a:xfrm>
                <a:off x="-188231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8" name="Graphic 45">
              <a:extLst>
                <a:ext uri="{FF2B5EF4-FFF2-40B4-BE49-F238E27FC236}">
                  <a16:creationId xmlns:a16="http://schemas.microsoft.com/office/drawing/2014/main" id="{56C53F43-1CF5-9F24-6D25-E53A0BEF839C}"/>
                </a:ext>
              </a:extLst>
            </p:cNvPr>
            <p:cNvGrpSpPr/>
            <p:nvPr/>
          </p:nvGrpSpPr>
          <p:grpSpPr>
            <a:xfrm>
              <a:off x="-1917874" y="3057586"/>
              <a:ext cx="51722" cy="51815"/>
              <a:chOff x="-1917874" y="3057586"/>
              <a:chExt cx="51722" cy="51815"/>
            </a:xfrm>
          </p:grpSpPr>
          <p:sp>
            <p:nvSpPr>
              <p:cNvPr id="34080" name="Freeform 34079">
                <a:extLst>
                  <a:ext uri="{FF2B5EF4-FFF2-40B4-BE49-F238E27FC236}">
                    <a16:creationId xmlns:a16="http://schemas.microsoft.com/office/drawing/2014/main" id="{4E225AC3-D8C6-2101-AA8F-954F221327A1}"/>
                  </a:ext>
                </a:extLst>
              </p:cNvPr>
              <p:cNvSpPr/>
              <p:nvPr/>
            </p:nvSpPr>
            <p:spPr>
              <a:xfrm>
                <a:off x="-191787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81" name="Freeform 34080">
                <a:extLst>
                  <a:ext uri="{FF2B5EF4-FFF2-40B4-BE49-F238E27FC236}">
                    <a16:creationId xmlns:a16="http://schemas.microsoft.com/office/drawing/2014/main" id="{31FACCEF-9448-BAF3-D302-0C9FC054A57A}"/>
                  </a:ext>
                </a:extLst>
              </p:cNvPr>
              <p:cNvSpPr/>
              <p:nvPr/>
            </p:nvSpPr>
            <p:spPr>
              <a:xfrm>
                <a:off x="-189201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19" name="Graphic 45">
              <a:extLst>
                <a:ext uri="{FF2B5EF4-FFF2-40B4-BE49-F238E27FC236}">
                  <a16:creationId xmlns:a16="http://schemas.microsoft.com/office/drawing/2014/main" id="{B34B1044-4B5E-92AC-A576-6F021F621463}"/>
                </a:ext>
              </a:extLst>
            </p:cNvPr>
            <p:cNvGrpSpPr/>
            <p:nvPr/>
          </p:nvGrpSpPr>
          <p:grpSpPr>
            <a:xfrm>
              <a:off x="-1938506" y="3057586"/>
              <a:ext cx="51818" cy="51815"/>
              <a:chOff x="-1938506" y="3057586"/>
              <a:chExt cx="51818" cy="51815"/>
            </a:xfrm>
          </p:grpSpPr>
          <p:sp>
            <p:nvSpPr>
              <p:cNvPr id="34078" name="Freeform 34077">
                <a:extLst>
                  <a:ext uri="{FF2B5EF4-FFF2-40B4-BE49-F238E27FC236}">
                    <a16:creationId xmlns:a16="http://schemas.microsoft.com/office/drawing/2014/main" id="{87223341-3DE9-E3DB-FC96-2DA128B66BE1}"/>
                  </a:ext>
                </a:extLst>
              </p:cNvPr>
              <p:cNvSpPr/>
              <p:nvPr/>
            </p:nvSpPr>
            <p:spPr>
              <a:xfrm>
                <a:off x="-193850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79" name="Freeform 34078">
                <a:extLst>
                  <a:ext uri="{FF2B5EF4-FFF2-40B4-BE49-F238E27FC236}">
                    <a16:creationId xmlns:a16="http://schemas.microsoft.com/office/drawing/2014/main" id="{C607D280-A635-CF0A-21E6-1816B4556F35}"/>
                  </a:ext>
                </a:extLst>
              </p:cNvPr>
              <p:cNvSpPr/>
              <p:nvPr/>
            </p:nvSpPr>
            <p:spPr>
              <a:xfrm>
                <a:off x="-191264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0" name="Graphic 45">
              <a:extLst>
                <a:ext uri="{FF2B5EF4-FFF2-40B4-BE49-F238E27FC236}">
                  <a16:creationId xmlns:a16="http://schemas.microsoft.com/office/drawing/2014/main" id="{84E0BB6F-A30D-32EC-7DDA-DE727BF94D7C}"/>
                </a:ext>
              </a:extLst>
            </p:cNvPr>
            <p:cNvGrpSpPr/>
            <p:nvPr/>
          </p:nvGrpSpPr>
          <p:grpSpPr>
            <a:xfrm>
              <a:off x="-1954384" y="3057586"/>
              <a:ext cx="51722" cy="51815"/>
              <a:chOff x="-1954384" y="3057586"/>
              <a:chExt cx="51722" cy="51815"/>
            </a:xfrm>
          </p:grpSpPr>
          <p:sp>
            <p:nvSpPr>
              <p:cNvPr id="34076" name="Freeform 34075">
                <a:extLst>
                  <a:ext uri="{FF2B5EF4-FFF2-40B4-BE49-F238E27FC236}">
                    <a16:creationId xmlns:a16="http://schemas.microsoft.com/office/drawing/2014/main" id="{8275C857-0A1F-9769-2F5F-61B207951B33}"/>
                  </a:ext>
                </a:extLst>
              </p:cNvPr>
              <p:cNvSpPr/>
              <p:nvPr/>
            </p:nvSpPr>
            <p:spPr>
              <a:xfrm>
                <a:off x="-195438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77" name="Freeform 34076">
                <a:extLst>
                  <a:ext uri="{FF2B5EF4-FFF2-40B4-BE49-F238E27FC236}">
                    <a16:creationId xmlns:a16="http://schemas.microsoft.com/office/drawing/2014/main" id="{4CDB25D0-F42D-6672-EC2E-18C511793865}"/>
                  </a:ext>
                </a:extLst>
              </p:cNvPr>
              <p:cNvSpPr/>
              <p:nvPr/>
            </p:nvSpPr>
            <p:spPr>
              <a:xfrm>
                <a:off x="-192852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1" name="Graphic 45">
              <a:extLst>
                <a:ext uri="{FF2B5EF4-FFF2-40B4-BE49-F238E27FC236}">
                  <a16:creationId xmlns:a16="http://schemas.microsoft.com/office/drawing/2014/main" id="{30E723F0-DB40-F4C3-A3ED-4453D3A89B87}"/>
                </a:ext>
              </a:extLst>
            </p:cNvPr>
            <p:cNvGrpSpPr/>
            <p:nvPr/>
          </p:nvGrpSpPr>
          <p:grpSpPr>
            <a:xfrm>
              <a:off x="-1958853" y="3057586"/>
              <a:ext cx="51722" cy="51815"/>
              <a:chOff x="-1958853" y="3057586"/>
              <a:chExt cx="51722" cy="51815"/>
            </a:xfrm>
          </p:grpSpPr>
          <p:sp>
            <p:nvSpPr>
              <p:cNvPr id="34074" name="Freeform 34073">
                <a:extLst>
                  <a:ext uri="{FF2B5EF4-FFF2-40B4-BE49-F238E27FC236}">
                    <a16:creationId xmlns:a16="http://schemas.microsoft.com/office/drawing/2014/main" id="{5B322423-8E73-B405-7FD4-CEB4B0DAD682}"/>
                  </a:ext>
                </a:extLst>
              </p:cNvPr>
              <p:cNvSpPr/>
              <p:nvPr/>
            </p:nvSpPr>
            <p:spPr>
              <a:xfrm>
                <a:off x="-195885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75" name="Freeform 34074">
                <a:extLst>
                  <a:ext uri="{FF2B5EF4-FFF2-40B4-BE49-F238E27FC236}">
                    <a16:creationId xmlns:a16="http://schemas.microsoft.com/office/drawing/2014/main" id="{7EFEC1A5-077C-C6A4-4495-7D8F2BE8E52C}"/>
                  </a:ext>
                </a:extLst>
              </p:cNvPr>
              <p:cNvSpPr/>
              <p:nvPr/>
            </p:nvSpPr>
            <p:spPr>
              <a:xfrm>
                <a:off x="-193299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2" name="Graphic 45">
              <a:extLst>
                <a:ext uri="{FF2B5EF4-FFF2-40B4-BE49-F238E27FC236}">
                  <a16:creationId xmlns:a16="http://schemas.microsoft.com/office/drawing/2014/main" id="{3A3126C4-607B-10ED-0653-9122BA42AF85}"/>
                </a:ext>
              </a:extLst>
            </p:cNvPr>
            <p:cNvGrpSpPr/>
            <p:nvPr/>
          </p:nvGrpSpPr>
          <p:grpSpPr>
            <a:xfrm>
              <a:off x="-1975206" y="3057586"/>
              <a:ext cx="51722" cy="51815"/>
              <a:chOff x="-1975206" y="3057586"/>
              <a:chExt cx="51722" cy="51815"/>
            </a:xfrm>
          </p:grpSpPr>
          <p:sp>
            <p:nvSpPr>
              <p:cNvPr id="34072" name="Freeform 34071">
                <a:extLst>
                  <a:ext uri="{FF2B5EF4-FFF2-40B4-BE49-F238E27FC236}">
                    <a16:creationId xmlns:a16="http://schemas.microsoft.com/office/drawing/2014/main" id="{453621FA-148D-9126-F5FF-D4C7DD9CD91F}"/>
                  </a:ext>
                </a:extLst>
              </p:cNvPr>
              <p:cNvSpPr/>
              <p:nvPr/>
            </p:nvSpPr>
            <p:spPr>
              <a:xfrm>
                <a:off x="-197520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73" name="Freeform 34072">
                <a:extLst>
                  <a:ext uri="{FF2B5EF4-FFF2-40B4-BE49-F238E27FC236}">
                    <a16:creationId xmlns:a16="http://schemas.microsoft.com/office/drawing/2014/main" id="{24982904-3979-11E5-D647-76B0D76CD774}"/>
                  </a:ext>
                </a:extLst>
              </p:cNvPr>
              <p:cNvSpPr/>
              <p:nvPr/>
            </p:nvSpPr>
            <p:spPr>
              <a:xfrm>
                <a:off x="-194934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3" name="Graphic 45">
              <a:extLst>
                <a:ext uri="{FF2B5EF4-FFF2-40B4-BE49-F238E27FC236}">
                  <a16:creationId xmlns:a16="http://schemas.microsoft.com/office/drawing/2014/main" id="{B63D5F65-B651-D5B4-289C-05DF1863E82E}"/>
                </a:ext>
              </a:extLst>
            </p:cNvPr>
            <p:cNvGrpSpPr/>
            <p:nvPr/>
          </p:nvGrpSpPr>
          <p:grpSpPr>
            <a:xfrm>
              <a:off x="-1985760" y="3057586"/>
              <a:ext cx="51722" cy="51815"/>
              <a:chOff x="-1985760" y="3057586"/>
              <a:chExt cx="51722" cy="51815"/>
            </a:xfrm>
          </p:grpSpPr>
          <p:sp>
            <p:nvSpPr>
              <p:cNvPr id="34070" name="Freeform 34069">
                <a:extLst>
                  <a:ext uri="{FF2B5EF4-FFF2-40B4-BE49-F238E27FC236}">
                    <a16:creationId xmlns:a16="http://schemas.microsoft.com/office/drawing/2014/main" id="{9D4A69C5-DE74-128D-9A45-F3C9E5F6FF57}"/>
                  </a:ext>
                </a:extLst>
              </p:cNvPr>
              <p:cNvSpPr/>
              <p:nvPr/>
            </p:nvSpPr>
            <p:spPr>
              <a:xfrm>
                <a:off x="-198576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71" name="Freeform 34070">
                <a:extLst>
                  <a:ext uri="{FF2B5EF4-FFF2-40B4-BE49-F238E27FC236}">
                    <a16:creationId xmlns:a16="http://schemas.microsoft.com/office/drawing/2014/main" id="{149E7DEA-DE2D-6CF1-633E-E40494CBCFA5}"/>
                  </a:ext>
                </a:extLst>
              </p:cNvPr>
              <p:cNvSpPr/>
              <p:nvPr/>
            </p:nvSpPr>
            <p:spPr>
              <a:xfrm>
                <a:off x="-195989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4" name="Graphic 45">
              <a:extLst>
                <a:ext uri="{FF2B5EF4-FFF2-40B4-BE49-F238E27FC236}">
                  <a16:creationId xmlns:a16="http://schemas.microsoft.com/office/drawing/2014/main" id="{B14E35C0-7C7F-F362-4B07-A50329E05E99}"/>
                </a:ext>
              </a:extLst>
            </p:cNvPr>
            <p:cNvGrpSpPr/>
            <p:nvPr/>
          </p:nvGrpSpPr>
          <p:grpSpPr>
            <a:xfrm>
              <a:off x="-1995934" y="3057586"/>
              <a:ext cx="51722" cy="51815"/>
              <a:chOff x="-1995934" y="3057586"/>
              <a:chExt cx="51722" cy="51815"/>
            </a:xfrm>
          </p:grpSpPr>
          <p:sp>
            <p:nvSpPr>
              <p:cNvPr id="34068" name="Freeform 34067">
                <a:extLst>
                  <a:ext uri="{FF2B5EF4-FFF2-40B4-BE49-F238E27FC236}">
                    <a16:creationId xmlns:a16="http://schemas.microsoft.com/office/drawing/2014/main" id="{6514CF15-96EE-2BBC-AA78-F31C244D7C9B}"/>
                  </a:ext>
                </a:extLst>
              </p:cNvPr>
              <p:cNvSpPr/>
              <p:nvPr/>
            </p:nvSpPr>
            <p:spPr>
              <a:xfrm>
                <a:off x="-199593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69" name="Freeform 34068">
                <a:extLst>
                  <a:ext uri="{FF2B5EF4-FFF2-40B4-BE49-F238E27FC236}">
                    <a16:creationId xmlns:a16="http://schemas.microsoft.com/office/drawing/2014/main" id="{8FDB0675-F9F5-EC5C-F606-250889C0A045}"/>
                  </a:ext>
                </a:extLst>
              </p:cNvPr>
              <p:cNvSpPr/>
              <p:nvPr/>
            </p:nvSpPr>
            <p:spPr>
              <a:xfrm>
                <a:off x="-197007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5" name="Graphic 45">
              <a:extLst>
                <a:ext uri="{FF2B5EF4-FFF2-40B4-BE49-F238E27FC236}">
                  <a16:creationId xmlns:a16="http://schemas.microsoft.com/office/drawing/2014/main" id="{65586FA9-C15D-25DD-55F2-AC239E79500C}"/>
                </a:ext>
              </a:extLst>
            </p:cNvPr>
            <p:cNvGrpSpPr/>
            <p:nvPr/>
          </p:nvGrpSpPr>
          <p:grpSpPr>
            <a:xfrm>
              <a:off x="-1999737" y="3057586"/>
              <a:ext cx="51722" cy="51815"/>
              <a:chOff x="-1999737" y="3057586"/>
              <a:chExt cx="51722" cy="51815"/>
            </a:xfrm>
          </p:grpSpPr>
          <p:sp>
            <p:nvSpPr>
              <p:cNvPr id="34066" name="Freeform 34065">
                <a:extLst>
                  <a:ext uri="{FF2B5EF4-FFF2-40B4-BE49-F238E27FC236}">
                    <a16:creationId xmlns:a16="http://schemas.microsoft.com/office/drawing/2014/main" id="{A4FC0DEF-A48C-C6CC-CB6F-F36D1A2784A5}"/>
                  </a:ext>
                </a:extLst>
              </p:cNvPr>
              <p:cNvSpPr/>
              <p:nvPr/>
            </p:nvSpPr>
            <p:spPr>
              <a:xfrm>
                <a:off x="-199973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67" name="Freeform 34066">
                <a:extLst>
                  <a:ext uri="{FF2B5EF4-FFF2-40B4-BE49-F238E27FC236}">
                    <a16:creationId xmlns:a16="http://schemas.microsoft.com/office/drawing/2014/main" id="{BADC7575-C06F-DF5E-B46D-CF5444CF5226}"/>
                  </a:ext>
                </a:extLst>
              </p:cNvPr>
              <p:cNvSpPr/>
              <p:nvPr/>
            </p:nvSpPr>
            <p:spPr>
              <a:xfrm>
                <a:off x="-197387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6" name="Graphic 45">
              <a:extLst>
                <a:ext uri="{FF2B5EF4-FFF2-40B4-BE49-F238E27FC236}">
                  <a16:creationId xmlns:a16="http://schemas.microsoft.com/office/drawing/2014/main" id="{AAA3EC40-884B-4216-5F0E-7FA9E9555294}"/>
                </a:ext>
              </a:extLst>
            </p:cNvPr>
            <p:cNvGrpSpPr/>
            <p:nvPr/>
          </p:nvGrpSpPr>
          <p:grpSpPr>
            <a:xfrm>
              <a:off x="-2001733" y="3057586"/>
              <a:ext cx="51818" cy="51815"/>
              <a:chOff x="-2001733" y="3057586"/>
              <a:chExt cx="51818" cy="51815"/>
            </a:xfrm>
          </p:grpSpPr>
          <p:sp>
            <p:nvSpPr>
              <p:cNvPr id="34064" name="Freeform 34063">
                <a:extLst>
                  <a:ext uri="{FF2B5EF4-FFF2-40B4-BE49-F238E27FC236}">
                    <a16:creationId xmlns:a16="http://schemas.microsoft.com/office/drawing/2014/main" id="{424EAF2C-0078-F0EC-8BF2-DC9F821C36AA}"/>
                  </a:ext>
                </a:extLst>
              </p:cNvPr>
              <p:cNvSpPr/>
              <p:nvPr/>
            </p:nvSpPr>
            <p:spPr>
              <a:xfrm>
                <a:off x="-2001733"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65" name="Freeform 34064">
                <a:extLst>
                  <a:ext uri="{FF2B5EF4-FFF2-40B4-BE49-F238E27FC236}">
                    <a16:creationId xmlns:a16="http://schemas.microsoft.com/office/drawing/2014/main" id="{F3688E41-E5A9-8A95-F52F-97CAFCE8AE09}"/>
                  </a:ext>
                </a:extLst>
              </p:cNvPr>
              <p:cNvSpPr/>
              <p:nvPr/>
            </p:nvSpPr>
            <p:spPr>
              <a:xfrm>
                <a:off x="-197577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7" name="Graphic 45">
              <a:extLst>
                <a:ext uri="{FF2B5EF4-FFF2-40B4-BE49-F238E27FC236}">
                  <a16:creationId xmlns:a16="http://schemas.microsoft.com/office/drawing/2014/main" id="{E25AA5DB-0251-6F09-E60B-50CE13C1BB9F}"/>
                </a:ext>
              </a:extLst>
            </p:cNvPr>
            <p:cNvGrpSpPr/>
            <p:nvPr/>
          </p:nvGrpSpPr>
          <p:grpSpPr>
            <a:xfrm>
              <a:off x="-2016851" y="3057586"/>
              <a:ext cx="51722" cy="51815"/>
              <a:chOff x="-2016851" y="3057586"/>
              <a:chExt cx="51722" cy="51815"/>
            </a:xfrm>
          </p:grpSpPr>
          <p:sp>
            <p:nvSpPr>
              <p:cNvPr id="34062" name="Freeform 34061">
                <a:extLst>
                  <a:ext uri="{FF2B5EF4-FFF2-40B4-BE49-F238E27FC236}">
                    <a16:creationId xmlns:a16="http://schemas.microsoft.com/office/drawing/2014/main" id="{109F605F-8C28-DF27-1694-8DA264F87C9D}"/>
                  </a:ext>
                </a:extLst>
              </p:cNvPr>
              <p:cNvSpPr/>
              <p:nvPr/>
            </p:nvSpPr>
            <p:spPr>
              <a:xfrm>
                <a:off x="-2016851"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63" name="Freeform 34062">
                <a:extLst>
                  <a:ext uri="{FF2B5EF4-FFF2-40B4-BE49-F238E27FC236}">
                    <a16:creationId xmlns:a16="http://schemas.microsoft.com/office/drawing/2014/main" id="{66F6B9CE-2EED-B79A-0037-DDD147E0CCFB}"/>
                  </a:ext>
                </a:extLst>
              </p:cNvPr>
              <p:cNvSpPr/>
              <p:nvPr/>
            </p:nvSpPr>
            <p:spPr>
              <a:xfrm>
                <a:off x="-199099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8" name="Graphic 45">
              <a:extLst>
                <a:ext uri="{FF2B5EF4-FFF2-40B4-BE49-F238E27FC236}">
                  <a16:creationId xmlns:a16="http://schemas.microsoft.com/office/drawing/2014/main" id="{8B59C010-87EE-C965-ABE2-FB972BC793D8}"/>
                </a:ext>
              </a:extLst>
            </p:cNvPr>
            <p:cNvGrpSpPr/>
            <p:nvPr/>
          </p:nvGrpSpPr>
          <p:grpSpPr>
            <a:xfrm>
              <a:off x="-2020844" y="3057586"/>
              <a:ext cx="51722" cy="51815"/>
              <a:chOff x="-2020844" y="3057586"/>
              <a:chExt cx="51722" cy="51815"/>
            </a:xfrm>
          </p:grpSpPr>
          <p:sp>
            <p:nvSpPr>
              <p:cNvPr id="34060" name="Freeform 34059">
                <a:extLst>
                  <a:ext uri="{FF2B5EF4-FFF2-40B4-BE49-F238E27FC236}">
                    <a16:creationId xmlns:a16="http://schemas.microsoft.com/office/drawing/2014/main" id="{87316EF0-2DDD-8F3E-5246-73C9727B67EB}"/>
                  </a:ext>
                </a:extLst>
              </p:cNvPr>
              <p:cNvSpPr/>
              <p:nvPr/>
            </p:nvSpPr>
            <p:spPr>
              <a:xfrm>
                <a:off x="-202084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61" name="Freeform 34060">
                <a:extLst>
                  <a:ext uri="{FF2B5EF4-FFF2-40B4-BE49-F238E27FC236}">
                    <a16:creationId xmlns:a16="http://schemas.microsoft.com/office/drawing/2014/main" id="{9211D5A0-EA81-7334-69B1-8C21832A05F8}"/>
                  </a:ext>
                </a:extLst>
              </p:cNvPr>
              <p:cNvSpPr/>
              <p:nvPr/>
            </p:nvSpPr>
            <p:spPr>
              <a:xfrm>
                <a:off x="-199498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29" name="Graphic 45">
              <a:extLst>
                <a:ext uri="{FF2B5EF4-FFF2-40B4-BE49-F238E27FC236}">
                  <a16:creationId xmlns:a16="http://schemas.microsoft.com/office/drawing/2014/main" id="{058FB532-332D-FB24-8764-F5F100ABAF40}"/>
                </a:ext>
              </a:extLst>
            </p:cNvPr>
            <p:cNvGrpSpPr/>
            <p:nvPr/>
          </p:nvGrpSpPr>
          <p:grpSpPr>
            <a:xfrm>
              <a:off x="-2022651" y="3057586"/>
              <a:ext cx="51818" cy="51815"/>
              <a:chOff x="-2022651" y="3057586"/>
              <a:chExt cx="51818" cy="51815"/>
            </a:xfrm>
          </p:grpSpPr>
          <p:sp>
            <p:nvSpPr>
              <p:cNvPr id="34058" name="Freeform 34057">
                <a:extLst>
                  <a:ext uri="{FF2B5EF4-FFF2-40B4-BE49-F238E27FC236}">
                    <a16:creationId xmlns:a16="http://schemas.microsoft.com/office/drawing/2014/main" id="{840060D9-18A2-3DAA-FC9F-997D5F154F0F}"/>
                  </a:ext>
                </a:extLst>
              </p:cNvPr>
              <p:cNvSpPr/>
              <p:nvPr/>
            </p:nvSpPr>
            <p:spPr>
              <a:xfrm>
                <a:off x="-2022651"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59" name="Freeform 34058">
                <a:extLst>
                  <a:ext uri="{FF2B5EF4-FFF2-40B4-BE49-F238E27FC236}">
                    <a16:creationId xmlns:a16="http://schemas.microsoft.com/office/drawing/2014/main" id="{209C1440-F6D1-DFEB-48A4-9524744A8C59}"/>
                  </a:ext>
                </a:extLst>
              </p:cNvPr>
              <p:cNvSpPr/>
              <p:nvPr/>
            </p:nvSpPr>
            <p:spPr>
              <a:xfrm>
                <a:off x="-199678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0" name="Graphic 45">
              <a:extLst>
                <a:ext uri="{FF2B5EF4-FFF2-40B4-BE49-F238E27FC236}">
                  <a16:creationId xmlns:a16="http://schemas.microsoft.com/office/drawing/2014/main" id="{1DC4A4E6-6B51-F752-74EC-E3A915150869}"/>
                </a:ext>
              </a:extLst>
            </p:cNvPr>
            <p:cNvGrpSpPr/>
            <p:nvPr/>
          </p:nvGrpSpPr>
          <p:grpSpPr>
            <a:xfrm>
              <a:off x="-2032444" y="3057586"/>
              <a:ext cx="51818" cy="51815"/>
              <a:chOff x="-2032444" y="3057586"/>
              <a:chExt cx="51818" cy="51815"/>
            </a:xfrm>
          </p:grpSpPr>
          <p:sp>
            <p:nvSpPr>
              <p:cNvPr id="34056" name="Freeform 34055">
                <a:extLst>
                  <a:ext uri="{FF2B5EF4-FFF2-40B4-BE49-F238E27FC236}">
                    <a16:creationId xmlns:a16="http://schemas.microsoft.com/office/drawing/2014/main" id="{54F3B723-3853-D747-BE0E-FCCF4ACACD67}"/>
                  </a:ext>
                </a:extLst>
              </p:cNvPr>
              <p:cNvSpPr/>
              <p:nvPr/>
            </p:nvSpPr>
            <p:spPr>
              <a:xfrm>
                <a:off x="-203244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57" name="Freeform 34056">
                <a:extLst>
                  <a:ext uri="{FF2B5EF4-FFF2-40B4-BE49-F238E27FC236}">
                    <a16:creationId xmlns:a16="http://schemas.microsoft.com/office/drawing/2014/main" id="{7CDD1F72-1C3C-42A7-5065-D7733079A674}"/>
                  </a:ext>
                </a:extLst>
              </p:cNvPr>
              <p:cNvSpPr/>
              <p:nvPr/>
            </p:nvSpPr>
            <p:spPr>
              <a:xfrm>
                <a:off x="-200658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1" name="Graphic 45">
              <a:extLst>
                <a:ext uri="{FF2B5EF4-FFF2-40B4-BE49-F238E27FC236}">
                  <a16:creationId xmlns:a16="http://schemas.microsoft.com/office/drawing/2014/main" id="{38AD6909-2C2D-9EA8-65B7-F3D20CE6C176}"/>
                </a:ext>
              </a:extLst>
            </p:cNvPr>
            <p:cNvGrpSpPr/>
            <p:nvPr/>
          </p:nvGrpSpPr>
          <p:grpSpPr>
            <a:xfrm>
              <a:off x="-2053456" y="3057586"/>
              <a:ext cx="51722" cy="51815"/>
              <a:chOff x="-2053456" y="3057586"/>
              <a:chExt cx="51722" cy="51815"/>
            </a:xfrm>
          </p:grpSpPr>
          <p:sp>
            <p:nvSpPr>
              <p:cNvPr id="34054" name="Freeform 34053">
                <a:extLst>
                  <a:ext uri="{FF2B5EF4-FFF2-40B4-BE49-F238E27FC236}">
                    <a16:creationId xmlns:a16="http://schemas.microsoft.com/office/drawing/2014/main" id="{072252BA-7D59-E638-884C-39A2CB91B8BC}"/>
                  </a:ext>
                </a:extLst>
              </p:cNvPr>
              <p:cNvSpPr/>
              <p:nvPr/>
            </p:nvSpPr>
            <p:spPr>
              <a:xfrm>
                <a:off x="-205345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55" name="Freeform 34054">
                <a:extLst>
                  <a:ext uri="{FF2B5EF4-FFF2-40B4-BE49-F238E27FC236}">
                    <a16:creationId xmlns:a16="http://schemas.microsoft.com/office/drawing/2014/main" id="{0A96DCF4-D43B-BAD0-990A-5E07272C8E40}"/>
                  </a:ext>
                </a:extLst>
              </p:cNvPr>
              <p:cNvSpPr/>
              <p:nvPr/>
            </p:nvSpPr>
            <p:spPr>
              <a:xfrm>
                <a:off x="-202759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2" name="Graphic 45">
              <a:extLst>
                <a:ext uri="{FF2B5EF4-FFF2-40B4-BE49-F238E27FC236}">
                  <a16:creationId xmlns:a16="http://schemas.microsoft.com/office/drawing/2014/main" id="{1C313FDE-BCFD-473D-C0C4-8A97964D73EE}"/>
                </a:ext>
              </a:extLst>
            </p:cNvPr>
            <p:cNvGrpSpPr/>
            <p:nvPr/>
          </p:nvGrpSpPr>
          <p:grpSpPr>
            <a:xfrm>
              <a:off x="-2057545" y="3057586"/>
              <a:ext cx="51818" cy="51815"/>
              <a:chOff x="-2057545" y="3057586"/>
              <a:chExt cx="51818" cy="51815"/>
            </a:xfrm>
          </p:grpSpPr>
          <p:sp>
            <p:nvSpPr>
              <p:cNvPr id="34052" name="Freeform 34051">
                <a:extLst>
                  <a:ext uri="{FF2B5EF4-FFF2-40B4-BE49-F238E27FC236}">
                    <a16:creationId xmlns:a16="http://schemas.microsoft.com/office/drawing/2014/main" id="{E6FD93CF-15E3-9494-130C-0798CDC73375}"/>
                  </a:ext>
                </a:extLst>
              </p:cNvPr>
              <p:cNvSpPr/>
              <p:nvPr/>
            </p:nvSpPr>
            <p:spPr>
              <a:xfrm>
                <a:off x="-205754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53" name="Freeform 34052">
                <a:extLst>
                  <a:ext uri="{FF2B5EF4-FFF2-40B4-BE49-F238E27FC236}">
                    <a16:creationId xmlns:a16="http://schemas.microsoft.com/office/drawing/2014/main" id="{1BC4236E-E276-8869-8D90-A3F1C1513EEE}"/>
                  </a:ext>
                </a:extLst>
              </p:cNvPr>
              <p:cNvSpPr/>
              <p:nvPr/>
            </p:nvSpPr>
            <p:spPr>
              <a:xfrm>
                <a:off x="-203158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3" name="Graphic 45">
              <a:extLst>
                <a:ext uri="{FF2B5EF4-FFF2-40B4-BE49-F238E27FC236}">
                  <a16:creationId xmlns:a16="http://schemas.microsoft.com/office/drawing/2014/main" id="{831AC53C-A7EF-BE81-F8EB-B53B528F1191}"/>
                </a:ext>
              </a:extLst>
            </p:cNvPr>
            <p:cNvGrpSpPr/>
            <p:nvPr/>
          </p:nvGrpSpPr>
          <p:grpSpPr>
            <a:xfrm>
              <a:off x="-2092819" y="3057586"/>
              <a:ext cx="51722" cy="51815"/>
              <a:chOff x="-2092819" y="3057586"/>
              <a:chExt cx="51722" cy="51815"/>
            </a:xfrm>
          </p:grpSpPr>
          <p:sp>
            <p:nvSpPr>
              <p:cNvPr id="34050" name="Freeform 34049">
                <a:extLst>
                  <a:ext uri="{FF2B5EF4-FFF2-40B4-BE49-F238E27FC236}">
                    <a16:creationId xmlns:a16="http://schemas.microsoft.com/office/drawing/2014/main" id="{3F4E1948-7A49-68F7-50F5-1367A49986D1}"/>
                  </a:ext>
                </a:extLst>
              </p:cNvPr>
              <p:cNvSpPr/>
              <p:nvPr/>
            </p:nvSpPr>
            <p:spPr>
              <a:xfrm>
                <a:off x="-209281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51" name="Freeform 34050">
                <a:extLst>
                  <a:ext uri="{FF2B5EF4-FFF2-40B4-BE49-F238E27FC236}">
                    <a16:creationId xmlns:a16="http://schemas.microsoft.com/office/drawing/2014/main" id="{35BA8AD7-52B8-6B09-87B3-171520172DD9}"/>
                  </a:ext>
                </a:extLst>
              </p:cNvPr>
              <p:cNvSpPr/>
              <p:nvPr/>
            </p:nvSpPr>
            <p:spPr>
              <a:xfrm>
                <a:off x="-206695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4" name="Graphic 45">
              <a:extLst>
                <a:ext uri="{FF2B5EF4-FFF2-40B4-BE49-F238E27FC236}">
                  <a16:creationId xmlns:a16="http://schemas.microsoft.com/office/drawing/2014/main" id="{EA5CD51C-663B-24F0-D5C5-C25FC7CE295D}"/>
                </a:ext>
              </a:extLst>
            </p:cNvPr>
            <p:cNvGrpSpPr/>
            <p:nvPr/>
          </p:nvGrpSpPr>
          <p:grpSpPr>
            <a:xfrm>
              <a:off x="-2110884" y="3057586"/>
              <a:ext cx="51818" cy="51815"/>
              <a:chOff x="-2110884" y="3057586"/>
              <a:chExt cx="51818" cy="51815"/>
            </a:xfrm>
          </p:grpSpPr>
          <p:sp>
            <p:nvSpPr>
              <p:cNvPr id="34048" name="Freeform 34047">
                <a:extLst>
                  <a:ext uri="{FF2B5EF4-FFF2-40B4-BE49-F238E27FC236}">
                    <a16:creationId xmlns:a16="http://schemas.microsoft.com/office/drawing/2014/main" id="{4FC16171-86E3-B89F-8BEC-C8E1892C208D}"/>
                  </a:ext>
                </a:extLst>
              </p:cNvPr>
              <p:cNvSpPr/>
              <p:nvPr/>
            </p:nvSpPr>
            <p:spPr>
              <a:xfrm>
                <a:off x="-211088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49" name="Freeform 34048">
                <a:extLst>
                  <a:ext uri="{FF2B5EF4-FFF2-40B4-BE49-F238E27FC236}">
                    <a16:creationId xmlns:a16="http://schemas.microsoft.com/office/drawing/2014/main" id="{D2045F40-A435-2965-876A-C697A6CEB7C4}"/>
                  </a:ext>
                </a:extLst>
              </p:cNvPr>
              <p:cNvSpPr/>
              <p:nvPr/>
            </p:nvSpPr>
            <p:spPr>
              <a:xfrm>
                <a:off x="-208502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5" name="Graphic 45">
              <a:extLst>
                <a:ext uri="{FF2B5EF4-FFF2-40B4-BE49-F238E27FC236}">
                  <a16:creationId xmlns:a16="http://schemas.microsoft.com/office/drawing/2014/main" id="{70D3D5B6-5D50-5C51-C106-3E9018EF2795}"/>
                </a:ext>
              </a:extLst>
            </p:cNvPr>
            <p:cNvGrpSpPr/>
            <p:nvPr/>
          </p:nvGrpSpPr>
          <p:grpSpPr>
            <a:xfrm>
              <a:off x="-2167932" y="3057586"/>
              <a:ext cx="51722" cy="51815"/>
              <a:chOff x="-2167932" y="3057586"/>
              <a:chExt cx="51722" cy="51815"/>
            </a:xfrm>
          </p:grpSpPr>
          <p:sp>
            <p:nvSpPr>
              <p:cNvPr id="34046" name="Freeform 34045">
                <a:extLst>
                  <a:ext uri="{FF2B5EF4-FFF2-40B4-BE49-F238E27FC236}">
                    <a16:creationId xmlns:a16="http://schemas.microsoft.com/office/drawing/2014/main" id="{433DE03F-7FA4-6BAC-FF3C-6A8F4612EA56}"/>
                  </a:ext>
                </a:extLst>
              </p:cNvPr>
              <p:cNvSpPr/>
              <p:nvPr/>
            </p:nvSpPr>
            <p:spPr>
              <a:xfrm>
                <a:off x="-216793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47" name="Freeform 34046">
                <a:extLst>
                  <a:ext uri="{FF2B5EF4-FFF2-40B4-BE49-F238E27FC236}">
                    <a16:creationId xmlns:a16="http://schemas.microsoft.com/office/drawing/2014/main" id="{8C747D24-7E76-2389-17F8-C5423B2901F7}"/>
                  </a:ext>
                </a:extLst>
              </p:cNvPr>
              <p:cNvSpPr/>
              <p:nvPr/>
            </p:nvSpPr>
            <p:spPr>
              <a:xfrm>
                <a:off x="-214207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6" name="Graphic 45">
              <a:extLst>
                <a:ext uri="{FF2B5EF4-FFF2-40B4-BE49-F238E27FC236}">
                  <a16:creationId xmlns:a16="http://schemas.microsoft.com/office/drawing/2014/main" id="{9F9F5856-5A9F-B1F7-36D9-347D14F119EE}"/>
                </a:ext>
              </a:extLst>
            </p:cNvPr>
            <p:cNvGrpSpPr/>
            <p:nvPr/>
          </p:nvGrpSpPr>
          <p:grpSpPr>
            <a:xfrm>
              <a:off x="-2188469" y="3057586"/>
              <a:ext cx="51722" cy="51815"/>
              <a:chOff x="-2188469" y="3057586"/>
              <a:chExt cx="51722" cy="51815"/>
            </a:xfrm>
          </p:grpSpPr>
          <p:sp>
            <p:nvSpPr>
              <p:cNvPr id="34044" name="Freeform 34043">
                <a:extLst>
                  <a:ext uri="{FF2B5EF4-FFF2-40B4-BE49-F238E27FC236}">
                    <a16:creationId xmlns:a16="http://schemas.microsoft.com/office/drawing/2014/main" id="{89A1B6C0-589F-7FF3-6475-DF7298D34EF8}"/>
                  </a:ext>
                </a:extLst>
              </p:cNvPr>
              <p:cNvSpPr/>
              <p:nvPr/>
            </p:nvSpPr>
            <p:spPr>
              <a:xfrm>
                <a:off x="-218846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45" name="Freeform 34044">
                <a:extLst>
                  <a:ext uri="{FF2B5EF4-FFF2-40B4-BE49-F238E27FC236}">
                    <a16:creationId xmlns:a16="http://schemas.microsoft.com/office/drawing/2014/main" id="{A5630BB7-D9BA-32BE-C113-C9777C43C81B}"/>
                  </a:ext>
                </a:extLst>
              </p:cNvPr>
              <p:cNvSpPr/>
              <p:nvPr/>
            </p:nvSpPr>
            <p:spPr>
              <a:xfrm>
                <a:off x="-216260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7" name="Graphic 45">
              <a:extLst>
                <a:ext uri="{FF2B5EF4-FFF2-40B4-BE49-F238E27FC236}">
                  <a16:creationId xmlns:a16="http://schemas.microsoft.com/office/drawing/2014/main" id="{42F638D5-0269-DEFE-9FAF-4F7A059FF9B7}"/>
                </a:ext>
              </a:extLst>
            </p:cNvPr>
            <p:cNvGrpSpPr/>
            <p:nvPr/>
          </p:nvGrpSpPr>
          <p:grpSpPr>
            <a:xfrm>
              <a:off x="-2192937" y="3057586"/>
              <a:ext cx="51722" cy="51815"/>
              <a:chOff x="-2192937" y="3057586"/>
              <a:chExt cx="51722" cy="51815"/>
            </a:xfrm>
          </p:grpSpPr>
          <p:sp>
            <p:nvSpPr>
              <p:cNvPr id="34042" name="Freeform 34041">
                <a:extLst>
                  <a:ext uri="{FF2B5EF4-FFF2-40B4-BE49-F238E27FC236}">
                    <a16:creationId xmlns:a16="http://schemas.microsoft.com/office/drawing/2014/main" id="{969ABB80-62B3-737F-0DDE-E5C241A5B8F5}"/>
                  </a:ext>
                </a:extLst>
              </p:cNvPr>
              <p:cNvSpPr/>
              <p:nvPr/>
            </p:nvSpPr>
            <p:spPr>
              <a:xfrm>
                <a:off x="-2192937"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43" name="Freeform 34042">
                <a:extLst>
                  <a:ext uri="{FF2B5EF4-FFF2-40B4-BE49-F238E27FC236}">
                    <a16:creationId xmlns:a16="http://schemas.microsoft.com/office/drawing/2014/main" id="{D72F9D94-3386-CBF4-7946-57D7F5B24B4D}"/>
                  </a:ext>
                </a:extLst>
              </p:cNvPr>
              <p:cNvSpPr/>
              <p:nvPr/>
            </p:nvSpPr>
            <p:spPr>
              <a:xfrm>
                <a:off x="-216707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8" name="Graphic 45">
              <a:extLst>
                <a:ext uri="{FF2B5EF4-FFF2-40B4-BE49-F238E27FC236}">
                  <a16:creationId xmlns:a16="http://schemas.microsoft.com/office/drawing/2014/main" id="{89307021-54CC-50E9-EEF8-FA3633655EA8}"/>
                </a:ext>
              </a:extLst>
            </p:cNvPr>
            <p:cNvGrpSpPr/>
            <p:nvPr/>
          </p:nvGrpSpPr>
          <p:grpSpPr>
            <a:xfrm>
              <a:off x="-2194363" y="3057586"/>
              <a:ext cx="51722" cy="51815"/>
              <a:chOff x="-2194363" y="3057586"/>
              <a:chExt cx="51722" cy="51815"/>
            </a:xfrm>
          </p:grpSpPr>
          <p:sp>
            <p:nvSpPr>
              <p:cNvPr id="34040" name="Freeform 34039">
                <a:extLst>
                  <a:ext uri="{FF2B5EF4-FFF2-40B4-BE49-F238E27FC236}">
                    <a16:creationId xmlns:a16="http://schemas.microsoft.com/office/drawing/2014/main" id="{EBD56132-8E18-ADEC-A5F2-EE0E632722E7}"/>
                  </a:ext>
                </a:extLst>
              </p:cNvPr>
              <p:cNvSpPr/>
              <p:nvPr/>
            </p:nvSpPr>
            <p:spPr>
              <a:xfrm>
                <a:off x="-2194363"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41" name="Freeform 34040">
                <a:extLst>
                  <a:ext uri="{FF2B5EF4-FFF2-40B4-BE49-F238E27FC236}">
                    <a16:creationId xmlns:a16="http://schemas.microsoft.com/office/drawing/2014/main" id="{0C9A91FC-02C2-8AA7-E921-7075FFE6665D}"/>
                  </a:ext>
                </a:extLst>
              </p:cNvPr>
              <p:cNvSpPr/>
              <p:nvPr/>
            </p:nvSpPr>
            <p:spPr>
              <a:xfrm>
                <a:off x="-216850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39" name="Graphic 45">
              <a:extLst>
                <a:ext uri="{FF2B5EF4-FFF2-40B4-BE49-F238E27FC236}">
                  <a16:creationId xmlns:a16="http://schemas.microsoft.com/office/drawing/2014/main" id="{C00C4576-1818-5759-538B-62ACD47A8460}"/>
                </a:ext>
              </a:extLst>
            </p:cNvPr>
            <p:cNvGrpSpPr/>
            <p:nvPr/>
          </p:nvGrpSpPr>
          <p:grpSpPr>
            <a:xfrm>
              <a:off x="-2219750" y="3057586"/>
              <a:ext cx="51818" cy="51815"/>
              <a:chOff x="-2219750" y="3057586"/>
              <a:chExt cx="51818" cy="51815"/>
            </a:xfrm>
          </p:grpSpPr>
          <p:sp>
            <p:nvSpPr>
              <p:cNvPr id="34038" name="Freeform 34037">
                <a:extLst>
                  <a:ext uri="{FF2B5EF4-FFF2-40B4-BE49-F238E27FC236}">
                    <a16:creationId xmlns:a16="http://schemas.microsoft.com/office/drawing/2014/main" id="{F0F9AB4D-B0E8-47B7-E7D6-77AB74BEF723}"/>
                  </a:ext>
                </a:extLst>
              </p:cNvPr>
              <p:cNvSpPr/>
              <p:nvPr/>
            </p:nvSpPr>
            <p:spPr>
              <a:xfrm>
                <a:off x="-2219750"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39" name="Freeform 34038">
                <a:extLst>
                  <a:ext uri="{FF2B5EF4-FFF2-40B4-BE49-F238E27FC236}">
                    <a16:creationId xmlns:a16="http://schemas.microsoft.com/office/drawing/2014/main" id="{187EA5DE-F767-EB13-C8F3-24B397809137}"/>
                  </a:ext>
                </a:extLst>
              </p:cNvPr>
              <p:cNvSpPr/>
              <p:nvPr/>
            </p:nvSpPr>
            <p:spPr>
              <a:xfrm>
                <a:off x="-219379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0" name="Graphic 45">
              <a:extLst>
                <a:ext uri="{FF2B5EF4-FFF2-40B4-BE49-F238E27FC236}">
                  <a16:creationId xmlns:a16="http://schemas.microsoft.com/office/drawing/2014/main" id="{460A4BA2-4F1C-89BB-8C1F-1056BB053B61}"/>
                </a:ext>
              </a:extLst>
            </p:cNvPr>
            <p:cNvGrpSpPr/>
            <p:nvPr/>
          </p:nvGrpSpPr>
          <p:grpSpPr>
            <a:xfrm>
              <a:off x="-2222982" y="3057586"/>
              <a:ext cx="51722" cy="51815"/>
              <a:chOff x="-2222982" y="3057586"/>
              <a:chExt cx="51722" cy="51815"/>
            </a:xfrm>
          </p:grpSpPr>
          <p:sp>
            <p:nvSpPr>
              <p:cNvPr id="34036" name="Freeform 34035">
                <a:extLst>
                  <a:ext uri="{FF2B5EF4-FFF2-40B4-BE49-F238E27FC236}">
                    <a16:creationId xmlns:a16="http://schemas.microsoft.com/office/drawing/2014/main" id="{DE9BB791-BF80-6F8A-E166-90D451996A66}"/>
                  </a:ext>
                </a:extLst>
              </p:cNvPr>
              <p:cNvSpPr/>
              <p:nvPr/>
            </p:nvSpPr>
            <p:spPr>
              <a:xfrm>
                <a:off x="-2222982"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37" name="Freeform 34036">
                <a:extLst>
                  <a:ext uri="{FF2B5EF4-FFF2-40B4-BE49-F238E27FC236}">
                    <a16:creationId xmlns:a16="http://schemas.microsoft.com/office/drawing/2014/main" id="{F014B383-8217-E603-9E7A-4E764C82EC02}"/>
                  </a:ext>
                </a:extLst>
              </p:cNvPr>
              <p:cNvSpPr/>
              <p:nvPr/>
            </p:nvSpPr>
            <p:spPr>
              <a:xfrm>
                <a:off x="-219712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1" name="Graphic 45">
              <a:extLst>
                <a:ext uri="{FF2B5EF4-FFF2-40B4-BE49-F238E27FC236}">
                  <a16:creationId xmlns:a16="http://schemas.microsoft.com/office/drawing/2014/main" id="{78F0A4EE-F470-E574-E2B1-B413EE506382}"/>
                </a:ext>
              </a:extLst>
            </p:cNvPr>
            <p:cNvGrpSpPr/>
            <p:nvPr/>
          </p:nvGrpSpPr>
          <p:grpSpPr>
            <a:xfrm>
              <a:off x="-2227546" y="3057586"/>
              <a:ext cx="51818" cy="51815"/>
              <a:chOff x="-2227546" y="3057586"/>
              <a:chExt cx="51818" cy="51815"/>
            </a:xfrm>
          </p:grpSpPr>
          <p:sp>
            <p:nvSpPr>
              <p:cNvPr id="34034" name="Freeform 34033">
                <a:extLst>
                  <a:ext uri="{FF2B5EF4-FFF2-40B4-BE49-F238E27FC236}">
                    <a16:creationId xmlns:a16="http://schemas.microsoft.com/office/drawing/2014/main" id="{5C5D828E-F63E-BFBD-6566-9B6341C4EA44}"/>
                  </a:ext>
                </a:extLst>
              </p:cNvPr>
              <p:cNvSpPr/>
              <p:nvPr/>
            </p:nvSpPr>
            <p:spPr>
              <a:xfrm>
                <a:off x="-222754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35" name="Freeform 34034">
                <a:extLst>
                  <a:ext uri="{FF2B5EF4-FFF2-40B4-BE49-F238E27FC236}">
                    <a16:creationId xmlns:a16="http://schemas.microsoft.com/office/drawing/2014/main" id="{1C02714B-9FE4-3156-0F87-B7EE6A641231}"/>
                  </a:ext>
                </a:extLst>
              </p:cNvPr>
              <p:cNvSpPr/>
              <p:nvPr/>
            </p:nvSpPr>
            <p:spPr>
              <a:xfrm>
                <a:off x="-220168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2" name="Graphic 45">
              <a:extLst>
                <a:ext uri="{FF2B5EF4-FFF2-40B4-BE49-F238E27FC236}">
                  <a16:creationId xmlns:a16="http://schemas.microsoft.com/office/drawing/2014/main" id="{71DD1AE0-D3F1-2084-5FD6-B0874097E526}"/>
                </a:ext>
              </a:extLst>
            </p:cNvPr>
            <p:cNvGrpSpPr/>
            <p:nvPr/>
          </p:nvGrpSpPr>
          <p:grpSpPr>
            <a:xfrm>
              <a:off x="-2230874" y="3057586"/>
              <a:ext cx="51722" cy="51815"/>
              <a:chOff x="-2230874" y="3057586"/>
              <a:chExt cx="51722" cy="51815"/>
            </a:xfrm>
          </p:grpSpPr>
          <p:sp>
            <p:nvSpPr>
              <p:cNvPr id="34032" name="Freeform 34031">
                <a:extLst>
                  <a:ext uri="{FF2B5EF4-FFF2-40B4-BE49-F238E27FC236}">
                    <a16:creationId xmlns:a16="http://schemas.microsoft.com/office/drawing/2014/main" id="{2FEEBFB1-A0F2-55B3-99BB-4CE51DE00350}"/>
                  </a:ext>
                </a:extLst>
              </p:cNvPr>
              <p:cNvSpPr/>
              <p:nvPr/>
            </p:nvSpPr>
            <p:spPr>
              <a:xfrm>
                <a:off x="-2230874"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33" name="Freeform 34032">
                <a:extLst>
                  <a:ext uri="{FF2B5EF4-FFF2-40B4-BE49-F238E27FC236}">
                    <a16:creationId xmlns:a16="http://schemas.microsoft.com/office/drawing/2014/main" id="{2B1B6DAF-5E9B-271B-1C61-C879146AE198}"/>
                  </a:ext>
                </a:extLst>
              </p:cNvPr>
              <p:cNvSpPr/>
              <p:nvPr/>
            </p:nvSpPr>
            <p:spPr>
              <a:xfrm>
                <a:off x="-2205012"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3" name="Graphic 45">
              <a:extLst>
                <a:ext uri="{FF2B5EF4-FFF2-40B4-BE49-F238E27FC236}">
                  <a16:creationId xmlns:a16="http://schemas.microsoft.com/office/drawing/2014/main" id="{C6654933-3602-4058-DE65-405C9531B86F}"/>
                </a:ext>
              </a:extLst>
            </p:cNvPr>
            <p:cNvGrpSpPr/>
            <p:nvPr/>
          </p:nvGrpSpPr>
          <p:grpSpPr>
            <a:xfrm>
              <a:off x="-2256735" y="3057586"/>
              <a:ext cx="51722" cy="51815"/>
              <a:chOff x="-2256735" y="3057586"/>
              <a:chExt cx="51722" cy="51815"/>
            </a:xfrm>
          </p:grpSpPr>
          <p:sp>
            <p:nvSpPr>
              <p:cNvPr id="34030" name="Freeform 34029">
                <a:extLst>
                  <a:ext uri="{FF2B5EF4-FFF2-40B4-BE49-F238E27FC236}">
                    <a16:creationId xmlns:a16="http://schemas.microsoft.com/office/drawing/2014/main" id="{1B17FE82-62F5-6FBE-F917-198418E5241B}"/>
                  </a:ext>
                </a:extLst>
              </p:cNvPr>
              <p:cNvSpPr/>
              <p:nvPr/>
            </p:nvSpPr>
            <p:spPr>
              <a:xfrm>
                <a:off x="-2256735"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31" name="Freeform 34030">
                <a:extLst>
                  <a:ext uri="{FF2B5EF4-FFF2-40B4-BE49-F238E27FC236}">
                    <a16:creationId xmlns:a16="http://schemas.microsoft.com/office/drawing/2014/main" id="{80FF25A5-AAC2-03C5-B722-29999FC8BD97}"/>
                  </a:ext>
                </a:extLst>
              </p:cNvPr>
              <p:cNvSpPr/>
              <p:nvPr/>
            </p:nvSpPr>
            <p:spPr>
              <a:xfrm>
                <a:off x="-223087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4" name="Graphic 45">
              <a:extLst>
                <a:ext uri="{FF2B5EF4-FFF2-40B4-BE49-F238E27FC236}">
                  <a16:creationId xmlns:a16="http://schemas.microsoft.com/office/drawing/2014/main" id="{F3B8262B-9C5E-14A6-52C0-5FCFA1DDA33B}"/>
                </a:ext>
              </a:extLst>
            </p:cNvPr>
            <p:cNvGrpSpPr/>
            <p:nvPr/>
          </p:nvGrpSpPr>
          <p:grpSpPr>
            <a:xfrm>
              <a:off x="-2288016" y="3057586"/>
              <a:ext cx="51722" cy="51815"/>
              <a:chOff x="-2288016" y="3057586"/>
              <a:chExt cx="51722" cy="51815"/>
            </a:xfrm>
          </p:grpSpPr>
          <p:sp>
            <p:nvSpPr>
              <p:cNvPr id="34028" name="Freeform 34027">
                <a:extLst>
                  <a:ext uri="{FF2B5EF4-FFF2-40B4-BE49-F238E27FC236}">
                    <a16:creationId xmlns:a16="http://schemas.microsoft.com/office/drawing/2014/main" id="{DB59C193-49B7-7234-BD8D-4D3688EF8CFD}"/>
                  </a:ext>
                </a:extLst>
              </p:cNvPr>
              <p:cNvSpPr/>
              <p:nvPr/>
            </p:nvSpPr>
            <p:spPr>
              <a:xfrm>
                <a:off x="-228801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29" name="Freeform 34028">
                <a:extLst>
                  <a:ext uri="{FF2B5EF4-FFF2-40B4-BE49-F238E27FC236}">
                    <a16:creationId xmlns:a16="http://schemas.microsoft.com/office/drawing/2014/main" id="{07F899B9-0411-C3A7-ABB1-F3E2A70AE5A4}"/>
                  </a:ext>
                </a:extLst>
              </p:cNvPr>
              <p:cNvSpPr/>
              <p:nvPr/>
            </p:nvSpPr>
            <p:spPr>
              <a:xfrm>
                <a:off x="-226215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5" name="Graphic 45">
              <a:extLst>
                <a:ext uri="{FF2B5EF4-FFF2-40B4-BE49-F238E27FC236}">
                  <a16:creationId xmlns:a16="http://schemas.microsoft.com/office/drawing/2014/main" id="{1C3A460C-2562-A117-6F94-7C562D7954A7}"/>
                </a:ext>
              </a:extLst>
            </p:cNvPr>
            <p:cNvGrpSpPr/>
            <p:nvPr/>
          </p:nvGrpSpPr>
          <p:grpSpPr>
            <a:xfrm>
              <a:off x="-2303704" y="3057586"/>
              <a:ext cx="51818" cy="51815"/>
              <a:chOff x="-2303704" y="3057586"/>
              <a:chExt cx="51818" cy="51815"/>
            </a:xfrm>
          </p:grpSpPr>
          <p:sp>
            <p:nvSpPr>
              <p:cNvPr id="34026" name="Freeform 34025">
                <a:extLst>
                  <a:ext uri="{FF2B5EF4-FFF2-40B4-BE49-F238E27FC236}">
                    <a16:creationId xmlns:a16="http://schemas.microsoft.com/office/drawing/2014/main" id="{9AF09584-CE6A-0D58-A0DD-EC4408A1EDD0}"/>
                  </a:ext>
                </a:extLst>
              </p:cNvPr>
              <p:cNvSpPr/>
              <p:nvPr/>
            </p:nvSpPr>
            <p:spPr>
              <a:xfrm>
                <a:off x="-230370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27" name="Freeform 34026">
                <a:extLst>
                  <a:ext uri="{FF2B5EF4-FFF2-40B4-BE49-F238E27FC236}">
                    <a16:creationId xmlns:a16="http://schemas.microsoft.com/office/drawing/2014/main" id="{4FC131A0-9E8E-E044-ADD6-548C33BE92EE}"/>
                  </a:ext>
                </a:extLst>
              </p:cNvPr>
              <p:cNvSpPr/>
              <p:nvPr/>
            </p:nvSpPr>
            <p:spPr>
              <a:xfrm>
                <a:off x="-2277748"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6" name="Graphic 45">
              <a:extLst>
                <a:ext uri="{FF2B5EF4-FFF2-40B4-BE49-F238E27FC236}">
                  <a16:creationId xmlns:a16="http://schemas.microsoft.com/office/drawing/2014/main" id="{978DD37B-8613-FFB9-9982-EE091C812E49}"/>
                </a:ext>
              </a:extLst>
            </p:cNvPr>
            <p:cNvGrpSpPr/>
            <p:nvPr/>
          </p:nvGrpSpPr>
          <p:grpSpPr>
            <a:xfrm>
              <a:off x="-2313878" y="3057586"/>
              <a:ext cx="51722" cy="51815"/>
              <a:chOff x="-2313878" y="3057586"/>
              <a:chExt cx="51722" cy="51815"/>
            </a:xfrm>
          </p:grpSpPr>
          <p:sp>
            <p:nvSpPr>
              <p:cNvPr id="34024" name="Freeform 34023">
                <a:extLst>
                  <a:ext uri="{FF2B5EF4-FFF2-40B4-BE49-F238E27FC236}">
                    <a16:creationId xmlns:a16="http://schemas.microsoft.com/office/drawing/2014/main" id="{2AC791BE-B2CE-6E3D-9378-B09170316B24}"/>
                  </a:ext>
                </a:extLst>
              </p:cNvPr>
              <p:cNvSpPr/>
              <p:nvPr/>
            </p:nvSpPr>
            <p:spPr>
              <a:xfrm>
                <a:off x="-2313878"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25" name="Freeform 34024">
                <a:extLst>
                  <a:ext uri="{FF2B5EF4-FFF2-40B4-BE49-F238E27FC236}">
                    <a16:creationId xmlns:a16="http://schemas.microsoft.com/office/drawing/2014/main" id="{B8471D0C-91B8-5AA6-EDF6-EFA59FC00881}"/>
                  </a:ext>
                </a:extLst>
              </p:cNvPr>
              <p:cNvSpPr/>
              <p:nvPr/>
            </p:nvSpPr>
            <p:spPr>
              <a:xfrm>
                <a:off x="-2288016"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7" name="Graphic 45">
              <a:extLst>
                <a:ext uri="{FF2B5EF4-FFF2-40B4-BE49-F238E27FC236}">
                  <a16:creationId xmlns:a16="http://schemas.microsoft.com/office/drawing/2014/main" id="{24B611FB-9483-6C40-9918-D022B218B573}"/>
                </a:ext>
              </a:extLst>
            </p:cNvPr>
            <p:cNvGrpSpPr/>
            <p:nvPr/>
          </p:nvGrpSpPr>
          <p:grpSpPr>
            <a:xfrm>
              <a:off x="-2360466" y="3057586"/>
              <a:ext cx="51722" cy="51815"/>
              <a:chOff x="-2360466" y="3057586"/>
              <a:chExt cx="51722" cy="51815"/>
            </a:xfrm>
          </p:grpSpPr>
          <p:sp>
            <p:nvSpPr>
              <p:cNvPr id="34022" name="Freeform 34021">
                <a:extLst>
                  <a:ext uri="{FF2B5EF4-FFF2-40B4-BE49-F238E27FC236}">
                    <a16:creationId xmlns:a16="http://schemas.microsoft.com/office/drawing/2014/main" id="{470B49F8-4B14-45FA-5539-F6BC58234294}"/>
                  </a:ext>
                </a:extLst>
              </p:cNvPr>
              <p:cNvSpPr/>
              <p:nvPr/>
            </p:nvSpPr>
            <p:spPr>
              <a:xfrm>
                <a:off x="-236046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23" name="Freeform 34022">
                <a:extLst>
                  <a:ext uri="{FF2B5EF4-FFF2-40B4-BE49-F238E27FC236}">
                    <a16:creationId xmlns:a16="http://schemas.microsoft.com/office/drawing/2014/main" id="{7712E211-F328-4EEC-6B9C-B26B96377C68}"/>
                  </a:ext>
                </a:extLst>
              </p:cNvPr>
              <p:cNvSpPr/>
              <p:nvPr/>
            </p:nvSpPr>
            <p:spPr>
              <a:xfrm>
                <a:off x="-233460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8" name="Graphic 45">
              <a:extLst>
                <a:ext uri="{FF2B5EF4-FFF2-40B4-BE49-F238E27FC236}">
                  <a16:creationId xmlns:a16="http://schemas.microsoft.com/office/drawing/2014/main" id="{A347ED86-2CDB-9E44-BFF7-FA68B2B6F6EE}"/>
                </a:ext>
              </a:extLst>
            </p:cNvPr>
            <p:cNvGrpSpPr/>
            <p:nvPr/>
          </p:nvGrpSpPr>
          <p:grpSpPr>
            <a:xfrm>
              <a:off x="-2376535" y="3057586"/>
              <a:ext cx="51818" cy="51815"/>
              <a:chOff x="-2376535" y="3057586"/>
              <a:chExt cx="51818" cy="51815"/>
            </a:xfrm>
          </p:grpSpPr>
          <p:sp>
            <p:nvSpPr>
              <p:cNvPr id="34020" name="Freeform 34019">
                <a:extLst>
                  <a:ext uri="{FF2B5EF4-FFF2-40B4-BE49-F238E27FC236}">
                    <a16:creationId xmlns:a16="http://schemas.microsoft.com/office/drawing/2014/main" id="{10569CD7-E911-861C-9394-CA56ED47E3C3}"/>
                  </a:ext>
                </a:extLst>
              </p:cNvPr>
              <p:cNvSpPr/>
              <p:nvPr/>
            </p:nvSpPr>
            <p:spPr>
              <a:xfrm>
                <a:off x="-2376535"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21" name="Freeform 34020">
                <a:extLst>
                  <a:ext uri="{FF2B5EF4-FFF2-40B4-BE49-F238E27FC236}">
                    <a16:creationId xmlns:a16="http://schemas.microsoft.com/office/drawing/2014/main" id="{49F6C042-EA0E-9216-48C7-B318C0D8D636}"/>
                  </a:ext>
                </a:extLst>
              </p:cNvPr>
              <p:cNvSpPr/>
              <p:nvPr/>
            </p:nvSpPr>
            <p:spPr>
              <a:xfrm>
                <a:off x="-235067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49" name="Graphic 45">
              <a:extLst>
                <a:ext uri="{FF2B5EF4-FFF2-40B4-BE49-F238E27FC236}">
                  <a16:creationId xmlns:a16="http://schemas.microsoft.com/office/drawing/2014/main" id="{B1E1CE15-CC95-BA98-3BD9-E428774E6B55}"/>
                </a:ext>
              </a:extLst>
            </p:cNvPr>
            <p:cNvGrpSpPr/>
            <p:nvPr/>
          </p:nvGrpSpPr>
          <p:grpSpPr>
            <a:xfrm>
              <a:off x="-2387469" y="3057586"/>
              <a:ext cx="51722" cy="51815"/>
              <a:chOff x="-2387469" y="3057586"/>
              <a:chExt cx="51722" cy="51815"/>
            </a:xfrm>
          </p:grpSpPr>
          <p:sp>
            <p:nvSpPr>
              <p:cNvPr id="34018" name="Freeform 34017">
                <a:extLst>
                  <a:ext uri="{FF2B5EF4-FFF2-40B4-BE49-F238E27FC236}">
                    <a16:creationId xmlns:a16="http://schemas.microsoft.com/office/drawing/2014/main" id="{B98DCAEB-4B38-08B2-62A9-7E7AA4042C53}"/>
                  </a:ext>
                </a:extLst>
              </p:cNvPr>
              <p:cNvSpPr/>
              <p:nvPr/>
            </p:nvSpPr>
            <p:spPr>
              <a:xfrm>
                <a:off x="-2387469"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19" name="Freeform 34018">
                <a:extLst>
                  <a:ext uri="{FF2B5EF4-FFF2-40B4-BE49-F238E27FC236}">
                    <a16:creationId xmlns:a16="http://schemas.microsoft.com/office/drawing/2014/main" id="{5143C7C1-EF0B-426F-3AFC-88F24DC2F22C}"/>
                  </a:ext>
                </a:extLst>
              </p:cNvPr>
              <p:cNvSpPr/>
              <p:nvPr/>
            </p:nvSpPr>
            <p:spPr>
              <a:xfrm>
                <a:off x="-236160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0" name="Graphic 45">
              <a:extLst>
                <a:ext uri="{FF2B5EF4-FFF2-40B4-BE49-F238E27FC236}">
                  <a16:creationId xmlns:a16="http://schemas.microsoft.com/office/drawing/2014/main" id="{22B856CA-0A73-2CAD-216B-95F95DEC8133}"/>
                </a:ext>
              </a:extLst>
            </p:cNvPr>
            <p:cNvGrpSpPr/>
            <p:nvPr/>
          </p:nvGrpSpPr>
          <p:grpSpPr>
            <a:xfrm>
              <a:off x="-2402396" y="3057586"/>
              <a:ext cx="51722" cy="51815"/>
              <a:chOff x="-2402396" y="3057586"/>
              <a:chExt cx="51722" cy="51815"/>
            </a:xfrm>
          </p:grpSpPr>
          <p:sp>
            <p:nvSpPr>
              <p:cNvPr id="34016" name="Freeform 34015">
                <a:extLst>
                  <a:ext uri="{FF2B5EF4-FFF2-40B4-BE49-F238E27FC236}">
                    <a16:creationId xmlns:a16="http://schemas.microsoft.com/office/drawing/2014/main" id="{93A1D1A3-5122-17F1-B9B9-B7A787E4F5F6}"/>
                  </a:ext>
                </a:extLst>
              </p:cNvPr>
              <p:cNvSpPr/>
              <p:nvPr/>
            </p:nvSpPr>
            <p:spPr>
              <a:xfrm>
                <a:off x="-240239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17" name="Freeform 34016">
                <a:extLst>
                  <a:ext uri="{FF2B5EF4-FFF2-40B4-BE49-F238E27FC236}">
                    <a16:creationId xmlns:a16="http://schemas.microsoft.com/office/drawing/2014/main" id="{AEF1E769-9EDF-4006-9E02-498A1D1FDAFA}"/>
                  </a:ext>
                </a:extLst>
              </p:cNvPr>
              <p:cNvSpPr/>
              <p:nvPr/>
            </p:nvSpPr>
            <p:spPr>
              <a:xfrm>
                <a:off x="-237653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1" name="Graphic 45">
              <a:extLst>
                <a:ext uri="{FF2B5EF4-FFF2-40B4-BE49-F238E27FC236}">
                  <a16:creationId xmlns:a16="http://schemas.microsoft.com/office/drawing/2014/main" id="{09C5B899-05F7-2380-C2C6-2597CAFD5E61}"/>
                </a:ext>
              </a:extLst>
            </p:cNvPr>
            <p:cNvGrpSpPr/>
            <p:nvPr/>
          </p:nvGrpSpPr>
          <p:grpSpPr>
            <a:xfrm>
              <a:off x="-2413330" y="3057586"/>
              <a:ext cx="51722" cy="51815"/>
              <a:chOff x="-2413330" y="3057586"/>
              <a:chExt cx="51722" cy="51815"/>
            </a:xfrm>
          </p:grpSpPr>
          <p:sp>
            <p:nvSpPr>
              <p:cNvPr id="34014" name="Freeform 34013">
                <a:extLst>
                  <a:ext uri="{FF2B5EF4-FFF2-40B4-BE49-F238E27FC236}">
                    <a16:creationId xmlns:a16="http://schemas.microsoft.com/office/drawing/2014/main" id="{332630E6-65B9-E891-89A9-AA97603317E1}"/>
                  </a:ext>
                </a:extLst>
              </p:cNvPr>
              <p:cNvSpPr/>
              <p:nvPr/>
            </p:nvSpPr>
            <p:spPr>
              <a:xfrm>
                <a:off x="-241333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15" name="Freeform 34014">
                <a:extLst>
                  <a:ext uri="{FF2B5EF4-FFF2-40B4-BE49-F238E27FC236}">
                    <a16:creationId xmlns:a16="http://schemas.microsoft.com/office/drawing/2014/main" id="{18DD6532-8952-FF03-A889-77B510A413C0}"/>
                  </a:ext>
                </a:extLst>
              </p:cNvPr>
              <p:cNvSpPr/>
              <p:nvPr/>
            </p:nvSpPr>
            <p:spPr>
              <a:xfrm>
                <a:off x="-238746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2" name="Graphic 45">
              <a:extLst>
                <a:ext uri="{FF2B5EF4-FFF2-40B4-BE49-F238E27FC236}">
                  <a16:creationId xmlns:a16="http://schemas.microsoft.com/office/drawing/2014/main" id="{390F28F1-030C-5688-14AB-DD9C0DC330CC}"/>
                </a:ext>
              </a:extLst>
            </p:cNvPr>
            <p:cNvGrpSpPr/>
            <p:nvPr/>
          </p:nvGrpSpPr>
          <p:grpSpPr>
            <a:xfrm>
              <a:off x="-2449460" y="3050442"/>
              <a:ext cx="51722" cy="51911"/>
              <a:chOff x="-2449460" y="3050442"/>
              <a:chExt cx="51722" cy="51911"/>
            </a:xfrm>
          </p:grpSpPr>
          <p:sp>
            <p:nvSpPr>
              <p:cNvPr id="34012" name="Freeform 34011">
                <a:extLst>
                  <a:ext uri="{FF2B5EF4-FFF2-40B4-BE49-F238E27FC236}">
                    <a16:creationId xmlns:a16="http://schemas.microsoft.com/office/drawing/2014/main" id="{74E44D4E-9F1A-279F-EFFE-05A9A55F0BA7}"/>
                  </a:ext>
                </a:extLst>
              </p:cNvPr>
              <p:cNvSpPr/>
              <p:nvPr/>
            </p:nvSpPr>
            <p:spPr>
              <a:xfrm>
                <a:off x="-2449460"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13" name="Freeform 34012">
                <a:extLst>
                  <a:ext uri="{FF2B5EF4-FFF2-40B4-BE49-F238E27FC236}">
                    <a16:creationId xmlns:a16="http://schemas.microsoft.com/office/drawing/2014/main" id="{A58975B2-9195-9FB5-2860-9742B2120433}"/>
                  </a:ext>
                </a:extLst>
              </p:cNvPr>
              <p:cNvSpPr/>
              <p:nvPr/>
            </p:nvSpPr>
            <p:spPr>
              <a:xfrm>
                <a:off x="-2423599"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3" name="Graphic 45">
              <a:extLst>
                <a:ext uri="{FF2B5EF4-FFF2-40B4-BE49-F238E27FC236}">
                  <a16:creationId xmlns:a16="http://schemas.microsoft.com/office/drawing/2014/main" id="{30A6448F-8CB8-2480-3331-22B52604ACBB}"/>
                </a:ext>
              </a:extLst>
            </p:cNvPr>
            <p:cNvGrpSpPr/>
            <p:nvPr/>
          </p:nvGrpSpPr>
          <p:grpSpPr>
            <a:xfrm>
              <a:off x="-2464388" y="3050442"/>
              <a:ext cx="51722" cy="51911"/>
              <a:chOff x="-2464388" y="3050442"/>
              <a:chExt cx="51722" cy="51911"/>
            </a:xfrm>
          </p:grpSpPr>
          <p:sp>
            <p:nvSpPr>
              <p:cNvPr id="34010" name="Freeform 34009">
                <a:extLst>
                  <a:ext uri="{FF2B5EF4-FFF2-40B4-BE49-F238E27FC236}">
                    <a16:creationId xmlns:a16="http://schemas.microsoft.com/office/drawing/2014/main" id="{D2388D92-90D0-CA72-16B1-76F17C806AFB}"/>
                  </a:ext>
                </a:extLst>
              </p:cNvPr>
              <p:cNvSpPr/>
              <p:nvPr/>
            </p:nvSpPr>
            <p:spPr>
              <a:xfrm>
                <a:off x="-2464388"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11" name="Freeform 34010">
                <a:extLst>
                  <a:ext uri="{FF2B5EF4-FFF2-40B4-BE49-F238E27FC236}">
                    <a16:creationId xmlns:a16="http://schemas.microsoft.com/office/drawing/2014/main" id="{BFAF9CE5-7ED7-3AED-7699-1FD973E06D95}"/>
                  </a:ext>
                </a:extLst>
              </p:cNvPr>
              <p:cNvSpPr/>
              <p:nvPr/>
            </p:nvSpPr>
            <p:spPr>
              <a:xfrm>
                <a:off x="-2438526"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4" name="Graphic 45">
              <a:extLst>
                <a:ext uri="{FF2B5EF4-FFF2-40B4-BE49-F238E27FC236}">
                  <a16:creationId xmlns:a16="http://schemas.microsoft.com/office/drawing/2014/main" id="{2963CD85-C6B5-0ED0-D038-5441429C8909}"/>
                </a:ext>
              </a:extLst>
            </p:cNvPr>
            <p:cNvGrpSpPr/>
            <p:nvPr/>
          </p:nvGrpSpPr>
          <p:grpSpPr>
            <a:xfrm>
              <a:off x="-2454119" y="3050442"/>
              <a:ext cx="51722" cy="51911"/>
              <a:chOff x="-2454119" y="3050442"/>
              <a:chExt cx="51722" cy="51911"/>
            </a:xfrm>
          </p:grpSpPr>
          <p:sp>
            <p:nvSpPr>
              <p:cNvPr id="34008" name="Freeform 34007">
                <a:extLst>
                  <a:ext uri="{FF2B5EF4-FFF2-40B4-BE49-F238E27FC236}">
                    <a16:creationId xmlns:a16="http://schemas.microsoft.com/office/drawing/2014/main" id="{537A9673-9510-3A31-22C2-7EB739B69368}"/>
                  </a:ext>
                </a:extLst>
              </p:cNvPr>
              <p:cNvSpPr/>
              <p:nvPr/>
            </p:nvSpPr>
            <p:spPr>
              <a:xfrm>
                <a:off x="-2454119"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09" name="Freeform 34008">
                <a:extLst>
                  <a:ext uri="{FF2B5EF4-FFF2-40B4-BE49-F238E27FC236}">
                    <a16:creationId xmlns:a16="http://schemas.microsoft.com/office/drawing/2014/main" id="{00E6FCDA-C98C-2288-7876-C045094A020A}"/>
                  </a:ext>
                </a:extLst>
              </p:cNvPr>
              <p:cNvSpPr/>
              <p:nvPr/>
            </p:nvSpPr>
            <p:spPr>
              <a:xfrm>
                <a:off x="-2428258"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5" name="Graphic 45">
              <a:extLst>
                <a:ext uri="{FF2B5EF4-FFF2-40B4-BE49-F238E27FC236}">
                  <a16:creationId xmlns:a16="http://schemas.microsoft.com/office/drawing/2014/main" id="{D8764D2B-35F2-2180-5604-F22646828588}"/>
                </a:ext>
              </a:extLst>
            </p:cNvPr>
            <p:cNvGrpSpPr/>
            <p:nvPr/>
          </p:nvGrpSpPr>
          <p:grpSpPr>
            <a:xfrm>
              <a:off x="-2468476" y="3050442"/>
              <a:ext cx="51818" cy="51911"/>
              <a:chOff x="-2468476" y="3050442"/>
              <a:chExt cx="51818" cy="51911"/>
            </a:xfrm>
          </p:grpSpPr>
          <p:sp>
            <p:nvSpPr>
              <p:cNvPr id="34006" name="Freeform 34005">
                <a:extLst>
                  <a:ext uri="{FF2B5EF4-FFF2-40B4-BE49-F238E27FC236}">
                    <a16:creationId xmlns:a16="http://schemas.microsoft.com/office/drawing/2014/main" id="{C4F64B7A-D991-1CD4-6956-87F668E10E8E}"/>
                  </a:ext>
                </a:extLst>
              </p:cNvPr>
              <p:cNvSpPr/>
              <p:nvPr/>
            </p:nvSpPr>
            <p:spPr>
              <a:xfrm>
                <a:off x="-2468476"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07" name="Freeform 34006">
                <a:extLst>
                  <a:ext uri="{FF2B5EF4-FFF2-40B4-BE49-F238E27FC236}">
                    <a16:creationId xmlns:a16="http://schemas.microsoft.com/office/drawing/2014/main" id="{931BE12D-55D6-23C2-A562-C92AE9A208E1}"/>
                  </a:ext>
                </a:extLst>
              </p:cNvPr>
              <p:cNvSpPr/>
              <p:nvPr/>
            </p:nvSpPr>
            <p:spPr>
              <a:xfrm>
                <a:off x="-2442520"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6" name="Graphic 45">
              <a:extLst>
                <a:ext uri="{FF2B5EF4-FFF2-40B4-BE49-F238E27FC236}">
                  <a16:creationId xmlns:a16="http://schemas.microsoft.com/office/drawing/2014/main" id="{92C44C61-8574-10E7-0A92-15FD240FC014}"/>
                </a:ext>
              </a:extLst>
            </p:cNvPr>
            <p:cNvGrpSpPr/>
            <p:nvPr/>
          </p:nvGrpSpPr>
          <p:grpSpPr>
            <a:xfrm>
              <a:off x="-2473040" y="3050442"/>
              <a:ext cx="51818" cy="51911"/>
              <a:chOff x="-2473040" y="3050442"/>
              <a:chExt cx="51818" cy="51911"/>
            </a:xfrm>
          </p:grpSpPr>
          <p:sp>
            <p:nvSpPr>
              <p:cNvPr id="34004" name="Freeform 34003">
                <a:extLst>
                  <a:ext uri="{FF2B5EF4-FFF2-40B4-BE49-F238E27FC236}">
                    <a16:creationId xmlns:a16="http://schemas.microsoft.com/office/drawing/2014/main" id="{5BC18A1F-83CA-DAFA-5D1E-0CC1BD13D528}"/>
                  </a:ext>
                </a:extLst>
              </p:cNvPr>
              <p:cNvSpPr/>
              <p:nvPr/>
            </p:nvSpPr>
            <p:spPr>
              <a:xfrm>
                <a:off x="-2473040"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05" name="Freeform 34004">
                <a:extLst>
                  <a:ext uri="{FF2B5EF4-FFF2-40B4-BE49-F238E27FC236}">
                    <a16:creationId xmlns:a16="http://schemas.microsoft.com/office/drawing/2014/main" id="{A64DC390-B0E9-ACF9-703F-8B6D75B191CD}"/>
                  </a:ext>
                </a:extLst>
              </p:cNvPr>
              <p:cNvSpPr/>
              <p:nvPr/>
            </p:nvSpPr>
            <p:spPr>
              <a:xfrm>
                <a:off x="-2447083"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7" name="Graphic 45">
              <a:extLst>
                <a:ext uri="{FF2B5EF4-FFF2-40B4-BE49-F238E27FC236}">
                  <a16:creationId xmlns:a16="http://schemas.microsoft.com/office/drawing/2014/main" id="{5CC632B2-46A4-A45C-5B8B-6EC1184470B7}"/>
                </a:ext>
              </a:extLst>
            </p:cNvPr>
            <p:cNvGrpSpPr/>
            <p:nvPr/>
          </p:nvGrpSpPr>
          <p:grpSpPr>
            <a:xfrm>
              <a:off x="-2475322" y="3050442"/>
              <a:ext cx="51722" cy="51911"/>
              <a:chOff x="-2475322" y="3050442"/>
              <a:chExt cx="51722" cy="51911"/>
            </a:xfrm>
          </p:grpSpPr>
          <p:sp>
            <p:nvSpPr>
              <p:cNvPr id="34002" name="Freeform 34001">
                <a:extLst>
                  <a:ext uri="{FF2B5EF4-FFF2-40B4-BE49-F238E27FC236}">
                    <a16:creationId xmlns:a16="http://schemas.microsoft.com/office/drawing/2014/main" id="{7D9F626E-3783-7985-143D-6053EA0F368E}"/>
                  </a:ext>
                </a:extLst>
              </p:cNvPr>
              <p:cNvSpPr/>
              <p:nvPr/>
            </p:nvSpPr>
            <p:spPr>
              <a:xfrm>
                <a:off x="-2475322"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03" name="Freeform 34002">
                <a:extLst>
                  <a:ext uri="{FF2B5EF4-FFF2-40B4-BE49-F238E27FC236}">
                    <a16:creationId xmlns:a16="http://schemas.microsoft.com/office/drawing/2014/main" id="{95CB1A3E-558A-ABBF-FB0F-8AA99D028785}"/>
                  </a:ext>
                </a:extLst>
              </p:cNvPr>
              <p:cNvSpPr/>
              <p:nvPr/>
            </p:nvSpPr>
            <p:spPr>
              <a:xfrm>
                <a:off x="-2449460"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8" name="Graphic 45">
              <a:extLst>
                <a:ext uri="{FF2B5EF4-FFF2-40B4-BE49-F238E27FC236}">
                  <a16:creationId xmlns:a16="http://schemas.microsoft.com/office/drawing/2014/main" id="{A4FF1245-770B-8AEE-847D-5950C5E926B4}"/>
                </a:ext>
              </a:extLst>
            </p:cNvPr>
            <p:cNvGrpSpPr/>
            <p:nvPr/>
          </p:nvGrpSpPr>
          <p:grpSpPr>
            <a:xfrm>
              <a:off x="-2486066" y="3050442"/>
              <a:ext cx="51722" cy="51911"/>
              <a:chOff x="-2486066" y="3050442"/>
              <a:chExt cx="51722" cy="51911"/>
            </a:xfrm>
          </p:grpSpPr>
          <p:sp>
            <p:nvSpPr>
              <p:cNvPr id="34000" name="Freeform 33999">
                <a:extLst>
                  <a:ext uri="{FF2B5EF4-FFF2-40B4-BE49-F238E27FC236}">
                    <a16:creationId xmlns:a16="http://schemas.microsoft.com/office/drawing/2014/main" id="{DA743D3E-011E-3FEC-8161-46730DA64D87}"/>
                  </a:ext>
                </a:extLst>
              </p:cNvPr>
              <p:cNvSpPr/>
              <p:nvPr/>
            </p:nvSpPr>
            <p:spPr>
              <a:xfrm>
                <a:off x="-2486066"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4001" name="Freeform 34000">
                <a:extLst>
                  <a:ext uri="{FF2B5EF4-FFF2-40B4-BE49-F238E27FC236}">
                    <a16:creationId xmlns:a16="http://schemas.microsoft.com/office/drawing/2014/main" id="{766A8057-6735-118D-0474-EAFCCDAA3FCB}"/>
                  </a:ext>
                </a:extLst>
              </p:cNvPr>
              <p:cNvSpPr/>
              <p:nvPr/>
            </p:nvSpPr>
            <p:spPr>
              <a:xfrm>
                <a:off x="-2460204"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59" name="Graphic 45">
              <a:extLst>
                <a:ext uri="{FF2B5EF4-FFF2-40B4-BE49-F238E27FC236}">
                  <a16:creationId xmlns:a16="http://schemas.microsoft.com/office/drawing/2014/main" id="{9A4A7213-0F54-4DB1-2C20-BA77F505DAA6}"/>
                </a:ext>
              </a:extLst>
            </p:cNvPr>
            <p:cNvGrpSpPr/>
            <p:nvPr/>
          </p:nvGrpSpPr>
          <p:grpSpPr>
            <a:xfrm>
              <a:off x="-2501564" y="3050442"/>
              <a:ext cx="51722" cy="51911"/>
              <a:chOff x="-2501564" y="3050442"/>
              <a:chExt cx="51722" cy="51911"/>
            </a:xfrm>
          </p:grpSpPr>
          <p:sp>
            <p:nvSpPr>
              <p:cNvPr id="33998" name="Freeform 33997">
                <a:extLst>
                  <a:ext uri="{FF2B5EF4-FFF2-40B4-BE49-F238E27FC236}">
                    <a16:creationId xmlns:a16="http://schemas.microsoft.com/office/drawing/2014/main" id="{B10657E8-1228-DCF7-962C-8A766AB631A7}"/>
                  </a:ext>
                </a:extLst>
              </p:cNvPr>
              <p:cNvSpPr/>
              <p:nvPr/>
            </p:nvSpPr>
            <p:spPr>
              <a:xfrm>
                <a:off x="-2501564"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99" name="Freeform 33998">
                <a:extLst>
                  <a:ext uri="{FF2B5EF4-FFF2-40B4-BE49-F238E27FC236}">
                    <a16:creationId xmlns:a16="http://schemas.microsoft.com/office/drawing/2014/main" id="{378DCF91-2E68-2C51-9F2C-7C10DCA47FD7}"/>
                  </a:ext>
                </a:extLst>
              </p:cNvPr>
              <p:cNvSpPr/>
              <p:nvPr/>
            </p:nvSpPr>
            <p:spPr>
              <a:xfrm>
                <a:off x="-2475702"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0" name="Graphic 45">
              <a:extLst>
                <a:ext uri="{FF2B5EF4-FFF2-40B4-BE49-F238E27FC236}">
                  <a16:creationId xmlns:a16="http://schemas.microsoft.com/office/drawing/2014/main" id="{C1368CC6-F36E-4988-EBD2-A75DFE4A58B5}"/>
                </a:ext>
              </a:extLst>
            </p:cNvPr>
            <p:cNvGrpSpPr/>
            <p:nvPr/>
          </p:nvGrpSpPr>
          <p:grpSpPr>
            <a:xfrm>
              <a:off x="-2511927" y="3050442"/>
              <a:ext cx="51722" cy="51911"/>
              <a:chOff x="-2511927" y="3050442"/>
              <a:chExt cx="51722" cy="51911"/>
            </a:xfrm>
          </p:grpSpPr>
          <p:sp>
            <p:nvSpPr>
              <p:cNvPr id="33996" name="Freeform 33995">
                <a:extLst>
                  <a:ext uri="{FF2B5EF4-FFF2-40B4-BE49-F238E27FC236}">
                    <a16:creationId xmlns:a16="http://schemas.microsoft.com/office/drawing/2014/main" id="{2D102102-42CB-C6FA-E447-7BFBB2369CE5}"/>
                  </a:ext>
                </a:extLst>
              </p:cNvPr>
              <p:cNvSpPr/>
              <p:nvPr/>
            </p:nvSpPr>
            <p:spPr>
              <a:xfrm>
                <a:off x="-2511927"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97" name="Freeform 33996">
                <a:extLst>
                  <a:ext uri="{FF2B5EF4-FFF2-40B4-BE49-F238E27FC236}">
                    <a16:creationId xmlns:a16="http://schemas.microsoft.com/office/drawing/2014/main" id="{64800CCB-C37E-30E4-0792-873273B2C8B0}"/>
                  </a:ext>
                </a:extLst>
              </p:cNvPr>
              <p:cNvSpPr/>
              <p:nvPr/>
            </p:nvSpPr>
            <p:spPr>
              <a:xfrm>
                <a:off x="-2486066"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1" name="Graphic 45">
              <a:extLst>
                <a:ext uri="{FF2B5EF4-FFF2-40B4-BE49-F238E27FC236}">
                  <a16:creationId xmlns:a16="http://schemas.microsoft.com/office/drawing/2014/main" id="{34A0BEF2-4616-B045-9997-C732DE38ED27}"/>
                </a:ext>
              </a:extLst>
            </p:cNvPr>
            <p:cNvGrpSpPr/>
            <p:nvPr/>
          </p:nvGrpSpPr>
          <p:grpSpPr>
            <a:xfrm>
              <a:off x="-2516111" y="3050442"/>
              <a:ext cx="51722" cy="51911"/>
              <a:chOff x="-2516111" y="3050442"/>
              <a:chExt cx="51722" cy="51911"/>
            </a:xfrm>
          </p:grpSpPr>
          <p:sp>
            <p:nvSpPr>
              <p:cNvPr id="33994" name="Freeform 33993">
                <a:extLst>
                  <a:ext uri="{FF2B5EF4-FFF2-40B4-BE49-F238E27FC236}">
                    <a16:creationId xmlns:a16="http://schemas.microsoft.com/office/drawing/2014/main" id="{D28F08CD-F524-175E-47BB-B940D6C3B472}"/>
                  </a:ext>
                </a:extLst>
              </p:cNvPr>
              <p:cNvSpPr/>
              <p:nvPr/>
            </p:nvSpPr>
            <p:spPr>
              <a:xfrm>
                <a:off x="-2516111"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95" name="Freeform 33994">
                <a:extLst>
                  <a:ext uri="{FF2B5EF4-FFF2-40B4-BE49-F238E27FC236}">
                    <a16:creationId xmlns:a16="http://schemas.microsoft.com/office/drawing/2014/main" id="{47602A47-FB0F-C93F-FC0B-7134F532DF57}"/>
                  </a:ext>
                </a:extLst>
              </p:cNvPr>
              <p:cNvSpPr/>
              <p:nvPr/>
            </p:nvSpPr>
            <p:spPr>
              <a:xfrm>
                <a:off x="-2490249"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2" name="Graphic 45">
              <a:extLst>
                <a:ext uri="{FF2B5EF4-FFF2-40B4-BE49-F238E27FC236}">
                  <a16:creationId xmlns:a16="http://schemas.microsoft.com/office/drawing/2014/main" id="{1D10D642-8A33-5A1B-4F9F-CD056683ABFF}"/>
                </a:ext>
              </a:extLst>
            </p:cNvPr>
            <p:cNvGrpSpPr/>
            <p:nvPr/>
          </p:nvGrpSpPr>
          <p:grpSpPr>
            <a:xfrm>
              <a:off x="-2520675" y="3050442"/>
              <a:ext cx="51818" cy="51911"/>
              <a:chOff x="-2520675" y="3050442"/>
              <a:chExt cx="51818" cy="51911"/>
            </a:xfrm>
          </p:grpSpPr>
          <p:sp>
            <p:nvSpPr>
              <p:cNvPr id="33992" name="Freeform 33991">
                <a:extLst>
                  <a:ext uri="{FF2B5EF4-FFF2-40B4-BE49-F238E27FC236}">
                    <a16:creationId xmlns:a16="http://schemas.microsoft.com/office/drawing/2014/main" id="{2BFEE36A-B86D-733A-0254-C5CBD8F3DB42}"/>
                  </a:ext>
                </a:extLst>
              </p:cNvPr>
              <p:cNvSpPr/>
              <p:nvPr/>
            </p:nvSpPr>
            <p:spPr>
              <a:xfrm>
                <a:off x="-2520675"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93" name="Freeform 33992">
                <a:extLst>
                  <a:ext uri="{FF2B5EF4-FFF2-40B4-BE49-F238E27FC236}">
                    <a16:creationId xmlns:a16="http://schemas.microsoft.com/office/drawing/2014/main" id="{860D6B2B-EA2F-83F9-4D3D-EEFCDE1B19FC}"/>
                  </a:ext>
                </a:extLst>
              </p:cNvPr>
              <p:cNvSpPr/>
              <p:nvPr/>
            </p:nvSpPr>
            <p:spPr>
              <a:xfrm>
                <a:off x="-2494718"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3" name="Graphic 45">
              <a:extLst>
                <a:ext uri="{FF2B5EF4-FFF2-40B4-BE49-F238E27FC236}">
                  <a16:creationId xmlns:a16="http://schemas.microsoft.com/office/drawing/2014/main" id="{892AD87C-D5C1-78CE-E59B-95100FAF113A}"/>
                </a:ext>
              </a:extLst>
            </p:cNvPr>
            <p:cNvGrpSpPr/>
            <p:nvPr/>
          </p:nvGrpSpPr>
          <p:grpSpPr>
            <a:xfrm>
              <a:off x="-2527520" y="3050442"/>
              <a:ext cx="51818" cy="51911"/>
              <a:chOff x="-2527520" y="3050442"/>
              <a:chExt cx="51818" cy="51911"/>
            </a:xfrm>
          </p:grpSpPr>
          <p:sp>
            <p:nvSpPr>
              <p:cNvPr id="33990" name="Freeform 33989">
                <a:extLst>
                  <a:ext uri="{FF2B5EF4-FFF2-40B4-BE49-F238E27FC236}">
                    <a16:creationId xmlns:a16="http://schemas.microsoft.com/office/drawing/2014/main" id="{FF7AD982-3BDC-8D3F-E103-4EFB6F432094}"/>
                  </a:ext>
                </a:extLst>
              </p:cNvPr>
              <p:cNvSpPr/>
              <p:nvPr/>
            </p:nvSpPr>
            <p:spPr>
              <a:xfrm>
                <a:off x="-2527520"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91" name="Freeform 33990">
                <a:extLst>
                  <a:ext uri="{FF2B5EF4-FFF2-40B4-BE49-F238E27FC236}">
                    <a16:creationId xmlns:a16="http://schemas.microsoft.com/office/drawing/2014/main" id="{519C9C17-F61C-4EEC-798A-F9EBAF27B35F}"/>
                  </a:ext>
                </a:extLst>
              </p:cNvPr>
              <p:cNvSpPr/>
              <p:nvPr/>
            </p:nvSpPr>
            <p:spPr>
              <a:xfrm>
                <a:off x="-2501564"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4" name="Graphic 45">
              <a:extLst>
                <a:ext uri="{FF2B5EF4-FFF2-40B4-BE49-F238E27FC236}">
                  <a16:creationId xmlns:a16="http://schemas.microsoft.com/office/drawing/2014/main" id="{FA126CC8-C090-26DE-E146-0974715DEE3F}"/>
                </a:ext>
              </a:extLst>
            </p:cNvPr>
            <p:cNvGrpSpPr/>
            <p:nvPr/>
          </p:nvGrpSpPr>
          <p:grpSpPr>
            <a:xfrm>
              <a:off x="-2550624" y="3050442"/>
              <a:ext cx="51818" cy="51911"/>
              <a:chOff x="-2550624" y="3050442"/>
              <a:chExt cx="51818" cy="51911"/>
            </a:xfrm>
          </p:grpSpPr>
          <p:sp>
            <p:nvSpPr>
              <p:cNvPr id="33988" name="Freeform 33987">
                <a:extLst>
                  <a:ext uri="{FF2B5EF4-FFF2-40B4-BE49-F238E27FC236}">
                    <a16:creationId xmlns:a16="http://schemas.microsoft.com/office/drawing/2014/main" id="{D1BAD895-F0E4-10E0-C9B0-6EB32D1724BD}"/>
                  </a:ext>
                </a:extLst>
              </p:cNvPr>
              <p:cNvSpPr/>
              <p:nvPr/>
            </p:nvSpPr>
            <p:spPr>
              <a:xfrm>
                <a:off x="-2550624" y="307635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89" name="Freeform 33988">
                <a:extLst>
                  <a:ext uri="{FF2B5EF4-FFF2-40B4-BE49-F238E27FC236}">
                    <a16:creationId xmlns:a16="http://schemas.microsoft.com/office/drawing/2014/main" id="{D3361504-1F6B-E7EE-9EF9-5152E585B5F3}"/>
                  </a:ext>
                </a:extLst>
              </p:cNvPr>
              <p:cNvSpPr/>
              <p:nvPr/>
            </p:nvSpPr>
            <p:spPr>
              <a:xfrm>
                <a:off x="-2524763"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5" name="Graphic 45">
              <a:extLst>
                <a:ext uri="{FF2B5EF4-FFF2-40B4-BE49-F238E27FC236}">
                  <a16:creationId xmlns:a16="http://schemas.microsoft.com/office/drawing/2014/main" id="{CE420623-599A-04AC-E950-3DA2A64427AD}"/>
                </a:ext>
              </a:extLst>
            </p:cNvPr>
            <p:cNvGrpSpPr/>
            <p:nvPr/>
          </p:nvGrpSpPr>
          <p:grpSpPr>
            <a:xfrm>
              <a:off x="-2589512" y="3050442"/>
              <a:ext cx="51722" cy="51911"/>
              <a:chOff x="-2589512" y="3050442"/>
              <a:chExt cx="51722" cy="51911"/>
            </a:xfrm>
          </p:grpSpPr>
          <p:sp>
            <p:nvSpPr>
              <p:cNvPr id="33986" name="Freeform 33985">
                <a:extLst>
                  <a:ext uri="{FF2B5EF4-FFF2-40B4-BE49-F238E27FC236}">
                    <a16:creationId xmlns:a16="http://schemas.microsoft.com/office/drawing/2014/main" id="{D8A644DB-C781-FAAD-B9A6-75CD0F2EC8B7}"/>
                  </a:ext>
                </a:extLst>
              </p:cNvPr>
              <p:cNvSpPr/>
              <p:nvPr/>
            </p:nvSpPr>
            <p:spPr>
              <a:xfrm>
                <a:off x="-2589512"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87" name="Freeform 33986">
                <a:extLst>
                  <a:ext uri="{FF2B5EF4-FFF2-40B4-BE49-F238E27FC236}">
                    <a16:creationId xmlns:a16="http://schemas.microsoft.com/office/drawing/2014/main" id="{623F1297-35C3-C339-81F1-653F6380CEF6}"/>
                  </a:ext>
                </a:extLst>
              </p:cNvPr>
              <p:cNvSpPr/>
              <p:nvPr/>
            </p:nvSpPr>
            <p:spPr>
              <a:xfrm>
                <a:off x="-2563650"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6" name="Graphic 45">
              <a:extLst>
                <a:ext uri="{FF2B5EF4-FFF2-40B4-BE49-F238E27FC236}">
                  <a16:creationId xmlns:a16="http://schemas.microsoft.com/office/drawing/2014/main" id="{F25A7629-DFED-246D-054D-9D86349029BC}"/>
                </a:ext>
              </a:extLst>
            </p:cNvPr>
            <p:cNvGrpSpPr/>
            <p:nvPr/>
          </p:nvGrpSpPr>
          <p:grpSpPr>
            <a:xfrm>
              <a:off x="-2626783" y="3050442"/>
              <a:ext cx="51722" cy="51911"/>
              <a:chOff x="-2626783" y="3050442"/>
              <a:chExt cx="51722" cy="51911"/>
            </a:xfrm>
          </p:grpSpPr>
          <p:sp>
            <p:nvSpPr>
              <p:cNvPr id="33984" name="Freeform 33983">
                <a:extLst>
                  <a:ext uri="{FF2B5EF4-FFF2-40B4-BE49-F238E27FC236}">
                    <a16:creationId xmlns:a16="http://schemas.microsoft.com/office/drawing/2014/main" id="{8DC39A12-FD07-48D3-7530-BF0508828667}"/>
                  </a:ext>
                </a:extLst>
              </p:cNvPr>
              <p:cNvSpPr/>
              <p:nvPr/>
            </p:nvSpPr>
            <p:spPr>
              <a:xfrm>
                <a:off x="-2626783" y="307635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85" name="Freeform 33984">
                <a:extLst>
                  <a:ext uri="{FF2B5EF4-FFF2-40B4-BE49-F238E27FC236}">
                    <a16:creationId xmlns:a16="http://schemas.microsoft.com/office/drawing/2014/main" id="{9F4A23A8-C65C-E480-ABF4-515A9F2875DF}"/>
                  </a:ext>
                </a:extLst>
              </p:cNvPr>
              <p:cNvSpPr/>
              <p:nvPr/>
            </p:nvSpPr>
            <p:spPr>
              <a:xfrm>
                <a:off x="-2600921" y="3050442"/>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7" name="Graphic 45">
              <a:extLst>
                <a:ext uri="{FF2B5EF4-FFF2-40B4-BE49-F238E27FC236}">
                  <a16:creationId xmlns:a16="http://schemas.microsoft.com/office/drawing/2014/main" id="{A90D338E-5EFD-A435-35B0-3D6ADD63EBF6}"/>
                </a:ext>
              </a:extLst>
            </p:cNvPr>
            <p:cNvGrpSpPr/>
            <p:nvPr/>
          </p:nvGrpSpPr>
          <p:grpSpPr>
            <a:xfrm>
              <a:off x="-2668047" y="3045298"/>
              <a:ext cx="51818" cy="51815"/>
              <a:chOff x="-2668047" y="3045298"/>
              <a:chExt cx="51818" cy="51815"/>
            </a:xfrm>
          </p:grpSpPr>
          <p:sp>
            <p:nvSpPr>
              <p:cNvPr id="33982" name="Freeform 33981">
                <a:extLst>
                  <a:ext uri="{FF2B5EF4-FFF2-40B4-BE49-F238E27FC236}">
                    <a16:creationId xmlns:a16="http://schemas.microsoft.com/office/drawing/2014/main" id="{009B84C6-BEAB-DBBB-48B0-9CE2453254A2}"/>
                  </a:ext>
                </a:extLst>
              </p:cNvPr>
              <p:cNvSpPr/>
              <p:nvPr/>
            </p:nvSpPr>
            <p:spPr>
              <a:xfrm>
                <a:off x="-2668047" y="307120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83" name="Freeform 33982">
                <a:extLst>
                  <a:ext uri="{FF2B5EF4-FFF2-40B4-BE49-F238E27FC236}">
                    <a16:creationId xmlns:a16="http://schemas.microsoft.com/office/drawing/2014/main" id="{00C0473C-FD5A-A2EC-6D15-94766D63D1A3}"/>
                  </a:ext>
                </a:extLst>
              </p:cNvPr>
              <p:cNvSpPr/>
              <p:nvPr/>
            </p:nvSpPr>
            <p:spPr>
              <a:xfrm>
                <a:off x="-2642186" y="304529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8" name="Graphic 45">
              <a:extLst>
                <a:ext uri="{FF2B5EF4-FFF2-40B4-BE49-F238E27FC236}">
                  <a16:creationId xmlns:a16="http://schemas.microsoft.com/office/drawing/2014/main" id="{EA92C8B2-D488-C836-CD18-8DEA91EE63B6}"/>
                </a:ext>
              </a:extLst>
            </p:cNvPr>
            <p:cNvGrpSpPr/>
            <p:nvPr/>
          </p:nvGrpSpPr>
          <p:grpSpPr>
            <a:xfrm>
              <a:off x="-2777388" y="3045298"/>
              <a:ext cx="51722" cy="51815"/>
              <a:chOff x="-2777388" y="3045298"/>
              <a:chExt cx="51722" cy="51815"/>
            </a:xfrm>
          </p:grpSpPr>
          <p:sp>
            <p:nvSpPr>
              <p:cNvPr id="33980" name="Freeform 33979">
                <a:extLst>
                  <a:ext uri="{FF2B5EF4-FFF2-40B4-BE49-F238E27FC236}">
                    <a16:creationId xmlns:a16="http://schemas.microsoft.com/office/drawing/2014/main" id="{1F988616-D2FA-0AC1-CBC9-C4214E890A1D}"/>
                  </a:ext>
                </a:extLst>
              </p:cNvPr>
              <p:cNvSpPr/>
              <p:nvPr/>
            </p:nvSpPr>
            <p:spPr>
              <a:xfrm>
                <a:off x="-2777388" y="307120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81" name="Freeform 33980">
                <a:extLst>
                  <a:ext uri="{FF2B5EF4-FFF2-40B4-BE49-F238E27FC236}">
                    <a16:creationId xmlns:a16="http://schemas.microsoft.com/office/drawing/2014/main" id="{9D9D0CD4-1576-13B9-4AE3-F5A5558D376F}"/>
                  </a:ext>
                </a:extLst>
              </p:cNvPr>
              <p:cNvSpPr/>
              <p:nvPr/>
            </p:nvSpPr>
            <p:spPr>
              <a:xfrm>
                <a:off x="-2751526" y="304529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69" name="Graphic 45">
              <a:extLst>
                <a:ext uri="{FF2B5EF4-FFF2-40B4-BE49-F238E27FC236}">
                  <a16:creationId xmlns:a16="http://schemas.microsoft.com/office/drawing/2014/main" id="{E686709E-FCDE-970E-8EA3-4AFF5DBB9B38}"/>
                </a:ext>
              </a:extLst>
            </p:cNvPr>
            <p:cNvGrpSpPr/>
            <p:nvPr/>
          </p:nvGrpSpPr>
          <p:grpSpPr>
            <a:xfrm>
              <a:off x="-3314109" y="3045298"/>
              <a:ext cx="51722" cy="51815"/>
              <a:chOff x="-3314109" y="3045298"/>
              <a:chExt cx="51722" cy="51815"/>
            </a:xfrm>
          </p:grpSpPr>
          <p:sp>
            <p:nvSpPr>
              <p:cNvPr id="33978" name="Freeform 33977">
                <a:extLst>
                  <a:ext uri="{FF2B5EF4-FFF2-40B4-BE49-F238E27FC236}">
                    <a16:creationId xmlns:a16="http://schemas.microsoft.com/office/drawing/2014/main" id="{237A0060-8AF4-04B3-A945-AD9D1F3D3F78}"/>
                  </a:ext>
                </a:extLst>
              </p:cNvPr>
              <p:cNvSpPr/>
              <p:nvPr/>
            </p:nvSpPr>
            <p:spPr>
              <a:xfrm>
                <a:off x="-3314109" y="307120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79" name="Freeform 33978">
                <a:extLst>
                  <a:ext uri="{FF2B5EF4-FFF2-40B4-BE49-F238E27FC236}">
                    <a16:creationId xmlns:a16="http://schemas.microsoft.com/office/drawing/2014/main" id="{87F79367-8489-BEEB-D01C-C7D7D971E0D6}"/>
                  </a:ext>
                </a:extLst>
              </p:cNvPr>
              <p:cNvSpPr/>
              <p:nvPr/>
            </p:nvSpPr>
            <p:spPr>
              <a:xfrm>
                <a:off x="-3288247" y="304529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0" name="Graphic 45">
              <a:extLst>
                <a:ext uri="{FF2B5EF4-FFF2-40B4-BE49-F238E27FC236}">
                  <a16:creationId xmlns:a16="http://schemas.microsoft.com/office/drawing/2014/main" id="{ED6C6708-C838-F8E7-5A3A-5909CF2F1240}"/>
                </a:ext>
              </a:extLst>
            </p:cNvPr>
            <p:cNvGrpSpPr/>
            <p:nvPr/>
          </p:nvGrpSpPr>
          <p:grpSpPr>
            <a:xfrm>
              <a:off x="-3418315" y="3037488"/>
              <a:ext cx="51722" cy="51815"/>
              <a:chOff x="-3418315" y="3037488"/>
              <a:chExt cx="51722" cy="51815"/>
            </a:xfrm>
          </p:grpSpPr>
          <p:sp>
            <p:nvSpPr>
              <p:cNvPr id="33976" name="Freeform 33975">
                <a:extLst>
                  <a:ext uri="{FF2B5EF4-FFF2-40B4-BE49-F238E27FC236}">
                    <a16:creationId xmlns:a16="http://schemas.microsoft.com/office/drawing/2014/main" id="{02ED971A-1431-E08F-D35A-9BEF23AEC448}"/>
                  </a:ext>
                </a:extLst>
              </p:cNvPr>
              <p:cNvSpPr/>
              <p:nvPr/>
            </p:nvSpPr>
            <p:spPr>
              <a:xfrm>
                <a:off x="-3418315" y="306339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77" name="Freeform 33976">
                <a:extLst>
                  <a:ext uri="{FF2B5EF4-FFF2-40B4-BE49-F238E27FC236}">
                    <a16:creationId xmlns:a16="http://schemas.microsoft.com/office/drawing/2014/main" id="{8ADB70B5-F84B-8C5E-1DCC-28E05DFC04BD}"/>
                  </a:ext>
                </a:extLst>
              </p:cNvPr>
              <p:cNvSpPr/>
              <p:nvPr/>
            </p:nvSpPr>
            <p:spPr>
              <a:xfrm>
                <a:off x="-3392454" y="303748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1" name="Graphic 45">
              <a:extLst>
                <a:ext uri="{FF2B5EF4-FFF2-40B4-BE49-F238E27FC236}">
                  <a16:creationId xmlns:a16="http://schemas.microsoft.com/office/drawing/2014/main" id="{061A994A-38C5-0372-ED72-7F97E218B62D}"/>
                </a:ext>
              </a:extLst>
            </p:cNvPr>
            <p:cNvGrpSpPr/>
            <p:nvPr/>
          </p:nvGrpSpPr>
          <p:grpSpPr>
            <a:xfrm>
              <a:off x="-3610850" y="3030058"/>
              <a:ext cx="51722" cy="51911"/>
              <a:chOff x="-3610850" y="3030058"/>
              <a:chExt cx="51722" cy="51911"/>
            </a:xfrm>
          </p:grpSpPr>
          <p:sp>
            <p:nvSpPr>
              <p:cNvPr id="33974" name="Freeform 33973">
                <a:extLst>
                  <a:ext uri="{FF2B5EF4-FFF2-40B4-BE49-F238E27FC236}">
                    <a16:creationId xmlns:a16="http://schemas.microsoft.com/office/drawing/2014/main" id="{6C67ED14-2576-29B9-64B1-66FDC549A396}"/>
                  </a:ext>
                </a:extLst>
              </p:cNvPr>
              <p:cNvSpPr/>
              <p:nvPr/>
            </p:nvSpPr>
            <p:spPr>
              <a:xfrm>
                <a:off x="-3610850" y="305606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75" name="Freeform 33974">
                <a:extLst>
                  <a:ext uri="{FF2B5EF4-FFF2-40B4-BE49-F238E27FC236}">
                    <a16:creationId xmlns:a16="http://schemas.microsoft.com/office/drawing/2014/main" id="{1DAF7B8F-3632-8238-CE21-20B74CB7A9FF}"/>
                  </a:ext>
                </a:extLst>
              </p:cNvPr>
              <p:cNvSpPr/>
              <p:nvPr/>
            </p:nvSpPr>
            <p:spPr>
              <a:xfrm>
                <a:off x="-3584989" y="303005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2" name="Graphic 45">
              <a:extLst>
                <a:ext uri="{FF2B5EF4-FFF2-40B4-BE49-F238E27FC236}">
                  <a16:creationId xmlns:a16="http://schemas.microsoft.com/office/drawing/2014/main" id="{254C7310-0D6E-4EF6-3139-6CC423A562D4}"/>
                </a:ext>
              </a:extLst>
            </p:cNvPr>
            <p:cNvGrpSpPr/>
            <p:nvPr/>
          </p:nvGrpSpPr>
          <p:grpSpPr>
            <a:xfrm>
              <a:off x="-3996491" y="3018438"/>
              <a:ext cx="51722" cy="51815"/>
              <a:chOff x="-3996491" y="3018438"/>
              <a:chExt cx="51722" cy="51815"/>
            </a:xfrm>
          </p:grpSpPr>
          <p:sp>
            <p:nvSpPr>
              <p:cNvPr id="33972" name="Freeform 33971">
                <a:extLst>
                  <a:ext uri="{FF2B5EF4-FFF2-40B4-BE49-F238E27FC236}">
                    <a16:creationId xmlns:a16="http://schemas.microsoft.com/office/drawing/2014/main" id="{CB88E702-ACF4-619B-2023-773F494C5A9B}"/>
                  </a:ext>
                </a:extLst>
              </p:cNvPr>
              <p:cNvSpPr/>
              <p:nvPr/>
            </p:nvSpPr>
            <p:spPr>
              <a:xfrm>
                <a:off x="-3996491" y="3044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73" name="Freeform 33972">
                <a:extLst>
                  <a:ext uri="{FF2B5EF4-FFF2-40B4-BE49-F238E27FC236}">
                    <a16:creationId xmlns:a16="http://schemas.microsoft.com/office/drawing/2014/main" id="{D9F1D02E-CA52-FE92-5022-28B38FAC39B8}"/>
                  </a:ext>
                </a:extLst>
              </p:cNvPr>
              <p:cNvSpPr/>
              <p:nvPr/>
            </p:nvSpPr>
            <p:spPr>
              <a:xfrm>
                <a:off x="-3970629"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3" name="Graphic 45">
              <a:extLst>
                <a:ext uri="{FF2B5EF4-FFF2-40B4-BE49-F238E27FC236}">
                  <a16:creationId xmlns:a16="http://schemas.microsoft.com/office/drawing/2014/main" id="{7BCC60A4-2E19-C69F-104A-BF26BC5FD7CA}"/>
                </a:ext>
              </a:extLst>
            </p:cNvPr>
            <p:cNvGrpSpPr/>
            <p:nvPr/>
          </p:nvGrpSpPr>
          <p:grpSpPr>
            <a:xfrm>
              <a:off x="-4006664" y="3018438"/>
              <a:ext cx="51818" cy="51815"/>
              <a:chOff x="-4006664" y="3018438"/>
              <a:chExt cx="51818" cy="51815"/>
            </a:xfrm>
          </p:grpSpPr>
          <p:sp>
            <p:nvSpPr>
              <p:cNvPr id="33970" name="Freeform 33969">
                <a:extLst>
                  <a:ext uri="{FF2B5EF4-FFF2-40B4-BE49-F238E27FC236}">
                    <a16:creationId xmlns:a16="http://schemas.microsoft.com/office/drawing/2014/main" id="{AF9B49D0-1349-00B3-E10E-D5145CD45813}"/>
                  </a:ext>
                </a:extLst>
              </p:cNvPr>
              <p:cNvSpPr/>
              <p:nvPr/>
            </p:nvSpPr>
            <p:spPr>
              <a:xfrm>
                <a:off x="-4006664" y="304434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71" name="Freeform 33970">
                <a:extLst>
                  <a:ext uri="{FF2B5EF4-FFF2-40B4-BE49-F238E27FC236}">
                    <a16:creationId xmlns:a16="http://schemas.microsoft.com/office/drawing/2014/main" id="{1B6456C2-A8E0-A137-F7DE-891FD5CC34B3}"/>
                  </a:ext>
                </a:extLst>
              </p:cNvPr>
              <p:cNvSpPr/>
              <p:nvPr/>
            </p:nvSpPr>
            <p:spPr>
              <a:xfrm>
                <a:off x="-3980803"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4" name="Graphic 45">
              <a:extLst>
                <a:ext uri="{FF2B5EF4-FFF2-40B4-BE49-F238E27FC236}">
                  <a16:creationId xmlns:a16="http://schemas.microsoft.com/office/drawing/2014/main" id="{633B765E-219D-AC39-EF26-26CC0CFB4A23}"/>
                </a:ext>
              </a:extLst>
            </p:cNvPr>
            <p:cNvGrpSpPr/>
            <p:nvPr/>
          </p:nvGrpSpPr>
          <p:grpSpPr>
            <a:xfrm>
              <a:off x="-4032526" y="3018438"/>
              <a:ext cx="51722" cy="51815"/>
              <a:chOff x="-4032526" y="3018438"/>
              <a:chExt cx="51722" cy="51815"/>
            </a:xfrm>
          </p:grpSpPr>
          <p:sp>
            <p:nvSpPr>
              <p:cNvPr id="33968" name="Freeform 33967">
                <a:extLst>
                  <a:ext uri="{FF2B5EF4-FFF2-40B4-BE49-F238E27FC236}">
                    <a16:creationId xmlns:a16="http://schemas.microsoft.com/office/drawing/2014/main" id="{79E9DD9E-9AEB-1B1F-32BE-5F25C225EC7E}"/>
                  </a:ext>
                </a:extLst>
              </p:cNvPr>
              <p:cNvSpPr/>
              <p:nvPr/>
            </p:nvSpPr>
            <p:spPr>
              <a:xfrm>
                <a:off x="-4032526" y="3044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69" name="Freeform 33968">
                <a:extLst>
                  <a:ext uri="{FF2B5EF4-FFF2-40B4-BE49-F238E27FC236}">
                    <a16:creationId xmlns:a16="http://schemas.microsoft.com/office/drawing/2014/main" id="{959388E4-28F0-A4F7-BB15-8CC36979DD05}"/>
                  </a:ext>
                </a:extLst>
              </p:cNvPr>
              <p:cNvSpPr/>
              <p:nvPr/>
            </p:nvSpPr>
            <p:spPr>
              <a:xfrm>
                <a:off x="-4006664"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5" name="Graphic 45">
              <a:extLst>
                <a:ext uri="{FF2B5EF4-FFF2-40B4-BE49-F238E27FC236}">
                  <a16:creationId xmlns:a16="http://schemas.microsoft.com/office/drawing/2014/main" id="{241619EB-F7FF-1342-E090-78DA8E0C9D93}"/>
                </a:ext>
              </a:extLst>
            </p:cNvPr>
            <p:cNvGrpSpPr/>
            <p:nvPr/>
          </p:nvGrpSpPr>
          <p:grpSpPr>
            <a:xfrm>
              <a:off x="-4126464" y="3018438"/>
              <a:ext cx="51818" cy="51815"/>
              <a:chOff x="-4126464" y="3018438"/>
              <a:chExt cx="51818" cy="51815"/>
            </a:xfrm>
          </p:grpSpPr>
          <p:sp>
            <p:nvSpPr>
              <p:cNvPr id="33966" name="Freeform 33965">
                <a:extLst>
                  <a:ext uri="{FF2B5EF4-FFF2-40B4-BE49-F238E27FC236}">
                    <a16:creationId xmlns:a16="http://schemas.microsoft.com/office/drawing/2014/main" id="{57D7DE9F-3C60-497B-F992-C06FE067F35F}"/>
                  </a:ext>
                </a:extLst>
              </p:cNvPr>
              <p:cNvSpPr/>
              <p:nvPr/>
            </p:nvSpPr>
            <p:spPr>
              <a:xfrm>
                <a:off x="-4126464" y="304434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67" name="Freeform 33966">
                <a:extLst>
                  <a:ext uri="{FF2B5EF4-FFF2-40B4-BE49-F238E27FC236}">
                    <a16:creationId xmlns:a16="http://schemas.microsoft.com/office/drawing/2014/main" id="{A6E2D77A-9409-7E44-1953-D00680F2EC4E}"/>
                  </a:ext>
                </a:extLst>
              </p:cNvPr>
              <p:cNvSpPr/>
              <p:nvPr/>
            </p:nvSpPr>
            <p:spPr>
              <a:xfrm>
                <a:off x="-4100602"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6" name="Graphic 45">
              <a:extLst>
                <a:ext uri="{FF2B5EF4-FFF2-40B4-BE49-F238E27FC236}">
                  <a16:creationId xmlns:a16="http://schemas.microsoft.com/office/drawing/2014/main" id="{507D4199-7A39-C7F3-3FDF-78FD609ABF56}"/>
                </a:ext>
              </a:extLst>
            </p:cNvPr>
            <p:cNvGrpSpPr/>
            <p:nvPr/>
          </p:nvGrpSpPr>
          <p:grpSpPr>
            <a:xfrm>
              <a:off x="-4277544" y="3018438"/>
              <a:ext cx="51722" cy="51815"/>
              <a:chOff x="-4277544" y="3018438"/>
              <a:chExt cx="51722" cy="51815"/>
            </a:xfrm>
          </p:grpSpPr>
          <p:sp>
            <p:nvSpPr>
              <p:cNvPr id="33964" name="Freeform 33963">
                <a:extLst>
                  <a:ext uri="{FF2B5EF4-FFF2-40B4-BE49-F238E27FC236}">
                    <a16:creationId xmlns:a16="http://schemas.microsoft.com/office/drawing/2014/main" id="{D811BA8F-29B2-1E4B-DDDE-0092FC05877C}"/>
                  </a:ext>
                </a:extLst>
              </p:cNvPr>
              <p:cNvSpPr/>
              <p:nvPr/>
            </p:nvSpPr>
            <p:spPr>
              <a:xfrm>
                <a:off x="-4277544" y="3044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65" name="Freeform 33964">
                <a:extLst>
                  <a:ext uri="{FF2B5EF4-FFF2-40B4-BE49-F238E27FC236}">
                    <a16:creationId xmlns:a16="http://schemas.microsoft.com/office/drawing/2014/main" id="{4BB5BD5C-3C98-E938-5095-B0DAEF115A41}"/>
                  </a:ext>
                </a:extLst>
              </p:cNvPr>
              <p:cNvSpPr/>
              <p:nvPr/>
            </p:nvSpPr>
            <p:spPr>
              <a:xfrm>
                <a:off x="-4251683"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7" name="Graphic 45">
              <a:extLst>
                <a:ext uri="{FF2B5EF4-FFF2-40B4-BE49-F238E27FC236}">
                  <a16:creationId xmlns:a16="http://schemas.microsoft.com/office/drawing/2014/main" id="{3C5C4B90-1910-7939-87BE-00B0C1215F3E}"/>
                </a:ext>
              </a:extLst>
            </p:cNvPr>
            <p:cNvGrpSpPr/>
            <p:nvPr/>
          </p:nvGrpSpPr>
          <p:grpSpPr>
            <a:xfrm>
              <a:off x="-4376902" y="3013389"/>
              <a:ext cx="51722" cy="51816"/>
              <a:chOff x="-4376902" y="3013389"/>
              <a:chExt cx="51722" cy="51816"/>
            </a:xfrm>
          </p:grpSpPr>
          <p:sp>
            <p:nvSpPr>
              <p:cNvPr id="33962" name="Freeform 33961">
                <a:extLst>
                  <a:ext uri="{FF2B5EF4-FFF2-40B4-BE49-F238E27FC236}">
                    <a16:creationId xmlns:a16="http://schemas.microsoft.com/office/drawing/2014/main" id="{F7FA6084-15FF-7514-E04A-7E4228F9CE8A}"/>
                  </a:ext>
                </a:extLst>
              </p:cNvPr>
              <p:cNvSpPr/>
              <p:nvPr/>
            </p:nvSpPr>
            <p:spPr>
              <a:xfrm>
                <a:off x="-4376902" y="303929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63" name="Freeform 33962">
                <a:extLst>
                  <a:ext uri="{FF2B5EF4-FFF2-40B4-BE49-F238E27FC236}">
                    <a16:creationId xmlns:a16="http://schemas.microsoft.com/office/drawing/2014/main" id="{FDD06AFA-67A4-27E7-87DE-C2620F30600E}"/>
                  </a:ext>
                </a:extLst>
              </p:cNvPr>
              <p:cNvSpPr/>
              <p:nvPr/>
            </p:nvSpPr>
            <p:spPr>
              <a:xfrm>
                <a:off x="-4351040" y="301338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8" name="Graphic 45">
              <a:extLst>
                <a:ext uri="{FF2B5EF4-FFF2-40B4-BE49-F238E27FC236}">
                  <a16:creationId xmlns:a16="http://schemas.microsoft.com/office/drawing/2014/main" id="{11F12DC8-D875-A1BD-4E25-4FA8CBFCC52B}"/>
                </a:ext>
              </a:extLst>
            </p:cNvPr>
            <p:cNvGrpSpPr/>
            <p:nvPr/>
          </p:nvGrpSpPr>
          <p:grpSpPr>
            <a:xfrm>
              <a:off x="-4491092" y="3013389"/>
              <a:ext cx="51722" cy="51816"/>
              <a:chOff x="-4491092" y="3013389"/>
              <a:chExt cx="51722" cy="51816"/>
            </a:xfrm>
          </p:grpSpPr>
          <p:sp>
            <p:nvSpPr>
              <p:cNvPr id="33960" name="Freeform 33959">
                <a:extLst>
                  <a:ext uri="{FF2B5EF4-FFF2-40B4-BE49-F238E27FC236}">
                    <a16:creationId xmlns:a16="http://schemas.microsoft.com/office/drawing/2014/main" id="{F884052C-FF22-6DB7-8C94-FEF2700823DA}"/>
                  </a:ext>
                </a:extLst>
              </p:cNvPr>
              <p:cNvSpPr/>
              <p:nvPr/>
            </p:nvSpPr>
            <p:spPr>
              <a:xfrm>
                <a:off x="-4491092" y="303929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61" name="Freeform 33960">
                <a:extLst>
                  <a:ext uri="{FF2B5EF4-FFF2-40B4-BE49-F238E27FC236}">
                    <a16:creationId xmlns:a16="http://schemas.microsoft.com/office/drawing/2014/main" id="{F5AC9DD2-874B-F7F5-C67B-29DEC85D43B9}"/>
                  </a:ext>
                </a:extLst>
              </p:cNvPr>
              <p:cNvSpPr/>
              <p:nvPr/>
            </p:nvSpPr>
            <p:spPr>
              <a:xfrm>
                <a:off x="-4465230" y="3013389"/>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79" name="Graphic 45">
              <a:extLst>
                <a:ext uri="{FF2B5EF4-FFF2-40B4-BE49-F238E27FC236}">
                  <a16:creationId xmlns:a16="http://schemas.microsoft.com/office/drawing/2014/main" id="{AA8D5F35-F0B6-9BF3-1C2F-9CFC94441771}"/>
                </a:ext>
              </a:extLst>
            </p:cNvPr>
            <p:cNvGrpSpPr/>
            <p:nvPr/>
          </p:nvGrpSpPr>
          <p:grpSpPr>
            <a:xfrm>
              <a:off x="-4585220" y="3009294"/>
              <a:ext cx="51722" cy="51815"/>
              <a:chOff x="-4585220" y="3009294"/>
              <a:chExt cx="51722" cy="51815"/>
            </a:xfrm>
          </p:grpSpPr>
          <p:sp>
            <p:nvSpPr>
              <p:cNvPr id="33958" name="Freeform 33957">
                <a:extLst>
                  <a:ext uri="{FF2B5EF4-FFF2-40B4-BE49-F238E27FC236}">
                    <a16:creationId xmlns:a16="http://schemas.microsoft.com/office/drawing/2014/main" id="{D20B8C7B-1F48-FB5E-C6C9-1326662B093E}"/>
                  </a:ext>
                </a:extLst>
              </p:cNvPr>
              <p:cNvSpPr/>
              <p:nvPr/>
            </p:nvSpPr>
            <p:spPr>
              <a:xfrm>
                <a:off x="-4585220"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59" name="Freeform 33958">
                <a:extLst>
                  <a:ext uri="{FF2B5EF4-FFF2-40B4-BE49-F238E27FC236}">
                    <a16:creationId xmlns:a16="http://schemas.microsoft.com/office/drawing/2014/main" id="{BA7F200A-52EF-CAAC-76B5-887216EE5942}"/>
                  </a:ext>
                </a:extLst>
              </p:cNvPr>
              <p:cNvSpPr/>
              <p:nvPr/>
            </p:nvSpPr>
            <p:spPr>
              <a:xfrm>
                <a:off x="-4559358"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0" name="Graphic 45">
              <a:extLst>
                <a:ext uri="{FF2B5EF4-FFF2-40B4-BE49-F238E27FC236}">
                  <a16:creationId xmlns:a16="http://schemas.microsoft.com/office/drawing/2014/main" id="{E38ACA73-39D2-CE70-A63B-DBCE20A878E5}"/>
                </a:ext>
              </a:extLst>
            </p:cNvPr>
            <p:cNvGrpSpPr/>
            <p:nvPr/>
          </p:nvGrpSpPr>
          <p:grpSpPr>
            <a:xfrm>
              <a:off x="-4652726" y="3009294"/>
              <a:ext cx="51818" cy="51815"/>
              <a:chOff x="-4652726" y="3009294"/>
              <a:chExt cx="51818" cy="51815"/>
            </a:xfrm>
          </p:grpSpPr>
          <p:sp>
            <p:nvSpPr>
              <p:cNvPr id="33956" name="Freeform 33955">
                <a:extLst>
                  <a:ext uri="{FF2B5EF4-FFF2-40B4-BE49-F238E27FC236}">
                    <a16:creationId xmlns:a16="http://schemas.microsoft.com/office/drawing/2014/main" id="{2DD0EE06-F712-7F1B-E231-F199EB48DCDF}"/>
                  </a:ext>
                </a:extLst>
              </p:cNvPr>
              <p:cNvSpPr/>
              <p:nvPr/>
            </p:nvSpPr>
            <p:spPr>
              <a:xfrm>
                <a:off x="-4652726"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57" name="Freeform 33956">
                <a:extLst>
                  <a:ext uri="{FF2B5EF4-FFF2-40B4-BE49-F238E27FC236}">
                    <a16:creationId xmlns:a16="http://schemas.microsoft.com/office/drawing/2014/main" id="{18299528-23ED-ACAB-9CA4-34AACA96AC25}"/>
                  </a:ext>
                </a:extLst>
              </p:cNvPr>
              <p:cNvSpPr/>
              <p:nvPr/>
            </p:nvSpPr>
            <p:spPr>
              <a:xfrm>
                <a:off x="-4626864"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1" name="Graphic 45">
              <a:extLst>
                <a:ext uri="{FF2B5EF4-FFF2-40B4-BE49-F238E27FC236}">
                  <a16:creationId xmlns:a16="http://schemas.microsoft.com/office/drawing/2014/main" id="{73FD25F6-5C40-E7CF-68A1-72DAF6D07802}"/>
                </a:ext>
              </a:extLst>
            </p:cNvPr>
            <p:cNvGrpSpPr/>
            <p:nvPr/>
          </p:nvGrpSpPr>
          <p:grpSpPr>
            <a:xfrm>
              <a:off x="-4725461" y="3009294"/>
              <a:ext cx="51818" cy="51815"/>
              <a:chOff x="-4725461" y="3009294"/>
              <a:chExt cx="51818" cy="51815"/>
            </a:xfrm>
          </p:grpSpPr>
          <p:sp>
            <p:nvSpPr>
              <p:cNvPr id="33954" name="Freeform 33953">
                <a:extLst>
                  <a:ext uri="{FF2B5EF4-FFF2-40B4-BE49-F238E27FC236}">
                    <a16:creationId xmlns:a16="http://schemas.microsoft.com/office/drawing/2014/main" id="{04DA0A41-6491-B3E7-EE51-8D817447A849}"/>
                  </a:ext>
                </a:extLst>
              </p:cNvPr>
              <p:cNvSpPr/>
              <p:nvPr/>
            </p:nvSpPr>
            <p:spPr>
              <a:xfrm>
                <a:off x="-4725461"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55" name="Freeform 33954">
                <a:extLst>
                  <a:ext uri="{FF2B5EF4-FFF2-40B4-BE49-F238E27FC236}">
                    <a16:creationId xmlns:a16="http://schemas.microsoft.com/office/drawing/2014/main" id="{39D0167F-5B0B-B857-D395-4C0DDFA6C838}"/>
                  </a:ext>
                </a:extLst>
              </p:cNvPr>
              <p:cNvSpPr/>
              <p:nvPr/>
            </p:nvSpPr>
            <p:spPr>
              <a:xfrm>
                <a:off x="-4699600"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2" name="Graphic 45">
              <a:extLst>
                <a:ext uri="{FF2B5EF4-FFF2-40B4-BE49-F238E27FC236}">
                  <a16:creationId xmlns:a16="http://schemas.microsoft.com/office/drawing/2014/main" id="{F3FDF555-7427-B09C-F036-0E1FD408E6B9}"/>
                </a:ext>
              </a:extLst>
            </p:cNvPr>
            <p:cNvGrpSpPr/>
            <p:nvPr/>
          </p:nvGrpSpPr>
          <p:grpSpPr>
            <a:xfrm>
              <a:off x="-4741530" y="3009294"/>
              <a:ext cx="51818" cy="51815"/>
              <a:chOff x="-4741530" y="3009294"/>
              <a:chExt cx="51818" cy="51815"/>
            </a:xfrm>
          </p:grpSpPr>
          <p:sp>
            <p:nvSpPr>
              <p:cNvPr id="33952" name="Freeform 33951">
                <a:extLst>
                  <a:ext uri="{FF2B5EF4-FFF2-40B4-BE49-F238E27FC236}">
                    <a16:creationId xmlns:a16="http://schemas.microsoft.com/office/drawing/2014/main" id="{ED1A479C-9B2A-8009-E880-12C3738185FB}"/>
                  </a:ext>
                </a:extLst>
              </p:cNvPr>
              <p:cNvSpPr/>
              <p:nvPr/>
            </p:nvSpPr>
            <p:spPr>
              <a:xfrm>
                <a:off x="-4741530"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53" name="Freeform 33952">
                <a:extLst>
                  <a:ext uri="{FF2B5EF4-FFF2-40B4-BE49-F238E27FC236}">
                    <a16:creationId xmlns:a16="http://schemas.microsoft.com/office/drawing/2014/main" id="{462C022E-F031-6431-A87B-725A38883DE4}"/>
                  </a:ext>
                </a:extLst>
              </p:cNvPr>
              <p:cNvSpPr/>
              <p:nvPr/>
            </p:nvSpPr>
            <p:spPr>
              <a:xfrm>
                <a:off x="-4715668"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3" name="Graphic 45">
              <a:extLst>
                <a:ext uri="{FF2B5EF4-FFF2-40B4-BE49-F238E27FC236}">
                  <a16:creationId xmlns:a16="http://schemas.microsoft.com/office/drawing/2014/main" id="{A19E3C90-78FE-28AA-FAA7-01A240980952}"/>
                </a:ext>
              </a:extLst>
            </p:cNvPr>
            <p:cNvGrpSpPr/>
            <p:nvPr/>
          </p:nvGrpSpPr>
          <p:grpSpPr>
            <a:xfrm>
              <a:off x="-4756742" y="3009294"/>
              <a:ext cx="51722" cy="51815"/>
              <a:chOff x="-4756742" y="3009294"/>
              <a:chExt cx="51722" cy="51815"/>
            </a:xfrm>
          </p:grpSpPr>
          <p:sp>
            <p:nvSpPr>
              <p:cNvPr id="33950" name="Freeform 33949">
                <a:extLst>
                  <a:ext uri="{FF2B5EF4-FFF2-40B4-BE49-F238E27FC236}">
                    <a16:creationId xmlns:a16="http://schemas.microsoft.com/office/drawing/2014/main" id="{A3D73E95-FA47-0D57-DCAC-3510833C4E5B}"/>
                  </a:ext>
                </a:extLst>
              </p:cNvPr>
              <p:cNvSpPr/>
              <p:nvPr/>
            </p:nvSpPr>
            <p:spPr>
              <a:xfrm>
                <a:off x="-4756742"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51" name="Freeform 33950">
                <a:extLst>
                  <a:ext uri="{FF2B5EF4-FFF2-40B4-BE49-F238E27FC236}">
                    <a16:creationId xmlns:a16="http://schemas.microsoft.com/office/drawing/2014/main" id="{275B1F75-A868-3CAB-5CB1-965EAE667485}"/>
                  </a:ext>
                </a:extLst>
              </p:cNvPr>
              <p:cNvSpPr/>
              <p:nvPr/>
            </p:nvSpPr>
            <p:spPr>
              <a:xfrm>
                <a:off x="-4730881"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4" name="Graphic 45">
              <a:extLst>
                <a:ext uri="{FF2B5EF4-FFF2-40B4-BE49-F238E27FC236}">
                  <a16:creationId xmlns:a16="http://schemas.microsoft.com/office/drawing/2014/main" id="{7C294C2F-5243-512E-12B1-42DCAB90FDAB}"/>
                </a:ext>
              </a:extLst>
            </p:cNvPr>
            <p:cNvGrpSpPr/>
            <p:nvPr/>
          </p:nvGrpSpPr>
          <p:grpSpPr>
            <a:xfrm>
              <a:off x="-4845451" y="3009294"/>
              <a:ext cx="51818" cy="51815"/>
              <a:chOff x="-4845451" y="3009294"/>
              <a:chExt cx="51818" cy="51815"/>
            </a:xfrm>
          </p:grpSpPr>
          <p:sp>
            <p:nvSpPr>
              <p:cNvPr id="33948" name="Freeform 33947">
                <a:extLst>
                  <a:ext uri="{FF2B5EF4-FFF2-40B4-BE49-F238E27FC236}">
                    <a16:creationId xmlns:a16="http://schemas.microsoft.com/office/drawing/2014/main" id="{061D1746-09AD-D909-61D0-B7ACBA4C8AEB}"/>
                  </a:ext>
                </a:extLst>
              </p:cNvPr>
              <p:cNvSpPr/>
              <p:nvPr/>
            </p:nvSpPr>
            <p:spPr>
              <a:xfrm>
                <a:off x="-4845451"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49" name="Freeform 33948">
                <a:extLst>
                  <a:ext uri="{FF2B5EF4-FFF2-40B4-BE49-F238E27FC236}">
                    <a16:creationId xmlns:a16="http://schemas.microsoft.com/office/drawing/2014/main" id="{5C7B9AB6-EE8D-B880-3102-F2C44E1F8C04}"/>
                  </a:ext>
                </a:extLst>
              </p:cNvPr>
              <p:cNvSpPr/>
              <p:nvPr/>
            </p:nvSpPr>
            <p:spPr>
              <a:xfrm>
                <a:off x="-4819590"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5" name="Graphic 45">
              <a:extLst>
                <a:ext uri="{FF2B5EF4-FFF2-40B4-BE49-F238E27FC236}">
                  <a16:creationId xmlns:a16="http://schemas.microsoft.com/office/drawing/2014/main" id="{E87F487F-2BC5-D6BD-F631-43C49F401126}"/>
                </a:ext>
              </a:extLst>
            </p:cNvPr>
            <p:cNvGrpSpPr/>
            <p:nvPr/>
          </p:nvGrpSpPr>
          <p:grpSpPr>
            <a:xfrm>
              <a:off x="-4871313" y="3009294"/>
              <a:ext cx="51722" cy="51815"/>
              <a:chOff x="-4871313" y="3009294"/>
              <a:chExt cx="51722" cy="51815"/>
            </a:xfrm>
          </p:grpSpPr>
          <p:sp>
            <p:nvSpPr>
              <p:cNvPr id="33946" name="Freeform 33945">
                <a:extLst>
                  <a:ext uri="{FF2B5EF4-FFF2-40B4-BE49-F238E27FC236}">
                    <a16:creationId xmlns:a16="http://schemas.microsoft.com/office/drawing/2014/main" id="{DE0CF880-C42D-E411-3FFA-18F9038AE31F}"/>
                  </a:ext>
                </a:extLst>
              </p:cNvPr>
              <p:cNvSpPr/>
              <p:nvPr/>
            </p:nvSpPr>
            <p:spPr>
              <a:xfrm>
                <a:off x="-4871313"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47" name="Freeform 33946">
                <a:extLst>
                  <a:ext uri="{FF2B5EF4-FFF2-40B4-BE49-F238E27FC236}">
                    <a16:creationId xmlns:a16="http://schemas.microsoft.com/office/drawing/2014/main" id="{6DEDE8C5-91A8-C22B-019C-CE5B9A0CCEBD}"/>
                  </a:ext>
                </a:extLst>
              </p:cNvPr>
              <p:cNvSpPr/>
              <p:nvPr/>
            </p:nvSpPr>
            <p:spPr>
              <a:xfrm>
                <a:off x="-4845451"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6" name="Graphic 45">
              <a:extLst>
                <a:ext uri="{FF2B5EF4-FFF2-40B4-BE49-F238E27FC236}">
                  <a16:creationId xmlns:a16="http://schemas.microsoft.com/office/drawing/2014/main" id="{2DD29F65-DAD6-D335-F9A7-6472686E0FC4}"/>
                </a:ext>
              </a:extLst>
            </p:cNvPr>
            <p:cNvGrpSpPr/>
            <p:nvPr/>
          </p:nvGrpSpPr>
          <p:grpSpPr>
            <a:xfrm>
              <a:off x="-4913147" y="3009294"/>
              <a:ext cx="51818" cy="51815"/>
              <a:chOff x="-4913147" y="3009294"/>
              <a:chExt cx="51818" cy="51815"/>
            </a:xfrm>
          </p:grpSpPr>
          <p:sp>
            <p:nvSpPr>
              <p:cNvPr id="33944" name="Freeform 33943">
                <a:extLst>
                  <a:ext uri="{FF2B5EF4-FFF2-40B4-BE49-F238E27FC236}">
                    <a16:creationId xmlns:a16="http://schemas.microsoft.com/office/drawing/2014/main" id="{71EDFA9E-38A2-0607-4FB6-103D7A7D4762}"/>
                  </a:ext>
                </a:extLst>
              </p:cNvPr>
              <p:cNvSpPr/>
              <p:nvPr/>
            </p:nvSpPr>
            <p:spPr>
              <a:xfrm>
                <a:off x="-4913147" y="303520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45" name="Freeform 33944">
                <a:extLst>
                  <a:ext uri="{FF2B5EF4-FFF2-40B4-BE49-F238E27FC236}">
                    <a16:creationId xmlns:a16="http://schemas.microsoft.com/office/drawing/2014/main" id="{C0C2B0B1-4283-B11F-3610-7B955AB0F1BB}"/>
                  </a:ext>
                </a:extLst>
              </p:cNvPr>
              <p:cNvSpPr/>
              <p:nvPr/>
            </p:nvSpPr>
            <p:spPr>
              <a:xfrm>
                <a:off x="-4887286"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7" name="Graphic 45">
              <a:extLst>
                <a:ext uri="{FF2B5EF4-FFF2-40B4-BE49-F238E27FC236}">
                  <a16:creationId xmlns:a16="http://schemas.microsoft.com/office/drawing/2014/main" id="{9CF56226-9560-AD21-E565-B46DC5B26849}"/>
                </a:ext>
              </a:extLst>
            </p:cNvPr>
            <p:cNvGrpSpPr/>
            <p:nvPr/>
          </p:nvGrpSpPr>
          <p:grpSpPr>
            <a:xfrm>
              <a:off x="-4949943" y="3009294"/>
              <a:ext cx="51722" cy="51815"/>
              <a:chOff x="-4949943" y="3009294"/>
              <a:chExt cx="51722" cy="51815"/>
            </a:xfrm>
          </p:grpSpPr>
          <p:sp>
            <p:nvSpPr>
              <p:cNvPr id="33942" name="Freeform 33941">
                <a:extLst>
                  <a:ext uri="{FF2B5EF4-FFF2-40B4-BE49-F238E27FC236}">
                    <a16:creationId xmlns:a16="http://schemas.microsoft.com/office/drawing/2014/main" id="{D247EBFB-8C07-1360-28CA-1C891D5BC907}"/>
                  </a:ext>
                </a:extLst>
              </p:cNvPr>
              <p:cNvSpPr/>
              <p:nvPr/>
            </p:nvSpPr>
            <p:spPr>
              <a:xfrm>
                <a:off x="-4949943"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43" name="Freeform 33942">
                <a:extLst>
                  <a:ext uri="{FF2B5EF4-FFF2-40B4-BE49-F238E27FC236}">
                    <a16:creationId xmlns:a16="http://schemas.microsoft.com/office/drawing/2014/main" id="{1074E39C-061F-23D1-B3C1-20D4B318799D}"/>
                  </a:ext>
                </a:extLst>
              </p:cNvPr>
              <p:cNvSpPr/>
              <p:nvPr/>
            </p:nvSpPr>
            <p:spPr>
              <a:xfrm>
                <a:off x="-4924081"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8" name="Graphic 45">
              <a:extLst>
                <a:ext uri="{FF2B5EF4-FFF2-40B4-BE49-F238E27FC236}">
                  <a16:creationId xmlns:a16="http://schemas.microsoft.com/office/drawing/2014/main" id="{45B1D714-86ED-875F-3C63-D6B166F93A0A}"/>
                </a:ext>
              </a:extLst>
            </p:cNvPr>
            <p:cNvGrpSpPr/>
            <p:nvPr/>
          </p:nvGrpSpPr>
          <p:grpSpPr>
            <a:xfrm>
              <a:off x="-5006705" y="3009294"/>
              <a:ext cx="51722" cy="51815"/>
              <a:chOff x="-5006705" y="3009294"/>
              <a:chExt cx="51722" cy="51815"/>
            </a:xfrm>
          </p:grpSpPr>
          <p:sp>
            <p:nvSpPr>
              <p:cNvPr id="33940" name="Freeform 33939">
                <a:extLst>
                  <a:ext uri="{FF2B5EF4-FFF2-40B4-BE49-F238E27FC236}">
                    <a16:creationId xmlns:a16="http://schemas.microsoft.com/office/drawing/2014/main" id="{F5DE1937-FDD8-6388-72B3-059F8D50721B}"/>
                  </a:ext>
                </a:extLst>
              </p:cNvPr>
              <p:cNvSpPr/>
              <p:nvPr/>
            </p:nvSpPr>
            <p:spPr>
              <a:xfrm>
                <a:off x="-5006705"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41" name="Freeform 33940">
                <a:extLst>
                  <a:ext uri="{FF2B5EF4-FFF2-40B4-BE49-F238E27FC236}">
                    <a16:creationId xmlns:a16="http://schemas.microsoft.com/office/drawing/2014/main" id="{D5A35E27-2B15-66B8-A340-88EC3AC29626}"/>
                  </a:ext>
                </a:extLst>
              </p:cNvPr>
              <p:cNvSpPr/>
              <p:nvPr/>
            </p:nvSpPr>
            <p:spPr>
              <a:xfrm>
                <a:off x="-4980844"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89" name="Graphic 45">
              <a:extLst>
                <a:ext uri="{FF2B5EF4-FFF2-40B4-BE49-F238E27FC236}">
                  <a16:creationId xmlns:a16="http://schemas.microsoft.com/office/drawing/2014/main" id="{8C7DD687-A8A8-7F21-F6BB-3A338DEB43AB}"/>
                </a:ext>
              </a:extLst>
            </p:cNvPr>
            <p:cNvGrpSpPr/>
            <p:nvPr/>
          </p:nvGrpSpPr>
          <p:grpSpPr>
            <a:xfrm>
              <a:off x="-5048445" y="3009294"/>
              <a:ext cx="51722" cy="51815"/>
              <a:chOff x="-5048445" y="3009294"/>
              <a:chExt cx="51722" cy="51815"/>
            </a:xfrm>
          </p:grpSpPr>
          <p:sp>
            <p:nvSpPr>
              <p:cNvPr id="33938" name="Freeform 33937">
                <a:extLst>
                  <a:ext uri="{FF2B5EF4-FFF2-40B4-BE49-F238E27FC236}">
                    <a16:creationId xmlns:a16="http://schemas.microsoft.com/office/drawing/2014/main" id="{20C18895-C50F-6D8F-C19D-1EA853BF3AEF}"/>
                  </a:ext>
                </a:extLst>
              </p:cNvPr>
              <p:cNvSpPr/>
              <p:nvPr/>
            </p:nvSpPr>
            <p:spPr>
              <a:xfrm>
                <a:off x="-5048445"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39" name="Freeform 33938">
                <a:extLst>
                  <a:ext uri="{FF2B5EF4-FFF2-40B4-BE49-F238E27FC236}">
                    <a16:creationId xmlns:a16="http://schemas.microsoft.com/office/drawing/2014/main" id="{46D20D3F-1E9D-1905-416D-DD6875AB98B9}"/>
                  </a:ext>
                </a:extLst>
              </p:cNvPr>
              <p:cNvSpPr/>
              <p:nvPr/>
            </p:nvSpPr>
            <p:spPr>
              <a:xfrm>
                <a:off x="-5022583"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0" name="Graphic 45">
              <a:extLst>
                <a:ext uri="{FF2B5EF4-FFF2-40B4-BE49-F238E27FC236}">
                  <a16:creationId xmlns:a16="http://schemas.microsoft.com/office/drawing/2014/main" id="{3BB00EDB-52EB-5D12-F6E1-F5ABCD6DA4DC}"/>
                </a:ext>
              </a:extLst>
            </p:cNvPr>
            <p:cNvGrpSpPr/>
            <p:nvPr/>
          </p:nvGrpSpPr>
          <p:grpSpPr>
            <a:xfrm>
              <a:off x="-5116141" y="3009294"/>
              <a:ext cx="51722" cy="51815"/>
              <a:chOff x="-5116141" y="3009294"/>
              <a:chExt cx="51722" cy="51815"/>
            </a:xfrm>
          </p:grpSpPr>
          <p:sp>
            <p:nvSpPr>
              <p:cNvPr id="33936" name="Freeform 33935">
                <a:extLst>
                  <a:ext uri="{FF2B5EF4-FFF2-40B4-BE49-F238E27FC236}">
                    <a16:creationId xmlns:a16="http://schemas.microsoft.com/office/drawing/2014/main" id="{050946D5-A5F7-A7F0-D707-AB1DB230C45D}"/>
                  </a:ext>
                </a:extLst>
              </p:cNvPr>
              <p:cNvSpPr/>
              <p:nvPr/>
            </p:nvSpPr>
            <p:spPr>
              <a:xfrm>
                <a:off x="-5116141" y="303520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37" name="Freeform 33936">
                <a:extLst>
                  <a:ext uri="{FF2B5EF4-FFF2-40B4-BE49-F238E27FC236}">
                    <a16:creationId xmlns:a16="http://schemas.microsoft.com/office/drawing/2014/main" id="{99995AC8-DC38-99B0-5E3B-AEE1CE0C37D6}"/>
                  </a:ext>
                </a:extLst>
              </p:cNvPr>
              <p:cNvSpPr/>
              <p:nvPr/>
            </p:nvSpPr>
            <p:spPr>
              <a:xfrm>
                <a:off x="-5090280" y="300929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1" name="Graphic 45">
              <a:extLst>
                <a:ext uri="{FF2B5EF4-FFF2-40B4-BE49-F238E27FC236}">
                  <a16:creationId xmlns:a16="http://schemas.microsoft.com/office/drawing/2014/main" id="{B3DF7476-3011-49F2-49E0-4B5B3A3548C8}"/>
                </a:ext>
              </a:extLst>
            </p:cNvPr>
            <p:cNvGrpSpPr/>
            <p:nvPr/>
          </p:nvGrpSpPr>
          <p:grpSpPr>
            <a:xfrm>
              <a:off x="-5350416" y="2993101"/>
              <a:ext cx="51722" cy="51815"/>
              <a:chOff x="-5350416" y="2993101"/>
              <a:chExt cx="51722" cy="51815"/>
            </a:xfrm>
          </p:grpSpPr>
          <p:sp>
            <p:nvSpPr>
              <p:cNvPr id="33934" name="Freeform 33933">
                <a:extLst>
                  <a:ext uri="{FF2B5EF4-FFF2-40B4-BE49-F238E27FC236}">
                    <a16:creationId xmlns:a16="http://schemas.microsoft.com/office/drawing/2014/main" id="{4A065609-6328-AC5B-0CC5-CA52CD31439B}"/>
                  </a:ext>
                </a:extLst>
              </p:cNvPr>
              <p:cNvSpPr/>
              <p:nvPr/>
            </p:nvSpPr>
            <p:spPr>
              <a:xfrm>
                <a:off x="-5350416" y="3019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35" name="Freeform 33934">
                <a:extLst>
                  <a:ext uri="{FF2B5EF4-FFF2-40B4-BE49-F238E27FC236}">
                    <a16:creationId xmlns:a16="http://schemas.microsoft.com/office/drawing/2014/main" id="{900BC574-4F02-D11E-2815-AAE44B4D6165}"/>
                  </a:ext>
                </a:extLst>
              </p:cNvPr>
              <p:cNvSpPr/>
              <p:nvPr/>
            </p:nvSpPr>
            <p:spPr>
              <a:xfrm>
                <a:off x="-5324554" y="2993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2" name="Graphic 45">
              <a:extLst>
                <a:ext uri="{FF2B5EF4-FFF2-40B4-BE49-F238E27FC236}">
                  <a16:creationId xmlns:a16="http://schemas.microsoft.com/office/drawing/2014/main" id="{D7E57878-DA2C-4253-0A4D-AF681F57A19B}"/>
                </a:ext>
              </a:extLst>
            </p:cNvPr>
            <p:cNvGrpSpPr/>
            <p:nvPr/>
          </p:nvGrpSpPr>
          <p:grpSpPr>
            <a:xfrm>
              <a:off x="-4022447" y="3018438"/>
              <a:ext cx="51818" cy="51815"/>
              <a:chOff x="-4022447" y="3018438"/>
              <a:chExt cx="51818" cy="51815"/>
            </a:xfrm>
          </p:grpSpPr>
          <p:sp>
            <p:nvSpPr>
              <p:cNvPr id="33932" name="Freeform 33931">
                <a:extLst>
                  <a:ext uri="{FF2B5EF4-FFF2-40B4-BE49-F238E27FC236}">
                    <a16:creationId xmlns:a16="http://schemas.microsoft.com/office/drawing/2014/main" id="{7755A5CA-BB1E-3427-706B-F9DED4493C4D}"/>
                  </a:ext>
                </a:extLst>
              </p:cNvPr>
              <p:cNvSpPr/>
              <p:nvPr/>
            </p:nvSpPr>
            <p:spPr>
              <a:xfrm>
                <a:off x="-4022447" y="304434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33" name="Freeform 33932">
                <a:extLst>
                  <a:ext uri="{FF2B5EF4-FFF2-40B4-BE49-F238E27FC236}">
                    <a16:creationId xmlns:a16="http://schemas.microsoft.com/office/drawing/2014/main" id="{228D5ECF-476B-1BE7-FA58-CE54D6C83DA0}"/>
                  </a:ext>
                </a:extLst>
              </p:cNvPr>
              <p:cNvSpPr/>
              <p:nvPr/>
            </p:nvSpPr>
            <p:spPr>
              <a:xfrm>
                <a:off x="-3996491" y="301843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3" name="Graphic 45">
              <a:extLst>
                <a:ext uri="{FF2B5EF4-FFF2-40B4-BE49-F238E27FC236}">
                  <a16:creationId xmlns:a16="http://schemas.microsoft.com/office/drawing/2014/main" id="{6F3653D5-9FF9-6313-8ECF-40B08C38E7EE}"/>
                </a:ext>
              </a:extLst>
            </p:cNvPr>
            <p:cNvGrpSpPr/>
            <p:nvPr/>
          </p:nvGrpSpPr>
          <p:grpSpPr>
            <a:xfrm>
              <a:off x="-2246086" y="3057586"/>
              <a:ext cx="51722" cy="51815"/>
              <a:chOff x="-2246086" y="3057586"/>
              <a:chExt cx="51722" cy="51815"/>
            </a:xfrm>
          </p:grpSpPr>
          <p:sp>
            <p:nvSpPr>
              <p:cNvPr id="33930" name="Freeform 33929">
                <a:extLst>
                  <a:ext uri="{FF2B5EF4-FFF2-40B4-BE49-F238E27FC236}">
                    <a16:creationId xmlns:a16="http://schemas.microsoft.com/office/drawing/2014/main" id="{62A4DA7F-4617-6D4F-99DA-84D1EC6F7272}"/>
                  </a:ext>
                </a:extLst>
              </p:cNvPr>
              <p:cNvSpPr/>
              <p:nvPr/>
            </p:nvSpPr>
            <p:spPr>
              <a:xfrm>
                <a:off x="-2246086"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31" name="Freeform 33930">
                <a:extLst>
                  <a:ext uri="{FF2B5EF4-FFF2-40B4-BE49-F238E27FC236}">
                    <a16:creationId xmlns:a16="http://schemas.microsoft.com/office/drawing/2014/main" id="{B67B8B56-5BB0-CA7A-3F71-40ABCB4CEF8F}"/>
                  </a:ext>
                </a:extLst>
              </p:cNvPr>
              <p:cNvSpPr/>
              <p:nvPr/>
            </p:nvSpPr>
            <p:spPr>
              <a:xfrm>
                <a:off x="-222022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4" name="Graphic 45">
              <a:extLst>
                <a:ext uri="{FF2B5EF4-FFF2-40B4-BE49-F238E27FC236}">
                  <a16:creationId xmlns:a16="http://schemas.microsoft.com/office/drawing/2014/main" id="{DA96CBCE-5F6A-7273-7515-C368B3754408}"/>
                </a:ext>
              </a:extLst>
            </p:cNvPr>
            <p:cNvGrpSpPr/>
            <p:nvPr/>
          </p:nvGrpSpPr>
          <p:grpSpPr>
            <a:xfrm>
              <a:off x="-2148250" y="3057586"/>
              <a:ext cx="51722" cy="51815"/>
              <a:chOff x="-2148250" y="3057586"/>
              <a:chExt cx="51722" cy="51815"/>
            </a:xfrm>
          </p:grpSpPr>
          <p:sp>
            <p:nvSpPr>
              <p:cNvPr id="33928" name="Freeform 33927">
                <a:extLst>
                  <a:ext uri="{FF2B5EF4-FFF2-40B4-BE49-F238E27FC236}">
                    <a16:creationId xmlns:a16="http://schemas.microsoft.com/office/drawing/2014/main" id="{D49C59FF-2300-D73E-39AE-CDEAEDA26BEC}"/>
                  </a:ext>
                </a:extLst>
              </p:cNvPr>
              <p:cNvSpPr/>
              <p:nvPr/>
            </p:nvSpPr>
            <p:spPr>
              <a:xfrm>
                <a:off x="-2148250" y="308349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29" name="Freeform 33928">
                <a:extLst>
                  <a:ext uri="{FF2B5EF4-FFF2-40B4-BE49-F238E27FC236}">
                    <a16:creationId xmlns:a16="http://schemas.microsoft.com/office/drawing/2014/main" id="{1419BFC6-C2BD-1AEE-EB75-BB31BAB0C85B}"/>
                  </a:ext>
                </a:extLst>
              </p:cNvPr>
              <p:cNvSpPr/>
              <p:nvPr/>
            </p:nvSpPr>
            <p:spPr>
              <a:xfrm>
                <a:off x="-2122389"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5" name="Graphic 45">
              <a:extLst>
                <a:ext uri="{FF2B5EF4-FFF2-40B4-BE49-F238E27FC236}">
                  <a16:creationId xmlns:a16="http://schemas.microsoft.com/office/drawing/2014/main" id="{A5B0999D-F317-6662-DC49-0CF893A80C00}"/>
                </a:ext>
              </a:extLst>
            </p:cNvPr>
            <p:cNvGrpSpPr/>
            <p:nvPr/>
          </p:nvGrpSpPr>
          <p:grpSpPr>
            <a:xfrm>
              <a:off x="-2138742" y="3057586"/>
              <a:ext cx="51818" cy="51815"/>
              <a:chOff x="-2138742" y="3057586"/>
              <a:chExt cx="51818" cy="51815"/>
            </a:xfrm>
          </p:grpSpPr>
          <p:sp>
            <p:nvSpPr>
              <p:cNvPr id="33926" name="Freeform 33925">
                <a:extLst>
                  <a:ext uri="{FF2B5EF4-FFF2-40B4-BE49-F238E27FC236}">
                    <a16:creationId xmlns:a16="http://schemas.microsoft.com/office/drawing/2014/main" id="{9B17DEC4-EA3C-5DDC-D7CD-A6AB93C3F48B}"/>
                  </a:ext>
                </a:extLst>
              </p:cNvPr>
              <p:cNvSpPr/>
              <p:nvPr/>
            </p:nvSpPr>
            <p:spPr>
              <a:xfrm>
                <a:off x="-2138742"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27" name="Freeform 33926">
                <a:extLst>
                  <a:ext uri="{FF2B5EF4-FFF2-40B4-BE49-F238E27FC236}">
                    <a16:creationId xmlns:a16="http://schemas.microsoft.com/office/drawing/2014/main" id="{25EDAA4B-64FF-AF61-B5C7-120D6F05F73E}"/>
                  </a:ext>
                </a:extLst>
              </p:cNvPr>
              <p:cNvSpPr/>
              <p:nvPr/>
            </p:nvSpPr>
            <p:spPr>
              <a:xfrm>
                <a:off x="-2112881"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6" name="Graphic 45">
              <a:extLst>
                <a:ext uri="{FF2B5EF4-FFF2-40B4-BE49-F238E27FC236}">
                  <a16:creationId xmlns:a16="http://schemas.microsoft.com/office/drawing/2014/main" id="{3A8DAA33-EC2D-CF2E-9E6D-8D6D2D043548}"/>
                </a:ext>
              </a:extLst>
            </p:cNvPr>
            <p:cNvGrpSpPr/>
            <p:nvPr/>
          </p:nvGrpSpPr>
          <p:grpSpPr>
            <a:xfrm>
              <a:off x="-2129234" y="3057586"/>
              <a:ext cx="51818" cy="51815"/>
              <a:chOff x="-2129234" y="3057586"/>
              <a:chExt cx="51818" cy="51815"/>
            </a:xfrm>
          </p:grpSpPr>
          <p:sp>
            <p:nvSpPr>
              <p:cNvPr id="33924" name="Freeform 33923">
                <a:extLst>
                  <a:ext uri="{FF2B5EF4-FFF2-40B4-BE49-F238E27FC236}">
                    <a16:creationId xmlns:a16="http://schemas.microsoft.com/office/drawing/2014/main" id="{088D78DF-A971-1DDF-6FF4-25FE4F9C9531}"/>
                  </a:ext>
                </a:extLst>
              </p:cNvPr>
              <p:cNvSpPr/>
              <p:nvPr/>
            </p:nvSpPr>
            <p:spPr>
              <a:xfrm>
                <a:off x="-2129234"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25" name="Freeform 33924">
                <a:extLst>
                  <a:ext uri="{FF2B5EF4-FFF2-40B4-BE49-F238E27FC236}">
                    <a16:creationId xmlns:a16="http://schemas.microsoft.com/office/drawing/2014/main" id="{3EDBAA38-E123-2987-33D5-04EB89991025}"/>
                  </a:ext>
                </a:extLst>
              </p:cNvPr>
              <p:cNvSpPr/>
              <p:nvPr/>
            </p:nvSpPr>
            <p:spPr>
              <a:xfrm>
                <a:off x="-2103373"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7" name="Graphic 45">
              <a:extLst>
                <a:ext uri="{FF2B5EF4-FFF2-40B4-BE49-F238E27FC236}">
                  <a16:creationId xmlns:a16="http://schemas.microsoft.com/office/drawing/2014/main" id="{04C85CC0-9EB6-0F86-64EB-84CA7F20ACBE}"/>
                </a:ext>
              </a:extLst>
            </p:cNvPr>
            <p:cNvGrpSpPr/>
            <p:nvPr/>
          </p:nvGrpSpPr>
          <p:grpSpPr>
            <a:xfrm>
              <a:off x="-2119726" y="3057586"/>
              <a:ext cx="51818" cy="51815"/>
              <a:chOff x="-2119726" y="3057586"/>
              <a:chExt cx="51818" cy="51815"/>
            </a:xfrm>
          </p:grpSpPr>
          <p:sp>
            <p:nvSpPr>
              <p:cNvPr id="33922" name="Freeform 33921">
                <a:extLst>
                  <a:ext uri="{FF2B5EF4-FFF2-40B4-BE49-F238E27FC236}">
                    <a16:creationId xmlns:a16="http://schemas.microsoft.com/office/drawing/2014/main" id="{C24907D0-02A7-6AE2-D6E0-A4D0AB07E781}"/>
                  </a:ext>
                </a:extLst>
              </p:cNvPr>
              <p:cNvSpPr/>
              <p:nvPr/>
            </p:nvSpPr>
            <p:spPr>
              <a:xfrm>
                <a:off x="-211972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23" name="Freeform 33922">
                <a:extLst>
                  <a:ext uri="{FF2B5EF4-FFF2-40B4-BE49-F238E27FC236}">
                    <a16:creationId xmlns:a16="http://schemas.microsoft.com/office/drawing/2014/main" id="{1691C043-E91A-F037-9BF0-B3C5A7581886}"/>
                  </a:ext>
                </a:extLst>
              </p:cNvPr>
              <p:cNvSpPr/>
              <p:nvPr/>
            </p:nvSpPr>
            <p:spPr>
              <a:xfrm>
                <a:off x="-2093770"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8" name="Graphic 45">
              <a:extLst>
                <a:ext uri="{FF2B5EF4-FFF2-40B4-BE49-F238E27FC236}">
                  <a16:creationId xmlns:a16="http://schemas.microsoft.com/office/drawing/2014/main" id="{11E4D0DB-BEE3-FCD2-B3AF-45AC2BB6F19B}"/>
                </a:ext>
              </a:extLst>
            </p:cNvPr>
            <p:cNvGrpSpPr/>
            <p:nvPr/>
          </p:nvGrpSpPr>
          <p:grpSpPr>
            <a:xfrm>
              <a:off x="-2143496" y="3057586"/>
              <a:ext cx="51818" cy="51815"/>
              <a:chOff x="-2143496" y="3057586"/>
              <a:chExt cx="51818" cy="51815"/>
            </a:xfrm>
          </p:grpSpPr>
          <p:sp>
            <p:nvSpPr>
              <p:cNvPr id="33920" name="Freeform 33919">
                <a:extLst>
                  <a:ext uri="{FF2B5EF4-FFF2-40B4-BE49-F238E27FC236}">
                    <a16:creationId xmlns:a16="http://schemas.microsoft.com/office/drawing/2014/main" id="{23D2112E-4253-FA7A-3822-F6F36249F602}"/>
                  </a:ext>
                </a:extLst>
              </p:cNvPr>
              <p:cNvSpPr/>
              <p:nvPr/>
            </p:nvSpPr>
            <p:spPr>
              <a:xfrm>
                <a:off x="-2143496"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21" name="Freeform 33920">
                <a:extLst>
                  <a:ext uri="{FF2B5EF4-FFF2-40B4-BE49-F238E27FC236}">
                    <a16:creationId xmlns:a16="http://schemas.microsoft.com/office/drawing/2014/main" id="{002B3BF8-7BD1-6AA2-2465-5B9934A25886}"/>
                  </a:ext>
                </a:extLst>
              </p:cNvPr>
              <p:cNvSpPr/>
              <p:nvPr/>
            </p:nvSpPr>
            <p:spPr>
              <a:xfrm>
                <a:off x="-2117635"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899" name="Graphic 45">
              <a:extLst>
                <a:ext uri="{FF2B5EF4-FFF2-40B4-BE49-F238E27FC236}">
                  <a16:creationId xmlns:a16="http://schemas.microsoft.com/office/drawing/2014/main" id="{AB74275D-FD39-D093-4CB1-4B7C17962619}"/>
                </a:ext>
              </a:extLst>
            </p:cNvPr>
            <p:cNvGrpSpPr/>
            <p:nvPr/>
          </p:nvGrpSpPr>
          <p:grpSpPr>
            <a:xfrm>
              <a:off x="-2133988" y="3057586"/>
              <a:ext cx="51818" cy="51815"/>
              <a:chOff x="-2133988" y="3057586"/>
              <a:chExt cx="51818" cy="51815"/>
            </a:xfrm>
          </p:grpSpPr>
          <p:sp>
            <p:nvSpPr>
              <p:cNvPr id="33918" name="Freeform 33917">
                <a:extLst>
                  <a:ext uri="{FF2B5EF4-FFF2-40B4-BE49-F238E27FC236}">
                    <a16:creationId xmlns:a16="http://schemas.microsoft.com/office/drawing/2014/main" id="{19AE6EBC-10D7-9172-A5A9-68A327F95899}"/>
                  </a:ext>
                </a:extLst>
              </p:cNvPr>
              <p:cNvSpPr/>
              <p:nvPr/>
            </p:nvSpPr>
            <p:spPr>
              <a:xfrm>
                <a:off x="-2133988"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19" name="Freeform 33918">
                <a:extLst>
                  <a:ext uri="{FF2B5EF4-FFF2-40B4-BE49-F238E27FC236}">
                    <a16:creationId xmlns:a16="http://schemas.microsoft.com/office/drawing/2014/main" id="{2B5F5CEA-314D-A47F-BEC5-229CF949FF0E}"/>
                  </a:ext>
                </a:extLst>
              </p:cNvPr>
              <p:cNvSpPr/>
              <p:nvPr/>
            </p:nvSpPr>
            <p:spPr>
              <a:xfrm>
                <a:off x="-2108127"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0" name="Graphic 45">
              <a:extLst>
                <a:ext uri="{FF2B5EF4-FFF2-40B4-BE49-F238E27FC236}">
                  <a16:creationId xmlns:a16="http://schemas.microsoft.com/office/drawing/2014/main" id="{A64C7A19-F86D-2F51-1299-8C713B94506B}"/>
                </a:ext>
              </a:extLst>
            </p:cNvPr>
            <p:cNvGrpSpPr/>
            <p:nvPr/>
          </p:nvGrpSpPr>
          <p:grpSpPr>
            <a:xfrm>
              <a:off x="-2124480" y="3057586"/>
              <a:ext cx="51818" cy="51815"/>
              <a:chOff x="-2124480" y="3057586"/>
              <a:chExt cx="51818" cy="51815"/>
            </a:xfrm>
          </p:grpSpPr>
          <p:sp>
            <p:nvSpPr>
              <p:cNvPr id="33916" name="Freeform 33915">
                <a:extLst>
                  <a:ext uri="{FF2B5EF4-FFF2-40B4-BE49-F238E27FC236}">
                    <a16:creationId xmlns:a16="http://schemas.microsoft.com/office/drawing/2014/main" id="{503D80B4-6A5E-3699-1C64-25FA28BB4247}"/>
                  </a:ext>
                </a:extLst>
              </p:cNvPr>
              <p:cNvSpPr/>
              <p:nvPr/>
            </p:nvSpPr>
            <p:spPr>
              <a:xfrm>
                <a:off x="-2124480" y="308349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17" name="Freeform 33916">
                <a:extLst>
                  <a:ext uri="{FF2B5EF4-FFF2-40B4-BE49-F238E27FC236}">
                    <a16:creationId xmlns:a16="http://schemas.microsoft.com/office/drawing/2014/main" id="{CC83C044-16AD-1D8D-6A4E-A3693D5A14E5}"/>
                  </a:ext>
                </a:extLst>
              </p:cNvPr>
              <p:cNvSpPr/>
              <p:nvPr/>
            </p:nvSpPr>
            <p:spPr>
              <a:xfrm>
                <a:off x="-2098524" y="3057586"/>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1" name="Graphic 45">
              <a:extLst>
                <a:ext uri="{FF2B5EF4-FFF2-40B4-BE49-F238E27FC236}">
                  <a16:creationId xmlns:a16="http://schemas.microsoft.com/office/drawing/2014/main" id="{9098F9F9-5AA2-E2B2-F134-E1A388A6DEA2}"/>
                </a:ext>
              </a:extLst>
            </p:cNvPr>
            <p:cNvGrpSpPr/>
            <p:nvPr/>
          </p:nvGrpSpPr>
          <p:grpSpPr>
            <a:xfrm>
              <a:off x="-1111033" y="3087018"/>
              <a:ext cx="51818" cy="51815"/>
              <a:chOff x="-1111033" y="3087018"/>
              <a:chExt cx="51818" cy="51815"/>
            </a:xfrm>
          </p:grpSpPr>
          <p:sp>
            <p:nvSpPr>
              <p:cNvPr id="33914" name="Freeform 33913">
                <a:extLst>
                  <a:ext uri="{FF2B5EF4-FFF2-40B4-BE49-F238E27FC236}">
                    <a16:creationId xmlns:a16="http://schemas.microsoft.com/office/drawing/2014/main" id="{D39A211B-5AB0-616F-A948-F4D12F5FD955}"/>
                  </a:ext>
                </a:extLst>
              </p:cNvPr>
              <p:cNvSpPr/>
              <p:nvPr/>
            </p:nvSpPr>
            <p:spPr>
              <a:xfrm>
                <a:off x="-1111033"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15" name="Freeform 33914">
                <a:extLst>
                  <a:ext uri="{FF2B5EF4-FFF2-40B4-BE49-F238E27FC236}">
                    <a16:creationId xmlns:a16="http://schemas.microsoft.com/office/drawing/2014/main" id="{C99422B9-9D9E-69CC-F60A-115A7B405DB4}"/>
                  </a:ext>
                </a:extLst>
              </p:cNvPr>
              <p:cNvSpPr/>
              <p:nvPr/>
            </p:nvSpPr>
            <p:spPr>
              <a:xfrm>
                <a:off x="-1085172"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2" name="Graphic 45">
              <a:extLst>
                <a:ext uri="{FF2B5EF4-FFF2-40B4-BE49-F238E27FC236}">
                  <a16:creationId xmlns:a16="http://schemas.microsoft.com/office/drawing/2014/main" id="{572C5052-046D-7D77-B83B-694F3C29A842}"/>
                </a:ext>
              </a:extLst>
            </p:cNvPr>
            <p:cNvGrpSpPr/>
            <p:nvPr/>
          </p:nvGrpSpPr>
          <p:grpSpPr>
            <a:xfrm>
              <a:off x="-1101430" y="3087018"/>
              <a:ext cx="51722" cy="51815"/>
              <a:chOff x="-1101430" y="3087018"/>
              <a:chExt cx="51722" cy="51815"/>
            </a:xfrm>
          </p:grpSpPr>
          <p:sp>
            <p:nvSpPr>
              <p:cNvPr id="33912" name="Freeform 33911">
                <a:extLst>
                  <a:ext uri="{FF2B5EF4-FFF2-40B4-BE49-F238E27FC236}">
                    <a16:creationId xmlns:a16="http://schemas.microsoft.com/office/drawing/2014/main" id="{86568640-0CE6-2AEC-98C1-A4977B6585F1}"/>
                  </a:ext>
                </a:extLst>
              </p:cNvPr>
              <p:cNvSpPr/>
              <p:nvPr/>
            </p:nvSpPr>
            <p:spPr>
              <a:xfrm>
                <a:off x="-1101430"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13" name="Freeform 33912">
                <a:extLst>
                  <a:ext uri="{FF2B5EF4-FFF2-40B4-BE49-F238E27FC236}">
                    <a16:creationId xmlns:a16="http://schemas.microsoft.com/office/drawing/2014/main" id="{AACF8B4C-E701-AD55-E2C5-8771E9FE3DFC}"/>
                  </a:ext>
                </a:extLst>
              </p:cNvPr>
              <p:cNvSpPr/>
              <p:nvPr/>
            </p:nvSpPr>
            <p:spPr>
              <a:xfrm>
                <a:off x="-1075569"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3" name="Graphic 45">
              <a:extLst>
                <a:ext uri="{FF2B5EF4-FFF2-40B4-BE49-F238E27FC236}">
                  <a16:creationId xmlns:a16="http://schemas.microsoft.com/office/drawing/2014/main" id="{85C6879E-C154-F39C-A6CC-8E0E6A0EC0DA}"/>
                </a:ext>
              </a:extLst>
            </p:cNvPr>
            <p:cNvGrpSpPr/>
            <p:nvPr/>
          </p:nvGrpSpPr>
          <p:grpSpPr>
            <a:xfrm>
              <a:off x="-1115787" y="3087018"/>
              <a:ext cx="51722" cy="51815"/>
              <a:chOff x="-1115787" y="3087018"/>
              <a:chExt cx="51722" cy="51815"/>
            </a:xfrm>
          </p:grpSpPr>
          <p:sp>
            <p:nvSpPr>
              <p:cNvPr id="33910" name="Freeform 33909">
                <a:extLst>
                  <a:ext uri="{FF2B5EF4-FFF2-40B4-BE49-F238E27FC236}">
                    <a16:creationId xmlns:a16="http://schemas.microsoft.com/office/drawing/2014/main" id="{A7853A53-04EC-6DAC-3ACC-FCEE56A1FC29}"/>
                  </a:ext>
                </a:extLst>
              </p:cNvPr>
              <p:cNvSpPr/>
              <p:nvPr/>
            </p:nvSpPr>
            <p:spPr>
              <a:xfrm>
                <a:off x="-1115787"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11" name="Freeform 33910">
                <a:extLst>
                  <a:ext uri="{FF2B5EF4-FFF2-40B4-BE49-F238E27FC236}">
                    <a16:creationId xmlns:a16="http://schemas.microsoft.com/office/drawing/2014/main" id="{B1AA9702-2EB6-9725-F2C8-8956C5FCF0D5}"/>
                  </a:ext>
                </a:extLst>
              </p:cNvPr>
              <p:cNvSpPr/>
              <p:nvPr/>
            </p:nvSpPr>
            <p:spPr>
              <a:xfrm>
                <a:off x="-108992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4" name="Graphic 45">
              <a:extLst>
                <a:ext uri="{FF2B5EF4-FFF2-40B4-BE49-F238E27FC236}">
                  <a16:creationId xmlns:a16="http://schemas.microsoft.com/office/drawing/2014/main" id="{A08F91C8-2B80-B0B5-8F5E-5DBEE71BB6D4}"/>
                </a:ext>
              </a:extLst>
            </p:cNvPr>
            <p:cNvGrpSpPr/>
            <p:nvPr/>
          </p:nvGrpSpPr>
          <p:grpSpPr>
            <a:xfrm>
              <a:off x="-1106184" y="3087018"/>
              <a:ext cx="51722" cy="51815"/>
              <a:chOff x="-1106184" y="3087018"/>
              <a:chExt cx="51722" cy="51815"/>
            </a:xfrm>
          </p:grpSpPr>
          <p:sp>
            <p:nvSpPr>
              <p:cNvPr id="33908" name="Freeform 33907">
                <a:extLst>
                  <a:ext uri="{FF2B5EF4-FFF2-40B4-BE49-F238E27FC236}">
                    <a16:creationId xmlns:a16="http://schemas.microsoft.com/office/drawing/2014/main" id="{9FA86E83-0106-6502-CE0A-08E4893FDEF8}"/>
                  </a:ext>
                </a:extLst>
              </p:cNvPr>
              <p:cNvSpPr/>
              <p:nvPr/>
            </p:nvSpPr>
            <p:spPr>
              <a:xfrm>
                <a:off x="-1106184"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09" name="Freeform 33908">
                <a:extLst>
                  <a:ext uri="{FF2B5EF4-FFF2-40B4-BE49-F238E27FC236}">
                    <a16:creationId xmlns:a16="http://schemas.microsoft.com/office/drawing/2014/main" id="{00397EFE-9738-87C9-0C25-28223340FABF}"/>
                  </a:ext>
                </a:extLst>
              </p:cNvPr>
              <p:cNvSpPr/>
              <p:nvPr/>
            </p:nvSpPr>
            <p:spPr>
              <a:xfrm>
                <a:off x="-1080323"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3905" name="Graphic 45">
              <a:extLst>
                <a:ext uri="{FF2B5EF4-FFF2-40B4-BE49-F238E27FC236}">
                  <a16:creationId xmlns:a16="http://schemas.microsoft.com/office/drawing/2014/main" id="{BB69635E-EB68-E370-9683-5BFE3AAAB5F0}"/>
                </a:ext>
              </a:extLst>
            </p:cNvPr>
            <p:cNvGrpSpPr/>
            <p:nvPr/>
          </p:nvGrpSpPr>
          <p:grpSpPr>
            <a:xfrm>
              <a:off x="-1096677" y="3087018"/>
              <a:ext cx="51818" cy="51815"/>
              <a:chOff x="-1096677" y="3087018"/>
              <a:chExt cx="51818" cy="51815"/>
            </a:xfrm>
          </p:grpSpPr>
          <p:sp>
            <p:nvSpPr>
              <p:cNvPr id="33906" name="Freeform 33905">
                <a:extLst>
                  <a:ext uri="{FF2B5EF4-FFF2-40B4-BE49-F238E27FC236}">
                    <a16:creationId xmlns:a16="http://schemas.microsoft.com/office/drawing/2014/main" id="{FF4FEC06-E81E-54F3-4478-136D9CE7F524}"/>
                  </a:ext>
                </a:extLst>
              </p:cNvPr>
              <p:cNvSpPr/>
              <p:nvPr/>
            </p:nvSpPr>
            <p:spPr>
              <a:xfrm>
                <a:off x="-1096677"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sp>
            <p:nvSpPr>
              <p:cNvPr id="33907" name="Freeform 33906">
                <a:extLst>
                  <a:ext uri="{FF2B5EF4-FFF2-40B4-BE49-F238E27FC236}">
                    <a16:creationId xmlns:a16="http://schemas.microsoft.com/office/drawing/2014/main" id="{F35384A9-5561-877F-15B7-AEAB0FA71682}"/>
                  </a:ext>
                </a:extLst>
              </p:cNvPr>
              <p:cNvSpPr/>
              <p:nvPr/>
            </p:nvSpPr>
            <p:spPr>
              <a:xfrm>
                <a:off x="-1070815"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grpSp>
      <p:grpSp>
        <p:nvGrpSpPr>
          <p:cNvPr id="34260" name="Graphic 45">
            <a:extLst>
              <a:ext uri="{FF2B5EF4-FFF2-40B4-BE49-F238E27FC236}">
                <a16:creationId xmlns:a16="http://schemas.microsoft.com/office/drawing/2014/main" id="{24631B60-5410-2D09-FA32-3D3AD7731AD8}"/>
              </a:ext>
            </a:extLst>
          </p:cNvPr>
          <p:cNvGrpSpPr/>
          <p:nvPr/>
        </p:nvGrpSpPr>
        <p:grpSpPr>
          <a:xfrm>
            <a:off x="11120517" y="2112106"/>
            <a:ext cx="47688" cy="64260"/>
            <a:chOff x="-996653" y="3221797"/>
            <a:chExt cx="51818" cy="51815"/>
          </a:xfrm>
        </p:grpSpPr>
        <p:sp>
          <p:nvSpPr>
            <p:cNvPr id="34261" name="Freeform 34260">
              <a:extLst>
                <a:ext uri="{FF2B5EF4-FFF2-40B4-BE49-F238E27FC236}">
                  <a16:creationId xmlns:a16="http://schemas.microsoft.com/office/drawing/2014/main" id="{478A97D5-6853-77AC-158D-FEA6096D7F52}"/>
                </a:ext>
              </a:extLst>
            </p:cNvPr>
            <p:cNvSpPr/>
            <p:nvPr/>
          </p:nvSpPr>
          <p:spPr>
            <a:xfrm>
              <a:off x="-996653"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262" name="Freeform 34261">
              <a:extLst>
                <a:ext uri="{FF2B5EF4-FFF2-40B4-BE49-F238E27FC236}">
                  <a16:creationId xmlns:a16="http://schemas.microsoft.com/office/drawing/2014/main" id="{39C7DEBA-0808-B1EC-6EA7-D87F07858F85}"/>
                </a:ext>
              </a:extLst>
            </p:cNvPr>
            <p:cNvSpPr/>
            <p:nvPr/>
          </p:nvSpPr>
          <p:spPr>
            <a:xfrm>
              <a:off x="-970697"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sp>
        <p:nvSpPr>
          <p:cNvPr id="34263" name="Freeform 34262">
            <a:extLst>
              <a:ext uri="{FF2B5EF4-FFF2-40B4-BE49-F238E27FC236}">
                <a16:creationId xmlns:a16="http://schemas.microsoft.com/office/drawing/2014/main" id="{814E8082-72DF-BA80-014D-605D7E16CF6E}"/>
              </a:ext>
            </a:extLst>
          </p:cNvPr>
          <p:cNvSpPr/>
          <p:nvPr/>
        </p:nvSpPr>
        <p:spPr>
          <a:xfrm>
            <a:off x="7104027" y="1853168"/>
            <a:ext cx="4415235" cy="347177"/>
          </a:xfrm>
          <a:custGeom>
            <a:avLst/>
            <a:gdLst>
              <a:gd name="connsiteX0" fmla="*/ 0 w 4797591"/>
              <a:gd name="connsiteY0" fmla="*/ 0 h 279939"/>
              <a:gd name="connsiteX1" fmla="*/ 39743 w 4797591"/>
              <a:gd name="connsiteY1" fmla="*/ 0 h 279939"/>
              <a:gd name="connsiteX2" fmla="*/ 39743 w 4797591"/>
              <a:gd name="connsiteY2" fmla="*/ 11811 h 279939"/>
              <a:gd name="connsiteX3" fmla="*/ 52293 w 4797591"/>
              <a:gd name="connsiteY3" fmla="*/ 11811 h 279939"/>
              <a:gd name="connsiteX4" fmla="*/ 52293 w 4797591"/>
              <a:gd name="connsiteY4" fmla="*/ 17336 h 279939"/>
              <a:gd name="connsiteX5" fmla="*/ 270880 w 4797591"/>
              <a:gd name="connsiteY5" fmla="*/ 17336 h 279939"/>
              <a:gd name="connsiteX6" fmla="*/ 270880 w 4797591"/>
              <a:gd name="connsiteY6" fmla="*/ 22765 h 279939"/>
              <a:gd name="connsiteX7" fmla="*/ 837646 w 4797591"/>
              <a:gd name="connsiteY7" fmla="*/ 22765 h 279939"/>
              <a:gd name="connsiteX8" fmla="*/ 837646 w 4797591"/>
              <a:gd name="connsiteY8" fmla="*/ 26289 h 279939"/>
              <a:gd name="connsiteX9" fmla="*/ 1086183 w 4797591"/>
              <a:gd name="connsiteY9" fmla="*/ 26289 h 279939"/>
              <a:gd name="connsiteX10" fmla="*/ 1086183 w 4797591"/>
              <a:gd name="connsiteY10" fmla="*/ 31337 h 279939"/>
              <a:gd name="connsiteX11" fmla="*/ 1608166 w 4797591"/>
              <a:gd name="connsiteY11" fmla="*/ 31337 h 279939"/>
              <a:gd name="connsiteX12" fmla="*/ 1608166 w 4797591"/>
              <a:gd name="connsiteY12" fmla="*/ 37910 h 279939"/>
              <a:gd name="connsiteX13" fmla="*/ 1711612 w 4797591"/>
              <a:gd name="connsiteY13" fmla="*/ 37910 h 279939"/>
              <a:gd name="connsiteX14" fmla="*/ 1711612 w 4797591"/>
              <a:gd name="connsiteY14" fmla="*/ 43053 h 279939"/>
              <a:gd name="connsiteX15" fmla="*/ 1826372 w 4797591"/>
              <a:gd name="connsiteY15" fmla="*/ 43053 h 279939"/>
              <a:gd name="connsiteX16" fmla="*/ 1826372 w 4797591"/>
              <a:gd name="connsiteY16" fmla="*/ 50387 h 279939"/>
              <a:gd name="connsiteX17" fmla="*/ 2020809 w 4797591"/>
              <a:gd name="connsiteY17" fmla="*/ 50387 h 279939"/>
              <a:gd name="connsiteX18" fmla="*/ 2020809 w 4797591"/>
              <a:gd name="connsiteY18" fmla="*/ 58198 h 279939"/>
              <a:gd name="connsiteX19" fmla="*/ 2742363 w 4797591"/>
              <a:gd name="connsiteY19" fmla="*/ 58198 h 279939"/>
              <a:gd name="connsiteX20" fmla="*/ 2742363 w 4797591"/>
              <a:gd name="connsiteY20" fmla="*/ 63246 h 279939"/>
              <a:gd name="connsiteX21" fmla="*/ 2959334 w 4797591"/>
              <a:gd name="connsiteY21" fmla="*/ 63246 h 279939"/>
              <a:gd name="connsiteX22" fmla="*/ 2959334 w 4797591"/>
              <a:gd name="connsiteY22" fmla="*/ 70295 h 279939"/>
              <a:gd name="connsiteX23" fmla="*/ 3983144 w 4797591"/>
              <a:gd name="connsiteY23" fmla="*/ 70295 h 279939"/>
              <a:gd name="connsiteX24" fmla="*/ 3983144 w 4797591"/>
              <a:gd name="connsiteY24" fmla="*/ 99917 h 279939"/>
              <a:gd name="connsiteX25" fmla="*/ 4540117 w 4797591"/>
              <a:gd name="connsiteY25" fmla="*/ 99917 h 279939"/>
              <a:gd name="connsiteX26" fmla="*/ 4540117 w 4797591"/>
              <a:gd name="connsiteY26" fmla="*/ 279940 h 279939"/>
              <a:gd name="connsiteX27" fmla="*/ 4797591 w 4797591"/>
              <a:gd name="connsiteY27" fmla="*/ 279940 h 27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797591" h="279939">
                <a:moveTo>
                  <a:pt x="0" y="0"/>
                </a:moveTo>
                <a:lnTo>
                  <a:pt x="39743" y="0"/>
                </a:lnTo>
                <a:lnTo>
                  <a:pt x="39743" y="11811"/>
                </a:lnTo>
                <a:lnTo>
                  <a:pt x="52293" y="11811"/>
                </a:lnTo>
                <a:lnTo>
                  <a:pt x="52293" y="17336"/>
                </a:lnTo>
                <a:lnTo>
                  <a:pt x="270880" y="17336"/>
                </a:lnTo>
                <a:lnTo>
                  <a:pt x="270880" y="22765"/>
                </a:lnTo>
                <a:lnTo>
                  <a:pt x="837646" y="22765"/>
                </a:lnTo>
                <a:lnTo>
                  <a:pt x="837646" y="26289"/>
                </a:lnTo>
                <a:lnTo>
                  <a:pt x="1086183" y="26289"/>
                </a:lnTo>
                <a:lnTo>
                  <a:pt x="1086183" y="31337"/>
                </a:lnTo>
                <a:lnTo>
                  <a:pt x="1608166" y="31337"/>
                </a:lnTo>
                <a:lnTo>
                  <a:pt x="1608166" y="37910"/>
                </a:lnTo>
                <a:lnTo>
                  <a:pt x="1711612" y="37910"/>
                </a:lnTo>
                <a:lnTo>
                  <a:pt x="1711612" y="43053"/>
                </a:lnTo>
                <a:lnTo>
                  <a:pt x="1826372" y="43053"/>
                </a:lnTo>
                <a:lnTo>
                  <a:pt x="1826372" y="50387"/>
                </a:lnTo>
                <a:lnTo>
                  <a:pt x="2020809" y="50387"/>
                </a:lnTo>
                <a:lnTo>
                  <a:pt x="2020809" y="58198"/>
                </a:lnTo>
                <a:lnTo>
                  <a:pt x="2742363" y="58198"/>
                </a:lnTo>
                <a:lnTo>
                  <a:pt x="2742363" y="63246"/>
                </a:lnTo>
                <a:lnTo>
                  <a:pt x="2959334" y="63246"/>
                </a:lnTo>
                <a:lnTo>
                  <a:pt x="2959334" y="70295"/>
                </a:lnTo>
                <a:lnTo>
                  <a:pt x="3983144" y="70295"/>
                </a:lnTo>
                <a:lnTo>
                  <a:pt x="3983144" y="99917"/>
                </a:lnTo>
                <a:lnTo>
                  <a:pt x="4540117" y="99917"/>
                </a:lnTo>
                <a:lnTo>
                  <a:pt x="4540117" y="279940"/>
                </a:lnTo>
                <a:lnTo>
                  <a:pt x="4797591" y="279940"/>
                </a:lnTo>
              </a:path>
            </a:pathLst>
          </a:custGeom>
          <a:noFill/>
          <a:ln w="28575" cap="flat">
            <a:solidFill>
              <a:schemeClr val="accent2"/>
            </a:solidFill>
            <a:prstDash val="solid"/>
            <a:miter/>
          </a:ln>
        </p:spPr>
        <p:txBody>
          <a:bodyPr rtlCol="0" anchor="ctr"/>
          <a:lstStyle/>
          <a:p>
            <a:pPr defTabSz="609585">
              <a:defRPr/>
            </a:pPr>
            <a:endParaRPr lang="en-US" sz="2400">
              <a:solidFill>
                <a:srgbClr val="000000"/>
              </a:solidFill>
              <a:latin typeface="Arial"/>
            </a:endParaRPr>
          </a:p>
        </p:txBody>
      </p:sp>
      <p:grpSp>
        <p:nvGrpSpPr>
          <p:cNvPr id="34264" name="Graphic 45">
            <a:extLst>
              <a:ext uri="{FF2B5EF4-FFF2-40B4-BE49-F238E27FC236}">
                <a16:creationId xmlns:a16="http://schemas.microsoft.com/office/drawing/2014/main" id="{2840C27A-4285-B023-3F69-C271F4C5E74A}"/>
              </a:ext>
            </a:extLst>
          </p:cNvPr>
          <p:cNvGrpSpPr/>
          <p:nvPr/>
        </p:nvGrpSpPr>
        <p:grpSpPr>
          <a:xfrm>
            <a:off x="7081101" y="1821038"/>
            <a:ext cx="4410771" cy="355329"/>
            <a:chOff x="-5385880" y="2987101"/>
            <a:chExt cx="4792741" cy="286512"/>
          </a:xfrm>
          <a:noFill/>
        </p:grpSpPr>
        <p:sp>
          <p:nvSpPr>
            <p:cNvPr id="34265" name="Freeform 34264">
              <a:extLst>
                <a:ext uri="{FF2B5EF4-FFF2-40B4-BE49-F238E27FC236}">
                  <a16:creationId xmlns:a16="http://schemas.microsoft.com/office/drawing/2014/main" id="{0579EF3A-BFDC-E9D0-0896-E5B79B808257}"/>
                </a:ext>
              </a:extLst>
            </p:cNvPr>
            <p:cNvSpPr/>
            <p:nvPr/>
          </p:nvSpPr>
          <p:spPr>
            <a:xfrm>
              <a:off x="-5360969" y="3013008"/>
              <a:ext cx="4741969" cy="234696"/>
            </a:xfrm>
            <a:custGeom>
              <a:avLst/>
              <a:gdLst>
                <a:gd name="connsiteX0" fmla="*/ 0 w 4741969"/>
                <a:gd name="connsiteY0" fmla="*/ 0 h 234696"/>
                <a:gd name="connsiteX1" fmla="*/ 52674 w 4741969"/>
                <a:gd name="connsiteY1" fmla="*/ 0 h 234696"/>
                <a:gd name="connsiteX2" fmla="*/ 52674 w 4741969"/>
                <a:gd name="connsiteY2" fmla="*/ 11811 h 234696"/>
                <a:gd name="connsiteX3" fmla="*/ 179889 w 4741969"/>
                <a:gd name="connsiteY3" fmla="*/ 11811 h 234696"/>
                <a:gd name="connsiteX4" fmla="*/ 179889 w 4741969"/>
                <a:gd name="connsiteY4" fmla="*/ 20003 h 234696"/>
                <a:gd name="connsiteX5" fmla="*/ 219918 w 4741969"/>
                <a:gd name="connsiteY5" fmla="*/ 20003 h 234696"/>
                <a:gd name="connsiteX6" fmla="*/ 219918 w 4741969"/>
                <a:gd name="connsiteY6" fmla="*/ 27813 h 234696"/>
                <a:gd name="connsiteX7" fmla="*/ 240550 w 4741969"/>
                <a:gd name="connsiteY7" fmla="*/ 27813 h 234696"/>
                <a:gd name="connsiteX8" fmla="*/ 240550 w 4741969"/>
                <a:gd name="connsiteY8" fmla="*/ 33242 h 234696"/>
                <a:gd name="connsiteX9" fmla="*/ 686280 w 4741969"/>
                <a:gd name="connsiteY9" fmla="*/ 33242 h 234696"/>
                <a:gd name="connsiteX10" fmla="*/ 686280 w 4741969"/>
                <a:gd name="connsiteY10" fmla="*/ 38767 h 234696"/>
                <a:gd name="connsiteX11" fmla="*/ 758635 w 4741969"/>
                <a:gd name="connsiteY11" fmla="*/ 38767 h 234696"/>
                <a:gd name="connsiteX12" fmla="*/ 758635 w 4741969"/>
                <a:gd name="connsiteY12" fmla="*/ 46482 h 234696"/>
                <a:gd name="connsiteX13" fmla="*/ 916181 w 4741969"/>
                <a:gd name="connsiteY13" fmla="*/ 46482 h 234696"/>
                <a:gd name="connsiteX14" fmla="*/ 916181 w 4741969"/>
                <a:gd name="connsiteY14" fmla="*/ 52769 h 234696"/>
                <a:gd name="connsiteX15" fmla="*/ 1549027 w 4741969"/>
                <a:gd name="connsiteY15" fmla="*/ 52769 h 234696"/>
                <a:gd name="connsiteX16" fmla="*/ 1549027 w 4741969"/>
                <a:gd name="connsiteY16" fmla="*/ 61722 h 234696"/>
                <a:gd name="connsiteX17" fmla="*/ 1577456 w 4741969"/>
                <a:gd name="connsiteY17" fmla="*/ 61722 h 234696"/>
                <a:gd name="connsiteX18" fmla="*/ 1577456 w 4741969"/>
                <a:gd name="connsiteY18" fmla="*/ 77724 h 234696"/>
                <a:gd name="connsiteX19" fmla="*/ 2006452 w 4741969"/>
                <a:gd name="connsiteY19" fmla="*/ 77724 h 234696"/>
                <a:gd name="connsiteX20" fmla="*/ 2006452 w 4741969"/>
                <a:gd name="connsiteY20" fmla="*/ 85535 h 234696"/>
                <a:gd name="connsiteX21" fmla="*/ 2383726 w 4741969"/>
                <a:gd name="connsiteY21" fmla="*/ 85535 h 234696"/>
                <a:gd name="connsiteX22" fmla="*/ 2383726 w 4741969"/>
                <a:gd name="connsiteY22" fmla="*/ 90964 h 234696"/>
                <a:gd name="connsiteX23" fmla="*/ 2565326 w 4741969"/>
                <a:gd name="connsiteY23" fmla="*/ 90964 h 234696"/>
                <a:gd name="connsiteX24" fmla="*/ 2565326 w 4741969"/>
                <a:gd name="connsiteY24" fmla="*/ 99917 h 234696"/>
                <a:gd name="connsiteX25" fmla="*/ 2736849 w 4741969"/>
                <a:gd name="connsiteY25" fmla="*/ 99917 h 234696"/>
                <a:gd name="connsiteX26" fmla="*/ 2736849 w 4741969"/>
                <a:gd name="connsiteY26" fmla="*/ 106966 h 234696"/>
                <a:gd name="connsiteX27" fmla="*/ 2889736 w 4741969"/>
                <a:gd name="connsiteY27" fmla="*/ 106966 h 234696"/>
                <a:gd name="connsiteX28" fmla="*/ 2889736 w 4741969"/>
                <a:gd name="connsiteY28" fmla="*/ 114300 h 234696"/>
                <a:gd name="connsiteX29" fmla="*/ 3121539 w 4741969"/>
                <a:gd name="connsiteY29" fmla="*/ 114300 h 234696"/>
                <a:gd name="connsiteX30" fmla="*/ 3121539 w 4741969"/>
                <a:gd name="connsiteY30" fmla="*/ 125635 h 234696"/>
                <a:gd name="connsiteX31" fmla="*/ 3408582 w 4741969"/>
                <a:gd name="connsiteY31" fmla="*/ 125635 h 234696"/>
                <a:gd name="connsiteX32" fmla="*/ 3408582 w 4741969"/>
                <a:gd name="connsiteY32" fmla="*/ 137351 h 234696"/>
                <a:gd name="connsiteX33" fmla="*/ 3519444 w 4741969"/>
                <a:gd name="connsiteY33" fmla="*/ 137351 h 234696"/>
                <a:gd name="connsiteX34" fmla="*/ 3519444 w 4741969"/>
                <a:gd name="connsiteY34" fmla="*/ 156020 h 234696"/>
                <a:gd name="connsiteX35" fmla="*/ 3577823 w 4741969"/>
                <a:gd name="connsiteY35" fmla="*/ 156020 h 234696"/>
                <a:gd name="connsiteX36" fmla="*/ 3577823 w 4741969"/>
                <a:gd name="connsiteY36" fmla="*/ 172784 h 234696"/>
                <a:gd name="connsiteX37" fmla="*/ 3773495 w 4741969"/>
                <a:gd name="connsiteY37" fmla="*/ 172784 h 234696"/>
                <a:gd name="connsiteX38" fmla="*/ 3773495 w 4741969"/>
                <a:gd name="connsiteY38" fmla="*/ 198120 h 234696"/>
                <a:gd name="connsiteX39" fmla="*/ 4041428 w 4741969"/>
                <a:gd name="connsiteY39" fmla="*/ 198120 h 234696"/>
                <a:gd name="connsiteX40" fmla="*/ 4041428 w 4741969"/>
                <a:gd name="connsiteY40" fmla="*/ 234696 h 234696"/>
                <a:gd name="connsiteX41" fmla="*/ 4741970 w 4741969"/>
                <a:gd name="connsiteY41" fmla="*/ 234696 h 234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41969" h="234696">
                  <a:moveTo>
                    <a:pt x="0" y="0"/>
                  </a:moveTo>
                  <a:lnTo>
                    <a:pt x="52674" y="0"/>
                  </a:lnTo>
                  <a:lnTo>
                    <a:pt x="52674" y="11811"/>
                  </a:lnTo>
                  <a:lnTo>
                    <a:pt x="179889" y="11811"/>
                  </a:lnTo>
                  <a:lnTo>
                    <a:pt x="179889" y="20003"/>
                  </a:lnTo>
                  <a:lnTo>
                    <a:pt x="219918" y="20003"/>
                  </a:lnTo>
                  <a:lnTo>
                    <a:pt x="219918" y="27813"/>
                  </a:lnTo>
                  <a:lnTo>
                    <a:pt x="240550" y="27813"/>
                  </a:lnTo>
                  <a:lnTo>
                    <a:pt x="240550" y="33242"/>
                  </a:lnTo>
                  <a:lnTo>
                    <a:pt x="686280" y="33242"/>
                  </a:lnTo>
                  <a:lnTo>
                    <a:pt x="686280" y="38767"/>
                  </a:lnTo>
                  <a:lnTo>
                    <a:pt x="758635" y="38767"/>
                  </a:lnTo>
                  <a:lnTo>
                    <a:pt x="758635" y="46482"/>
                  </a:lnTo>
                  <a:lnTo>
                    <a:pt x="916181" y="46482"/>
                  </a:lnTo>
                  <a:lnTo>
                    <a:pt x="916181" y="52769"/>
                  </a:lnTo>
                  <a:lnTo>
                    <a:pt x="1549027" y="52769"/>
                  </a:lnTo>
                  <a:lnTo>
                    <a:pt x="1549027" y="61722"/>
                  </a:lnTo>
                  <a:lnTo>
                    <a:pt x="1577456" y="61722"/>
                  </a:lnTo>
                  <a:lnTo>
                    <a:pt x="1577456" y="77724"/>
                  </a:lnTo>
                  <a:lnTo>
                    <a:pt x="2006452" y="77724"/>
                  </a:lnTo>
                  <a:lnTo>
                    <a:pt x="2006452" y="85535"/>
                  </a:lnTo>
                  <a:lnTo>
                    <a:pt x="2383726" y="85535"/>
                  </a:lnTo>
                  <a:lnTo>
                    <a:pt x="2383726" y="90964"/>
                  </a:lnTo>
                  <a:lnTo>
                    <a:pt x="2565326" y="90964"/>
                  </a:lnTo>
                  <a:lnTo>
                    <a:pt x="2565326" y="99917"/>
                  </a:lnTo>
                  <a:lnTo>
                    <a:pt x="2736849" y="99917"/>
                  </a:lnTo>
                  <a:lnTo>
                    <a:pt x="2736849" y="106966"/>
                  </a:lnTo>
                  <a:lnTo>
                    <a:pt x="2889736" y="106966"/>
                  </a:lnTo>
                  <a:lnTo>
                    <a:pt x="2889736" y="114300"/>
                  </a:lnTo>
                  <a:lnTo>
                    <a:pt x="3121539" y="114300"/>
                  </a:lnTo>
                  <a:lnTo>
                    <a:pt x="3121539" y="125635"/>
                  </a:lnTo>
                  <a:lnTo>
                    <a:pt x="3408582" y="125635"/>
                  </a:lnTo>
                  <a:lnTo>
                    <a:pt x="3408582" y="137351"/>
                  </a:lnTo>
                  <a:lnTo>
                    <a:pt x="3519444" y="137351"/>
                  </a:lnTo>
                  <a:lnTo>
                    <a:pt x="3519444" y="156020"/>
                  </a:lnTo>
                  <a:lnTo>
                    <a:pt x="3577823" y="156020"/>
                  </a:lnTo>
                  <a:lnTo>
                    <a:pt x="3577823" y="172784"/>
                  </a:lnTo>
                  <a:lnTo>
                    <a:pt x="3773495" y="172784"/>
                  </a:lnTo>
                  <a:lnTo>
                    <a:pt x="3773495" y="198120"/>
                  </a:lnTo>
                  <a:lnTo>
                    <a:pt x="4041428" y="198120"/>
                  </a:lnTo>
                  <a:lnTo>
                    <a:pt x="4041428" y="234696"/>
                  </a:lnTo>
                  <a:lnTo>
                    <a:pt x="4741970" y="234696"/>
                  </a:lnTo>
                </a:path>
              </a:pathLst>
            </a:custGeom>
            <a:noFill/>
            <a:ln w="2857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nvGrpSpPr>
            <p:cNvPr id="34266" name="Graphic 45">
              <a:extLst>
                <a:ext uri="{FF2B5EF4-FFF2-40B4-BE49-F238E27FC236}">
                  <a16:creationId xmlns:a16="http://schemas.microsoft.com/office/drawing/2014/main" id="{DCA3F995-709D-C0DC-2C44-87F49D363FF3}"/>
                </a:ext>
              </a:extLst>
            </p:cNvPr>
            <p:cNvGrpSpPr/>
            <p:nvPr/>
          </p:nvGrpSpPr>
          <p:grpSpPr>
            <a:xfrm>
              <a:off x="-644861" y="3221797"/>
              <a:ext cx="51722" cy="51815"/>
              <a:chOff x="-644861" y="3221797"/>
              <a:chExt cx="51722" cy="51815"/>
            </a:xfrm>
          </p:grpSpPr>
          <p:sp>
            <p:nvSpPr>
              <p:cNvPr id="34762" name="Freeform 34761">
                <a:extLst>
                  <a:ext uri="{FF2B5EF4-FFF2-40B4-BE49-F238E27FC236}">
                    <a16:creationId xmlns:a16="http://schemas.microsoft.com/office/drawing/2014/main" id="{F5E94B69-6A94-7115-0EA3-702AF675E2B4}"/>
                  </a:ext>
                </a:extLst>
              </p:cNvPr>
              <p:cNvSpPr/>
              <p:nvPr/>
            </p:nvSpPr>
            <p:spPr>
              <a:xfrm>
                <a:off x="-64486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63" name="Freeform 34762">
                <a:extLst>
                  <a:ext uri="{FF2B5EF4-FFF2-40B4-BE49-F238E27FC236}">
                    <a16:creationId xmlns:a16="http://schemas.microsoft.com/office/drawing/2014/main" id="{503C8536-B89E-25A5-508E-1278D5C7D992}"/>
                  </a:ext>
                </a:extLst>
              </p:cNvPr>
              <p:cNvSpPr/>
              <p:nvPr/>
            </p:nvSpPr>
            <p:spPr>
              <a:xfrm>
                <a:off x="-61900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67" name="Graphic 45">
              <a:extLst>
                <a:ext uri="{FF2B5EF4-FFF2-40B4-BE49-F238E27FC236}">
                  <a16:creationId xmlns:a16="http://schemas.microsoft.com/office/drawing/2014/main" id="{CE6A6E09-BC2A-7100-D6F0-A72A027C708C}"/>
                </a:ext>
              </a:extLst>
            </p:cNvPr>
            <p:cNvGrpSpPr/>
            <p:nvPr/>
          </p:nvGrpSpPr>
          <p:grpSpPr>
            <a:xfrm>
              <a:off x="-693922" y="3221797"/>
              <a:ext cx="51818" cy="51815"/>
              <a:chOff x="-693922" y="3221797"/>
              <a:chExt cx="51818" cy="51815"/>
            </a:xfrm>
          </p:grpSpPr>
          <p:sp>
            <p:nvSpPr>
              <p:cNvPr id="34760" name="Freeform 34759">
                <a:extLst>
                  <a:ext uri="{FF2B5EF4-FFF2-40B4-BE49-F238E27FC236}">
                    <a16:creationId xmlns:a16="http://schemas.microsoft.com/office/drawing/2014/main" id="{9678DB78-CE67-0D6C-CD59-D08EB47B0A93}"/>
                  </a:ext>
                </a:extLst>
              </p:cNvPr>
              <p:cNvSpPr/>
              <p:nvPr/>
            </p:nvSpPr>
            <p:spPr>
              <a:xfrm>
                <a:off x="-693922"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61" name="Freeform 34760">
                <a:extLst>
                  <a:ext uri="{FF2B5EF4-FFF2-40B4-BE49-F238E27FC236}">
                    <a16:creationId xmlns:a16="http://schemas.microsoft.com/office/drawing/2014/main" id="{E03F2675-39CF-0F79-B89E-E860DF8E1BB9}"/>
                  </a:ext>
                </a:extLst>
              </p:cNvPr>
              <p:cNvSpPr/>
              <p:nvPr/>
            </p:nvSpPr>
            <p:spPr>
              <a:xfrm>
                <a:off x="-66806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68" name="Graphic 45">
              <a:extLst>
                <a:ext uri="{FF2B5EF4-FFF2-40B4-BE49-F238E27FC236}">
                  <a16:creationId xmlns:a16="http://schemas.microsoft.com/office/drawing/2014/main" id="{C2BDAD82-FC0A-2149-752C-1A52EC0B1FBA}"/>
                </a:ext>
              </a:extLst>
            </p:cNvPr>
            <p:cNvGrpSpPr/>
            <p:nvPr/>
          </p:nvGrpSpPr>
          <p:grpSpPr>
            <a:xfrm>
              <a:off x="-714839" y="3221797"/>
              <a:ext cx="51722" cy="51815"/>
              <a:chOff x="-714839" y="3221797"/>
              <a:chExt cx="51722" cy="51815"/>
            </a:xfrm>
          </p:grpSpPr>
          <p:sp>
            <p:nvSpPr>
              <p:cNvPr id="34758" name="Freeform 34757">
                <a:extLst>
                  <a:ext uri="{FF2B5EF4-FFF2-40B4-BE49-F238E27FC236}">
                    <a16:creationId xmlns:a16="http://schemas.microsoft.com/office/drawing/2014/main" id="{62D0E5C0-3B31-5EF9-0721-5617C85AE12D}"/>
                  </a:ext>
                </a:extLst>
              </p:cNvPr>
              <p:cNvSpPr/>
              <p:nvPr/>
            </p:nvSpPr>
            <p:spPr>
              <a:xfrm>
                <a:off x="-714839"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59" name="Freeform 34758">
                <a:extLst>
                  <a:ext uri="{FF2B5EF4-FFF2-40B4-BE49-F238E27FC236}">
                    <a16:creationId xmlns:a16="http://schemas.microsoft.com/office/drawing/2014/main" id="{661D28C0-0722-40D1-3D96-A9870538551D}"/>
                  </a:ext>
                </a:extLst>
              </p:cNvPr>
              <p:cNvSpPr/>
              <p:nvPr/>
            </p:nvSpPr>
            <p:spPr>
              <a:xfrm>
                <a:off x="-68897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69" name="Graphic 45">
              <a:extLst>
                <a:ext uri="{FF2B5EF4-FFF2-40B4-BE49-F238E27FC236}">
                  <a16:creationId xmlns:a16="http://schemas.microsoft.com/office/drawing/2014/main" id="{E022987F-2B68-7DFA-161B-D4F8863C2C75}"/>
                </a:ext>
              </a:extLst>
            </p:cNvPr>
            <p:cNvGrpSpPr/>
            <p:nvPr/>
          </p:nvGrpSpPr>
          <p:grpSpPr>
            <a:xfrm>
              <a:off x="-729862" y="3221797"/>
              <a:ext cx="51722" cy="51815"/>
              <a:chOff x="-729862" y="3221797"/>
              <a:chExt cx="51722" cy="51815"/>
            </a:xfrm>
          </p:grpSpPr>
          <p:sp>
            <p:nvSpPr>
              <p:cNvPr id="34756" name="Freeform 34755">
                <a:extLst>
                  <a:ext uri="{FF2B5EF4-FFF2-40B4-BE49-F238E27FC236}">
                    <a16:creationId xmlns:a16="http://schemas.microsoft.com/office/drawing/2014/main" id="{23035EDF-070C-3714-86BF-DEF17D50A610}"/>
                  </a:ext>
                </a:extLst>
              </p:cNvPr>
              <p:cNvSpPr/>
              <p:nvPr/>
            </p:nvSpPr>
            <p:spPr>
              <a:xfrm>
                <a:off x="-729862"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57" name="Freeform 34756">
                <a:extLst>
                  <a:ext uri="{FF2B5EF4-FFF2-40B4-BE49-F238E27FC236}">
                    <a16:creationId xmlns:a16="http://schemas.microsoft.com/office/drawing/2014/main" id="{D34F1FC3-B8BA-B225-CA6E-4C4783462659}"/>
                  </a:ext>
                </a:extLst>
              </p:cNvPr>
              <p:cNvSpPr/>
              <p:nvPr/>
            </p:nvSpPr>
            <p:spPr>
              <a:xfrm>
                <a:off x="-70400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0" name="Graphic 45">
              <a:extLst>
                <a:ext uri="{FF2B5EF4-FFF2-40B4-BE49-F238E27FC236}">
                  <a16:creationId xmlns:a16="http://schemas.microsoft.com/office/drawing/2014/main" id="{F020C719-486D-DAC4-CEE4-A7AE29883292}"/>
                </a:ext>
              </a:extLst>
            </p:cNvPr>
            <p:cNvGrpSpPr/>
            <p:nvPr/>
          </p:nvGrpSpPr>
          <p:grpSpPr>
            <a:xfrm>
              <a:off x="-777306" y="3221797"/>
              <a:ext cx="51722" cy="51815"/>
              <a:chOff x="-777306" y="3221797"/>
              <a:chExt cx="51722" cy="51815"/>
            </a:xfrm>
          </p:grpSpPr>
          <p:sp>
            <p:nvSpPr>
              <p:cNvPr id="34754" name="Freeform 34753">
                <a:extLst>
                  <a:ext uri="{FF2B5EF4-FFF2-40B4-BE49-F238E27FC236}">
                    <a16:creationId xmlns:a16="http://schemas.microsoft.com/office/drawing/2014/main" id="{9BE3825B-A244-E964-5E8F-B9E6B3FD52AD}"/>
                  </a:ext>
                </a:extLst>
              </p:cNvPr>
              <p:cNvSpPr/>
              <p:nvPr/>
            </p:nvSpPr>
            <p:spPr>
              <a:xfrm>
                <a:off x="-777306"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55" name="Freeform 34754">
                <a:extLst>
                  <a:ext uri="{FF2B5EF4-FFF2-40B4-BE49-F238E27FC236}">
                    <a16:creationId xmlns:a16="http://schemas.microsoft.com/office/drawing/2014/main" id="{0372729E-2CBF-AA9C-7882-AB2708D3C798}"/>
                  </a:ext>
                </a:extLst>
              </p:cNvPr>
              <p:cNvSpPr/>
              <p:nvPr/>
            </p:nvSpPr>
            <p:spPr>
              <a:xfrm>
                <a:off x="-751445"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1" name="Graphic 45">
              <a:extLst>
                <a:ext uri="{FF2B5EF4-FFF2-40B4-BE49-F238E27FC236}">
                  <a16:creationId xmlns:a16="http://schemas.microsoft.com/office/drawing/2014/main" id="{4FE08607-D5C7-1CC8-BD80-61F5E31A1D5B}"/>
                </a:ext>
              </a:extLst>
            </p:cNvPr>
            <p:cNvGrpSpPr/>
            <p:nvPr/>
          </p:nvGrpSpPr>
          <p:grpSpPr>
            <a:xfrm>
              <a:off x="-803168" y="3221797"/>
              <a:ext cx="51722" cy="51815"/>
              <a:chOff x="-803168" y="3221797"/>
              <a:chExt cx="51722" cy="51815"/>
            </a:xfrm>
          </p:grpSpPr>
          <p:sp>
            <p:nvSpPr>
              <p:cNvPr id="34752" name="Freeform 34751">
                <a:extLst>
                  <a:ext uri="{FF2B5EF4-FFF2-40B4-BE49-F238E27FC236}">
                    <a16:creationId xmlns:a16="http://schemas.microsoft.com/office/drawing/2014/main" id="{2A02602A-C7F3-3114-C74F-12CD0BF8E4C1}"/>
                  </a:ext>
                </a:extLst>
              </p:cNvPr>
              <p:cNvSpPr/>
              <p:nvPr/>
            </p:nvSpPr>
            <p:spPr>
              <a:xfrm>
                <a:off x="-803168"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53" name="Freeform 34752">
                <a:extLst>
                  <a:ext uri="{FF2B5EF4-FFF2-40B4-BE49-F238E27FC236}">
                    <a16:creationId xmlns:a16="http://schemas.microsoft.com/office/drawing/2014/main" id="{20E88CD9-80DC-A4E1-095B-E142C76CE6E5}"/>
                  </a:ext>
                </a:extLst>
              </p:cNvPr>
              <p:cNvSpPr/>
              <p:nvPr/>
            </p:nvSpPr>
            <p:spPr>
              <a:xfrm>
                <a:off x="-77730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2" name="Graphic 45">
              <a:extLst>
                <a:ext uri="{FF2B5EF4-FFF2-40B4-BE49-F238E27FC236}">
                  <a16:creationId xmlns:a16="http://schemas.microsoft.com/office/drawing/2014/main" id="{B4CC462F-3C15-63B0-A28D-13DB7A1ECF33}"/>
                </a:ext>
              </a:extLst>
            </p:cNvPr>
            <p:cNvGrpSpPr/>
            <p:nvPr/>
          </p:nvGrpSpPr>
          <p:grpSpPr>
            <a:xfrm>
              <a:off x="-823039" y="3221797"/>
              <a:ext cx="51818" cy="51815"/>
              <a:chOff x="-823039" y="3221797"/>
              <a:chExt cx="51818" cy="51815"/>
            </a:xfrm>
          </p:grpSpPr>
          <p:sp>
            <p:nvSpPr>
              <p:cNvPr id="34750" name="Freeform 34749">
                <a:extLst>
                  <a:ext uri="{FF2B5EF4-FFF2-40B4-BE49-F238E27FC236}">
                    <a16:creationId xmlns:a16="http://schemas.microsoft.com/office/drawing/2014/main" id="{1856C049-7E95-8B8E-FAAF-038D6D701E25}"/>
                  </a:ext>
                </a:extLst>
              </p:cNvPr>
              <p:cNvSpPr/>
              <p:nvPr/>
            </p:nvSpPr>
            <p:spPr>
              <a:xfrm>
                <a:off x="-823039"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51" name="Freeform 34750">
                <a:extLst>
                  <a:ext uri="{FF2B5EF4-FFF2-40B4-BE49-F238E27FC236}">
                    <a16:creationId xmlns:a16="http://schemas.microsoft.com/office/drawing/2014/main" id="{9B9A4DC6-8CE6-A72B-4A7A-42088301FB90}"/>
                  </a:ext>
                </a:extLst>
              </p:cNvPr>
              <p:cNvSpPr/>
              <p:nvPr/>
            </p:nvSpPr>
            <p:spPr>
              <a:xfrm>
                <a:off x="-79717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3" name="Graphic 45">
              <a:extLst>
                <a:ext uri="{FF2B5EF4-FFF2-40B4-BE49-F238E27FC236}">
                  <a16:creationId xmlns:a16="http://schemas.microsoft.com/office/drawing/2014/main" id="{C7DB71AD-A1FD-0230-9E57-917C3FC3BBDD}"/>
                </a:ext>
              </a:extLst>
            </p:cNvPr>
            <p:cNvGrpSpPr/>
            <p:nvPr/>
          </p:nvGrpSpPr>
          <p:grpSpPr>
            <a:xfrm>
              <a:off x="-827318" y="3221797"/>
              <a:ext cx="51818" cy="51815"/>
              <a:chOff x="-827318" y="3221797"/>
              <a:chExt cx="51818" cy="51815"/>
            </a:xfrm>
          </p:grpSpPr>
          <p:sp>
            <p:nvSpPr>
              <p:cNvPr id="34748" name="Freeform 34747">
                <a:extLst>
                  <a:ext uri="{FF2B5EF4-FFF2-40B4-BE49-F238E27FC236}">
                    <a16:creationId xmlns:a16="http://schemas.microsoft.com/office/drawing/2014/main" id="{E7DBF63E-5495-21F6-2B5C-32727B05091B}"/>
                  </a:ext>
                </a:extLst>
              </p:cNvPr>
              <p:cNvSpPr/>
              <p:nvPr/>
            </p:nvSpPr>
            <p:spPr>
              <a:xfrm>
                <a:off x="-827318"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49" name="Freeform 34748">
                <a:extLst>
                  <a:ext uri="{FF2B5EF4-FFF2-40B4-BE49-F238E27FC236}">
                    <a16:creationId xmlns:a16="http://schemas.microsoft.com/office/drawing/2014/main" id="{1376585E-6455-DE46-7F00-733EDB46D328}"/>
                  </a:ext>
                </a:extLst>
              </p:cNvPr>
              <p:cNvSpPr/>
              <p:nvPr/>
            </p:nvSpPr>
            <p:spPr>
              <a:xfrm>
                <a:off x="-80145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4" name="Graphic 45">
              <a:extLst>
                <a:ext uri="{FF2B5EF4-FFF2-40B4-BE49-F238E27FC236}">
                  <a16:creationId xmlns:a16="http://schemas.microsoft.com/office/drawing/2014/main" id="{1C4FC102-C074-6330-554D-C9B27C30A711}"/>
                </a:ext>
              </a:extLst>
            </p:cNvPr>
            <p:cNvGrpSpPr/>
            <p:nvPr/>
          </p:nvGrpSpPr>
          <p:grpSpPr>
            <a:xfrm>
              <a:off x="-829790" y="3221797"/>
              <a:ext cx="51818" cy="51815"/>
              <a:chOff x="-829790" y="3221797"/>
              <a:chExt cx="51818" cy="51815"/>
            </a:xfrm>
          </p:grpSpPr>
          <p:sp>
            <p:nvSpPr>
              <p:cNvPr id="34746" name="Freeform 34745">
                <a:extLst>
                  <a:ext uri="{FF2B5EF4-FFF2-40B4-BE49-F238E27FC236}">
                    <a16:creationId xmlns:a16="http://schemas.microsoft.com/office/drawing/2014/main" id="{C548F2B3-73BF-77EE-6828-9B7CDFBCE2B3}"/>
                  </a:ext>
                </a:extLst>
              </p:cNvPr>
              <p:cNvSpPr/>
              <p:nvPr/>
            </p:nvSpPr>
            <p:spPr>
              <a:xfrm>
                <a:off x="-829790"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47" name="Freeform 34746">
                <a:extLst>
                  <a:ext uri="{FF2B5EF4-FFF2-40B4-BE49-F238E27FC236}">
                    <a16:creationId xmlns:a16="http://schemas.microsoft.com/office/drawing/2014/main" id="{5C7C1A06-A663-E08B-8031-01BB4C88ED06}"/>
                  </a:ext>
                </a:extLst>
              </p:cNvPr>
              <p:cNvSpPr/>
              <p:nvPr/>
            </p:nvSpPr>
            <p:spPr>
              <a:xfrm>
                <a:off x="-80383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5" name="Graphic 45">
              <a:extLst>
                <a:ext uri="{FF2B5EF4-FFF2-40B4-BE49-F238E27FC236}">
                  <a16:creationId xmlns:a16="http://schemas.microsoft.com/office/drawing/2014/main" id="{7B0A54BC-2B07-4C96-EFE8-80672BEBB65C}"/>
                </a:ext>
              </a:extLst>
            </p:cNvPr>
            <p:cNvGrpSpPr/>
            <p:nvPr/>
          </p:nvGrpSpPr>
          <p:grpSpPr>
            <a:xfrm>
              <a:off x="-854891" y="3221797"/>
              <a:ext cx="51722" cy="51815"/>
              <a:chOff x="-854891" y="3221797"/>
              <a:chExt cx="51722" cy="51815"/>
            </a:xfrm>
          </p:grpSpPr>
          <p:sp>
            <p:nvSpPr>
              <p:cNvPr id="34744" name="Freeform 34743">
                <a:extLst>
                  <a:ext uri="{FF2B5EF4-FFF2-40B4-BE49-F238E27FC236}">
                    <a16:creationId xmlns:a16="http://schemas.microsoft.com/office/drawing/2014/main" id="{39CFB790-6FFE-7560-DC0B-B8DBA65136BC}"/>
                  </a:ext>
                </a:extLst>
              </p:cNvPr>
              <p:cNvSpPr/>
              <p:nvPr/>
            </p:nvSpPr>
            <p:spPr>
              <a:xfrm>
                <a:off x="-85489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45" name="Freeform 34744">
                <a:extLst>
                  <a:ext uri="{FF2B5EF4-FFF2-40B4-BE49-F238E27FC236}">
                    <a16:creationId xmlns:a16="http://schemas.microsoft.com/office/drawing/2014/main" id="{512BB096-C1AD-D421-90D5-9EFFFADC8180}"/>
                  </a:ext>
                </a:extLst>
              </p:cNvPr>
              <p:cNvSpPr/>
              <p:nvPr/>
            </p:nvSpPr>
            <p:spPr>
              <a:xfrm>
                <a:off x="-82902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6" name="Graphic 45">
              <a:extLst>
                <a:ext uri="{FF2B5EF4-FFF2-40B4-BE49-F238E27FC236}">
                  <a16:creationId xmlns:a16="http://schemas.microsoft.com/office/drawing/2014/main" id="{6A79867E-B3E8-831D-619A-40802FE930D8}"/>
                </a:ext>
              </a:extLst>
            </p:cNvPr>
            <p:cNvGrpSpPr/>
            <p:nvPr/>
          </p:nvGrpSpPr>
          <p:grpSpPr>
            <a:xfrm>
              <a:off x="-876283" y="3221797"/>
              <a:ext cx="51722" cy="51815"/>
              <a:chOff x="-876283" y="3221797"/>
              <a:chExt cx="51722" cy="51815"/>
            </a:xfrm>
          </p:grpSpPr>
          <p:sp>
            <p:nvSpPr>
              <p:cNvPr id="34742" name="Freeform 34741">
                <a:extLst>
                  <a:ext uri="{FF2B5EF4-FFF2-40B4-BE49-F238E27FC236}">
                    <a16:creationId xmlns:a16="http://schemas.microsoft.com/office/drawing/2014/main" id="{8C01DD28-6B0E-CBC5-9161-BCE6ACB244D4}"/>
                  </a:ext>
                </a:extLst>
              </p:cNvPr>
              <p:cNvSpPr/>
              <p:nvPr/>
            </p:nvSpPr>
            <p:spPr>
              <a:xfrm>
                <a:off x="-876283"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43" name="Freeform 34742">
                <a:extLst>
                  <a:ext uri="{FF2B5EF4-FFF2-40B4-BE49-F238E27FC236}">
                    <a16:creationId xmlns:a16="http://schemas.microsoft.com/office/drawing/2014/main" id="{CFF30CB0-DF42-17AF-6E80-E24820BAAFA3}"/>
                  </a:ext>
                </a:extLst>
              </p:cNvPr>
              <p:cNvSpPr/>
              <p:nvPr/>
            </p:nvSpPr>
            <p:spPr>
              <a:xfrm>
                <a:off x="-850422"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7" name="Graphic 45">
              <a:extLst>
                <a:ext uri="{FF2B5EF4-FFF2-40B4-BE49-F238E27FC236}">
                  <a16:creationId xmlns:a16="http://schemas.microsoft.com/office/drawing/2014/main" id="{5C8DF021-025B-2589-D0AF-76F9318A18F1}"/>
                </a:ext>
              </a:extLst>
            </p:cNvPr>
            <p:cNvGrpSpPr/>
            <p:nvPr/>
          </p:nvGrpSpPr>
          <p:grpSpPr>
            <a:xfrm>
              <a:off x="-907850" y="3221797"/>
              <a:ext cx="51722" cy="51815"/>
              <a:chOff x="-907850" y="3221797"/>
              <a:chExt cx="51722" cy="51815"/>
            </a:xfrm>
          </p:grpSpPr>
          <p:sp>
            <p:nvSpPr>
              <p:cNvPr id="34740" name="Freeform 34739">
                <a:extLst>
                  <a:ext uri="{FF2B5EF4-FFF2-40B4-BE49-F238E27FC236}">
                    <a16:creationId xmlns:a16="http://schemas.microsoft.com/office/drawing/2014/main" id="{612A8B0F-74E2-8C46-782B-FFAF930D9747}"/>
                  </a:ext>
                </a:extLst>
              </p:cNvPr>
              <p:cNvSpPr/>
              <p:nvPr/>
            </p:nvSpPr>
            <p:spPr>
              <a:xfrm>
                <a:off x="-907850"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41" name="Freeform 34740">
                <a:extLst>
                  <a:ext uri="{FF2B5EF4-FFF2-40B4-BE49-F238E27FC236}">
                    <a16:creationId xmlns:a16="http://schemas.microsoft.com/office/drawing/2014/main" id="{B44C1C02-DC1E-1644-0BC0-40CFB837F67B}"/>
                  </a:ext>
                </a:extLst>
              </p:cNvPr>
              <p:cNvSpPr/>
              <p:nvPr/>
            </p:nvSpPr>
            <p:spPr>
              <a:xfrm>
                <a:off x="-88198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8" name="Graphic 45">
              <a:extLst>
                <a:ext uri="{FF2B5EF4-FFF2-40B4-BE49-F238E27FC236}">
                  <a16:creationId xmlns:a16="http://schemas.microsoft.com/office/drawing/2014/main" id="{214DEDD1-643B-78C5-8F98-1E997D35CCC3}"/>
                </a:ext>
              </a:extLst>
            </p:cNvPr>
            <p:cNvGrpSpPr/>
            <p:nvPr/>
          </p:nvGrpSpPr>
          <p:grpSpPr>
            <a:xfrm>
              <a:off x="-933711" y="3221797"/>
              <a:ext cx="51722" cy="51815"/>
              <a:chOff x="-933711" y="3221797"/>
              <a:chExt cx="51722" cy="51815"/>
            </a:xfrm>
          </p:grpSpPr>
          <p:sp>
            <p:nvSpPr>
              <p:cNvPr id="34738" name="Freeform 34737">
                <a:extLst>
                  <a:ext uri="{FF2B5EF4-FFF2-40B4-BE49-F238E27FC236}">
                    <a16:creationId xmlns:a16="http://schemas.microsoft.com/office/drawing/2014/main" id="{C5446929-C2DF-B9D7-D408-2A2BFE67EB59}"/>
                  </a:ext>
                </a:extLst>
              </p:cNvPr>
              <p:cNvSpPr/>
              <p:nvPr/>
            </p:nvSpPr>
            <p:spPr>
              <a:xfrm>
                <a:off x="-93371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39" name="Freeform 34738">
                <a:extLst>
                  <a:ext uri="{FF2B5EF4-FFF2-40B4-BE49-F238E27FC236}">
                    <a16:creationId xmlns:a16="http://schemas.microsoft.com/office/drawing/2014/main" id="{206BB4E6-BBDA-072C-6C6E-FE2997C8C846}"/>
                  </a:ext>
                </a:extLst>
              </p:cNvPr>
              <p:cNvSpPr/>
              <p:nvPr/>
            </p:nvSpPr>
            <p:spPr>
              <a:xfrm>
                <a:off x="-90785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79" name="Graphic 45">
              <a:extLst>
                <a:ext uri="{FF2B5EF4-FFF2-40B4-BE49-F238E27FC236}">
                  <a16:creationId xmlns:a16="http://schemas.microsoft.com/office/drawing/2014/main" id="{521EC0AB-5745-6369-CD54-E39BD6EB76C6}"/>
                </a:ext>
              </a:extLst>
            </p:cNvPr>
            <p:cNvGrpSpPr/>
            <p:nvPr/>
          </p:nvGrpSpPr>
          <p:grpSpPr>
            <a:xfrm>
              <a:off x="-1017095" y="3221797"/>
              <a:ext cx="51722" cy="51815"/>
              <a:chOff x="-1017095" y="3221797"/>
              <a:chExt cx="51722" cy="51815"/>
            </a:xfrm>
          </p:grpSpPr>
          <p:sp>
            <p:nvSpPr>
              <p:cNvPr id="34736" name="Freeform 34735">
                <a:extLst>
                  <a:ext uri="{FF2B5EF4-FFF2-40B4-BE49-F238E27FC236}">
                    <a16:creationId xmlns:a16="http://schemas.microsoft.com/office/drawing/2014/main" id="{23F6EEC3-DF60-F225-6013-22C1DCEC03F6}"/>
                  </a:ext>
                </a:extLst>
              </p:cNvPr>
              <p:cNvSpPr/>
              <p:nvPr/>
            </p:nvSpPr>
            <p:spPr>
              <a:xfrm>
                <a:off x="-101709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37" name="Freeform 34736">
                <a:extLst>
                  <a:ext uri="{FF2B5EF4-FFF2-40B4-BE49-F238E27FC236}">
                    <a16:creationId xmlns:a16="http://schemas.microsoft.com/office/drawing/2014/main" id="{80D0C3CC-ACC2-ED02-A443-0BD3C72D6154}"/>
                  </a:ext>
                </a:extLst>
              </p:cNvPr>
              <p:cNvSpPr/>
              <p:nvPr/>
            </p:nvSpPr>
            <p:spPr>
              <a:xfrm>
                <a:off x="-991234"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0" name="Graphic 45">
              <a:extLst>
                <a:ext uri="{FF2B5EF4-FFF2-40B4-BE49-F238E27FC236}">
                  <a16:creationId xmlns:a16="http://schemas.microsoft.com/office/drawing/2014/main" id="{65FF8CDA-FA98-5821-482E-C9585A944BEA}"/>
                </a:ext>
              </a:extLst>
            </p:cNvPr>
            <p:cNvGrpSpPr/>
            <p:nvPr/>
          </p:nvGrpSpPr>
          <p:grpSpPr>
            <a:xfrm>
              <a:off x="-1053130" y="3221797"/>
              <a:ext cx="51722" cy="51815"/>
              <a:chOff x="-1053130" y="3221797"/>
              <a:chExt cx="51722" cy="51815"/>
            </a:xfrm>
          </p:grpSpPr>
          <p:sp>
            <p:nvSpPr>
              <p:cNvPr id="34734" name="Freeform 34733">
                <a:extLst>
                  <a:ext uri="{FF2B5EF4-FFF2-40B4-BE49-F238E27FC236}">
                    <a16:creationId xmlns:a16="http://schemas.microsoft.com/office/drawing/2014/main" id="{C97F6962-6F57-7CD3-8AE2-A1AB0C311F5D}"/>
                  </a:ext>
                </a:extLst>
              </p:cNvPr>
              <p:cNvSpPr/>
              <p:nvPr/>
            </p:nvSpPr>
            <p:spPr>
              <a:xfrm>
                <a:off x="-1053130"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35" name="Freeform 34734">
                <a:extLst>
                  <a:ext uri="{FF2B5EF4-FFF2-40B4-BE49-F238E27FC236}">
                    <a16:creationId xmlns:a16="http://schemas.microsoft.com/office/drawing/2014/main" id="{9057049E-7943-D441-8B4B-060CFEE0003A}"/>
                  </a:ext>
                </a:extLst>
              </p:cNvPr>
              <p:cNvSpPr/>
              <p:nvPr/>
            </p:nvSpPr>
            <p:spPr>
              <a:xfrm>
                <a:off x="-102726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1" name="Graphic 45">
              <a:extLst>
                <a:ext uri="{FF2B5EF4-FFF2-40B4-BE49-F238E27FC236}">
                  <a16:creationId xmlns:a16="http://schemas.microsoft.com/office/drawing/2014/main" id="{D8CF5E22-3CA8-D4E8-8D31-B9EA798D028E}"/>
                </a:ext>
              </a:extLst>
            </p:cNvPr>
            <p:cNvGrpSpPr/>
            <p:nvPr/>
          </p:nvGrpSpPr>
          <p:grpSpPr>
            <a:xfrm>
              <a:off x="-1074048" y="3221797"/>
              <a:ext cx="51818" cy="51815"/>
              <a:chOff x="-1074048" y="3221797"/>
              <a:chExt cx="51818" cy="51815"/>
            </a:xfrm>
          </p:grpSpPr>
          <p:sp>
            <p:nvSpPr>
              <p:cNvPr id="34732" name="Freeform 34731">
                <a:extLst>
                  <a:ext uri="{FF2B5EF4-FFF2-40B4-BE49-F238E27FC236}">
                    <a16:creationId xmlns:a16="http://schemas.microsoft.com/office/drawing/2014/main" id="{5B7DA932-029F-D410-660F-24D06D7DBF1B}"/>
                  </a:ext>
                </a:extLst>
              </p:cNvPr>
              <p:cNvSpPr/>
              <p:nvPr/>
            </p:nvSpPr>
            <p:spPr>
              <a:xfrm>
                <a:off x="-1074048"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33" name="Freeform 34732">
                <a:extLst>
                  <a:ext uri="{FF2B5EF4-FFF2-40B4-BE49-F238E27FC236}">
                    <a16:creationId xmlns:a16="http://schemas.microsoft.com/office/drawing/2014/main" id="{98296418-16A4-AE70-CAEA-203F6BFA223E}"/>
                  </a:ext>
                </a:extLst>
              </p:cNvPr>
              <p:cNvSpPr/>
              <p:nvPr/>
            </p:nvSpPr>
            <p:spPr>
              <a:xfrm>
                <a:off x="-104818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2" name="Graphic 45">
              <a:extLst>
                <a:ext uri="{FF2B5EF4-FFF2-40B4-BE49-F238E27FC236}">
                  <a16:creationId xmlns:a16="http://schemas.microsoft.com/office/drawing/2014/main" id="{81AB808A-21B8-6033-6D5B-18D0F59711C9}"/>
                </a:ext>
              </a:extLst>
            </p:cNvPr>
            <p:cNvGrpSpPr/>
            <p:nvPr/>
          </p:nvGrpSpPr>
          <p:grpSpPr>
            <a:xfrm>
              <a:off x="-1141934" y="3221797"/>
              <a:ext cx="51818" cy="51815"/>
              <a:chOff x="-1141934" y="3221797"/>
              <a:chExt cx="51818" cy="51815"/>
            </a:xfrm>
          </p:grpSpPr>
          <p:sp>
            <p:nvSpPr>
              <p:cNvPr id="34730" name="Freeform 34729">
                <a:extLst>
                  <a:ext uri="{FF2B5EF4-FFF2-40B4-BE49-F238E27FC236}">
                    <a16:creationId xmlns:a16="http://schemas.microsoft.com/office/drawing/2014/main" id="{91D9E85F-83AE-7A57-4AC7-197F63E64995}"/>
                  </a:ext>
                </a:extLst>
              </p:cNvPr>
              <p:cNvSpPr/>
              <p:nvPr/>
            </p:nvSpPr>
            <p:spPr>
              <a:xfrm>
                <a:off x="-1141934"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31" name="Freeform 34730">
                <a:extLst>
                  <a:ext uri="{FF2B5EF4-FFF2-40B4-BE49-F238E27FC236}">
                    <a16:creationId xmlns:a16="http://schemas.microsoft.com/office/drawing/2014/main" id="{64C78B95-5A48-8F43-ABF2-E17B6EF8CD9D}"/>
                  </a:ext>
                </a:extLst>
              </p:cNvPr>
              <p:cNvSpPr/>
              <p:nvPr/>
            </p:nvSpPr>
            <p:spPr>
              <a:xfrm>
                <a:off x="-111597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3" name="Graphic 45">
              <a:extLst>
                <a:ext uri="{FF2B5EF4-FFF2-40B4-BE49-F238E27FC236}">
                  <a16:creationId xmlns:a16="http://schemas.microsoft.com/office/drawing/2014/main" id="{78D5BBA1-C569-9E1D-B8C1-10382638EBA8}"/>
                </a:ext>
              </a:extLst>
            </p:cNvPr>
            <p:cNvGrpSpPr/>
            <p:nvPr/>
          </p:nvGrpSpPr>
          <p:grpSpPr>
            <a:xfrm>
              <a:off x="-1152488" y="3221797"/>
              <a:ext cx="51818" cy="51815"/>
              <a:chOff x="-1152488" y="3221797"/>
              <a:chExt cx="51818" cy="51815"/>
            </a:xfrm>
          </p:grpSpPr>
          <p:sp>
            <p:nvSpPr>
              <p:cNvPr id="34728" name="Freeform 34727">
                <a:extLst>
                  <a:ext uri="{FF2B5EF4-FFF2-40B4-BE49-F238E27FC236}">
                    <a16:creationId xmlns:a16="http://schemas.microsoft.com/office/drawing/2014/main" id="{F7B30DC7-2F42-58A5-4E15-E28F4034606D}"/>
                  </a:ext>
                </a:extLst>
              </p:cNvPr>
              <p:cNvSpPr/>
              <p:nvPr/>
            </p:nvSpPr>
            <p:spPr>
              <a:xfrm>
                <a:off x="-1152488"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29" name="Freeform 34728">
                <a:extLst>
                  <a:ext uri="{FF2B5EF4-FFF2-40B4-BE49-F238E27FC236}">
                    <a16:creationId xmlns:a16="http://schemas.microsoft.com/office/drawing/2014/main" id="{19F6B1D7-5796-3C53-A7E6-01B0453FEDDC}"/>
                  </a:ext>
                </a:extLst>
              </p:cNvPr>
              <p:cNvSpPr/>
              <p:nvPr/>
            </p:nvSpPr>
            <p:spPr>
              <a:xfrm>
                <a:off x="-112662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4" name="Graphic 45">
              <a:extLst>
                <a:ext uri="{FF2B5EF4-FFF2-40B4-BE49-F238E27FC236}">
                  <a16:creationId xmlns:a16="http://schemas.microsoft.com/office/drawing/2014/main" id="{E6367EBC-9033-E8CA-8902-BB890E7CA6FA}"/>
                </a:ext>
              </a:extLst>
            </p:cNvPr>
            <p:cNvGrpSpPr/>
            <p:nvPr/>
          </p:nvGrpSpPr>
          <p:grpSpPr>
            <a:xfrm>
              <a:off x="-1183293" y="3221797"/>
              <a:ext cx="51722" cy="51815"/>
              <a:chOff x="-1183293" y="3221797"/>
              <a:chExt cx="51722" cy="51815"/>
            </a:xfrm>
          </p:grpSpPr>
          <p:sp>
            <p:nvSpPr>
              <p:cNvPr id="34726" name="Freeform 34725">
                <a:extLst>
                  <a:ext uri="{FF2B5EF4-FFF2-40B4-BE49-F238E27FC236}">
                    <a16:creationId xmlns:a16="http://schemas.microsoft.com/office/drawing/2014/main" id="{47AE198D-081C-C84A-1F3A-C9BA9407F38C}"/>
                  </a:ext>
                </a:extLst>
              </p:cNvPr>
              <p:cNvSpPr/>
              <p:nvPr/>
            </p:nvSpPr>
            <p:spPr>
              <a:xfrm>
                <a:off x="-1183293"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27" name="Freeform 34726">
                <a:extLst>
                  <a:ext uri="{FF2B5EF4-FFF2-40B4-BE49-F238E27FC236}">
                    <a16:creationId xmlns:a16="http://schemas.microsoft.com/office/drawing/2014/main" id="{2B76E7AA-E4B8-6CF9-CBFA-D2D96728F7C8}"/>
                  </a:ext>
                </a:extLst>
              </p:cNvPr>
              <p:cNvSpPr/>
              <p:nvPr/>
            </p:nvSpPr>
            <p:spPr>
              <a:xfrm>
                <a:off x="-1157432"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5" name="Graphic 45">
              <a:extLst>
                <a:ext uri="{FF2B5EF4-FFF2-40B4-BE49-F238E27FC236}">
                  <a16:creationId xmlns:a16="http://schemas.microsoft.com/office/drawing/2014/main" id="{028B7C7E-03B3-D190-62F8-B5D55CA3042E}"/>
                </a:ext>
              </a:extLst>
            </p:cNvPr>
            <p:cNvGrpSpPr/>
            <p:nvPr/>
          </p:nvGrpSpPr>
          <p:grpSpPr>
            <a:xfrm>
              <a:off x="-1209155" y="3221797"/>
              <a:ext cx="51722" cy="51815"/>
              <a:chOff x="-1209155" y="3221797"/>
              <a:chExt cx="51722" cy="51815"/>
            </a:xfrm>
          </p:grpSpPr>
          <p:sp>
            <p:nvSpPr>
              <p:cNvPr id="34724" name="Freeform 34723">
                <a:extLst>
                  <a:ext uri="{FF2B5EF4-FFF2-40B4-BE49-F238E27FC236}">
                    <a16:creationId xmlns:a16="http://schemas.microsoft.com/office/drawing/2014/main" id="{E972FAD5-D53F-3677-424A-9154116CFF9B}"/>
                  </a:ext>
                </a:extLst>
              </p:cNvPr>
              <p:cNvSpPr/>
              <p:nvPr/>
            </p:nvSpPr>
            <p:spPr>
              <a:xfrm>
                <a:off x="-120915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25" name="Freeform 34724">
                <a:extLst>
                  <a:ext uri="{FF2B5EF4-FFF2-40B4-BE49-F238E27FC236}">
                    <a16:creationId xmlns:a16="http://schemas.microsoft.com/office/drawing/2014/main" id="{3D110659-514C-FE79-8752-13B1F0512CF1}"/>
                  </a:ext>
                </a:extLst>
              </p:cNvPr>
              <p:cNvSpPr/>
              <p:nvPr/>
            </p:nvSpPr>
            <p:spPr>
              <a:xfrm>
                <a:off x="-118329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6" name="Graphic 45">
              <a:extLst>
                <a:ext uri="{FF2B5EF4-FFF2-40B4-BE49-F238E27FC236}">
                  <a16:creationId xmlns:a16="http://schemas.microsoft.com/office/drawing/2014/main" id="{F448AD13-54CA-1A2B-5060-1711843A7DD6}"/>
                </a:ext>
              </a:extLst>
            </p:cNvPr>
            <p:cNvGrpSpPr/>
            <p:nvPr/>
          </p:nvGrpSpPr>
          <p:grpSpPr>
            <a:xfrm>
              <a:off x="-1213053" y="3221797"/>
              <a:ext cx="51722" cy="51815"/>
              <a:chOff x="-1213053" y="3221797"/>
              <a:chExt cx="51722" cy="51815"/>
            </a:xfrm>
          </p:grpSpPr>
          <p:sp>
            <p:nvSpPr>
              <p:cNvPr id="34722" name="Freeform 34721">
                <a:extLst>
                  <a:ext uri="{FF2B5EF4-FFF2-40B4-BE49-F238E27FC236}">
                    <a16:creationId xmlns:a16="http://schemas.microsoft.com/office/drawing/2014/main" id="{473DAA80-4E46-CEE2-6DDB-0B860E9A5AAF}"/>
                  </a:ext>
                </a:extLst>
              </p:cNvPr>
              <p:cNvSpPr/>
              <p:nvPr/>
            </p:nvSpPr>
            <p:spPr>
              <a:xfrm>
                <a:off x="-1213053"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23" name="Freeform 34722">
                <a:extLst>
                  <a:ext uri="{FF2B5EF4-FFF2-40B4-BE49-F238E27FC236}">
                    <a16:creationId xmlns:a16="http://schemas.microsoft.com/office/drawing/2014/main" id="{7DD2D4AF-8A30-A61E-425A-7DB0B13CB5BA}"/>
                  </a:ext>
                </a:extLst>
              </p:cNvPr>
              <p:cNvSpPr/>
              <p:nvPr/>
            </p:nvSpPr>
            <p:spPr>
              <a:xfrm>
                <a:off x="-1187192"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7" name="Graphic 45">
              <a:extLst>
                <a:ext uri="{FF2B5EF4-FFF2-40B4-BE49-F238E27FC236}">
                  <a16:creationId xmlns:a16="http://schemas.microsoft.com/office/drawing/2014/main" id="{CA28E26B-B8F3-E12E-AA5D-E7308C70BD36}"/>
                </a:ext>
              </a:extLst>
            </p:cNvPr>
            <p:cNvGrpSpPr/>
            <p:nvPr/>
          </p:nvGrpSpPr>
          <p:grpSpPr>
            <a:xfrm>
              <a:off x="-1216951" y="3221797"/>
              <a:ext cx="51722" cy="51815"/>
              <a:chOff x="-1216951" y="3221797"/>
              <a:chExt cx="51722" cy="51815"/>
            </a:xfrm>
          </p:grpSpPr>
          <p:sp>
            <p:nvSpPr>
              <p:cNvPr id="34720" name="Freeform 34719">
                <a:extLst>
                  <a:ext uri="{FF2B5EF4-FFF2-40B4-BE49-F238E27FC236}">
                    <a16:creationId xmlns:a16="http://schemas.microsoft.com/office/drawing/2014/main" id="{4369DC4F-E836-104A-F6DA-3B85B3E941F8}"/>
                  </a:ext>
                </a:extLst>
              </p:cNvPr>
              <p:cNvSpPr/>
              <p:nvPr/>
            </p:nvSpPr>
            <p:spPr>
              <a:xfrm>
                <a:off x="-121695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21" name="Freeform 34720">
                <a:extLst>
                  <a:ext uri="{FF2B5EF4-FFF2-40B4-BE49-F238E27FC236}">
                    <a16:creationId xmlns:a16="http://schemas.microsoft.com/office/drawing/2014/main" id="{22A9369E-8FC8-12B7-3972-D83F03C2FB2B}"/>
                  </a:ext>
                </a:extLst>
              </p:cNvPr>
              <p:cNvSpPr/>
              <p:nvPr/>
            </p:nvSpPr>
            <p:spPr>
              <a:xfrm>
                <a:off x="-1191090"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8" name="Graphic 45">
              <a:extLst>
                <a:ext uri="{FF2B5EF4-FFF2-40B4-BE49-F238E27FC236}">
                  <a16:creationId xmlns:a16="http://schemas.microsoft.com/office/drawing/2014/main" id="{A250D086-4370-F767-FE07-4FBEF8D236D0}"/>
                </a:ext>
              </a:extLst>
            </p:cNvPr>
            <p:cNvGrpSpPr/>
            <p:nvPr/>
          </p:nvGrpSpPr>
          <p:grpSpPr>
            <a:xfrm>
              <a:off x="-1220279" y="3221797"/>
              <a:ext cx="51818" cy="51815"/>
              <a:chOff x="-1220279" y="3221797"/>
              <a:chExt cx="51818" cy="51815"/>
            </a:xfrm>
          </p:grpSpPr>
          <p:sp>
            <p:nvSpPr>
              <p:cNvPr id="34718" name="Freeform 34717">
                <a:extLst>
                  <a:ext uri="{FF2B5EF4-FFF2-40B4-BE49-F238E27FC236}">
                    <a16:creationId xmlns:a16="http://schemas.microsoft.com/office/drawing/2014/main" id="{69FFDFE6-2897-E881-55C3-6935BAC8C2AB}"/>
                  </a:ext>
                </a:extLst>
              </p:cNvPr>
              <p:cNvSpPr/>
              <p:nvPr/>
            </p:nvSpPr>
            <p:spPr>
              <a:xfrm>
                <a:off x="-1220279"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19" name="Freeform 34718">
                <a:extLst>
                  <a:ext uri="{FF2B5EF4-FFF2-40B4-BE49-F238E27FC236}">
                    <a16:creationId xmlns:a16="http://schemas.microsoft.com/office/drawing/2014/main" id="{2B17F2B8-5911-BE55-86CA-AA3ABC1D255C}"/>
                  </a:ext>
                </a:extLst>
              </p:cNvPr>
              <p:cNvSpPr/>
              <p:nvPr/>
            </p:nvSpPr>
            <p:spPr>
              <a:xfrm>
                <a:off x="-119432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89" name="Graphic 45">
              <a:extLst>
                <a:ext uri="{FF2B5EF4-FFF2-40B4-BE49-F238E27FC236}">
                  <a16:creationId xmlns:a16="http://schemas.microsoft.com/office/drawing/2014/main" id="{2E7AF2E2-A8D0-251B-9F71-FDD894006762}"/>
                </a:ext>
              </a:extLst>
            </p:cNvPr>
            <p:cNvGrpSpPr/>
            <p:nvPr/>
          </p:nvGrpSpPr>
          <p:grpSpPr>
            <a:xfrm>
              <a:off x="-1240341" y="3221797"/>
              <a:ext cx="51722" cy="51815"/>
              <a:chOff x="-1240341" y="3221797"/>
              <a:chExt cx="51722" cy="51815"/>
            </a:xfrm>
          </p:grpSpPr>
          <p:sp>
            <p:nvSpPr>
              <p:cNvPr id="34716" name="Freeform 34715">
                <a:extLst>
                  <a:ext uri="{FF2B5EF4-FFF2-40B4-BE49-F238E27FC236}">
                    <a16:creationId xmlns:a16="http://schemas.microsoft.com/office/drawing/2014/main" id="{F8B408BE-6267-F2A3-44CC-FE13D3A64F0F}"/>
                  </a:ext>
                </a:extLst>
              </p:cNvPr>
              <p:cNvSpPr/>
              <p:nvPr/>
            </p:nvSpPr>
            <p:spPr>
              <a:xfrm>
                <a:off x="-124034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17" name="Freeform 34716">
                <a:extLst>
                  <a:ext uri="{FF2B5EF4-FFF2-40B4-BE49-F238E27FC236}">
                    <a16:creationId xmlns:a16="http://schemas.microsoft.com/office/drawing/2014/main" id="{46C4EF8E-239C-72C0-028E-B2D3D3D93974}"/>
                  </a:ext>
                </a:extLst>
              </p:cNvPr>
              <p:cNvSpPr/>
              <p:nvPr/>
            </p:nvSpPr>
            <p:spPr>
              <a:xfrm>
                <a:off x="-121447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0" name="Graphic 45">
              <a:extLst>
                <a:ext uri="{FF2B5EF4-FFF2-40B4-BE49-F238E27FC236}">
                  <a16:creationId xmlns:a16="http://schemas.microsoft.com/office/drawing/2014/main" id="{384EEE43-A346-0529-A48D-42532F5A6F3E}"/>
                </a:ext>
              </a:extLst>
            </p:cNvPr>
            <p:cNvGrpSpPr/>
            <p:nvPr/>
          </p:nvGrpSpPr>
          <p:grpSpPr>
            <a:xfrm>
              <a:off x="-1244334" y="3221797"/>
              <a:ext cx="51722" cy="51815"/>
              <a:chOff x="-1244334" y="3221797"/>
              <a:chExt cx="51722" cy="51815"/>
            </a:xfrm>
          </p:grpSpPr>
          <p:sp>
            <p:nvSpPr>
              <p:cNvPr id="34714" name="Freeform 34713">
                <a:extLst>
                  <a:ext uri="{FF2B5EF4-FFF2-40B4-BE49-F238E27FC236}">
                    <a16:creationId xmlns:a16="http://schemas.microsoft.com/office/drawing/2014/main" id="{7A9333C0-38F1-B29E-79EE-643CBBE626B1}"/>
                  </a:ext>
                </a:extLst>
              </p:cNvPr>
              <p:cNvSpPr/>
              <p:nvPr/>
            </p:nvSpPr>
            <p:spPr>
              <a:xfrm>
                <a:off x="-1244334"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15" name="Freeform 34714">
                <a:extLst>
                  <a:ext uri="{FF2B5EF4-FFF2-40B4-BE49-F238E27FC236}">
                    <a16:creationId xmlns:a16="http://schemas.microsoft.com/office/drawing/2014/main" id="{83C1AA56-58AF-3FE3-0254-603511AE60EF}"/>
                  </a:ext>
                </a:extLst>
              </p:cNvPr>
              <p:cNvSpPr/>
              <p:nvPr/>
            </p:nvSpPr>
            <p:spPr>
              <a:xfrm>
                <a:off x="-121847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1" name="Graphic 45">
              <a:extLst>
                <a:ext uri="{FF2B5EF4-FFF2-40B4-BE49-F238E27FC236}">
                  <a16:creationId xmlns:a16="http://schemas.microsoft.com/office/drawing/2014/main" id="{9C6753AE-3881-C9C4-A1C3-29AF3899D244}"/>
                </a:ext>
              </a:extLst>
            </p:cNvPr>
            <p:cNvGrpSpPr/>
            <p:nvPr/>
          </p:nvGrpSpPr>
          <p:grpSpPr>
            <a:xfrm>
              <a:off x="-1246141" y="3221797"/>
              <a:ext cx="51818" cy="51815"/>
              <a:chOff x="-1246141" y="3221797"/>
              <a:chExt cx="51818" cy="51815"/>
            </a:xfrm>
          </p:grpSpPr>
          <p:sp>
            <p:nvSpPr>
              <p:cNvPr id="34712" name="Freeform 34711">
                <a:extLst>
                  <a:ext uri="{FF2B5EF4-FFF2-40B4-BE49-F238E27FC236}">
                    <a16:creationId xmlns:a16="http://schemas.microsoft.com/office/drawing/2014/main" id="{9BC92D1A-55CE-F792-5AD1-413E97467721}"/>
                  </a:ext>
                </a:extLst>
              </p:cNvPr>
              <p:cNvSpPr/>
              <p:nvPr/>
            </p:nvSpPr>
            <p:spPr>
              <a:xfrm>
                <a:off x="-1246141"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13" name="Freeform 34712">
                <a:extLst>
                  <a:ext uri="{FF2B5EF4-FFF2-40B4-BE49-F238E27FC236}">
                    <a16:creationId xmlns:a16="http://schemas.microsoft.com/office/drawing/2014/main" id="{1F39DA05-2415-239B-0575-C4AB3AAE7D54}"/>
                  </a:ext>
                </a:extLst>
              </p:cNvPr>
              <p:cNvSpPr/>
              <p:nvPr/>
            </p:nvSpPr>
            <p:spPr>
              <a:xfrm>
                <a:off x="-122027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2" name="Graphic 45">
              <a:extLst>
                <a:ext uri="{FF2B5EF4-FFF2-40B4-BE49-F238E27FC236}">
                  <a16:creationId xmlns:a16="http://schemas.microsoft.com/office/drawing/2014/main" id="{EEDA1565-A407-73A4-A48B-2E08F47090A5}"/>
                </a:ext>
              </a:extLst>
            </p:cNvPr>
            <p:cNvGrpSpPr/>
            <p:nvPr/>
          </p:nvGrpSpPr>
          <p:grpSpPr>
            <a:xfrm>
              <a:off x="-1293015" y="3221797"/>
              <a:ext cx="51722" cy="51815"/>
              <a:chOff x="-1293015" y="3221797"/>
              <a:chExt cx="51722" cy="51815"/>
            </a:xfrm>
          </p:grpSpPr>
          <p:sp>
            <p:nvSpPr>
              <p:cNvPr id="34710" name="Freeform 34709">
                <a:extLst>
                  <a:ext uri="{FF2B5EF4-FFF2-40B4-BE49-F238E27FC236}">
                    <a16:creationId xmlns:a16="http://schemas.microsoft.com/office/drawing/2014/main" id="{0F2AF887-6275-FFF5-32E4-79D387493625}"/>
                  </a:ext>
                </a:extLst>
              </p:cNvPr>
              <p:cNvSpPr/>
              <p:nvPr/>
            </p:nvSpPr>
            <p:spPr>
              <a:xfrm>
                <a:off x="-129301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11" name="Freeform 34710">
                <a:extLst>
                  <a:ext uri="{FF2B5EF4-FFF2-40B4-BE49-F238E27FC236}">
                    <a16:creationId xmlns:a16="http://schemas.microsoft.com/office/drawing/2014/main" id="{8C881347-104E-F015-7EE7-707EDA4DBEDD}"/>
                  </a:ext>
                </a:extLst>
              </p:cNvPr>
              <p:cNvSpPr/>
              <p:nvPr/>
            </p:nvSpPr>
            <p:spPr>
              <a:xfrm>
                <a:off x="-1267153"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3" name="Graphic 45">
              <a:extLst>
                <a:ext uri="{FF2B5EF4-FFF2-40B4-BE49-F238E27FC236}">
                  <a16:creationId xmlns:a16="http://schemas.microsoft.com/office/drawing/2014/main" id="{64FAD443-7C52-BB03-452D-7FB52C1BC726}"/>
                </a:ext>
              </a:extLst>
            </p:cNvPr>
            <p:cNvGrpSpPr/>
            <p:nvPr/>
          </p:nvGrpSpPr>
          <p:grpSpPr>
            <a:xfrm>
              <a:off x="-1288451" y="3221797"/>
              <a:ext cx="51722" cy="51815"/>
              <a:chOff x="-1288451" y="3221797"/>
              <a:chExt cx="51722" cy="51815"/>
            </a:xfrm>
          </p:grpSpPr>
          <p:sp>
            <p:nvSpPr>
              <p:cNvPr id="34708" name="Freeform 34707">
                <a:extLst>
                  <a:ext uri="{FF2B5EF4-FFF2-40B4-BE49-F238E27FC236}">
                    <a16:creationId xmlns:a16="http://schemas.microsoft.com/office/drawing/2014/main" id="{463694B6-3D0A-3CC1-C562-E23A4EADEFE6}"/>
                  </a:ext>
                </a:extLst>
              </p:cNvPr>
              <p:cNvSpPr/>
              <p:nvPr/>
            </p:nvSpPr>
            <p:spPr>
              <a:xfrm>
                <a:off x="-1288451"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09" name="Freeform 34708">
                <a:extLst>
                  <a:ext uri="{FF2B5EF4-FFF2-40B4-BE49-F238E27FC236}">
                    <a16:creationId xmlns:a16="http://schemas.microsoft.com/office/drawing/2014/main" id="{C9155D15-23AE-DE57-7D49-B25F8E878203}"/>
                  </a:ext>
                </a:extLst>
              </p:cNvPr>
              <p:cNvSpPr/>
              <p:nvPr/>
            </p:nvSpPr>
            <p:spPr>
              <a:xfrm>
                <a:off x="-126258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4" name="Graphic 45">
              <a:extLst>
                <a:ext uri="{FF2B5EF4-FFF2-40B4-BE49-F238E27FC236}">
                  <a16:creationId xmlns:a16="http://schemas.microsoft.com/office/drawing/2014/main" id="{134F5DF5-2FA6-965A-F6A1-F409D8FAF590}"/>
                </a:ext>
              </a:extLst>
            </p:cNvPr>
            <p:cNvGrpSpPr/>
            <p:nvPr/>
          </p:nvGrpSpPr>
          <p:grpSpPr>
            <a:xfrm>
              <a:off x="-1303283" y="3221797"/>
              <a:ext cx="51818" cy="51815"/>
              <a:chOff x="-1303283" y="3221797"/>
              <a:chExt cx="51818" cy="51815"/>
            </a:xfrm>
          </p:grpSpPr>
          <p:sp>
            <p:nvSpPr>
              <p:cNvPr id="34706" name="Freeform 34705">
                <a:extLst>
                  <a:ext uri="{FF2B5EF4-FFF2-40B4-BE49-F238E27FC236}">
                    <a16:creationId xmlns:a16="http://schemas.microsoft.com/office/drawing/2014/main" id="{919E8787-2CAB-28C5-E3FC-DDAC86822AFE}"/>
                  </a:ext>
                </a:extLst>
              </p:cNvPr>
              <p:cNvSpPr/>
              <p:nvPr/>
            </p:nvSpPr>
            <p:spPr>
              <a:xfrm>
                <a:off x="-1303283"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07" name="Freeform 34706">
                <a:extLst>
                  <a:ext uri="{FF2B5EF4-FFF2-40B4-BE49-F238E27FC236}">
                    <a16:creationId xmlns:a16="http://schemas.microsoft.com/office/drawing/2014/main" id="{4283A9CF-9AD5-5A97-FDA0-22AA28E33A39}"/>
                  </a:ext>
                </a:extLst>
              </p:cNvPr>
              <p:cNvSpPr/>
              <p:nvPr/>
            </p:nvSpPr>
            <p:spPr>
              <a:xfrm>
                <a:off x="-1277327"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5" name="Graphic 45">
              <a:extLst>
                <a:ext uri="{FF2B5EF4-FFF2-40B4-BE49-F238E27FC236}">
                  <a16:creationId xmlns:a16="http://schemas.microsoft.com/office/drawing/2014/main" id="{B2277113-910E-5A5B-2C84-8FCB1FCB6521}"/>
                </a:ext>
              </a:extLst>
            </p:cNvPr>
            <p:cNvGrpSpPr/>
            <p:nvPr/>
          </p:nvGrpSpPr>
          <p:grpSpPr>
            <a:xfrm>
              <a:off x="-1306136" y="3221797"/>
              <a:ext cx="51818" cy="51815"/>
              <a:chOff x="-1306136" y="3221797"/>
              <a:chExt cx="51818" cy="51815"/>
            </a:xfrm>
          </p:grpSpPr>
          <p:sp>
            <p:nvSpPr>
              <p:cNvPr id="34704" name="Freeform 34703">
                <a:extLst>
                  <a:ext uri="{FF2B5EF4-FFF2-40B4-BE49-F238E27FC236}">
                    <a16:creationId xmlns:a16="http://schemas.microsoft.com/office/drawing/2014/main" id="{9560CA42-B506-07B2-5006-CAA5140A05D0}"/>
                  </a:ext>
                </a:extLst>
              </p:cNvPr>
              <p:cNvSpPr/>
              <p:nvPr/>
            </p:nvSpPr>
            <p:spPr>
              <a:xfrm>
                <a:off x="-1306136" y="324770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05" name="Freeform 34704">
                <a:extLst>
                  <a:ext uri="{FF2B5EF4-FFF2-40B4-BE49-F238E27FC236}">
                    <a16:creationId xmlns:a16="http://schemas.microsoft.com/office/drawing/2014/main" id="{F607FE26-603D-770A-D1BF-0FB3DE7777B3}"/>
                  </a:ext>
                </a:extLst>
              </p:cNvPr>
              <p:cNvSpPr/>
              <p:nvPr/>
            </p:nvSpPr>
            <p:spPr>
              <a:xfrm>
                <a:off x="-1280179"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6" name="Graphic 45">
              <a:extLst>
                <a:ext uri="{FF2B5EF4-FFF2-40B4-BE49-F238E27FC236}">
                  <a16:creationId xmlns:a16="http://schemas.microsoft.com/office/drawing/2014/main" id="{C9D39182-AED3-C09D-6872-7D8249A4398D}"/>
                </a:ext>
              </a:extLst>
            </p:cNvPr>
            <p:cNvGrpSpPr/>
            <p:nvPr/>
          </p:nvGrpSpPr>
          <p:grpSpPr>
            <a:xfrm>
              <a:off x="-1308798" y="3221797"/>
              <a:ext cx="51722" cy="51815"/>
              <a:chOff x="-1308798" y="3221797"/>
              <a:chExt cx="51722" cy="51815"/>
            </a:xfrm>
          </p:grpSpPr>
          <p:sp>
            <p:nvSpPr>
              <p:cNvPr id="34702" name="Freeform 34701">
                <a:extLst>
                  <a:ext uri="{FF2B5EF4-FFF2-40B4-BE49-F238E27FC236}">
                    <a16:creationId xmlns:a16="http://schemas.microsoft.com/office/drawing/2014/main" id="{41C269DB-4771-8F9F-72DB-DA2CBC1771AF}"/>
                  </a:ext>
                </a:extLst>
              </p:cNvPr>
              <p:cNvSpPr/>
              <p:nvPr/>
            </p:nvSpPr>
            <p:spPr>
              <a:xfrm>
                <a:off x="-1308798"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03" name="Freeform 34702">
                <a:extLst>
                  <a:ext uri="{FF2B5EF4-FFF2-40B4-BE49-F238E27FC236}">
                    <a16:creationId xmlns:a16="http://schemas.microsoft.com/office/drawing/2014/main" id="{1DB35B12-2949-D029-E01C-0C68BF7C5F26}"/>
                  </a:ext>
                </a:extLst>
              </p:cNvPr>
              <p:cNvSpPr/>
              <p:nvPr/>
            </p:nvSpPr>
            <p:spPr>
              <a:xfrm>
                <a:off x="-1282936"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7" name="Graphic 45">
              <a:extLst>
                <a:ext uri="{FF2B5EF4-FFF2-40B4-BE49-F238E27FC236}">
                  <a16:creationId xmlns:a16="http://schemas.microsoft.com/office/drawing/2014/main" id="{8B469F6F-334F-1015-B5D8-356C21461668}"/>
                </a:ext>
              </a:extLst>
            </p:cNvPr>
            <p:cNvGrpSpPr/>
            <p:nvPr/>
          </p:nvGrpSpPr>
          <p:grpSpPr>
            <a:xfrm>
              <a:off x="-1334659" y="3221797"/>
              <a:ext cx="51722" cy="51815"/>
              <a:chOff x="-1334659" y="3221797"/>
              <a:chExt cx="51722" cy="51815"/>
            </a:xfrm>
          </p:grpSpPr>
          <p:sp>
            <p:nvSpPr>
              <p:cNvPr id="34700" name="Freeform 34699">
                <a:extLst>
                  <a:ext uri="{FF2B5EF4-FFF2-40B4-BE49-F238E27FC236}">
                    <a16:creationId xmlns:a16="http://schemas.microsoft.com/office/drawing/2014/main" id="{719C61B9-3DCB-E020-6ECA-8A361EC0DED1}"/>
                  </a:ext>
                </a:extLst>
              </p:cNvPr>
              <p:cNvSpPr/>
              <p:nvPr/>
            </p:nvSpPr>
            <p:spPr>
              <a:xfrm>
                <a:off x="-1334659"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701" name="Freeform 34700">
                <a:extLst>
                  <a:ext uri="{FF2B5EF4-FFF2-40B4-BE49-F238E27FC236}">
                    <a16:creationId xmlns:a16="http://schemas.microsoft.com/office/drawing/2014/main" id="{0D02EE9E-85E1-CC0F-A596-B66101D5BA3B}"/>
                  </a:ext>
                </a:extLst>
              </p:cNvPr>
              <p:cNvSpPr/>
              <p:nvPr/>
            </p:nvSpPr>
            <p:spPr>
              <a:xfrm>
                <a:off x="-1308798"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8" name="Graphic 45">
              <a:extLst>
                <a:ext uri="{FF2B5EF4-FFF2-40B4-BE49-F238E27FC236}">
                  <a16:creationId xmlns:a16="http://schemas.microsoft.com/office/drawing/2014/main" id="{7B9E0281-0075-06F7-E95E-C37FE5383390}"/>
                </a:ext>
              </a:extLst>
            </p:cNvPr>
            <p:cNvGrpSpPr/>
            <p:nvPr/>
          </p:nvGrpSpPr>
          <p:grpSpPr>
            <a:xfrm>
              <a:off x="-1386477" y="3185316"/>
              <a:ext cx="51818" cy="51911"/>
              <a:chOff x="-1386477" y="3185316"/>
              <a:chExt cx="51818" cy="51911"/>
            </a:xfrm>
          </p:grpSpPr>
          <p:sp>
            <p:nvSpPr>
              <p:cNvPr id="34698" name="Freeform 34697">
                <a:extLst>
                  <a:ext uri="{FF2B5EF4-FFF2-40B4-BE49-F238E27FC236}">
                    <a16:creationId xmlns:a16="http://schemas.microsoft.com/office/drawing/2014/main" id="{C3ECB508-80DA-244B-B4D8-6FA5C43A1F41}"/>
                  </a:ext>
                </a:extLst>
              </p:cNvPr>
              <p:cNvSpPr/>
              <p:nvPr/>
            </p:nvSpPr>
            <p:spPr>
              <a:xfrm>
                <a:off x="-1386477"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99" name="Freeform 34698">
                <a:extLst>
                  <a:ext uri="{FF2B5EF4-FFF2-40B4-BE49-F238E27FC236}">
                    <a16:creationId xmlns:a16="http://schemas.microsoft.com/office/drawing/2014/main" id="{BDF091A5-4678-3411-0DAB-DB9D55435E27}"/>
                  </a:ext>
                </a:extLst>
              </p:cNvPr>
              <p:cNvSpPr/>
              <p:nvPr/>
            </p:nvSpPr>
            <p:spPr>
              <a:xfrm>
                <a:off x="-1360616"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299" name="Graphic 45">
              <a:extLst>
                <a:ext uri="{FF2B5EF4-FFF2-40B4-BE49-F238E27FC236}">
                  <a16:creationId xmlns:a16="http://schemas.microsoft.com/office/drawing/2014/main" id="{FB9C1615-1C88-F119-C32C-8A4D9DE52367}"/>
                </a:ext>
              </a:extLst>
            </p:cNvPr>
            <p:cNvGrpSpPr/>
            <p:nvPr/>
          </p:nvGrpSpPr>
          <p:grpSpPr>
            <a:xfrm>
              <a:off x="-1413099" y="3185316"/>
              <a:ext cx="51818" cy="51911"/>
              <a:chOff x="-1413099" y="3185316"/>
              <a:chExt cx="51818" cy="51911"/>
            </a:xfrm>
          </p:grpSpPr>
          <p:sp>
            <p:nvSpPr>
              <p:cNvPr id="34696" name="Freeform 34695">
                <a:extLst>
                  <a:ext uri="{FF2B5EF4-FFF2-40B4-BE49-F238E27FC236}">
                    <a16:creationId xmlns:a16="http://schemas.microsoft.com/office/drawing/2014/main" id="{5A0B1CEF-0841-0E98-D311-61018D60DA94}"/>
                  </a:ext>
                </a:extLst>
              </p:cNvPr>
              <p:cNvSpPr/>
              <p:nvPr/>
            </p:nvSpPr>
            <p:spPr>
              <a:xfrm>
                <a:off x="-1413099"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97" name="Freeform 34696">
                <a:extLst>
                  <a:ext uri="{FF2B5EF4-FFF2-40B4-BE49-F238E27FC236}">
                    <a16:creationId xmlns:a16="http://schemas.microsoft.com/office/drawing/2014/main" id="{D7FC9D88-A922-39D9-5E9E-1EE71E1CC4A1}"/>
                  </a:ext>
                </a:extLst>
              </p:cNvPr>
              <p:cNvSpPr/>
              <p:nvPr/>
            </p:nvSpPr>
            <p:spPr>
              <a:xfrm>
                <a:off x="-1387143"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0" name="Graphic 45">
              <a:extLst>
                <a:ext uri="{FF2B5EF4-FFF2-40B4-BE49-F238E27FC236}">
                  <a16:creationId xmlns:a16="http://schemas.microsoft.com/office/drawing/2014/main" id="{1A2B80CF-46CC-B324-BEE1-F2B20E280F11}"/>
                </a:ext>
              </a:extLst>
            </p:cNvPr>
            <p:cNvGrpSpPr/>
            <p:nvPr/>
          </p:nvGrpSpPr>
          <p:grpSpPr>
            <a:xfrm>
              <a:off x="-1444095" y="3185316"/>
              <a:ext cx="51818" cy="51911"/>
              <a:chOff x="-1444095" y="3185316"/>
              <a:chExt cx="51818" cy="51911"/>
            </a:xfrm>
          </p:grpSpPr>
          <p:sp>
            <p:nvSpPr>
              <p:cNvPr id="34694" name="Freeform 34693">
                <a:extLst>
                  <a:ext uri="{FF2B5EF4-FFF2-40B4-BE49-F238E27FC236}">
                    <a16:creationId xmlns:a16="http://schemas.microsoft.com/office/drawing/2014/main" id="{BAAFB39C-B5D2-829F-783C-CE70B7453A8E}"/>
                  </a:ext>
                </a:extLst>
              </p:cNvPr>
              <p:cNvSpPr/>
              <p:nvPr/>
            </p:nvSpPr>
            <p:spPr>
              <a:xfrm>
                <a:off x="-1444095"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95" name="Freeform 34694">
                <a:extLst>
                  <a:ext uri="{FF2B5EF4-FFF2-40B4-BE49-F238E27FC236}">
                    <a16:creationId xmlns:a16="http://schemas.microsoft.com/office/drawing/2014/main" id="{39CCAD7C-D8CA-E7F3-40F5-155A1740BB40}"/>
                  </a:ext>
                </a:extLst>
              </p:cNvPr>
              <p:cNvSpPr/>
              <p:nvPr/>
            </p:nvSpPr>
            <p:spPr>
              <a:xfrm>
                <a:off x="-1418139"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1" name="Graphic 45">
              <a:extLst>
                <a:ext uri="{FF2B5EF4-FFF2-40B4-BE49-F238E27FC236}">
                  <a16:creationId xmlns:a16="http://schemas.microsoft.com/office/drawing/2014/main" id="{143DC79F-5B48-7379-774A-71EF1338FDED}"/>
                </a:ext>
              </a:extLst>
            </p:cNvPr>
            <p:cNvGrpSpPr/>
            <p:nvPr/>
          </p:nvGrpSpPr>
          <p:grpSpPr>
            <a:xfrm>
              <a:off x="-1454459" y="3185316"/>
              <a:ext cx="51818" cy="51911"/>
              <a:chOff x="-1454459" y="3185316"/>
              <a:chExt cx="51818" cy="51911"/>
            </a:xfrm>
          </p:grpSpPr>
          <p:sp>
            <p:nvSpPr>
              <p:cNvPr id="34692" name="Freeform 34691">
                <a:extLst>
                  <a:ext uri="{FF2B5EF4-FFF2-40B4-BE49-F238E27FC236}">
                    <a16:creationId xmlns:a16="http://schemas.microsoft.com/office/drawing/2014/main" id="{BFE6C3BA-F88B-7393-9D37-39CC3C01FBEF}"/>
                  </a:ext>
                </a:extLst>
              </p:cNvPr>
              <p:cNvSpPr/>
              <p:nvPr/>
            </p:nvSpPr>
            <p:spPr>
              <a:xfrm>
                <a:off x="-1454459"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93" name="Freeform 34692">
                <a:extLst>
                  <a:ext uri="{FF2B5EF4-FFF2-40B4-BE49-F238E27FC236}">
                    <a16:creationId xmlns:a16="http://schemas.microsoft.com/office/drawing/2014/main" id="{8DEB49EC-52BD-5323-004B-A20985DAAB62}"/>
                  </a:ext>
                </a:extLst>
              </p:cNvPr>
              <p:cNvSpPr/>
              <p:nvPr/>
            </p:nvSpPr>
            <p:spPr>
              <a:xfrm>
                <a:off x="-1428502"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2" name="Graphic 45">
              <a:extLst>
                <a:ext uri="{FF2B5EF4-FFF2-40B4-BE49-F238E27FC236}">
                  <a16:creationId xmlns:a16="http://schemas.microsoft.com/office/drawing/2014/main" id="{5671A83A-9391-8550-C881-DC528571A568}"/>
                </a:ext>
              </a:extLst>
            </p:cNvPr>
            <p:cNvGrpSpPr/>
            <p:nvPr/>
          </p:nvGrpSpPr>
          <p:grpSpPr>
            <a:xfrm>
              <a:off x="-1474996" y="3185316"/>
              <a:ext cx="51722" cy="51911"/>
              <a:chOff x="-1474996" y="3185316"/>
              <a:chExt cx="51722" cy="51911"/>
            </a:xfrm>
          </p:grpSpPr>
          <p:sp>
            <p:nvSpPr>
              <p:cNvPr id="34690" name="Freeform 34689">
                <a:extLst>
                  <a:ext uri="{FF2B5EF4-FFF2-40B4-BE49-F238E27FC236}">
                    <a16:creationId xmlns:a16="http://schemas.microsoft.com/office/drawing/2014/main" id="{805D5507-B9E9-6A48-3512-311E41765469}"/>
                  </a:ext>
                </a:extLst>
              </p:cNvPr>
              <p:cNvSpPr/>
              <p:nvPr/>
            </p:nvSpPr>
            <p:spPr>
              <a:xfrm>
                <a:off x="-1474996"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91" name="Freeform 34690">
                <a:extLst>
                  <a:ext uri="{FF2B5EF4-FFF2-40B4-BE49-F238E27FC236}">
                    <a16:creationId xmlns:a16="http://schemas.microsoft.com/office/drawing/2014/main" id="{88FDF22E-A70A-185E-438C-F20EDB0B9E1D}"/>
                  </a:ext>
                </a:extLst>
              </p:cNvPr>
              <p:cNvSpPr/>
              <p:nvPr/>
            </p:nvSpPr>
            <p:spPr>
              <a:xfrm>
                <a:off x="-1449134"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3" name="Graphic 45">
              <a:extLst>
                <a:ext uri="{FF2B5EF4-FFF2-40B4-BE49-F238E27FC236}">
                  <a16:creationId xmlns:a16="http://schemas.microsoft.com/office/drawing/2014/main" id="{0098C91C-4644-1C57-07BA-3E000763D8C1}"/>
                </a:ext>
              </a:extLst>
            </p:cNvPr>
            <p:cNvGrpSpPr/>
            <p:nvPr/>
          </p:nvGrpSpPr>
          <p:grpSpPr>
            <a:xfrm>
              <a:off x="-1478419" y="3185316"/>
              <a:ext cx="51722" cy="51911"/>
              <a:chOff x="-1478419" y="3185316"/>
              <a:chExt cx="51722" cy="51911"/>
            </a:xfrm>
          </p:grpSpPr>
          <p:sp>
            <p:nvSpPr>
              <p:cNvPr id="34688" name="Freeform 34687">
                <a:extLst>
                  <a:ext uri="{FF2B5EF4-FFF2-40B4-BE49-F238E27FC236}">
                    <a16:creationId xmlns:a16="http://schemas.microsoft.com/office/drawing/2014/main" id="{0D42251B-8097-9187-68C1-18A6CCBFA3B7}"/>
                  </a:ext>
                </a:extLst>
              </p:cNvPr>
              <p:cNvSpPr/>
              <p:nvPr/>
            </p:nvSpPr>
            <p:spPr>
              <a:xfrm>
                <a:off x="-1478419"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89" name="Freeform 34688">
                <a:extLst>
                  <a:ext uri="{FF2B5EF4-FFF2-40B4-BE49-F238E27FC236}">
                    <a16:creationId xmlns:a16="http://schemas.microsoft.com/office/drawing/2014/main" id="{47DA13CD-BEA7-9478-7523-AB48F6B0B96D}"/>
                  </a:ext>
                </a:extLst>
              </p:cNvPr>
              <p:cNvSpPr/>
              <p:nvPr/>
            </p:nvSpPr>
            <p:spPr>
              <a:xfrm>
                <a:off x="-1452557"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4" name="Graphic 45">
              <a:extLst>
                <a:ext uri="{FF2B5EF4-FFF2-40B4-BE49-F238E27FC236}">
                  <a16:creationId xmlns:a16="http://schemas.microsoft.com/office/drawing/2014/main" id="{4939F00B-A1C6-0D6E-2E39-AA89D9912BBA}"/>
                </a:ext>
              </a:extLst>
            </p:cNvPr>
            <p:cNvGrpSpPr/>
            <p:nvPr/>
          </p:nvGrpSpPr>
          <p:grpSpPr>
            <a:xfrm>
              <a:off x="-1480891" y="3185316"/>
              <a:ext cx="51818" cy="51911"/>
              <a:chOff x="-1480891" y="3185316"/>
              <a:chExt cx="51818" cy="51911"/>
            </a:xfrm>
          </p:grpSpPr>
          <p:sp>
            <p:nvSpPr>
              <p:cNvPr id="34686" name="Freeform 34685">
                <a:extLst>
                  <a:ext uri="{FF2B5EF4-FFF2-40B4-BE49-F238E27FC236}">
                    <a16:creationId xmlns:a16="http://schemas.microsoft.com/office/drawing/2014/main" id="{5D7F3077-04E6-29C3-A808-D82D6491FE5A}"/>
                  </a:ext>
                </a:extLst>
              </p:cNvPr>
              <p:cNvSpPr/>
              <p:nvPr/>
            </p:nvSpPr>
            <p:spPr>
              <a:xfrm>
                <a:off x="-1480891"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87" name="Freeform 34686">
                <a:extLst>
                  <a:ext uri="{FF2B5EF4-FFF2-40B4-BE49-F238E27FC236}">
                    <a16:creationId xmlns:a16="http://schemas.microsoft.com/office/drawing/2014/main" id="{B18CEB52-3A66-8307-946C-0C0326AEE7AA}"/>
                  </a:ext>
                </a:extLst>
              </p:cNvPr>
              <p:cNvSpPr/>
              <p:nvPr/>
            </p:nvSpPr>
            <p:spPr>
              <a:xfrm>
                <a:off x="-1455029"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5" name="Graphic 45">
              <a:extLst>
                <a:ext uri="{FF2B5EF4-FFF2-40B4-BE49-F238E27FC236}">
                  <a16:creationId xmlns:a16="http://schemas.microsoft.com/office/drawing/2014/main" id="{87ED8145-C4E8-1E99-FE18-F604D291E367}"/>
                </a:ext>
              </a:extLst>
            </p:cNvPr>
            <p:cNvGrpSpPr/>
            <p:nvPr/>
          </p:nvGrpSpPr>
          <p:grpSpPr>
            <a:xfrm>
              <a:off x="-1500952" y="3185316"/>
              <a:ext cx="51818" cy="51911"/>
              <a:chOff x="-1500952" y="3185316"/>
              <a:chExt cx="51818" cy="51911"/>
            </a:xfrm>
          </p:grpSpPr>
          <p:sp>
            <p:nvSpPr>
              <p:cNvPr id="34684" name="Freeform 34683">
                <a:extLst>
                  <a:ext uri="{FF2B5EF4-FFF2-40B4-BE49-F238E27FC236}">
                    <a16:creationId xmlns:a16="http://schemas.microsoft.com/office/drawing/2014/main" id="{29B066F1-F156-8758-0251-A00F1A74BBCA}"/>
                  </a:ext>
                </a:extLst>
              </p:cNvPr>
              <p:cNvSpPr/>
              <p:nvPr/>
            </p:nvSpPr>
            <p:spPr>
              <a:xfrm>
                <a:off x="-1500952"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85" name="Freeform 34684">
                <a:extLst>
                  <a:ext uri="{FF2B5EF4-FFF2-40B4-BE49-F238E27FC236}">
                    <a16:creationId xmlns:a16="http://schemas.microsoft.com/office/drawing/2014/main" id="{9916591E-B5F2-10F6-EFE8-1478C198915B}"/>
                  </a:ext>
                </a:extLst>
              </p:cNvPr>
              <p:cNvSpPr/>
              <p:nvPr/>
            </p:nvSpPr>
            <p:spPr>
              <a:xfrm>
                <a:off x="-1474996"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6" name="Graphic 45">
              <a:extLst>
                <a:ext uri="{FF2B5EF4-FFF2-40B4-BE49-F238E27FC236}">
                  <a16:creationId xmlns:a16="http://schemas.microsoft.com/office/drawing/2014/main" id="{7A142481-5638-B901-7D71-312C9D85FC49}"/>
                </a:ext>
              </a:extLst>
            </p:cNvPr>
            <p:cNvGrpSpPr/>
            <p:nvPr/>
          </p:nvGrpSpPr>
          <p:grpSpPr>
            <a:xfrm>
              <a:off x="-1522060" y="3185316"/>
              <a:ext cx="51722" cy="51911"/>
              <a:chOff x="-1522060" y="3185316"/>
              <a:chExt cx="51722" cy="51911"/>
            </a:xfrm>
          </p:grpSpPr>
          <p:sp>
            <p:nvSpPr>
              <p:cNvPr id="34682" name="Freeform 34681">
                <a:extLst>
                  <a:ext uri="{FF2B5EF4-FFF2-40B4-BE49-F238E27FC236}">
                    <a16:creationId xmlns:a16="http://schemas.microsoft.com/office/drawing/2014/main" id="{81410E27-BF3F-6A36-B503-DAB548A25F19}"/>
                  </a:ext>
                </a:extLst>
              </p:cNvPr>
              <p:cNvSpPr/>
              <p:nvPr/>
            </p:nvSpPr>
            <p:spPr>
              <a:xfrm>
                <a:off x="-1522060"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83" name="Freeform 34682">
                <a:extLst>
                  <a:ext uri="{FF2B5EF4-FFF2-40B4-BE49-F238E27FC236}">
                    <a16:creationId xmlns:a16="http://schemas.microsoft.com/office/drawing/2014/main" id="{2BE6D4D0-E430-3468-0916-F9E136807D1C}"/>
                  </a:ext>
                </a:extLst>
              </p:cNvPr>
              <p:cNvSpPr/>
              <p:nvPr/>
            </p:nvSpPr>
            <p:spPr>
              <a:xfrm>
                <a:off x="-1496198"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7" name="Graphic 45">
              <a:extLst>
                <a:ext uri="{FF2B5EF4-FFF2-40B4-BE49-F238E27FC236}">
                  <a16:creationId xmlns:a16="http://schemas.microsoft.com/office/drawing/2014/main" id="{D4DAF28D-0742-4930-8352-E7881DD206E5}"/>
                </a:ext>
              </a:extLst>
            </p:cNvPr>
            <p:cNvGrpSpPr/>
            <p:nvPr/>
          </p:nvGrpSpPr>
          <p:grpSpPr>
            <a:xfrm>
              <a:off x="-1537748" y="3185316"/>
              <a:ext cx="51722" cy="51911"/>
              <a:chOff x="-1537748" y="3185316"/>
              <a:chExt cx="51722" cy="51911"/>
            </a:xfrm>
          </p:grpSpPr>
          <p:sp>
            <p:nvSpPr>
              <p:cNvPr id="34680" name="Freeform 34679">
                <a:extLst>
                  <a:ext uri="{FF2B5EF4-FFF2-40B4-BE49-F238E27FC236}">
                    <a16:creationId xmlns:a16="http://schemas.microsoft.com/office/drawing/2014/main" id="{CB45919E-B3B1-908A-C3A5-C9DE1EB1B2A7}"/>
                  </a:ext>
                </a:extLst>
              </p:cNvPr>
              <p:cNvSpPr/>
              <p:nvPr/>
            </p:nvSpPr>
            <p:spPr>
              <a:xfrm>
                <a:off x="-1537748"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81" name="Freeform 34680">
                <a:extLst>
                  <a:ext uri="{FF2B5EF4-FFF2-40B4-BE49-F238E27FC236}">
                    <a16:creationId xmlns:a16="http://schemas.microsoft.com/office/drawing/2014/main" id="{4AA2EF62-1479-3AEF-7AA7-E22B703AFF43}"/>
                  </a:ext>
                </a:extLst>
              </p:cNvPr>
              <p:cNvSpPr/>
              <p:nvPr/>
            </p:nvSpPr>
            <p:spPr>
              <a:xfrm>
                <a:off x="-1511886"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8" name="Graphic 45">
              <a:extLst>
                <a:ext uri="{FF2B5EF4-FFF2-40B4-BE49-F238E27FC236}">
                  <a16:creationId xmlns:a16="http://schemas.microsoft.com/office/drawing/2014/main" id="{347E1455-4EDD-6937-7865-A0B654B55904}"/>
                </a:ext>
              </a:extLst>
            </p:cNvPr>
            <p:cNvGrpSpPr/>
            <p:nvPr/>
          </p:nvGrpSpPr>
          <p:grpSpPr>
            <a:xfrm>
              <a:off x="-1542217" y="3185316"/>
              <a:ext cx="51818" cy="51911"/>
              <a:chOff x="-1542217" y="3185316"/>
              <a:chExt cx="51818" cy="51911"/>
            </a:xfrm>
          </p:grpSpPr>
          <p:sp>
            <p:nvSpPr>
              <p:cNvPr id="34678" name="Freeform 34677">
                <a:extLst>
                  <a:ext uri="{FF2B5EF4-FFF2-40B4-BE49-F238E27FC236}">
                    <a16:creationId xmlns:a16="http://schemas.microsoft.com/office/drawing/2014/main" id="{AC32D053-3592-F207-76AF-C673B9BA7E8B}"/>
                  </a:ext>
                </a:extLst>
              </p:cNvPr>
              <p:cNvSpPr/>
              <p:nvPr/>
            </p:nvSpPr>
            <p:spPr>
              <a:xfrm>
                <a:off x="-1542217" y="321122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79" name="Freeform 34678">
                <a:extLst>
                  <a:ext uri="{FF2B5EF4-FFF2-40B4-BE49-F238E27FC236}">
                    <a16:creationId xmlns:a16="http://schemas.microsoft.com/office/drawing/2014/main" id="{49E3856B-9E97-4963-44B4-BFFC21120639}"/>
                  </a:ext>
                </a:extLst>
              </p:cNvPr>
              <p:cNvSpPr/>
              <p:nvPr/>
            </p:nvSpPr>
            <p:spPr>
              <a:xfrm>
                <a:off x="-1516355"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09" name="Graphic 45">
              <a:extLst>
                <a:ext uri="{FF2B5EF4-FFF2-40B4-BE49-F238E27FC236}">
                  <a16:creationId xmlns:a16="http://schemas.microsoft.com/office/drawing/2014/main" id="{3813B646-D402-B3EE-917E-4E0217FB83E6}"/>
                </a:ext>
              </a:extLst>
            </p:cNvPr>
            <p:cNvGrpSpPr/>
            <p:nvPr/>
          </p:nvGrpSpPr>
          <p:grpSpPr>
            <a:xfrm>
              <a:off x="-1584432" y="3185316"/>
              <a:ext cx="51722" cy="51911"/>
              <a:chOff x="-1584432" y="3185316"/>
              <a:chExt cx="51722" cy="51911"/>
            </a:xfrm>
          </p:grpSpPr>
          <p:sp>
            <p:nvSpPr>
              <p:cNvPr id="34676" name="Freeform 34675">
                <a:extLst>
                  <a:ext uri="{FF2B5EF4-FFF2-40B4-BE49-F238E27FC236}">
                    <a16:creationId xmlns:a16="http://schemas.microsoft.com/office/drawing/2014/main" id="{D64DC04C-679A-BBBA-24BF-A60025194F4F}"/>
                  </a:ext>
                </a:extLst>
              </p:cNvPr>
              <p:cNvSpPr/>
              <p:nvPr/>
            </p:nvSpPr>
            <p:spPr>
              <a:xfrm>
                <a:off x="-1584432"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77" name="Freeform 34676">
                <a:extLst>
                  <a:ext uri="{FF2B5EF4-FFF2-40B4-BE49-F238E27FC236}">
                    <a16:creationId xmlns:a16="http://schemas.microsoft.com/office/drawing/2014/main" id="{2E3AFEC4-150F-2DFD-079D-B5F6E33636AF}"/>
                  </a:ext>
                </a:extLst>
              </p:cNvPr>
              <p:cNvSpPr/>
              <p:nvPr/>
            </p:nvSpPr>
            <p:spPr>
              <a:xfrm>
                <a:off x="-1558570"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0" name="Graphic 45">
              <a:extLst>
                <a:ext uri="{FF2B5EF4-FFF2-40B4-BE49-F238E27FC236}">
                  <a16:creationId xmlns:a16="http://schemas.microsoft.com/office/drawing/2014/main" id="{0B483D9A-6AF2-9C30-5E52-B6F8705796E0}"/>
                </a:ext>
              </a:extLst>
            </p:cNvPr>
            <p:cNvGrpSpPr/>
            <p:nvPr/>
          </p:nvGrpSpPr>
          <p:grpSpPr>
            <a:xfrm>
              <a:off x="-1600405" y="3185316"/>
              <a:ext cx="51722" cy="51911"/>
              <a:chOff x="-1600405" y="3185316"/>
              <a:chExt cx="51722" cy="51911"/>
            </a:xfrm>
          </p:grpSpPr>
          <p:sp>
            <p:nvSpPr>
              <p:cNvPr id="34674" name="Freeform 34673">
                <a:extLst>
                  <a:ext uri="{FF2B5EF4-FFF2-40B4-BE49-F238E27FC236}">
                    <a16:creationId xmlns:a16="http://schemas.microsoft.com/office/drawing/2014/main" id="{CBA4DE51-24B3-55EF-6E4B-2E3E9F20E2D0}"/>
                  </a:ext>
                </a:extLst>
              </p:cNvPr>
              <p:cNvSpPr/>
              <p:nvPr/>
            </p:nvSpPr>
            <p:spPr>
              <a:xfrm>
                <a:off x="-1600405" y="321122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75" name="Freeform 34674">
                <a:extLst>
                  <a:ext uri="{FF2B5EF4-FFF2-40B4-BE49-F238E27FC236}">
                    <a16:creationId xmlns:a16="http://schemas.microsoft.com/office/drawing/2014/main" id="{11F2E407-199B-D6BB-181D-13164FEF05D2}"/>
                  </a:ext>
                </a:extLst>
              </p:cNvPr>
              <p:cNvSpPr/>
              <p:nvPr/>
            </p:nvSpPr>
            <p:spPr>
              <a:xfrm>
                <a:off x="-1574544" y="318531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1" name="Graphic 45">
              <a:extLst>
                <a:ext uri="{FF2B5EF4-FFF2-40B4-BE49-F238E27FC236}">
                  <a16:creationId xmlns:a16="http://schemas.microsoft.com/office/drawing/2014/main" id="{6FC161E7-1F0A-A71B-4E53-42D88BE60B4D}"/>
                </a:ext>
              </a:extLst>
            </p:cNvPr>
            <p:cNvGrpSpPr/>
            <p:nvPr/>
          </p:nvGrpSpPr>
          <p:grpSpPr>
            <a:xfrm>
              <a:off x="-1620752" y="3159884"/>
              <a:ext cx="51722" cy="51815"/>
              <a:chOff x="-1620752" y="3159884"/>
              <a:chExt cx="51722" cy="51815"/>
            </a:xfrm>
          </p:grpSpPr>
          <p:sp>
            <p:nvSpPr>
              <p:cNvPr id="34672" name="Freeform 34671">
                <a:extLst>
                  <a:ext uri="{FF2B5EF4-FFF2-40B4-BE49-F238E27FC236}">
                    <a16:creationId xmlns:a16="http://schemas.microsoft.com/office/drawing/2014/main" id="{A87B6A44-FB01-9E5D-B004-08660170DC71}"/>
                  </a:ext>
                </a:extLst>
              </p:cNvPr>
              <p:cNvSpPr/>
              <p:nvPr/>
            </p:nvSpPr>
            <p:spPr>
              <a:xfrm>
                <a:off x="-1620752"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73" name="Freeform 34672">
                <a:extLst>
                  <a:ext uri="{FF2B5EF4-FFF2-40B4-BE49-F238E27FC236}">
                    <a16:creationId xmlns:a16="http://schemas.microsoft.com/office/drawing/2014/main" id="{36339C89-8A60-39A7-8CCD-DE44C60072BD}"/>
                  </a:ext>
                </a:extLst>
              </p:cNvPr>
              <p:cNvSpPr/>
              <p:nvPr/>
            </p:nvSpPr>
            <p:spPr>
              <a:xfrm>
                <a:off x="-159489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2" name="Graphic 45">
              <a:extLst>
                <a:ext uri="{FF2B5EF4-FFF2-40B4-BE49-F238E27FC236}">
                  <a16:creationId xmlns:a16="http://schemas.microsoft.com/office/drawing/2014/main" id="{550D2112-2CE0-1A99-B4D8-F8068D1C349A}"/>
                </a:ext>
              </a:extLst>
            </p:cNvPr>
            <p:cNvGrpSpPr/>
            <p:nvPr/>
          </p:nvGrpSpPr>
          <p:grpSpPr>
            <a:xfrm>
              <a:off x="-1658118" y="3159884"/>
              <a:ext cx="51722" cy="51815"/>
              <a:chOff x="-1658118" y="3159884"/>
              <a:chExt cx="51722" cy="51815"/>
            </a:xfrm>
          </p:grpSpPr>
          <p:sp>
            <p:nvSpPr>
              <p:cNvPr id="34670" name="Freeform 34669">
                <a:extLst>
                  <a:ext uri="{FF2B5EF4-FFF2-40B4-BE49-F238E27FC236}">
                    <a16:creationId xmlns:a16="http://schemas.microsoft.com/office/drawing/2014/main" id="{289C159B-2C81-EB8C-954D-EA8616F4E146}"/>
                  </a:ext>
                </a:extLst>
              </p:cNvPr>
              <p:cNvSpPr/>
              <p:nvPr/>
            </p:nvSpPr>
            <p:spPr>
              <a:xfrm>
                <a:off x="-1658118"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71" name="Freeform 34670">
                <a:extLst>
                  <a:ext uri="{FF2B5EF4-FFF2-40B4-BE49-F238E27FC236}">
                    <a16:creationId xmlns:a16="http://schemas.microsoft.com/office/drawing/2014/main" id="{DDC9F4A1-DE7E-2C8D-622D-7291A9D8BE43}"/>
                  </a:ext>
                </a:extLst>
              </p:cNvPr>
              <p:cNvSpPr/>
              <p:nvPr/>
            </p:nvSpPr>
            <p:spPr>
              <a:xfrm>
                <a:off x="-1632256"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3" name="Graphic 45">
              <a:extLst>
                <a:ext uri="{FF2B5EF4-FFF2-40B4-BE49-F238E27FC236}">
                  <a16:creationId xmlns:a16="http://schemas.microsoft.com/office/drawing/2014/main" id="{51DCF30A-A65C-62C5-974E-418429307957}"/>
                </a:ext>
              </a:extLst>
            </p:cNvPr>
            <p:cNvGrpSpPr/>
            <p:nvPr/>
          </p:nvGrpSpPr>
          <p:grpSpPr>
            <a:xfrm>
              <a:off x="-1653744" y="3159884"/>
              <a:ext cx="51722" cy="51815"/>
              <a:chOff x="-1653744" y="3159884"/>
              <a:chExt cx="51722" cy="51815"/>
            </a:xfrm>
          </p:grpSpPr>
          <p:sp>
            <p:nvSpPr>
              <p:cNvPr id="34668" name="Freeform 34667">
                <a:extLst>
                  <a:ext uri="{FF2B5EF4-FFF2-40B4-BE49-F238E27FC236}">
                    <a16:creationId xmlns:a16="http://schemas.microsoft.com/office/drawing/2014/main" id="{4616D9B8-D63C-B376-295D-9388F3DD02E4}"/>
                  </a:ext>
                </a:extLst>
              </p:cNvPr>
              <p:cNvSpPr/>
              <p:nvPr/>
            </p:nvSpPr>
            <p:spPr>
              <a:xfrm>
                <a:off x="-1653744"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69" name="Freeform 34668">
                <a:extLst>
                  <a:ext uri="{FF2B5EF4-FFF2-40B4-BE49-F238E27FC236}">
                    <a16:creationId xmlns:a16="http://schemas.microsoft.com/office/drawing/2014/main" id="{2A6825DB-48AF-000F-89A5-BA8E9115C471}"/>
                  </a:ext>
                </a:extLst>
              </p:cNvPr>
              <p:cNvSpPr/>
              <p:nvPr/>
            </p:nvSpPr>
            <p:spPr>
              <a:xfrm>
                <a:off x="-1627883"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4" name="Graphic 45">
              <a:extLst>
                <a:ext uri="{FF2B5EF4-FFF2-40B4-BE49-F238E27FC236}">
                  <a16:creationId xmlns:a16="http://schemas.microsoft.com/office/drawing/2014/main" id="{2CEAA304-54D2-A0C3-65D4-2737FD295DFF}"/>
                </a:ext>
              </a:extLst>
            </p:cNvPr>
            <p:cNvGrpSpPr/>
            <p:nvPr/>
          </p:nvGrpSpPr>
          <p:grpSpPr>
            <a:xfrm>
              <a:off x="-1672950" y="3159884"/>
              <a:ext cx="51722" cy="51815"/>
              <a:chOff x="-1672950" y="3159884"/>
              <a:chExt cx="51722" cy="51815"/>
            </a:xfrm>
          </p:grpSpPr>
          <p:sp>
            <p:nvSpPr>
              <p:cNvPr id="34666" name="Freeform 34665">
                <a:extLst>
                  <a:ext uri="{FF2B5EF4-FFF2-40B4-BE49-F238E27FC236}">
                    <a16:creationId xmlns:a16="http://schemas.microsoft.com/office/drawing/2014/main" id="{1FF3249B-E5DA-BBF6-30DD-6412FFEFC163}"/>
                  </a:ext>
                </a:extLst>
              </p:cNvPr>
              <p:cNvSpPr/>
              <p:nvPr/>
            </p:nvSpPr>
            <p:spPr>
              <a:xfrm>
                <a:off x="-1672950"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67" name="Freeform 34666">
                <a:extLst>
                  <a:ext uri="{FF2B5EF4-FFF2-40B4-BE49-F238E27FC236}">
                    <a16:creationId xmlns:a16="http://schemas.microsoft.com/office/drawing/2014/main" id="{DCE56226-B46C-CB15-2141-A3A1A5864E0E}"/>
                  </a:ext>
                </a:extLst>
              </p:cNvPr>
              <p:cNvSpPr/>
              <p:nvPr/>
            </p:nvSpPr>
            <p:spPr>
              <a:xfrm>
                <a:off x="-1647089"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5" name="Graphic 45">
              <a:extLst>
                <a:ext uri="{FF2B5EF4-FFF2-40B4-BE49-F238E27FC236}">
                  <a16:creationId xmlns:a16="http://schemas.microsoft.com/office/drawing/2014/main" id="{8851DE83-6FFF-56D1-361A-4D98F6153C47}"/>
                </a:ext>
              </a:extLst>
            </p:cNvPr>
            <p:cNvGrpSpPr/>
            <p:nvPr/>
          </p:nvGrpSpPr>
          <p:grpSpPr>
            <a:xfrm>
              <a:off x="-1698812" y="3159884"/>
              <a:ext cx="51722" cy="51815"/>
              <a:chOff x="-1698812" y="3159884"/>
              <a:chExt cx="51722" cy="51815"/>
            </a:xfrm>
          </p:grpSpPr>
          <p:sp>
            <p:nvSpPr>
              <p:cNvPr id="34664" name="Freeform 34663">
                <a:extLst>
                  <a:ext uri="{FF2B5EF4-FFF2-40B4-BE49-F238E27FC236}">
                    <a16:creationId xmlns:a16="http://schemas.microsoft.com/office/drawing/2014/main" id="{D37763F6-9017-3065-CE5B-799A357FD54B}"/>
                  </a:ext>
                </a:extLst>
              </p:cNvPr>
              <p:cNvSpPr/>
              <p:nvPr/>
            </p:nvSpPr>
            <p:spPr>
              <a:xfrm>
                <a:off x="-1698812"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65" name="Freeform 34664">
                <a:extLst>
                  <a:ext uri="{FF2B5EF4-FFF2-40B4-BE49-F238E27FC236}">
                    <a16:creationId xmlns:a16="http://schemas.microsoft.com/office/drawing/2014/main" id="{BDC188AB-C754-9645-7E75-87E023CA2FBA}"/>
                  </a:ext>
                </a:extLst>
              </p:cNvPr>
              <p:cNvSpPr/>
              <p:nvPr/>
            </p:nvSpPr>
            <p:spPr>
              <a:xfrm>
                <a:off x="-167295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6" name="Graphic 45">
              <a:extLst>
                <a:ext uri="{FF2B5EF4-FFF2-40B4-BE49-F238E27FC236}">
                  <a16:creationId xmlns:a16="http://schemas.microsoft.com/office/drawing/2014/main" id="{D8632321-9456-60DB-3496-674442154B89}"/>
                </a:ext>
              </a:extLst>
            </p:cNvPr>
            <p:cNvGrpSpPr/>
            <p:nvPr/>
          </p:nvGrpSpPr>
          <p:grpSpPr>
            <a:xfrm>
              <a:off x="-1709841" y="3159884"/>
              <a:ext cx="51722" cy="51815"/>
              <a:chOff x="-1709841" y="3159884"/>
              <a:chExt cx="51722" cy="51815"/>
            </a:xfrm>
          </p:grpSpPr>
          <p:sp>
            <p:nvSpPr>
              <p:cNvPr id="34662" name="Freeform 34661">
                <a:extLst>
                  <a:ext uri="{FF2B5EF4-FFF2-40B4-BE49-F238E27FC236}">
                    <a16:creationId xmlns:a16="http://schemas.microsoft.com/office/drawing/2014/main" id="{B58F956C-293D-5440-F1BE-0EA226427ECB}"/>
                  </a:ext>
                </a:extLst>
              </p:cNvPr>
              <p:cNvSpPr/>
              <p:nvPr/>
            </p:nvSpPr>
            <p:spPr>
              <a:xfrm>
                <a:off x="-170984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63" name="Freeform 34662">
                <a:extLst>
                  <a:ext uri="{FF2B5EF4-FFF2-40B4-BE49-F238E27FC236}">
                    <a16:creationId xmlns:a16="http://schemas.microsoft.com/office/drawing/2014/main" id="{8CDC68E3-A72A-7BB2-7FD6-9F0BF1A32974}"/>
                  </a:ext>
                </a:extLst>
              </p:cNvPr>
              <p:cNvSpPr/>
              <p:nvPr/>
            </p:nvSpPr>
            <p:spPr>
              <a:xfrm>
                <a:off x="-1683979"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7" name="Graphic 45">
              <a:extLst>
                <a:ext uri="{FF2B5EF4-FFF2-40B4-BE49-F238E27FC236}">
                  <a16:creationId xmlns:a16="http://schemas.microsoft.com/office/drawing/2014/main" id="{23F960DE-F057-8991-4964-3F8062E5BCA2}"/>
                </a:ext>
              </a:extLst>
            </p:cNvPr>
            <p:cNvGrpSpPr/>
            <p:nvPr/>
          </p:nvGrpSpPr>
          <p:grpSpPr>
            <a:xfrm>
              <a:off x="-1712693" y="3159884"/>
              <a:ext cx="51722" cy="51815"/>
              <a:chOff x="-1712693" y="3159884"/>
              <a:chExt cx="51722" cy="51815"/>
            </a:xfrm>
          </p:grpSpPr>
          <p:sp>
            <p:nvSpPr>
              <p:cNvPr id="34660" name="Freeform 34659">
                <a:extLst>
                  <a:ext uri="{FF2B5EF4-FFF2-40B4-BE49-F238E27FC236}">
                    <a16:creationId xmlns:a16="http://schemas.microsoft.com/office/drawing/2014/main" id="{62AA4127-370A-821F-9E28-2CE2588E8E7F}"/>
                  </a:ext>
                </a:extLst>
              </p:cNvPr>
              <p:cNvSpPr/>
              <p:nvPr/>
            </p:nvSpPr>
            <p:spPr>
              <a:xfrm>
                <a:off x="-1712693"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61" name="Freeform 34660">
                <a:extLst>
                  <a:ext uri="{FF2B5EF4-FFF2-40B4-BE49-F238E27FC236}">
                    <a16:creationId xmlns:a16="http://schemas.microsoft.com/office/drawing/2014/main" id="{F75EB749-9AB6-A3C5-CE01-3CC487701BDE}"/>
                  </a:ext>
                </a:extLst>
              </p:cNvPr>
              <p:cNvSpPr/>
              <p:nvPr/>
            </p:nvSpPr>
            <p:spPr>
              <a:xfrm>
                <a:off x="-1686832"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8" name="Graphic 45">
              <a:extLst>
                <a:ext uri="{FF2B5EF4-FFF2-40B4-BE49-F238E27FC236}">
                  <a16:creationId xmlns:a16="http://schemas.microsoft.com/office/drawing/2014/main" id="{92068A33-75D7-3FC9-5D3C-0BFA181DF1CE}"/>
                </a:ext>
              </a:extLst>
            </p:cNvPr>
            <p:cNvGrpSpPr/>
            <p:nvPr/>
          </p:nvGrpSpPr>
          <p:grpSpPr>
            <a:xfrm>
              <a:off x="-1714880" y="3159884"/>
              <a:ext cx="51722" cy="51815"/>
              <a:chOff x="-1714880" y="3159884"/>
              <a:chExt cx="51722" cy="51815"/>
            </a:xfrm>
          </p:grpSpPr>
          <p:sp>
            <p:nvSpPr>
              <p:cNvPr id="34658" name="Freeform 34657">
                <a:extLst>
                  <a:ext uri="{FF2B5EF4-FFF2-40B4-BE49-F238E27FC236}">
                    <a16:creationId xmlns:a16="http://schemas.microsoft.com/office/drawing/2014/main" id="{DFB2F250-6CB5-145C-D61A-7ECC5467DCD6}"/>
                  </a:ext>
                </a:extLst>
              </p:cNvPr>
              <p:cNvSpPr/>
              <p:nvPr/>
            </p:nvSpPr>
            <p:spPr>
              <a:xfrm>
                <a:off x="-1714880"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59" name="Freeform 34658">
                <a:extLst>
                  <a:ext uri="{FF2B5EF4-FFF2-40B4-BE49-F238E27FC236}">
                    <a16:creationId xmlns:a16="http://schemas.microsoft.com/office/drawing/2014/main" id="{B02F8E4D-E0AF-20E3-25C3-1D59FAC74BE2}"/>
                  </a:ext>
                </a:extLst>
              </p:cNvPr>
              <p:cNvSpPr/>
              <p:nvPr/>
            </p:nvSpPr>
            <p:spPr>
              <a:xfrm>
                <a:off x="-1689019"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19" name="Graphic 45">
              <a:extLst>
                <a:ext uri="{FF2B5EF4-FFF2-40B4-BE49-F238E27FC236}">
                  <a16:creationId xmlns:a16="http://schemas.microsoft.com/office/drawing/2014/main" id="{4E0D6777-84F8-F3FD-A6D3-85BBBA9D8D05}"/>
                </a:ext>
              </a:extLst>
            </p:cNvPr>
            <p:cNvGrpSpPr/>
            <p:nvPr/>
          </p:nvGrpSpPr>
          <p:grpSpPr>
            <a:xfrm>
              <a:off x="-1735702" y="3159884"/>
              <a:ext cx="51722" cy="51815"/>
              <a:chOff x="-1735702" y="3159884"/>
              <a:chExt cx="51722" cy="51815"/>
            </a:xfrm>
          </p:grpSpPr>
          <p:sp>
            <p:nvSpPr>
              <p:cNvPr id="34656" name="Freeform 34655">
                <a:extLst>
                  <a:ext uri="{FF2B5EF4-FFF2-40B4-BE49-F238E27FC236}">
                    <a16:creationId xmlns:a16="http://schemas.microsoft.com/office/drawing/2014/main" id="{2E8B881A-EFBF-CFFA-5964-C260E29D5186}"/>
                  </a:ext>
                </a:extLst>
              </p:cNvPr>
              <p:cNvSpPr/>
              <p:nvPr/>
            </p:nvSpPr>
            <p:spPr>
              <a:xfrm>
                <a:off x="-1735702"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57" name="Freeform 34656">
                <a:extLst>
                  <a:ext uri="{FF2B5EF4-FFF2-40B4-BE49-F238E27FC236}">
                    <a16:creationId xmlns:a16="http://schemas.microsoft.com/office/drawing/2014/main" id="{12C25DEA-D98D-D5F5-3FF3-234DFC8A047F}"/>
                  </a:ext>
                </a:extLst>
              </p:cNvPr>
              <p:cNvSpPr/>
              <p:nvPr/>
            </p:nvSpPr>
            <p:spPr>
              <a:xfrm>
                <a:off x="-1709841"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0" name="Graphic 45">
              <a:extLst>
                <a:ext uri="{FF2B5EF4-FFF2-40B4-BE49-F238E27FC236}">
                  <a16:creationId xmlns:a16="http://schemas.microsoft.com/office/drawing/2014/main" id="{0A782C1C-FED3-BF7E-DC57-6A65C64B7055}"/>
                </a:ext>
              </a:extLst>
            </p:cNvPr>
            <p:cNvGrpSpPr/>
            <p:nvPr/>
          </p:nvGrpSpPr>
          <p:grpSpPr>
            <a:xfrm>
              <a:off x="-1746161" y="3159884"/>
              <a:ext cx="51818" cy="51815"/>
              <a:chOff x="-1746161" y="3159884"/>
              <a:chExt cx="51818" cy="51815"/>
            </a:xfrm>
          </p:grpSpPr>
          <p:sp>
            <p:nvSpPr>
              <p:cNvPr id="34654" name="Freeform 34653">
                <a:extLst>
                  <a:ext uri="{FF2B5EF4-FFF2-40B4-BE49-F238E27FC236}">
                    <a16:creationId xmlns:a16="http://schemas.microsoft.com/office/drawing/2014/main" id="{F912BDDD-40AE-CA1A-BA7C-2183B304A8CF}"/>
                  </a:ext>
                </a:extLst>
              </p:cNvPr>
              <p:cNvSpPr/>
              <p:nvPr/>
            </p:nvSpPr>
            <p:spPr>
              <a:xfrm>
                <a:off x="-1746161"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55" name="Freeform 34654">
                <a:extLst>
                  <a:ext uri="{FF2B5EF4-FFF2-40B4-BE49-F238E27FC236}">
                    <a16:creationId xmlns:a16="http://schemas.microsoft.com/office/drawing/2014/main" id="{EE4A8562-F421-00B6-F5E0-B4843413EFDD}"/>
                  </a:ext>
                </a:extLst>
              </p:cNvPr>
              <p:cNvSpPr/>
              <p:nvPr/>
            </p:nvSpPr>
            <p:spPr>
              <a:xfrm>
                <a:off x="-172030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1" name="Graphic 45">
              <a:extLst>
                <a:ext uri="{FF2B5EF4-FFF2-40B4-BE49-F238E27FC236}">
                  <a16:creationId xmlns:a16="http://schemas.microsoft.com/office/drawing/2014/main" id="{A93BC3CE-76C9-A52A-A28C-29D39E420EDB}"/>
                </a:ext>
              </a:extLst>
            </p:cNvPr>
            <p:cNvGrpSpPr/>
            <p:nvPr/>
          </p:nvGrpSpPr>
          <p:grpSpPr>
            <a:xfrm>
              <a:off x="-1756620" y="3159884"/>
              <a:ext cx="51722" cy="51815"/>
              <a:chOff x="-1756620" y="3159884"/>
              <a:chExt cx="51722" cy="51815"/>
            </a:xfrm>
          </p:grpSpPr>
          <p:sp>
            <p:nvSpPr>
              <p:cNvPr id="34652" name="Freeform 34651">
                <a:extLst>
                  <a:ext uri="{FF2B5EF4-FFF2-40B4-BE49-F238E27FC236}">
                    <a16:creationId xmlns:a16="http://schemas.microsoft.com/office/drawing/2014/main" id="{A5378E18-0094-8741-654A-BEC9D9993904}"/>
                  </a:ext>
                </a:extLst>
              </p:cNvPr>
              <p:cNvSpPr/>
              <p:nvPr/>
            </p:nvSpPr>
            <p:spPr>
              <a:xfrm>
                <a:off x="-1756620"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53" name="Freeform 34652">
                <a:extLst>
                  <a:ext uri="{FF2B5EF4-FFF2-40B4-BE49-F238E27FC236}">
                    <a16:creationId xmlns:a16="http://schemas.microsoft.com/office/drawing/2014/main" id="{22DA17AD-2C90-B121-ACAC-1F4CFA5A03FB}"/>
                  </a:ext>
                </a:extLst>
              </p:cNvPr>
              <p:cNvSpPr/>
              <p:nvPr/>
            </p:nvSpPr>
            <p:spPr>
              <a:xfrm>
                <a:off x="-1730758"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2" name="Graphic 45">
              <a:extLst>
                <a:ext uri="{FF2B5EF4-FFF2-40B4-BE49-F238E27FC236}">
                  <a16:creationId xmlns:a16="http://schemas.microsoft.com/office/drawing/2014/main" id="{5A1287F2-9BAE-4C44-55A5-9A7DC3EA4004}"/>
                </a:ext>
              </a:extLst>
            </p:cNvPr>
            <p:cNvGrpSpPr/>
            <p:nvPr/>
          </p:nvGrpSpPr>
          <p:grpSpPr>
            <a:xfrm>
              <a:off x="-1766603" y="3159884"/>
              <a:ext cx="51722" cy="51815"/>
              <a:chOff x="-1766603" y="3159884"/>
              <a:chExt cx="51722" cy="51815"/>
            </a:xfrm>
          </p:grpSpPr>
          <p:sp>
            <p:nvSpPr>
              <p:cNvPr id="34650" name="Freeform 34649">
                <a:extLst>
                  <a:ext uri="{FF2B5EF4-FFF2-40B4-BE49-F238E27FC236}">
                    <a16:creationId xmlns:a16="http://schemas.microsoft.com/office/drawing/2014/main" id="{CB443B4B-C7E9-136F-2B39-7EF15AA7877C}"/>
                  </a:ext>
                </a:extLst>
              </p:cNvPr>
              <p:cNvSpPr/>
              <p:nvPr/>
            </p:nvSpPr>
            <p:spPr>
              <a:xfrm>
                <a:off x="-1766603"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51" name="Freeform 34650">
                <a:extLst>
                  <a:ext uri="{FF2B5EF4-FFF2-40B4-BE49-F238E27FC236}">
                    <a16:creationId xmlns:a16="http://schemas.microsoft.com/office/drawing/2014/main" id="{16F79AA1-068C-7C23-4817-6F32E3DBF594}"/>
                  </a:ext>
                </a:extLst>
              </p:cNvPr>
              <p:cNvSpPr/>
              <p:nvPr/>
            </p:nvSpPr>
            <p:spPr>
              <a:xfrm>
                <a:off x="-1740742"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3" name="Graphic 45">
              <a:extLst>
                <a:ext uri="{FF2B5EF4-FFF2-40B4-BE49-F238E27FC236}">
                  <a16:creationId xmlns:a16="http://schemas.microsoft.com/office/drawing/2014/main" id="{38D66E39-4AB3-7451-CADD-9E79B648B261}"/>
                </a:ext>
              </a:extLst>
            </p:cNvPr>
            <p:cNvGrpSpPr/>
            <p:nvPr/>
          </p:nvGrpSpPr>
          <p:grpSpPr>
            <a:xfrm>
              <a:off x="-1770501" y="3159884"/>
              <a:ext cx="51722" cy="51815"/>
              <a:chOff x="-1770501" y="3159884"/>
              <a:chExt cx="51722" cy="51815"/>
            </a:xfrm>
          </p:grpSpPr>
          <p:sp>
            <p:nvSpPr>
              <p:cNvPr id="34648" name="Freeform 34647">
                <a:extLst>
                  <a:ext uri="{FF2B5EF4-FFF2-40B4-BE49-F238E27FC236}">
                    <a16:creationId xmlns:a16="http://schemas.microsoft.com/office/drawing/2014/main" id="{32FB5AF2-199B-1468-A4E7-51F91C90ADE7}"/>
                  </a:ext>
                </a:extLst>
              </p:cNvPr>
              <p:cNvSpPr/>
              <p:nvPr/>
            </p:nvSpPr>
            <p:spPr>
              <a:xfrm>
                <a:off x="-177050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49" name="Freeform 34648">
                <a:extLst>
                  <a:ext uri="{FF2B5EF4-FFF2-40B4-BE49-F238E27FC236}">
                    <a16:creationId xmlns:a16="http://schemas.microsoft.com/office/drawing/2014/main" id="{4B98B400-5C4B-C39B-F1C7-1EE16BF61250}"/>
                  </a:ext>
                </a:extLst>
              </p:cNvPr>
              <p:cNvSpPr/>
              <p:nvPr/>
            </p:nvSpPr>
            <p:spPr>
              <a:xfrm>
                <a:off x="-174464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4" name="Graphic 45">
              <a:extLst>
                <a:ext uri="{FF2B5EF4-FFF2-40B4-BE49-F238E27FC236}">
                  <a16:creationId xmlns:a16="http://schemas.microsoft.com/office/drawing/2014/main" id="{26B220EC-42A8-DCCF-ECCC-FB2310884D42}"/>
                </a:ext>
              </a:extLst>
            </p:cNvPr>
            <p:cNvGrpSpPr/>
            <p:nvPr/>
          </p:nvGrpSpPr>
          <p:grpSpPr>
            <a:xfrm>
              <a:off x="-1772878" y="3159884"/>
              <a:ext cx="51818" cy="51815"/>
              <a:chOff x="-1772878" y="3159884"/>
              <a:chExt cx="51818" cy="51815"/>
            </a:xfrm>
          </p:grpSpPr>
          <p:sp>
            <p:nvSpPr>
              <p:cNvPr id="34646" name="Freeform 34645">
                <a:extLst>
                  <a:ext uri="{FF2B5EF4-FFF2-40B4-BE49-F238E27FC236}">
                    <a16:creationId xmlns:a16="http://schemas.microsoft.com/office/drawing/2014/main" id="{296803C9-EDD6-8041-07B7-FB69701AC250}"/>
                  </a:ext>
                </a:extLst>
              </p:cNvPr>
              <p:cNvSpPr/>
              <p:nvPr/>
            </p:nvSpPr>
            <p:spPr>
              <a:xfrm>
                <a:off x="-1772878"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47" name="Freeform 34646">
                <a:extLst>
                  <a:ext uri="{FF2B5EF4-FFF2-40B4-BE49-F238E27FC236}">
                    <a16:creationId xmlns:a16="http://schemas.microsoft.com/office/drawing/2014/main" id="{AC675AB6-0B1A-1FB3-7249-0FD04CCC1522}"/>
                  </a:ext>
                </a:extLst>
              </p:cNvPr>
              <p:cNvSpPr/>
              <p:nvPr/>
            </p:nvSpPr>
            <p:spPr>
              <a:xfrm>
                <a:off x="-1747017"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5" name="Graphic 45">
              <a:extLst>
                <a:ext uri="{FF2B5EF4-FFF2-40B4-BE49-F238E27FC236}">
                  <a16:creationId xmlns:a16="http://schemas.microsoft.com/office/drawing/2014/main" id="{C23E8E0D-44CF-0548-CDA1-FEFEABB481C0}"/>
                </a:ext>
              </a:extLst>
            </p:cNvPr>
            <p:cNvGrpSpPr/>
            <p:nvPr/>
          </p:nvGrpSpPr>
          <p:grpSpPr>
            <a:xfrm>
              <a:off x="-1782481" y="3159884"/>
              <a:ext cx="51722" cy="51815"/>
              <a:chOff x="-1782481" y="3159884"/>
              <a:chExt cx="51722" cy="51815"/>
            </a:xfrm>
          </p:grpSpPr>
          <p:sp>
            <p:nvSpPr>
              <p:cNvPr id="34644" name="Freeform 34643">
                <a:extLst>
                  <a:ext uri="{FF2B5EF4-FFF2-40B4-BE49-F238E27FC236}">
                    <a16:creationId xmlns:a16="http://schemas.microsoft.com/office/drawing/2014/main" id="{D072CAF0-2D55-02C1-EEB3-119A088DD234}"/>
                  </a:ext>
                </a:extLst>
              </p:cNvPr>
              <p:cNvSpPr/>
              <p:nvPr/>
            </p:nvSpPr>
            <p:spPr>
              <a:xfrm>
                <a:off x="-178248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45" name="Freeform 34644">
                <a:extLst>
                  <a:ext uri="{FF2B5EF4-FFF2-40B4-BE49-F238E27FC236}">
                    <a16:creationId xmlns:a16="http://schemas.microsoft.com/office/drawing/2014/main" id="{9939A38F-4147-5E35-D836-CAD52AC5FADD}"/>
                  </a:ext>
                </a:extLst>
              </p:cNvPr>
              <p:cNvSpPr/>
              <p:nvPr/>
            </p:nvSpPr>
            <p:spPr>
              <a:xfrm>
                <a:off x="-175662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6" name="Graphic 45">
              <a:extLst>
                <a:ext uri="{FF2B5EF4-FFF2-40B4-BE49-F238E27FC236}">
                  <a16:creationId xmlns:a16="http://schemas.microsoft.com/office/drawing/2014/main" id="{B44AA7CE-758A-9341-1F31-43C8B6B10511}"/>
                </a:ext>
              </a:extLst>
            </p:cNvPr>
            <p:cNvGrpSpPr/>
            <p:nvPr/>
          </p:nvGrpSpPr>
          <p:grpSpPr>
            <a:xfrm>
              <a:off x="-1785714" y="3159884"/>
              <a:ext cx="51818" cy="51815"/>
              <a:chOff x="-1785714" y="3159884"/>
              <a:chExt cx="51818" cy="51815"/>
            </a:xfrm>
          </p:grpSpPr>
          <p:sp>
            <p:nvSpPr>
              <p:cNvPr id="34642" name="Freeform 34641">
                <a:extLst>
                  <a:ext uri="{FF2B5EF4-FFF2-40B4-BE49-F238E27FC236}">
                    <a16:creationId xmlns:a16="http://schemas.microsoft.com/office/drawing/2014/main" id="{E00E110A-1CA2-0C8A-4CA2-9578F35446B2}"/>
                  </a:ext>
                </a:extLst>
              </p:cNvPr>
              <p:cNvSpPr/>
              <p:nvPr/>
            </p:nvSpPr>
            <p:spPr>
              <a:xfrm>
                <a:off x="-1785714"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43" name="Freeform 34642">
                <a:extLst>
                  <a:ext uri="{FF2B5EF4-FFF2-40B4-BE49-F238E27FC236}">
                    <a16:creationId xmlns:a16="http://schemas.microsoft.com/office/drawing/2014/main" id="{536850CE-89A3-047B-5F4A-686BA6551698}"/>
                  </a:ext>
                </a:extLst>
              </p:cNvPr>
              <p:cNvSpPr/>
              <p:nvPr/>
            </p:nvSpPr>
            <p:spPr>
              <a:xfrm>
                <a:off x="-1759852"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7" name="Graphic 45">
              <a:extLst>
                <a:ext uri="{FF2B5EF4-FFF2-40B4-BE49-F238E27FC236}">
                  <a16:creationId xmlns:a16="http://schemas.microsoft.com/office/drawing/2014/main" id="{180A5B34-2888-8915-9EAD-CDE97C13EA0F}"/>
                </a:ext>
              </a:extLst>
            </p:cNvPr>
            <p:cNvGrpSpPr/>
            <p:nvPr/>
          </p:nvGrpSpPr>
          <p:grpSpPr>
            <a:xfrm>
              <a:off x="-1788281" y="3159884"/>
              <a:ext cx="51722" cy="51815"/>
              <a:chOff x="-1788281" y="3159884"/>
              <a:chExt cx="51722" cy="51815"/>
            </a:xfrm>
          </p:grpSpPr>
          <p:sp>
            <p:nvSpPr>
              <p:cNvPr id="34640" name="Freeform 34639">
                <a:extLst>
                  <a:ext uri="{FF2B5EF4-FFF2-40B4-BE49-F238E27FC236}">
                    <a16:creationId xmlns:a16="http://schemas.microsoft.com/office/drawing/2014/main" id="{9E6D0127-0FE2-F251-220F-92E5DD1571BB}"/>
                  </a:ext>
                </a:extLst>
              </p:cNvPr>
              <p:cNvSpPr/>
              <p:nvPr/>
            </p:nvSpPr>
            <p:spPr>
              <a:xfrm>
                <a:off x="-1788281" y="318579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41" name="Freeform 34640">
                <a:extLst>
                  <a:ext uri="{FF2B5EF4-FFF2-40B4-BE49-F238E27FC236}">
                    <a16:creationId xmlns:a16="http://schemas.microsoft.com/office/drawing/2014/main" id="{8EEAB0AE-7678-5F54-5FEE-50764864931A}"/>
                  </a:ext>
                </a:extLst>
              </p:cNvPr>
              <p:cNvSpPr/>
              <p:nvPr/>
            </p:nvSpPr>
            <p:spPr>
              <a:xfrm>
                <a:off x="-1762420"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8" name="Graphic 45">
              <a:extLst>
                <a:ext uri="{FF2B5EF4-FFF2-40B4-BE49-F238E27FC236}">
                  <a16:creationId xmlns:a16="http://schemas.microsoft.com/office/drawing/2014/main" id="{1971A1E4-432F-F4D9-215C-CED7D7718FD6}"/>
                </a:ext>
              </a:extLst>
            </p:cNvPr>
            <p:cNvGrpSpPr/>
            <p:nvPr/>
          </p:nvGrpSpPr>
          <p:grpSpPr>
            <a:xfrm>
              <a:off x="-1792560" y="3159884"/>
              <a:ext cx="51818" cy="51815"/>
              <a:chOff x="-1792560" y="3159884"/>
              <a:chExt cx="51818" cy="51815"/>
            </a:xfrm>
          </p:grpSpPr>
          <p:sp>
            <p:nvSpPr>
              <p:cNvPr id="34638" name="Freeform 34637">
                <a:extLst>
                  <a:ext uri="{FF2B5EF4-FFF2-40B4-BE49-F238E27FC236}">
                    <a16:creationId xmlns:a16="http://schemas.microsoft.com/office/drawing/2014/main" id="{7F7EC7CE-1C71-81C1-A5A5-33111940ECCC}"/>
                  </a:ext>
                </a:extLst>
              </p:cNvPr>
              <p:cNvSpPr/>
              <p:nvPr/>
            </p:nvSpPr>
            <p:spPr>
              <a:xfrm>
                <a:off x="-1792560" y="318579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39" name="Freeform 34638">
                <a:extLst>
                  <a:ext uri="{FF2B5EF4-FFF2-40B4-BE49-F238E27FC236}">
                    <a16:creationId xmlns:a16="http://schemas.microsoft.com/office/drawing/2014/main" id="{254930D6-1250-6E06-0BED-E7834C8D632B}"/>
                  </a:ext>
                </a:extLst>
              </p:cNvPr>
              <p:cNvSpPr/>
              <p:nvPr/>
            </p:nvSpPr>
            <p:spPr>
              <a:xfrm>
                <a:off x="-1766603" y="315988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29" name="Graphic 45">
              <a:extLst>
                <a:ext uri="{FF2B5EF4-FFF2-40B4-BE49-F238E27FC236}">
                  <a16:creationId xmlns:a16="http://schemas.microsoft.com/office/drawing/2014/main" id="{76E66126-A22C-183D-45F5-605B00258148}"/>
                </a:ext>
              </a:extLst>
            </p:cNvPr>
            <p:cNvGrpSpPr/>
            <p:nvPr/>
          </p:nvGrpSpPr>
          <p:grpSpPr>
            <a:xfrm>
              <a:off x="-1813572" y="3143120"/>
              <a:ext cx="51722" cy="51815"/>
              <a:chOff x="-1813572" y="3143120"/>
              <a:chExt cx="51722" cy="51815"/>
            </a:xfrm>
          </p:grpSpPr>
          <p:sp>
            <p:nvSpPr>
              <p:cNvPr id="34636" name="Freeform 34635">
                <a:extLst>
                  <a:ext uri="{FF2B5EF4-FFF2-40B4-BE49-F238E27FC236}">
                    <a16:creationId xmlns:a16="http://schemas.microsoft.com/office/drawing/2014/main" id="{3D8536ED-425B-A7DF-4627-2F0CD93C7151}"/>
                  </a:ext>
                </a:extLst>
              </p:cNvPr>
              <p:cNvSpPr/>
              <p:nvPr/>
            </p:nvSpPr>
            <p:spPr>
              <a:xfrm>
                <a:off x="-1813572"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37" name="Freeform 34636">
                <a:extLst>
                  <a:ext uri="{FF2B5EF4-FFF2-40B4-BE49-F238E27FC236}">
                    <a16:creationId xmlns:a16="http://schemas.microsoft.com/office/drawing/2014/main" id="{5F808768-0DC1-4016-C3DF-5783E5490B89}"/>
                  </a:ext>
                </a:extLst>
              </p:cNvPr>
              <p:cNvSpPr/>
              <p:nvPr/>
            </p:nvSpPr>
            <p:spPr>
              <a:xfrm>
                <a:off x="-1787711"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0" name="Graphic 45">
              <a:extLst>
                <a:ext uri="{FF2B5EF4-FFF2-40B4-BE49-F238E27FC236}">
                  <a16:creationId xmlns:a16="http://schemas.microsoft.com/office/drawing/2014/main" id="{8DBDDABE-1C75-0FF4-34B9-07F785B978B1}"/>
                </a:ext>
              </a:extLst>
            </p:cNvPr>
            <p:cNvGrpSpPr/>
            <p:nvPr/>
          </p:nvGrpSpPr>
          <p:grpSpPr>
            <a:xfrm>
              <a:off x="-1817090" y="3143120"/>
              <a:ext cx="51818" cy="51815"/>
              <a:chOff x="-1817090" y="3143120"/>
              <a:chExt cx="51818" cy="51815"/>
            </a:xfrm>
          </p:grpSpPr>
          <p:sp>
            <p:nvSpPr>
              <p:cNvPr id="34634" name="Freeform 34633">
                <a:extLst>
                  <a:ext uri="{FF2B5EF4-FFF2-40B4-BE49-F238E27FC236}">
                    <a16:creationId xmlns:a16="http://schemas.microsoft.com/office/drawing/2014/main" id="{127D8048-4D62-77B7-F364-86706F2ACF53}"/>
                  </a:ext>
                </a:extLst>
              </p:cNvPr>
              <p:cNvSpPr/>
              <p:nvPr/>
            </p:nvSpPr>
            <p:spPr>
              <a:xfrm>
                <a:off x="-1817090" y="316902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35" name="Freeform 34634">
                <a:extLst>
                  <a:ext uri="{FF2B5EF4-FFF2-40B4-BE49-F238E27FC236}">
                    <a16:creationId xmlns:a16="http://schemas.microsoft.com/office/drawing/2014/main" id="{30337237-ED37-F773-F9AA-934E732CB29B}"/>
                  </a:ext>
                </a:extLst>
              </p:cNvPr>
              <p:cNvSpPr/>
              <p:nvPr/>
            </p:nvSpPr>
            <p:spPr>
              <a:xfrm>
                <a:off x="-1791229"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1" name="Graphic 45">
              <a:extLst>
                <a:ext uri="{FF2B5EF4-FFF2-40B4-BE49-F238E27FC236}">
                  <a16:creationId xmlns:a16="http://schemas.microsoft.com/office/drawing/2014/main" id="{D3A2AE0F-7A3B-047B-2FF8-898DF99CB927}"/>
                </a:ext>
              </a:extLst>
            </p:cNvPr>
            <p:cNvGrpSpPr/>
            <p:nvPr/>
          </p:nvGrpSpPr>
          <p:grpSpPr>
            <a:xfrm>
              <a:off x="-1820798" y="3143120"/>
              <a:ext cx="51722" cy="51815"/>
              <a:chOff x="-1820798" y="3143120"/>
              <a:chExt cx="51722" cy="51815"/>
            </a:xfrm>
          </p:grpSpPr>
          <p:sp>
            <p:nvSpPr>
              <p:cNvPr id="34632" name="Freeform 34631">
                <a:extLst>
                  <a:ext uri="{FF2B5EF4-FFF2-40B4-BE49-F238E27FC236}">
                    <a16:creationId xmlns:a16="http://schemas.microsoft.com/office/drawing/2014/main" id="{59E652ED-BFDE-D916-841E-F4908E009EB0}"/>
                  </a:ext>
                </a:extLst>
              </p:cNvPr>
              <p:cNvSpPr/>
              <p:nvPr/>
            </p:nvSpPr>
            <p:spPr>
              <a:xfrm>
                <a:off x="-1820798"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33" name="Freeform 34632">
                <a:extLst>
                  <a:ext uri="{FF2B5EF4-FFF2-40B4-BE49-F238E27FC236}">
                    <a16:creationId xmlns:a16="http://schemas.microsoft.com/office/drawing/2014/main" id="{EB0BB3C0-8750-E03F-0BA3-A91B51C29BBC}"/>
                  </a:ext>
                </a:extLst>
              </p:cNvPr>
              <p:cNvSpPr/>
              <p:nvPr/>
            </p:nvSpPr>
            <p:spPr>
              <a:xfrm>
                <a:off x="-1794937"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2" name="Graphic 45">
              <a:extLst>
                <a:ext uri="{FF2B5EF4-FFF2-40B4-BE49-F238E27FC236}">
                  <a16:creationId xmlns:a16="http://schemas.microsoft.com/office/drawing/2014/main" id="{798B2F84-92A0-45DE-02B7-1C77CF18FCDC}"/>
                </a:ext>
              </a:extLst>
            </p:cNvPr>
            <p:cNvGrpSpPr/>
            <p:nvPr/>
          </p:nvGrpSpPr>
          <p:grpSpPr>
            <a:xfrm>
              <a:off x="-1824601" y="3143120"/>
              <a:ext cx="51722" cy="51815"/>
              <a:chOff x="-1824601" y="3143120"/>
              <a:chExt cx="51722" cy="51815"/>
            </a:xfrm>
          </p:grpSpPr>
          <p:sp>
            <p:nvSpPr>
              <p:cNvPr id="34630" name="Freeform 34629">
                <a:extLst>
                  <a:ext uri="{FF2B5EF4-FFF2-40B4-BE49-F238E27FC236}">
                    <a16:creationId xmlns:a16="http://schemas.microsoft.com/office/drawing/2014/main" id="{562002FB-30E8-20D8-B000-01C01D7D1726}"/>
                  </a:ext>
                </a:extLst>
              </p:cNvPr>
              <p:cNvSpPr/>
              <p:nvPr/>
            </p:nvSpPr>
            <p:spPr>
              <a:xfrm>
                <a:off x="-1824601"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31" name="Freeform 34630">
                <a:extLst>
                  <a:ext uri="{FF2B5EF4-FFF2-40B4-BE49-F238E27FC236}">
                    <a16:creationId xmlns:a16="http://schemas.microsoft.com/office/drawing/2014/main" id="{482BFD99-66D7-4D5E-50AA-A9255E224437}"/>
                  </a:ext>
                </a:extLst>
              </p:cNvPr>
              <p:cNvSpPr/>
              <p:nvPr/>
            </p:nvSpPr>
            <p:spPr>
              <a:xfrm>
                <a:off x="-1798740"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3" name="Graphic 45">
              <a:extLst>
                <a:ext uri="{FF2B5EF4-FFF2-40B4-BE49-F238E27FC236}">
                  <a16:creationId xmlns:a16="http://schemas.microsoft.com/office/drawing/2014/main" id="{1B03F6E4-9D07-122A-4255-21CCB303B204}"/>
                </a:ext>
              </a:extLst>
            </p:cNvPr>
            <p:cNvGrpSpPr/>
            <p:nvPr/>
          </p:nvGrpSpPr>
          <p:grpSpPr>
            <a:xfrm>
              <a:off x="-1840004" y="3143120"/>
              <a:ext cx="51722" cy="51815"/>
              <a:chOff x="-1840004" y="3143120"/>
              <a:chExt cx="51722" cy="51815"/>
            </a:xfrm>
          </p:grpSpPr>
          <p:sp>
            <p:nvSpPr>
              <p:cNvPr id="34628" name="Freeform 34627">
                <a:extLst>
                  <a:ext uri="{FF2B5EF4-FFF2-40B4-BE49-F238E27FC236}">
                    <a16:creationId xmlns:a16="http://schemas.microsoft.com/office/drawing/2014/main" id="{67903FA8-38B7-1BC2-0529-D9BBD04828D2}"/>
                  </a:ext>
                </a:extLst>
              </p:cNvPr>
              <p:cNvSpPr/>
              <p:nvPr/>
            </p:nvSpPr>
            <p:spPr>
              <a:xfrm>
                <a:off x="-1840004"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29" name="Freeform 34628">
                <a:extLst>
                  <a:ext uri="{FF2B5EF4-FFF2-40B4-BE49-F238E27FC236}">
                    <a16:creationId xmlns:a16="http://schemas.microsoft.com/office/drawing/2014/main" id="{F474208A-6364-78D5-045E-D1C02401C34E}"/>
                  </a:ext>
                </a:extLst>
              </p:cNvPr>
              <p:cNvSpPr/>
              <p:nvPr/>
            </p:nvSpPr>
            <p:spPr>
              <a:xfrm>
                <a:off x="-1814143"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4" name="Graphic 45">
              <a:extLst>
                <a:ext uri="{FF2B5EF4-FFF2-40B4-BE49-F238E27FC236}">
                  <a16:creationId xmlns:a16="http://schemas.microsoft.com/office/drawing/2014/main" id="{E62C9524-0E6C-CE10-EBE0-64E721FB2ECD}"/>
                </a:ext>
              </a:extLst>
            </p:cNvPr>
            <p:cNvGrpSpPr/>
            <p:nvPr/>
          </p:nvGrpSpPr>
          <p:grpSpPr>
            <a:xfrm>
              <a:off x="-1854361" y="3143120"/>
              <a:ext cx="51722" cy="51815"/>
              <a:chOff x="-1854361" y="3143120"/>
              <a:chExt cx="51722" cy="51815"/>
            </a:xfrm>
          </p:grpSpPr>
          <p:sp>
            <p:nvSpPr>
              <p:cNvPr id="34626" name="Freeform 34625">
                <a:extLst>
                  <a:ext uri="{FF2B5EF4-FFF2-40B4-BE49-F238E27FC236}">
                    <a16:creationId xmlns:a16="http://schemas.microsoft.com/office/drawing/2014/main" id="{12D45D1C-B0C4-DCCF-0EBD-E4F061F9E770}"/>
                  </a:ext>
                </a:extLst>
              </p:cNvPr>
              <p:cNvSpPr/>
              <p:nvPr/>
            </p:nvSpPr>
            <p:spPr>
              <a:xfrm>
                <a:off x="-1854361"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27" name="Freeform 34626">
                <a:extLst>
                  <a:ext uri="{FF2B5EF4-FFF2-40B4-BE49-F238E27FC236}">
                    <a16:creationId xmlns:a16="http://schemas.microsoft.com/office/drawing/2014/main" id="{84F1552C-156E-3690-CA54-4BF5D5AA1A50}"/>
                  </a:ext>
                </a:extLst>
              </p:cNvPr>
              <p:cNvSpPr/>
              <p:nvPr/>
            </p:nvSpPr>
            <p:spPr>
              <a:xfrm>
                <a:off x="-1828500"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5" name="Graphic 45">
              <a:extLst>
                <a:ext uri="{FF2B5EF4-FFF2-40B4-BE49-F238E27FC236}">
                  <a16:creationId xmlns:a16="http://schemas.microsoft.com/office/drawing/2014/main" id="{656737AD-9A9B-ECF0-BED4-25ACEE80A205}"/>
                </a:ext>
              </a:extLst>
            </p:cNvPr>
            <p:cNvGrpSpPr/>
            <p:nvPr/>
          </p:nvGrpSpPr>
          <p:grpSpPr>
            <a:xfrm>
              <a:off x="-1865866" y="3143120"/>
              <a:ext cx="51722" cy="51815"/>
              <a:chOff x="-1865866" y="3143120"/>
              <a:chExt cx="51722" cy="51815"/>
            </a:xfrm>
          </p:grpSpPr>
          <p:sp>
            <p:nvSpPr>
              <p:cNvPr id="34624" name="Freeform 34623">
                <a:extLst>
                  <a:ext uri="{FF2B5EF4-FFF2-40B4-BE49-F238E27FC236}">
                    <a16:creationId xmlns:a16="http://schemas.microsoft.com/office/drawing/2014/main" id="{8C15A987-9D0A-659B-059C-DA1626051183}"/>
                  </a:ext>
                </a:extLst>
              </p:cNvPr>
              <p:cNvSpPr/>
              <p:nvPr/>
            </p:nvSpPr>
            <p:spPr>
              <a:xfrm>
                <a:off x="-1865866" y="31690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25" name="Freeform 34624">
                <a:extLst>
                  <a:ext uri="{FF2B5EF4-FFF2-40B4-BE49-F238E27FC236}">
                    <a16:creationId xmlns:a16="http://schemas.microsoft.com/office/drawing/2014/main" id="{7902EAF3-A441-C359-64E0-6B917BAC002D}"/>
                  </a:ext>
                </a:extLst>
              </p:cNvPr>
              <p:cNvSpPr/>
              <p:nvPr/>
            </p:nvSpPr>
            <p:spPr>
              <a:xfrm>
                <a:off x="-1840004" y="31431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6" name="Graphic 45">
              <a:extLst>
                <a:ext uri="{FF2B5EF4-FFF2-40B4-BE49-F238E27FC236}">
                  <a16:creationId xmlns:a16="http://schemas.microsoft.com/office/drawing/2014/main" id="{37FB2A4B-7C18-C45A-3D93-2B702FA3FDF5}"/>
                </a:ext>
              </a:extLst>
            </p:cNvPr>
            <p:cNvGrpSpPr/>
            <p:nvPr/>
          </p:nvGrpSpPr>
          <p:grpSpPr>
            <a:xfrm>
              <a:off x="-1881363" y="3124356"/>
              <a:ext cx="51722" cy="51911"/>
              <a:chOff x="-1881363" y="3124356"/>
              <a:chExt cx="51722" cy="51911"/>
            </a:xfrm>
          </p:grpSpPr>
          <p:sp>
            <p:nvSpPr>
              <p:cNvPr id="34622" name="Freeform 34621">
                <a:extLst>
                  <a:ext uri="{FF2B5EF4-FFF2-40B4-BE49-F238E27FC236}">
                    <a16:creationId xmlns:a16="http://schemas.microsoft.com/office/drawing/2014/main" id="{B8F6D0D6-3B7A-24B1-D13C-B769C2630E88}"/>
                  </a:ext>
                </a:extLst>
              </p:cNvPr>
              <p:cNvSpPr/>
              <p:nvPr/>
            </p:nvSpPr>
            <p:spPr>
              <a:xfrm>
                <a:off x="-1881363"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23" name="Freeform 34622">
                <a:extLst>
                  <a:ext uri="{FF2B5EF4-FFF2-40B4-BE49-F238E27FC236}">
                    <a16:creationId xmlns:a16="http://schemas.microsoft.com/office/drawing/2014/main" id="{3352672B-1215-75F0-8725-3BC90A42B7E8}"/>
                  </a:ext>
                </a:extLst>
              </p:cNvPr>
              <p:cNvSpPr/>
              <p:nvPr/>
            </p:nvSpPr>
            <p:spPr>
              <a:xfrm>
                <a:off x="-1855502"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7" name="Graphic 45">
              <a:extLst>
                <a:ext uri="{FF2B5EF4-FFF2-40B4-BE49-F238E27FC236}">
                  <a16:creationId xmlns:a16="http://schemas.microsoft.com/office/drawing/2014/main" id="{8B215837-4FA1-0489-851A-9305C93FA98D}"/>
                </a:ext>
              </a:extLst>
            </p:cNvPr>
            <p:cNvGrpSpPr/>
            <p:nvPr/>
          </p:nvGrpSpPr>
          <p:grpSpPr>
            <a:xfrm>
              <a:off x="-1896671" y="3124356"/>
              <a:ext cx="51818" cy="51911"/>
              <a:chOff x="-1896671" y="3124356"/>
              <a:chExt cx="51818" cy="51911"/>
            </a:xfrm>
          </p:grpSpPr>
          <p:sp>
            <p:nvSpPr>
              <p:cNvPr id="34620" name="Freeform 34619">
                <a:extLst>
                  <a:ext uri="{FF2B5EF4-FFF2-40B4-BE49-F238E27FC236}">
                    <a16:creationId xmlns:a16="http://schemas.microsoft.com/office/drawing/2014/main" id="{F06EA722-F664-DCC2-B263-374E2E0A218C}"/>
                  </a:ext>
                </a:extLst>
              </p:cNvPr>
              <p:cNvSpPr/>
              <p:nvPr/>
            </p:nvSpPr>
            <p:spPr>
              <a:xfrm>
                <a:off x="-1896671" y="315035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21" name="Freeform 34620">
                <a:extLst>
                  <a:ext uri="{FF2B5EF4-FFF2-40B4-BE49-F238E27FC236}">
                    <a16:creationId xmlns:a16="http://schemas.microsoft.com/office/drawing/2014/main" id="{8C7FD6E9-14F8-AAA9-A69F-DC464398F434}"/>
                  </a:ext>
                </a:extLst>
              </p:cNvPr>
              <p:cNvSpPr/>
              <p:nvPr/>
            </p:nvSpPr>
            <p:spPr>
              <a:xfrm>
                <a:off x="-1870715"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8" name="Graphic 45">
              <a:extLst>
                <a:ext uri="{FF2B5EF4-FFF2-40B4-BE49-F238E27FC236}">
                  <a16:creationId xmlns:a16="http://schemas.microsoft.com/office/drawing/2014/main" id="{E1931DE5-1599-F379-51F7-294B0A11201A}"/>
                </a:ext>
              </a:extLst>
            </p:cNvPr>
            <p:cNvGrpSpPr/>
            <p:nvPr/>
          </p:nvGrpSpPr>
          <p:grpSpPr>
            <a:xfrm>
              <a:off x="-1899809" y="3124356"/>
              <a:ext cx="51818" cy="51911"/>
              <a:chOff x="-1899809" y="3124356"/>
              <a:chExt cx="51818" cy="51911"/>
            </a:xfrm>
          </p:grpSpPr>
          <p:sp>
            <p:nvSpPr>
              <p:cNvPr id="34618" name="Freeform 34617">
                <a:extLst>
                  <a:ext uri="{FF2B5EF4-FFF2-40B4-BE49-F238E27FC236}">
                    <a16:creationId xmlns:a16="http://schemas.microsoft.com/office/drawing/2014/main" id="{EACB6964-C33C-7F54-15B1-D30689B8D6EA}"/>
                  </a:ext>
                </a:extLst>
              </p:cNvPr>
              <p:cNvSpPr/>
              <p:nvPr/>
            </p:nvSpPr>
            <p:spPr>
              <a:xfrm>
                <a:off x="-1899809" y="315035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19" name="Freeform 34618">
                <a:extLst>
                  <a:ext uri="{FF2B5EF4-FFF2-40B4-BE49-F238E27FC236}">
                    <a16:creationId xmlns:a16="http://schemas.microsoft.com/office/drawing/2014/main" id="{1F684DAE-B0BD-4AAD-6CA9-727EB7C73956}"/>
                  </a:ext>
                </a:extLst>
              </p:cNvPr>
              <p:cNvSpPr/>
              <p:nvPr/>
            </p:nvSpPr>
            <p:spPr>
              <a:xfrm>
                <a:off x="-1873947"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39" name="Graphic 45">
              <a:extLst>
                <a:ext uri="{FF2B5EF4-FFF2-40B4-BE49-F238E27FC236}">
                  <a16:creationId xmlns:a16="http://schemas.microsoft.com/office/drawing/2014/main" id="{93DA7C98-A565-8C85-668B-C65CC45D6FF8}"/>
                </a:ext>
              </a:extLst>
            </p:cNvPr>
            <p:cNvGrpSpPr/>
            <p:nvPr/>
          </p:nvGrpSpPr>
          <p:grpSpPr>
            <a:xfrm>
              <a:off x="-1917874" y="3124356"/>
              <a:ext cx="51722" cy="51911"/>
              <a:chOff x="-1917874" y="3124356"/>
              <a:chExt cx="51722" cy="51911"/>
            </a:xfrm>
          </p:grpSpPr>
          <p:sp>
            <p:nvSpPr>
              <p:cNvPr id="34616" name="Freeform 34615">
                <a:extLst>
                  <a:ext uri="{FF2B5EF4-FFF2-40B4-BE49-F238E27FC236}">
                    <a16:creationId xmlns:a16="http://schemas.microsoft.com/office/drawing/2014/main" id="{14CBEAAF-BD1B-4C16-8F5F-E218A91E4DB0}"/>
                  </a:ext>
                </a:extLst>
              </p:cNvPr>
              <p:cNvSpPr/>
              <p:nvPr/>
            </p:nvSpPr>
            <p:spPr>
              <a:xfrm>
                <a:off x="-1917874"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17" name="Freeform 34616">
                <a:extLst>
                  <a:ext uri="{FF2B5EF4-FFF2-40B4-BE49-F238E27FC236}">
                    <a16:creationId xmlns:a16="http://schemas.microsoft.com/office/drawing/2014/main" id="{ED658397-0EA3-34F6-ACDA-0EE0E04E4871}"/>
                  </a:ext>
                </a:extLst>
              </p:cNvPr>
              <p:cNvSpPr/>
              <p:nvPr/>
            </p:nvSpPr>
            <p:spPr>
              <a:xfrm>
                <a:off x="-1892012"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0" name="Graphic 45">
              <a:extLst>
                <a:ext uri="{FF2B5EF4-FFF2-40B4-BE49-F238E27FC236}">
                  <a16:creationId xmlns:a16="http://schemas.microsoft.com/office/drawing/2014/main" id="{E965B8BF-B1E3-7477-0460-B22E26D6D65A}"/>
                </a:ext>
              </a:extLst>
            </p:cNvPr>
            <p:cNvGrpSpPr/>
            <p:nvPr/>
          </p:nvGrpSpPr>
          <p:grpSpPr>
            <a:xfrm>
              <a:off x="-1938506" y="3124356"/>
              <a:ext cx="51818" cy="51911"/>
              <a:chOff x="-1938506" y="3124356"/>
              <a:chExt cx="51818" cy="51911"/>
            </a:xfrm>
          </p:grpSpPr>
          <p:sp>
            <p:nvSpPr>
              <p:cNvPr id="34614" name="Freeform 34613">
                <a:extLst>
                  <a:ext uri="{FF2B5EF4-FFF2-40B4-BE49-F238E27FC236}">
                    <a16:creationId xmlns:a16="http://schemas.microsoft.com/office/drawing/2014/main" id="{1071B063-ED90-783A-6475-B6555F1E1B14}"/>
                  </a:ext>
                </a:extLst>
              </p:cNvPr>
              <p:cNvSpPr/>
              <p:nvPr/>
            </p:nvSpPr>
            <p:spPr>
              <a:xfrm>
                <a:off x="-1938506" y="315035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15" name="Freeform 34614">
                <a:extLst>
                  <a:ext uri="{FF2B5EF4-FFF2-40B4-BE49-F238E27FC236}">
                    <a16:creationId xmlns:a16="http://schemas.microsoft.com/office/drawing/2014/main" id="{C53514A1-7E7E-B753-FE41-43F9525485BE}"/>
                  </a:ext>
                </a:extLst>
              </p:cNvPr>
              <p:cNvSpPr/>
              <p:nvPr/>
            </p:nvSpPr>
            <p:spPr>
              <a:xfrm>
                <a:off x="-1912644"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1" name="Graphic 45">
              <a:extLst>
                <a:ext uri="{FF2B5EF4-FFF2-40B4-BE49-F238E27FC236}">
                  <a16:creationId xmlns:a16="http://schemas.microsoft.com/office/drawing/2014/main" id="{16FD3FE6-1B7D-3E49-02D5-31DAD593A7CA}"/>
                </a:ext>
              </a:extLst>
            </p:cNvPr>
            <p:cNvGrpSpPr/>
            <p:nvPr/>
          </p:nvGrpSpPr>
          <p:grpSpPr>
            <a:xfrm>
              <a:off x="-1969597" y="3124356"/>
              <a:ext cx="51722" cy="51911"/>
              <a:chOff x="-1969597" y="3124356"/>
              <a:chExt cx="51722" cy="51911"/>
            </a:xfrm>
          </p:grpSpPr>
          <p:sp>
            <p:nvSpPr>
              <p:cNvPr id="34612" name="Freeform 34611">
                <a:extLst>
                  <a:ext uri="{FF2B5EF4-FFF2-40B4-BE49-F238E27FC236}">
                    <a16:creationId xmlns:a16="http://schemas.microsoft.com/office/drawing/2014/main" id="{544B867E-A246-6717-6C0C-978FE95E1CDA}"/>
                  </a:ext>
                </a:extLst>
              </p:cNvPr>
              <p:cNvSpPr/>
              <p:nvPr/>
            </p:nvSpPr>
            <p:spPr>
              <a:xfrm>
                <a:off x="-1969597"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13" name="Freeform 34612">
                <a:extLst>
                  <a:ext uri="{FF2B5EF4-FFF2-40B4-BE49-F238E27FC236}">
                    <a16:creationId xmlns:a16="http://schemas.microsoft.com/office/drawing/2014/main" id="{0A14FC4C-0119-CDC8-4A88-0A3E29330A69}"/>
                  </a:ext>
                </a:extLst>
              </p:cNvPr>
              <p:cNvSpPr/>
              <p:nvPr/>
            </p:nvSpPr>
            <p:spPr>
              <a:xfrm>
                <a:off x="-1943735"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2" name="Graphic 45">
              <a:extLst>
                <a:ext uri="{FF2B5EF4-FFF2-40B4-BE49-F238E27FC236}">
                  <a16:creationId xmlns:a16="http://schemas.microsoft.com/office/drawing/2014/main" id="{EC9E6478-8F7B-05B5-9BDF-8E4C1CBA47D1}"/>
                </a:ext>
              </a:extLst>
            </p:cNvPr>
            <p:cNvGrpSpPr/>
            <p:nvPr/>
          </p:nvGrpSpPr>
          <p:grpSpPr>
            <a:xfrm>
              <a:off x="-1973305" y="3124356"/>
              <a:ext cx="51722" cy="51911"/>
              <a:chOff x="-1973305" y="3124356"/>
              <a:chExt cx="51722" cy="51911"/>
            </a:xfrm>
          </p:grpSpPr>
          <p:sp>
            <p:nvSpPr>
              <p:cNvPr id="34610" name="Freeform 34609">
                <a:extLst>
                  <a:ext uri="{FF2B5EF4-FFF2-40B4-BE49-F238E27FC236}">
                    <a16:creationId xmlns:a16="http://schemas.microsoft.com/office/drawing/2014/main" id="{FF7B3EB2-14E1-B43D-DFC0-2357941FBFDE}"/>
                  </a:ext>
                </a:extLst>
              </p:cNvPr>
              <p:cNvSpPr/>
              <p:nvPr/>
            </p:nvSpPr>
            <p:spPr>
              <a:xfrm>
                <a:off x="-1973305"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11" name="Freeform 34610">
                <a:extLst>
                  <a:ext uri="{FF2B5EF4-FFF2-40B4-BE49-F238E27FC236}">
                    <a16:creationId xmlns:a16="http://schemas.microsoft.com/office/drawing/2014/main" id="{A9E91D92-FB98-8BFD-D4A4-4AFDBFCCD97D}"/>
                  </a:ext>
                </a:extLst>
              </p:cNvPr>
              <p:cNvSpPr/>
              <p:nvPr/>
            </p:nvSpPr>
            <p:spPr>
              <a:xfrm>
                <a:off x="-1947443"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3" name="Graphic 45">
              <a:extLst>
                <a:ext uri="{FF2B5EF4-FFF2-40B4-BE49-F238E27FC236}">
                  <a16:creationId xmlns:a16="http://schemas.microsoft.com/office/drawing/2014/main" id="{6409FF52-9058-C942-372D-D247AE1D94EC}"/>
                </a:ext>
              </a:extLst>
            </p:cNvPr>
            <p:cNvGrpSpPr/>
            <p:nvPr/>
          </p:nvGrpSpPr>
          <p:grpSpPr>
            <a:xfrm>
              <a:off x="-1975777" y="3124356"/>
              <a:ext cx="51722" cy="51911"/>
              <a:chOff x="-1975777" y="3124356"/>
              <a:chExt cx="51722" cy="51911"/>
            </a:xfrm>
          </p:grpSpPr>
          <p:sp>
            <p:nvSpPr>
              <p:cNvPr id="34608" name="Freeform 34607">
                <a:extLst>
                  <a:ext uri="{FF2B5EF4-FFF2-40B4-BE49-F238E27FC236}">
                    <a16:creationId xmlns:a16="http://schemas.microsoft.com/office/drawing/2014/main" id="{B483313A-79E4-4C81-317C-65E159107F5A}"/>
                  </a:ext>
                </a:extLst>
              </p:cNvPr>
              <p:cNvSpPr/>
              <p:nvPr/>
            </p:nvSpPr>
            <p:spPr>
              <a:xfrm>
                <a:off x="-1975777" y="315035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09" name="Freeform 34608">
                <a:extLst>
                  <a:ext uri="{FF2B5EF4-FFF2-40B4-BE49-F238E27FC236}">
                    <a16:creationId xmlns:a16="http://schemas.microsoft.com/office/drawing/2014/main" id="{DE09A2F7-3D84-73E2-8087-946099337B00}"/>
                  </a:ext>
                </a:extLst>
              </p:cNvPr>
              <p:cNvSpPr/>
              <p:nvPr/>
            </p:nvSpPr>
            <p:spPr>
              <a:xfrm>
                <a:off x="-1949915" y="312435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4" name="Graphic 45">
              <a:extLst>
                <a:ext uri="{FF2B5EF4-FFF2-40B4-BE49-F238E27FC236}">
                  <a16:creationId xmlns:a16="http://schemas.microsoft.com/office/drawing/2014/main" id="{F35F63F3-4E0D-5A37-E26B-1C9A59EE8BE4}"/>
                </a:ext>
              </a:extLst>
            </p:cNvPr>
            <p:cNvGrpSpPr/>
            <p:nvPr/>
          </p:nvGrpSpPr>
          <p:grpSpPr>
            <a:xfrm>
              <a:off x="-1995934" y="3112735"/>
              <a:ext cx="51722" cy="51815"/>
              <a:chOff x="-1995934" y="3112735"/>
              <a:chExt cx="51722" cy="51815"/>
            </a:xfrm>
          </p:grpSpPr>
          <p:sp>
            <p:nvSpPr>
              <p:cNvPr id="34606" name="Freeform 34605">
                <a:extLst>
                  <a:ext uri="{FF2B5EF4-FFF2-40B4-BE49-F238E27FC236}">
                    <a16:creationId xmlns:a16="http://schemas.microsoft.com/office/drawing/2014/main" id="{F377E8E6-DDC8-2437-849C-BE78674D85A5}"/>
                  </a:ext>
                </a:extLst>
              </p:cNvPr>
              <p:cNvSpPr/>
              <p:nvPr/>
            </p:nvSpPr>
            <p:spPr>
              <a:xfrm>
                <a:off x="-199593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07" name="Freeform 34606">
                <a:extLst>
                  <a:ext uri="{FF2B5EF4-FFF2-40B4-BE49-F238E27FC236}">
                    <a16:creationId xmlns:a16="http://schemas.microsoft.com/office/drawing/2014/main" id="{8146807A-E801-26C7-CEB1-127337837A0A}"/>
                  </a:ext>
                </a:extLst>
              </p:cNvPr>
              <p:cNvSpPr/>
              <p:nvPr/>
            </p:nvSpPr>
            <p:spPr>
              <a:xfrm>
                <a:off x="-197007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5" name="Graphic 45">
              <a:extLst>
                <a:ext uri="{FF2B5EF4-FFF2-40B4-BE49-F238E27FC236}">
                  <a16:creationId xmlns:a16="http://schemas.microsoft.com/office/drawing/2014/main" id="{7B4D6FD4-3077-345F-F80F-990A0A7A6B80}"/>
                </a:ext>
              </a:extLst>
            </p:cNvPr>
            <p:cNvGrpSpPr/>
            <p:nvPr/>
          </p:nvGrpSpPr>
          <p:grpSpPr>
            <a:xfrm>
              <a:off x="-1999737" y="3112735"/>
              <a:ext cx="51722" cy="51815"/>
              <a:chOff x="-1999737" y="3112735"/>
              <a:chExt cx="51722" cy="51815"/>
            </a:xfrm>
          </p:grpSpPr>
          <p:sp>
            <p:nvSpPr>
              <p:cNvPr id="34604" name="Freeform 34603">
                <a:extLst>
                  <a:ext uri="{FF2B5EF4-FFF2-40B4-BE49-F238E27FC236}">
                    <a16:creationId xmlns:a16="http://schemas.microsoft.com/office/drawing/2014/main" id="{289C982F-3450-06B3-415B-393BE0BD417D}"/>
                  </a:ext>
                </a:extLst>
              </p:cNvPr>
              <p:cNvSpPr/>
              <p:nvPr/>
            </p:nvSpPr>
            <p:spPr>
              <a:xfrm>
                <a:off x="-1999737"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05" name="Freeform 34604">
                <a:extLst>
                  <a:ext uri="{FF2B5EF4-FFF2-40B4-BE49-F238E27FC236}">
                    <a16:creationId xmlns:a16="http://schemas.microsoft.com/office/drawing/2014/main" id="{47C56108-DBB8-78B4-2E97-A19CBE7489F1}"/>
                  </a:ext>
                </a:extLst>
              </p:cNvPr>
              <p:cNvSpPr/>
              <p:nvPr/>
            </p:nvSpPr>
            <p:spPr>
              <a:xfrm>
                <a:off x="-197387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6" name="Graphic 45">
              <a:extLst>
                <a:ext uri="{FF2B5EF4-FFF2-40B4-BE49-F238E27FC236}">
                  <a16:creationId xmlns:a16="http://schemas.microsoft.com/office/drawing/2014/main" id="{280363E4-FC53-E879-7349-D3A250C6CF8D}"/>
                </a:ext>
              </a:extLst>
            </p:cNvPr>
            <p:cNvGrpSpPr/>
            <p:nvPr/>
          </p:nvGrpSpPr>
          <p:grpSpPr>
            <a:xfrm>
              <a:off x="-2001733" y="3112735"/>
              <a:ext cx="51818" cy="51815"/>
              <a:chOff x="-2001733" y="3112735"/>
              <a:chExt cx="51818" cy="51815"/>
            </a:xfrm>
          </p:grpSpPr>
          <p:sp>
            <p:nvSpPr>
              <p:cNvPr id="34602" name="Freeform 34601">
                <a:extLst>
                  <a:ext uri="{FF2B5EF4-FFF2-40B4-BE49-F238E27FC236}">
                    <a16:creationId xmlns:a16="http://schemas.microsoft.com/office/drawing/2014/main" id="{6E87CE2D-13FB-A876-44DD-C64CC0B8B631}"/>
                  </a:ext>
                </a:extLst>
              </p:cNvPr>
              <p:cNvSpPr/>
              <p:nvPr/>
            </p:nvSpPr>
            <p:spPr>
              <a:xfrm>
                <a:off x="-2001733"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03" name="Freeform 34602">
                <a:extLst>
                  <a:ext uri="{FF2B5EF4-FFF2-40B4-BE49-F238E27FC236}">
                    <a16:creationId xmlns:a16="http://schemas.microsoft.com/office/drawing/2014/main" id="{8C389E60-A97A-A3E7-40B5-9D779AEF4F9A}"/>
                  </a:ext>
                </a:extLst>
              </p:cNvPr>
              <p:cNvSpPr/>
              <p:nvPr/>
            </p:nvSpPr>
            <p:spPr>
              <a:xfrm>
                <a:off x="-1975777"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7" name="Graphic 45">
              <a:extLst>
                <a:ext uri="{FF2B5EF4-FFF2-40B4-BE49-F238E27FC236}">
                  <a16:creationId xmlns:a16="http://schemas.microsoft.com/office/drawing/2014/main" id="{2C052C2B-D36F-EB4A-38AF-3116ED6C2B71}"/>
                </a:ext>
              </a:extLst>
            </p:cNvPr>
            <p:cNvGrpSpPr/>
            <p:nvPr/>
          </p:nvGrpSpPr>
          <p:grpSpPr>
            <a:xfrm>
              <a:off x="-2011622" y="3112735"/>
              <a:ext cx="51722" cy="51815"/>
              <a:chOff x="-2011622" y="3112735"/>
              <a:chExt cx="51722" cy="51815"/>
            </a:xfrm>
          </p:grpSpPr>
          <p:sp>
            <p:nvSpPr>
              <p:cNvPr id="34600" name="Freeform 34599">
                <a:extLst>
                  <a:ext uri="{FF2B5EF4-FFF2-40B4-BE49-F238E27FC236}">
                    <a16:creationId xmlns:a16="http://schemas.microsoft.com/office/drawing/2014/main" id="{82B81B39-6C93-8DDA-7B1C-F43BF498CBAC}"/>
                  </a:ext>
                </a:extLst>
              </p:cNvPr>
              <p:cNvSpPr/>
              <p:nvPr/>
            </p:nvSpPr>
            <p:spPr>
              <a:xfrm>
                <a:off x="-2011622"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601" name="Freeform 34600">
                <a:extLst>
                  <a:ext uri="{FF2B5EF4-FFF2-40B4-BE49-F238E27FC236}">
                    <a16:creationId xmlns:a16="http://schemas.microsoft.com/office/drawing/2014/main" id="{1BCEF40C-5D42-C55E-D5B0-81D5BDD83767}"/>
                  </a:ext>
                </a:extLst>
              </p:cNvPr>
              <p:cNvSpPr/>
              <p:nvPr/>
            </p:nvSpPr>
            <p:spPr>
              <a:xfrm>
                <a:off x="-1985760"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8" name="Graphic 45">
              <a:extLst>
                <a:ext uri="{FF2B5EF4-FFF2-40B4-BE49-F238E27FC236}">
                  <a16:creationId xmlns:a16="http://schemas.microsoft.com/office/drawing/2014/main" id="{75E6CB29-6E79-3B02-4CC5-B81C717E8D74}"/>
                </a:ext>
              </a:extLst>
            </p:cNvPr>
            <p:cNvGrpSpPr/>
            <p:nvPr/>
          </p:nvGrpSpPr>
          <p:grpSpPr>
            <a:xfrm>
              <a:off x="-2037673" y="3112735"/>
              <a:ext cx="51722" cy="51815"/>
              <a:chOff x="-2037673" y="3112735"/>
              <a:chExt cx="51722" cy="51815"/>
            </a:xfrm>
          </p:grpSpPr>
          <p:sp>
            <p:nvSpPr>
              <p:cNvPr id="34598" name="Freeform 34597">
                <a:extLst>
                  <a:ext uri="{FF2B5EF4-FFF2-40B4-BE49-F238E27FC236}">
                    <a16:creationId xmlns:a16="http://schemas.microsoft.com/office/drawing/2014/main" id="{F5AB8C7A-EAA3-A1A8-5913-55B0D42302EA}"/>
                  </a:ext>
                </a:extLst>
              </p:cNvPr>
              <p:cNvSpPr/>
              <p:nvPr/>
            </p:nvSpPr>
            <p:spPr>
              <a:xfrm>
                <a:off x="-2037673"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99" name="Freeform 34598">
                <a:extLst>
                  <a:ext uri="{FF2B5EF4-FFF2-40B4-BE49-F238E27FC236}">
                    <a16:creationId xmlns:a16="http://schemas.microsoft.com/office/drawing/2014/main" id="{25676179-F63E-8DF5-AF9C-A29CB804F608}"/>
                  </a:ext>
                </a:extLst>
              </p:cNvPr>
              <p:cNvSpPr/>
              <p:nvPr/>
            </p:nvSpPr>
            <p:spPr>
              <a:xfrm>
                <a:off x="-201181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49" name="Graphic 45">
              <a:extLst>
                <a:ext uri="{FF2B5EF4-FFF2-40B4-BE49-F238E27FC236}">
                  <a16:creationId xmlns:a16="http://schemas.microsoft.com/office/drawing/2014/main" id="{54429540-1A78-7B71-65BC-D190B1AB8727}"/>
                </a:ext>
              </a:extLst>
            </p:cNvPr>
            <p:cNvGrpSpPr/>
            <p:nvPr/>
          </p:nvGrpSpPr>
          <p:grpSpPr>
            <a:xfrm>
              <a:off x="-2068574" y="3112735"/>
              <a:ext cx="51722" cy="51815"/>
              <a:chOff x="-2068574" y="3112735"/>
              <a:chExt cx="51722" cy="51815"/>
            </a:xfrm>
          </p:grpSpPr>
          <p:sp>
            <p:nvSpPr>
              <p:cNvPr id="34596" name="Freeform 34595">
                <a:extLst>
                  <a:ext uri="{FF2B5EF4-FFF2-40B4-BE49-F238E27FC236}">
                    <a16:creationId xmlns:a16="http://schemas.microsoft.com/office/drawing/2014/main" id="{5618C401-9B4E-E5C4-B41A-37ACFB848AE1}"/>
                  </a:ext>
                </a:extLst>
              </p:cNvPr>
              <p:cNvSpPr/>
              <p:nvPr/>
            </p:nvSpPr>
            <p:spPr>
              <a:xfrm>
                <a:off x="-206857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97" name="Freeform 34596">
                <a:extLst>
                  <a:ext uri="{FF2B5EF4-FFF2-40B4-BE49-F238E27FC236}">
                    <a16:creationId xmlns:a16="http://schemas.microsoft.com/office/drawing/2014/main" id="{DC705579-470D-15EE-3BC3-7EA7BB23A23B}"/>
                  </a:ext>
                </a:extLst>
              </p:cNvPr>
              <p:cNvSpPr/>
              <p:nvPr/>
            </p:nvSpPr>
            <p:spPr>
              <a:xfrm>
                <a:off x="-204271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0" name="Graphic 45">
              <a:extLst>
                <a:ext uri="{FF2B5EF4-FFF2-40B4-BE49-F238E27FC236}">
                  <a16:creationId xmlns:a16="http://schemas.microsoft.com/office/drawing/2014/main" id="{B26F06E0-A940-C16C-ECAB-B08369AA5FA1}"/>
                </a:ext>
              </a:extLst>
            </p:cNvPr>
            <p:cNvGrpSpPr/>
            <p:nvPr/>
          </p:nvGrpSpPr>
          <p:grpSpPr>
            <a:xfrm>
              <a:off x="-2073423" y="3112735"/>
              <a:ext cx="51722" cy="51815"/>
              <a:chOff x="-2073423" y="3112735"/>
              <a:chExt cx="51722" cy="51815"/>
            </a:xfrm>
          </p:grpSpPr>
          <p:sp>
            <p:nvSpPr>
              <p:cNvPr id="34594" name="Freeform 34593">
                <a:extLst>
                  <a:ext uri="{FF2B5EF4-FFF2-40B4-BE49-F238E27FC236}">
                    <a16:creationId xmlns:a16="http://schemas.microsoft.com/office/drawing/2014/main" id="{166880A5-E99E-B57D-F767-4B0C765CFF48}"/>
                  </a:ext>
                </a:extLst>
              </p:cNvPr>
              <p:cNvSpPr/>
              <p:nvPr/>
            </p:nvSpPr>
            <p:spPr>
              <a:xfrm>
                <a:off x="-2073423"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95" name="Freeform 34594">
                <a:extLst>
                  <a:ext uri="{FF2B5EF4-FFF2-40B4-BE49-F238E27FC236}">
                    <a16:creationId xmlns:a16="http://schemas.microsoft.com/office/drawing/2014/main" id="{B0CE5355-ED6A-27A3-1AF1-6FBE12959E33}"/>
                  </a:ext>
                </a:extLst>
              </p:cNvPr>
              <p:cNvSpPr/>
              <p:nvPr/>
            </p:nvSpPr>
            <p:spPr>
              <a:xfrm>
                <a:off x="-2047562"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1" name="Graphic 45">
              <a:extLst>
                <a:ext uri="{FF2B5EF4-FFF2-40B4-BE49-F238E27FC236}">
                  <a16:creationId xmlns:a16="http://schemas.microsoft.com/office/drawing/2014/main" id="{2A3A5270-7156-E71C-47C8-D6E453ADCA28}"/>
                </a:ext>
              </a:extLst>
            </p:cNvPr>
            <p:cNvGrpSpPr/>
            <p:nvPr/>
          </p:nvGrpSpPr>
          <p:grpSpPr>
            <a:xfrm>
              <a:off x="-2077131" y="3112735"/>
              <a:ext cx="51818" cy="51815"/>
              <a:chOff x="-2077131" y="3112735"/>
              <a:chExt cx="51818" cy="51815"/>
            </a:xfrm>
          </p:grpSpPr>
          <p:sp>
            <p:nvSpPr>
              <p:cNvPr id="34592" name="Freeform 34591">
                <a:extLst>
                  <a:ext uri="{FF2B5EF4-FFF2-40B4-BE49-F238E27FC236}">
                    <a16:creationId xmlns:a16="http://schemas.microsoft.com/office/drawing/2014/main" id="{9B5F5AD9-58B9-F951-074E-0ACE8741C04A}"/>
                  </a:ext>
                </a:extLst>
              </p:cNvPr>
              <p:cNvSpPr/>
              <p:nvPr/>
            </p:nvSpPr>
            <p:spPr>
              <a:xfrm>
                <a:off x="-2077131"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93" name="Freeform 34592">
                <a:extLst>
                  <a:ext uri="{FF2B5EF4-FFF2-40B4-BE49-F238E27FC236}">
                    <a16:creationId xmlns:a16="http://schemas.microsoft.com/office/drawing/2014/main" id="{90FBF4FF-D781-B771-148C-66FF336F5CA4}"/>
                  </a:ext>
                </a:extLst>
              </p:cNvPr>
              <p:cNvSpPr/>
              <p:nvPr/>
            </p:nvSpPr>
            <p:spPr>
              <a:xfrm>
                <a:off x="-205117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2" name="Graphic 45">
              <a:extLst>
                <a:ext uri="{FF2B5EF4-FFF2-40B4-BE49-F238E27FC236}">
                  <a16:creationId xmlns:a16="http://schemas.microsoft.com/office/drawing/2014/main" id="{09127361-7C4E-E519-DEEF-2F5E9E48CBC4}"/>
                </a:ext>
              </a:extLst>
            </p:cNvPr>
            <p:cNvGrpSpPr/>
            <p:nvPr/>
          </p:nvGrpSpPr>
          <p:grpSpPr>
            <a:xfrm>
              <a:off x="-2079318" y="3112735"/>
              <a:ext cx="51722" cy="51815"/>
              <a:chOff x="-2079318" y="3112735"/>
              <a:chExt cx="51722" cy="51815"/>
            </a:xfrm>
          </p:grpSpPr>
          <p:sp>
            <p:nvSpPr>
              <p:cNvPr id="34590" name="Freeform 34589">
                <a:extLst>
                  <a:ext uri="{FF2B5EF4-FFF2-40B4-BE49-F238E27FC236}">
                    <a16:creationId xmlns:a16="http://schemas.microsoft.com/office/drawing/2014/main" id="{FC4B15B5-F20C-DFE2-B124-242277822B3D}"/>
                  </a:ext>
                </a:extLst>
              </p:cNvPr>
              <p:cNvSpPr/>
              <p:nvPr/>
            </p:nvSpPr>
            <p:spPr>
              <a:xfrm>
                <a:off x="-2079318"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91" name="Freeform 34590">
                <a:extLst>
                  <a:ext uri="{FF2B5EF4-FFF2-40B4-BE49-F238E27FC236}">
                    <a16:creationId xmlns:a16="http://schemas.microsoft.com/office/drawing/2014/main" id="{9AFBE3F8-4E39-164A-BAA1-BF02770542F3}"/>
                  </a:ext>
                </a:extLst>
              </p:cNvPr>
              <p:cNvSpPr/>
              <p:nvPr/>
            </p:nvSpPr>
            <p:spPr>
              <a:xfrm>
                <a:off x="-2053456"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3" name="Graphic 45">
              <a:extLst>
                <a:ext uri="{FF2B5EF4-FFF2-40B4-BE49-F238E27FC236}">
                  <a16:creationId xmlns:a16="http://schemas.microsoft.com/office/drawing/2014/main" id="{3FF18DA8-21EB-AEF7-4141-3D7868CADFE5}"/>
                </a:ext>
              </a:extLst>
            </p:cNvPr>
            <p:cNvGrpSpPr/>
            <p:nvPr/>
          </p:nvGrpSpPr>
          <p:grpSpPr>
            <a:xfrm>
              <a:off x="-2089777" y="3112735"/>
              <a:ext cx="51722" cy="51815"/>
              <a:chOff x="-2089777" y="3112735"/>
              <a:chExt cx="51722" cy="51815"/>
            </a:xfrm>
          </p:grpSpPr>
          <p:sp>
            <p:nvSpPr>
              <p:cNvPr id="34588" name="Freeform 34587">
                <a:extLst>
                  <a:ext uri="{FF2B5EF4-FFF2-40B4-BE49-F238E27FC236}">
                    <a16:creationId xmlns:a16="http://schemas.microsoft.com/office/drawing/2014/main" id="{C5893D6E-D3FA-93FB-69F2-7A48136BEDCD}"/>
                  </a:ext>
                </a:extLst>
              </p:cNvPr>
              <p:cNvSpPr/>
              <p:nvPr/>
            </p:nvSpPr>
            <p:spPr>
              <a:xfrm>
                <a:off x="-2089777"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89" name="Freeform 34588">
                <a:extLst>
                  <a:ext uri="{FF2B5EF4-FFF2-40B4-BE49-F238E27FC236}">
                    <a16:creationId xmlns:a16="http://schemas.microsoft.com/office/drawing/2014/main" id="{3FB50244-1FA4-4E66-B274-2B4E48DE05B0}"/>
                  </a:ext>
                </a:extLst>
              </p:cNvPr>
              <p:cNvSpPr/>
              <p:nvPr/>
            </p:nvSpPr>
            <p:spPr>
              <a:xfrm>
                <a:off x="-206391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4" name="Graphic 45">
              <a:extLst>
                <a:ext uri="{FF2B5EF4-FFF2-40B4-BE49-F238E27FC236}">
                  <a16:creationId xmlns:a16="http://schemas.microsoft.com/office/drawing/2014/main" id="{9C89F615-8DDC-30BD-5928-E0411313CC20}"/>
                </a:ext>
              </a:extLst>
            </p:cNvPr>
            <p:cNvGrpSpPr/>
            <p:nvPr/>
          </p:nvGrpSpPr>
          <p:grpSpPr>
            <a:xfrm>
              <a:off x="-2092819" y="3112735"/>
              <a:ext cx="51722" cy="51815"/>
              <a:chOff x="-2092819" y="3112735"/>
              <a:chExt cx="51722" cy="51815"/>
            </a:xfrm>
          </p:grpSpPr>
          <p:sp>
            <p:nvSpPr>
              <p:cNvPr id="34586" name="Freeform 34585">
                <a:extLst>
                  <a:ext uri="{FF2B5EF4-FFF2-40B4-BE49-F238E27FC236}">
                    <a16:creationId xmlns:a16="http://schemas.microsoft.com/office/drawing/2014/main" id="{D187C882-952E-469E-5B55-455D353574C5}"/>
                  </a:ext>
                </a:extLst>
              </p:cNvPr>
              <p:cNvSpPr/>
              <p:nvPr/>
            </p:nvSpPr>
            <p:spPr>
              <a:xfrm>
                <a:off x="-2092819"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87" name="Freeform 34586">
                <a:extLst>
                  <a:ext uri="{FF2B5EF4-FFF2-40B4-BE49-F238E27FC236}">
                    <a16:creationId xmlns:a16="http://schemas.microsoft.com/office/drawing/2014/main" id="{100F6566-8993-ED70-1806-44B43A7BF384}"/>
                  </a:ext>
                </a:extLst>
              </p:cNvPr>
              <p:cNvSpPr/>
              <p:nvPr/>
            </p:nvSpPr>
            <p:spPr>
              <a:xfrm>
                <a:off x="-2066958"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5" name="Graphic 45">
              <a:extLst>
                <a:ext uri="{FF2B5EF4-FFF2-40B4-BE49-F238E27FC236}">
                  <a16:creationId xmlns:a16="http://schemas.microsoft.com/office/drawing/2014/main" id="{B7822DF0-D6B0-E441-97A2-DFAEAB336367}"/>
                </a:ext>
              </a:extLst>
            </p:cNvPr>
            <p:cNvGrpSpPr/>
            <p:nvPr/>
          </p:nvGrpSpPr>
          <p:grpSpPr>
            <a:xfrm>
              <a:off x="-2095196" y="3112735"/>
              <a:ext cx="51818" cy="51815"/>
              <a:chOff x="-2095196" y="3112735"/>
              <a:chExt cx="51818" cy="51815"/>
            </a:xfrm>
          </p:grpSpPr>
          <p:sp>
            <p:nvSpPr>
              <p:cNvPr id="34584" name="Freeform 34583">
                <a:extLst>
                  <a:ext uri="{FF2B5EF4-FFF2-40B4-BE49-F238E27FC236}">
                    <a16:creationId xmlns:a16="http://schemas.microsoft.com/office/drawing/2014/main" id="{FCB6582C-CCC8-D5BC-A6CE-F46869024F96}"/>
                  </a:ext>
                </a:extLst>
              </p:cNvPr>
              <p:cNvSpPr/>
              <p:nvPr/>
            </p:nvSpPr>
            <p:spPr>
              <a:xfrm>
                <a:off x="-2095196"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85" name="Freeform 34584">
                <a:extLst>
                  <a:ext uri="{FF2B5EF4-FFF2-40B4-BE49-F238E27FC236}">
                    <a16:creationId xmlns:a16="http://schemas.microsoft.com/office/drawing/2014/main" id="{00A3A65F-01C7-4A7E-2FB2-2C2E41F85FD3}"/>
                  </a:ext>
                </a:extLst>
              </p:cNvPr>
              <p:cNvSpPr/>
              <p:nvPr/>
            </p:nvSpPr>
            <p:spPr>
              <a:xfrm>
                <a:off x="-2069335"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6" name="Graphic 45">
              <a:extLst>
                <a:ext uri="{FF2B5EF4-FFF2-40B4-BE49-F238E27FC236}">
                  <a16:creationId xmlns:a16="http://schemas.microsoft.com/office/drawing/2014/main" id="{B10AED50-53A7-4074-E1D4-97A07CFF5F32}"/>
                </a:ext>
              </a:extLst>
            </p:cNvPr>
            <p:cNvGrpSpPr/>
            <p:nvPr/>
          </p:nvGrpSpPr>
          <p:grpSpPr>
            <a:xfrm>
              <a:off x="-2115638" y="3112735"/>
              <a:ext cx="51722" cy="51815"/>
              <a:chOff x="-2115638" y="3112735"/>
              <a:chExt cx="51722" cy="51815"/>
            </a:xfrm>
          </p:grpSpPr>
          <p:sp>
            <p:nvSpPr>
              <p:cNvPr id="34582" name="Freeform 34581">
                <a:extLst>
                  <a:ext uri="{FF2B5EF4-FFF2-40B4-BE49-F238E27FC236}">
                    <a16:creationId xmlns:a16="http://schemas.microsoft.com/office/drawing/2014/main" id="{A479B7AA-8729-8D28-E85B-F4EC87D09EC4}"/>
                  </a:ext>
                </a:extLst>
              </p:cNvPr>
              <p:cNvSpPr/>
              <p:nvPr/>
            </p:nvSpPr>
            <p:spPr>
              <a:xfrm>
                <a:off x="-2115638"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83" name="Freeform 34582">
                <a:extLst>
                  <a:ext uri="{FF2B5EF4-FFF2-40B4-BE49-F238E27FC236}">
                    <a16:creationId xmlns:a16="http://schemas.microsoft.com/office/drawing/2014/main" id="{05C3E3B1-7EED-2222-9ABB-AA4F0B965AB1}"/>
                  </a:ext>
                </a:extLst>
              </p:cNvPr>
              <p:cNvSpPr/>
              <p:nvPr/>
            </p:nvSpPr>
            <p:spPr>
              <a:xfrm>
                <a:off x="-2089777"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7" name="Graphic 45">
              <a:extLst>
                <a:ext uri="{FF2B5EF4-FFF2-40B4-BE49-F238E27FC236}">
                  <a16:creationId xmlns:a16="http://schemas.microsoft.com/office/drawing/2014/main" id="{56ACB235-E54E-F169-97A7-758AAC3AB71A}"/>
                </a:ext>
              </a:extLst>
            </p:cNvPr>
            <p:cNvGrpSpPr/>
            <p:nvPr/>
          </p:nvGrpSpPr>
          <p:grpSpPr>
            <a:xfrm>
              <a:off x="-2131611" y="3112735"/>
              <a:ext cx="51722" cy="51815"/>
              <a:chOff x="-2131611" y="3112735"/>
              <a:chExt cx="51722" cy="51815"/>
            </a:xfrm>
          </p:grpSpPr>
          <p:sp>
            <p:nvSpPr>
              <p:cNvPr id="34580" name="Freeform 34579">
                <a:extLst>
                  <a:ext uri="{FF2B5EF4-FFF2-40B4-BE49-F238E27FC236}">
                    <a16:creationId xmlns:a16="http://schemas.microsoft.com/office/drawing/2014/main" id="{5B7A8F88-6F9C-2330-FF56-A7A13F5C817D}"/>
                  </a:ext>
                </a:extLst>
              </p:cNvPr>
              <p:cNvSpPr/>
              <p:nvPr/>
            </p:nvSpPr>
            <p:spPr>
              <a:xfrm>
                <a:off x="-2131611"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81" name="Freeform 34580">
                <a:extLst>
                  <a:ext uri="{FF2B5EF4-FFF2-40B4-BE49-F238E27FC236}">
                    <a16:creationId xmlns:a16="http://schemas.microsoft.com/office/drawing/2014/main" id="{56FD1452-EDEF-B8CB-F3AB-C8E805BC87E3}"/>
                  </a:ext>
                </a:extLst>
              </p:cNvPr>
              <p:cNvSpPr/>
              <p:nvPr/>
            </p:nvSpPr>
            <p:spPr>
              <a:xfrm>
                <a:off x="-2105750"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8" name="Graphic 45">
              <a:extLst>
                <a:ext uri="{FF2B5EF4-FFF2-40B4-BE49-F238E27FC236}">
                  <a16:creationId xmlns:a16="http://schemas.microsoft.com/office/drawing/2014/main" id="{3C5C684E-296B-A056-1567-2EAD9BEE78AD}"/>
                </a:ext>
              </a:extLst>
            </p:cNvPr>
            <p:cNvGrpSpPr/>
            <p:nvPr/>
          </p:nvGrpSpPr>
          <p:grpSpPr>
            <a:xfrm>
              <a:off x="-2147204" y="3112735"/>
              <a:ext cx="51722" cy="51815"/>
              <a:chOff x="-2147204" y="3112735"/>
              <a:chExt cx="51722" cy="51815"/>
            </a:xfrm>
          </p:grpSpPr>
          <p:sp>
            <p:nvSpPr>
              <p:cNvPr id="34578" name="Freeform 34577">
                <a:extLst>
                  <a:ext uri="{FF2B5EF4-FFF2-40B4-BE49-F238E27FC236}">
                    <a16:creationId xmlns:a16="http://schemas.microsoft.com/office/drawing/2014/main" id="{B6DC8250-20DC-FE24-0FC7-5711577B4B4E}"/>
                  </a:ext>
                </a:extLst>
              </p:cNvPr>
              <p:cNvSpPr/>
              <p:nvPr/>
            </p:nvSpPr>
            <p:spPr>
              <a:xfrm>
                <a:off x="-214720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79" name="Freeform 34578">
                <a:extLst>
                  <a:ext uri="{FF2B5EF4-FFF2-40B4-BE49-F238E27FC236}">
                    <a16:creationId xmlns:a16="http://schemas.microsoft.com/office/drawing/2014/main" id="{85DC2D87-000B-74A8-3395-B7A88B4121F1}"/>
                  </a:ext>
                </a:extLst>
              </p:cNvPr>
              <p:cNvSpPr/>
              <p:nvPr/>
            </p:nvSpPr>
            <p:spPr>
              <a:xfrm>
                <a:off x="-2121343"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59" name="Graphic 45">
              <a:extLst>
                <a:ext uri="{FF2B5EF4-FFF2-40B4-BE49-F238E27FC236}">
                  <a16:creationId xmlns:a16="http://schemas.microsoft.com/office/drawing/2014/main" id="{C9E12C94-FA89-90FA-EA60-3C87B32E6927}"/>
                </a:ext>
              </a:extLst>
            </p:cNvPr>
            <p:cNvGrpSpPr/>
            <p:nvPr/>
          </p:nvGrpSpPr>
          <p:grpSpPr>
            <a:xfrm>
              <a:off x="-2151103" y="3112735"/>
              <a:ext cx="51722" cy="51815"/>
              <a:chOff x="-2151103" y="3112735"/>
              <a:chExt cx="51722" cy="51815"/>
            </a:xfrm>
          </p:grpSpPr>
          <p:sp>
            <p:nvSpPr>
              <p:cNvPr id="34576" name="Freeform 34575">
                <a:extLst>
                  <a:ext uri="{FF2B5EF4-FFF2-40B4-BE49-F238E27FC236}">
                    <a16:creationId xmlns:a16="http://schemas.microsoft.com/office/drawing/2014/main" id="{CE264939-5905-1FA4-654C-9E22F6D0C862}"/>
                  </a:ext>
                </a:extLst>
              </p:cNvPr>
              <p:cNvSpPr/>
              <p:nvPr/>
            </p:nvSpPr>
            <p:spPr>
              <a:xfrm>
                <a:off x="-2151103"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77" name="Freeform 34576">
                <a:extLst>
                  <a:ext uri="{FF2B5EF4-FFF2-40B4-BE49-F238E27FC236}">
                    <a16:creationId xmlns:a16="http://schemas.microsoft.com/office/drawing/2014/main" id="{8DB5E007-E176-2F78-C045-C23312650AC2}"/>
                  </a:ext>
                </a:extLst>
              </p:cNvPr>
              <p:cNvSpPr/>
              <p:nvPr/>
            </p:nvSpPr>
            <p:spPr>
              <a:xfrm>
                <a:off x="-2125241"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0" name="Graphic 45">
              <a:extLst>
                <a:ext uri="{FF2B5EF4-FFF2-40B4-BE49-F238E27FC236}">
                  <a16:creationId xmlns:a16="http://schemas.microsoft.com/office/drawing/2014/main" id="{65D7C5E0-2182-656F-D79B-F78E39BDF50F}"/>
                </a:ext>
              </a:extLst>
            </p:cNvPr>
            <p:cNvGrpSpPr/>
            <p:nvPr/>
          </p:nvGrpSpPr>
          <p:grpSpPr>
            <a:xfrm>
              <a:off x="-2153004" y="3112735"/>
              <a:ext cx="51722" cy="51815"/>
              <a:chOff x="-2153004" y="3112735"/>
              <a:chExt cx="51722" cy="51815"/>
            </a:xfrm>
          </p:grpSpPr>
          <p:sp>
            <p:nvSpPr>
              <p:cNvPr id="34574" name="Freeform 34573">
                <a:extLst>
                  <a:ext uri="{FF2B5EF4-FFF2-40B4-BE49-F238E27FC236}">
                    <a16:creationId xmlns:a16="http://schemas.microsoft.com/office/drawing/2014/main" id="{D0E1F719-4793-8B1D-2630-E03552FA5CA2}"/>
                  </a:ext>
                </a:extLst>
              </p:cNvPr>
              <p:cNvSpPr/>
              <p:nvPr/>
            </p:nvSpPr>
            <p:spPr>
              <a:xfrm>
                <a:off x="-2153004"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75" name="Freeform 34574">
                <a:extLst>
                  <a:ext uri="{FF2B5EF4-FFF2-40B4-BE49-F238E27FC236}">
                    <a16:creationId xmlns:a16="http://schemas.microsoft.com/office/drawing/2014/main" id="{2A34395A-8BA8-F8ED-4695-5239B35A23DE}"/>
                  </a:ext>
                </a:extLst>
              </p:cNvPr>
              <p:cNvSpPr/>
              <p:nvPr/>
            </p:nvSpPr>
            <p:spPr>
              <a:xfrm>
                <a:off x="-2127143"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1" name="Graphic 45">
              <a:extLst>
                <a:ext uri="{FF2B5EF4-FFF2-40B4-BE49-F238E27FC236}">
                  <a16:creationId xmlns:a16="http://schemas.microsoft.com/office/drawing/2014/main" id="{F298B60F-D434-BD9E-B85D-572EF7F1BDDD}"/>
                </a:ext>
              </a:extLst>
            </p:cNvPr>
            <p:cNvGrpSpPr/>
            <p:nvPr/>
          </p:nvGrpSpPr>
          <p:grpSpPr>
            <a:xfrm>
              <a:off x="-2162607" y="3112735"/>
              <a:ext cx="51722" cy="51815"/>
              <a:chOff x="-2162607" y="3112735"/>
              <a:chExt cx="51722" cy="51815"/>
            </a:xfrm>
          </p:grpSpPr>
          <p:sp>
            <p:nvSpPr>
              <p:cNvPr id="34572" name="Freeform 34571">
                <a:extLst>
                  <a:ext uri="{FF2B5EF4-FFF2-40B4-BE49-F238E27FC236}">
                    <a16:creationId xmlns:a16="http://schemas.microsoft.com/office/drawing/2014/main" id="{3233AAD6-79B5-8243-7D5D-000A8CE219C9}"/>
                  </a:ext>
                </a:extLst>
              </p:cNvPr>
              <p:cNvSpPr/>
              <p:nvPr/>
            </p:nvSpPr>
            <p:spPr>
              <a:xfrm>
                <a:off x="-2162607"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73" name="Freeform 34572">
                <a:extLst>
                  <a:ext uri="{FF2B5EF4-FFF2-40B4-BE49-F238E27FC236}">
                    <a16:creationId xmlns:a16="http://schemas.microsoft.com/office/drawing/2014/main" id="{00344AA4-FCB1-BFCE-E750-21E3146616D4}"/>
                  </a:ext>
                </a:extLst>
              </p:cNvPr>
              <p:cNvSpPr/>
              <p:nvPr/>
            </p:nvSpPr>
            <p:spPr>
              <a:xfrm>
                <a:off x="-2136746"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2" name="Graphic 45">
              <a:extLst>
                <a:ext uri="{FF2B5EF4-FFF2-40B4-BE49-F238E27FC236}">
                  <a16:creationId xmlns:a16="http://schemas.microsoft.com/office/drawing/2014/main" id="{CBF95CD2-7DE2-1EED-D58D-29D86E42ACC5}"/>
                </a:ext>
              </a:extLst>
            </p:cNvPr>
            <p:cNvGrpSpPr/>
            <p:nvPr/>
          </p:nvGrpSpPr>
          <p:grpSpPr>
            <a:xfrm>
              <a:off x="-2166125" y="3112735"/>
              <a:ext cx="51722" cy="51815"/>
              <a:chOff x="-2166125" y="3112735"/>
              <a:chExt cx="51722" cy="51815"/>
            </a:xfrm>
          </p:grpSpPr>
          <p:sp>
            <p:nvSpPr>
              <p:cNvPr id="34570" name="Freeform 34569">
                <a:extLst>
                  <a:ext uri="{FF2B5EF4-FFF2-40B4-BE49-F238E27FC236}">
                    <a16:creationId xmlns:a16="http://schemas.microsoft.com/office/drawing/2014/main" id="{8437A664-10BA-7356-88FC-EAE5201B8324}"/>
                  </a:ext>
                </a:extLst>
              </p:cNvPr>
              <p:cNvSpPr/>
              <p:nvPr/>
            </p:nvSpPr>
            <p:spPr>
              <a:xfrm>
                <a:off x="-2166125" y="31386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71" name="Freeform 34570">
                <a:extLst>
                  <a:ext uri="{FF2B5EF4-FFF2-40B4-BE49-F238E27FC236}">
                    <a16:creationId xmlns:a16="http://schemas.microsoft.com/office/drawing/2014/main" id="{96AA8177-4C6C-A498-68D5-F5DE1981A42D}"/>
                  </a:ext>
                </a:extLst>
              </p:cNvPr>
              <p:cNvSpPr/>
              <p:nvPr/>
            </p:nvSpPr>
            <p:spPr>
              <a:xfrm>
                <a:off x="-2140264"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3" name="Graphic 45">
              <a:extLst>
                <a:ext uri="{FF2B5EF4-FFF2-40B4-BE49-F238E27FC236}">
                  <a16:creationId xmlns:a16="http://schemas.microsoft.com/office/drawing/2014/main" id="{56EC5412-B2E2-0165-3D48-798067416692}"/>
                </a:ext>
              </a:extLst>
            </p:cNvPr>
            <p:cNvGrpSpPr/>
            <p:nvPr/>
          </p:nvGrpSpPr>
          <p:grpSpPr>
            <a:xfrm>
              <a:off x="-2168502" y="3112735"/>
              <a:ext cx="51818" cy="51815"/>
              <a:chOff x="-2168502" y="3112735"/>
              <a:chExt cx="51818" cy="51815"/>
            </a:xfrm>
          </p:grpSpPr>
          <p:sp>
            <p:nvSpPr>
              <p:cNvPr id="34568" name="Freeform 34567">
                <a:extLst>
                  <a:ext uri="{FF2B5EF4-FFF2-40B4-BE49-F238E27FC236}">
                    <a16:creationId xmlns:a16="http://schemas.microsoft.com/office/drawing/2014/main" id="{438B677B-2330-265E-0FF4-56ECFAD327B9}"/>
                  </a:ext>
                </a:extLst>
              </p:cNvPr>
              <p:cNvSpPr/>
              <p:nvPr/>
            </p:nvSpPr>
            <p:spPr>
              <a:xfrm>
                <a:off x="-2168502" y="313864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69" name="Freeform 34568">
                <a:extLst>
                  <a:ext uri="{FF2B5EF4-FFF2-40B4-BE49-F238E27FC236}">
                    <a16:creationId xmlns:a16="http://schemas.microsoft.com/office/drawing/2014/main" id="{CB3C51DC-945B-FE58-B457-1C2F147E2F3B}"/>
                  </a:ext>
                </a:extLst>
              </p:cNvPr>
              <p:cNvSpPr/>
              <p:nvPr/>
            </p:nvSpPr>
            <p:spPr>
              <a:xfrm>
                <a:off x="-2142641" y="311273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4" name="Graphic 45">
              <a:extLst>
                <a:ext uri="{FF2B5EF4-FFF2-40B4-BE49-F238E27FC236}">
                  <a16:creationId xmlns:a16="http://schemas.microsoft.com/office/drawing/2014/main" id="{564191E1-90D3-00A4-D564-2216D9819F85}"/>
                </a:ext>
              </a:extLst>
            </p:cNvPr>
            <p:cNvGrpSpPr/>
            <p:nvPr/>
          </p:nvGrpSpPr>
          <p:grpSpPr>
            <a:xfrm>
              <a:off x="-2183334" y="3113212"/>
              <a:ext cx="51722" cy="51815"/>
              <a:chOff x="-2183334" y="3113212"/>
              <a:chExt cx="51722" cy="51815"/>
            </a:xfrm>
          </p:grpSpPr>
          <p:sp>
            <p:nvSpPr>
              <p:cNvPr id="34566" name="Freeform 34565">
                <a:extLst>
                  <a:ext uri="{FF2B5EF4-FFF2-40B4-BE49-F238E27FC236}">
                    <a16:creationId xmlns:a16="http://schemas.microsoft.com/office/drawing/2014/main" id="{79AB93BE-D706-6E5D-BF17-2B423CA1B5C6}"/>
                  </a:ext>
                </a:extLst>
              </p:cNvPr>
              <p:cNvSpPr/>
              <p:nvPr/>
            </p:nvSpPr>
            <p:spPr>
              <a:xfrm>
                <a:off x="-2183334"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67" name="Freeform 34566">
                <a:extLst>
                  <a:ext uri="{FF2B5EF4-FFF2-40B4-BE49-F238E27FC236}">
                    <a16:creationId xmlns:a16="http://schemas.microsoft.com/office/drawing/2014/main" id="{8D7BE104-A5D2-571A-E728-4C0A9C184E59}"/>
                  </a:ext>
                </a:extLst>
              </p:cNvPr>
              <p:cNvSpPr/>
              <p:nvPr/>
            </p:nvSpPr>
            <p:spPr>
              <a:xfrm>
                <a:off x="-2157473"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5" name="Graphic 45">
              <a:extLst>
                <a:ext uri="{FF2B5EF4-FFF2-40B4-BE49-F238E27FC236}">
                  <a16:creationId xmlns:a16="http://schemas.microsoft.com/office/drawing/2014/main" id="{B582D25B-693F-F09B-6485-10756C55CDD5}"/>
                </a:ext>
              </a:extLst>
            </p:cNvPr>
            <p:cNvGrpSpPr/>
            <p:nvPr/>
          </p:nvGrpSpPr>
          <p:grpSpPr>
            <a:xfrm>
              <a:off x="-2192272" y="3113212"/>
              <a:ext cx="51818" cy="51815"/>
              <a:chOff x="-2192272" y="3113212"/>
              <a:chExt cx="51818" cy="51815"/>
            </a:xfrm>
          </p:grpSpPr>
          <p:sp>
            <p:nvSpPr>
              <p:cNvPr id="34564" name="Freeform 34563">
                <a:extLst>
                  <a:ext uri="{FF2B5EF4-FFF2-40B4-BE49-F238E27FC236}">
                    <a16:creationId xmlns:a16="http://schemas.microsoft.com/office/drawing/2014/main" id="{09FA3A1A-AD35-77E5-C9CD-C6FF61AFC6F9}"/>
                  </a:ext>
                </a:extLst>
              </p:cNvPr>
              <p:cNvSpPr/>
              <p:nvPr/>
            </p:nvSpPr>
            <p:spPr>
              <a:xfrm>
                <a:off x="-2192272"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65" name="Freeform 34564">
                <a:extLst>
                  <a:ext uri="{FF2B5EF4-FFF2-40B4-BE49-F238E27FC236}">
                    <a16:creationId xmlns:a16="http://schemas.microsoft.com/office/drawing/2014/main" id="{63B33428-D3F9-03D6-424C-75C4B4ABE0C9}"/>
                  </a:ext>
                </a:extLst>
              </p:cNvPr>
              <p:cNvSpPr/>
              <p:nvPr/>
            </p:nvSpPr>
            <p:spPr>
              <a:xfrm>
                <a:off x="-2166410"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6" name="Graphic 45">
              <a:extLst>
                <a:ext uri="{FF2B5EF4-FFF2-40B4-BE49-F238E27FC236}">
                  <a16:creationId xmlns:a16="http://schemas.microsoft.com/office/drawing/2014/main" id="{9EDBF9E1-3831-331D-EBEA-D2CDBBF1A288}"/>
                </a:ext>
              </a:extLst>
            </p:cNvPr>
            <p:cNvGrpSpPr/>
            <p:nvPr/>
          </p:nvGrpSpPr>
          <p:grpSpPr>
            <a:xfrm>
              <a:off x="-2201114" y="3113212"/>
              <a:ext cx="51722" cy="51815"/>
              <a:chOff x="-2201114" y="3113212"/>
              <a:chExt cx="51722" cy="51815"/>
            </a:xfrm>
          </p:grpSpPr>
          <p:sp>
            <p:nvSpPr>
              <p:cNvPr id="34562" name="Freeform 34561">
                <a:extLst>
                  <a:ext uri="{FF2B5EF4-FFF2-40B4-BE49-F238E27FC236}">
                    <a16:creationId xmlns:a16="http://schemas.microsoft.com/office/drawing/2014/main" id="{3D95EB90-C244-1E16-D736-D42AFE7E2D90}"/>
                  </a:ext>
                </a:extLst>
              </p:cNvPr>
              <p:cNvSpPr/>
              <p:nvPr/>
            </p:nvSpPr>
            <p:spPr>
              <a:xfrm>
                <a:off x="-2201114"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63" name="Freeform 34562">
                <a:extLst>
                  <a:ext uri="{FF2B5EF4-FFF2-40B4-BE49-F238E27FC236}">
                    <a16:creationId xmlns:a16="http://schemas.microsoft.com/office/drawing/2014/main" id="{78516739-C803-C345-609E-F3DF3CC1A19D}"/>
                  </a:ext>
                </a:extLst>
              </p:cNvPr>
              <p:cNvSpPr/>
              <p:nvPr/>
            </p:nvSpPr>
            <p:spPr>
              <a:xfrm>
                <a:off x="-2175253"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7" name="Graphic 45">
              <a:extLst>
                <a:ext uri="{FF2B5EF4-FFF2-40B4-BE49-F238E27FC236}">
                  <a16:creationId xmlns:a16="http://schemas.microsoft.com/office/drawing/2014/main" id="{7623749D-0B61-F18F-8C3D-A46BCE14AA89}"/>
                </a:ext>
              </a:extLst>
            </p:cNvPr>
            <p:cNvGrpSpPr/>
            <p:nvPr/>
          </p:nvGrpSpPr>
          <p:grpSpPr>
            <a:xfrm>
              <a:off x="-2209956" y="3113212"/>
              <a:ext cx="51722" cy="51815"/>
              <a:chOff x="-2209956" y="3113212"/>
              <a:chExt cx="51722" cy="51815"/>
            </a:xfrm>
          </p:grpSpPr>
          <p:sp>
            <p:nvSpPr>
              <p:cNvPr id="34560" name="Freeform 34559">
                <a:extLst>
                  <a:ext uri="{FF2B5EF4-FFF2-40B4-BE49-F238E27FC236}">
                    <a16:creationId xmlns:a16="http://schemas.microsoft.com/office/drawing/2014/main" id="{80BE2FD9-751C-CDBD-CBA8-D408B991D658}"/>
                  </a:ext>
                </a:extLst>
              </p:cNvPr>
              <p:cNvSpPr/>
              <p:nvPr/>
            </p:nvSpPr>
            <p:spPr>
              <a:xfrm>
                <a:off x="-2209956"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61" name="Freeform 34560">
                <a:extLst>
                  <a:ext uri="{FF2B5EF4-FFF2-40B4-BE49-F238E27FC236}">
                    <a16:creationId xmlns:a16="http://schemas.microsoft.com/office/drawing/2014/main" id="{DBD78DEA-3AED-3DD4-F1E5-313D67BE7731}"/>
                  </a:ext>
                </a:extLst>
              </p:cNvPr>
              <p:cNvSpPr/>
              <p:nvPr/>
            </p:nvSpPr>
            <p:spPr>
              <a:xfrm>
                <a:off x="-2184095"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8" name="Graphic 45">
              <a:extLst>
                <a:ext uri="{FF2B5EF4-FFF2-40B4-BE49-F238E27FC236}">
                  <a16:creationId xmlns:a16="http://schemas.microsoft.com/office/drawing/2014/main" id="{C9A17084-DE62-F649-FB2D-4DDF26517664}"/>
                </a:ext>
              </a:extLst>
            </p:cNvPr>
            <p:cNvGrpSpPr/>
            <p:nvPr/>
          </p:nvGrpSpPr>
          <p:grpSpPr>
            <a:xfrm>
              <a:off x="-2225169" y="3113212"/>
              <a:ext cx="51722" cy="51815"/>
              <a:chOff x="-2225169" y="3113212"/>
              <a:chExt cx="51722" cy="51815"/>
            </a:xfrm>
          </p:grpSpPr>
          <p:sp>
            <p:nvSpPr>
              <p:cNvPr id="34558" name="Freeform 34557">
                <a:extLst>
                  <a:ext uri="{FF2B5EF4-FFF2-40B4-BE49-F238E27FC236}">
                    <a16:creationId xmlns:a16="http://schemas.microsoft.com/office/drawing/2014/main" id="{3ED3F61B-291B-D901-AC46-AEB506470E8D}"/>
                  </a:ext>
                </a:extLst>
              </p:cNvPr>
              <p:cNvSpPr/>
              <p:nvPr/>
            </p:nvSpPr>
            <p:spPr>
              <a:xfrm>
                <a:off x="-2225169"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59" name="Freeform 34558">
                <a:extLst>
                  <a:ext uri="{FF2B5EF4-FFF2-40B4-BE49-F238E27FC236}">
                    <a16:creationId xmlns:a16="http://schemas.microsoft.com/office/drawing/2014/main" id="{D0881E61-1744-A751-50F0-24F5DD3EFA71}"/>
                  </a:ext>
                </a:extLst>
              </p:cNvPr>
              <p:cNvSpPr/>
              <p:nvPr/>
            </p:nvSpPr>
            <p:spPr>
              <a:xfrm>
                <a:off x="-2199308"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69" name="Graphic 45">
              <a:extLst>
                <a:ext uri="{FF2B5EF4-FFF2-40B4-BE49-F238E27FC236}">
                  <a16:creationId xmlns:a16="http://schemas.microsoft.com/office/drawing/2014/main" id="{C9D3B4FB-3964-DB93-0B6F-9322B31A709B}"/>
                </a:ext>
              </a:extLst>
            </p:cNvPr>
            <p:cNvGrpSpPr/>
            <p:nvPr/>
          </p:nvGrpSpPr>
          <p:grpSpPr>
            <a:xfrm>
              <a:off x="-2229638" y="3113212"/>
              <a:ext cx="51818" cy="51815"/>
              <a:chOff x="-2229638" y="3113212"/>
              <a:chExt cx="51818" cy="51815"/>
            </a:xfrm>
          </p:grpSpPr>
          <p:sp>
            <p:nvSpPr>
              <p:cNvPr id="34556" name="Freeform 34555">
                <a:extLst>
                  <a:ext uri="{FF2B5EF4-FFF2-40B4-BE49-F238E27FC236}">
                    <a16:creationId xmlns:a16="http://schemas.microsoft.com/office/drawing/2014/main" id="{10F7CAF4-24C0-6FB6-16E1-60EC292D51B0}"/>
                  </a:ext>
                </a:extLst>
              </p:cNvPr>
              <p:cNvSpPr/>
              <p:nvPr/>
            </p:nvSpPr>
            <p:spPr>
              <a:xfrm>
                <a:off x="-2229638"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57" name="Freeform 34556">
                <a:extLst>
                  <a:ext uri="{FF2B5EF4-FFF2-40B4-BE49-F238E27FC236}">
                    <a16:creationId xmlns:a16="http://schemas.microsoft.com/office/drawing/2014/main" id="{087753CB-5726-ACE0-6DEE-7ECE14D2FFE8}"/>
                  </a:ext>
                </a:extLst>
              </p:cNvPr>
              <p:cNvSpPr/>
              <p:nvPr/>
            </p:nvSpPr>
            <p:spPr>
              <a:xfrm>
                <a:off x="-2203776"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0" name="Graphic 45">
              <a:extLst>
                <a:ext uri="{FF2B5EF4-FFF2-40B4-BE49-F238E27FC236}">
                  <a16:creationId xmlns:a16="http://schemas.microsoft.com/office/drawing/2014/main" id="{5C9DBDDB-048A-8455-A21B-AF0B93EFCAAB}"/>
                </a:ext>
              </a:extLst>
            </p:cNvPr>
            <p:cNvGrpSpPr/>
            <p:nvPr/>
          </p:nvGrpSpPr>
          <p:grpSpPr>
            <a:xfrm>
              <a:off x="-2240857" y="3113212"/>
              <a:ext cx="51722" cy="51815"/>
              <a:chOff x="-2240857" y="3113212"/>
              <a:chExt cx="51722" cy="51815"/>
            </a:xfrm>
          </p:grpSpPr>
          <p:sp>
            <p:nvSpPr>
              <p:cNvPr id="34554" name="Freeform 34553">
                <a:extLst>
                  <a:ext uri="{FF2B5EF4-FFF2-40B4-BE49-F238E27FC236}">
                    <a16:creationId xmlns:a16="http://schemas.microsoft.com/office/drawing/2014/main" id="{3290CC21-6942-5736-771C-DA32624523B1}"/>
                  </a:ext>
                </a:extLst>
              </p:cNvPr>
              <p:cNvSpPr/>
              <p:nvPr/>
            </p:nvSpPr>
            <p:spPr>
              <a:xfrm>
                <a:off x="-2240857"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55" name="Freeform 34554">
                <a:extLst>
                  <a:ext uri="{FF2B5EF4-FFF2-40B4-BE49-F238E27FC236}">
                    <a16:creationId xmlns:a16="http://schemas.microsoft.com/office/drawing/2014/main" id="{5C7B3B4E-45FB-BF31-138B-9E8434873FEE}"/>
                  </a:ext>
                </a:extLst>
              </p:cNvPr>
              <p:cNvSpPr/>
              <p:nvPr/>
            </p:nvSpPr>
            <p:spPr>
              <a:xfrm>
                <a:off x="-2214996"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1" name="Graphic 45">
              <a:extLst>
                <a:ext uri="{FF2B5EF4-FFF2-40B4-BE49-F238E27FC236}">
                  <a16:creationId xmlns:a16="http://schemas.microsoft.com/office/drawing/2014/main" id="{1A0BB24D-CE01-E5D7-96CF-EF617289AB5F}"/>
                </a:ext>
              </a:extLst>
            </p:cNvPr>
            <p:cNvGrpSpPr/>
            <p:nvPr/>
          </p:nvGrpSpPr>
          <p:grpSpPr>
            <a:xfrm>
              <a:off x="-2251506" y="3113212"/>
              <a:ext cx="51722" cy="51815"/>
              <a:chOff x="-2251506" y="3113212"/>
              <a:chExt cx="51722" cy="51815"/>
            </a:xfrm>
          </p:grpSpPr>
          <p:sp>
            <p:nvSpPr>
              <p:cNvPr id="34552" name="Freeform 34551">
                <a:extLst>
                  <a:ext uri="{FF2B5EF4-FFF2-40B4-BE49-F238E27FC236}">
                    <a16:creationId xmlns:a16="http://schemas.microsoft.com/office/drawing/2014/main" id="{37273CFB-C568-965A-4878-12B801FD58EE}"/>
                  </a:ext>
                </a:extLst>
              </p:cNvPr>
              <p:cNvSpPr/>
              <p:nvPr/>
            </p:nvSpPr>
            <p:spPr>
              <a:xfrm>
                <a:off x="-2251506"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53" name="Freeform 34552">
                <a:extLst>
                  <a:ext uri="{FF2B5EF4-FFF2-40B4-BE49-F238E27FC236}">
                    <a16:creationId xmlns:a16="http://schemas.microsoft.com/office/drawing/2014/main" id="{4D911FE6-D850-7A7A-1FF0-941AB83A3D80}"/>
                  </a:ext>
                </a:extLst>
              </p:cNvPr>
              <p:cNvSpPr/>
              <p:nvPr/>
            </p:nvSpPr>
            <p:spPr>
              <a:xfrm>
                <a:off x="-2225644"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2" name="Graphic 45">
              <a:extLst>
                <a:ext uri="{FF2B5EF4-FFF2-40B4-BE49-F238E27FC236}">
                  <a16:creationId xmlns:a16="http://schemas.microsoft.com/office/drawing/2014/main" id="{A13402AA-4392-F7F8-DF83-E676A10F6663}"/>
                </a:ext>
              </a:extLst>
            </p:cNvPr>
            <p:cNvGrpSpPr/>
            <p:nvPr/>
          </p:nvGrpSpPr>
          <p:grpSpPr>
            <a:xfrm>
              <a:off x="-2248463" y="3113212"/>
              <a:ext cx="51818" cy="51815"/>
              <a:chOff x="-2248463" y="3113212"/>
              <a:chExt cx="51818" cy="51815"/>
            </a:xfrm>
          </p:grpSpPr>
          <p:sp>
            <p:nvSpPr>
              <p:cNvPr id="34550" name="Freeform 34549">
                <a:extLst>
                  <a:ext uri="{FF2B5EF4-FFF2-40B4-BE49-F238E27FC236}">
                    <a16:creationId xmlns:a16="http://schemas.microsoft.com/office/drawing/2014/main" id="{776597B2-DCBD-9575-2D81-9327F0F75C92}"/>
                  </a:ext>
                </a:extLst>
              </p:cNvPr>
              <p:cNvSpPr/>
              <p:nvPr/>
            </p:nvSpPr>
            <p:spPr>
              <a:xfrm>
                <a:off x="-2248463"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51" name="Freeform 34550">
                <a:extLst>
                  <a:ext uri="{FF2B5EF4-FFF2-40B4-BE49-F238E27FC236}">
                    <a16:creationId xmlns:a16="http://schemas.microsoft.com/office/drawing/2014/main" id="{C91AD1A7-C0CE-6240-C28B-37E463353269}"/>
                  </a:ext>
                </a:extLst>
              </p:cNvPr>
              <p:cNvSpPr/>
              <p:nvPr/>
            </p:nvSpPr>
            <p:spPr>
              <a:xfrm>
                <a:off x="-2222602"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3" name="Graphic 45">
              <a:extLst>
                <a:ext uri="{FF2B5EF4-FFF2-40B4-BE49-F238E27FC236}">
                  <a16:creationId xmlns:a16="http://schemas.microsoft.com/office/drawing/2014/main" id="{66708CA6-C2C8-BF1D-C24F-91FAFD5F2436}"/>
                </a:ext>
              </a:extLst>
            </p:cNvPr>
            <p:cNvGrpSpPr/>
            <p:nvPr/>
          </p:nvGrpSpPr>
          <p:grpSpPr>
            <a:xfrm>
              <a:off x="-2245611" y="3113212"/>
              <a:ext cx="51818" cy="51815"/>
              <a:chOff x="-2245611" y="3113212"/>
              <a:chExt cx="51818" cy="51815"/>
            </a:xfrm>
          </p:grpSpPr>
          <p:sp>
            <p:nvSpPr>
              <p:cNvPr id="34548" name="Freeform 34547">
                <a:extLst>
                  <a:ext uri="{FF2B5EF4-FFF2-40B4-BE49-F238E27FC236}">
                    <a16:creationId xmlns:a16="http://schemas.microsoft.com/office/drawing/2014/main" id="{B16F93A7-BF57-1087-4776-9BB0C4088A5A}"/>
                  </a:ext>
                </a:extLst>
              </p:cNvPr>
              <p:cNvSpPr/>
              <p:nvPr/>
            </p:nvSpPr>
            <p:spPr>
              <a:xfrm>
                <a:off x="-2245611"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49" name="Freeform 34548">
                <a:extLst>
                  <a:ext uri="{FF2B5EF4-FFF2-40B4-BE49-F238E27FC236}">
                    <a16:creationId xmlns:a16="http://schemas.microsoft.com/office/drawing/2014/main" id="{30F25A26-DA2A-B63B-0553-9DB1F2789888}"/>
                  </a:ext>
                </a:extLst>
              </p:cNvPr>
              <p:cNvSpPr/>
              <p:nvPr/>
            </p:nvSpPr>
            <p:spPr>
              <a:xfrm>
                <a:off x="-2219750"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4" name="Graphic 45">
              <a:extLst>
                <a:ext uri="{FF2B5EF4-FFF2-40B4-BE49-F238E27FC236}">
                  <a16:creationId xmlns:a16="http://schemas.microsoft.com/office/drawing/2014/main" id="{0E2F4C1B-5072-1E72-559F-07D0A433C630}"/>
                </a:ext>
              </a:extLst>
            </p:cNvPr>
            <p:cNvGrpSpPr/>
            <p:nvPr/>
          </p:nvGrpSpPr>
          <p:grpSpPr>
            <a:xfrm>
              <a:off x="-2261775" y="3113212"/>
              <a:ext cx="51818" cy="51815"/>
              <a:chOff x="-2261775" y="3113212"/>
              <a:chExt cx="51818" cy="51815"/>
            </a:xfrm>
          </p:grpSpPr>
          <p:sp>
            <p:nvSpPr>
              <p:cNvPr id="34546" name="Freeform 34545">
                <a:extLst>
                  <a:ext uri="{FF2B5EF4-FFF2-40B4-BE49-F238E27FC236}">
                    <a16:creationId xmlns:a16="http://schemas.microsoft.com/office/drawing/2014/main" id="{231484FF-619A-7555-6B8C-467C4FAC440A}"/>
                  </a:ext>
                </a:extLst>
              </p:cNvPr>
              <p:cNvSpPr/>
              <p:nvPr/>
            </p:nvSpPr>
            <p:spPr>
              <a:xfrm>
                <a:off x="-2261775"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47" name="Freeform 34546">
                <a:extLst>
                  <a:ext uri="{FF2B5EF4-FFF2-40B4-BE49-F238E27FC236}">
                    <a16:creationId xmlns:a16="http://schemas.microsoft.com/office/drawing/2014/main" id="{1849B427-FF4C-CED8-58F8-1B8C7405E5DA}"/>
                  </a:ext>
                </a:extLst>
              </p:cNvPr>
              <p:cNvSpPr/>
              <p:nvPr/>
            </p:nvSpPr>
            <p:spPr>
              <a:xfrm>
                <a:off x="-2235818"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5" name="Graphic 45">
              <a:extLst>
                <a:ext uri="{FF2B5EF4-FFF2-40B4-BE49-F238E27FC236}">
                  <a16:creationId xmlns:a16="http://schemas.microsoft.com/office/drawing/2014/main" id="{34048B3A-ADE4-CB36-F2FD-83ED0276ABCF}"/>
                </a:ext>
              </a:extLst>
            </p:cNvPr>
            <p:cNvGrpSpPr/>
            <p:nvPr/>
          </p:nvGrpSpPr>
          <p:grpSpPr>
            <a:xfrm>
              <a:off x="-2282597" y="3101401"/>
              <a:ext cx="51722" cy="51815"/>
              <a:chOff x="-2282597" y="3101401"/>
              <a:chExt cx="51722" cy="51815"/>
            </a:xfrm>
          </p:grpSpPr>
          <p:sp>
            <p:nvSpPr>
              <p:cNvPr id="34544" name="Freeform 34543">
                <a:extLst>
                  <a:ext uri="{FF2B5EF4-FFF2-40B4-BE49-F238E27FC236}">
                    <a16:creationId xmlns:a16="http://schemas.microsoft.com/office/drawing/2014/main" id="{CC178508-FBAD-FC61-AB28-6E60966D8671}"/>
                  </a:ext>
                </a:extLst>
              </p:cNvPr>
              <p:cNvSpPr/>
              <p:nvPr/>
            </p:nvSpPr>
            <p:spPr>
              <a:xfrm>
                <a:off x="-2282597"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45" name="Freeform 34544">
                <a:extLst>
                  <a:ext uri="{FF2B5EF4-FFF2-40B4-BE49-F238E27FC236}">
                    <a16:creationId xmlns:a16="http://schemas.microsoft.com/office/drawing/2014/main" id="{1555C3D5-4470-B411-CEA3-74E0B3EA8F24}"/>
                  </a:ext>
                </a:extLst>
              </p:cNvPr>
              <p:cNvSpPr/>
              <p:nvPr/>
            </p:nvSpPr>
            <p:spPr>
              <a:xfrm>
                <a:off x="-2256735"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6" name="Graphic 45">
              <a:extLst>
                <a:ext uri="{FF2B5EF4-FFF2-40B4-BE49-F238E27FC236}">
                  <a16:creationId xmlns:a16="http://schemas.microsoft.com/office/drawing/2014/main" id="{CD8565A8-526C-8C12-2933-1F347510FDE1}"/>
                </a:ext>
              </a:extLst>
            </p:cNvPr>
            <p:cNvGrpSpPr/>
            <p:nvPr/>
          </p:nvGrpSpPr>
          <p:grpSpPr>
            <a:xfrm>
              <a:off x="-2305796" y="3101401"/>
              <a:ext cx="51818" cy="51815"/>
              <a:chOff x="-2305796" y="3101401"/>
              <a:chExt cx="51818" cy="51815"/>
            </a:xfrm>
          </p:grpSpPr>
          <p:sp>
            <p:nvSpPr>
              <p:cNvPr id="34542" name="Freeform 34541">
                <a:extLst>
                  <a:ext uri="{FF2B5EF4-FFF2-40B4-BE49-F238E27FC236}">
                    <a16:creationId xmlns:a16="http://schemas.microsoft.com/office/drawing/2014/main" id="{B8807ED8-392B-0655-CA39-5F747942A566}"/>
                  </a:ext>
                </a:extLst>
              </p:cNvPr>
              <p:cNvSpPr/>
              <p:nvPr/>
            </p:nvSpPr>
            <p:spPr>
              <a:xfrm>
                <a:off x="-2305796"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43" name="Freeform 34542">
                <a:extLst>
                  <a:ext uri="{FF2B5EF4-FFF2-40B4-BE49-F238E27FC236}">
                    <a16:creationId xmlns:a16="http://schemas.microsoft.com/office/drawing/2014/main" id="{724C7434-0BEC-5B50-9B18-2AAEC03A1707}"/>
                  </a:ext>
                </a:extLst>
              </p:cNvPr>
              <p:cNvSpPr/>
              <p:nvPr/>
            </p:nvSpPr>
            <p:spPr>
              <a:xfrm>
                <a:off x="-2279935"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7" name="Graphic 45">
              <a:extLst>
                <a:ext uri="{FF2B5EF4-FFF2-40B4-BE49-F238E27FC236}">
                  <a16:creationId xmlns:a16="http://schemas.microsoft.com/office/drawing/2014/main" id="{20720198-4DAC-04E8-4118-B4F5F7827CDF}"/>
                </a:ext>
              </a:extLst>
            </p:cNvPr>
            <p:cNvGrpSpPr/>
            <p:nvPr/>
          </p:nvGrpSpPr>
          <p:grpSpPr>
            <a:xfrm>
              <a:off x="-2319012" y="3101401"/>
              <a:ext cx="51722" cy="51815"/>
              <a:chOff x="-2319012" y="3101401"/>
              <a:chExt cx="51722" cy="51815"/>
            </a:xfrm>
          </p:grpSpPr>
          <p:sp>
            <p:nvSpPr>
              <p:cNvPr id="34540" name="Freeform 34539">
                <a:extLst>
                  <a:ext uri="{FF2B5EF4-FFF2-40B4-BE49-F238E27FC236}">
                    <a16:creationId xmlns:a16="http://schemas.microsoft.com/office/drawing/2014/main" id="{C5ACDE7A-4DB5-1305-F638-1D4C5020B0BA}"/>
                  </a:ext>
                </a:extLst>
              </p:cNvPr>
              <p:cNvSpPr/>
              <p:nvPr/>
            </p:nvSpPr>
            <p:spPr>
              <a:xfrm>
                <a:off x="-2319012"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41" name="Freeform 34540">
                <a:extLst>
                  <a:ext uri="{FF2B5EF4-FFF2-40B4-BE49-F238E27FC236}">
                    <a16:creationId xmlns:a16="http://schemas.microsoft.com/office/drawing/2014/main" id="{E2D04360-C8F3-7F48-47D5-0A4AF675C779}"/>
                  </a:ext>
                </a:extLst>
              </p:cNvPr>
              <p:cNvSpPr/>
              <p:nvPr/>
            </p:nvSpPr>
            <p:spPr>
              <a:xfrm>
                <a:off x="-2293151"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8" name="Graphic 45">
              <a:extLst>
                <a:ext uri="{FF2B5EF4-FFF2-40B4-BE49-F238E27FC236}">
                  <a16:creationId xmlns:a16="http://schemas.microsoft.com/office/drawing/2014/main" id="{52455FA6-2523-3064-3945-C8267887F5B8}"/>
                </a:ext>
              </a:extLst>
            </p:cNvPr>
            <p:cNvGrpSpPr/>
            <p:nvPr/>
          </p:nvGrpSpPr>
          <p:grpSpPr>
            <a:xfrm>
              <a:off x="-2339739" y="3101401"/>
              <a:ext cx="51722" cy="51815"/>
              <a:chOff x="-2339739" y="3101401"/>
              <a:chExt cx="51722" cy="51815"/>
            </a:xfrm>
          </p:grpSpPr>
          <p:sp>
            <p:nvSpPr>
              <p:cNvPr id="34538" name="Freeform 34537">
                <a:extLst>
                  <a:ext uri="{FF2B5EF4-FFF2-40B4-BE49-F238E27FC236}">
                    <a16:creationId xmlns:a16="http://schemas.microsoft.com/office/drawing/2014/main" id="{1EA5F8CE-4DB2-ECC4-3CBB-30CD1BBC80EB}"/>
                  </a:ext>
                </a:extLst>
              </p:cNvPr>
              <p:cNvSpPr/>
              <p:nvPr/>
            </p:nvSpPr>
            <p:spPr>
              <a:xfrm>
                <a:off x="-2339739"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39" name="Freeform 34538">
                <a:extLst>
                  <a:ext uri="{FF2B5EF4-FFF2-40B4-BE49-F238E27FC236}">
                    <a16:creationId xmlns:a16="http://schemas.microsoft.com/office/drawing/2014/main" id="{CB872F74-BCAA-CA09-AFBC-EE33F58C7C65}"/>
                  </a:ext>
                </a:extLst>
              </p:cNvPr>
              <p:cNvSpPr/>
              <p:nvPr/>
            </p:nvSpPr>
            <p:spPr>
              <a:xfrm>
                <a:off x="-2313878"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79" name="Graphic 45">
              <a:extLst>
                <a:ext uri="{FF2B5EF4-FFF2-40B4-BE49-F238E27FC236}">
                  <a16:creationId xmlns:a16="http://schemas.microsoft.com/office/drawing/2014/main" id="{B8691223-750D-D650-3A13-841FEA20A927}"/>
                </a:ext>
              </a:extLst>
            </p:cNvPr>
            <p:cNvGrpSpPr/>
            <p:nvPr/>
          </p:nvGrpSpPr>
          <p:grpSpPr>
            <a:xfrm>
              <a:off x="-2365696" y="3101401"/>
              <a:ext cx="51818" cy="51815"/>
              <a:chOff x="-2365696" y="3101401"/>
              <a:chExt cx="51818" cy="51815"/>
            </a:xfrm>
          </p:grpSpPr>
          <p:sp>
            <p:nvSpPr>
              <p:cNvPr id="34536" name="Freeform 34535">
                <a:extLst>
                  <a:ext uri="{FF2B5EF4-FFF2-40B4-BE49-F238E27FC236}">
                    <a16:creationId xmlns:a16="http://schemas.microsoft.com/office/drawing/2014/main" id="{DEF2537A-9A7E-68C8-73A3-FD79E78F673E}"/>
                  </a:ext>
                </a:extLst>
              </p:cNvPr>
              <p:cNvSpPr/>
              <p:nvPr/>
            </p:nvSpPr>
            <p:spPr>
              <a:xfrm>
                <a:off x="-2365696"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37" name="Freeform 34536">
                <a:extLst>
                  <a:ext uri="{FF2B5EF4-FFF2-40B4-BE49-F238E27FC236}">
                    <a16:creationId xmlns:a16="http://schemas.microsoft.com/office/drawing/2014/main" id="{0DC23013-24F0-B47F-B9B2-BE40B925866F}"/>
                  </a:ext>
                </a:extLst>
              </p:cNvPr>
              <p:cNvSpPr/>
              <p:nvPr/>
            </p:nvSpPr>
            <p:spPr>
              <a:xfrm>
                <a:off x="-2339739"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0" name="Graphic 45">
              <a:extLst>
                <a:ext uri="{FF2B5EF4-FFF2-40B4-BE49-F238E27FC236}">
                  <a16:creationId xmlns:a16="http://schemas.microsoft.com/office/drawing/2014/main" id="{8FFB276B-4516-CB2D-F530-1AC9D1491C03}"/>
                </a:ext>
              </a:extLst>
            </p:cNvPr>
            <p:cNvGrpSpPr/>
            <p:nvPr/>
          </p:nvGrpSpPr>
          <p:grpSpPr>
            <a:xfrm>
              <a:off x="-2376535" y="3101401"/>
              <a:ext cx="51818" cy="51815"/>
              <a:chOff x="-2376535" y="3101401"/>
              <a:chExt cx="51818" cy="51815"/>
            </a:xfrm>
          </p:grpSpPr>
          <p:sp>
            <p:nvSpPr>
              <p:cNvPr id="34534" name="Freeform 34533">
                <a:extLst>
                  <a:ext uri="{FF2B5EF4-FFF2-40B4-BE49-F238E27FC236}">
                    <a16:creationId xmlns:a16="http://schemas.microsoft.com/office/drawing/2014/main" id="{350B09C6-AF35-56B8-BF87-D1952C149CA6}"/>
                  </a:ext>
                </a:extLst>
              </p:cNvPr>
              <p:cNvSpPr/>
              <p:nvPr/>
            </p:nvSpPr>
            <p:spPr>
              <a:xfrm>
                <a:off x="-2376535"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35" name="Freeform 34534">
                <a:extLst>
                  <a:ext uri="{FF2B5EF4-FFF2-40B4-BE49-F238E27FC236}">
                    <a16:creationId xmlns:a16="http://schemas.microsoft.com/office/drawing/2014/main" id="{83BFD506-554D-CA39-688E-53E9890D9C5C}"/>
                  </a:ext>
                </a:extLst>
              </p:cNvPr>
              <p:cNvSpPr/>
              <p:nvPr/>
            </p:nvSpPr>
            <p:spPr>
              <a:xfrm>
                <a:off x="-2350673"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1" name="Graphic 45">
              <a:extLst>
                <a:ext uri="{FF2B5EF4-FFF2-40B4-BE49-F238E27FC236}">
                  <a16:creationId xmlns:a16="http://schemas.microsoft.com/office/drawing/2014/main" id="{99ABB35C-DC2A-B68E-97EF-5529F3087DC1}"/>
                </a:ext>
              </a:extLst>
            </p:cNvPr>
            <p:cNvGrpSpPr/>
            <p:nvPr/>
          </p:nvGrpSpPr>
          <p:grpSpPr>
            <a:xfrm>
              <a:off x="-2396977" y="3101401"/>
              <a:ext cx="51818" cy="51815"/>
              <a:chOff x="-2396977" y="3101401"/>
              <a:chExt cx="51818" cy="51815"/>
            </a:xfrm>
          </p:grpSpPr>
          <p:sp>
            <p:nvSpPr>
              <p:cNvPr id="34532" name="Freeform 34531">
                <a:extLst>
                  <a:ext uri="{FF2B5EF4-FFF2-40B4-BE49-F238E27FC236}">
                    <a16:creationId xmlns:a16="http://schemas.microsoft.com/office/drawing/2014/main" id="{37949191-652A-659D-7C7A-8D079BEFF942}"/>
                  </a:ext>
                </a:extLst>
              </p:cNvPr>
              <p:cNvSpPr/>
              <p:nvPr/>
            </p:nvSpPr>
            <p:spPr>
              <a:xfrm>
                <a:off x="-2396977"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33" name="Freeform 34532">
                <a:extLst>
                  <a:ext uri="{FF2B5EF4-FFF2-40B4-BE49-F238E27FC236}">
                    <a16:creationId xmlns:a16="http://schemas.microsoft.com/office/drawing/2014/main" id="{557D1E4F-F9BA-CBF2-4DED-5FD82E5AAAC6}"/>
                  </a:ext>
                </a:extLst>
              </p:cNvPr>
              <p:cNvSpPr/>
              <p:nvPr/>
            </p:nvSpPr>
            <p:spPr>
              <a:xfrm>
                <a:off x="-2371020"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2" name="Graphic 45">
              <a:extLst>
                <a:ext uri="{FF2B5EF4-FFF2-40B4-BE49-F238E27FC236}">
                  <a16:creationId xmlns:a16="http://schemas.microsoft.com/office/drawing/2014/main" id="{B7697EB7-3310-692A-7DA6-4BF1CFED34EF}"/>
                </a:ext>
              </a:extLst>
            </p:cNvPr>
            <p:cNvGrpSpPr/>
            <p:nvPr/>
          </p:nvGrpSpPr>
          <p:grpSpPr>
            <a:xfrm>
              <a:off x="-2401350" y="3101401"/>
              <a:ext cx="51818" cy="51815"/>
              <a:chOff x="-2401350" y="3101401"/>
              <a:chExt cx="51818" cy="51815"/>
            </a:xfrm>
          </p:grpSpPr>
          <p:sp>
            <p:nvSpPr>
              <p:cNvPr id="34530" name="Freeform 34529">
                <a:extLst>
                  <a:ext uri="{FF2B5EF4-FFF2-40B4-BE49-F238E27FC236}">
                    <a16:creationId xmlns:a16="http://schemas.microsoft.com/office/drawing/2014/main" id="{F7C43922-D23C-4944-C475-AD6C9195A566}"/>
                  </a:ext>
                </a:extLst>
              </p:cNvPr>
              <p:cNvSpPr/>
              <p:nvPr/>
            </p:nvSpPr>
            <p:spPr>
              <a:xfrm>
                <a:off x="-2401350" y="3127309"/>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31" name="Freeform 34530">
                <a:extLst>
                  <a:ext uri="{FF2B5EF4-FFF2-40B4-BE49-F238E27FC236}">
                    <a16:creationId xmlns:a16="http://schemas.microsoft.com/office/drawing/2014/main" id="{53C56E2D-DE81-009A-1A37-6FF841283733}"/>
                  </a:ext>
                </a:extLst>
              </p:cNvPr>
              <p:cNvSpPr/>
              <p:nvPr/>
            </p:nvSpPr>
            <p:spPr>
              <a:xfrm>
                <a:off x="-2375394"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3" name="Graphic 45">
              <a:extLst>
                <a:ext uri="{FF2B5EF4-FFF2-40B4-BE49-F238E27FC236}">
                  <a16:creationId xmlns:a16="http://schemas.microsoft.com/office/drawing/2014/main" id="{08063C58-8692-9CCE-A874-1C37BD4EBFC9}"/>
                </a:ext>
              </a:extLst>
            </p:cNvPr>
            <p:cNvGrpSpPr/>
            <p:nvPr/>
          </p:nvGrpSpPr>
          <p:grpSpPr>
            <a:xfrm>
              <a:off x="-2404773" y="3101401"/>
              <a:ext cx="51722" cy="51815"/>
              <a:chOff x="-2404773" y="3101401"/>
              <a:chExt cx="51722" cy="51815"/>
            </a:xfrm>
          </p:grpSpPr>
          <p:sp>
            <p:nvSpPr>
              <p:cNvPr id="34528" name="Freeform 34527">
                <a:extLst>
                  <a:ext uri="{FF2B5EF4-FFF2-40B4-BE49-F238E27FC236}">
                    <a16:creationId xmlns:a16="http://schemas.microsoft.com/office/drawing/2014/main" id="{BBBFF8F0-D9C2-6768-F2F3-B00B9F73EBD8}"/>
                  </a:ext>
                </a:extLst>
              </p:cNvPr>
              <p:cNvSpPr/>
              <p:nvPr/>
            </p:nvSpPr>
            <p:spPr>
              <a:xfrm>
                <a:off x="-2404773"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29" name="Freeform 34528">
                <a:extLst>
                  <a:ext uri="{FF2B5EF4-FFF2-40B4-BE49-F238E27FC236}">
                    <a16:creationId xmlns:a16="http://schemas.microsoft.com/office/drawing/2014/main" id="{C6B89354-BA17-7FA6-D8B1-24A65B593944}"/>
                  </a:ext>
                </a:extLst>
              </p:cNvPr>
              <p:cNvSpPr/>
              <p:nvPr/>
            </p:nvSpPr>
            <p:spPr>
              <a:xfrm>
                <a:off x="-2378912"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4" name="Graphic 45">
              <a:extLst>
                <a:ext uri="{FF2B5EF4-FFF2-40B4-BE49-F238E27FC236}">
                  <a16:creationId xmlns:a16="http://schemas.microsoft.com/office/drawing/2014/main" id="{4715C0F7-DBCF-B7E3-76F6-7F976D5089DA}"/>
                </a:ext>
              </a:extLst>
            </p:cNvPr>
            <p:cNvGrpSpPr/>
            <p:nvPr/>
          </p:nvGrpSpPr>
          <p:grpSpPr>
            <a:xfrm>
              <a:off x="-2407911" y="3101401"/>
              <a:ext cx="51722" cy="51815"/>
              <a:chOff x="-2407911" y="3101401"/>
              <a:chExt cx="51722" cy="51815"/>
            </a:xfrm>
          </p:grpSpPr>
          <p:sp>
            <p:nvSpPr>
              <p:cNvPr id="34526" name="Freeform 34525">
                <a:extLst>
                  <a:ext uri="{FF2B5EF4-FFF2-40B4-BE49-F238E27FC236}">
                    <a16:creationId xmlns:a16="http://schemas.microsoft.com/office/drawing/2014/main" id="{EAEFD766-41C3-A12B-D3C6-BBF5C63AA843}"/>
                  </a:ext>
                </a:extLst>
              </p:cNvPr>
              <p:cNvSpPr/>
              <p:nvPr/>
            </p:nvSpPr>
            <p:spPr>
              <a:xfrm>
                <a:off x="-2407911"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27" name="Freeform 34526">
                <a:extLst>
                  <a:ext uri="{FF2B5EF4-FFF2-40B4-BE49-F238E27FC236}">
                    <a16:creationId xmlns:a16="http://schemas.microsoft.com/office/drawing/2014/main" id="{42221C1E-C9E7-C549-D073-D12DD6A9E1BD}"/>
                  </a:ext>
                </a:extLst>
              </p:cNvPr>
              <p:cNvSpPr/>
              <p:nvPr/>
            </p:nvSpPr>
            <p:spPr>
              <a:xfrm>
                <a:off x="-2382049"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5" name="Graphic 45">
              <a:extLst>
                <a:ext uri="{FF2B5EF4-FFF2-40B4-BE49-F238E27FC236}">
                  <a16:creationId xmlns:a16="http://schemas.microsoft.com/office/drawing/2014/main" id="{EBC4D4BA-323F-C92A-AE55-0762FC6F2057}"/>
                </a:ext>
              </a:extLst>
            </p:cNvPr>
            <p:cNvGrpSpPr/>
            <p:nvPr/>
          </p:nvGrpSpPr>
          <p:grpSpPr>
            <a:xfrm>
              <a:off x="-2433772" y="3101401"/>
              <a:ext cx="51722" cy="51815"/>
              <a:chOff x="-2433772" y="3101401"/>
              <a:chExt cx="51722" cy="51815"/>
            </a:xfrm>
          </p:grpSpPr>
          <p:sp>
            <p:nvSpPr>
              <p:cNvPr id="34524" name="Freeform 34523">
                <a:extLst>
                  <a:ext uri="{FF2B5EF4-FFF2-40B4-BE49-F238E27FC236}">
                    <a16:creationId xmlns:a16="http://schemas.microsoft.com/office/drawing/2014/main" id="{C7130CF1-ABEF-202E-3516-986F73DC636B}"/>
                  </a:ext>
                </a:extLst>
              </p:cNvPr>
              <p:cNvSpPr/>
              <p:nvPr/>
            </p:nvSpPr>
            <p:spPr>
              <a:xfrm>
                <a:off x="-2433772"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25" name="Freeform 34524">
                <a:extLst>
                  <a:ext uri="{FF2B5EF4-FFF2-40B4-BE49-F238E27FC236}">
                    <a16:creationId xmlns:a16="http://schemas.microsoft.com/office/drawing/2014/main" id="{3CB55B78-0C2B-3B0B-31D6-42ECBC77132D}"/>
                  </a:ext>
                </a:extLst>
              </p:cNvPr>
              <p:cNvSpPr/>
              <p:nvPr/>
            </p:nvSpPr>
            <p:spPr>
              <a:xfrm>
                <a:off x="-2407911"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6" name="Graphic 45">
              <a:extLst>
                <a:ext uri="{FF2B5EF4-FFF2-40B4-BE49-F238E27FC236}">
                  <a16:creationId xmlns:a16="http://schemas.microsoft.com/office/drawing/2014/main" id="{E4771F17-E05D-02A7-86B3-DFEF17E807EC}"/>
                </a:ext>
              </a:extLst>
            </p:cNvPr>
            <p:cNvGrpSpPr/>
            <p:nvPr/>
          </p:nvGrpSpPr>
          <p:grpSpPr>
            <a:xfrm>
              <a:off x="-2475322" y="3101401"/>
              <a:ext cx="51722" cy="51815"/>
              <a:chOff x="-2475322" y="3101401"/>
              <a:chExt cx="51722" cy="51815"/>
            </a:xfrm>
          </p:grpSpPr>
          <p:sp>
            <p:nvSpPr>
              <p:cNvPr id="34522" name="Freeform 34521">
                <a:extLst>
                  <a:ext uri="{FF2B5EF4-FFF2-40B4-BE49-F238E27FC236}">
                    <a16:creationId xmlns:a16="http://schemas.microsoft.com/office/drawing/2014/main" id="{5FD45E3A-2B37-1337-3F59-74925432AF9F}"/>
                  </a:ext>
                </a:extLst>
              </p:cNvPr>
              <p:cNvSpPr/>
              <p:nvPr/>
            </p:nvSpPr>
            <p:spPr>
              <a:xfrm>
                <a:off x="-2475322"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23" name="Freeform 34522">
                <a:extLst>
                  <a:ext uri="{FF2B5EF4-FFF2-40B4-BE49-F238E27FC236}">
                    <a16:creationId xmlns:a16="http://schemas.microsoft.com/office/drawing/2014/main" id="{9A6B52D0-A0E9-FBF5-74BF-1C3CA033A054}"/>
                  </a:ext>
                </a:extLst>
              </p:cNvPr>
              <p:cNvSpPr/>
              <p:nvPr/>
            </p:nvSpPr>
            <p:spPr>
              <a:xfrm>
                <a:off x="-2449460"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7" name="Graphic 45">
              <a:extLst>
                <a:ext uri="{FF2B5EF4-FFF2-40B4-BE49-F238E27FC236}">
                  <a16:creationId xmlns:a16="http://schemas.microsoft.com/office/drawing/2014/main" id="{EF21EE6F-78AE-00DE-DE2B-A2579CE8D5B7}"/>
                </a:ext>
              </a:extLst>
            </p:cNvPr>
            <p:cNvGrpSpPr/>
            <p:nvPr/>
          </p:nvGrpSpPr>
          <p:grpSpPr>
            <a:xfrm>
              <a:off x="-2465814" y="3101401"/>
              <a:ext cx="51722" cy="51815"/>
              <a:chOff x="-2465814" y="3101401"/>
              <a:chExt cx="51722" cy="51815"/>
            </a:xfrm>
          </p:grpSpPr>
          <p:sp>
            <p:nvSpPr>
              <p:cNvPr id="34520" name="Freeform 34519">
                <a:extLst>
                  <a:ext uri="{FF2B5EF4-FFF2-40B4-BE49-F238E27FC236}">
                    <a16:creationId xmlns:a16="http://schemas.microsoft.com/office/drawing/2014/main" id="{CFFCBDF3-F72E-25B6-466B-27D46F89D30E}"/>
                  </a:ext>
                </a:extLst>
              </p:cNvPr>
              <p:cNvSpPr/>
              <p:nvPr/>
            </p:nvSpPr>
            <p:spPr>
              <a:xfrm>
                <a:off x="-2465814"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21" name="Freeform 34520">
                <a:extLst>
                  <a:ext uri="{FF2B5EF4-FFF2-40B4-BE49-F238E27FC236}">
                    <a16:creationId xmlns:a16="http://schemas.microsoft.com/office/drawing/2014/main" id="{9EFCBEF0-9665-A549-0051-60584DA835AA}"/>
                  </a:ext>
                </a:extLst>
              </p:cNvPr>
              <p:cNvSpPr/>
              <p:nvPr/>
            </p:nvSpPr>
            <p:spPr>
              <a:xfrm>
                <a:off x="-2439953"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8" name="Graphic 45">
              <a:extLst>
                <a:ext uri="{FF2B5EF4-FFF2-40B4-BE49-F238E27FC236}">
                  <a16:creationId xmlns:a16="http://schemas.microsoft.com/office/drawing/2014/main" id="{C52DF49D-3C34-1511-3EEA-39D3CA2F1407}"/>
                </a:ext>
              </a:extLst>
            </p:cNvPr>
            <p:cNvGrpSpPr/>
            <p:nvPr/>
          </p:nvGrpSpPr>
          <p:grpSpPr>
            <a:xfrm>
              <a:off x="-2459634" y="3101401"/>
              <a:ext cx="51722" cy="51815"/>
              <a:chOff x="-2459634" y="3101401"/>
              <a:chExt cx="51722" cy="51815"/>
            </a:xfrm>
          </p:grpSpPr>
          <p:sp>
            <p:nvSpPr>
              <p:cNvPr id="34518" name="Freeform 34517">
                <a:extLst>
                  <a:ext uri="{FF2B5EF4-FFF2-40B4-BE49-F238E27FC236}">
                    <a16:creationId xmlns:a16="http://schemas.microsoft.com/office/drawing/2014/main" id="{8B9E8E25-607F-CBDA-4BD0-76E67839F721}"/>
                  </a:ext>
                </a:extLst>
              </p:cNvPr>
              <p:cNvSpPr/>
              <p:nvPr/>
            </p:nvSpPr>
            <p:spPr>
              <a:xfrm>
                <a:off x="-2459634"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19" name="Freeform 34518">
                <a:extLst>
                  <a:ext uri="{FF2B5EF4-FFF2-40B4-BE49-F238E27FC236}">
                    <a16:creationId xmlns:a16="http://schemas.microsoft.com/office/drawing/2014/main" id="{13616CB7-6A39-2E40-C254-EBCE1DC3D77F}"/>
                  </a:ext>
                </a:extLst>
              </p:cNvPr>
              <p:cNvSpPr/>
              <p:nvPr/>
            </p:nvSpPr>
            <p:spPr>
              <a:xfrm>
                <a:off x="-2433772"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89" name="Graphic 45">
              <a:extLst>
                <a:ext uri="{FF2B5EF4-FFF2-40B4-BE49-F238E27FC236}">
                  <a16:creationId xmlns:a16="http://schemas.microsoft.com/office/drawing/2014/main" id="{A6EFE5D6-C4F2-BA62-5D92-CA13B2315546}"/>
                </a:ext>
              </a:extLst>
            </p:cNvPr>
            <p:cNvGrpSpPr/>
            <p:nvPr/>
          </p:nvGrpSpPr>
          <p:grpSpPr>
            <a:xfrm>
              <a:off x="-2462201" y="3101401"/>
              <a:ext cx="51722" cy="51815"/>
              <a:chOff x="-2462201" y="3101401"/>
              <a:chExt cx="51722" cy="51815"/>
            </a:xfrm>
          </p:grpSpPr>
          <p:sp>
            <p:nvSpPr>
              <p:cNvPr id="34516" name="Freeform 34515">
                <a:extLst>
                  <a:ext uri="{FF2B5EF4-FFF2-40B4-BE49-F238E27FC236}">
                    <a16:creationId xmlns:a16="http://schemas.microsoft.com/office/drawing/2014/main" id="{F990B727-B17C-F510-41D5-11E2F17DC43B}"/>
                  </a:ext>
                </a:extLst>
              </p:cNvPr>
              <p:cNvSpPr/>
              <p:nvPr/>
            </p:nvSpPr>
            <p:spPr>
              <a:xfrm>
                <a:off x="-2462201"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17" name="Freeform 34516">
                <a:extLst>
                  <a:ext uri="{FF2B5EF4-FFF2-40B4-BE49-F238E27FC236}">
                    <a16:creationId xmlns:a16="http://schemas.microsoft.com/office/drawing/2014/main" id="{F849CCE3-DD57-1E55-3727-B63137FBF105}"/>
                  </a:ext>
                </a:extLst>
              </p:cNvPr>
              <p:cNvSpPr/>
              <p:nvPr/>
            </p:nvSpPr>
            <p:spPr>
              <a:xfrm>
                <a:off x="-2436340"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0" name="Graphic 45">
              <a:extLst>
                <a:ext uri="{FF2B5EF4-FFF2-40B4-BE49-F238E27FC236}">
                  <a16:creationId xmlns:a16="http://schemas.microsoft.com/office/drawing/2014/main" id="{6630D452-B4B5-B8DC-873A-B1658765F979}"/>
                </a:ext>
              </a:extLst>
            </p:cNvPr>
            <p:cNvGrpSpPr/>
            <p:nvPr/>
          </p:nvGrpSpPr>
          <p:grpSpPr>
            <a:xfrm>
              <a:off x="-2470568" y="3101401"/>
              <a:ext cx="51722" cy="51815"/>
              <a:chOff x="-2470568" y="3101401"/>
              <a:chExt cx="51722" cy="51815"/>
            </a:xfrm>
          </p:grpSpPr>
          <p:sp>
            <p:nvSpPr>
              <p:cNvPr id="34514" name="Freeform 34513">
                <a:extLst>
                  <a:ext uri="{FF2B5EF4-FFF2-40B4-BE49-F238E27FC236}">
                    <a16:creationId xmlns:a16="http://schemas.microsoft.com/office/drawing/2014/main" id="{4FBF5ECE-E2E0-4DD0-C4C3-E8CB9E4CABAC}"/>
                  </a:ext>
                </a:extLst>
              </p:cNvPr>
              <p:cNvSpPr/>
              <p:nvPr/>
            </p:nvSpPr>
            <p:spPr>
              <a:xfrm>
                <a:off x="-2470568" y="31273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15" name="Freeform 34514">
                <a:extLst>
                  <a:ext uri="{FF2B5EF4-FFF2-40B4-BE49-F238E27FC236}">
                    <a16:creationId xmlns:a16="http://schemas.microsoft.com/office/drawing/2014/main" id="{9B03833A-4382-FB6C-4E18-69A398DA630E}"/>
                  </a:ext>
                </a:extLst>
              </p:cNvPr>
              <p:cNvSpPr/>
              <p:nvPr/>
            </p:nvSpPr>
            <p:spPr>
              <a:xfrm>
                <a:off x="-2444706" y="31014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1" name="Graphic 45">
              <a:extLst>
                <a:ext uri="{FF2B5EF4-FFF2-40B4-BE49-F238E27FC236}">
                  <a16:creationId xmlns:a16="http://schemas.microsoft.com/office/drawing/2014/main" id="{CAC318D7-8F17-D054-CE28-6F13D1929696}"/>
                </a:ext>
              </a:extLst>
            </p:cNvPr>
            <p:cNvGrpSpPr/>
            <p:nvPr/>
          </p:nvGrpSpPr>
          <p:grpSpPr>
            <a:xfrm>
              <a:off x="-2522291" y="3093876"/>
              <a:ext cx="51722" cy="51911"/>
              <a:chOff x="-2522291" y="3093876"/>
              <a:chExt cx="51722" cy="51911"/>
            </a:xfrm>
          </p:grpSpPr>
          <p:sp>
            <p:nvSpPr>
              <p:cNvPr id="34512" name="Freeform 34511">
                <a:extLst>
                  <a:ext uri="{FF2B5EF4-FFF2-40B4-BE49-F238E27FC236}">
                    <a16:creationId xmlns:a16="http://schemas.microsoft.com/office/drawing/2014/main" id="{B818CEF0-4B45-71E9-4324-7337C5AE0A52}"/>
                  </a:ext>
                </a:extLst>
              </p:cNvPr>
              <p:cNvSpPr/>
              <p:nvPr/>
            </p:nvSpPr>
            <p:spPr>
              <a:xfrm>
                <a:off x="-2522291"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13" name="Freeform 34512">
                <a:extLst>
                  <a:ext uri="{FF2B5EF4-FFF2-40B4-BE49-F238E27FC236}">
                    <a16:creationId xmlns:a16="http://schemas.microsoft.com/office/drawing/2014/main" id="{D0F283FE-016F-0A61-3BFA-C84575465330}"/>
                  </a:ext>
                </a:extLst>
              </p:cNvPr>
              <p:cNvSpPr/>
              <p:nvPr/>
            </p:nvSpPr>
            <p:spPr>
              <a:xfrm>
                <a:off x="-2496429"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2" name="Graphic 45">
              <a:extLst>
                <a:ext uri="{FF2B5EF4-FFF2-40B4-BE49-F238E27FC236}">
                  <a16:creationId xmlns:a16="http://schemas.microsoft.com/office/drawing/2014/main" id="{BBEEB6CA-6AD1-417B-2E9E-8C4A139E82F8}"/>
                </a:ext>
              </a:extLst>
            </p:cNvPr>
            <p:cNvGrpSpPr/>
            <p:nvPr/>
          </p:nvGrpSpPr>
          <p:grpSpPr>
            <a:xfrm>
              <a:off x="-2600256" y="3093876"/>
              <a:ext cx="51722" cy="51911"/>
              <a:chOff x="-2600256" y="3093876"/>
              <a:chExt cx="51722" cy="51911"/>
            </a:xfrm>
          </p:grpSpPr>
          <p:sp>
            <p:nvSpPr>
              <p:cNvPr id="34510" name="Freeform 34509">
                <a:extLst>
                  <a:ext uri="{FF2B5EF4-FFF2-40B4-BE49-F238E27FC236}">
                    <a16:creationId xmlns:a16="http://schemas.microsoft.com/office/drawing/2014/main" id="{6EE00403-662E-286D-EE3B-CD54124B4AA7}"/>
                  </a:ext>
                </a:extLst>
              </p:cNvPr>
              <p:cNvSpPr/>
              <p:nvPr/>
            </p:nvSpPr>
            <p:spPr>
              <a:xfrm>
                <a:off x="-2600256"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11" name="Freeform 34510">
                <a:extLst>
                  <a:ext uri="{FF2B5EF4-FFF2-40B4-BE49-F238E27FC236}">
                    <a16:creationId xmlns:a16="http://schemas.microsoft.com/office/drawing/2014/main" id="{A16C9852-D8C9-3583-91AB-F5BE6173D7C5}"/>
                  </a:ext>
                </a:extLst>
              </p:cNvPr>
              <p:cNvSpPr/>
              <p:nvPr/>
            </p:nvSpPr>
            <p:spPr>
              <a:xfrm>
                <a:off x="-2574394"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3" name="Graphic 45">
              <a:extLst>
                <a:ext uri="{FF2B5EF4-FFF2-40B4-BE49-F238E27FC236}">
                  <a16:creationId xmlns:a16="http://schemas.microsoft.com/office/drawing/2014/main" id="{D31F9B90-1FA6-BD5D-9105-C768A847561F}"/>
                </a:ext>
              </a:extLst>
            </p:cNvPr>
            <p:cNvGrpSpPr/>
            <p:nvPr/>
          </p:nvGrpSpPr>
          <p:grpSpPr>
            <a:xfrm>
              <a:off x="-2626117" y="3093876"/>
              <a:ext cx="51722" cy="51911"/>
              <a:chOff x="-2626117" y="3093876"/>
              <a:chExt cx="51722" cy="51911"/>
            </a:xfrm>
          </p:grpSpPr>
          <p:sp>
            <p:nvSpPr>
              <p:cNvPr id="34508" name="Freeform 34507">
                <a:extLst>
                  <a:ext uri="{FF2B5EF4-FFF2-40B4-BE49-F238E27FC236}">
                    <a16:creationId xmlns:a16="http://schemas.microsoft.com/office/drawing/2014/main" id="{B5BADF99-51DA-FECB-D024-7D50735AC355}"/>
                  </a:ext>
                </a:extLst>
              </p:cNvPr>
              <p:cNvSpPr/>
              <p:nvPr/>
            </p:nvSpPr>
            <p:spPr>
              <a:xfrm>
                <a:off x="-2626117"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09" name="Freeform 34508">
                <a:extLst>
                  <a:ext uri="{FF2B5EF4-FFF2-40B4-BE49-F238E27FC236}">
                    <a16:creationId xmlns:a16="http://schemas.microsoft.com/office/drawing/2014/main" id="{F75A8F6D-278E-9C43-4E25-B9CCED939BD2}"/>
                  </a:ext>
                </a:extLst>
              </p:cNvPr>
              <p:cNvSpPr/>
              <p:nvPr/>
            </p:nvSpPr>
            <p:spPr>
              <a:xfrm>
                <a:off x="-2600256"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4" name="Graphic 45">
              <a:extLst>
                <a:ext uri="{FF2B5EF4-FFF2-40B4-BE49-F238E27FC236}">
                  <a16:creationId xmlns:a16="http://schemas.microsoft.com/office/drawing/2014/main" id="{257B70B9-F9E5-9643-7C6B-4014248780D0}"/>
                </a:ext>
              </a:extLst>
            </p:cNvPr>
            <p:cNvGrpSpPr/>
            <p:nvPr/>
          </p:nvGrpSpPr>
          <p:grpSpPr>
            <a:xfrm>
              <a:off x="-2629540" y="3093876"/>
              <a:ext cx="51722" cy="51911"/>
              <a:chOff x="-2629540" y="3093876"/>
              <a:chExt cx="51722" cy="51911"/>
            </a:xfrm>
          </p:grpSpPr>
          <p:sp>
            <p:nvSpPr>
              <p:cNvPr id="34506" name="Freeform 34505">
                <a:extLst>
                  <a:ext uri="{FF2B5EF4-FFF2-40B4-BE49-F238E27FC236}">
                    <a16:creationId xmlns:a16="http://schemas.microsoft.com/office/drawing/2014/main" id="{DBC2D616-3F8A-5C82-8E45-802E66761DE0}"/>
                  </a:ext>
                </a:extLst>
              </p:cNvPr>
              <p:cNvSpPr/>
              <p:nvPr/>
            </p:nvSpPr>
            <p:spPr>
              <a:xfrm>
                <a:off x="-2629540"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07" name="Freeform 34506">
                <a:extLst>
                  <a:ext uri="{FF2B5EF4-FFF2-40B4-BE49-F238E27FC236}">
                    <a16:creationId xmlns:a16="http://schemas.microsoft.com/office/drawing/2014/main" id="{63A01843-1CD4-7205-A187-1D3C99E08EE1}"/>
                  </a:ext>
                </a:extLst>
              </p:cNvPr>
              <p:cNvSpPr/>
              <p:nvPr/>
            </p:nvSpPr>
            <p:spPr>
              <a:xfrm>
                <a:off x="-2603679"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5" name="Graphic 45">
              <a:extLst>
                <a:ext uri="{FF2B5EF4-FFF2-40B4-BE49-F238E27FC236}">
                  <a16:creationId xmlns:a16="http://schemas.microsoft.com/office/drawing/2014/main" id="{BFCFB1E5-9CBF-00C1-7560-FBBF6D371374}"/>
                </a:ext>
              </a:extLst>
            </p:cNvPr>
            <p:cNvGrpSpPr/>
            <p:nvPr/>
          </p:nvGrpSpPr>
          <p:grpSpPr>
            <a:xfrm>
              <a:off x="-2632202" y="3093876"/>
              <a:ext cx="51818" cy="51911"/>
              <a:chOff x="-2632202" y="3093876"/>
              <a:chExt cx="51818" cy="51911"/>
            </a:xfrm>
          </p:grpSpPr>
          <p:sp>
            <p:nvSpPr>
              <p:cNvPr id="34504" name="Freeform 34503">
                <a:extLst>
                  <a:ext uri="{FF2B5EF4-FFF2-40B4-BE49-F238E27FC236}">
                    <a16:creationId xmlns:a16="http://schemas.microsoft.com/office/drawing/2014/main" id="{F0308360-1B18-1A4D-EA41-3607335F60C7}"/>
                  </a:ext>
                </a:extLst>
              </p:cNvPr>
              <p:cNvSpPr/>
              <p:nvPr/>
            </p:nvSpPr>
            <p:spPr>
              <a:xfrm>
                <a:off x="-2632202" y="3119784"/>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05" name="Freeform 34504">
                <a:extLst>
                  <a:ext uri="{FF2B5EF4-FFF2-40B4-BE49-F238E27FC236}">
                    <a16:creationId xmlns:a16="http://schemas.microsoft.com/office/drawing/2014/main" id="{89B4BBD9-0064-52DB-9BCE-B612AACB1AAC}"/>
                  </a:ext>
                </a:extLst>
              </p:cNvPr>
              <p:cNvSpPr/>
              <p:nvPr/>
            </p:nvSpPr>
            <p:spPr>
              <a:xfrm>
                <a:off x="-2606341"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6" name="Graphic 45">
              <a:extLst>
                <a:ext uri="{FF2B5EF4-FFF2-40B4-BE49-F238E27FC236}">
                  <a16:creationId xmlns:a16="http://schemas.microsoft.com/office/drawing/2014/main" id="{A979ECAA-7E7A-273D-EE9F-A77DBAA8320D}"/>
                </a:ext>
              </a:extLst>
            </p:cNvPr>
            <p:cNvGrpSpPr/>
            <p:nvPr/>
          </p:nvGrpSpPr>
          <p:grpSpPr>
            <a:xfrm>
              <a:off x="-2662818" y="3087018"/>
              <a:ext cx="51818" cy="51815"/>
              <a:chOff x="-2662818" y="3087018"/>
              <a:chExt cx="51818" cy="51815"/>
            </a:xfrm>
          </p:grpSpPr>
          <p:sp>
            <p:nvSpPr>
              <p:cNvPr id="34502" name="Freeform 34501">
                <a:extLst>
                  <a:ext uri="{FF2B5EF4-FFF2-40B4-BE49-F238E27FC236}">
                    <a16:creationId xmlns:a16="http://schemas.microsoft.com/office/drawing/2014/main" id="{CA5861A2-C6AA-6590-CD77-7DEA274B0B47}"/>
                  </a:ext>
                </a:extLst>
              </p:cNvPr>
              <p:cNvSpPr/>
              <p:nvPr/>
            </p:nvSpPr>
            <p:spPr>
              <a:xfrm>
                <a:off x="-2662818" y="3112926"/>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03" name="Freeform 34502">
                <a:extLst>
                  <a:ext uri="{FF2B5EF4-FFF2-40B4-BE49-F238E27FC236}">
                    <a16:creationId xmlns:a16="http://schemas.microsoft.com/office/drawing/2014/main" id="{9B606C60-B778-EA8E-0493-DEA6524DD7FA}"/>
                  </a:ext>
                </a:extLst>
              </p:cNvPr>
              <p:cNvSpPr/>
              <p:nvPr/>
            </p:nvSpPr>
            <p:spPr>
              <a:xfrm>
                <a:off x="-2636956"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7" name="Graphic 45">
              <a:extLst>
                <a:ext uri="{FF2B5EF4-FFF2-40B4-BE49-F238E27FC236}">
                  <a16:creationId xmlns:a16="http://schemas.microsoft.com/office/drawing/2014/main" id="{2DDF469F-0816-EC7B-9BAB-E6494E6640E0}"/>
                </a:ext>
              </a:extLst>
            </p:cNvPr>
            <p:cNvGrpSpPr/>
            <p:nvPr/>
          </p:nvGrpSpPr>
          <p:grpSpPr>
            <a:xfrm>
              <a:off x="-2813708" y="3087018"/>
              <a:ext cx="51722" cy="51815"/>
              <a:chOff x="-2813708" y="3087018"/>
              <a:chExt cx="51722" cy="51815"/>
            </a:xfrm>
          </p:grpSpPr>
          <p:sp>
            <p:nvSpPr>
              <p:cNvPr id="34500" name="Freeform 34499">
                <a:extLst>
                  <a:ext uri="{FF2B5EF4-FFF2-40B4-BE49-F238E27FC236}">
                    <a16:creationId xmlns:a16="http://schemas.microsoft.com/office/drawing/2014/main" id="{F7810ADB-2B72-B2AF-239D-78A6946F8816}"/>
                  </a:ext>
                </a:extLst>
              </p:cNvPr>
              <p:cNvSpPr/>
              <p:nvPr/>
            </p:nvSpPr>
            <p:spPr>
              <a:xfrm>
                <a:off x="-2813708" y="311292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501" name="Freeform 34500">
                <a:extLst>
                  <a:ext uri="{FF2B5EF4-FFF2-40B4-BE49-F238E27FC236}">
                    <a16:creationId xmlns:a16="http://schemas.microsoft.com/office/drawing/2014/main" id="{DA34F9B1-FCB6-FB55-191D-FE6B015B1DE3}"/>
                  </a:ext>
                </a:extLst>
              </p:cNvPr>
              <p:cNvSpPr/>
              <p:nvPr/>
            </p:nvSpPr>
            <p:spPr>
              <a:xfrm>
                <a:off x="-2787847" y="308701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8" name="Graphic 45">
              <a:extLst>
                <a:ext uri="{FF2B5EF4-FFF2-40B4-BE49-F238E27FC236}">
                  <a16:creationId xmlns:a16="http://schemas.microsoft.com/office/drawing/2014/main" id="{5613E508-990E-3D8C-B6B8-5A12BD6AA36A}"/>
                </a:ext>
              </a:extLst>
            </p:cNvPr>
            <p:cNvGrpSpPr/>
            <p:nvPr/>
          </p:nvGrpSpPr>
          <p:grpSpPr>
            <a:xfrm>
              <a:off x="-2871421" y="3078064"/>
              <a:ext cx="51818" cy="51815"/>
              <a:chOff x="-2871421" y="3078064"/>
              <a:chExt cx="51818" cy="51815"/>
            </a:xfrm>
          </p:grpSpPr>
          <p:sp>
            <p:nvSpPr>
              <p:cNvPr id="34498" name="Freeform 34497">
                <a:extLst>
                  <a:ext uri="{FF2B5EF4-FFF2-40B4-BE49-F238E27FC236}">
                    <a16:creationId xmlns:a16="http://schemas.microsoft.com/office/drawing/2014/main" id="{B1B635AD-70CB-3A1A-48FB-515D096B07DE}"/>
                  </a:ext>
                </a:extLst>
              </p:cNvPr>
              <p:cNvSpPr/>
              <p:nvPr/>
            </p:nvSpPr>
            <p:spPr>
              <a:xfrm>
                <a:off x="-2871421" y="31039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99" name="Freeform 34498">
                <a:extLst>
                  <a:ext uri="{FF2B5EF4-FFF2-40B4-BE49-F238E27FC236}">
                    <a16:creationId xmlns:a16="http://schemas.microsoft.com/office/drawing/2014/main" id="{A2ACA0CB-35D9-45A1-4C6D-1F568ED8D3CF}"/>
                  </a:ext>
                </a:extLst>
              </p:cNvPr>
              <p:cNvSpPr/>
              <p:nvPr/>
            </p:nvSpPr>
            <p:spPr>
              <a:xfrm>
                <a:off x="-2845560" y="30780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399" name="Graphic 45">
              <a:extLst>
                <a:ext uri="{FF2B5EF4-FFF2-40B4-BE49-F238E27FC236}">
                  <a16:creationId xmlns:a16="http://schemas.microsoft.com/office/drawing/2014/main" id="{11D54126-F3E5-4415-AD6E-C6AAFBB64D65}"/>
                </a:ext>
              </a:extLst>
            </p:cNvPr>
            <p:cNvGrpSpPr/>
            <p:nvPr/>
          </p:nvGrpSpPr>
          <p:grpSpPr>
            <a:xfrm>
              <a:off x="-2907931" y="3078064"/>
              <a:ext cx="51722" cy="51815"/>
              <a:chOff x="-2907931" y="3078064"/>
              <a:chExt cx="51722" cy="51815"/>
            </a:xfrm>
          </p:grpSpPr>
          <p:sp>
            <p:nvSpPr>
              <p:cNvPr id="34496" name="Freeform 34495">
                <a:extLst>
                  <a:ext uri="{FF2B5EF4-FFF2-40B4-BE49-F238E27FC236}">
                    <a16:creationId xmlns:a16="http://schemas.microsoft.com/office/drawing/2014/main" id="{2072F8A6-E57E-4C3F-EC81-BC5F5265B7FD}"/>
                  </a:ext>
                </a:extLst>
              </p:cNvPr>
              <p:cNvSpPr/>
              <p:nvPr/>
            </p:nvSpPr>
            <p:spPr>
              <a:xfrm>
                <a:off x="-2907931" y="31039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97" name="Freeform 34496">
                <a:extLst>
                  <a:ext uri="{FF2B5EF4-FFF2-40B4-BE49-F238E27FC236}">
                    <a16:creationId xmlns:a16="http://schemas.microsoft.com/office/drawing/2014/main" id="{6A4F3CB8-5A2D-272B-D02E-021643B24630}"/>
                  </a:ext>
                </a:extLst>
              </p:cNvPr>
              <p:cNvSpPr/>
              <p:nvPr/>
            </p:nvSpPr>
            <p:spPr>
              <a:xfrm>
                <a:off x="-2882070" y="30780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0" name="Graphic 45">
              <a:extLst>
                <a:ext uri="{FF2B5EF4-FFF2-40B4-BE49-F238E27FC236}">
                  <a16:creationId xmlns:a16="http://schemas.microsoft.com/office/drawing/2014/main" id="{0759B4EF-7DBE-7886-91C4-2DEB53912012}"/>
                </a:ext>
              </a:extLst>
            </p:cNvPr>
            <p:cNvGrpSpPr/>
            <p:nvPr/>
          </p:nvGrpSpPr>
          <p:grpSpPr>
            <a:xfrm>
              <a:off x="-2944156" y="3078064"/>
              <a:ext cx="51722" cy="51815"/>
              <a:chOff x="-2944156" y="3078064"/>
              <a:chExt cx="51722" cy="51815"/>
            </a:xfrm>
          </p:grpSpPr>
          <p:sp>
            <p:nvSpPr>
              <p:cNvPr id="34494" name="Freeform 34493">
                <a:extLst>
                  <a:ext uri="{FF2B5EF4-FFF2-40B4-BE49-F238E27FC236}">
                    <a16:creationId xmlns:a16="http://schemas.microsoft.com/office/drawing/2014/main" id="{70127828-7174-5C28-2984-B4ABD30DBFBB}"/>
                  </a:ext>
                </a:extLst>
              </p:cNvPr>
              <p:cNvSpPr/>
              <p:nvPr/>
            </p:nvSpPr>
            <p:spPr>
              <a:xfrm>
                <a:off x="-2944156" y="31039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95" name="Freeform 34494">
                <a:extLst>
                  <a:ext uri="{FF2B5EF4-FFF2-40B4-BE49-F238E27FC236}">
                    <a16:creationId xmlns:a16="http://schemas.microsoft.com/office/drawing/2014/main" id="{1B2EA4D6-26A5-FFCF-B64D-F6AE6F5B64F4}"/>
                  </a:ext>
                </a:extLst>
              </p:cNvPr>
              <p:cNvSpPr/>
              <p:nvPr/>
            </p:nvSpPr>
            <p:spPr>
              <a:xfrm>
                <a:off x="-2918295" y="30780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1" name="Graphic 45">
              <a:extLst>
                <a:ext uri="{FF2B5EF4-FFF2-40B4-BE49-F238E27FC236}">
                  <a16:creationId xmlns:a16="http://schemas.microsoft.com/office/drawing/2014/main" id="{241BF050-B6D7-0F16-983F-BD09FB576815}"/>
                </a:ext>
              </a:extLst>
            </p:cNvPr>
            <p:cNvGrpSpPr/>
            <p:nvPr/>
          </p:nvGrpSpPr>
          <p:grpSpPr>
            <a:xfrm>
              <a:off x="-3261530" y="3072540"/>
              <a:ext cx="51722" cy="51911"/>
              <a:chOff x="-3261530" y="3072540"/>
              <a:chExt cx="51722" cy="51911"/>
            </a:xfrm>
          </p:grpSpPr>
          <p:sp>
            <p:nvSpPr>
              <p:cNvPr id="34492" name="Freeform 34491">
                <a:extLst>
                  <a:ext uri="{FF2B5EF4-FFF2-40B4-BE49-F238E27FC236}">
                    <a16:creationId xmlns:a16="http://schemas.microsoft.com/office/drawing/2014/main" id="{EDEEED05-F44F-3424-2B72-0B3FE65A1650}"/>
                  </a:ext>
                </a:extLst>
              </p:cNvPr>
              <p:cNvSpPr/>
              <p:nvPr/>
            </p:nvSpPr>
            <p:spPr>
              <a:xfrm>
                <a:off x="-3261530" y="30985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93" name="Freeform 34492">
                <a:extLst>
                  <a:ext uri="{FF2B5EF4-FFF2-40B4-BE49-F238E27FC236}">
                    <a16:creationId xmlns:a16="http://schemas.microsoft.com/office/drawing/2014/main" id="{C0FF6FF5-C43B-1FC8-65E1-7B6930FC7898}"/>
                  </a:ext>
                </a:extLst>
              </p:cNvPr>
              <p:cNvSpPr/>
              <p:nvPr/>
            </p:nvSpPr>
            <p:spPr>
              <a:xfrm>
                <a:off x="-3235669" y="3072540"/>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2" name="Graphic 45">
              <a:extLst>
                <a:ext uri="{FF2B5EF4-FFF2-40B4-BE49-F238E27FC236}">
                  <a16:creationId xmlns:a16="http://schemas.microsoft.com/office/drawing/2014/main" id="{380E26D5-DE97-33F1-EB2F-1FD1C91540AE}"/>
                </a:ext>
              </a:extLst>
            </p:cNvPr>
            <p:cNvGrpSpPr/>
            <p:nvPr/>
          </p:nvGrpSpPr>
          <p:grpSpPr>
            <a:xfrm>
              <a:off x="-3365832" y="3072540"/>
              <a:ext cx="51722" cy="51911"/>
              <a:chOff x="-3365832" y="3072540"/>
              <a:chExt cx="51722" cy="51911"/>
            </a:xfrm>
          </p:grpSpPr>
          <p:sp>
            <p:nvSpPr>
              <p:cNvPr id="34490" name="Freeform 34489">
                <a:extLst>
                  <a:ext uri="{FF2B5EF4-FFF2-40B4-BE49-F238E27FC236}">
                    <a16:creationId xmlns:a16="http://schemas.microsoft.com/office/drawing/2014/main" id="{F2608908-9298-7650-23A0-403CD75DC808}"/>
                  </a:ext>
                </a:extLst>
              </p:cNvPr>
              <p:cNvSpPr/>
              <p:nvPr/>
            </p:nvSpPr>
            <p:spPr>
              <a:xfrm>
                <a:off x="-3365832" y="309854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91" name="Freeform 34490">
                <a:extLst>
                  <a:ext uri="{FF2B5EF4-FFF2-40B4-BE49-F238E27FC236}">
                    <a16:creationId xmlns:a16="http://schemas.microsoft.com/office/drawing/2014/main" id="{5B1CBCB9-FE50-6BB1-853E-0F12EE725E20}"/>
                  </a:ext>
                </a:extLst>
              </p:cNvPr>
              <p:cNvSpPr/>
              <p:nvPr/>
            </p:nvSpPr>
            <p:spPr>
              <a:xfrm>
                <a:off x="-3339970" y="3072540"/>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3" name="Graphic 45">
              <a:extLst>
                <a:ext uri="{FF2B5EF4-FFF2-40B4-BE49-F238E27FC236}">
                  <a16:creationId xmlns:a16="http://schemas.microsoft.com/office/drawing/2014/main" id="{369D7C88-ECF9-6C78-78DB-1458DA30F4D4}"/>
                </a:ext>
              </a:extLst>
            </p:cNvPr>
            <p:cNvGrpSpPr/>
            <p:nvPr/>
          </p:nvGrpSpPr>
          <p:grpSpPr>
            <a:xfrm>
              <a:off x="-3418315" y="3064825"/>
              <a:ext cx="51722" cy="51815"/>
              <a:chOff x="-3418315" y="3064825"/>
              <a:chExt cx="51722" cy="51815"/>
            </a:xfrm>
          </p:grpSpPr>
          <p:sp>
            <p:nvSpPr>
              <p:cNvPr id="34488" name="Freeform 34487">
                <a:extLst>
                  <a:ext uri="{FF2B5EF4-FFF2-40B4-BE49-F238E27FC236}">
                    <a16:creationId xmlns:a16="http://schemas.microsoft.com/office/drawing/2014/main" id="{0C15A83C-9105-0576-74C7-409B41CEBE38}"/>
                  </a:ext>
                </a:extLst>
              </p:cNvPr>
              <p:cNvSpPr/>
              <p:nvPr/>
            </p:nvSpPr>
            <p:spPr>
              <a:xfrm>
                <a:off x="-3418315" y="30907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89" name="Freeform 34488">
                <a:extLst>
                  <a:ext uri="{FF2B5EF4-FFF2-40B4-BE49-F238E27FC236}">
                    <a16:creationId xmlns:a16="http://schemas.microsoft.com/office/drawing/2014/main" id="{8E55E9BB-88D2-6B48-313B-104A857E4DA5}"/>
                  </a:ext>
                </a:extLst>
              </p:cNvPr>
              <p:cNvSpPr/>
              <p:nvPr/>
            </p:nvSpPr>
            <p:spPr>
              <a:xfrm>
                <a:off x="-3392454" y="30648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4" name="Graphic 45">
              <a:extLst>
                <a:ext uri="{FF2B5EF4-FFF2-40B4-BE49-F238E27FC236}">
                  <a16:creationId xmlns:a16="http://schemas.microsoft.com/office/drawing/2014/main" id="{3FB49963-A0D5-F601-E179-32417070BFEA}"/>
                </a:ext>
              </a:extLst>
            </p:cNvPr>
            <p:cNvGrpSpPr/>
            <p:nvPr/>
          </p:nvGrpSpPr>
          <p:grpSpPr>
            <a:xfrm>
              <a:off x="-3631958" y="3064825"/>
              <a:ext cx="51722" cy="51815"/>
              <a:chOff x="-3631958" y="3064825"/>
              <a:chExt cx="51722" cy="51815"/>
            </a:xfrm>
          </p:grpSpPr>
          <p:sp>
            <p:nvSpPr>
              <p:cNvPr id="34486" name="Freeform 34485">
                <a:extLst>
                  <a:ext uri="{FF2B5EF4-FFF2-40B4-BE49-F238E27FC236}">
                    <a16:creationId xmlns:a16="http://schemas.microsoft.com/office/drawing/2014/main" id="{41710562-D20D-E345-05FB-332CDD9E9DCD}"/>
                  </a:ext>
                </a:extLst>
              </p:cNvPr>
              <p:cNvSpPr/>
              <p:nvPr/>
            </p:nvSpPr>
            <p:spPr>
              <a:xfrm>
                <a:off x="-3631958" y="3090733"/>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87" name="Freeform 34486">
                <a:extLst>
                  <a:ext uri="{FF2B5EF4-FFF2-40B4-BE49-F238E27FC236}">
                    <a16:creationId xmlns:a16="http://schemas.microsoft.com/office/drawing/2014/main" id="{EDD1CA22-8AA2-3727-C065-DE90FB1CF6FC}"/>
                  </a:ext>
                </a:extLst>
              </p:cNvPr>
              <p:cNvSpPr/>
              <p:nvPr/>
            </p:nvSpPr>
            <p:spPr>
              <a:xfrm>
                <a:off x="-3606096" y="306482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5" name="Graphic 45">
              <a:extLst>
                <a:ext uri="{FF2B5EF4-FFF2-40B4-BE49-F238E27FC236}">
                  <a16:creationId xmlns:a16="http://schemas.microsoft.com/office/drawing/2014/main" id="{CAA811FC-0137-CD4D-2AC4-7F7E7E09A31C}"/>
                </a:ext>
              </a:extLst>
            </p:cNvPr>
            <p:cNvGrpSpPr/>
            <p:nvPr/>
          </p:nvGrpSpPr>
          <p:grpSpPr>
            <a:xfrm>
              <a:off x="-4006664" y="3039869"/>
              <a:ext cx="51818" cy="51815"/>
              <a:chOff x="-4006664" y="3039869"/>
              <a:chExt cx="51818" cy="51815"/>
            </a:xfrm>
          </p:grpSpPr>
          <p:sp>
            <p:nvSpPr>
              <p:cNvPr id="34484" name="Freeform 34483">
                <a:extLst>
                  <a:ext uri="{FF2B5EF4-FFF2-40B4-BE49-F238E27FC236}">
                    <a16:creationId xmlns:a16="http://schemas.microsoft.com/office/drawing/2014/main" id="{0631EFD6-7DEA-93FF-CC69-258ACC658B6F}"/>
                  </a:ext>
                </a:extLst>
              </p:cNvPr>
              <p:cNvSpPr/>
              <p:nvPr/>
            </p:nvSpPr>
            <p:spPr>
              <a:xfrm>
                <a:off x="-4006664" y="306577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85" name="Freeform 34484">
                <a:extLst>
                  <a:ext uri="{FF2B5EF4-FFF2-40B4-BE49-F238E27FC236}">
                    <a16:creationId xmlns:a16="http://schemas.microsoft.com/office/drawing/2014/main" id="{756B2316-0CAD-C94D-2D82-309A1BE3C719}"/>
                  </a:ext>
                </a:extLst>
              </p:cNvPr>
              <p:cNvSpPr/>
              <p:nvPr/>
            </p:nvSpPr>
            <p:spPr>
              <a:xfrm>
                <a:off x="-3980803"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6" name="Graphic 45">
              <a:extLst>
                <a:ext uri="{FF2B5EF4-FFF2-40B4-BE49-F238E27FC236}">
                  <a16:creationId xmlns:a16="http://schemas.microsoft.com/office/drawing/2014/main" id="{ACDAAA25-EC0C-C5F4-235B-31708550D771}"/>
                </a:ext>
              </a:extLst>
            </p:cNvPr>
            <p:cNvGrpSpPr/>
            <p:nvPr/>
          </p:nvGrpSpPr>
          <p:grpSpPr>
            <a:xfrm>
              <a:off x="-4157555" y="3039869"/>
              <a:ext cx="51722" cy="51815"/>
              <a:chOff x="-4157555" y="3039869"/>
              <a:chExt cx="51722" cy="51815"/>
            </a:xfrm>
          </p:grpSpPr>
          <p:sp>
            <p:nvSpPr>
              <p:cNvPr id="34482" name="Freeform 34481">
                <a:extLst>
                  <a:ext uri="{FF2B5EF4-FFF2-40B4-BE49-F238E27FC236}">
                    <a16:creationId xmlns:a16="http://schemas.microsoft.com/office/drawing/2014/main" id="{09F90C97-5B33-4DC8-087B-626B0D41B9EF}"/>
                  </a:ext>
                </a:extLst>
              </p:cNvPr>
              <p:cNvSpPr/>
              <p:nvPr/>
            </p:nvSpPr>
            <p:spPr>
              <a:xfrm>
                <a:off x="-4157555"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83" name="Freeform 34482">
                <a:extLst>
                  <a:ext uri="{FF2B5EF4-FFF2-40B4-BE49-F238E27FC236}">
                    <a16:creationId xmlns:a16="http://schemas.microsoft.com/office/drawing/2014/main" id="{68542161-0AB6-BC53-E86F-E2DB45F995F7}"/>
                  </a:ext>
                </a:extLst>
              </p:cNvPr>
              <p:cNvSpPr/>
              <p:nvPr/>
            </p:nvSpPr>
            <p:spPr>
              <a:xfrm>
                <a:off x="-4131693"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7" name="Graphic 45">
              <a:extLst>
                <a:ext uri="{FF2B5EF4-FFF2-40B4-BE49-F238E27FC236}">
                  <a16:creationId xmlns:a16="http://schemas.microsoft.com/office/drawing/2014/main" id="{AC74BB95-5E1F-0C36-E6DB-225EC082013D}"/>
                </a:ext>
              </a:extLst>
            </p:cNvPr>
            <p:cNvGrpSpPr/>
            <p:nvPr/>
          </p:nvGrpSpPr>
          <p:grpSpPr>
            <a:xfrm>
              <a:off x="-4178187" y="3039869"/>
              <a:ext cx="51722" cy="51815"/>
              <a:chOff x="-4178187" y="3039869"/>
              <a:chExt cx="51722" cy="51815"/>
            </a:xfrm>
          </p:grpSpPr>
          <p:sp>
            <p:nvSpPr>
              <p:cNvPr id="34480" name="Freeform 34479">
                <a:extLst>
                  <a:ext uri="{FF2B5EF4-FFF2-40B4-BE49-F238E27FC236}">
                    <a16:creationId xmlns:a16="http://schemas.microsoft.com/office/drawing/2014/main" id="{46B8F3A8-507D-B684-1E67-5D173A41AF37}"/>
                  </a:ext>
                </a:extLst>
              </p:cNvPr>
              <p:cNvSpPr/>
              <p:nvPr/>
            </p:nvSpPr>
            <p:spPr>
              <a:xfrm>
                <a:off x="-4178187"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81" name="Freeform 34480">
                <a:extLst>
                  <a:ext uri="{FF2B5EF4-FFF2-40B4-BE49-F238E27FC236}">
                    <a16:creationId xmlns:a16="http://schemas.microsoft.com/office/drawing/2014/main" id="{EB32CE08-5547-9AAF-0FE0-FAA2F5E7F4A7}"/>
                  </a:ext>
                </a:extLst>
              </p:cNvPr>
              <p:cNvSpPr/>
              <p:nvPr/>
            </p:nvSpPr>
            <p:spPr>
              <a:xfrm>
                <a:off x="-4152325"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8" name="Graphic 45">
              <a:extLst>
                <a:ext uri="{FF2B5EF4-FFF2-40B4-BE49-F238E27FC236}">
                  <a16:creationId xmlns:a16="http://schemas.microsoft.com/office/drawing/2014/main" id="{F97D42B7-A559-57D1-222F-E654FB9082B8}"/>
                </a:ext>
              </a:extLst>
            </p:cNvPr>
            <p:cNvGrpSpPr/>
            <p:nvPr/>
          </p:nvGrpSpPr>
          <p:grpSpPr>
            <a:xfrm>
              <a:off x="-4225821" y="3039869"/>
              <a:ext cx="51818" cy="51815"/>
              <a:chOff x="-4225821" y="3039869"/>
              <a:chExt cx="51818" cy="51815"/>
            </a:xfrm>
          </p:grpSpPr>
          <p:sp>
            <p:nvSpPr>
              <p:cNvPr id="34478" name="Freeform 34477">
                <a:extLst>
                  <a:ext uri="{FF2B5EF4-FFF2-40B4-BE49-F238E27FC236}">
                    <a16:creationId xmlns:a16="http://schemas.microsoft.com/office/drawing/2014/main" id="{01416FA1-668A-6A02-04CC-E7D288D65311}"/>
                  </a:ext>
                </a:extLst>
              </p:cNvPr>
              <p:cNvSpPr/>
              <p:nvPr/>
            </p:nvSpPr>
            <p:spPr>
              <a:xfrm>
                <a:off x="-4225821" y="306577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79" name="Freeform 34478">
                <a:extLst>
                  <a:ext uri="{FF2B5EF4-FFF2-40B4-BE49-F238E27FC236}">
                    <a16:creationId xmlns:a16="http://schemas.microsoft.com/office/drawing/2014/main" id="{D3D0619C-7A70-FA34-814B-B1309EB1F9AB}"/>
                  </a:ext>
                </a:extLst>
              </p:cNvPr>
              <p:cNvSpPr/>
              <p:nvPr/>
            </p:nvSpPr>
            <p:spPr>
              <a:xfrm>
                <a:off x="-4199960"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09" name="Graphic 45">
              <a:extLst>
                <a:ext uri="{FF2B5EF4-FFF2-40B4-BE49-F238E27FC236}">
                  <a16:creationId xmlns:a16="http://schemas.microsoft.com/office/drawing/2014/main" id="{BE69F9BD-BA90-BAE3-15E0-236853CCA173}"/>
                </a:ext>
              </a:extLst>
            </p:cNvPr>
            <p:cNvGrpSpPr/>
            <p:nvPr/>
          </p:nvGrpSpPr>
          <p:grpSpPr>
            <a:xfrm>
              <a:off x="-4287718" y="3039869"/>
              <a:ext cx="51722" cy="51815"/>
              <a:chOff x="-4287718" y="3039869"/>
              <a:chExt cx="51722" cy="51815"/>
            </a:xfrm>
          </p:grpSpPr>
          <p:sp>
            <p:nvSpPr>
              <p:cNvPr id="34476" name="Freeform 34475">
                <a:extLst>
                  <a:ext uri="{FF2B5EF4-FFF2-40B4-BE49-F238E27FC236}">
                    <a16:creationId xmlns:a16="http://schemas.microsoft.com/office/drawing/2014/main" id="{B408DDCA-9D2A-FC78-9616-39DE5D4306FD}"/>
                  </a:ext>
                </a:extLst>
              </p:cNvPr>
              <p:cNvSpPr/>
              <p:nvPr/>
            </p:nvSpPr>
            <p:spPr>
              <a:xfrm>
                <a:off x="-4287718"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77" name="Freeform 34476">
                <a:extLst>
                  <a:ext uri="{FF2B5EF4-FFF2-40B4-BE49-F238E27FC236}">
                    <a16:creationId xmlns:a16="http://schemas.microsoft.com/office/drawing/2014/main" id="{906B17D4-AECA-3F34-9F7A-2F5B827940C9}"/>
                  </a:ext>
                </a:extLst>
              </p:cNvPr>
              <p:cNvSpPr/>
              <p:nvPr/>
            </p:nvSpPr>
            <p:spPr>
              <a:xfrm>
                <a:off x="-4261856"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0" name="Graphic 45">
              <a:extLst>
                <a:ext uri="{FF2B5EF4-FFF2-40B4-BE49-F238E27FC236}">
                  <a16:creationId xmlns:a16="http://schemas.microsoft.com/office/drawing/2014/main" id="{3BA57BD6-A959-AF15-7735-C2B709E416F3}"/>
                </a:ext>
              </a:extLst>
            </p:cNvPr>
            <p:cNvGrpSpPr/>
            <p:nvPr/>
          </p:nvGrpSpPr>
          <p:grpSpPr>
            <a:xfrm>
              <a:off x="-4408278" y="3039869"/>
              <a:ext cx="51722" cy="51815"/>
              <a:chOff x="-4408278" y="3039869"/>
              <a:chExt cx="51722" cy="51815"/>
            </a:xfrm>
          </p:grpSpPr>
          <p:sp>
            <p:nvSpPr>
              <p:cNvPr id="34474" name="Freeform 34473">
                <a:extLst>
                  <a:ext uri="{FF2B5EF4-FFF2-40B4-BE49-F238E27FC236}">
                    <a16:creationId xmlns:a16="http://schemas.microsoft.com/office/drawing/2014/main" id="{ABC4CDAE-1895-43C2-81AE-44DA3E00DB1C}"/>
                  </a:ext>
                </a:extLst>
              </p:cNvPr>
              <p:cNvSpPr/>
              <p:nvPr/>
            </p:nvSpPr>
            <p:spPr>
              <a:xfrm>
                <a:off x="-4408278" y="30657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75" name="Freeform 34474">
                <a:extLst>
                  <a:ext uri="{FF2B5EF4-FFF2-40B4-BE49-F238E27FC236}">
                    <a16:creationId xmlns:a16="http://schemas.microsoft.com/office/drawing/2014/main" id="{B8B3F069-E706-667C-16CB-9386A019D09D}"/>
                  </a:ext>
                </a:extLst>
              </p:cNvPr>
              <p:cNvSpPr/>
              <p:nvPr/>
            </p:nvSpPr>
            <p:spPr>
              <a:xfrm>
                <a:off x="-4382416" y="3039869"/>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1" name="Graphic 45">
              <a:extLst>
                <a:ext uri="{FF2B5EF4-FFF2-40B4-BE49-F238E27FC236}">
                  <a16:creationId xmlns:a16="http://schemas.microsoft.com/office/drawing/2014/main" id="{F1989ECA-C48B-D5E3-FEFA-622DB1F24A7B}"/>
                </a:ext>
              </a:extLst>
            </p:cNvPr>
            <p:cNvGrpSpPr/>
            <p:nvPr/>
          </p:nvGrpSpPr>
          <p:grpSpPr>
            <a:xfrm>
              <a:off x="-4474928" y="3033583"/>
              <a:ext cx="51722" cy="51911"/>
              <a:chOff x="-4474928" y="3033583"/>
              <a:chExt cx="51722" cy="51911"/>
            </a:xfrm>
          </p:grpSpPr>
          <p:sp>
            <p:nvSpPr>
              <p:cNvPr id="34472" name="Freeform 34471">
                <a:extLst>
                  <a:ext uri="{FF2B5EF4-FFF2-40B4-BE49-F238E27FC236}">
                    <a16:creationId xmlns:a16="http://schemas.microsoft.com/office/drawing/2014/main" id="{ADBA1E3C-436D-8CEF-6C79-D087B1BBE235}"/>
                  </a:ext>
                </a:extLst>
              </p:cNvPr>
              <p:cNvSpPr/>
              <p:nvPr/>
            </p:nvSpPr>
            <p:spPr>
              <a:xfrm>
                <a:off x="-4474928" y="305949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73" name="Freeform 34472">
                <a:extLst>
                  <a:ext uri="{FF2B5EF4-FFF2-40B4-BE49-F238E27FC236}">
                    <a16:creationId xmlns:a16="http://schemas.microsoft.com/office/drawing/2014/main" id="{26562892-D977-45C6-E61E-16A215A78DE8}"/>
                  </a:ext>
                </a:extLst>
              </p:cNvPr>
              <p:cNvSpPr/>
              <p:nvPr/>
            </p:nvSpPr>
            <p:spPr>
              <a:xfrm>
                <a:off x="-4449067" y="3033583"/>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2" name="Graphic 45">
              <a:extLst>
                <a:ext uri="{FF2B5EF4-FFF2-40B4-BE49-F238E27FC236}">
                  <a16:creationId xmlns:a16="http://schemas.microsoft.com/office/drawing/2014/main" id="{4E46CEC6-86AB-1BB5-9F4E-971A6BAF3C7E}"/>
                </a:ext>
              </a:extLst>
            </p:cNvPr>
            <p:cNvGrpSpPr/>
            <p:nvPr/>
          </p:nvGrpSpPr>
          <p:grpSpPr>
            <a:xfrm>
              <a:off x="-4631333" y="3033583"/>
              <a:ext cx="51818" cy="51911"/>
              <a:chOff x="-4631333" y="3033583"/>
              <a:chExt cx="51818" cy="51911"/>
            </a:xfrm>
          </p:grpSpPr>
          <p:sp>
            <p:nvSpPr>
              <p:cNvPr id="34470" name="Freeform 34469">
                <a:extLst>
                  <a:ext uri="{FF2B5EF4-FFF2-40B4-BE49-F238E27FC236}">
                    <a16:creationId xmlns:a16="http://schemas.microsoft.com/office/drawing/2014/main" id="{B1B4B9B7-7365-B346-660C-AFAB0F3D7BE8}"/>
                  </a:ext>
                </a:extLst>
              </p:cNvPr>
              <p:cNvSpPr/>
              <p:nvPr/>
            </p:nvSpPr>
            <p:spPr>
              <a:xfrm>
                <a:off x="-4631333" y="305949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71" name="Freeform 34470">
                <a:extLst>
                  <a:ext uri="{FF2B5EF4-FFF2-40B4-BE49-F238E27FC236}">
                    <a16:creationId xmlns:a16="http://schemas.microsoft.com/office/drawing/2014/main" id="{CAA86B2C-1D80-38D8-0054-3491C742F162}"/>
                  </a:ext>
                </a:extLst>
              </p:cNvPr>
              <p:cNvSpPr/>
              <p:nvPr/>
            </p:nvSpPr>
            <p:spPr>
              <a:xfrm>
                <a:off x="-4605472" y="3033583"/>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3" name="Graphic 45">
              <a:extLst>
                <a:ext uri="{FF2B5EF4-FFF2-40B4-BE49-F238E27FC236}">
                  <a16:creationId xmlns:a16="http://schemas.microsoft.com/office/drawing/2014/main" id="{669A75F8-196A-21F8-BD9D-FFE60DDF3ADC}"/>
                </a:ext>
              </a:extLst>
            </p:cNvPr>
            <p:cNvGrpSpPr/>
            <p:nvPr/>
          </p:nvGrpSpPr>
          <p:grpSpPr>
            <a:xfrm>
              <a:off x="-4662804" y="3025677"/>
              <a:ext cx="51722" cy="51815"/>
              <a:chOff x="-4662804" y="3025677"/>
              <a:chExt cx="51722" cy="51815"/>
            </a:xfrm>
          </p:grpSpPr>
          <p:sp>
            <p:nvSpPr>
              <p:cNvPr id="34468" name="Freeform 34467">
                <a:extLst>
                  <a:ext uri="{FF2B5EF4-FFF2-40B4-BE49-F238E27FC236}">
                    <a16:creationId xmlns:a16="http://schemas.microsoft.com/office/drawing/2014/main" id="{B4042704-16AA-E89E-E39A-65CCC2365AD7}"/>
                  </a:ext>
                </a:extLst>
              </p:cNvPr>
              <p:cNvSpPr/>
              <p:nvPr/>
            </p:nvSpPr>
            <p:spPr>
              <a:xfrm>
                <a:off x="-4662804" y="30515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69" name="Freeform 34468">
                <a:extLst>
                  <a:ext uri="{FF2B5EF4-FFF2-40B4-BE49-F238E27FC236}">
                    <a16:creationId xmlns:a16="http://schemas.microsoft.com/office/drawing/2014/main" id="{B6C7982A-7C96-ABC5-6A19-D4F71E7A6B4B}"/>
                  </a:ext>
                </a:extLst>
              </p:cNvPr>
              <p:cNvSpPr/>
              <p:nvPr/>
            </p:nvSpPr>
            <p:spPr>
              <a:xfrm>
                <a:off x="-4636943" y="30256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4" name="Graphic 45">
              <a:extLst>
                <a:ext uri="{FF2B5EF4-FFF2-40B4-BE49-F238E27FC236}">
                  <a16:creationId xmlns:a16="http://schemas.microsoft.com/office/drawing/2014/main" id="{412501BD-DC77-4426-BA34-30686C2EC777}"/>
                </a:ext>
              </a:extLst>
            </p:cNvPr>
            <p:cNvGrpSpPr/>
            <p:nvPr/>
          </p:nvGrpSpPr>
          <p:grpSpPr>
            <a:xfrm>
              <a:off x="-4683817" y="3025677"/>
              <a:ext cx="51722" cy="51815"/>
              <a:chOff x="-4683817" y="3025677"/>
              <a:chExt cx="51722" cy="51815"/>
            </a:xfrm>
          </p:grpSpPr>
          <p:sp>
            <p:nvSpPr>
              <p:cNvPr id="34466" name="Freeform 34465">
                <a:extLst>
                  <a:ext uri="{FF2B5EF4-FFF2-40B4-BE49-F238E27FC236}">
                    <a16:creationId xmlns:a16="http://schemas.microsoft.com/office/drawing/2014/main" id="{2F50356E-8F46-DC76-283F-E7EDED89CE25}"/>
                  </a:ext>
                </a:extLst>
              </p:cNvPr>
              <p:cNvSpPr/>
              <p:nvPr/>
            </p:nvSpPr>
            <p:spPr>
              <a:xfrm>
                <a:off x="-4683817" y="305158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67" name="Freeform 34466">
                <a:extLst>
                  <a:ext uri="{FF2B5EF4-FFF2-40B4-BE49-F238E27FC236}">
                    <a16:creationId xmlns:a16="http://schemas.microsoft.com/office/drawing/2014/main" id="{5DD75036-4275-3FCC-8B03-29F5E65BAAF6}"/>
                  </a:ext>
                </a:extLst>
              </p:cNvPr>
              <p:cNvSpPr/>
              <p:nvPr/>
            </p:nvSpPr>
            <p:spPr>
              <a:xfrm>
                <a:off x="-4657955" y="302567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5" name="Graphic 45">
              <a:extLst>
                <a:ext uri="{FF2B5EF4-FFF2-40B4-BE49-F238E27FC236}">
                  <a16:creationId xmlns:a16="http://schemas.microsoft.com/office/drawing/2014/main" id="{9EBCF90A-D4E2-F219-E4C3-5EBC21A17512}"/>
                </a:ext>
              </a:extLst>
            </p:cNvPr>
            <p:cNvGrpSpPr/>
            <p:nvPr/>
          </p:nvGrpSpPr>
          <p:grpSpPr>
            <a:xfrm>
              <a:off x="-2589512" y="3093876"/>
              <a:ext cx="51722" cy="51911"/>
              <a:chOff x="-2589512" y="3093876"/>
              <a:chExt cx="51722" cy="51911"/>
            </a:xfrm>
          </p:grpSpPr>
          <p:sp>
            <p:nvSpPr>
              <p:cNvPr id="34464" name="Freeform 34463">
                <a:extLst>
                  <a:ext uri="{FF2B5EF4-FFF2-40B4-BE49-F238E27FC236}">
                    <a16:creationId xmlns:a16="http://schemas.microsoft.com/office/drawing/2014/main" id="{B9568B23-6776-E72B-D6B2-04764B3FB81A}"/>
                  </a:ext>
                </a:extLst>
              </p:cNvPr>
              <p:cNvSpPr/>
              <p:nvPr/>
            </p:nvSpPr>
            <p:spPr>
              <a:xfrm>
                <a:off x="-2589512" y="311978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65" name="Freeform 34464">
                <a:extLst>
                  <a:ext uri="{FF2B5EF4-FFF2-40B4-BE49-F238E27FC236}">
                    <a16:creationId xmlns:a16="http://schemas.microsoft.com/office/drawing/2014/main" id="{80A95818-3C38-0D8F-84F9-ABC60D89DD4D}"/>
                  </a:ext>
                </a:extLst>
              </p:cNvPr>
              <p:cNvSpPr/>
              <p:nvPr/>
            </p:nvSpPr>
            <p:spPr>
              <a:xfrm>
                <a:off x="-2563650" y="309387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6" name="Graphic 45">
              <a:extLst>
                <a:ext uri="{FF2B5EF4-FFF2-40B4-BE49-F238E27FC236}">
                  <a16:creationId xmlns:a16="http://schemas.microsoft.com/office/drawing/2014/main" id="{D8B77822-BDD1-F0C3-071D-A36B579AAB86}"/>
                </a:ext>
              </a:extLst>
            </p:cNvPr>
            <p:cNvGrpSpPr/>
            <p:nvPr/>
          </p:nvGrpSpPr>
          <p:grpSpPr>
            <a:xfrm>
              <a:off x="-2205583" y="3113212"/>
              <a:ext cx="51818" cy="51815"/>
              <a:chOff x="-2205583" y="3113212"/>
              <a:chExt cx="51818" cy="51815"/>
            </a:xfrm>
          </p:grpSpPr>
          <p:sp>
            <p:nvSpPr>
              <p:cNvPr id="34462" name="Freeform 34461">
                <a:extLst>
                  <a:ext uri="{FF2B5EF4-FFF2-40B4-BE49-F238E27FC236}">
                    <a16:creationId xmlns:a16="http://schemas.microsoft.com/office/drawing/2014/main" id="{76E61797-5BB1-B95C-1D03-C0419E732BEF}"/>
                  </a:ext>
                </a:extLst>
              </p:cNvPr>
              <p:cNvSpPr/>
              <p:nvPr/>
            </p:nvSpPr>
            <p:spPr>
              <a:xfrm>
                <a:off x="-2205583" y="31391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63" name="Freeform 34462">
                <a:extLst>
                  <a:ext uri="{FF2B5EF4-FFF2-40B4-BE49-F238E27FC236}">
                    <a16:creationId xmlns:a16="http://schemas.microsoft.com/office/drawing/2014/main" id="{F765607D-23E0-A945-2ED7-564A316D97AF}"/>
                  </a:ext>
                </a:extLst>
              </p:cNvPr>
              <p:cNvSpPr/>
              <p:nvPr/>
            </p:nvSpPr>
            <p:spPr>
              <a:xfrm>
                <a:off x="-2179721"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7" name="Graphic 45">
              <a:extLst>
                <a:ext uri="{FF2B5EF4-FFF2-40B4-BE49-F238E27FC236}">
                  <a16:creationId xmlns:a16="http://schemas.microsoft.com/office/drawing/2014/main" id="{9FF74C13-9FF8-6CAF-25B6-9C15A6B8CA68}"/>
                </a:ext>
              </a:extLst>
            </p:cNvPr>
            <p:cNvGrpSpPr/>
            <p:nvPr/>
          </p:nvGrpSpPr>
          <p:grpSpPr>
            <a:xfrm>
              <a:off x="-2196645" y="3113212"/>
              <a:ext cx="51722" cy="51815"/>
              <a:chOff x="-2196645" y="3113212"/>
              <a:chExt cx="51722" cy="51815"/>
            </a:xfrm>
          </p:grpSpPr>
          <p:sp>
            <p:nvSpPr>
              <p:cNvPr id="34460" name="Freeform 34459">
                <a:extLst>
                  <a:ext uri="{FF2B5EF4-FFF2-40B4-BE49-F238E27FC236}">
                    <a16:creationId xmlns:a16="http://schemas.microsoft.com/office/drawing/2014/main" id="{BE1D9358-9A14-3BFF-E6AD-16007B4B1623}"/>
                  </a:ext>
                </a:extLst>
              </p:cNvPr>
              <p:cNvSpPr/>
              <p:nvPr/>
            </p:nvSpPr>
            <p:spPr>
              <a:xfrm>
                <a:off x="-2196645"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61" name="Freeform 34460">
                <a:extLst>
                  <a:ext uri="{FF2B5EF4-FFF2-40B4-BE49-F238E27FC236}">
                    <a16:creationId xmlns:a16="http://schemas.microsoft.com/office/drawing/2014/main" id="{DCA16689-EDA2-34D6-B207-5B3DA719872D}"/>
                  </a:ext>
                </a:extLst>
              </p:cNvPr>
              <p:cNvSpPr/>
              <p:nvPr/>
            </p:nvSpPr>
            <p:spPr>
              <a:xfrm>
                <a:off x="-2170784"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8" name="Graphic 45">
              <a:extLst>
                <a:ext uri="{FF2B5EF4-FFF2-40B4-BE49-F238E27FC236}">
                  <a16:creationId xmlns:a16="http://schemas.microsoft.com/office/drawing/2014/main" id="{95053553-B4E4-F77A-0815-A438B93ACD8D}"/>
                </a:ext>
              </a:extLst>
            </p:cNvPr>
            <p:cNvGrpSpPr/>
            <p:nvPr/>
          </p:nvGrpSpPr>
          <p:grpSpPr>
            <a:xfrm>
              <a:off x="-2187803" y="3113212"/>
              <a:ext cx="51722" cy="51815"/>
              <a:chOff x="-2187803" y="3113212"/>
              <a:chExt cx="51722" cy="51815"/>
            </a:xfrm>
          </p:grpSpPr>
          <p:sp>
            <p:nvSpPr>
              <p:cNvPr id="34458" name="Freeform 34457">
                <a:extLst>
                  <a:ext uri="{FF2B5EF4-FFF2-40B4-BE49-F238E27FC236}">
                    <a16:creationId xmlns:a16="http://schemas.microsoft.com/office/drawing/2014/main" id="{348DEDE0-6AA4-03FB-1036-D54003B02E70}"/>
                  </a:ext>
                </a:extLst>
              </p:cNvPr>
              <p:cNvSpPr/>
              <p:nvPr/>
            </p:nvSpPr>
            <p:spPr>
              <a:xfrm>
                <a:off x="-2187803" y="31391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59" name="Freeform 34458">
                <a:extLst>
                  <a:ext uri="{FF2B5EF4-FFF2-40B4-BE49-F238E27FC236}">
                    <a16:creationId xmlns:a16="http://schemas.microsoft.com/office/drawing/2014/main" id="{D598EA5A-D12C-2000-56FD-248C9F0F5A56}"/>
                  </a:ext>
                </a:extLst>
              </p:cNvPr>
              <p:cNvSpPr/>
              <p:nvPr/>
            </p:nvSpPr>
            <p:spPr>
              <a:xfrm>
                <a:off x="-2161942" y="31132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19" name="Graphic 45">
              <a:extLst>
                <a:ext uri="{FF2B5EF4-FFF2-40B4-BE49-F238E27FC236}">
                  <a16:creationId xmlns:a16="http://schemas.microsoft.com/office/drawing/2014/main" id="{E68BB8D5-20BB-1DD1-91DC-2E64E77F0E34}"/>
                </a:ext>
              </a:extLst>
            </p:cNvPr>
            <p:cNvGrpSpPr/>
            <p:nvPr/>
          </p:nvGrpSpPr>
          <p:grpSpPr>
            <a:xfrm>
              <a:off x="-1324105" y="3221797"/>
              <a:ext cx="51722" cy="51815"/>
              <a:chOff x="-1324105" y="3221797"/>
              <a:chExt cx="51722" cy="51815"/>
            </a:xfrm>
          </p:grpSpPr>
          <p:sp>
            <p:nvSpPr>
              <p:cNvPr id="34456" name="Freeform 34455">
                <a:extLst>
                  <a:ext uri="{FF2B5EF4-FFF2-40B4-BE49-F238E27FC236}">
                    <a16:creationId xmlns:a16="http://schemas.microsoft.com/office/drawing/2014/main" id="{E3C05040-4028-3D91-A99F-BA7AEAB5EA30}"/>
                  </a:ext>
                </a:extLst>
              </p:cNvPr>
              <p:cNvSpPr/>
              <p:nvPr/>
            </p:nvSpPr>
            <p:spPr>
              <a:xfrm>
                <a:off x="-1324105" y="324770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57" name="Freeform 34456">
                <a:extLst>
                  <a:ext uri="{FF2B5EF4-FFF2-40B4-BE49-F238E27FC236}">
                    <a16:creationId xmlns:a16="http://schemas.microsoft.com/office/drawing/2014/main" id="{79A91245-9616-757C-3C9C-4D9B911B89DB}"/>
                  </a:ext>
                </a:extLst>
              </p:cNvPr>
              <p:cNvSpPr/>
              <p:nvPr/>
            </p:nvSpPr>
            <p:spPr>
              <a:xfrm>
                <a:off x="-1298244" y="3221797"/>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0" name="Graphic 45">
              <a:extLst>
                <a:ext uri="{FF2B5EF4-FFF2-40B4-BE49-F238E27FC236}">
                  <a16:creationId xmlns:a16="http://schemas.microsoft.com/office/drawing/2014/main" id="{0E2812CA-BA3B-83BE-6259-657E5CFE6110}"/>
                </a:ext>
              </a:extLst>
            </p:cNvPr>
            <p:cNvGrpSpPr/>
            <p:nvPr/>
          </p:nvGrpSpPr>
          <p:grpSpPr>
            <a:xfrm>
              <a:off x="-4871313" y="3020343"/>
              <a:ext cx="51722" cy="51815"/>
              <a:chOff x="-4871313" y="3020343"/>
              <a:chExt cx="51722" cy="51815"/>
            </a:xfrm>
          </p:grpSpPr>
          <p:sp>
            <p:nvSpPr>
              <p:cNvPr id="34454" name="Freeform 34453">
                <a:extLst>
                  <a:ext uri="{FF2B5EF4-FFF2-40B4-BE49-F238E27FC236}">
                    <a16:creationId xmlns:a16="http://schemas.microsoft.com/office/drawing/2014/main" id="{85131BC4-D3F7-A825-0F5A-49DC255147FF}"/>
                  </a:ext>
                </a:extLst>
              </p:cNvPr>
              <p:cNvSpPr/>
              <p:nvPr/>
            </p:nvSpPr>
            <p:spPr>
              <a:xfrm>
                <a:off x="-4871313" y="304625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55" name="Freeform 34454">
                <a:extLst>
                  <a:ext uri="{FF2B5EF4-FFF2-40B4-BE49-F238E27FC236}">
                    <a16:creationId xmlns:a16="http://schemas.microsoft.com/office/drawing/2014/main" id="{840553C1-AB73-3F21-F5C8-6DE933478D64}"/>
                  </a:ext>
                </a:extLst>
              </p:cNvPr>
              <p:cNvSpPr/>
              <p:nvPr/>
            </p:nvSpPr>
            <p:spPr>
              <a:xfrm>
                <a:off x="-4845451" y="302034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1" name="Graphic 45">
              <a:extLst>
                <a:ext uri="{FF2B5EF4-FFF2-40B4-BE49-F238E27FC236}">
                  <a16:creationId xmlns:a16="http://schemas.microsoft.com/office/drawing/2014/main" id="{E7B67E41-CF72-6D2F-6B58-22A32138B852}"/>
                </a:ext>
              </a:extLst>
            </p:cNvPr>
            <p:cNvGrpSpPr/>
            <p:nvPr/>
          </p:nvGrpSpPr>
          <p:grpSpPr>
            <a:xfrm>
              <a:off x="-4996722" y="3020343"/>
              <a:ext cx="51722" cy="51815"/>
              <a:chOff x="-4996722" y="3020343"/>
              <a:chExt cx="51722" cy="51815"/>
            </a:xfrm>
          </p:grpSpPr>
          <p:sp>
            <p:nvSpPr>
              <p:cNvPr id="34452" name="Freeform 34451">
                <a:extLst>
                  <a:ext uri="{FF2B5EF4-FFF2-40B4-BE49-F238E27FC236}">
                    <a16:creationId xmlns:a16="http://schemas.microsoft.com/office/drawing/2014/main" id="{8D4D7A6B-27A2-151C-2004-0F1C90841AE8}"/>
                  </a:ext>
                </a:extLst>
              </p:cNvPr>
              <p:cNvSpPr/>
              <p:nvPr/>
            </p:nvSpPr>
            <p:spPr>
              <a:xfrm>
                <a:off x="-4996722" y="304625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53" name="Freeform 34452">
                <a:extLst>
                  <a:ext uri="{FF2B5EF4-FFF2-40B4-BE49-F238E27FC236}">
                    <a16:creationId xmlns:a16="http://schemas.microsoft.com/office/drawing/2014/main" id="{AD8399F9-DAAB-F800-BA36-88EB9C9D4AE5}"/>
                  </a:ext>
                </a:extLst>
              </p:cNvPr>
              <p:cNvSpPr/>
              <p:nvPr/>
            </p:nvSpPr>
            <p:spPr>
              <a:xfrm>
                <a:off x="-4970860" y="302034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2" name="Graphic 45">
              <a:extLst>
                <a:ext uri="{FF2B5EF4-FFF2-40B4-BE49-F238E27FC236}">
                  <a16:creationId xmlns:a16="http://schemas.microsoft.com/office/drawing/2014/main" id="{BE51246A-8A94-528E-3368-4AF5894EB69D}"/>
                </a:ext>
              </a:extLst>
            </p:cNvPr>
            <p:cNvGrpSpPr/>
            <p:nvPr/>
          </p:nvGrpSpPr>
          <p:grpSpPr>
            <a:xfrm>
              <a:off x="-5006705" y="3020343"/>
              <a:ext cx="51722" cy="51815"/>
              <a:chOff x="-5006705" y="3020343"/>
              <a:chExt cx="51722" cy="51815"/>
            </a:xfrm>
          </p:grpSpPr>
          <p:sp>
            <p:nvSpPr>
              <p:cNvPr id="34450" name="Freeform 34449">
                <a:extLst>
                  <a:ext uri="{FF2B5EF4-FFF2-40B4-BE49-F238E27FC236}">
                    <a16:creationId xmlns:a16="http://schemas.microsoft.com/office/drawing/2014/main" id="{E703D383-441B-950F-4448-5002D1228C5E}"/>
                  </a:ext>
                </a:extLst>
              </p:cNvPr>
              <p:cNvSpPr/>
              <p:nvPr/>
            </p:nvSpPr>
            <p:spPr>
              <a:xfrm>
                <a:off x="-5006705" y="3046251"/>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51" name="Freeform 34450">
                <a:extLst>
                  <a:ext uri="{FF2B5EF4-FFF2-40B4-BE49-F238E27FC236}">
                    <a16:creationId xmlns:a16="http://schemas.microsoft.com/office/drawing/2014/main" id="{64E33737-C1C4-B69C-4468-DF1187F892CE}"/>
                  </a:ext>
                </a:extLst>
              </p:cNvPr>
              <p:cNvSpPr/>
              <p:nvPr/>
            </p:nvSpPr>
            <p:spPr>
              <a:xfrm>
                <a:off x="-4980844" y="302034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3" name="Graphic 45">
              <a:extLst>
                <a:ext uri="{FF2B5EF4-FFF2-40B4-BE49-F238E27FC236}">
                  <a16:creationId xmlns:a16="http://schemas.microsoft.com/office/drawing/2014/main" id="{2AC8EEE6-AD53-3AA9-BD25-9295D394E9F8}"/>
                </a:ext>
              </a:extLst>
            </p:cNvPr>
            <p:cNvGrpSpPr/>
            <p:nvPr/>
          </p:nvGrpSpPr>
          <p:grpSpPr>
            <a:xfrm>
              <a:off x="-5189352" y="3007103"/>
              <a:ext cx="51818" cy="51815"/>
              <a:chOff x="-5189352" y="3007103"/>
              <a:chExt cx="51818" cy="51815"/>
            </a:xfrm>
          </p:grpSpPr>
          <p:sp>
            <p:nvSpPr>
              <p:cNvPr id="34448" name="Freeform 34447">
                <a:extLst>
                  <a:ext uri="{FF2B5EF4-FFF2-40B4-BE49-F238E27FC236}">
                    <a16:creationId xmlns:a16="http://schemas.microsoft.com/office/drawing/2014/main" id="{EB11A771-AE93-4B94-04E4-7D24A46457F4}"/>
                  </a:ext>
                </a:extLst>
              </p:cNvPr>
              <p:cNvSpPr/>
              <p:nvPr/>
            </p:nvSpPr>
            <p:spPr>
              <a:xfrm>
                <a:off x="-5189352" y="3033011"/>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49" name="Freeform 34448">
                <a:extLst>
                  <a:ext uri="{FF2B5EF4-FFF2-40B4-BE49-F238E27FC236}">
                    <a16:creationId xmlns:a16="http://schemas.microsoft.com/office/drawing/2014/main" id="{E07D1A84-4CE2-E168-B45A-E50A863588D5}"/>
                  </a:ext>
                </a:extLst>
              </p:cNvPr>
              <p:cNvSpPr/>
              <p:nvPr/>
            </p:nvSpPr>
            <p:spPr>
              <a:xfrm>
                <a:off x="-5163490" y="3007103"/>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4" name="Graphic 45">
              <a:extLst>
                <a:ext uri="{FF2B5EF4-FFF2-40B4-BE49-F238E27FC236}">
                  <a16:creationId xmlns:a16="http://schemas.microsoft.com/office/drawing/2014/main" id="{25CE22CB-7E9A-06AD-70EC-2B935BC60A7B}"/>
                </a:ext>
              </a:extLst>
            </p:cNvPr>
            <p:cNvGrpSpPr/>
            <p:nvPr/>
          </p:nvGrpSpPr>
          <p:grpSpPr>
            <a:xfrm>
              <a:off x="-5262087" y="2998912"/>
              <a:ext cx="51818" cy="51815"/>
              <a:chOff x="-5262087" y="2998912"/>
              <a:chExt cx="51818" cy="51815"/>
            </a:xfrm>
          </p:grpSpPr>
          <p:sp>
            <p:nvSpPr>
              <p:cNvPr id="34446" name="Freeform 34445">
                <a:extLst>
                  <a:ext uri="{FF2B5EF4-FFF2-40B4-BE49-F238E27FC236}">
                    <a16:creationId xmlns:a16="http://schemas.microsoft.com/office/drawing/2014/main" id="{971C9E2A-18AB-1FCB-8BB8-FC6BB2F4BA26}"/>
                  </a:ext>
                </a:extLst>
              </p:cNvPr>
              <p:cNvSpPr/>
              <p:nvPr/>
            </p:nvSpPr>
            <p:spPr>
              <a:xfrm>
                <a:off x="-5262087" y="302482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47" name="Freeform 34446">
                <a:extLst>
                  <a:ext uri="{FF2B5EF4-FFF2-40B4-BE49-F238E27FC236}">
                    <a16:creationId xmlns:a16="http://schemas.microsoft.com/office/drawing/2014/main" id="{C16C70D5-3044-23A6-9AEA-C754A66F0CFC}"/>
                  </a:ext>
                </a:extLst>
              </p:cNvPr>
              <p:cNvSpPr/>
              <p:nvPr/>
            </p:nvSpPr>
            <p:spPr>
              <a:xfrm>
                <a:off x="-5236226" y="29989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5" name="Graphic 45">
              <a:extLst>
                <a:ext uri="{FF2B5EF4-FFF2-40B4-BE49-F238E27FC236}">
                  <a16:creationId xmlns:a16="http://schemas.microsoft.com/office/drawing/2014/main" id="{BB49E326-86A6-4DC5-2BDC-A4823AFFB09F}"/>
                </a:ext>
              </a:extLst>
            </p:cNvPr>
            <p:cNvGrpSpPr/>
            <p:nvPr/>
          </p:nvGrpSpPr>
          <p:grpSpPr>
            <a:xfrm>
              <a:off x="-5303827" y="2998912"/>
              <a:ext cx="51722" cy="51815"/>
              <a:chOff x="-5303827" y="2998912"/>
              <a:chExt cx="51722" cy="51815"/>
            </a:xfrm>
          </p:grpSpPr>
          <p:sp>
            <p:nvSpPr>
              <p:cNvPr id="34444" name="Freeform 34443">
                <a:extLst>
                  <a:ext uri="{FF2B5EF4-FFF2-40B4-BE49-F238E27FC236}">
                    <a16:creationId xmlns:a16="http://schemas.microsoft.com/office/drawing/2014/main" id="{05E0E031-B05A-3C1D-37F6-8987FB2879F8}"/>
                  </a:ext>
                </a:extLst>
              </p:cNvPr>
              <p:cNvSpPr/>
              <p:nvPr/>
            </p:nvSpPr>
            <p:spPr>
              <a:xfrm>
                <a:off x="-5303827" y="30248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45" name="Freeform 34444">
                <a:extLst>
                  <a:ext uri="{FF2B5EF4-FFF2-40B4-BE49-F238E27FC236}">
                    <a16:creationId xmlns:a16="http://schemas.microsoft.com/office/drawing/2014/main" id="{2BE301E5-ABF5-D973-7D4E-A9059AA18841}"/>
                  </a:ext>
                </a:extLst>
              </p:cNvPr>
              <p:cNvSpPr/>
              <p:nvPr/>
            </p:nvSpPr>
            <p:spPr>
              <a:xfrm>
                <a:off x="-5277965" y="29989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6" name="Graphic 45">
              <a:extLst>
                <a:ext uri="{FF2B5EF4-FFF2-40B4-BE49-F238E27FC236}">
                  <a16:creationId xmlns:a16="http://schemas.microsoft.com/office/drawing/2014/main" id="{0789552E-3D56-DF85-94E7-0AB6846962B4}"/>
                </a:ext>
              </a:extLst>
            </p:cNvPr>
            <p:cNvGrpSpPr/>
            <p:nvPr/>
          </p:nvGrpSpPr>
          <p:grpSpPr>
            <a:xfrm>
              <a:off x="-5308296" y="2998912"/>
              <a:ext cx="51722" cy="51815"/>
              <a:chOff x="-5308296" y="2998912"/>
              <a:chExt cx="51722" cy="51815"/>
            </a:xfrm>
          </p:grpSpPr>
          <p:sp>
            <p:nvSpPr>
              <p:cNvPr id="34442" name="Freeform 34441">
                <a:extLst>
                  <a:ext uri="{FF2B5EF4-FFF2-40B4-BE49-F238E27FC236}">
                    <a16:creationId xmlns:a16="http://schemas.microsoft.com/office/drawing/2014/main" id="{671076E0-A36B-6DDC-84BC-1920BA27562F}"/>
                  </a:ext>
                </a:extLst>
              </p:cNvPr>
              <p:cNvSpPr/>
              <p:nvPr/>
            </p:nvSpPr>
            <p:spPr>
              <a:xfrm>
                <a:off x="-5308296" y="302482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43" name="Freeform 34442">
                <a:extLst>
                  <a:ext uri="{FF2B5EF4-FFF2-40B4-BE49-F238E27FC236}">
                    <a16:creationId xmlns:a16="http://schemas.microsoft.com/office/drawing/2014/main" id="{3E213B8D-E3E7-A822-06C9-782074815D8F}"/>
                  </a:ext>
                </a:extLst>
              </p:cNvPr>
              <p:cNvSpPr/>
              <p:nvPr/>
            </p:nvSpPr>
            <p:spPr>
              <a:xfrm>
                <a:off x="-5282434" y="299891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7" name="Graphic 45">
              <a:extLst>
                <a:ext uri="{FF2B5EF4-FFF2-40B4-BE49-F238E27FC236}">
                  <a16:creationId xmlns:a16="http://schemas.microsoft.com/office/drawing/2014/main" id="{38571E5B-69D4-192F-BF31-5D310EB4C872}"/>
                </a:ext>
              </a:extLst>
            </p:cNvPr>
            <p:cNvGrpSpPr/>
            <p:nvPr/>
          </p:nvGrpSpPr>
          <p:grpSpPr>
            <a:xfrm>
              <a:off x="-5334157" y="2987101"/>
              <a:ext cx="51722" cy="51815"/>
              <a:chOff x="-5334157" y="2987101"/>
              <a:chExt cx="51722" cy="51815"/>
            </a:xfrm>
          </p:grpSpPr>
          <p:sp>
            <p:nvSpPr>
              <p:cNvPr id="34440" name="Freeform 34439">
                <a:extLst>
                  <a:ext uri="{FF2B5EF4-FFF2-40B4-BE49-F238E27FC236}">
                    <a16:creationId xmlns:a16="http://schemas.microsoft.com/office/drawing/2014/main" id="{129C7010-51D8-3E26-1A73-DA56E19E3A8B}"/>
                  </a:ext>
                </a:extLst>
              </p:cNvPr>
              <p:cNvSpPr/>
              <p:nvPr/>
            </p:nvSpPr>
            <p:spPr>
              <a:xfrm>
                <a:off x="-5334157"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41" name="Freeform 34440">
                <a:extLst>
                  <a:ext uri="{FF2B5EF4-FFF2-40B4-BE49-F238E27FC236}">
                    <a16:creationId xmlns:a16="http://schemas.microsoft.com/office/drawing/2014/main" id="{D09CFFBA-EB98-3661-5028-040D978399D6}"/>
                  </a:ext>
                </a:extLst>
              </p:cNvPr>
              <p:cNvSpPr/>
              <p:nvPr/>
            </p:nvSpPr>
            <p:spPr>
              <a:xfrm>
                <a:off x="-5308296"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8" name="Graphic 45">
              <a:extLst>
                <a:ext uri="{FF2B5EF4-FFF2-40B4-BE49-F238E27FC236}">
                  <a16:creationId xmlns:a16="http://schemas.microsoft.com/office/drawing/2014/main" id="{731B2C41-9CE2-540B-86C6-569E52F98C3B}"/>
                </a:ext>
              </a:extLst>
            </p:cNvPr>
            <p:cNvGrpSpPr/>
            <p:nvPr/>
          </p:nvGrpSpPr>
          <p:grpSpPr>
            <a:xfrm>
              <a:off x="-5385880" y="2987101"/>
              <a:ext cx="51722" cy="51815"/>
              <a:chOff x="-5385880" y="2987101"/>
              <a:chExt cx="51722" cy="51815"/>
            </a:xfrm>
          </p:grpSpPr>
          <p:sp>
            <p:nvSpPr>
              <p:cNvPr id="34438" name="Freeform 34437">
                <a:extLst>
                  <a:ext uri="{FF2B5EF4-FFF2-40B4-BE49-F238E27FC236}">
                    <a16:creationId xmlns:a16="http://schemas.microsoft.com/office/drawing/2014/main" id="{57B7F71C-EA76-4EB9-FFEC-01CA4B2636F6}"/>
                  </a:ext>
                </a:extLst>
              </p:cNvPr>
              <p:cNvSpPr/>
              <p:nvPr/>
            </p:nvSpPr>
            <p:spPr>
              <a:xfrm>
                <a:off x="-5385880"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39" name="Freeform 34438">
                <a:extLst>
                  <a:ext uri="{FF2B5EF4-FFF2-40B4-BE49-F238E27FC236}">
                    <a16:creationId xmlns:a16="http://schemas.microsoft.com/office/drawing/2014/main" id="{5A76515C-87D5-BB16-7920-62F620B8109B}"/>
                  </a:ext>
                </a:extLst>
              </p:cNvPr>
              <p:cNvSpPr/>
              <p:nvPr/>
            </p:nvSpPr>
            <p:spPr>
              <a:xfrm>
                <a:off x="-5360019"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29" name="Graphic 45">
              <a:extLst>
                <a:ext uri="{FF2B5EF4-FFF2-40B4-BE49-F238E27FC236}">
                  <a16:creationId xmlns:a16="http://schemas.microsoft.com/office/drawing/2014/main" id="{5175F659-07D7-E94A-138F-BA5E40B32CEE}"/>
                </a:ext>
              </a:extLst>
            </p:cNvPr>
            <p:cNvGrpSpPr/>
            <p:nvPr/>
          </p:nvGrpSpPr>
          <p:grpSpPr>
            <a:xfrm>
              <a:off x="-5381982" y="2987101"/>
              <a:ext cx="51722" cy="51815"/>
              <a:chOff x="-5381982" y="2987101"/>
              <a:chExt cx="51722" cy="51815"/>
            </a:xfrm>
          </p:grpSpPr>
          <p:sp>
            <p:nvSpPr>
              <p:cNvPr id="34436" name="Freeform 34435">
                <a:extLst>
                  <a:ext uri="{FF2B5EF4-FFF2-40B4-BE49-F238E27FC236}">
                    <a16:creationId xmlns:a16="http://schemas.microsoft.com/office/drawing/2014/main" id="{7757ECBB-BC6F-9D3C-61B3-1755FBA41A0A}"/>
                  </a:ext>
                </a:extLst>
              </p:cNvPr>
              <p:cNvSpPr/>
              <p:nvPr/>
            </p:nvSpPr>
            <p:spPr>
              <a:xfrm>
                <a:off x="-5381982"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37" name="Freeform 34436">
                <a:extLst>
                  <a:ext uri="{FF2B5EF4-FFF2-40B4-BE49-F238E27FC236}">
                    <a16:creationId xmlns:a16="http://schemas.microsoft.com/office/drawing/2014/main" id="{7B156ED2-021F-89A1-1169-413BD81E1FC5}"/>
                  </a:ext>
                </a:extLst>
              </p:cNvPr>
              <p:cNvSpPr/>
              <p:nvPr/>
            </p:nvSpPr>
            <p:spPr>
              <a:xfrm>
                <a:off x="-5356120"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30" name="Graphic 45">
              <a:extLst>
                <a:ext uri="{FF2B5EF4-FFF2-40B4-BE49-F238E27FC236}">
                  <a16:creationId xmlns:a16="http://schemas.microsoft.com/office/drawing/2014/main" id="{E2ADF912-E097-5AFC-75B9-DFFA032C51D1}"/>
                </a:ext>
              </a:extLst>
            </p:cNvPr>
            <p:cNvGrpSpPr/>
            <p:nvPr/>
          </p:nvGrpSpPr>
          <p:grpSpPr>
            <a:xfrm>
              <a:off x="-5377608" y="2987101"/>
              <a:ext cx="51722" cy="51815"/>
              <a:chOff x="-5377608" y="2987101"/>
              <a:chExt cx="51722" cy="51815"/>
            </a:xfrm>
          </p:grpSpPr>
          <p:sp>
            <p:nvSpPr>
              <p:cNvPr id="34434" name="Freeform 34433">
                <a:extLst>
                  <a:ext uri="{FF2B5EF4-FFF2-40B4-BE49-F238E27FC236}">
                    <a16:creationId xmlns:a16="http://schemas.microsoft.com/office/drawing/2014/main" id="{E5C08641-3C4E-77D8-985E-D41A90EB5EC0}"/>
                  </a:ext>
                </a:extLst>
              </p:cNvPr>
              <p:cNvSpPr/>
              <p:nvPr/>
            </p:nvSpPr>
            <p:spPr>
              <a:xfrm>
                <a:off x="-5377608"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35" name="Freeform 34434">
                <a:extLst>
                  <a:ext uri="{FF2B5EF4-FFF2-40B4-BE49-F238E27FC236}">
                    <a16:creationId xmlns:a16="http://schemas.microsoft.com/office/drawing/2014/main" id="{7AFC429A-4683-C6B8-9EAE-54A61C5103B7}"/>
                  </a:ext>
                </a:extLst>
              </p:cNvPr>
              <p:cNvSpPr/>
              <p:nvPr/>
            </p:nvSpPr>
            <p:spPr>
              <a:xfrm>
                <a:off x="-5351747"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431" name="Graphic 45">
              <a:extLst>
                <a:ext uri="{FF2B5EF4-FFF2-40B4-BE49-F238E27FC236}">
                  <a16:creationId xmlns:a16="http://schemas.microsoft.com/office/drawing/2014/main" id="{29FFC9D2-6669-35FB-80BF-468F177ADA87}"/>
                </a:ext>
              </a:extLst>
            </p:cNvPr>
            <p:cNvGrpSpPr/>
            <p:nvPr/>
          </p:nvGrpSpPr>
          <p:grpSpPr>
            <a:xfrm>
              <a:off x="-5376277" y="2987101"/>
              <a:ext cx="51722" cy="51815"/>
              <a:chOff x="-5376277" y="2987101"/>
              <a:chExt cx="51722" cy="51815"/>
            </a:xfrm>
          </p:grpSpPr>
          <p:sp>
            <p:nvSpPr>
              <p:cNvPr id="34432" name="Freeform 34431">
                <a:extLst>
                  <a:ext uri="{FF2B5EF4-FFF2-40B4-BE49-F238E27FC236}">
                    <a16:creationId xmlns:a16="http://schemas.microsoft.com/office/drawing/2014/main" id="{E0EAE102-AFE3-D9D5-E06F-5DB1312D4DCB}"/>
                  </a:ext>
                </a:extLst>
              </p:cNvPr>
              <p:cNvSpPr/>
              <p:nvPr/>
            </p:nvSpPr>
            <p:spPr>
              <a:xfrm>
                <a:off x="-5376277" y="3013009"/>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sp>
            <p:nvSpPr>
              <p:cNvPr id="34433" name="Freeform 34432">
                <a:extLst>
                  <a:ext uri="{FF2B5EF4-FFF2-40B4-BE49-F238E27FC236}">
                    <a16:creationId xmlns:a16="http://schemas.microsoft.com/office/drawing/2014/main" id="{2E9E0C63-5188-12C8-2DA2-E19C689CC9BB}"/>
                  </a:ext>
                </a:extLst>
              </p:cNvPr>
              <p:cNvSpPr/>
              <p:nvPr/>
            </p:nvSpPr>
            <p:spPr>
              <a:xfrm>
                <a:off x="-5350416" y="2987101"/>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3"/>
                </a:solidFill>
                <a:prstDash val="solid"/>
                <a:miter/>
              </a:ln>
            </p:spPr>
            <p:txBody>
              <a:bodyPr rtlCol="0" anchor="ctr"/>
              <a:lstStyle/>
              <a:p>
                <a:pPr defTabSz="609585">
                  <a:defRPr/>
                </a:pPr>
                <a:endParaRPr lang="en-US" sz="2400">
                  <a:solidFill>
                    <a:srgbClr val="000000"/>
                  </a:solidFill>
                  <a:latin typeface="Arial"/>
                </a:endParaRPr>
              </a:p>
            </p:txBody>
          </p:sp>
        </p:grpSp>
      </p:grpSp>
      <p:sp>
        <p:nvSpPr>
          <p:cNvPr id="34764" name="TextBox 34763">
            <a:extLst>
              <a:ext uri="{FF2B5EF4-FFF2-40B4-BE49-F238E27FC236}">
                <a16:creationId xmlns:a16="http://schemas.microsoft.com/office/drawing/2014/main" id="{F05AE588-1996-3FD8-D293-79B1E366D014}"/>
              </a:ext>
            </a:extLst>
          </p:cNvPr>
          <p:cNvSpPr txBox="1"/>
          <p:nvPr/>
        </p:nvSpPr>
        <p:spPr>
          <a:xfrm>
            <a:off x="11541366" y="2796352"/>
            <a:ext cx="390235" cy="307777"/>
          </a:xfrm>
          <a:prstGeom prst="rect">
            <a:avLst/>
          </a:prstGeom>
          <a:noFill/>
        </p:spPr>
        <p:txBody>
          <a:bodyPr wrap="none" rtlCol="0">
            <a:spAutoFit/>
          </a:bodyPr>
          <a:lstStyle/>
          <a:p>
            <a:pPr defTabSz="609585">
              <a:defRPr/>
            </a:pPr>
            <a:r>
              <a:rPr lang="en-US" sz="1400" b="1">
                <a:solidFill>
                  <a:schemeClr val="accent1"/>
                </a:solidFill>
                <a:latin typeface="Calibri" panose="020F0502020204030204" pitchFamily="34" charset="0"/>
                <a:cs typeface="Calibri" panose="020F0502020204030204" pitchFamily="34" charset="0"/>
              </a:rPr>
              <a:t>AV</a:t>
            </a:r>
          </a:p>
        </p:txBody>
      </p:sp>
      <p:sp>
        <p:nvSpPr>
          <p:cNvPr id="34765" name="TextBox 34764">
            <a:extLst>
              <a:ext uri="{FF2B5EF4-FFF2-40B4-BE49-F238E27FC236}">
                <a16:creationId xmlns:a16="http://schemas.microsoft.com/office/drawing/2014/main" id="{1F0E55E3-8D03-7F49-E2B9-78F14B0C5CE1}"/>
              </a:ext>
            </a:extLst>
          </p:cNvPr>
          <p:cNvSpPr txBox="1"/>
          <p:nvPr/>
        </p:nvSpPr>
        <p:spPr>
          <a:xfrm>
            <a:off x="11494613" y="2039728"/>
            <a:ext cx="508537" cy="307777"/>
          </a:xfrm>
          <a:prstGeom prst="rect">
            <a:avLst/>
          </a:prstGeom>
          <a:noFill/>
        </p:spPr>
        <p:txBody>
          <a:bodyPr wrap="none" rtlCol="0">
            <a:spAutoFit/>
          </a:bodyPr>
          <a:lstStyle/>
          <a:p>
            <a:pPr defTabSz="609585">
              <a:defRPr/>
            </a:pPr>
            <a:r>
              <a:rPr lang="en-US" sz="1400" b="1">
                <a:solidFill>
                  <a:schemeClr val="accent2"/>
                </a:solidFill>
                <a:latin typeface="Calibri" panose="020F0502020204030204" pitchFamily="34" charset="0"/>
                <a:cs typeface="Calibri" panose="020F0502020204030204" pitchFamily="34" charset="0"/>
              </a:rPr>
              <a:t>AVO</a:t>
            </a:r>
          </a:p>
        </p:txBody>
      </p:sp>
      <p:sp>
        <p:nvSpPr>
          <p:cNvPr id="34766" name="TextBox 34765">
            <a:extLst>
              <a:ext uri="{FF2B5EF4-FFF2-40B4-BE49-F238E27FC236}">
                <a16:creationId xmlns:a16="http://schemas.microsoft.com/office/drawing/2014/main" id="{51108593-8306-5868-6A91-782BCE656759}"/>
              </a:ext>
            </a:extLst>
          </p:cNvPr>
          <p:cNvSpPr txBox="1"/>
          <p:nvPr/>
        </p:nvSpPr>
        <p:spPr>
          <a:xfrm>
            <a:off x="10470373" y="2133707"/>
            <a:ext cx="739561" cy="307777"/>
          </a:xfrm>
          <a:prstGeom prst="rect">
            <a:avLst/>
          </a:prstGeom>
          <a:noFill/>
        </p:spPr>
        <p:txBody>
          <a:bodyPr wrap="none" rtlCol="0">
            <a:spAutoFit/>
          </a:bodyPr>
          <a:lstStyle/>
          <a:p>
            <a:pPr defTabSz="609585">
              <a:defRPr/>
            </a:pPr>
            <a:r>
              <a:rPr lang="en-US" sz="1400" b="1">
                <a:solidFill>
                  <a:schemeClr val="accent3"/>
                </a:solidFill>
                <a:latin typeface="Calibri" panose="020F0502020204030204" pitchFamily="34" charset="0"/>
                <a:cs typeface="Calibri" panose="020F0502020204030204" pitchFamily="34" charset="0"/>
              </a:rPr>
              <a:t>FCR/BR</a:t>
            </a:r>
          </a:p>
        </p:txBody>
      </p:sp>
      <p:grpSp>
        <p:nvGrpSpPr>
          <p:cNvPr id="31750" name="Group 31749">
            <a:extLst>
              <a:ext uri="{FF2B5EF4-FFF2-40B4-BE49-F238E27FC236}">
                <a16:creationId xmlns:a16="http://schemas.microsoft.com/office/drawing/2014/main" id="{82ADE45E-E468-4FDB-4DBE-D24D96221FA6}"/>
              </a:ext>
            </a:extLst>
          </p:cNvPr>
          <p:cNvGrpSpPr/>
          <p:nvPr/>
        </p:nvGrpSpPr>
        <p:grpSpPr>
          <a:xfrm>
            <a:off x="6318136" y="1706808"/>
            <a:ext cx="5533531" cy="3498926"/>
            <a:chOff x="691073" y="1709945"/>
            <a:chExt cx="5359867" cy="3498926"/>
          </a:xfrm>
        </p:grpSpPr>
        <p:sp>
          <p:nvSpPr>
            <p:cNvPr id="31751" name="TextBox 31750">
              <a:extLst>
                <a:ext uri="{FF2B5EF4-FFF2-40B4-BE49-F238E27FC236}">
                  <a16:creationId xmlns:a16="http://schemas.microsoft.com/office/drawing/2014/main" id="{5555900A-BF38-96C7-E184-AFEE0818DE07}"/>
                </a:ext>
              </a:extLst>
            </p:cNvPr>
            <p:cNvSpPr txBox="1"/>
            <p:nvPr/>
          </p:nvSpPr>
          <p:spPr bwMode="auto">
            <a:xfrm>
              <a:off x="2150462" y="4223986"/>
              <a:ext cx="2999332" cy="338554"/>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600" b="1">
                  <a:solidFill>
                    <a:schemeClr val="bg1"/>
                  </a:solidFill>
                  <a:latin typeface="Calibri" panose="020F0502020204030204" pitchFamily="34" charset="0"/>
                </a:rPr>
                <a:t>Mo From Randomization</a:t>
              </a:r>
            </a:p>
          </p:txBody>
        </p:sp>
        <p:sp>
          <p:nvSpPr>
            <p:cNvPr id="31752" name="TextBox 31751">
              <a:extLst>
                <a:ext uri="{FF2B5EF4-FFF2-40B4-BE49-F238E27FC236}">
                  <a16:creationId xmlns:a16="http://schemas.microsoft.com/office/drawing/2014/main" id="{578C5A2C-88A1-165E-E08A-749B8B3FC72D}"/>
                </a:ext>
              </a:extLst>
            </p:cNvPr>
            <p:cNvSpPr txBox="1"/>
            <p:nvPr/>
          </p:nvSpPr>
          <p:spPr bwMode="auto">
            <a:xfrm rot="16200000">
              <a:off x="427201" y="2656768"/>
              <a:ext cx="897075"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OS (%)</a:t>
              </a:r>
            </a:p>
          </p:txBody>
        </p:sp>
        <p:cxnSp>
          <p:nvCxnSpPr>
            <p:cNvPr id="31753" name="Straight Connector 31752">
              <a:extLst>
                <a:ext uri="{FF2B5EF4-FFF2-40B4-BE49-F238E27FC236}">
                  <a16:creationId xmlns:a16="http://schemas.microsoft.com/office/drawing/2014/main" id="{1FAAAAC5-9905-27E7-0939-FDED82F06935}"/>
                </a:ext>
              </a:extLst>
            </p:cNvPr>
            <p:cNvCxnSpPr>
              <a:cxnSpLocks/>
            </p:cNvCxnSpPr>
            <p:nvPr/>
          </p:nvCxnSpPr>
          <p:spPr bwMode="auto">
            <a:xfrm>
              <a:off x="4103654" y="1793875"/>
              <a:ext cx="0" cy="2118375"/>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31755" name="Straight Connector 31754">
              <a:extLst>
                <a:ext uri="{FF2B5EF4-FFF2-40B4-BE49-F238E27FC236}">
                  <a16:creationId xmlns:a16="http://schemas.microsoft.com/office/drawing/2014/main" id="{32AB73BC-1910-D987-F15E-22FD086ABED0}"/>
                </a:ext>
              </a:extLst>
            </p:cNvPr>
            <p:cNvCxnSpPr>
              <a:cxnSpLocks/>
            </p:cNvCxnSpPr>
            <p:nvPr/>
          </p:nvCxnSpPr>
          <p:spPr bwMode="auto">
            <a:xfrm>
              <a:off x="1386052" y="1850154"/>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31756" name="Straight Connector 31755">
              <a:extLst>
                <a:ext uri="{FF2B5EF4-FFF2-40B4-BE49-F238E27FC236}">
                  <a16:creationId xmlns:a16="http://schemas.microsoft.com/office/drawing/2014/main" id="{14F31B57-7EE7-2104-C33F-7E99BAA5782C}"/>
                </a:ext>
              </a:extLst>
            </p:cNvPr>
            <p:cNvCxnSpPr>
              <a:cxnSpLocks/>
            </p:cNvCxnSpPr>
            <p:nvPr/>
          </p:nvCxnSpPr>
          <p:spPr bwMode="auto">
            <a:xfrm>
              <a:off x="1386052" y="2262573"/>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31757" name="Straight Connector 31756">
              <a:extLst>
                <a:ext uri="{FF2B5EF4-FFF2-40B4-BE49-F238E27FC236}">
                  <a16:creationId xmlns:a16="http://schemas.microsoft.com/office/drawing/2014/main" id="{9702BA9F-2964-5F99-7F21-69196C32F33F}"/>
                </a:ext>
              </a:extLst>
            </p:cNvPr>
            <p:cNvCxnSpPr>
              <a:cxnSpLocks/>
            </p:cNvCxnSpPr>
            <p:nvPr/>
          </p:nvCxnSpPr>
          <p:spPr bwMode="auto">
            <a:xfrm>
              <a:off x="1386052" y="2674992"/>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31758" name="Straight Connector 31757">
              <a:extLst>
                <a:ext uri="{FF2B5EF4-FFF2-40B4-BE49-F238E27FC236}">
                  <a16:creationId xmlns:a16="http://schemas.microsoft.com/office/drawing/2014/main" id="{CE95AE25-EE14-5DE9-7D93-4A9F437F333C}"/>
                </a:ext>
              </a:extLst>
            </p:cNvPr>
            <p:cNvCxnSpPr>
              <a:cxnSpLocks/>
            </p:cNvCxnSpPr>
            <p:nvPr/>
          </p:nvCxnSpPr>
          <p:spPr bwMode="auto">
            <a:xfrm>
              <a:off x="1386052" y="3087411"/>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5ED7420B-D981-BD50-F313-35BF3B8AEFFD}"/>
                </a:ext>
              </a:extLst>
            </p:cNvPr>
            <p:cNvCxnSpPr>
              <a:cxnSpLocks/>
            </p:cNvCxnSpPr>
            <p:nvPr/>
          </p:nvCxnSpPr>
          <p:spPr bwMode="auto">
            <a:xfrm>
              <a:off x="1386052" y="3912250"/>
              <a:ext cx="58235" cy="0"/>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76CF9EB9-A98C-D771-8697-6C0CFC997248}"/>
                </a:ext>
              </a:extLst>
            </p:cNvPr>
            <p:cNvCxnSpPr>
              <a:cxnSpLocks/>
            </p:cNvCxnSpPr>
            <p:nvPr/>
          </p:nvCxnSpPr>
          <p:spPr bwMode="auto">
            <a:xfrm>
              <a:off x="1386052" y="3499830"/>
              <a:ext cx="58235" cy="0"/>
            </a:xfrm>
            <a:prstGeom prst="line">
              <a:avLst/>
            </a:prstGeom>
            <a:noFill/>
            <a:ln w="28575" cap="flat" cmpd="sng" algn="ctr">
              <a:solidFill>
                <a:schemeClr val="bg1"/>
              </a:solidFill>
              <a:prstDash val="solid"/>
              <a:round/>
              <a:headEnd type="none" w="med" len="med"/>
              <a:tailEnd type="none" w="med" len="med"/>
            </a:ln>
            <a:effectLst/>
          </p:spPr>
        </p:cxnSp>
        <p:sp>
          <p:nvSpPr>
            <p:cNvPr id="31761" name="TextBox 31760">
              <a:extLst>
                <a:ext uri="{FF2B5EF4-FFF2-40B4-BE49-F238E27FC236}">
                  <a16:creationId xmlns:a16="http://schemas.microsoft.com/office/drawing/2014/main" id="{31A7CDC8-97ED-785A-92FB-582F3AB621D3}"/>
                </a:ext>
              </a:extLst>
            </p:cNvPr>
            <p:cNvSpPr txBox="1"/>
            <p:nvPr/>
          </p:nvSpPr>
          <p:spPr bwMode="auto">
            <a:xfrm>
              <a:off x="1134551" y="3774401"/>
              <a:ext cx="27603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31762" name="TextBox 31761">
              <a:extLst>
                <a:ext uri="{FF2B5EF4-FFF2-40B4-BE49-F238E27FC236}">
                  <a16:creationId xmlns:a16="http://schemas.microsoft.com/office/drawing/2014/main" id="{173C38BE-AD94-8086-B3B6-EE5A1D422070}"/>
                </a:ext>
              </a:extLst>
            </p:cNvPr>
            <p:cNvSpPr txBox="1"/>
            <p:nvPr/>
          </p:nvSpPr>
          <p:spPr bwMode="auto">
            <a:xfrm>
              <a:off x="1040689" y="3361509"/>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b="0">
                  <a:solidFill>
                    <a:schemeClr val="bg1"/>
                  </a:solidFill>
                  <a:latin typeface="Calibri" panose="020F0502020204030204" pitchFamily="34" charset="0"/>
                </a:rPr>
                <a:t>20</a:t>
              </a:r>
            </a:p>
          </p:txBody>
        </p:sp>
        <p:sp>
          <p:nvSpPr>
            <p:cNvPr id="31763" name="TextBox 31762">
              <a:extLst>
                <a:ext uri="{FF2B5EF4-FFF2-40B4-BE49-F238E27FC236}">
                  <a16:creationId xmlns:a16="http://schemas.microsoft.com/office/drawing/2014/main" id="{18866AE4-3BC5-4352-D93C-2B4F053C0766}"/>
                </a:ext>
              </a:extLst>
            </p:cNvPr>
            <p:cNvSpPr txBox="1"/>
            <p:nvPr/>
          </p:nvSpPr>
          <p:spPr bwMode="auto">
            <a:xfrm>
              <a:off x="1040688" y="2948618"/>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4</a:t>
              </a:r>
              <a:r>
                <a:rPr lang="en-US" sz="1400" b="0">
                  <a:solidFill>
                    <a:schemeClr val="bg1"/>
                  </a:solidFill>
                  <a:latin typeface="Calibri" panose="020F0502020204030204" pitchFamily="34" charset="0"/>
                </a:rPr>
                <a:t>0</a:t>
              </a:r>
            </a:p>
          </p:txBody>
        </p:sp>
        <p:sp>
          <p:nvSpPr>
            <p:cNvPr id="31764" name="TextBox 31763">
              <a:extLst>
                <a:ext uri="{FF2B5EF4-FFF2-40B4-BE49-F238E27FC236}">
                  <a16:creationId xmlns:a16="http://schemas.microsoft.com/office/drawing/2014/main" id="{6740DF68-F6CA-D74A-4DC6-20A630054E2F}"/>
                </a:ext>
              </a:extLst>
            </p:cNvPr>
            <p:cNvSpPr txBox="1"/>
            <p:nvPr/>
          </p:nvSpPr>
          <p:spPr bwMode="auto">
            <a:xfrm>
              <a:off x="1040690" y="2535727"/>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b="0">
                  <a:solidFill>
                    <a:schemeClr val="bg1"/>
                  </a:solidFill>
                  <a:latin typeface="Calibri" panose="020F0502020204030204" pitchFamily="34" charset="0"/>
                </a:rPr>
                <a:t>60</a:t>
              </a:r>
            </a:p>
          </p:txBody>
        </p:sp>
        <p:sp>
          <p:nvSpPr>
            <p:cNvPr id="31765" name="TextBox 31764">
              <a:extLst>
                <a:ext uri="{FF2B5EF4-FFF2-40B4-BE49-F238E27FC236}">
                  <a16:creationId xmlns:a16="http://schemas.microsoft.com/office/drawing/2014/main" id="{8F7337BA-C53D-7802-8594-B147E18935B1}"/>
                </a:ext>
              </a:extLst>
            </p:cNvPr>
            <p:cNvSpPr txBox="1"/>
            <p:nvPr/>
          </p:nvSpPr>
          <p:spPr bwMode="auto">
            <a:xfrm>
              <a:off x="1040689" y="2119661"/>
              <a:ext cx="367408"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8</a:t>
              </a:r>
              <a:r>
                <a:rPr lang="en-US" sz="1400" b="0">
                  <a:solidFill>
                    <a:schemeClr val="bg1"/>
                  </a:solidFill>
                  <a:latin typeface="Calibri" panose="020F0502020204030204" pitchFamily="34" charset="0"/>
                </a:rPr>
                <a:t>0</a:t>
              </a:r>
            </a:p>
          </p:txBody>
        </p:sp>
        <p:sp>
          <p:nvSpPr>
            <p:cNvPr id="31766" name="TextBox 31765">
              <a:extLst>
                <a:ext uri="{FF2B5EF4-FFF2-40B4-BE49-F238E27FC236}">
                  <a16:creationId xmlns:a16="http://schemas.microsoft.com/office/drawing/2014/main" id="{8545ECD8-104E-4443-9EA5-E661CA0CFF49}"/>
                </a:ext>
              </a:extLst>
            </p:cNvPr>
            <p:cNvSpPr txBox="1"/>
            <p:nvPr/>
          </p:nvSpPr>
          <p:spPr bwMode="auto">
            <a:xfrm>
              <a:off x="949316" y="1709945"/>
              <a:ext cx="458780" cy="30777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400">
                  <a:solidFill>
                    <a:schemeClr val="bg1"/>
                  </a:solidFill>
                  <a:latin typeface="Calibri" panose="020F0502020204030204" pitchFamily="34" charset="0"/>
                </a:rPr>
                <a:t>10</a:t>
              </a:r>
              <a:r>
                <a:rPr lang="en-US" sz="1400" b="0">
                  <a:solidFill>
                    <a:schemeClr val="bg1"/>
                  </a:solidFill>
                  <a:latin typeface="Calibri" panose="020F0502020204030204" pitchFamily="34" charset="0"/>
                </a:rPr>
                <a:t>0</a:t>
              </a:r>
            </a:p>
          </p:txBody>
        </p:sp>
        <p:grpSp>
          <p:nvGrpSpPr>
            <p:cNvPr id="31767" name="Group 31766">
              <a:extLst>
                <a:ext uri="{FF2B5EF4-FFF2-40B4-BE49-F238E27FC236}">
                  <a16:creationId xmlns:a16="http://schemas.microsoft.com/office/drawing/2014/main" id="{CC371905-961F-67E9-EE3B-82D14ED9E2D7}"/>
                </a:ext>
              </a:extLst>
            </p:cNvPr>
            <p:cNvGrpSpPr/>
            <p:nvPr/>
          </p:nvGrpSpPr>
          <p:grpSpPr>
            <a:xfrm>
              <a:off x="1317616" y="3914335"/>
              <a:ext cx="4733324" cy="380047"/>
              <a:chOff x="1146828" y="4329111"/>
              <a:chExt cx="10841806" cy="380047"/>
            </a:xfrm>
          </p:grpSpPr>
          <p:cxnSp>
            <p:nvCxnSpPr>
              <p:cNvPr id="31779" name="Straight Connector 31778">
                <a:extLst>
                  <a:ext uri="{FF2B5EF4-FFF2-40B4-BE49-F238E27FC236}">
                    <a16:creationId xmlns:a16="http://schemas.microsoft.com/office/drawing/2014/main" id="{3A4F0FB2-8DF0-C6C9-E2C3-C239001507D3}"/>
                  </a:ext>
                </a:extLst>
              </p:cNvPr>
              <p:cNvCxnSpPr>
                <a:cxnSpLocks/>
              </p:cNvCxnSpPr>
              <p:nvPr/>
            </p:nvCxnSpPr>
            <p:spPr bwMode="auto">
              <a:xfrm>
                <a:off x="146296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0" name="Straight Connector 31779">
                <a:extLst>
                  <a:ext uri="{FF2B5EF4-FFF2-40B4-BE49-F238E27FC236}">
                    <a16:creationId xmlns:a16="http://schemas.microsoft.com/office/drawing/2014/main" id="{D2802F7F-6E11-06DA-63A3-E1306861FDB2}"/>
                  </a:ext>
                </a:extLst>
              </p:cNvPr>
              <p:cNvCxnSpPr>
                <a:cxnSpLocks/>
              </p:cNvCxnSpPr>
              <p:nvPr/>
            </p:nvCxnSpPr>
            <p:spPr bwMode="auto">
              <a:xfrm>
                <a:off x="247325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1" name="Straight Connector 31780">
                <a:extLst>
                  <a:ext uri="{FF2B5EF4-FFF2-40B4-BE49-F238E27FC236}">
                    <a16:creationId xmlns:a16="http://schemas.microsoft.com/office/drawing/2014/main" id="{9B445549-BD3C-6C76-DD51-C9BFFE908404}"/>
                  </a:ext>
                </a:extLst>
              </p:cNvPr>
              <p:cNvCxnSpPr>
                <a:cxnSpLocks/>
              </p:cNvCxnSpPr>
              <p:nvPr/>
            </p:nvCxnSpPr>
            <p:spPr bwMode="auto">
              <a:xfrm>
                <a:off x="348353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2" name="Straight Connector 31781">
                <a:extLst>
                  <a:ext uri="{FF2B5EF4-FFF2-40B4-BE49-F238E27FC236}">
                    <a16:creationId xmlns:a16="http://schemas.microsoft.com/office/drawing/2014/main" id="{2D504B2F-0463-62A1-7C3B-1637C3520FCD}"/>
                  </a:ext>
                </a:extLst>
              </p:cNvPr>
              <p:cNvCxnSpPr>
                <a:cxnSpLocks/>
              </p:cNvCxnSpPr>
              <p:nvPr/>
            </p:nvCxnSpPr>
            <p:spPr bwMode="auto">
              <a:xfrm>
                <a:off x="449382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33F1D0AB-2B3E-F474-899F-CE2BB74AFEB0}"/>
                  </a:ext>
                </a:extLst>
              </p:cNvPr>
              <p:cNvCxnSpPr>
                <a:cxnSpLocks/>
              </p:cNvCxnSpPr>
              <p:nvPr/>
            </p:nvCxnSpPr>
            <p:spPr bwMode="auto">
              <a:xfrm>
                <a:off x="550410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6277E97D-EE0C-41B1-031F-8189435B69B2}"/>
                  </a:ext>
                </a:extLst>
              </p:cNvPr>
              <p:cNvCxnSpPr>
                <a:cxnSpLocks/>
              </p:cNvCxnSpPr>
              <p:nvPr/>
            </p:nvCxnSpPr>
            <p:spPr bwMode="auto">
              <a:xfrm>
                <a:off x="651439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3322E24F-8596-C274-657E-8182600A8B4F}"/>
                  </a:ext>
                </a:extLst>
              </p:cNvPr>
              <p:cNvCxnSpPr>
                <a:cxnSpLocks/>
              </p:cNvCxnSpPr>
              <p:nvPr/>
            </p:nvCxnSpPr>
            <p:spPr bwMode="auto">
              <a:xfrm>
                <a:off x="752467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5D7C95F5-F619-7697-3EFB-B6FE9F31E577}"/>
                  </a:ext>
                </a:extLst>
              </p:cNvPr>
              <p:cNvCxnSpPr>
                <a:cxnSpLocks/>
              </p:cNvCxnSpPr>
              <p:nvPr/>
            </p:nvCxnSpPr>
            <p:spPr bwMode="auto">
              <a:xfrm>
                <a:off x="853496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C53960B3-8816-2BF1-37C3-AA0FB70BA27C}"/>
                  </a:ext>
                </a:extLst>
              </p:cNvPr>
              <p:cNvCxnSpPr>
                <a:cxnSpLocks/>
              </p:cNvCxnSpPr>
              <p:nvPr/>
            </p:nvCxnSpPr>
            <p:spPr bwMode="auto">
              <a:xfrm>
                <a:off x="9545245"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1B29F083-266E-3ED5-9C68-997C302FACD1}"/>
                  </a:ext>
                </a:extLst>
              </p:cNvPr>
              <p:cNvCxnSpPr>
                <a:cxnSpLocks/>
              </p:cNvCxnSpPr>
              <p:nvPr/>
            </p:nvCxnSpPr>
            <p:spPr bwMode="auto">
              <a:xfrm>
                <a:off x="10555530" y="4329111"/>
                <a:ext cx="0" cy="66675"/>
              </a:xfrm>
              <a:prstGeom prst="line">
                <a:avLst/>
              </a:prstGeom>
              <a:noFill/>
              <a:ln w="28575" cap="flat" cmpd="sng" algn="ctr">
                <a:solidFill>
                  <a:schemeClr val="bg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825FEB12-E35B-B43D-FFB5-4AAE0AC79793}"/>
                  </a:ext>
                </a:extLst>
              </p:cNvPr>
              <p:cNvCxnSpPr>
                <a:cxnSpLocks/>
              </p:cNvCxnSpPr>
              <p:nvPr/>
            </p:nvCxnSpPr>
            <p:spPr bwMode="auto">
              <a:xfrm>
                <a:off x="11565815" y="4329111"/>
                <a:ext cx="0" cy="66675"/>
              </a:xfrm>
              <a:prstGeom prst="line">
                <a:avLst/>
              </a:prstGeom>
              <a:noFill/>
              <a:ln w="28575" cap="flat" cmpd="sng" algn="ctr">
                <a:solidFill>
                  <a:schemeClr val="bg1"/>
                </a:solidFill>
                <a:prstDash val="solid"/>
                <a:round/>
                <a:headEnd type="none" w="med" len="med"/>
                <a:tailEnd type="none" w="med" len="med"/>
              </a:ln>
              <a:effectLst/>
            </p:spPr>
          </p:cxnSp>
          <p:sp>
            <p:nvSpPr>
              <p:cNvPr id="31790" name="TextBox 31789">
                <a:extLst>
                  <a:ext uri="{FF2B5EF4-FFF2-40B4-BE49-F238E27FC236}">
                    <a16:creationId xmlns:a16="http://schemas.microsoft.com/office/drawing/2014/main" id="{B1589AD8-0745-F1AC-86E1-65E8ECFA68EE}"/>
                  </a:ext>
                </a:extLst>
              </p:cNvPr>
              <p:cNvSpPr txBox="1"/>
              <p:nvPr/>
            </p:nvSpPr>
            <p:spPr bwMode="auto">
              <a:xfrm>
                <a:off x="1146828" y="4401381"/>
                <a:ext cx="632272"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0</a:t>
                </a:r>
              </a:p>
            </p:txBody>
          </p:sp>
          <p:sp>
            <p:nvSpPr>
              <p:cNvPr id="31791" name="TextBox 31790">
                <a:extLst>
                  <a:ext uri="{FF2B5EF4-FFF2-40B4-BE49-F238E27FC236}">
                    <a16:creationId xmlns:a16="http://schemas.microsoft.com/office/drawing/2014/main" id="{FCC5C1F0-DC4E-A8A7-923A-48A6DCAA3AE7}"/>
                  </a:ext>
                </a:extLst>
              </p:cNvPr>
              <p:cNvSpPr txBox="1"/>
              <p:nvPr/>
            </p:nvSpPr>
            <p:spPr bwMode="auto">
              <a:xfrm>
                <a:off x="2157113" y="4401381"/>
                <a:ext cx="632272"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6</a:t>
                </a:r>
              </a:p>
            </p:txBody>
          </p:sp>
          <p:sp>
            <p:nvSpPr>
              <p:cNvPr id="31792" name="TextBox 31791">
                <a:extLst>
                  <a:ext uri="{FF2B5EF4-FFF2-40B4-BE49-F238E27FC236}">
                    <a16:creationId xmlns:a16="http://schemas.microsoft.com/office/drawing/2014/main" id="{40090306-7A3B-3C18-18BE-41617A5D4F13}"/>
                  </a:ext>
                </a:extLst>
              </p:cNvPr>
              <p:cNvSpPr txBox="1"/>
              <p:nvPr/>
            </p:nvSpPr>
            <p:spPr bwMode="auto">
              <a:xfrm>
                <a:off x="3062758"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12</a:t>
                </a:r>
              </a:p>
            </p:txBody>
          </p:sp>
          <p:sp>
            <p:nvSpPr>
              <p:cNvPr id="31793" name="TextBox 31792">
                <a:extLst>
                  <a:ext uri="{FF2B5EF4-FFF2-40B4-BE49-F238E27FC236}">
                    <a16:creationId xmlns:a16="http://schemas.microsoft.com/office/drawing/2014/main" id="{D5A54037-11A2-8B12-9A34-5C77F1CB4FC8}"/>
                  </a:ext>
                </a:extLst>
              </p:cNvPr>
              <p:cNvSpPr txBox="1"/>
              <p:nvPr/>
            </p:nvSpPr>
            <p:spPr bwMode="auto">
              <a:xfrm>
                <a:off x="4068152"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18</a:t>
                </a:r>
              </a:p>
            </p:txBody>
          </p:sp>
          <p:sp>
            <p:nvSpPr>
              <p:cNvPr id="31794" name="TextBox 31793">
                <a:extLst>
                  <a:ext uri="{FF2B5EF4-FFF2-40B4-BE49-F238E27FC236}">
                    <a16:creationId xmlns:a16="http://schemas.microsoft.com/office/drawing/2014/main" id="{347880A2-D6DD-19A6-0FEF-57A00D16829B}"/>
                  </a:ext>
                </a:extLst>
              </p:cNvPr>
              <p:cNvSpPr txBox="1"/>
              <p:nvPr/>
            </p:nvSpPr>
            <p:spPr bwMode="auto">
              <a:xfrm>
                <a:off x="5081545"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24</a:t>
                </a:r>
              </a:p>
            </p:txBody>
          </p:sp>
          <p:sp>
            <p:nvSpPr>
              <p:cNvPr id="31795" name="TextBox 31794">
                <a:extLst>
                  <a:ext uri="{FF2B5EF4-FFF2-40B4-BE49-F238E27FC236}">
                    <a16:creationId xmlns:a16="http://schemas.microsoft.com/office/drawing/2014/main" id="{B3561EA8-0E46-A8DF-C5F0-1DAB66A37BF5}"/>
                  </a:ext>
                </a:extLst>
              </p:cNvPr>
              <p:cNvSpPr txBox="1"/>
              <p:nvPr/>
            </p:nvSpPr>
            <p:spPr bwMode="auto">
              <a:xfrm>
                <a:off x="6088372"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30</a:t>
                </a:r>
              </a:p>
            </p:txBody>
          </p:sp>
          <p:sp>
            <p:nvSpPr>
              <p:cNvPr id="31796" name="TextBox 31795">
                <a:extLst>
                  <a:ext uri="{FF2B5EF4-FFF2-40B4-BE49-F238E27FC236}">
                    <a16:creationId xmlns:a16="http://schemas.microsoft.com/office/drawing/2014/main" id="{FDFCE891-AA9C-62E2-0F19-98970D198F66}"/>
                  </a:ext>
                </a:extLst>
              </p:cNvPr>
              <p:cNvSpPr txBox="1"/>
              <p:nvPr/>
            </p:nvSpPr>
            <p:spPr bwMode="auto">
              <a:xfrm>
                <a:off x="7100636"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36</a:t>
                </a:r>
              </a:p>
            </p:txBody>
          </p:sp>
          <p:sp>
            <p:nvSpPr>
              <p:cNvPr id="31797" name="TextBox 31796">
                <a:extLst>
                  <a:ext uri="{FF2B5EF4-FFF2-40B4-BE49-F238E27FC236}">
                    <a16:creationId xmlns:a16="http://schemas.microsoft.com/office/drawing/2014/main" id="{5D382AE0-E9F6-8120-9937-B4798FE1703F}"/>
                  </a:ext>
                </a:extLst>
              </p:cNvPr>
              <p:cNvSpPr txBox="1"/>
              <p:nvPr/>
            </p:nvSpPr>
            <p:spPr bwMode="auto">
              <a:xfrm>
                <a:off x="8115259"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42</a:t>
                </a:r>
              </a:p>
            </p:txBody>
          </p:sp>
          <p:sp>
            <p:nvSpPr>
              <p:cNvPr id="31798" name="TextBox 31797">
                <a:extLst>
                  <a:ext uri="{FF2B5EF4-FFF2-40B4-BE49-F238E27FC236}">
                    <a16:creationId xmlns:a16="http://schemas.microsoft.com/office/drawing/2014/main" id="{824E1E37-8287-52CB-FD5D-FD25A4ACDBDC}"/>
                  </a:ext>
                </a:extLst>
              </p:cNvPr>
              <p:cNvSpPr txBox="1"/>
              <p:nvPr/>
            </p:nvSpPr>
            <p:spPr bwMode="auto">
              <a:xfrm>
                <a:off x="9122688"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48</a:t>
                </a:r>
              </a:p>
            </p:txBody>
          </p:sp>
          <p:sp>
            <p:nvSpPr>
              <p:cNvPr id="31799" name="TextBox 31798">
                <a:extLst>
                  <a:ext uri="{FF2B5EF4-FFF2-40B4-BE49-F238E27FC236}">
                    <a16:creationId xmlns:a16="http://schemas.microsoft.com/office/drawing/2014/main" id="{39D9B3B7-F205-2A84-A69A-EF8385BE3FAC}"/>
                  </a:ext>
                </a:extLst>
              </p:cNvPr>
              <p:cNvSpPr txBox="1"/>
              <p:nvPr/>
            </p:nvSpPr>
            <p:spPr bwMode="auto">
              <a:xfrm>
                <a:off x="10137863"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54</a:t>
                </a:r>
              </a:p>
            </p:txBody>
          </p:sp>
          <p:sp>
            <p:nvSpPr>
              <p:cNvPr id="31800" name="TextBox 31799">
                <a:extLst>
                  <a:ext uri="{FF2B5EF4-FFF2-40B4-BE49-F238E27FC236}">
                    <a16:creationId xmlns:a16="http://schemas.microsoft.com/office/drawing/2014/main" id="{DA201888-C20D-6503-D044-D6B3F9BED0C7}"/>
                  </a:ext>
                </a:extLst>
              </p:cNvPr>
              <p:cNvSpPr txBox="1"/>
              <p:nvPr/>
            </p:nvSpPr>
            <p:spPr bwMode="auto">
              <a:xfrm>
                <a:off x="11147076" y="4401381"/>
                <a:ext cx="841558" cy="307777"/>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400" b="0">
                    <a:solidFill>
                      <a:schemeClr val="bg1"/>
                    </a:solidFill>
                    <a:latin typeface="Calibri" panose="020F0502020204030204" pitchFamily="34" charset="0"/>
                  </a:rPr>
                  <a:t>60</a:t>
                </a:r>
              </a:p>
            </p:txBody>
          </p:sp>
        </p:grpSp>
        <p:sp>
          <p:nvSpPr>
            <p:cNvPr id="31768" name="TextBox 31767">
              <a:extLst>
                <a:ext uri="{FF2B5EF4-FFF2-40B4-BE49-F238E27FC236}">
                  <a16:creationId xmlns:a16="http://schemas.microsoft.com/office/drawing/2014/main" id="{B5286DE1-7752-77A5-1803-016C7FEDEFC8}"/>
                </a:ext>
              </a:extLst>
            </p:cNvPr>
            <p:cNvSpPr txBox="1"/>
            <p:nvPr/>
          </p:nvSpPr>
          <p:spPr bwMode="auto">
            <a:xfrm>
              <a:off x="1238518" y="4562540"/>
              <a:ext cx="420308"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291</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288</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290</a:t>
              </a:r>
            </a:p>
          </p:txBody>
        </p:sp>
        <p:sp>
          <p:nvSpPr>
            <p:cNvPr id="31769" name="TextBox 31768">
              <a:extLst>
                <a:ext uri="{FF2B5EF4-FFF2-40B4-BE49-F238E27FC236}">
                  <a16:creationId xmlns:a16="http://schemas.microsoft.com/office/drawing/2014/main" id="{4EBAB5C2-17CD-417B-289C-D9406C9D5126}"/>
                </a:ext>
              </a:extLst>
            </p:cNvPr>
            <p:cNvSpPr txBox="1"/>
            <p:nvPr/>
          </p:nvSpPr>
          <p:spPr bwMode="auto">
            <a:xfrm>
              <a:off x="1675050"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286</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276</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247</a:t>
              </a:r>
            </a:p>
          </p:txBody>
        </p:sp>
        <p:sp>
          <p:nvSpPr>
            <p:cNvPr id="31770" name="TextBox 31769">
              <a:extLst>
                <a:ext uri="{FF2B5EF4-FFF2-40B4-BE49-F238E27FC236}">
                  <a16:creationId xmlns:a16="http://schemas.microsoft.com/office/drawing/2014/main" id="{798EBE12-714D-2FEC-5CC6-9D1C612E2552}"/>
                </a:ext>
              </a:extLst>
            </p:cNvPr>
            <p:cNvSpPr txBox="1"/>
            <p:nvPr/>
          </p:nvSpPr>
          <p:spPr bwMode="auto">
            <a:xfrm>
              <a:off x="2133125"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281</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265</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236</a:t>
              </a:r>
            </a:p>
          </p:txBody>
        </p:sp>
        <p:sp>
          <p:nvSpPr>
            <p:cNvPr id="31771" name="TextBox 31770">
              <a:extLst>
                <a:ext uri="{FF2B5EF4-FFF2-40B4-BE49-F238E27FC236}">
                  <a16:creationId xmlns:a16="http://schemas.microsoft.com/office/drawing/2014/main" id="{9EA7D1EF-74AB-7EEE-58B5-2EF8CE8BF643}"/>
                </a:ext>
              </a:extLst>
            </p:cNvPr>
            <p:cNvSpPr txBox="1"/>
            <p:nvPr/>
          </p:nvSpPr>
          <p:spPr bwMode="auto">
            <a:xfrm>
              <a:off x="2569656"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277</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257</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228</a:t>
              </a:r>
            </a:p>
          </p:txBody>
        </p:sp>
        <p:sp>
          <p:nvSpPr>
            <p:cNvPr id="31772" name="TextBox 31771">
              <a:extLst>
                <a:ext uri="{FF2B5EF4-FFF2-40B4-BE49-F238E27FC236}">
                  <a16:creationId xmlns:a16="http://schemas.microsoft.com/office/drawing/2014/main" id="{44510B49-F956-7393-7BFF-CAB6E8B232B2}"/>
                </a:ext>
              </a:extLst>
            </p:cNvPr>
            <p:cNvSpPr txBox="1"/>
            <p:nvPr/>
          </p:nvSpPr>
          <p:spPr bwMode="auto">
            <a:xfrm>
              <a:off x="3010863"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275</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252</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223</a:t>
              </a:r>
            </a:p>
          </p:txBody>
        </p:sp>
        <p:sp>
          <p:nvSpPr>
            <p:cNvPr id="31773" name="TextBox 31772">
              <a:extLst>
                <a:ext uri="{FF2B5EF4-FFF2-40B4-BE49-F238E27FC236}">
                  <a16:creationId xmlns:a16="http://schemas.microsoft.com/office/drawing/2014/main" id="{25235BD8-0A6C-23FA-DEA5-FF9B4A9AD0F7}"/>
                </a:ext>
              </a:extLst>
            </p:cNvPr>
            <p:cNvSpPr txBox="1"/>
            <p:nvPr/>
          </p:nvSpPr>
          <p:spPr bwMode="auto">
            <a:xfrm>
              <a:off x="3447394"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270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250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217</a:t>
              </a:r>
            </a:p>
          </p:txBody>
        </p:sp>
        <p:sp>
          <p:nvSpPr>
            <p:cNvPr id="31774" name="TextBox 31773">
              <a:extLst>
                <a:ext uri="{FF2B5EF4-FFF2-40B4-BE49-F238E27FC236}">
                  <a16:creationId xmlns:a16="http://schemas.microsoft.com/office/drawing/2014/main" id="{0F2F55D9-F411-E57E-2AED-6DDBD9711915}"/>
                </a:ext>
              </a:extLst>
            </p:cNvPr>
            <p:cNvSpPr txBox="1"/>
            <p:nvPr/>
          </p:nvSpPr>
          <p:spPr bwMode="auto">
            <a:xfrm>
              <a:off x="3901255"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233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223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182</a:t>
              </a:r>
            </a:p>
          </p:txBody>
        </p:sp>
        <p:sp>
          <p:nvSpPr>
            <p:cNvPr id="31775" name="TextBox 31774">
              <a:extLst>
                <a:ext uri="{FF2B5EF4-FFF2-40B4-BE49-F238E27FC236}">
                  <a16:creationId xmlns:a16="http://schemas.microsoft.com/office/drawing/2014/main" id="{4240840B-8B36-4756-6D31-7AC7A86DFF1D}"/>
                </a:ext>
              </a:extLst>
            </p:cNvPr>
            <p:cNvSpPr txBox="1"/>
            <p:nvPr/>
          </p:nvSpPr>
          <p:spPr bwMode="auto">
            <a:xfrm>
              <a:off x="4337786" y="4562540"/>
              <a:ext cx="420307"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142</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143</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98</a:t>
              </a:r>
            </a:p>
          </p:txBody>
        </p:sp>
        <p:sp>
          <p:nvSpPr>
            <p:cNvPr id="31776" name="TextBox 31775">
              <a:extLst>
                <a:ext uri="{FF2B5EF4-FFF2-40B4-BE49-F238E27FC236}">
                  <a16:creationId xmlns:a16="http://schemas.microsoft.com/office/drawing/2014/main" id="{54E224E2-EE37-917C-B344-386B19D55EF7}"/>
                </a:ext>
              </a:extLst>
            </p:cNvPr>
            <p:cNvSpPr txBox="1"/>
            <p:nvPr/>
          </p:nvSpPr>
          <p:spPr bwMode="auto">
            <a:xfrm>
              <a:off x="4815042" y="4562540"/>
              <a:ext cx="341760"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58</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64</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45</a:t>
              </a:r>
            </a:p>
          </p:txBody>
        </p:sp>
        <p:sp>
          <p:nvSpPr>
            <p:cNvPr id="31777" name="TextBox 31776">
              <a:extLst>
                <a:ext uri="{FF2B5EF4-FFF2-40B4-BE49-F238E27FC236}">
                  <a16:creationId xmlns:a16="http://schemas.microsoft.com/office/drawing/2014/main" id="{2E316969-FE4B-0DDF-A0B4-09B0976AFAC8}"/>
                </a:ext>
              </a:extLst>
            </p:cNvPr>
            <p:cNvSpPr txBox="1"/>
            <p:nvPr/>
          </p:nvSpPr>
          <p:spPr bwMode="auto">
            <a:xfrm>
              <a:off x="5263671" y="4562540"/>
              <a:ext cx="341760"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10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13</a:t>
              </a:r>
            </a:p>
          </p:txBody>
        </p:sp>
        <p:sp>
          <p:nvSpPr>
            <p:cNvPr id="31778" name="TextBox 31777">
              <a:extLst>
                <a:ext uri="{FF2B5EF4-FFF2-40B4-BE49-F238E27FC236}">
                  <a16:creationId xmlns:a16="http://schemas.microsoft.com/office/drawing/2014/main" id="{06DC0544-0ACB-65EE-12A0-7B535934D3A0}"/>
                </a:ext>
              </a:extLst>
            </p:cNvPr>
            <p:cNvSpPr txBox="1"/>
            <p:nvPr/>
          </p:nvSpPr>
          <p:spPr bwMode="auto">
            <a:xfrm>
              <a:off x="5743524" y="4562540"/>
              <a:ext cx="263214" cy="646331"/>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a:solidFill>
                    <a:schemeClr val="bg1"/>
                  </a:solidFill>
                  <a:latin typeface="Calibri" panose="020F0502020204030204" pitchFamily="34" charset="0"/>
                </a:rPr>
                <a:t>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0</a:t>
              </a:r>
              <a:br>
                <a:rPr lang="en-US" sz="1200">
                  <a:solidFill>
                    <a:schemeClr val="bg1"/>
                  </a:solidFill>
                  <a:latin typeface="Calibri" panose="020F0502020204030204" pitchFamily="34" charset="0"/>
                </a:rPr>
              </a:br>
              <a:r>
                <a:rPr lang="en-US" sz="1200">
                  <a:solidFill>
                    <a:schemeClr val="bg1"/>
                  </a:solidFill>
                  <a:latin typeface="Calibri" panose="020F0502020204030204" pitchFamily="34" charset="0"/>
                </a:rPr>
                <a:t>0</a:t>
              </a:r>
            </a:p>
          </p:txBody>
        </p:sp>
        <p:sp>
          <p:nvSpPr>
            <p:cNvPr id="31754" name="Freeform 31753">
              <a:extLst>
                <a:ext uri="{FF2B5EF4-FFF2-40B4-BE49-F238E27FC236}">
                  <a16:creationId xmlns:a16="http://schemas.microsoft.com/office/drawing/2014/main" id="{EE2BE6C0-AEFC-F21F-08D6-906BE54EFE35}"/>
                </a:ext>
              </a:extLst>
            </p:cNvPr>
            <p:cNvSpPr/>
            <p:nvPr/>
          </p:nvSpPr>
          <p:spPr bwMode="auto">
            <a:xfrm>
              <a:off x="1453434" y="1822450"/>
              <a:ext cx="4457664" cy="2089800"/>
            </a:xfrm>
            <a:custGeom>
              <a:avLst/>
              <a:gdLst>
                <a:gd name="connsiteX0" fmla="*/ 0 w 10354962"/>
                <a:gd name="connsiteY0" fmla="*/ 0 h 2619633"/>
                <a:gd name="connsiteX1" fmla="*/ 0 w 10354962"/>
                <a:gd name="connsiteY1" fmla="*/ 2619633 h 2619633"/>
                <a:gd name="connsiteX2" fmla="*/ 10354962 w 10354962"/>
                <a:gd name="connsiteY2" fmla="*/ 2619633 h 2619633"/>
              </a:gdLst>
              <a:ahLst/>
              <a:cxnLst>
                <a:cxn ang="0">
                  <a:pos x="connsiteX0" y="connsiteY0"/>
                </a:cxn>
                <a:cxn ang="0">
                  <a:pos x="connsiteX1" y="connsiteY1"/>
                </a:cxn>
                <a:cxn ang="0">
                  <a:pos x="connsiteX2" y="connsiteY2"/>
                </a:cxn>
              </a:cxnLst>
              <a:rect l="l" t="t" r="r" b="b"/>
              <a:pathLst>
                <a:path w="10354962" h="2619633">
                  <a:moveTo>
                    <a:pt x="0" y="0"/>
                  </a:moveTo>
                  <a:lnTo>
                    <a:pt x="0" y="2619633"/>
                  </a:lnTo>
                  <a:lnTo>
                    <a:pt x="10354962" y="2619633"/>
                  </a:lnTo>
                </a:path>
              </a:pathLst>
            </a:custGeom>
            <a:noFill/>
            <a:ln w="28575">
              <a:solidFill>
                <a:schemeClr val="bg1"/>
              </a:solidFill>
              <a:miter lim="800000"/>
              <a:headEnd/>
              <a:tailEnd/>
            </a:ln>
          </p:spPr>
          <p:txBody>
            <a:bodyPr rtlCol="0" anchor="ctr"/>
            <a:lstStyle/>
            <a:p>
              <a:pPr algn="ctr"/>
              <a:endParaRPr lang="en-US"/>
            </a:p>
          </p:txBody>
        </p:sp>
      </p:grpSp>
      <p:grpSp>
        <p:nvGrpSpPr>
          <p:cNvPr id="34819" name="Graphic 45">
            <a:extLst>
              <a:ext uri="{FF2B5EF4-FFF2-40B4-BE49-F238E27FC236}">
                <a16:creationId xmlns:a16="http://schemas.microsoft.com/office/drawing/2014/main" id="{2F6F3ECE-0A14-44EF-B9F4-981DEF71EBB3}"/>
              </a:ext>
            </a:extLst>
          </p:cNvPr>
          <p:cNvGrpSpPr/>
          <p:nvPr/>
        </p:nvGrpSpPr>
        <p:grpSpPr>
          <a:xfrm>
            <a:off x="1565616" y="1835633"/>
            <a:ext cx="4446872" cy="1203163"/>
            <a:chOff x="-5300689" y="694528"/>
            <a:chExt cx="4831153" cy="972216"/>
          </a:xfrm>
        </p:grpSpPr>
        <p:grpSp>
          <p:nvGrpSpPr>
            <p:cNvPr id="34820" name="Graphic 45">
              <a:extLst>
                <a:ext uri="{FF2B5EF4-FFF2-40B4-BE49-F238E27FC236}">
                  <a16:creationId xmlns:a16="http://schemas.microsoft.com/office/drawing/2014/main" id="{1BD71806-0DF5-75A0-065C-5666A1B2FFBD}"/>
                </a:ext>
              </a:extLst>
            </p:cNvPr>
            <p:cNvGrpSpPr/>
            <p:nvPr/>
          </p:nvGrpSpPr>
          <p:grpSpPr>
            <a:xfrm>
              <a:off x="-521354" y="1614834"/>
              <a:ext cx="51818" cy="51911"/>
              <a:chOff x="-521354" y="1614834"/>
              <a:chExt cx="51818" cy="51911"/>
            </a:xfrm>
          </p:grpSpPr>
          <p:sp>
            <p:nvSpPr>
              <p:cNvPr id="35325" name="Freeform 35324">
                <a:extLst>
                  <a:ext uri="{FF2B5EF4-FFF2-40B4-BE49-F238E27FC236}">
                    <a16:creationId xmlns:a16="http://schemas.microsoft.com/office/drawing/2014/main" id="{31218E5C-46E8-E318-54BE-B5343982C35E}"/>
                  </a:ext>
                </a:extLst>
              </p:cNvPr>
              <p:cNvSpPr/>
              <p:nvPr/>
            </p:nvSpPr>
            <p:spPr>
              <a:xfrm>
                <a:off x="-521354" y="164083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26" name="Freeform 35325">
                <a:extLst>
                  <a:ext uri="{FF2B5EF4-FFF2-40B4-BE49-F238E27FC236}">
                    <a16:creationId xmlns:a16="http://schemas.microsoft.com/office/drawing/2014/main" id="{C5C33ECD-6243-E683-1A2F-69B53B696286}"/>
                  </a:ext>
                </a:extLst>
              </p:cNvPr>
              <p:cNvSpPr/>
              <p:nvPr/>
            </p:nvSpPr>
            <p:spPr>
              <a:xfrm>
                <a:off x="-495397" y="161483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1" name="Graphic 45">
              <a:extLst>
                <a:ext uri="{FF2B5EF4-FFF2-40B4-BE49-F238E27FC236}">
                  <a16:creationId xmlns:a16="http://schemas.microsoft.com/office/drawing/2014/main" id="{489A47DF-9FE1-CDEF-0273-F5C6788E9DF4}"/>
                </a:ext>
              </a:extLst>
            </p:cNvPr>
            <p:cNvGrpSpPr/>
            <p:nvPr/>
          </p:nvGrpSpPr>
          <p:grpSpPr>
            <a:xfrm>
              <a:off x="-777877" y="794731"/>
              <a:ext cx="51722" cy="51911"/>
              <a:chOff x="-777877" y="794731"/>
              <a:chExt cx="51722" cy="51911"/>
            </a:xfrm>
          </p:grpSpPr>
          <p:sp>
            <p:nvSpPr>
              <p:cNvPr id="35323" name="Freeform 35322">
                <a:extLst>
                  <a:ext uri="{FF2B5EF4-FFF2-40B4-BE49-F238E27FC236}">
                    <a16:creationId xmlns:a16="http://schemas.microsoft.com/office/drawing/2014/main" id="{079AD08D-FF1F-87D9-7D1A-22698A54ABF9}"/>
                  </a:ext>
                </a:extLst>
              </p:cNvPr>
              <p:cNvSpPr/>
              <p:nvPr/>
            </p:nvSpPr>
            <p:spPr>
              <a:xfrm>
                <a:off x="-77787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24" name="Freeform 35323">
                <a:extLst>
                  <a:ext uri="{FF2B5EF4-FFF2-40B4-BE49-F238E27FC236}">
                    <a16:creationId xmlns:a16="http://schemas.microsoft.com/office/drawing/2014/main" id="{4759C929-2A63-5EDD-2DF8-1D81B298E593}"/>
                  </a:ext>
                </a:extLst>
              </p:cNvPr>
              <p:cNvSpPr/>
              <p:nvPr/>
            </p:nvSpPr>
            <p:spPr>
              <a:xfrm>
                <a:off x="-75201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2" name="Graphic 45">
              <a:extLst>
                <a:ext uri="{FF2B5EF4-FFF2-40B4-BE49-F238E27FC236}">
                  <a16:creationId xmlns:a16="http://schemas.microsoft.com/office/drawing/2014/main" id="{4B3CB9AB-30BE-2B61-5B7F-C3C3CCEF39FB}"/>
                </a:ext>
              </a:extLst>
            </p:cNvPr>
            <p:cNvGrpSpPr/>
            <p:nvPr/>
          </p:nvGrpSpPr>
          <p:grpSpPr>
            <a:xfrm>
              <a:off x="-803738" y="794731"/>
              <a:ext cx="51722" cy="51911"/>
              <a:chOff x="-803738" y="794731"/>
              <a:chExt cx="51722" cy="51911"/>
            </a:xfrm>
          </p:grpSpPr>
          <p:sp>
            <p:nvSpPr>
              <p:cNvPr id="35321" name="Freeform 35320">
                <a:extLst>
                  <a:ext uri="{FF2B5EF4-FFF2-40B4-BE49-F238E27FC236}">
                    <a16:creationId xmlns:a16="http://schemas.microsoft.com/office/drawing/2014/main" id="{70B03CBE-E249-B4FD-B92D-3CEE74D4AF31}"/>
                  </a:ext>
                </a:extLst>
              </p:cNvPr>
              <p:cNvSpPr/>
              <p:nvPr/>
            </p:nvSpPr>
            <p:spPr>
              <a:xfrm>
                <a:off x="-80373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22" name="Freeform 35321">
                <a:extLst>
                  <a:ext uri="{FF2B5EF4-FFF2-40B4-BE49-F238E27FC236}">
                    <a16:creationId xmlns:a16="http://schemas.microsoft.com/office/drawing/2014/main" id="{620A6B5B-5CCA-2C6A-0386-57C8E2162223}"/>
                  </a:ext>
                </a:extLst>
              </p:cNvPr>
              <p:cNvSpPr/>
              <p:nvPr/>
            </p:nvSpPr>
            <p:spPr>
              <a:xfrm>
                <a:off x="-77787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3" name="Graphic 45">
              <a:extLst>
                <a:ext uri="{FF2B5EF4-FFF2-40B4-BE49-F238E27FC236}">
                  <a16:creationId xmlns:a16="http://schemas.microsoft.com/office/drawing/2014/main" id="{5E680B09-345A-AA31-83D3-486FCF34CE08}"/>
                </a:ext>
              </a:extLst>
            </p:cNvPr>
            <p:cNvGrpSpPr/>
            <p:nvPr/>
          </p:nvGrpSpPr>
          <p:grpSpPr>
            <a:xfrm>
              <a:off x="-807636" y="794731"/>
              <a:ext cx="51722" cy="51911"/>
              <a:chOff x="-807636" y="794731"/>
              <a:chExt cx="51722" cy="51911"/>
            </a:xfrm>
          </p:grpSpPr>
          <p:sp>
            <p:nvSpPr>
              <p:cNvPr id="35319" name="Freeform 35318">
                <a:extLst>
                  <a:ext uri="{FF2B5EF4-FFF2-40B4-BE49-F238E27FC236}">
                    <a16:creationId xmlns:a16="http://schemas.microsoft.com/office/drawing/2014/main" id="{BE6F515E-2CB9-B55A-C5B0-E56D54D07C81}"/>
                  </a:ext>
                </a:extLst>
              </p:cNvPr>
              <p:cNvSpPr/>
              <p:nvPr/>
            </p:nvSpPr>
            <p:spPr>
              <a:xfrm>
                <a:off x="-80763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20" name="Freeform 35319">
                <a:extLst>
                  <a:ext uri="{FF2B5EF4-FFF2-40B4-BE49-F238E27FC236}">
                    <a16:creationId xmlns:a16="http://schemas.microsoft.com/office/drawing/2014/main" id="{E25B32DF-DDDB-EA66-46F0-0427C74B2E55}"/>
                  </a:ext>
                </a:extLst>
              </p:cNvPr>
              <p:cNvSpPr/>
              <p:nvPr/>
            </p:nvSpPr>
            <p:spPr>
              <a:xfrm>
                <a:off x="-78177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4" name="Graphic 45">
              <a:extLst>
                <a:ext uri="{FF2B5EF4-FFF2-40B4-BE49-F238E27FC236}">
                  <a16:creationId xmlns:a16="http://schemas.microsoft.com/office/drawing/2014/main" id="{3A16AA85-6D52-2487-A97E-29D040FDCD9D}"/>
                </a:ext>
              </a:extLst>
            </p:cNvPr>
            <p:cNvGrpSpPr/>
            <p:nvPr/>
          </p:nvGrpSpPr>
          <p:grpSpPr>
            <a:xfrm>
              <a:off x="-811535" y="794731"/>
              <a:ext cx="51722" cy="51911"/>
              <a:chOff x="-811535" y="794731"/>
              <a:chExt cx="51722" cy="51911"/>
            </a:xfrm>
          </p:grpSpPr>
          <p:sp>
            <p:nvSpPr>
              <p:cNvPr id="35317" name="Freeform 35316">
                <a:extLst>
                  <a:ext uri="{FF2B5EF4-FFF2-40B4-BE49-F238E27FC236}">
                    <a16:creationId xmlns:a16="http://schemas.microsoft.com/office/drawing/2014/main" id="{C6A169B5-2D46-903A-6D22-9B025D973F66}"/>
                  </a:ext>
                </a:extLst>
              </p:cNvPr>
              <p:cNvSpPr/>
              <p:nvPr/>
            </p:nvSpPr>
            <p:spPr>
              <a:xfrm>
                <a:off x="-81153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18" name="Freeform 35317">
                <a:extLst>
                  <a:ext uri="{FF2B5EF4-FFF2-40B4-BE49-F238E27FC236}">
                    <a16:creationId xmlns:a16="http://schemas.microsoft.com/office/drawing/2014/main" id="{5AB2274B-B179-CEE8-6E12-64F1C849C56F}"/>
                  </a:ext>
                </a:extLst>
              </p:cNvPr>
              <p:cNvSpPr/>
              <p:nvPr/>
            </p:nvSpPr>
            <p:spPr>
              <a:xfrm>
                <a:off x="-7856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5" name="Graphic 45">
              <a:extLst>
                <a:ext uri="{FF2B5EF4-FFF2-40B4-BE49-F238E27FC236}">
                  <a16:creationId xmlns:a16="http://schemas.microsoft.com/office/drawing/2014/main" id="{75E05E87-E737-4134-3CD0-24380DA2FCC3}"/>
                </a:ext>
              </a:extLst>
            </p:cNvPr>
            <p:cNvGrpSpPr/>
            <p:nvPr/>
          </p:nvGrpSpPr>
          <p:grpSpPr>
            <a:xfrm>
              <a:off x="-814672" y="794731"/>
              <a:ext cx="51722" cy="51911"/>
              <a:chOff x="-814672" y="794731"/>
              <a:chExt cx="51722" cy="51911"/>
            </a:xfrm>
          </p:grpSpPr>
          <p:sp>
            <p:nvSpPr>
              <p:cNvPr id="35315" name="Freeform 35314">
                <a:extLst>
                  <a:ext uri="{FF2B5EF4-FFF2-40B4-BE49-F238E27FC236}">
                    <a16:creationId xmlns:a16="http://schemas.microsoft.com/office/drawing/2014/main" id="{8D7F3FAE-4730-AEBF-4BC4-862888D05F32}"/>
                  </a:ext>
                </a:extLst>
              </p:cNvPr>
              <p:cNvSpPr/>
              <p:nvPr/>
            </p:nvSpPr>
            <p:spPr>
              <a:xfrm>
                <a:off x="-81467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16" name="Freeform 35315">
                <a:extLst>
                  <a:ext uri="{FF2B5EF4-FFF2-40B4-BE49-F238E27FC236}">
                    <a16:creationId xmlns:a16="http://schemas.microsoft.com/office/drawing/2014/main" id="{0C468A44-94CA-96C7-BC36-A55327510EE0}"/>
                  </a:ext>
                </a:extLst>
              </p:cNvPr>
              <p:cNvSpPr/>
              <p:nvPr/>
            </p:nvSpPr>
            <p:spPr>
              <a:xfrm>
                <a:off x="-78881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6" name="Graphic 45">
              <a:extLst>
                <a:ext uri="{FF2B5EF4-FFF2-40B4-BE49-F238E27FC236}">
                  <a16:creationId xmlns:a16="http://schemas.microsoft.com/office/drawing/2014/main" id="{C48827FD-2422-0247-7971-96D5BF741FED}"/>
                </a:ext>
              </a:extLst>
            </p:cNvPr>
            <p:cNvGrpSpPr/>
            <p:nvPr/>
          </p:nvGrpSpPr>
          <p:grpSpPr>
            <a:xfrm>
              <a:off x="-850992" y="794731"/>
              <a:ext cx="51722" cy="51911"/>
              <a:chOff x="-850992" y="794731"/>
              <a:chExt cx="51722" cy="51911"/>
            </a:xfrm>
          </p:grpSpPr>
          <p:sp>
            <p:nvSpPr>
              <p:cNvPr id="35313" name="Freeform 35312">
                <a:extLst>
                  <a:ext uri="{FF2B5EF4-FFF2-40B4-BE49-F238E27FC236}">
                    <a16:creationId xmlns:a16="http://schemas.microsoft.com/office/drawing/2014/main" id="{8768AB4A-0495-3D46-D4D8-D1F640817ACD}"/>
                  </a:ext>
                </a:extLst>
              </p:cNvPr>
              <p:cNvSpPr/>
              <p:nvPr/>
            </p:nvSpPr>
            <p:spPr>
              <a:xfrm>
                <a:off x="-85099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14" name="Freeform 35313">
                <a:extLst>
                  <a:ext uri="{FF2B5EF4-FFF2-40B4-BE49-F238E27FC236}">
                    <a16:creationId xmlns:a16="http://schemas.microsoft.com/office/drawing/2014/main" id="{01743C1B-8F3A-0DD4-15A6-F2ECB979252C}"/>
                  </a:ext>
                </a:extLst>
              </p:cNvPr>
              <p:cNvSpPr/>
              <p:nvPr/>
            </p:nvSpPr>
            <p:spPr>
              <a:xfrm>
                <a:off x="-82513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7" name="Graphic 45">
              <a:extLst>
                <a:ext uri="{FF2B5EF4-FFF2-40B4-BE49-F238E27FC236}">
                  <a16:creationId xmlns:a16="http://schemas.microsoft.com/office/drawing/2014/main" id="{E4C29BBF-7D84-32FF-64BB-19DA4C3E5ECF}"/>
                </a:ext>
              </a:extLst>
            </p:cNvPr>
            <p:cNvGrpSpPr/>
            <p:nvPr/>
          </p:nvGrpSpPr>
          <p:grpSpPr>
            <a:xfrm>
              <a:off x="-887408" y="794731"/>
              <a:ext cx="51818" cy="51911"/>
              <a:chOff x="-887408" y="794731"/>
              <a:chExt cx="51818" cy="51911"/>
            </a:xfrm>
          </p:grpSpPr>
          <p:sp>
            <p:nvSpPr>
              <p:cNvPr id="35311" name="Freeform 35310">
                <a:extLst>
                  <a:ext uri="{FF2B5EF4-FFF2-40B4-BE49-F238E27FC236}">
                    <a16:creationId xmlns:a16="http://schemas.microsoft.com/office/drawing/2014/main" id="{9459CE5E-82AE-986C-2C99-DCE2357B951A}"/>
                  </a:ext>
                </a:extLst>
              </p:cNvPr>
              <p:cNvSpPr/>
              <p:nvPr/>
            </p:nvSpPr>
            <p:spPr>
              <a:xfrm>
                <a:off x="-88740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12" name="Freeform 35311">
                <a:extLst>
                  <a:ext uri="{FF2B5EF4-FFF2-40B4-BE49-F238E27FC236}">
                    <a16:creationId xmlns:a16="http://schemas.microsoft.com/office/drawing/2014/main" id="{DA217999-FA50-652B-D819-8D5214084BB6}"/>
                  </a:ext>
                </a:extLst>
              </p:cNvPr>
              <p:cNvSpPr/>
              <p:nvPr/>
            </p:nvSpPr>
            <p:spPr>
              <a:xfrm>
                <a:off x="-86154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8" name="Graphic 45">
              <a:extLst>
                <a:ext uri="{FF2B5EF4-FFF2-40B4-BE49-F238E27FC236}">
                  <a16:creationId xmlns:a16="http://schemas.microsoft.com/office/drawing/2014/main" id="{59172230-A568-4A5F-B30D-21019E28D7C6}"/>
                </a:ext>
              </a:extLst>
            </p:cNvPr>
            <p:cNvGrpSpPr/>
            <p:nvPr/>
          </p:nvGrpSpPr>
          <p:grpSpPr>
            <a:xfrm>
              <a:off x="-897866" y="794731"/>
              <a:ext cx="51722" cy="51911"/>
              <a:chOff x="-897866" y="794731"/>
              <a:chExt cx="51722" cy="51911"/>
            </a:xfrm>
          </p:grpSpPr>
          <p:sp>
            <p:nvSpPr>
              <p:cNvPr id="35309" name="Freeform 35308">
                <a:extLst>
                  <a:ext uri="{FF2B5EF4-FFF2-40B4-BE49-F238E27FC236}">
                    <a16:creationId xmlns:a16="http://schemas.microsoft.com/office/drawing/2014/main" id="{F4E56DC5-8C69-46C6-9FE7-98E4EC3E3330}"/>
                  </a:ext>
                </a:extLst>
              </p:cNvPr>
              <p:cNvSpPr/>
              <p:nvPr/>
            </p:nvSpPr>
            <p:spPr>
              <a:xfrm>
                <a:off x="-89786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10" name="Freeform 35309">
                <a:extLst>
                  <a:ext uri="{FF2B5EF4-FFF2-40B4-BE49-F238E27FC236}">
                    <a16:creationId xmlns:a16="http://schemas.microsoft.com/office/drawing/2014/main" id="{702F020B-3E58-018B-551E-D4FE1C516CA3}"/>
                  </a:ext>
                </a:extLst>
              </p:cNvPr>
              <p:cNvSpPr/>
              <p:nvPr/>
            </p:nvSpPr>
            <p:spPr>
              <a:xfrm>
                <a:off x="-87200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29" name="Graphic 45">
              <a:extLst>
                <a:ext uri="{FF2B5EF4-FFF2-40B4-BE49-F238E27FC236}">
                  <a16:creationId xmlns:a16="http://schemas.microsoft.com/office/drawing/2014/main" id="{E604731B-211A-F5A3-615F-6207FDD35C0F}"/>
                </a:ext>
              </a:extLst>
            </p:cNvPr>
            <p:cNvGrpSpPr/>
            <p:nvPr/>
          </p:nvGrpSpPr>
          <p:grpSpPr>
            <a:xfrm>
              <a:off x="-913269" y="794731"/>
              <a:ext cx="51722" cy="51911"/>
              <a:chOff x="-913269" y="794731"/>
              <a:chExt cx="51722" cy="51911"/>
            </a:xfrm>
          </p:grpSpPr>
          <p:sp>
            <p:nvSpPr>
              <p:cNvPr id="35307" name="Freeform 35306">
                <a:extLst>
                  <a:ext uri="{FF2B5EF4-FFF2-40B4-BE49-F238E27FC236}">
                    <a16:creationId xmlns:a16="http://schemas.microsoft.com/office/drawing/2014/main" id="{545BF919-677C-9DFB-A42C-45C0F458D21B}"/>
                  </a:ext>
                </a:extLst>
              </p:cNvPr>
              <p:cNvSpPr/>
              <p:nvPr/>
            </p:nvSpPr>
            <p:spPr>
              <a:xfrm>
                <a:off x="-91326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08" name="Freeform 35307">
                <a:extLst>
                  <a:ext uri="{FF2B5EF4-FFF2-40B4-BE49-F238E27FC236}">
                    <a16:creationId xmlns:a16="http://schemas.microsoft.com/office/drawing/2014/main" id="{32F04DEE-1E6A-D858-6E14-13C42DE652AD}"/>
                  </a:ext>
                </a:extLst>
              </p:cNvPr>
              <p:cNvSpPr/>
              <p:nvPr/>
            </p:nvSpPr>
            <p:spPr>
              <a:xfrm>
                <a:off x="-88740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0" name="Graphic 45">
              <a:extLst>
                <a:ext uri="{FF2B5EF4-FFF2-40B4-BE49-F238E27FC236}">
                  <a16:creationId xmlns:a16="http://schemas.microsoft.com/office/drawing/2014/main" id="{E98F5881-3F18-E404-C241-E26767B14EE7}"/>
                </a:ext>
              </a:extLst>
            </p:cNvPr>
            <p:cNvGrpSpPr/>
            <p:nvPr/>
          </p:nvGrpSpPr>
          <p:grpSpPr>
            <a:xfrm>
              <a:off x="-955294" y="794731"/>
              <a:ext cx="51818" cy="51911"/>
              <a:chOff x="-955294" y="794731"/>
              <a:chExt cx="51818" cy="51911"/>
            </a:xfrm>
          </p:grpSpPr>
          <p:sp>
            <p:nvSpPr>
              <p:cNvPr id="35305" name="Freeform 35304">
                <a:extLst>
                  <a:ext uri="{FF2B5EF4-FFF2-40B4-BE49-F238E27FC236}">
                    <a16:creationId xmlns:a16="http://schemas.microsoft.com/office/drawing/2014/main" id="{CE3FA02D-560A-F6DB-CB63-ADE8AF93BA6F}"/>
                  </a:ext>
                </a:extLst>
              </p:cNvPr>
              <p:cNvSpPr/>
              <p:nvPr/>
            </p:nvSpPr>
            <p:spPr>
              <a:xfrm>
                <a:off x="-95529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06" name="Freeform 35305">
                <a:extLst>
                  <a:ext uri="{FF2B5EF4-FFF2-40B4-BE49-F238E27FC236}">
                    <a16:creationId xmlns:a16="http://schemas.microsoft.com/office/drawing/2014/main" id="{5B73CD52-1EC4-DA90-C257-07C96ACD0F5E}"/>
                  </a:ext>
                </a:extLst>
              </p:cNvPr>
              <p:cNvSpPr/>
              <p:nvPr/>
            </p:nvSpPr>
            <p:spPr>
              <a:xfrm>
                <a:off x="-92943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1" name="Graphic 45">
              <a:extLst>
                <a:ext uri="{FF2B5EF4-FFF2-40B4-BE49-F238E27FC236}">
                  <a16:creationId xmlns:a16="http://schemas.microsoft.com/office/drawing/2014/main" id="{30A1D684-E839-6AF7-BE46-EBB4F5AF9310}"/>
                </a:ext>
              </a:extLst>
            </p:cNvPr>
            <p:cNvGrpSpPr/>
            <p:nvPr/>
          </p:nvGrpSpPr>
          <p:grpSpPr>
            <a:xfrm>
              <a:off x="-964992" y="794731"/>
              <a:ext cx="51722" cy="51911"/>
              <a:chOff x="-964992" y="794731"/>
              <a:chExt cx="51722" cy="51911"/>
            </a:xfrm>
          </p:grpSpPr>
          <p:sp>
            <p:nvSpPr>
              <p:cNvPr id="35303" name="Freeform 35302">
                <a:extLst>
                  <a:ext uri="{FF2B5EF4-FFF2-40B4-BE49-F238E27FC236}">
                    <a16:creationId xmlns:a16="http://schemas.microsoft.com/office/drawing/2014/main" id="{B9421DEB-8092-546F-8E4A-C8D5869115D6}"/>
                  </a:ext>
                </a:extLst>
              </p:cNvPr>
              <p:cNvSpPr/>
              <p:nvPr/>
            </p:nvSpPr>
            <p:spPr>
              <a:xfrm>
                <a:off x="-96499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04" name="Freeform 35303">
                <a:extLst>
                  <a:ext uri="{FF2B5EF4-FFF2-40B4-BE49-F238E27FC236}">
                    <a16:creationId xmlns:a16="http://schemas.microsoft.com/office/drawing/2014/main" id="{16B025D1-D5A4-935E-127C-B500E900F9C6}"/>
                  </a:ext>
                </a:extLst>
              </p:cNvPr>
              <p:cNvSpPr/>
              <p:nvPr/>
            </p:nvSpPr>
            <p:spPr>
              <a:xfrm>
                <a:off x="-93913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2" name="Graphic 45">
              <a:extLst>
                <a:ext uri="{FF2B5EF4-FFF2-40B4-BE49-F238E27FC236}">
                  <a16:creationId xmlns:a16="http://schemas.microsoft.com/office/drawing/2014/main" id="{63072177-5251-2F7C-FD93-D180658404AE}"/>
                </a:ext>
              </a:extLst>
            </p:cNvPr>
            <p:cNvGrpSpPr/>
            <p:nvPr/>
          </p:nvGrpSpPr>
          <p:grpSpPr>
            <a:xfrm>
              <a:off x="-992185" y="794731"/>
              <a:ext cx="51722" cy="51911"/>
              <a:chOff x="-992185" y="794731"/>
              <a:chExt cx="51722" cy="51911"/>
            </a:xfrm>
          </p:grpSpPr>
          <p:sp>
            <p:nvSpPr>
              <p:cNvPr id="35301" name="Freeform 35300">
                <a:extLst>
                  <a:ext uri="{FF2B5EF4-FFF2-40B4-BE49-F238E27FC236}">
                    <a16:creationId xmlns:a16="http://schemas.microsoft.com/office/drawing/2014/main" id="{F35E714C-BD83-5D50-A146-297FCCEEC74D}"/>
                  </a:ext>
                </a:extLst>
              </p:cNvPr>
              <p:cNvSpPr/>
              <p:nvPr/>
            </p:nvSpPr>
            <p:spPr>
              <a:xfrm>
                <a:off x="-99218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02" name="Freeform 35301">
                <a:extLst>
                  <a:ext uri="{FF2B5EF4-FFF2-40B4-BE49-F238E27FC236}">
                    <a16:creationId xmlns:a16="http://schemas.microsoft.com/office/drawing/2014/main" id="{36043E9B-7706-C926-1277-1316362B0776}"/>
                  </a:ext>
                </a:extLst>
              </p:cNvPr>
              <p:cNvSpPr/>
              <p:nvPr/>
            </p:nvSpPr>
            <p:spPr>
              <a:xfrm>
                <a:off x="-96632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3" name="Graphic 45">
              <a:extLst>
                <a:ext uri="{FF2B5EF4-FFF2-40B4-BE49-F238E27FC236}">
                  <a16:creationId xmlns:a16="http://schemas.microsoft.com/office/drawing/2014/main" id="{C4E36B6D-4055-3DFA-4C49-96354758E620}"/>
                </a:ext>
              </a:extLst>
            </p:cNvPr>
            <p:cNvGrpSpPr/>
            <p:nvPr/>
          </p:nvGrpSpPr>
          <p:grpSpPr>
            <a:xfrm>
              <a:off x="-1002358" y="794731"/>
              <a:ext cx="51818" cy="51911"/>
              <a:chOff x="-1002358" y="794731"/>
              <a:chExt cx="51818" cy="51911"/>
            </a:xfrm>
          </p:grpSpPr>
          <p:sp>
            <p:nvSpPr>
              <p:cNvPr id="35299" name="Freeform 35298">
                <a:extLst>
                  <a:ext uri="{FF2B5EF4-FFF2-40B4-BE49-F238E27FC236}">
                    <a16:creationId xmlns:a16="http://schemas.microsoft.com/office/drawing/2014/main" id="{12451275-076C-8F96-97AE-C6C620C3404C}"/>
                  </a:ext>
                </a:extLst>
              </p:cNvPr>
              <p:cNvSpPr/>
              <p:nvPr/>
            </p:nvSpPr>
            <p:spPr>
              <a:xfrm>
                <a:off x="-100235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300" name="Freeform 35299">
                <a:extLst>
                  <a:ext uri="{FF2B5EF4-FFF2-40B4-BE49-F238E27FC236}">
                    <a16:creationId xmlns:a16="http://schemas.microsoft.com/office/drawing/2014/main" id="{406474EE-6DBA-086E-466E-CB6ADB3F9CF0}"/>
                  </a:ext>
                </a:extLst>
              </p:cNvPr>
              <p:cNvSpPr/>
              <p:nvPr/>
            </p:nvSpPr>
            <p:spPr>
              <a:xfrm>
                <a:off x="-97649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4" name="Graphic 45">
              <a:extLst>
                <a:ext uri="{FF2B5EF4-FFF2-40B4-BE49-F238E27FC236}">
                  <a16:creationId xmlns:a16="http://schemas.microsoft.com/office/drawing/2014/main" id="{05491CD0-6EB7-4ABF-2ED6-2C1A50F3BB42}"/>
                </a:ext>
              </a:extLst>
            </p:cNvPr>
            <p:cNvGrpSpPr/>
            <p:nvPr/>
          </p:nvGrpSpPr>
          <p:grpSpPr>
            <a:xfrm>
              <a:off x="-1012437" y="794731"/>
              <a:ext cx="51722" cy="51911"/>
              <a:chOff x="-1012437" y="794731"/>
              <a:chExt cx="51722" cy="51911"/>
            </a:xfrm>
          </p:grpSpPr>
          <p:sp>
            <p:nvSpPr>
              <p:cNvPr id="35297" name="Freeform 35296">
                <a:extLst>
                  <a:ext uri="{FF2B5EF4-FFF2-40B4-BE49-F238E27FC236}">
                    <a16:creationId xmlns:a16="http://schemas.microsoft.com/office/drawing/2014/main" id="{C4D44A85-1E1A-AAA4-C8BE-1CC71A775515}"/>
                  </a:ext>
                </a:extLst>
              </p:cNvPr>
              <p:cNvSpPr/>
              <p:nvPr/>
            </p:nvSpPr>
            <p:spPr>
              <a:xfrm>
                <a:off x="-101243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98" name="Freeform 35297">
                <a:extLst>
                  <a:ext uri="{FF2B5EF4-FFF2-40B4-BE49-F238E27FC236}">
                    <a16:creationId xmlns:a16="http://schemas.microsoft.com/office/drawing/2014/main" id="{A21F0539-177A-4313-A6F8-E753F677BAF4}"/>
                  </a:ext>
                </a:extLst>
              </p:cNvPr>
              <p:cNvSpPr/>
              <p:nvPr/>
            </p:nvSpPr>
            <p:spPr>
              <a:xfrm>
                <a:off x="-98657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5" name="Graphic 45">
              <a:extLst>
                <a:ext uri="{FF2B5EF4-FFF2-40B4-BE49-F238E27FC236}">
                  <a16:creationId xmlns:a16="http://schemas.microsoft.com/office/drawing/2014/main" id="{7D81B874-14AC-73FD-ED55-7C07C73A3063}"/>
                </a:ext>
              </a:extLst>
            </p:cNvPr>
            <p:cNvGrpSpPr/>
            <p:nvPr/>
          </p:nvGrpSpPr>
          <p:grpSpPr>
            <a:xfrm>
              <a:off x="-1049042" y="794731"/>
              <a:ext cx="51818" cy="51911"/>
              <a:chOff x="-1049042" y="794731"/>
              <a:chExt cx="51818" cy="51911"/>
            </a:xfrm>
          </p:grpSpPr>
          <p:sp>
            <p:nvSpPr>
              <p:cNvPr id="35295" name="Freeform 35294">
                <a:extLst>
                  <a:ext uri="{FF2B5EF4-FFF2-40B4-BE49-F238E27FC236}">
                    <a16:creationId xmlns:a16="http://schemas.microsoft.com/office/drawing/2014/main" id="{15E8314C-26C9-60BF-4B4D-2191945759C6}"/>
                  </a:ext>
                </a:extLst>
              </p:cNvPr>
              <p:cNvSpPr/>
              <p:nvPr/>
            </p:nvSpPr>
            <p:spPr>
              <a:xfrm>
                <a:off x="-104904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96" name="Freeform 35295">
                <a:extLst>
                  <a:ext uri="{FF2B5EF4-FFF2-40B4-BE49-F238E27FC236}">
                    <a16:creationId xmlns:a16="http://schemas.microsoft.com/office/drawing/2014/main" id="{00A40E9B-E7C9-41ED-C5C6-623C7EED9AAC}"/>
                  </a:ext>
                </a:extLst>
              </p:cNvPr>
              <p:cNvSpPr/>
              <p:nvPr/>
            </p:nvSpPr>
            <p:spPr>
              <a:xfrm>
                <a:off x="-102308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6" name="Graphic 45">
              <a:extLst>
                <a:ext uri="{FF2B5EF4-FFF2-40B4-BE49-F238E27FC236}">
                  <a16:creationId xmlns:a16="http://schemas.microsoft.com/office/drawing/2014/main" id="{38E2670C-3242-88C5-343A-0DF7C3381A80}"/>
                </a:ext>
              </a:extLst>
            </p:cNvPr>
            <p:cNvGrpSpPr/>
            <p:nvPr/>
          </p:nvGrpSpPr>
          <p:grpSpPr>
            <a:xfrm>
              <a:off x="-1059501" y="794731"/>
              <a:ext cx="51722" cy="51911"/>
              <a:chOff x="-1059501" y="794731"/>
              <a:chExt cx="51722" cy="51911"/>
            </a:xfrm>
          </p:grpSpPr>
          <p:sp>
            <p:nvSpPr>
              <p:cNvPr id="35293" name="Freeform 35292">
                <a:extLst>
                  <a:ext uri="{FF2B5EF4-FFF2-40B4-BE49-F238E27FC236}">
                    <a16:creationId xmlns:a16="http://schemas.microsoft.com/office/drawing/2014/main" id="{92F8067D-19CA-FE68-34AD-4CE3CDD7ED8B}"/>
                  </a:ext>
                </a:extLst>
              </p:cNvPr>
              <p:cNvSpPr/>
              <p:nvPr/>
            </p:nvSpPr>
            <p:spPr>
              <a:xfrm>
                <a:off x="-105950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94" name="Freeform 35293">
                <a:extLst>
                  <a:ext uri="{FF2B5EF4-FFF2-40B4-BE49-F238E27FC236}">
                    <a16:creationId xmlns:a16="http://schemas.microsoft.com/office/drawing/2014/main" id="{88752508-63DA-A4CA-E22C-E3CCE196833A}"/>
                  </a:ext>
                </a:extLst>
              </p:cNvPr>
              <p:cNvSpPr/>
              <p:nvPr/>
            </p:nvSpPr>
            <p:spPr>
              <a:xfrm>
                <a:off x="-103363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7" name="Graphic 45">
              <a:extLst>
                <a:ext uri="{FF2B5EF4-FFF2-40B4-BE49-F238E27FC236}">
                  <a16:creationId xmlns:a16="http://schemas.microsoft.com/office/drawing/2014/main" id="{35CC4305-5216-ABCB-CB2C-93F4736D31FA}"/>
                </a:ext>
              </a:extLst>
            </p:cNvPr>
            <p:cNvGrpSpPr/>
            <p:nvPr/>
          </p:nvGrpSpPr>
          <p:grpSpPr>
            <a:xfrm>
              <a:off x="-1064159" y="794731"/>
              <a:ext cx="51722" cy="51911"/>
              <a:chOff x="-1064159" y="794731"/>
              <a:chExt cx="51722" cy="51911"/>
            </a:xfrm>
          </p:grpSpPr>
          <p:sp>
            <p:nvSpPr>
              <p:cNvPr id="35291" name="Freeform 35290">
                <a:extLst>
                  <a:ext uri="{FF2B5EF4-FFF2-40B4-BE49-F238E27FC236}">
                    <a16:creationId xmlns:a16="http://schemas.microsoft.com/office/drawing/2014/main" id="{0C638AF8-20C4-FAC0-CAAE-233420758883}"/>
                  </a:ext>
                </a:extLst>
              </p:cNvPr>
              <p:cNvSpPr/>
              <p:nvPr/>
            </p:nvSpPr>
            <p:spPr>
              <a:xfrm>
                <a:off x="-106415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92" name="Freeform 35291">
                <a:extLst>
                  <a:ext uri="{FF2B5EF4-FFF2-40B4-BE49-F238E27FC236}">
                    <a16:creationId xmlns:a16="http://schemas.microsoft.com/office/drawing/2014/main" id="{6A4888EF-30AC-0B56-CE05-A2E9DA430F81}"/>
                  </a:ext>
                </a:extLst>
              </p:cNvPr>
              <p:cNvSpPr/>
              <p:nvPr/>
            </p:nvSpPr>
            <p:spPr>
              <a:xfrm>
                <a:off x="-103829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8" name="Graphic 45">
              <a:extLst>
                <a:ext uri="{FF2B5EF4-FFF2-40B4-BE49-F238E27FC236}">
                  <a16:creationId xmlns:a16="http://schemas.microsoft.com/office/drawing/2014/main" id="{BDD98B8A-2531-0DB2-B9D7-E6FABD405F66}"/>
                </a:ext>
              </a:extLst>
            </p:cNvPr>
            <p:cNvGrpSpPr/>
            <p:nvPr/>
          </p:nvGrpSpPr>
          <p:grpSpPr>
            <a:xfrm>
              <a:off x="-1068248" y="794731"/>
              <a:ext cx="51722" cy="51911"/>
              <a:chOff x="-1068248" y="794731"/>
              <a:chExt cx="51722" cy="51911"/>
            </a:xfrm>
          </p:grpSpPr>
          <p:sp>
            <p:nvSpPr>
              <p:cNvPr id="35289" name="Freeform 35288">
                <a:extLst>
                  <a:ext uri="{FF2B5EF4-FFF2-40B4-BE49-F238E27FC236}">
                    <a16:creationId xmlns:a16="http://schemas.microsoft.com/office/drawing/2014/main" id="{F49169A6-DD95-9A1B-FA9A-8D3A3451B813}"/>
                  </a:ext>
                </a:extLst>
              </p:cNvPr>
              <p:cNvSpPr/>
              <p:nvPr/>
            </p:nvSpPr>
            <p:spPr>
              <a:xfrm>
                <a:off x="-106824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90" name="Freeform 35289">
                <a:extLst>
                  <a:ext uri="{FF2B5EF4-FFF2-40B4-BE49-F238E27FC236}">
                    <a16:creationId xmlns:a16="http://schemas.microsoft.com/office/drawing/2014/main" id="{C0F8A0E5-AD4B-6D64-2AF6-B7E29F4F9333}"/>
                  </a:ext>
                </a:extLst>
              </p:cNvPr>
              <p:cNvSpPr/>
              <p:nvPr/>
            </p:nvSpPr>
            <p:spPr>
              <a:xfrm>
                <a:off x="-104238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39" name="Graphic 45">
              <a:extLst>
                <a:ext uri="{FF2B5EF4-FFF2-40B4-BE49-F238E27FC236}">
                  <a16:creationId xmlns:a16="http://schemas.microsoft.com/office/drawing/2014/main" id="{C7F88E2E-8C0B-2420-719F-ABBA5A7F3ACD}"/>
                </a:ext>
              </a:extLst>
            </p:cNvPr>
            <p:cNvGrpSpPr/>
            <p:nvPr/>
          </p:nvGrpSpPr>
          <p:grpSpPr>
            <a:xfrm>
              <a:off x="-1090972" y="794731"/>
              <a:ext cx="51722" cy="51911"/>
              <a:chOff x="-1090972" y="794731"/>
              <a:chExt cx="51722" cy="51911"/>
            </a:xfrm>
          </p:grpSpPr>
          <p:sp>
            <p:nvSpPr>
              <p:cNvPr id="35287" name="Freeform 35286">
                <a:extLst>
                  <a:ext uri="{FF2B5EF4-FFF2-40B4-BE49-F238E27FC236}">
                    <a16:creationId xmlns:a16="http://schemas.microsoft.com/office/drawing/2014/main" id="{C32564AD-D9BD-517C-E395-C1D60D6EBC88}"/>
                  </a:ext>
                </a:extLst>
              </p:cNvPr>
              <p:cNvSpPr/>
              <p:nvPr/>
            </p:nvSpPr>
            <p:spPr>
              <a:xfrm>
                <a:off x="-109097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88" name="Freeform 35287">
                <a:extLst>
                  <a:ext uri="{FF2B5EF4-FFF2-40B4-BE49-F238E27FC236}">
                    <a16:creationId xmlns:a16="http://schemas.microsoft.com/office/drawing/2014/main" id="{244E91A7-5AF0-6715-EB1D-4B40363582C3}"/>
                  </a:ext>
                </a:extLst>
              </p:cNvPr>
              <p:cNvSpPr/>
              <p:nvPr/>
            </p:nvSpPr>
            <p:spPr>
              <a:xfrm>
                <a:off x="-106511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0" name="Graphic 45">
              <a:extLst>
                <a:ext uri="{FF2B5EF4-FFF2-40B4-BE49-F238E27FC236}">
                  <a16:creationId xmlns:a16="http://schemas.microsoft.com/office/drawing/2014/main" id="{B95B2823-7C79-96D5-9E6D-A1E9E027F744}"/>
                </a:ext>
              </a:extLst>
            </p:cNvPr>
            <p:cNvGrpSpPr/>
            <p:nvPr/>
          </p:nvGrpSpPr>
          <p:grpSpPr>
            <a:xfrm>
              <a:off x="-1095060" y="794731"/>
              <a:ext cx="51722" cy="51911"/>
              <a:chOff x="-1095060" y="794731"/>
              <a:chExt cx="51722" cy="51911"/>
            </a:xfrm>
          </p:grpSpPr>
          <p:sp>
            <p:nvSpPr>
              <p:cNvPr id="35285" name="Freeform 35284">
                <a:extLst>
                  <a:ext uri="{FF2B5EF4-FFF2-40B4-BE49-F238E27FC236}">
                    <a16:creationId xmlns:a16="http://schemas.microsoft.com/office/drawing/2014/main" id="{7F843676-13CC-E2EA-E5B5-CE6D1BF951EA}"/>
                  </a:ext>
                </a:extLst>
              </p:cNvPr>
              <p:cNvSpPr/>
              <p:nvPr/>
            </p:nvSpPr>
            <p:spPr>
              <a:xfrm>
                <a:off x="-109506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86" name="Freeform 35285">
                <a:extLst>
                  <a:ext uri="{FF2B5EF4-FFF2-40B4-BE49-F238E27FC236}">
                    <a16:creationId xmlns:a16="http://schemas.microsoft.com/office/drawing/2014/main" id="{7BC39815-317A-7F33-B3FD-60B74FAABF03}"/>
                  </a:ext>
                </a:extLst>
              </p:cNvPr>
              <p:cNvSpPr/>
              <p:nvPr/>
            </p:nvSpPr>
            <p:spPr>
              <a:xfrm>
                <a:off x="-106919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1" name="Graphic 45">
              <a:extLst>
                <a:ext uri="{FF2B5EF4-FFF2-40B4-BE49-F238E27FC236}">
                  <a16:creationId xmlns:a16="http://schemas.microsoft.com/office/drawing/2014/main" id="{90AC3F60-599A-364B-F5D1-035296B8031C}"/>
                </a:ext>
              </a:extLst>
            </p:cNvPr>
            <p:cNvGrpSpPr/>
            <p:nvPr/>
          </p:nvGrpSpPr>
          <p:grpSpPr>
            <a:xfrm>
              <a:off x="-1098198" y="794731"/>
              <a:ext cx="51722" cy="51911"/>
              <a:chOff x="-1098198" y="794731"/>
              <a:chExt cx="51722" cy="51911"/>
            </a:xfrm>
          </p:grpSpPr>
          <p:sp>
            <p:nvSpPr>
              <p:cNvPr id="35283" name="Freeform 35282">
                <a:extLst>
                  <a:ext uri="{FF2B5EF4-FFF2-40B4-BE49-F238E27FC236}">
                    <a16:creationId xmlns:a16="http://schemas.microsoft.com/office/drawing/2014/main" id="{8FBB5C16-5BDB-643D-3D4B-23668661CF18}"/>
                  </a:ext>
                </a:extLst>
              </p:cNvPr>
              <p:cNvSpPr/>
              <p:nvPr/>
            </p:nvSpPr>
            <p:spPr>
              <a:xfrm>
                <a:off x="-109819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84" name="Freeform 35283">
                <a:extLst>
                  <a:ext uri="{FF2B5EF4-FFF2-40B4-BE49-F238E27FC236}">
                    <a16:creationId xmlns:a16="http://schemas.microsoft.com/office/drawing/2014/main" id="{1735F368-C01E-5A0E-EA5D-42D101D13E81}"/>
                  </a:ext>
                </a:extLst>
              </p:cNvPr>
              <p:cNvSpPr/>
              <p:nvPr/>
            </p:nvSpPr>
            <p:spPr>
              <a:xfrm>
                <a:off x="-107233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2" name="Graphic 45">
              <a:extLst>
                <a:ext uri="{FF2B5EF4-FFF2-40B4-BE49-F238E27FC236}">
                  <a16:creationId xmlns:a16="http://schemas.microsoft.com/office/drawing/2014/main" id="{3F465C43-306B-3880-6405-C10A46557A56}"/>
                </a:ext>
              </a:extLst>
            </p:cNvPr>
            <p:cNvGrpSpPr/>
            <p:nvPr/>
          </p:nvGrpSpPr>
          <p:grpSpPr>
            <a:xfrm>
              <a:off x="-1101621" y="794731"/>
              <a:ext cx="51722" cy="51911"/>
              <a:chOff x="-1101621" y="794731"/>
              <a:chExt cx="51722" cy="51911"/>
            </a:xfrm>
          </p:grpSpPr>
          <p:sp>
            <p:nvSpPr>
              <p:cNvPr id="35281" name="Freeform 35280">
                <a:extLst>
                  <a:ext uri="{FF2B5EF4-FFF2-40B4-BE49-F238E27FC236}">
                    <a16:creationId xmlns:a16="http://schemas.microsoft.com/office/drawing/2014/main" id="{A5F85D52-9763-34E3-0539-B3144EB04725}"/>
                  </a:ext>
                </a:extLst>
              </p:cNvPr>
              <p:cNvSpPr/>
              <p:nvPr/>
            </p:nvSpPr>
            <p:spPr>
              <a:xfrm>
                <a:off x="-110162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82" name="Freeform 35281">
                <a:extLst>
                  <a:ext uri="{FF2B5EF4-FFF2-40B4-BE49-F238E27FC236}">
                    <a16:creationId xmlns:a16="http://schemas.microsoft.com/office/drawing/2014/main" id="{8035D1F3-FC54-6F7D-714A-6F076A55F1A5}"/>
                  </a:ext>
                </a:extLst>
              </p:cNvPr>
              <p:cNvSpPr/>
              <p:nvPr/>
            </p:nvSpPr>
            <p:spPr>
              <a:xfrm>
                <a:off x="-107575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3" name="Graphic 45">
              <a:extLst>
                <a:ext uri="{FF2B5EF4-FFF2-40B4-BE49-F238E27FC236}">
                  <a16:creationId xmlns:a16="http://schemas.microsoft.com/office/drawing/2014/main" id="{1931CA84-A32D-21C9-134F-3E1C15B85839}"/>
                </a:ext>
              </a:extLst>
            </p:cNvPr>
            <p:cNvGrpSpPr/>
            <p:nvPr/>
          </p:nvGrpSpPr>
          <p:grpSpPr>
            <a:xfrm>
              <a:off x="-1122158" y="794731"/>
              <a:ext cx="51722" cy="51911"/>
              <a:chOff x="-1122158" y="794731"/>
              <a:chExt cx="51722" cy="51911"/>
            </a:xfrm>
          </p:grpSpPr>
          <p:sp>
            <p:nvSpPr>
              <p:cNvPr id="35279" name="Freeform 35278">
                <a:extLst>
                  <a:ext uri="{FF2B5EF4-FFF2-40B4-BE49-F238E27FC236}">
                    <a16:creationId xmlns:a16="http://schemas.microsoft.com/office/drawing/2014/main" id="{B066A000-28D7-6308-2F75-156FD5B4DC06}"/>
                  </a:ext>
                </a:extLst>
              </p:cNvPr>
              <p:cNvSpPr/>
              <p:nvPr/>
            </p:nvSpPr>
            <p:spPr>
              <a:xfrm>
                <a:off x="-112215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80" name="Freeform 35279">
                <a:extLst>
                  <a:ext uri="{FF2B5EF4-FFF2-40B4-BE49-F238E27FC236}">
                    <a16:creationId xmlns:a16="http://schemas.microsoft.com/office/drawing/2014/main" id="{51BF00B8-2D75-88E6-8FA1-7599725A4ED7}"/>
                  </a:ext>
                </a:extLst>
              </p:cNvPr>
              <p:cNvSpPr/>
              <p:nvPr/>
            </p:nvSpPr>
            <p:spPr>
              <a:xfrm>
                <a:off x="-109629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4" name="Graphic 45">
              <a:extLst>
                <a:ext uri="{FF2B5EF4-FFF2-40B4-BE49-F238E27FC236}">
                  <a16:creationId xmlns:a16="http://schemas.microsoft.com/office/drawing/2014/main" id="{545F2548-9EF0-2887-D97A-4C886BCC778A}"/>
                </a:ext>
              </a:extLst>
            </p:cNvPr>
            <p:cNvGrpSpPr/>
            <p:nvPr/>
          </p:nvGrpSpPr>
          <p:grpSpPr>
            <a:xfrm>
              <a:off x="-1132616" y="794731"/>
              <a:ext cx="51722" cy="51911"/>
              <a:chOff x="-1132616" y="794731"/>
              <a:chExt cx="51722" cy="51911"/>
            </a:xfrm>
          </p:grpSpPr>
          <p:sp>
            <p:nvSpPr>
              <p:cNvPr id="35277" name="Freeform 35276">
                <a:extLst>
                  <a:ext uri="{FF2B5EF4-FFF2-40B4-BE49-F238E27FC236}">
                    <a16:creationId xmlns:a16="http://schemas.microsoft.com/office/drawing/2014/main" id="{C87D9CF7-2051-C624-176D-733949A67DDC}"/>
                  </a:ext>
                </a:extLst>
              </p:cNvPr>
              <p:cNvSpPr/>
              <p:nvPr/>
            </p:nvSpPr>
            <p:spPr>
              <a:xfrm>
                <a:off x="-113261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78" name="Freeform 35277">
                <a:extLst>
                  <a:ext uri="{FF2B5EF4-FFF2-40B4-BE49-F238E27FC236}">
                    <a16:creationId xmlns:a16="http://schemas.microsoft.com/office/drawing/2014/main" id="{AE55834D-01F6-50AF-8464-F57645DE5FE4}"/>
                  </a:ext>
                </a:extLst>
              </p:cNvPr>
              <p:cNvSpPr/>
              <p:nvPr/>
            </p:nvSpPr>
            <p:spPr>
              <a:xfrm>
                <a:off x="-11067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5" name="Graphic 45">
              <a:extLst>
                <a:ext uri="{FF2B5EF4-FFF2-40B4-BE49-F238E27FC236}">
                  <a16:creationId xmlns:a16="http://schemas.microsoft.com/office/drawing/2014/main" id="{401EA423-F830-142E-8BFE-16F4D86D083D}"/>
                </a:ext>
              </a:extLst>
            </p:cNvPr>
            <p:cNvGrpSpPr/>
            <p:nvPr/>
          </p:nvGrpSpPr>
          <p:grpSpPr>
            <a:xfrm>
              <a:off x="-1153439" y="794731"/>
              <a:ext cx="51818" cy="51911"/>
              <a:chOff x="-1153439" y="794731"/>
              <a:chExt cx="51818" cy="51911"/>
            </a:xfrm>
          </p:grpSpPr>
          <p:sp>
            <p:nvSpPr>
              <p:cNvPr id="35275" name="Freeform 35274">
                <a:extLst>
                  <a:ext uri="{FF2B5EF4-FFF2-40B4-BE49-F238E27FC236}">
                    <a16:creationId xmlns:a16="http://schemas.microsoft.com/office/drawing/2014/main" id="{04DBD9AA-541C-6A5F-E00D-C0CFD27C9DED}"/>
                  </a:ext>
                </a:extLst>
              </p:cNvPr>
              <p:cNvSpPr/>
              <p:nvPr/>
            </p:nvSpPr>
            <p:spPr>
              <a:xfrm>
                <a:off x="-115343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76" name="Freeform 35275">
                <a:extLst>
                  <a:ext uri="{FF2B5EF4-FFF2-40B4-BE49-F238E27FC236}">
                    <a16:creationId xmlns:a16="http://schemas.microsoft.com/office/drawing/2014/main" id="{B026E08B-0690-1094-A2F3-DF816EE3E694}"/>
                  </a:ext>
                </a:extLst>
              </p:cNvPr>
              <p:cNvSpPr/>
              <p:nvPr/>
            </p:nvSpPr>
            <p:spPr>
              <a:xfrm>
                <a:off x="-112748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6" name="Graphic 45">
              <a:extLst>
                <a:ext uri="{FF2B5EF4-FFF2-40B4-BE49-F238E27FC236}">
                  <a16:creationId xmlns:a16="http://schemas.microsoft.com/office/drawing/2014/main" id="{034E50C0-E0DE-C589-356E-219BF4782316}"/>
                </a:ext>
              </a:extLst>
            </p:cNvPr>
            <p:cNvGrpSpPr/>
            <p:nvPr/>
          </p:nvGrpSpPr>
          <p:grpSpPr>
            <a:xfrm>
              <a:off x="-1159238" y="794731"/>
              <a:ext cx="51818" cy="51911"/>
              <a:chOff x="-1159238" y="794731"/>
              <a:chExt cx="51818" cy="51911"/>
            </a:xfrm>
          </p:grpSpPr>
          <p:sp>
            <p:nvSpPr>
              <p:cNvPr id="35273" name="Freeform 35272">
                <a:extLst>
                  <a:ext uri="{FF2B5EF4-FFF2-40B4-BE49-F238E27FC236}">
                    <a16:creationId xmlns:a16="http://schemas.microsoft.com/office/drawing/2014/main" id="{22CD7AF5-ED36-70D3-2C78-F30750028168}"/>
                  </a:ext>
                </a:extLst>
              </p:cNvPr>
              <p:cNvSpPr/>
              <p:nvPr/>
            </p:nvSpPr>
            <p:spPr>
              <a:xfrm>
                <a:off x="-115923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74" name="Freeform 35273">
                <a:extLst>
                  <a:ext uri="{FF2B5EF4-FFF2-40B4-BE49-F238E27FC236}">
                    <a16:creationId xmlns:a16="http://schemas.microsoft.com/office/drawing/2014/main" id="{0F93604F-D8D8-8EDD-36F7-7D618279F953}"/>
                  </a:ext>
                </a:extLst>
              </p:cNvPr>
              <p:cNvSpPr/>
              <p:nvPr/>
            </p:nvSpPr>
            <p:spPr>
              <a:xfrm>
                <a:off x="-113337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7" name="Graphic 45">
              <a:extLst>
                <a:ext uri="{FF2B5EF4-FFF2-40B4-BE49-F238E27FC236}">
                  <a16:creationId xmlns:a16="http://schemas.microsoft.com/office/drawing/2014/main" id="{857CA13C-2F38-2F4F-1635-BB87ED35544C}"/>
                </a:ext>
              </a:extLst>
            </p:cNvPr>
            <p:cNvGrpSpPr/>
            <p:nvPr/>
          </p:nvGrpSpPr>
          <p:grpSpPr>
            <a:xfrm>
              <a:off x="-1185100" y="794731"/>
              <a:ext cx="51722" cy="51911"/>
              <a:chOff x="-1185100" y="794731"/>
              <a:chExt cx="51722" cy="51911"/>
            </a:xfrm>
          </p:grpSpPr>
          <p:sp>
            <p:nvSpPr>
              <p:cNvPr id="35271" name="Freeform 35270">
                <a:extLst>
                  <a:ext uri="{FF2B5EF4-FFF2-40B4-BE49-F238E27FC236}">
                    <a16:creationId xmlns:a16="http://schemas.microsoft.com/office/drawing/2014/main" id="{F921E993-138A-1C59-D3FD-83E9752D40B6}"/>
                  </a:ext>
                </a:extLst>
              </p:cNvPr>
              <p:cNvSpPr/>
              <p:nvPr/>
            </p:nvSpPr>
            <p:spPr>
              <a:xfrm>
                <a:off x="-118510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72" name="Freeform 35271">
                <a:extLst>
                  <a:ext uri="{FF2B5EF4-FFF2-40B4-BE49-F238E27FC236}">
                    <a16:creationId xmlns:a16="http://schemas.microsoft.com/office/drawing/2014/main" id="{8DC8243B-3ADE-BDF6-595A-27A0E6C0D68F}"/>
                  </a:ext>
                </a:extLst>
              </p:cNvPr>
              <p:cNvSpPr/>
              <p:nvPr/>
            </p:nvSpPr>
            <p:spPr>
              <a:xfrm>
                <a:off x="-115923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8" name="Graphic 45">
              <a:extLst>
                <a:ext uri="{FF2B5EF4-FFF2-40B4-BE49-F238E27FC236}">
                  <a16:creationId xmlns:a16="http://schemas.microsoft.com/office/drawing/2014/main" id="{4DE43807-F6DA-2958-E5A9-BB408997CC69}"/>
                </a:ext>
              </a:extLst>
            </p:cNvPr>
            <p:cNvGrpSpPr/>
            <p:nvPr/>
          </p:nvGrpSpPr>
          <p:grpSpPr>
            <a:xfrm>
              <a:off x="-1189664" y="794731"/>
              <a:ext cx="51722" cy="51911"/>
              <a:chOff x="-1189664" y="794731"/>
              <a:chExt cx="51722" cy="51911"/>
            </a:xfrm>
          </p:grpSpPr>
          <p:sp>
            <p:nvSpPr>
              <p:cNvPr id="35269" name="Freeform 35268">
                <a:extLst>
                  <a:ext uri="{FF2B5EF4-FFF2-40B4-BE49-F238E27FC236}">
                    <a16:creationId xmlns:a16="http://schemas.microsoft.com/office/drawing/2014/main" id="{76FE4496-EEC3-2D34-C93F-793E71059B88}"/>
                  </a:ext>
                </a:extLst>
              </p:cNvPr>
              <p:cNvSpPr/>
              <p:nvPr/>
            </p:nvSpPr>
            <p:spPr>
              <a:xfrm>
                <a:off x="-118966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70" name="Freeform 35269">
                <a:extLst>
                  <a:ext uri="{FF2B5EF4-FFF2-40B4-BE49-F238E27FC236}">
                    <a16:creationId xmlns:a16="http://schemas.microsoft.com/office/drawing/2014/main" id="{605D6BC6-466D-7763-52D4-75247B6A7359}"/>
                  </a:ext>
                </a:extLst>
              </p:cNvPr>
              <p:cNvSpPr/>
              <p:nvPr/>
            </p:nvSpPr>
            <p:spPr>
              <a:xfrm>
                <a:off x="-116380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49" name="Graphic 45">
              <a:extLst>
                <a:ext uri="{FF2B5EF4-FFF2-40B4-BE49-F238E27FC236}">
                  <a16:creationId xmlns:a16="http://schemas.microsoft.com/office/drawing/2014/main" id="{7E2062EB-4F4E-3320-B600-80BEF024A27F}"/>
                </a:ext>
              </a:extLst>
            </p:cNvPr>
            <p:cNvGrpSpPr/>
            <p:nvPr/>
          </p:nvGrpSpPr>
          <p:grpSpPr>
            <a:xfrm>
              <a:off x="-1216286" y="794731"/>
              <a:ext cx="51722" cy="51911"/>
              <a:chOff x="-1216286" y="794731"/>
              <a:chExt cx="51722" cy="51911"/>
            </a:xfrm>
          </p:grpSpPr>
          <p:sp>
            <p:nvSpPr>
              <p:cNvPr id="35267" name="Freeform 35266">
                <a:extLst>
                  <a:ext uri="{FF2B5EF4-FFF2-40B4-BE49-F238E27FC236}">
                    <a16:creationId xmlns:a16="http://schemas.microsoft.com/office/drawing/2014/main" id="{EF8952D7-CD3C-DD1B-4C9C-A987AD736045}"/>
                  </a:ext>
                </a:extLst>
              </p:cNvPr>
              <p:cNvSpPr/>
              <p:nvPr/>
            </p:nvSpPr>
            <p:spPr>
              <a:xfrm>
                <a:off x="-121628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68" name="Freeform 35267">
                <a:extLst>
                  <a:ext uri="{FF2B5EF4-FFF2-40B4-BE49-F238E27FC236}">
                    <a16:creationId xmlns:a16="http://schemas.microsoft.com/office/drawing/2014/main" id="{E55B3641-04D8-8E80-DC4E-BDB77D99CE30}"/>
                  </a:ext>
                </a:extLst>
              </p:cNvPr>
              <p:cNvSpPr/>
              <p:nvPr/>
            </p:nvSpPr>
            <p:spPr>
              <a:xfrm>
                <a:off x="-119042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0" name="Graphic 45">
              <a:extLst>
                <a:ext uri="{FF2B5EF4-FFF2-40B4-BE49-F238E27FC236}">
                  <a16:creationId xmlns:a16="http://schemas.microsoft.com/office/drawing/2014/main" id="{A7CAC3C6-EB4F-2E72-1CB2-701E3BB4D8C6}"/>
                </a:ext>
              </a:extLst>
            </p:cNvPr>
            <p:cNvGrpSpPr/>
            <p:nvPr/>
          </p:nvGrpSpPr>
          <p:grpSpPr>
            <a:xfrm>
              <a:off x="-1229217" y="794731"/>
              <a:ext cx="51722" cy="51911"/>
              <a:chOff x="-1229217" y="794731"/>
              <a:chExt cx="51722" cy="51911"/>
            </a:xfrm>
          </p:grpSpPr>
          <p:sp>
            <p:nvSpPr>
              <p:cNvPr id="35265" name="Freeform 35264">
                <a:extLst>
                  <a:ext uri="{FF2B5EF4-FFF2-40B4-BE49-F238E27FC236}">
                    <a16:creationId xmlns:a16="http://schemas.microsoft.com/office/drawing/2014/main" id="{9F748394-AC46-228C-9561-D6A526BB74ED}"/>
                  </a:ext>
                </a:extLst>
              </p:cNvPr>
              <p:cNvSpPr/>
              <p:nvPr/>
            </p:nvSpPr>
            <p:spPr>
              <a:xfrm>
                <a:off x="-122921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66" name="Freeform 35265">
                <a:extLst>
                  <a:ext uri="{FF2B5EF4-FFF2-40B4-BE49-F238E27FC236}">
                    <a16:creationId xmlns:a16="http://schemas.microsoft.com/office/drawing/2014/main" id="{D0E97852-FECB-EC40-A669-F6232F3A67F1}"/>
                  </a:ext>
                </a:extLst>
              </p:cNvPr>
              <p:cNvSpPr/>
              <p:nvPr/>
            </p:nvSpPr>
            <p:spPr>
              <a:xfrm>
                <a:off x="-12033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1" name="Graphic 45">
              <a:extLst>
                <a:ext uri="{FF2B5EF4-FFF2-40B4-BE49-F238E27FC236}">
                  <a16:creationId xmlns:a16="http://schemas.microsoft.com/office/drawing/2014/main" id="{2A4AC18F-697A-C0BE-CCCC-171AA8BDD5ED}"/>
                </a:ext>
              </a:extLst>
            </p:cNvPr>
            <p:cNvGrpSpPr/>
            <p:nvPr/>
          </p:nvGrpSpPr>
          <p:grpSpPr>
            <a:xfrm>
              <a:off x="-1257835" y="794731"/>
              <a:ext cx="51722" cy="51911"/>
              <a:chOff x="-1257835" y="794731"/>
              <a:chExt cx="51722" cy="51911"/>
            </a:xfrm>
          </p:grpSpPr>
          <p:sp>
            <p:nvSpPr>
              <p:cNvPr id="35263" name="Freeform 35262">
                <a:extLst>
                  <a:ext uri="{FF2B5EF4-FFF2-40B4-BE49-F238E27FC236}">
                    <a16:creationId xmlns:a16="http://schemas.microsoft.com/office/drawing/2014/main" id="{6B47AFC0-CC7D-0A15-D42B-29BD6022E498}"/>
                  </a:ext>
                </a:extLst>
              </p:cNvPr>
              <p:cNvSpPr/>
              <p:nvPr/>
            </p:nvSpPr>
            <p:spPr>
              <a:xfrm>
                <a:off x="-125783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64" name="Freeform 35263">
                <a:extLst>
                  <a:ext uri="{FF2B5EF4-FFF2-40B4-BE49-F238E27FC236}">
                    <a16:creationId xmlns:a16="http://schemas.microsoft.com/office/drawing/2014/main" id="{9960D0FB-FA45-325C-6706-E88A2B551D72}"/>
                  </a:ext>
                </a:extLst>
              </p:cNvPr>
              <p:cNvSpPr/>
              <p:nvPr/>
            </p:nvSpPr>
            <p:spPr>
              <a:xfrm>
                <a:off x="-123197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2" name="Graphic 45">
              <a:extLst>
                <a:ext uri="{FF2B5EF4-FFF2-40B4-BE49-F238E27FC236}">
                  <a16:creationId xmlns:a16="http://schemas.microsoft.com/office/drawing/2014/main" id="{AA408412-78BD-7029-D456-25F52BFD4928}"/>
                </a:ext>
              </a:extLst>
            </p:cNvPr>
            <p:cNvGrpSpPr/>
            <p:nvPr/>
          </p:nvGrpSpPr>
          <p:grpSpPr>
            <a:xfrm>
              <a:off x="-1289211" y="794731"/>
              <a:ext cx="51722" cy="51911"/>
              <a:chOff x="-1289211" y="794731"/>
              <a:chExt cx="51722" cy="51911"/>
            </a:xfrm>
          </p:grpSpPr>
          <p:sp>
            <p:nvSpPr>
              <p:cNvPr id="35261" name="Freeform 35260">
                <a:extLst>
                  <a:ext uri="{FF2B5EF4-FFF2-40B4-BE49-F238E27FC236}">
                    <a16:creationId xmlns:a16="http://schemas.microsoft.com/office/drawing/2014/main" id="{2FD4F9AE-0DE4-3C6A-5877-9541FDD078E8}"/>
                  </a:ext>
                </a:extLst>
              </p:cNvPr>
              <p:cNvSpPr/>
              <p:nvPr/>
            </p:nvSpPr>
            <p:spPr>
              <a:xfrm>
                <a:off x="-12892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62" name="Freeform 35261">
                <a:extLst>
                  <a:ext uri="{FF2B5EF4-FFF2-40B4-BE49-F238E27FC236}">
                    <a16:creationId xmlns:a16="http://schemas.microsoft.com/office/drawing/2014/main" id="{BBB324F7-D292-30F9-1700-682B6D09EC88}"/>
                  </a:ext>
                </a:extLst>
              </p:cNvPr>
              <p:cNvSpPr/>
              <p:nvPr/>
            </p:nvSpPr>
            <p:spPr>
              <a:xfrm>
                <a:off x="-12633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3" name="Graphic 45">
              <a:extLst>
                <a:ext uri="{FF2B5EF4-FFF2-40B4-BE49-F238E27FC236}">
                  <a16:creationId xmlns:a16="http://schemas.microsoft.com/office/drawing/2014/main" id="{BEDC3E39-4C2C-050C-8CB2-A5D06A58F928}"/>
                </a:ext>
              </a:extLst>
            </p:cNvPr>
            <p:cNvGrpSpPr/>
            <p:nvPr/>
          </p:nvGrpSpPr>
          <p:grpSpPr>
            <a:xfrm>
              <a:off x="-1325722" y="794731"/>
              <a:ext cx="51722" cy="51911"/>
              <a:chOff x="-1325722" y="794731"/>
              <a:chExt cx="51722" cy="51911"/>
            </a:xfrm>
          </p:grpSpPr>
          <p:sp>
            <p:nvSpPr>
              <p:cNvPr id="35259" name="Freeform 35258">
                <a:extLst>
                  <a:ext uri="{FF2B5EF4-FFF2-40B4-BE49-F238E27FC236}">
                    <a16:creationId xmlns:a16="http://schemas.microsoft.com/office/drawing/2014/main" id="{A48F491A-A8D7-7655-5AE4-FBEC19709F3B}"/>
                  </a:ext>
                </a:extLst>
              </p:cNvPr>
              <p:cNvSpPr/>
              <p:nvPr/>
            </p:nvSpPr>
            <p:spPr>
              <a:xfrm>
                <a:off x="-132572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60" name="Freeform 35259">
                <a:extLst>
                  <a:ext uri="{FF2B5EF4-FFF2-40B4-BE49-F238E27FC236}">
                    <a16:creationId xmlns:a16="http://schemas.microsoft.com/office/drawing/2014/main" id="{B3DCADBB-F99A-486C-1DD7-87011493D20C}"/>
                  </a:ext>
                </a:extLst>
              </p:cNvPr>
              <p:cNvSpPr/>
              <p:nvPr/>
            </p:nvSpPr>
            <p:spPr>
              <a:xfrm>
                <a:off x="-129986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4" name="Graphic 45">
              <a:extLst>
                <a:ext uri="{FF2B5EF4-FFF2-40B4-BE49-F238E27FC236}">
                  <a16:creationId xmlns:a16="http://schemas.microsoft.com/office/drawing/2014/main" id="{A403A17F-BBC6-2F47-E97A-9CCDB63F4BC3}"/>
                </a:ext>
              </a:extLst>
            </p:cNvPr>
            <p:cNvGrpSpPr/>
            <p:nvPr/>
          </p:nvGrpSpPr>
          <p:grpSpPr>
            <a:xfrm>
              <a:off x="-1330191" y="794731"/>
              <a:ext cx="51722" cy="51911"/>
              <a:chOff x="-1330191" y="794731"/>
              <a:chExt cx="51722" cy="51911"/>
            </a:xfrm>
          </p:grpSpPr>
          <p:sp>
            <p:nvSpPr>
              <p:cNvPr id="35257" name="Freeform 35256">
                <a:extLst>
                  <a:ext uri="{FF2B5EF4-FFF2-40B4-BE49-F238E27FC236}">
                    <a16:creationId xmlns:a16="http://schemas.microsoft.com/office/drawing/2014/main" id="{AC56AA13-1E2F-186D-0B3F-C0A7199B0613}"/>
                  </a:ext>
                </a:extLst>
              </p:cNvPr>
              <p:cNvSpPr/>
              <p:nvPr/>
            </p:nvSpPr>
            <p:spPr>
              <a:xfrm>
                <a:off x="-133019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58" name="Freeform 35257">
                <a:extLst>
                  <a:ext uri="{FF2B5EF4-FFF2-40B4-BE49-F238E27FC236}">
                    <a16:creationId xmlns:a16="http://schemas.microsoft.com/office/drawing/2014/main" id="{E12CB6B0-ACA0-6A78-A131-90B6080D31B7}"/>
                  </a:ext>
                </a:extLst>
              </p:cNvPr>
              <p:cNvSpPr/>
              <p:nvPr/>
            </p:nvSpPr>
            <p:spPr>
              <a:xfrm>
                <a:off x="-130432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5" name="Graphic 45">
              <a:extLst>
                <a:ext uri="{FF2B5EF4-FFF2-40B4-BE49-F238E27FC236}">
                  <a16:creationId xmlns:a16="http://schemas.microsoft.com/office/drawing/2014/main" id="{9CE185FF-4F1F-F64F-1D2D-8A4B4BA3DA3E}"/>
                </a:ext>
              </a:extLst>
            </p:cNvPr>
            <p:cNvGrpSpPr/>
            <p:nvPr/>
          </p:nvGrpSpPr>
          <p:grpSpPr>
            <a:xfrm>
              <a:off x="-1351583" y="794731"/>
              <a:ext cx="51722" cy="51911"/>
              <a:chOff x="-1351583" y="794731"/>
              <a:chExt cx="51722" cy="51911"/>
            </a:xfrm>
          </p:grpSpPr>
          <p:sp>
            <p:nvSpPr>
              <p:cNvPr id="35255" name="Freeform 35254">
                <a:extLst>
                  <a:ext uri="{FF2B5EF4-FFF2-40B4-BE49-F238E27FC236}">
                    <a16:creationId xmlns:a16="http://schemas.microsoft.com/office/drawing/2014/main" id="{07E9F3C6-23D5-F8F4-0A23-219FE048ACF9}"/>
                  </a:ext>
                </a:extLst>
              </p:cNvPr>
              <p:cNvSpPr/>
              <p:nvPr/>
            </p:nvSpPr>
            <p:spPr>
              <a:xfrm>
                <a:off x="-135158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56" name="Freeform 35255">
                <a:extLst>
                  <a:ext uri="{FF2B5EF4-FFF2-40B4-BE49-F238E27FC236}">
                    <a16:creationId xmlns:a16="http://schemas.microsoft.com/office/drawing/2014/main" id="{0941F90C-73B1-557B-0E69-41312BFB3A13}"/>
                  </a:ext>
                </a:extLst>
              </p:cNvPr>
              <p:cNvSpPr/>
              <p:nvPr/>
            </p:nvSpPr>
            <p:spPr>
              <a:xfrm>
                <a:off x="-132572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6" name="Graphic 45">
              <a:extLst>
                <a:ext uri="{FF2B5EF4-FFF2-40B4-BE49-F238E27FC236}">
                  <a16:creationId xmlns:a16="http://schemas.microsoft.com/office/drawing/2014/main" id="{1EDBE25F-7530-FFB0-C6BA-B08170DB8AFA}"/>
                </a:ext>
              </a:extLst>
            </p:cNvPr>
            <p:cNvGrpSpPr/>
            <p:nvPr/>
          </p:nvGrpSpPr>
          <p:grpSpPr>
            <a:xfrm>
              <a:off x="-1356052" y="794731"/>
              <a:ext cx="51722" cy="51911"/>
              <a:chOff x="-1356052" y="794731"/>
              <a:chExt cx="51722" cy="51911"/>
            </a:xfrm>
          </p:grpSpPr>
          <p:sp>
            <p:nvSpPr>
              <p:cNvPr id="35253" name="Freeform 35252">
                <a:extLst>
                  <a:ext uri="{FF2B5EF4-FFF2-40B4-BE49-F238E27FC236}">
                    <a16:creationId xmlns:a16="http://schemas.microsoft.com/office/drawing/2014/main" id="{CA2846EC-CC00-4A19-5BEC-AAB990F787D1}"/>
                  </a:ext>
                </a:extLst>
              </p:cNvPr>
              <p:cNvSpPr/>
              <p:nvPr/>
            </p:nvSpPr>
            <p:spPr>
              <a:xfrm>
                <a:off x="-135605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54" name="Freeform 35253">
                <a:extLst>
                  <a:ext uri="{FF2B5EF4-FFF2-40B4-BE49-F238E27FC236}">
                    <a16:creationId xmlns:a16="http://schemas.microsoft.com/office/drawing/2014/main" id="{3F88D3B9-067E-F9EC-0B4E-C239ACE732B4}"/>
                  </a:ext>
                </a:extLst>
              </p:cNvPr>
              <p:cNvSpPr/>
              <p:nvPr/>
            </p:nvSpPr>
            <p:spPr>
              <a:xfrm>
                <a:off x="-13301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7" name="Graphic 45">
              <a:extLst>
                <a:ext uri="{FF2B5EF4-FFF2-40B4-BE49-F238E27FC236}">
                  <a16:creationId xmlns:a16="http://schemas.microsoft.com/office/drawing/2014/main" id="{D16A0C98-C5C2-0353-5C08-97C1DD7D6995}"/>
                </a:ext>
              </a:extLst>
            </p:cNvPr>
            <p:cNvGrpSpPr/>
            <p:nvPr/>
          </p:nvGrpSpPr>
          <p:grpSpPr>
            <a:xfrm>
              <a:off x="-1377540" y="794731"/>
              <a:ext cx="51818" cy="51911"/>
              <a:chOff x="-1377540" y="794731"/>
              <a:chExt cx="51818" cy="51911"/>
            </a:xfrm>
          </p:grpSpPr>
          <p:sp>
            <p:nvSpPr>
              <p:cNvPr id="35251" name="Freeform 35250">
                <a:extLst>
                  <a:ext uri="{FF2B5EF4-FFF2-40B4-BE49-F238E27FC236}">
                    <a16:creationId xmlns:a16="http://schemas.microsoft.com/office/drawing/2014/main" id="{045CDA5A-A994-AB65-811E-BF710B3EFB21}"/>
                  </a:ext>
                </a:extLst>
              </p:cNvPr>
              <p:cNvSpPr/>
              <p:nvPr/>
            </p:nvSpPr>
            <p:spPr>
              <a:xfrm>
                <a:off x="-1377540"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52" name="Freeform 35251">
                <a:extLst>
                  <a:ext uri="{FF2B5EF4-FFF2-40B4-BE49-F238E27FC236}">
                    <a16:creationId xmlns:a16="http://schemas.microsoft.com/office/drawing/2014/main" id="{6D366098-3875-08C5-43F7-F57F05235E82}"/>
                  </a:ext>
                </a:extLst>
              </p:cNvPr>
              <p:cNvSpPr/>
              <p:nvPr/>
            </p:nvSpPr>
            <p:spPr>
              <a:xfrm>
                <a:off x="-135158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8" name="Graphic 45">
              <a:extLst>
                <a:ext uri="{FF2B5EF4-FFF2-40B4-BE49-F238E27FC236}">
                  <a16:creationId xmlns:a16="http://schemas.microsoft.com/office/drawing/2014/main" id="{5E3C7AD2-5CAB-A46C-9B98-58D15B37697D}"/>
                </a:ext>
              </a:extLst>
            </p:cNvPr>
            <p:cNvGrpSpPr/>
            <p:nvPr/>
          </p:nvGrpSpPr>
          <p:grpSpPr>
            <a:xfrm>
              <a:off x="-1388379" y="794731"/>
              <a:ext cx="51722" cy="51911"/>
              <a:chOff x="-1388379" y="794731"/>
              <a:chExt cx="51722" cy="51911"/>
            </a:xfrm>
          </p:grpSpPr>
          <p:sp>
            <p:nvSpPr>
              <p:cNvPr id="35249" name="Freeform 35248">
                <a:extLst>
                  <a:ext uri="{FF2B5EF4-FFF2-40B4-BE49-F238E27FC236}">
                    <a16:creationId xmlns:a16="http://schemas.microsoft.com/office/drawing/2014/main" id="{8E8C7219-08A5-48DA-BF4B-4E936809E0C0}"/>
                  </a:ext>
                </a:extLst>
              </p:cNvPr>
              <p:cNvSpPr/>
              <p:nvPr/>
            </p:nvSpPr>
            <p:spPr>
              <a:xfrm>
                <a:off x="-138837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50" name="Freeform 35249">
                <a:extLst>
                  <a:ext uri="{FF2B5EF4-FFF2-40B4-BE49-F238E27FC236}">
                    <a16:creationId xmlns:a16="http://schemas.microsoft.com/office/drawing/2014/main" id="{06979406-A21C-0612-112F-1C2DA2C96FC2}"/>
                  </a:ext>
                </a:extLst>
              </p:cNvPr>
              <p:cNvSpPr/>
              <p:nvPr/>
            </p:nvSpPr>
            <p:spPr>
              <a:xfrm>
                <a:off x="-136251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59" name="Graphic 45">
              <a:extLst>
                <a:ext uri="{FF2B5EF4-FFF2-40B4-BE49-F238E27FC236}">
                  <a16:creationId xmlns:a16="http://schemas.microsoft.com/office/drawing/2014/main" id="{B42C979C-9F9D-54B9-47C5-3F1451A616F0}"/>
                </a:ext>
              </a:extLst>
            </p:cNvPr>
            <p:cNvGrpSpPr/>
            <p:nvPr/>
          </p:nvGrpSpPr>
          <p:grpSpPr>
            <a:xfrm>
              <a:off x="-1404352" y="794731"/>
              <a:ext cx="51818" cy="51911"/>
              <a:chOff x="-1404352" y="794731"/>
              <a:chExt cx="51818" cy="51911"/>
            </a:xfrm>
          </p:grpSpPr>
          <p:sp>
            <p:nvSpPr>
              <p:cNvPr id="35247" name="Freeform 35246">
                <a:extLst>
                  <a:ext uri="{FF2B5EF4-FFF2-40B4-BE49-F238E27FC236}">
                    <a16:creationId xmlns:a16="http://schemas.microsoft.com/office/drawing/2014/main" id="{6D0B0DCE-0596-2F5F-BE29-FB40315BD299}"/>
                  </a:ext>
                </a:extLst>
              </p:cNvPr>
              <p:cNvSpPr/>
              <p:nvPr/>
            </p:nvSpPr>
            <p:spPr>
              <a:xfrm>
                <a:off x="-140435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48" name="Freeform 35247">
                <a:extLst>
                  <a:ext uri="{FF2B5EF4-FFF2-40B4-BE49-F238E27FC236}">
                    <a16:creationId xmlns:a16="http://schemas.microsoft.com/office/drawing/2014/main" id="{59B62CE3-CC83-9F1F-E0C1-736B4CC61C8A}"/>
                  </a:ext>
                </a:extLst>
              </p:cNvPr>
              <p:cNvSpPr/>
              <p:nvPr/>
            </p:nvSpPr>
            <p:spPr>
              <a:xfrm>
                <a:off x="-13784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0" name="Graphic 45">
              <a:extLst>
                <a:ext uri="{FF2B5EF4-FFF2-40B4-BE49-F238E27FC236}">
                  <a16:creationId xmlns:a16="http://schemas.microsoft.com/office/drawing/2014/main" id="{2D5F24F8-F847-42D2-0D62-9A27D0BF09BB}"/>
                </a:ext>
              </a:extLst>
            </p:cNvPr>
            <p:cNvGrpSpPr/>
            <p:nvPr/>
          </p:nvGrpSpPr>
          <p:grpSpPr>
            <a:xfrm>
              <a:off x="-1414240" y="794731"/>
              <a:ext cx="51722" cy="51911"/>
              <a:chOff x="-1414240" y="794731"/>
              <a:chExt cx="51722" cy="51911"/>
            </a:xfrm>
          </p:grpSpPr>
          <p:sp>
            <p:nvSpPr>
              <p:cNvPr id="35245" name="Freeform 35244">
                <a:extLst>
                  <a:ext uri="{FF2B5EF4-FFF2-40B4-BE49-F238E27FC236}">
                    <a16:creationId xmlns:a16="http://schemas.microsoft.com/office/drawing/2014/main" id="{679C3F01-8D83-B478-07E1-A1F079857B1D}"/>
                  </a:ext>
                </a:extLst>
              </p:cNvPr>
              <p:cNvSpPr/>
              <p:nvPr/>
            </p:nvSpPr>
            <p:spPr>
              <a:xfrm>
                <a:off x="-14142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46" name="Freeform 35245">
                <a:extLst>
                  <a:ext uri="{FF2B5EF4-FFF2-40B4-BE49-F238E27FC236}">
                    <a16:creationId xmlns:a16="http://schemas.microsoft.com/office/drawing/2014/main" id="{2A4975F8-8719-21B3-EFB5-56526D22E9EE}"/>
                  </a:ext>
                </a:extLst>
              </p:cNvPr>
              <p:cNvSpPr/>
              <p:nvPr/>
            </p:nvSpPr>
            <p:spPr>
              <a:xfrm>
                <a:off x="-138837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1" name="Graphic 45">
              <a:extLst>
                <a:ext uri="{FF2B5EF4-FFF2-40B4-BE49-F238E27FC236}">
                  <a16:creationId xmlns:a16="http://schemas.microsoft.com/office/drawing/2014/main" id="{8D3DFEDB-B4FD-8213-12B5-98840BE91A8D}"/>
                </a:ext>
              </a:extLst>
            </p:cNvPr>
            <p:cNvGrpSpPr/>
            <p:nvPr/>
          </p:nvGrpSpPr>
          <p:grpSpPr>
            <a:xfrm>
              <a:off x="-1424889" y="794731"/>
              <a:ext cx="51722" cy="51911"/>
              <a:chOff x="-1424889" y="794731"/>
              <a:chExt cx="51722" cy="51911"/>
            </a:xfrm>
          </p:grpSpPr>
          <p:sp>
            <p:nvSpPr>
              <p:cNvPr id="35243" name="Freeform 35242">
                <a:extLst>
                  <a:ext uri="{FF2B5EF4-FFF2-40B4-BE49-F238E27FC236}">
                    <a16:creationId xmlns:a16="http://schemas.microsoft.com/office/drawing/2014/main" id="{4038EEA5-8F5E-87DC-A703-62751A2F8FD3}"/>
                  </a:ext>
                </a:extLst>
              </p:cNvPr>
              <p:cNvSpPr/>
              <p:nvPr/>
            </p:nvSpPr>
            <p:spPr>
              <a:xfrm>
                <a:off x="-142488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44" name="Freeform 35243">
                <a:extLst>
                  <a:ext uri="{FF2B5EF4-FFF2-40B4-BE49-F238E27FC236}">
                    <a16:creationId xmlns:a16="http://schemas.microsoft.com/office/drawing/2014/main" id="{42057657-9F45-9B60-3F49-3E0D484A1913}"/>
                  </a:ext>
                </a:extLst>
              </p:cNvPr>
              <p:cNvSpPr/>
              <p:nvPr/>
            </p:nvSpPr>
            <p:spPr>
              <a:xfrm>
                <a:off x="-139902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2" name="Graphic 45">
              <a:extLst>
                <a:ext uri="{FF2B5EF4-FFF2-40B4-BE49-F238E27FC236}">
                  <a16:creationId xmlns:a16="http://schemas.microsoft.com/office/drawing/2014/main" id="{75280F97-B6AD-DC7F-14C1-3E2007649777}"/>
                </a:ext>
              </a:extLst>
            </p:cNvPr>
            <p:cNvGrpSpPr/>
            <p:nvPr/>
          </p:nvGrpSpPr>
          <p:grpSpPr>
            <a:xfrm>
              <a:off x="-1456075" y="794731"/>
              <a:ext cx="51722" cy="51911"/>
              <a:chOff x="-1456075" y="794731"/>
              <a:chExt cx="51722" cy="51911"/>
            </a:xfrm>
          </p:grpSpPr>
          <p:sp>
            <p:nvSpPr>
              <p:cNvPr id="35241" name="Freeform 35240">
                <a:extLst>
                  <a:ext uri="{FF2B5EF4-FFF2-40B4-BE49-F238E27FC236}">
                    <a16:creationId xmlns:a16="http://schemas.microsoft.com/office/drawing/2014/main" id="{A19099B6-7804-D0C7-3DF6-11320F5AAF14}"/>
                  </a:ext>
                </a:extLst>
              </p:cNvPr>
              <p:cNvSpPr/>
              <p:nvPr/>
            </p:nvSpPr>
            <p:spPr>
              <a:xfrm>
                <a:off x="-145607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42" name="Freeform 35241">
                <a:extLst>
                  <a:ext uri="{FF2B5EF4-FFF2-40B4-BE49-F238E27FC236}">
                    <a16:creationId xmlns:a16="http://schemas.microsoft.com/office/drawing/2014/main" id="{587827C9-5AE7-E780-F21A-C3BC13B7CC69}"/>
                  </a:ext>
                </a:extLst>
              </p:cNvPr>
              <p:cNvSpPr/>
              <p:nvPr/>
            </p:nvSpPr>
            <p:spPr>
              <a:xfrm>
                <a:off x="-143021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3" name="Graphic 45">
              <a:extLst>
                <a:ext uri="{FF2B5EF4-FFF2-40B4-BE49-F238E27FC236}">
                  <a16:creationId xmlns:a16="http://schemas.microsoft.com/office/drawing/2014/main" id="{37C558C2-0F10-8656-C0CB-C50EA050A989}"/>
                </a:ext>
              </a:extLst>
            </p:cNvPr>
            <p:cNvGrpSpPr/>
            <p:nvPr/>
          </p:nvGrpSpPr>
          <p:grpSpPr>
            <a:xfrm>
              <a:off x="-1449610" y="794731"/>
              <a:ext cx="51722" cy="51911"/>
              <a:chOff x="-1449610" y="794731"/>
              <a:chExt cx="51722" cy="51911"/>
            </a:xfrm>
          </p:grpSpPr>
          <p:sp>
            <p:nvSpPr>
              <p:cNvPr id="35239" name="Freeform 35238">
                <a:extLst>
                  <a:ext uri="{FF2B5EF4-FFF2-40B4-BE49-F238E27FC236}">
                    <a16:creationId xmlns:a16="http://schemas.microsoft.com/office/drawing/2014/main" id="{5872E7FD-9D33-5FD9-951B-FB9013A973BB}"/>
                  </a:ext>
                </a:extLst>
              </p:cNvPr>
              <p:cNvSpPr/>
              <p:nvPr/>
            </p:nvSpPr>
            <p:spPr>
              <a:xfrm>
                <a:off x="-144961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40" name="Freeform 35239">
                <a:extLst>
                  <a:ext uri="{FF2B5EF4-FFF2-40B4-BE49-F238E27FC236}">
                    <a16:creationId xmlns:a16="http://schemas.microsoft.com/office/drawing/2014/main" id="{8CC17D88-23CE-304F-02AC-677F517B1766}"/>
                  </a:ext>
                </a:extLst>
              </p:cNvPr>
              <p:cNvSpPr/>
              <p:nvPr/>
            </p:nvSpPr>
            <p:spPr>
              <a:xfrm>
                <a:off x="-142374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4" name="Graphic 45">
              <a:extLst>
                <a:ext uri="{FF2B5EF4-FFF2-40B4-BE49-F238E27FC236}">
                  <a16:creationId xmlns:a16="http://schemas.microsoft.com/office/drawing/2014/main" id="{FE5ACC2C-32EC-3A6C-C1C2-EBDC2E9D2CA1}"/>
                </a:ext>
              </a:extLst>
            </p:cNvPr>
            <p:cNvGrpSpPr/>
            <p:nvPr/>
          </p:nvGrpSpPr>
          <p:grpSpPr>
            <a:xfrm>
              <a:off x="-1442669" y="794731"/>
              <a:ext cx="51818" cy="51911"/>
              <a:chOff x="-1442669" y="794731"/>
              <a:chExt cx="51818" cy="51911"/>
            </a:xfrm>
          </p:grpSpPr>
          <p:sp>
            <p:nvSpPr>
              <p:cNvPr id="35237" name="Freeform 35236">
                <a:extLst>
                  <a:ext uri="{FF2B5EF4-FFF2-40B4-BE49-F238E27FC236}">
                    <a16:creationId xmlns:a16="http://schemas.microsoft.com/office/drawing/2014/main" id="{581C9C1D-2C8F-1E20-F252-9995AF031C6E}"/>
                  </a:ext>
                </a:extLst>
              </p:cNvPr>
              <p:cNvSpPr/>
              <p:nvPr/>
            </p:nvSpPr>
            <p:spPr>
              <a:xfrm>
                <a:off x="-144266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38" name="Freeform 35237">
                <a:extLst>
                  <a:ext uri="{FF2B5EF4-FFF2-40B4-BE49-F238E27FC236}">
                    <a16:creationId xmlns:a16="http://schemas.microsoft.com/office/drawing/2014/main" id="{0AAB7513-6EA9-79C2-9CC5-A384B1BA549D}"/>
                  </a:ext>
                </a:extLst>
              </p:cNvPr>
              <p:cNvSpPr/>
              <p:nvPr/>
            </p:nvSpPr>
            <p:spPr>
              <a:xfrm>
                <a:off x="-141671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5" name="Graphic 45">
              <a:extLst>
                <a:ext uri="{FF2B5EF4-FFF2-40B4-BE49-F238E27FC236}">
                  <a16:creationId xmlns:a16="http://schemas.microsoft.com/office/drawing/2014/main" id="{0756822E-D621-4335-EE47-04FF6510BFE1}"/>
                </a:ext>
              </a:extLst>
            </p:cNvPr>
            <p:cNvGrpSpPr/>
            <p:nvPr/>
          </p:nvGrpSpPr>
          <p:grpSpPr>
            <a:xfrm>
              <a:off x="-1482792" y="794731"/>
              <a:ext cx="51818" cy="51911"/>
              <a:chOff x="-1482792" y="794731"/>
              <a:chExt cx="51818" cy="51911"/>
            </a:xfrm>
          </p:grpSpPr>
          <p:sp>
            <p:nvSpPr>
              <p:cNvPr id="35235" name="Freeform 35234">
                <a:extLst>
                  <a:ext uri="{FF2B5EF4-FFF2-40B4-BE49-F238E27FC236}">
                    <a16:creationId xmlns:a16="http://schemas.microsoft.com/office/drawing/2014/main" id="{CEAF37A0-39AA-332D-D615-AC6FA2548CC4}"/>
                  </a:ext>
                </a:extLst>
              </p:cNvPr>
              <p:cNvSpPr/>
              <p:nvPr/>
            </p:nvSpPr>
            <p:spPr>
              <a:xfrm>
                <a:off x="-148279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36" name="Freeform 35235">
                <a:extLst>
                  <a:ext uri="{FF2B5EF4-FFF2-40B4-BE49-F238E27FC236}">
                    <a16:creationId xmlns:a16="http://schemas.microsoft.com/office/drawing/2014/main" id="{906F2344-257A-0915-3941-A3CA6F8B83A4}"/>
                  </a:ext>
                </a:extLst>
              </p:cNvPr>
              <p:cNvSpPr/>
              <p:nvPr/>
            </p:nvSpPr>
            <p:spPr>
              <a:xfrm>
                <a:off x="-145683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6" name="Graphic 45">
              <a:extLst>
                <a:ext uri="{FF2B5EF4-FFF2-40B4-BE49-F238E27FC236}">
                  <a16:creationId xmlns:a16="http://schemas.microsoft.com/office/drawing/2014/main" id="{F8FFF516-8296-327A-805B-4B1FF3E5F1F7}"/>
                </a:ext>
              </a:extLst>
            </p:cNvPr>
            <p:cNvGrpSpPr/>
            <p:nvPr/>
          </p:nvGrpSpPr>
          <p:grpSpPr>
            <a:xfrm>
              <a:off x="-1497720" y="794731"/>
              <a:ext cx="51722" cy="51911"/>
              <a:chOff x="-1497720" y="794731"/>
              <a:chExt cx="51722" cy="51911"/>
            </a:xfrm>
          </p:grpSpPr>
          <p:sp>
            <p:nvSpPr>
              <p:cNvPr id="35233" name="Freeform 35232">
                <a:extLst>
                  <a:ext uri="{FF2B5EF4-FFF2-40B4-BE49-F238E27FC236}">
                    <a16:creationId xmlns:a16="http://schemas.microsoft.com/office/drawing/2014/main" id="{27CA2581-7C25-4355-711D-3296884FFC10}"/>
                  </a:ext>
                </a:extLst>
              </p:cNvPr>
              <p:cNvSpPr/>
              <p:nvPr/>
            </p:nvSpPr>
            <p:spPr>
              <a:xfrm>
                <a:off x="-149772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34" name="Freeform 35233">
                <a:extLst>
                  <a:ext uri="{FF2B5EF4-FFF2-40B4-BE49-F238E27FC236}">
                    <a16:creationId xmlns:a16="http://schemas.microsoft.com/office/drawing/2014/main" id="{C0A53081-0C90-75E4-E3CE-8F0355FD78A6}"/>
                  </a:ext>
                </a:extLst>
              </p:cNvPr>
              <p:cNvSpPr/>
              <p:nvPr/>
            </p:nvSpPr>
            <p:spPr>
              <a:xfrm>
                <a:off x="-147185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7" name="Graphic 45">
              <a:extLst>
                <a:ext uri="{FF2B5EF4-FFF2-40B4-BE49-F238E27FC236}">
                  <a16:creationId xmlns:a16="http://schemas.microsoft.com/office/drawing/2014/main" id="{88F6BFE2-E4C2-F138-95CE-2E0BEBA953DD}"/>
                </a:ext>
              </a:extLst>
            </p:cNvPr>
            <p:cNvGrpSpPr/>
            <p:nvPr/>
          </p:nvGrpSpPr>
          <p:grpSpPr>
            <a:xfrm>
              <a:off x="-1508654" y="794731"/>
              <a:ext cx="51818" cy="51911"/>
              <a:chOff x="-1508654" y="794731"/>
              <a:chExt cx="51818" cy="51911"/>
            </a:xfrm>
          </p:grpSpPr>
          <p:sp>
            <p:nvSpPr>
              <p:cNvPr id="35231" name="Freeform 35230">
                <a:extLst>
                  <a:ext uri="{FF2B5EF4-FFF2-40B4-BE49-F238E27FC236}">
                    <a16:creationId xmlns:a16="http://schemas.microsoft.com/office/drawing/2014/main" id="{9A4833E2-04AC-145F-3AD5-3E4EDC2A2489}"/>
                  </a:ext>
                </a:extLst>
              </p:cNvPr>
              <p:cNvSpPr/>
              <p:nvPr/>
            </p:nvSpPr>
            <p:spPr>
              <a:xfrm>
                <a:off x="-150865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32" name="Freeform 35231">
                <a:extLst>
                  <a:ext uri="{FF2B5EF4-FFF2-40B4-BE49-F238E27FC236}">
                    <a16:creationId xmlns:a16="http://schemas.microsoft.com/office/drawing/2014/main" id="{2D0055DE-D898-3A48-ED1D-EBFD92D6A6C7}"/>
                  </a:ext>
                </a:extLst>
              </p:cNvPr>
              <p:cNvSpPr/>
              <p:nvPr/>
            </p:nvSpPr>
            <p:spPr>
              <a:xfrm>
                <a:off x="-148279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8" name="Graphic 45">
              <a:extLst>
                <a:ext uri="{FF2B5EF4-FFF2-40B4-BE49-F238E27FC236}">
                  <a16:creationId xmlns:a16="http://schemas.microsoft.com/office/drawing/2014/main" id="{2B25AAA1-5D58-3B85-57C6-240332822DA1}"/>
                </a:ext>
              </a:extLst>
            </p:cNvPr>
            <p:cNvGrpSpPr/>
            <p:nvPr/>
          </p:nvGrpSpPr>
          <p:grpSpPr>
            <a:xfrm>
              <a:off x="-1528811" y="794731"/>
              <a:ext cx="51722" cy="51911"/>
              <a:chOff x="-1528811" y="794731"/>
              <a:chExt cx="51722" cy="51911"/>
            </a:xfrm>
          </p:grpSpPr>
          <p:sp>
            <p:nvSpPr>
              <p:cNvPr id="35229" name="Freeform 35228">
                <a:extLst>
                  <a:ext uri="{FF2B5EF4-FFF2-40B4-BE49-F238E27FC236}">
                    <a16:creationId xmlns:a16="http://schemas.microsoft.com/office/drawing/2014/main" id="{DC375037-0FAF-5220-4DB1-743769E15E09}"/>
                  </a:ext>
                </a:extLst>
              </p:cNvPr>
              <p:cNvSpPr/>
              <p:nvPr/>
            </p:nvSpPr>
            <p:spPr>
              <a:xfrm>
                <a:off x="-15288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30" name="Freeform 35229">
                <a:extLst>
                  <a:ext uri="{FF2B5EF4-FFF2-40B4-BE49-F238E27FC236}">
                    <a16:creationId xmlns:a16="http://schemas.microsoft.com/office/drawing/2014/main" id="{A26A94D5-6965-FDBC-665A-DFDC4E1AE074}"/>
                  </a:ext>
                </a:extLst>
              </p:cNvPr>
              <p:cNvSpPr/>
              <p:nvPr/>
            </p:nvSpPr>
            <p:spPr>
              <a:xfrm>
                <a:off x="-150294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69" name="Graphic 45">
              <a:extLst>
                <a:ext uri="{FF2B5EF4-FFF2-40B4-BE49-F238E27FC236}">
                  <a16:creationId xmlns:a16="http://schemas.microsoft.com/office/drawing/2014/main" id="{7084D483-C2B2-72A2-E9B5-6751FC55CEA8}"/>
                </a:ext>
              </a:extLst>
            </p:cNvPr>
            <p:cNvGrpSpPr/>
            <p:nvPr/>
          </p:nvGrpSpPr>
          <p:grpSpPr>
            <a:xfrm>
              <a:off x="-1490494" y="794731"/>
              <a:ext cx="51722" cy="51911"/>
              <a:chOff x="-1490494" y="794731"/>
              <a:chExt cx="51722" cy="51911"/>
            </a:xfrm>
          </p:grpSpPr>
          <p:sp>
            <p:nvSpPr>
              <p:cNvPr id="35227" name="Freeform 35226">
                <a:extLst>
                  <a:ext uri="{FF2B5EF4-FFF2-40B4-BE49-F238E27FC236}">
                    <a16:creationId xmlns:a16="http://schemas.microsoft.com/office/drawing/2014/main" id="{E159608F-2B20-F179-DF13-210E7B22513E}"/>
                  </a:ext>
                </a:extLst>
              </p:cNvPr>
              <p:cNvSpPr/>
              <p:nvPr/>
            </p:nvSpPr>
            <p:spPr>
              <a:xfrm>
                <a:off x="-149049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28" name="Freeform 35227">
                <a:extLst>
                  <a:ext uri="{FF2B5EF4-FFF2-40B4-BE49-F238E27FC236}">
                    <a16:creationId xmlns:a16="http://schemas.microsoft.com/office/drawing/2014/main" id="{E4C778DF-166A-2925-DC53-15E6674757C2}"/>
                  </a:ext>
                </a:extLst>
              </p:cNvPr>
              <p:cNvSpPr/>
              <p:nvPr/>
            </p:nvSpPr>
            <p:spPr>
              <a:xfrm>
                <a:off x="-146463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0" name="Graphic 45">
              <a:extLst>
                <a:ext uri="{FF2B5EF4-FFF2-40B4-BE49-F238E27FC236}">
                  <a16:creationId xmlns:a16="http://schemas.microsoft.com/office/drawing/2014/main" id="{13824515-AF86-EC78-0062-E1AAF993ADAD}"/>
                </a:ext>
              </a:extLst>
            </p:cNvPr>
            <p:cNvGrpSpPr/>
            <p:nvPr/>
          </p:nvGrpSpPr>
          <p:grpSpPr>
            <a:xfrm>
              <a:off x="-1516355" y="794731"/>
              <a:ext cx="51722" cy="51911"/>
              <a:chOff x="-1516355" y="794731"/>
              <a:chExt cx="51722" cy="51911"/>
            </a:xfrm>
          </p:grpSpPr>
          <p:sp>
            <p:nvSpPr>
              <p:cNvPr id="35225" name="Freeform 35224">
                <a:extLst>
                  <a:ext uri="{FF2B5EF4-FFF2-40B4-BE49-F238E27FC236}">
                    <a16:creationId xmlns:a16="http://schemas.microsoft.com/office/drawing/2014/main" id="{D1143DCF-7795-1356-C8DA-E053F3133F64}"/>
                  </a:ext>
                </a:extLst>
              </p:cNvPr>
              <p:cNvSpPr/>
              <p:nvPr/>
            </p:nvSpPr>
            <p:spPr>
              <a:xfrm>
                <a:off x="-151635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26" name="Freeform 35225">
                <a:extLst>
                  <a:ext uri="{FF2B5EF4-FFF2-40B4-BE49-F238E27FC236}">
                    <a16:creationId xmlns:a16="http://schemas.microsoft.com/office/drawing/2014/main" id="{69204EAE-CC8C-4D14-F282-F77D128DC9F9}"/>
                  </a:ext>
                </a:extLst>
              </p:cNvPr>
              <p:cNvSpPr/>
              <p:nvPr/>
            </p:nvSpPr>
            <p:spPr>
              <a:xfrm>
                <a:off x="-149049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1" name="Graphic 45">
              <a:extLst>
                <a:ext uri="{FF2B5EF4-FFF2-40B4-BE49-F238E27FC236}">
                  <a16:creationId xmlns:a16="http://schemas.microsoft.com/office/drawing/2014/main" id="{1E441B5C-DFCF-2917-EB7C-19035CE79965}"/>
                </a:ext>
              </a:extLst>
            </p:cNvPr>
            <p:cNvGrpSpPr/>
            <p:nvPr/>
          </p:nvGrpSpPr>
          <p:grpSpPr>
            <a:xfrm>
              <a:off x="-1532138" y="794731"/>
              <a:ext cx="51818" cy="51911"/>
              <a:chOff x="-1532138" y="794731"/>
              <a:chExt cx="51818" cy="51911"/>
            </a:xfrm>
          </p:grpSpPr>
          <p:sp>
            <p:nvSpPr>
              <p:cNvPr id="35223" name="Freeform 35222">
                <a:extLst>
                  <a:ext uri="{FF2B5EF4-FFF2-40B4-BE49-F238E27FC236}">
                    <a16:creationId xmlns:a16="http://schemas.microsoft.com/office/drawing/2014/main" id="{38D3272C-C06E-9932-4996-228D9F72BF2E}"/>
                  </a:ext>
                </a:extLst>
              </p:cNvPr>
              <p:cNvSpPr/>
              <p:nvPr/>
            </p:nvSpPr>
            <p:spPr>
              <a:xfrm>
                <a:off x="-153213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24" name="Freeform 35223">
                <a:extLst>
                  <a:ext uri="{FF2B5EF4-FFF2-40B4-BE49-F238E27FC236}">
                    <a16:creationId xmlns:a16="http://schemas.microsoft.com/office/drawing/2014/main" id="{D0A4BDEA-1097-AFCD-7BB4-16B74B1042EF}"/>
                  </a:ext>
                </a:extLst>
              </p:cNvPr>
              <p:cNvSpPr/>
              <p:nvPr/>
            </p:nvSpPr>
            <p:spPr>
              <a:xfrm>
                <a:off x="-150618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2" name="Graphic 45">
              <a:extLst>
                <a:ext uri="{FF2B5EF4-FFF2-40B4-BE49-F238E27FC236}">
                  <a16:creationId xmlns:a16="http://schemas.microsoft.com/office/drawing/2014/main" id="{A4667196-98E6-3642-59FA-9F04FA61922A}"/>
                </a:ext>
              </a:extLst>
            </p:cNvPr>
            <p:cNvGrpSpPr/>
            <p:nvPr/>
          </p:nvGrpSpPr>
          <p:grpSpPr>
            <a:xfrm>
              <a:off x="-1536607" y="794731"/>
              <a:ext cx="51818" cy="51911"/>
              <a:chOff x="-1536607" y="794731"/>
              <a:chExt cx="51818" cy="51911"/>
            </a:xfrm>
          </p:grpSpPr>
          <p:sp>
            <p:nvSpPr>
              <p:cNvPr id="35221" name="Freeform 35220">
                <a:extLst>
                  <a:ext uri="{FF2B5EF4-FFF2-40B4-BE49-F238E27FC236}">
                    <a16:creationId xmlns:a16="http://schemas.microsoft.com/office/drawing/2014/main" id="{96A6BD15-FC04-D4FB-0877-D0448EA0E4AB}"/>
                  </a:ext>
                </a:extLst>
              </p:cNvPr>
              <p:cNvSpPr/>
              <p:nvPr/>
            </p:nvSpPr>
            <p:spPr>
              <a:xfrm>
                <a:off x="-153660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22" name="Freeform 35221">
                <a:extLst>
                  <a:ext uri="{FF2B5EF4-FFF2-40B4-BE49-F238E27FC236}">
                    <a16:creationId xmlns:a16="http://schemas.microsoft.com/office/drawing/2014/main" id="{5356F474-2FA2-8DEE-79DE-5363D4E3E97B}"/>
                  </a:ext>
                </a:extLst>
              </p:cNvPr>
              <p:cNvSpPr/>
              <p:nvPr/>
            </p:nvSpPr>
            <p:spPr>
              <a:xfrm>
                <a:off x="-15106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3" name="Graphic 45">
              <a:extLst>
                <a:ext uri="{FF2B5EF4-FFF2-40B4-BE49-F238E27FC236}">
                  <a16:creationId xmlns:a16="http://schemas.microsoft.com/office/drawing/2014/main" id="{7E2A2C8B-30D5-6354-BD5F-8E3EEFB18CC1}"/>
                </a:ext>
              </a:extLst>
            </p:cNvPr>
            <p:cNvGrpSpPr/>
            <p:nvPr/>
          </p:nvGrpSpPr>
          <p:grpSpPr>
            <a:xfrm>
              <a:off x="-1540030" y="794731"/>
              <a:ext cx="51722" cy="51911"/>
              <a:chOff x="-1540030" y="794731"/>
              <a:chExt cx="51722" cy="51911"/>
            </a:xfrm>
          </p:grpSpPr>
          <p:sp>
            <p:nvSpPr>
              <p:cNvPr id="35219" name="Freeform 35218">
                <a:extLst>
                  <a:ext uri="{FF2B5EF4-FFF2-40B4-BE49-F238E27FC236}">
                    <a16:creationId xmlns:a16="http://schemas.microsoft.com/office/drawing/2014/main" id="{99F7186F-7DD7-6983-3CD5-E4B9AE2DFA30}"/>
                  </a:ext>
                </a:extLst>
              </p:cNvPr>
              <p:cNvSpPr/>
              <p:nvPr/>
            </p:nvSpPr>
            <p:spPr>
              <a:xfrm>
                <a:off x="-154003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20" name="Freeform 35219">
                <a:extLst>
                  <a:ext uri="{FF2B5EF4-FFF2-40B4-BE49-F238E27FC236}">
                    <a16:creationId xmlns:a16="http://schemas.microsoft.com/office/drawing/2014/main" id="{35BF9D8C-2286-4881-64B2-C169A2E389B0}"/>
                  </a:ext>
                </a:extLst>
              </p:cNvPr>
              <p:cNvSpPr/>
              <p:nvPr/>
            </p:nvSpPr>
            <p:spPr>
              <a:xfrm>
                <a:off x="-151416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4" name="Graphic 45">
              <a:extLst>
                <a:ext uri="{FF2B5EF4-FFF2-40B4-BE49-F238E27FC236}">
                  <a16:creationId xmlns:a16="http://schemas.microsoft.com/office/drawing/2014/main" id="{E4382FF5-1FA9-6C19-9956-93C7D32C699E}"/>
                </a:ext>
              </a:extLst>
            </p:cNvPr>
            <p:cNvGrpSpPr/>
            <p:nvPr/>
          </p:nvGrpSpPr>
          <p:grpSpPr>
            <a:xfrm>
              <a:off x="-1549062" y="794731"/>
              <a:ext cx="51722" cy="51911"/>
              <a:chOff x="-1549062" y="794731"/>
              <a:chExt cx="51722" cy="51911"/>
            </a:xfrm>
          </p:grpSpPr>
          <p:sp>
            <p:nvSpPr>
              <p:cNvPr id="35217" name="Freeform 35216">
                <a:extLst>
                  <a:ext uri="{FF2B5EF4-FFF2-40B4-BE49-F238E27FC236}">
                    <a16:creationId xmlns:a16="http://schemas.microsoft.com/office/drawing/2014/main" id="{12200606-8821-CE33-BFC7-E4D7A7C65F31}"/>
                  </a:ext>
                </a:extLst>
              </p:cNvPr>
              <p:cNvSpPr/>
              <p:nvPr/>
            </p:nvSpPr>
            <p:spPr>
              <a:xfrm>
                <a:off x="-154906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18" name="Freeform 35217">
                <a:extLst>
                  <a:ext uri="{FF2B5EF4-FFF2-40B4-BE49-F238E27FC236}">
                    <a16:creationId xmlns:a16="http://schemas.microsoft.com/office/drawing/2014/main" id="{B75B9C81-51A6-46E1-C203-481DCC12A92A}"/>
                  </a:ext>
                </a:extLst>
              </p:cNvPr>
              <p:cNvSpPr/>
              <p:nvPr/>
            </p:nvSpPr>
            <p:spPr>
              <a:xfrm>
                <a:off x="-152320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5" name="Graphic 45">
              <a:extLst>
                <a:ext uri="{FF2B5EF4-FFF2-40B4-BE49-F238E27FC236}">
                  <a16:creationId xmlns:a16="http://schemas.microsoft.com/office/drawing/2014/main" id="{758A6856-0054-012D-0ADF-A90EBC3BB7C9}"/>
                </a:ext>
              </a:extLst>
            </p:cNvPr>
            <p:cNvGrpSpPr/>
            <p:nvPr/>
          </p:nvGrpSpPr>
          <p:grpSpPr>
            <a:xfrm>
              <a:off x="-1552390" y="794731"/>
              <a:ext cx="51818" cy="51911"/>
              <a:chOff x="-1552390" y="794731"/>
              <a:chExt cx="51818" cy="51911"/>
            </a:xfrm>
          </p:grpSpPr>
          <p:sp>
            <p:nvSpPr>
              <p:cNvPr id="35215" name="Freeform 35214">
                <a:extLst>
                  <a:ext uri="{FF2B5EF4-FFF2-40B4-BE49-F238E27FC236}">
                    <a16:creationId xmlns:a16="http://schemas.microsoft.com/office/drawing/2014/main" id="{85546AC8-8FD6-FF55-A35C-2C455DDF49BC}"/>
                  </a:ext>
                </a:extLst>
              </p:cNvPr>
              <p:cNvSpPr/>
              <p:nvPr/>
            </p:nvSpPr>
            <p:spPr>
              <a:xfrm>
                <a:off x="-1552390"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16" name="Freeform 35215">
                <a:extLst>
                  <a:ext uri="{FF2B5EF4-FFF2-40B4-BE49-F238E27FC236}">
                    <a16:creationId xmlns:a16="http://schemas.microsoft.com/office/drawing/2014/main" id="{D394E6D5-7FC5-2ADD-1CA4-735EA70183F5}"/>
                  </a:ext>
                </a:extLst>
              </p:cNvPr>
              <p:cNvSpPr/>
              <p:nvPr/>
            </p:nvSpPr>
            <p:spPr>
              <a:xfrm>
                <a:off x="-152643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6" name="Graphic 45">
              <a:extLst>
                <a:ext uri="{FF2B5EF4-FFF2-40B4-BE49-F238E27FC236}">
                  <a16:creationId xmlns:a16="http://schemas.microsoft.com/office/drawing/2014/main" id="{C1908FC6-CF18-1D04-72B2-A2D39ED4D09F}"/>
                </a:ext>
              </a:extLst>
            </p:cNvPr>
            <p:cNvGrpSpPr/>
            <p:nvPr/>
          </p:nvGrpSpPr>
          <p:grpSpPr>
            <a:xfrm>
              <a:off x="-1556859" y="794731"/>
              <a:ext cx="51818" cy="51911"/>
              <a:chOff x="-1556859" y="794731"/>
              <a:chExt cx="51818" cy="51911"/>
            </a:xfrm>
          </p:grpSpPr>
          <p:sp>
            <p:nvSpPr>
              <p:cNvPr id="35213" name="Freeform 35212">
                <a:extLst>
                  <a:ext uri="{FF2B5EF4-FFF2-40B4-BE49-F238E27FC236}">
                    <a16:creationId xmlns:a16="http://schemas.microsoft.com/office/drawing/2014/main" id="{D0382F85-DACB-C17E-7B2E-2F350B48046F}"/>
                  </a:ext>
                </a:extLst>
              </p:cNvPr>
              <p:cNvSpPr/>
              <p:nvPr/>
            </p:nvSpPr>
            <p:spPr>
              <a:xfrm>
                <a:off x="-155685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14" name="Freeform 35213">
                <a:extLst>
                  <a:ext uri="{FF2B5EF4-FFF2-40B4-BE49-F238E27FC236}">
                    <a16:creationId xmlns:a16="http://schemas.microsoft.com/office/drawing/2014/main" id="{320AFF33-6AFF-066D-69AB-02AB7FD62A07}"/>
                  </a:ext>
                </a:extLst>
              </p:cNvPr>
              <p:cNvSpPr/>
              <p:nvPr/>
            </p:nvSpPr>
            <p:spPr>
              <a:xfrm>
                <a:off x="-153099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7" name="Graphic 45">
              <a:extLst>
                <a:ext uri="{FF2B5EF4-FFF2-40B4-BE49-F238E27FC236}">
                  <a16:creationId xmlns:a16="http://schemas.microsoft.com/office/drawing/2014/main" id="{FF191B18-7CCE-55BC-E6E5-7A04F3CB35B8}"/>
                </a:ext>
              </a:extLst>
            </p:cNvPr>
            <p:cNvGrpSpPr/>
            <p:nvPr/>
          </p:nvGrpSpPr>
          <p:grpSpPr>
            <a:xfrm>
              <a:off x="-1560377" y="794731"/>
              <a:ext cx="51818" cy="51911"/>
              <a:chOff x="-1560377" y="794731"/>
              <a:chExt cx="51818" cy="51911"/>
            </a:xfrm>
          </p:grpSpPr>
          <p:sp>
            <p:nvSpPr>
              <p:cNvPr id="35211" name="Freeform 35210">
                <a:extLst>
                  <a:ext uri="{FF2B5EF4-FFF2-40B4-BE49-F238E27FC236}">
                    <a16:creationId xmlns:a16="http://schemas.microsoft.com/office/drawing/2014/main" id="{C116E17E-6483-8107-4AA8-E16E106BB235}"/>
                  </a:ext>
                </a:extLst>
              </p:cNvPr>
              <p:cNvSpPr/>
              <p:nvPr/>
            </p:nvSpPr>
            <p:spPr>
              <a:xfrm>
                <a:off x="-156037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12" name="Freeform 35211">
                <a:extLst>
                  <a:ext uri="{FF2B5EF4-FFF2-40B4-BE49-F238E27FC236}">
                    <a16:creationId xmlns:a16="http://schemas.microsoft.com/office/drawing/2014/main" id="{D0E7508D-B3B5-C14F-E9FE-D583987A94D1}"/>
                  </a:ext>
                </a:extLst>
              </p:cNvPr>
              <p:cNvSpPr/>
              <p:nvPr/>
            </p:nvSpPr>
            <p:spPr>
              <a:xfrm>
                <a:off x="-153442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8" name="Graphic 45">
              <a:extLst>
                <a:ext uri="{FF2B5EF4-FFF2-40B4-BE49-F238E27FC236}">
                  <a16:creationId xmlns:a16="http://schemas.microsoft.com/office/drawing/2014/main" id="{2E6E3D95-F195-146F-2AA8-A3F900AAB612}"/>
                </a:ext>
              </a:extLst>
            </p:cNvPr>
            <p:cNvGrpSpPr/>
            <p:nvPr/>
          </p:nvGrpSpPr>
          <p:grpSpPr>
            <a:xfrm>
              <a:off x="-1575684" y="794731"/>
              <a:ext cx="51722" cy="51911"/>
              <a:chOff x="-1575684" y="794731"/>
              <a:chExt cx="51722" cy="51911"/>
            </a:xfrm>
          </p:grpSpPr>
          <p:sp>
            <p:nvSpPr>
              <p:cNvPr id="35209" name="Freeform 35208">
                <a:extLst>
                  <a:ext uri="{FF2B5EF4-FFF2-40B4-BE49-F238E27FC236}">
                    <a16:creationId xmlns:a16="http://schemas.microsoft.com/office/drawing/2014/main" id="{B8558747-2ACC-C8DA-742C-DD74BD5C23E9}"/>
                  </a:ext>
                </a:extLst>
              </p:cNvPr>
              <p:cNvSpPr/>
              <p:nvPr/>
            </p:nvSpPr>
            <p:spPr>
              <a:xfrm>
                <a:off x="-157568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10" name="Freeform 35209">
                <a:extLst>
                  <a:ext uri="{FF2B5EF4-FFF2-40B4-BE49-F238E27FC236}">
                    <a16:creationId xmlns:a16="http://schemas.microsoft.com/office/drawing/2014/main" id="{BD545A94-92E6-1BE4-2863-993AD762EBF7}"/>
                  </a:ext>
                </a:extLst>
              </p:cNvPr>
              <p:cNvSpPr/>
              <p:nvPr/>
            </p:nvSpPr>
            <p:spPr>
              <a:xfrm>
                <a:off x="-154982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79" name="Graphic 45">
              <a:extLst>
                <a:ext uri="{FF2B5EF4-FFF2-40B4-BE49-F238E27FC236}">
                  <a16:creationId xmlns:a16="http://schemas.microsoft.com/office/drawing/2014/main" id="{32198171-FA67-50F9-BD99-B5C376C750AB}"/>
                </a:ext>
              </a:extLst>
            </p:cNvPr>
            <p:cNvGrpSpPr/>
            <p:nvPr/>
          </p:nvGrpSpPr>
          <p:grpSpPr>
            <a:xfrm>
              <a:off x="-1597267" y="794731"/>
              <a:ext cx="51722" cy="51911"/>
              <a:chOff x="-1597267" y="794731"/>
              <a:chExt cx="51722" cy="51911"/>
            </a:xfrm>
          </p:grpSpPr>
          <p:sp>
            <p:nvSpPr>
              <p:cNvPr id="35207" name="Freeform 35206">
                <a:extLst>
                  <a:ext uri="{FF2B5EF4-FFF2-40B4-BE49-F238E27FC236}">
                    <a16:creationId xmlns:a16="http://schemas.microsoft.com/office/drawing/2014/main" id="{8069BCB5-6D3A-9BA2-0B05-789B1E1E6307}"/>
                  </a:ext>
                </a:extLst>
              </p:cNvPr>
              <p:cNvSpPr/>
              <p:nvPr/>
            </p:nvSpPr>
            <p:spPr>
              <a:xfrm>
                <a:off x="-159726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08" name="Freeform 35207">
                <a:extLst>
                  <a:ext uri="{FF2B5EF4-FFF2-40B4-BE49-F238E27FC236}">
                    <a16:creationId xmlns:a16="http://schemas.microsoft.com/office/drawing/2014/main" id="{7495F7E6-5D5B-46D0-637D-F5AD836589A3}"/>
                  </a:ext>
                </a:extLst>
              </p:cNvPr>
              <p:cNvSpPr/>
              <p:nvPr/>
            </p:nvSpPr>
            <p:spPr>
              <a:xfrm>
                <a:off x="-157140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0" name="Graphic 45">
              <a:extLst>
                <a:ext uri="{FF2B5EF4-FFF2-40B4-BE49-F238E27FC236}">
                  <a16:creationId xmlns:a16="http://schemas.microsoft.com/office/drawing/2014/main" id="{2BECC3C8-549E-921B-D3A6-AFC0EC2B9206}"/>
                </a:ext>
              </a:extLst>
            </p:cNvPr>
            <p:cNvGrpSpPr/>
            <p:nvPr/>
          </p:nvGrpSpPr>
          <p:grpSpPr>
            <a:xfrm>
              <a:off x="-1591848" y="794731"/>
              <a:ext cx="51818" cy="51911"/>
              <a:chOff x="-1591848" y="794731"/>
              <a:chExt cx="51818" cy="51911"/>
            </a:xfrm>
          </p:grpSpPr>
          <p:sp>
            <p:nvSpPr>
              <p:cNvPr id="35205" name="Freeform 35204">
                <a:extLst>
                  <a:ext uri="{FF2B5EF4-FFF2-40B4-BE49-F238E27FC236}">
                    <a16:creationId xmlns:a16="http://schemas.microsoft.com/office/drawing/2014/main" id="{C71465A5-EC3F-2BC0-9ADA-599A2CFEE645}"/>
                  </a:ext>
                </a:extLst>
              </p:cNvPr>
              <p:cNvSpPr/>
              <p:nvPr/>
            </p:nvSpPr>
            <p:spPr>
              <a:xfrm>
                <a:off x="-1591848"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06" name="Freeform 35205">
                <a:extLst>
                  <a:ext uri="{FF2B5EF4-FFF2-40B4-BE49-F238E27FC236}">
                    <a16:creationId xmlns:a16="http://schemas.microsoft.com/office/drawing/2014/main" id="{5F90A936-07E2-D260-040E-EEF65AA61588}"/>
                  </a:ext>
                </a:extLst>
              </p:cNvPr>
              <p:cNvSpPr/>
              <p:nvPr/>
            </p:nvSpPr>
            <p:spPr>
              <a:xfrm>
                <a:off x="-156598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1" name="Graphic 45">
              <a:extLst>
                <a:ext uri="{FF2B5EF4-FFF2-40B4-BE49-F238E27FC236}">
                  <a16:creationId xmlns:a16="http://schemas.microsoft.com/office/drawing/2014/main" id="{83A29F0B-8AA1-B7E5-26DB-8ED34DB3283B}"/>
                </a:ext>
              </a:extLst>
            </p:cNvPr>
            <p:cNvGrpSpPr/>
            <p:nvPr/>
          </p:nvGrpSpPr>
          <p:grpSpPr>
            <a:xfrm>
              <a:off x="-1583861" y="794731"/>
              <a:ext cx="51722" cy="51911"/>
              <a:chOff x="-1583861" y="794731"/>
              <a:chExt cx="51722" cy="51911"/>
            </a:xfrm>
          </p:grpSpPr>
          <p:sp>
            <p:nvSpPr>
              <p:cNvPr id="35203" name="Freeform 35202">
                <a:extLst>
                  <a:ext uri="{FF2B5EF4-FFF2-40B4-BE49-F238E27FC236}">
                    <a16:creationId xmlns:a16="http://schemas.microsoft.com/office/drawing/2014/main" id="{D136154B-4F1A-DAFA-032A-A05A77049A91}"/>
                  </a:ext>
                </a:extLst>
              </p:cNvPr>
              <p:cNvSpPr/>
              <p:nvPr/>
            </p:nvSpPr>
            <p:spPr>
              <a:xfrm>
                <a:off x="-158386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04" name="Freeform 35203">
                <a:extLst>
                  <a:ext uri="{FF2B5EF4-FFF2-40B4-BE49-F238E27FC236}">
                    <a16:creationId xmlns:a16="http://schemas.microsoft.com/office/drawing/2014/main" id="{9346AA77-D82E-6C5C-1DB7-32E71FAC2B7A}"/>
                  </a:ext>
                </a:extLst>
              </p:cNvPr>
              <p:cNvSpPr/>
              <p:nvPr/>
            </p:nvSpPr>
            <p:spPr>
              <a:xfrm>
                <a:off x="-155800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2" name="Graphic 45">
              <a:extLst>
                <a:ext uri="{FF2B5EF4-FFF2-40B4-BE49-F238E27FC236}">
                  <a16:creationId xmlns:a16="http://schemas.microsoft.com/office/drawing/2014/main" id="{2BAE06EA-9C9F-E3EA-AF29-DE859733A89D}"/>
                </a:ext>
              </a:extLst>
            </p:cNvPr>
            <p:cNvGrpSpPr/>
            <p:nvPr/>
          </p:nvGrpSpPr>
          <p:grpSpPr>
            <a:xfrm>
              <a:off x="-1628834" y="794731"/>
              <a:ext cx="51818" cy="51911"/>
              <a:chOff x="-1628834" y="794731"/>
              <a:chExt cx="51818" cy="51911"/>
            </a:xfrm>
          </p:grpSpPr>
          <p:sp>
            <p:nvSpPr>
              <p:cNvPr id="35201" name="Freeform 35200">
                <a:extLst>
                  <a:ext uri="{FF2B5EF4-FFF2-40B4-BE49-F238E27FC236}">
                    <a16:creationId xmlns:a16="http://schemas.microsoft.com/office/drawing/2014/main" id="{CE139296-C426-F9E9-BA00-0B68A0F9D7B3}"/>
                  </a:ext>
                </a:extLst>
              </p:cNvPr>
              <p:cNvSpPr/>
              <p:nvPr/>
            </p:nvSpPr>
            <p:spPr>
              <a:xfrm>
                <a:off x="-162883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02" name="Freeform 35201">
                <a:extLst>
                  <a:ext uri="{FF2B5EF4-FFF2-40B4-BE49-F238E27FC236}">
                    <a16:creationId xmlns:a16="http://schemas.microsoft.com/office/drawing/2014/main" id="{378622F7-E016-DBEA-C12C-3BEEEF787BE1}"/>
                  </a:ext>
                </a:extLst>
              </p:cNvPr>
              <p:cNvSpPr/>
              <p:nvPr/>
            </p:nvSpPr>
            <p:spPr>
              <a:xfrm>
                <a:off x="-160297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3" name="Graphic 45">
              <a:extLst>
                <a:ext uri="{FF2B5EF4-FFF2-40B4-BE49-F238E27FC236}">
                  <a16:creationId xmlns:a16="http://schemas.microsoft.com/office/drawing/2014/main" id="{1F685614-6285-6B6E-DE21-7C8AAFF1A1C9}"/>
                </a:ext>
              </a:extLst>
            </p:cNvPr>
            <p:cNvGrpSpPr/>
            <p:nvPr/>
          </p:nvGrpSpPr>
          <p:grpSpPr>
            <a:xfrm>
              <a:off x="-1643571" y="794731"/>
              <a:ext cx="51722" cy="51911"/>
              <a:chOff x="-1643571" y="794731"/>
              <a:chExt cx="51722" cy="51911"/>
            </a:xfrm>
          </p:grpSpPr>
          <p:sp>
            <p:nvSpPr>
              <p:cNvPr id="35199" name="Freeform 35198">
                <a:extLst>
                  <a:ext uri="{FF2B5EF4-FFF2-40B4-BE49-F238E27FC236}">
                    <a16:creationId xmlns:a16="http://schemas.microsoft.com/office/drawing/2014/main" id="{FF9B4C50-BBF6-59C1-31B7-448026A1CC04}"/>
                  </a:ext>
                </a:extLst>
              </p:cNvPr>
              <p:cNvSpPr/>
              <p:nvPr/>
            </p:nvSpPr>
            <p:spPr>
              <a:xfrm>
                <a:off x="-164357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200" name="Freeform 35199">
                <a:extLst>
                  <a:ext uri="{FF2B5EF4-FFF2-40B4-BE49-F238E27FC236}">
                    <a16:creationId xmlns:a16="http://schemas.microsoft.com/office/drawing/2014/main" id="{0DA03620-82AB-5906-2BA1-503146A967B9}"/>
                  </a:ext>
                </a:extLst>
              </p:cNvPr>
              <p:cNvSpPr/>
              <p:nvPr/>
            </p:nvSpPr>
            <p:spPr>
              <a:xfrm>
                <a:off x="-16177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4" name="Graphic 45">
              <a:extLst>
                <a:ext uri="{FF2B5EF4-FFF2-40B4-BE49-F238E27FC236}">
                  <a16:creationId xmlns:a16="http://schemas.microsoft.com/office/drawing/2014/main" id="{0C108BE8-C4A5-CDA5-B401-72711E44E33E}"/>
                </a:ext>
              </a:extLst>
            </p:cNvPr>
            <p:cNvGrpSpPr/>
            <p:nvPr/>
          </p:nvGrpSpPr>
          <p:grpSpPr>
            <a:xfrm>
              <a:off x="-1647184" y="794731"/>
              <a:ext cx="51722" cy="51911"/>
              <a:chOff x="-1647184" y="794731"/>
              <a:chExt cx="51722" cy="51911"/>
            </a:xfrm>
          </p:grpSpPr>
          <p:sp>
            <p:nvSpPr>
              <p:cNvPr id="35197" name="Freeform 35196">
                <a:extLst>
                  <a:ext uri="{FF2B5EF4-FFF2-40B4-BE49-F238E27FC236}">
                    <a16:creationId xmlns:a16="http://schemas.microsoft.com/office/drawing/2014/main" id="{90651249-B9B2-F18E-45F1-97A2BE068805}"/>
                  </a:ext>
                </a:extLst>
              </p:cNvPr>
              <p:cNvSpPr/>
              <p:nvPr/>
            </p:nvSpPr>
            <p:spPr>
              <a:xfrm>
                <a:off x="-164718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98" name="Freeform 35197">
                <a:extLst>
                  <a:ext uri="{FF2B5EF4-FFF2-40B4-BE49-F238E27FC236}">
                    <a16:creationId xmlns:a16="http://schemas.microsoft.com/office/drawing/2014/main" id="{14B9F099-C194-0F72-AB5B-5CA802147698}"/>
                  </a:ext>
                </a:extLst>
              </p:cNvPr>
              <p:cNvSpPr/>
              <p:nvPr/>
            </p:nvSpPr>
            <p:spPr>
              <a:xfrm>
                <a:off x="-162132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5" name="Graphic 45">
              <a:extLst>
                <a:ext uri="{FF2B5EF4-FFF2-40B4-BE49-F238E27FC236}">
                  <a16:creationId xmlns:a16="http://schemas.microsoft.com/office/drawing/2014/main" id="{7134038C-B97C-3B9E-9539-916060EFA37D}"/>
                </a:ext>
              </a:extLst>
            </p:cNvPr>
            <p:cNvGrpSpPr/>
            <p:nvPr/>
          </p:nvGrpSpPr>
          <p:grpSpPr>
            <a:xfrm>
              <a:off x="-1650512" y="794731"/>
              <a:ext cx="51818" cy="51911"/>
              <a:chOff x="-1650512" y="794731"/>
              <a:chExt cx="51818" cy="51911"/>
            </a:xfrm>
          </p:grpSpPr>
          <p:sp>
            <p:nvSpPr>
              <p:cNvPr id="35195" name="Freeform 35194">
                <a:extLst>
                  <a:ext uri="{FF2B5EF4-FFF2-40B4-BE49-F238E27FC236}">
                    <a16:creationId xmlns:a16="http://schemas.microsoft.com/office/drawing/2014/main" id="{C5BFF8A0-452A-C0FB-5443-2438ED679BE6}"/>
                  </a:ext>
                </a:extLst>
              </p:cNvPr>
              <p:cNvSpPr/>
              <p:nvPr/>
            </p:nvSpPr>
            <p:spPr>
              <a:xfrm>
                <a:off x="-165051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96" name="Freeform 35195">
                <a:extLst>
                  <a:ext uri="{FF2B5EF4-FFF2-40B4-BE49-F238E27FC236}">
                    <a16:creationId xmlns:a16="http://schemas.microsoft.com/office/drawing/2014/main" id="{57096133-3FCB-C533-4D4C-05CE635FC580}"/>
                  </a:ext>
                </a:extLst>
              </p:cNvPr>
              <p:cNvSpPr/>
              <p:nvPr/>
            </p:nvSpPr>
            <p:spPr>
              <a:xfrm>
                <a:off x="-16245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6" name="Graphic 45">
              <a:extLst>
                <a:ext uri="{FF2B5EF4-FFF2-40B4-BE49-F238E27FC236}">
                  <a16:creationId xmlns:a16="http://schemas.microsoft.com/office/drawing/2014/main" id="{8EC99644-D2D8-4B18-91E8-BFE285F5A153}"/>
                </a:ext>
              </a:extLst>
            </p:cNvPr>
            <p:cNvGrpSpPr/>
            <p:nvPr/>
          </p:nvGrpSpPr>
          <p:grpSpPr>
            <a:xfrm>
              <a:off x="-1654695" y="794731"/>
              <a:ext cx="51722" cy="51911"/>
              <a:chOff x="-1654695" y="794731"/>
              <a:chExt cx="51722" cy="51911"/>
            </a:xfrm>
          </p:grpSpPr>
          <p:sp>
            <p:nvSpPr>
              <p:cNvPr id="35193" name="Freeform 35192">
                <a:extLst>
                  <a:ext uri="{FF2B5EF4-FFF2-40B4-BE49-F238E27FC236}">
                    <a16:creationId xmlns:a16="http://schemas.microsoft.com/office/drawing/2014/main" id="{68026E2B-54F7-7031-3D69-BF6D4AD4C59B}"/>
                  </a:ext>
                </a:extLst>
              </p:cNvPr>
              <p:cNvSpPr/>
              <p:nvPr/>
            </p:nvSpPr>
            <p:spPr>
              <a:xfrm>
                <a:off x="-165469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94" name="Freeform 35193">
                <a:extLst>
                  <a:ext uri="{FF2B5EF4-FFF2-40B4-BE49-F238E27FC236}">
                    <a16:creationId xmlns:a16="http://schemas.microsoft.com/office/drawing/2014/main" id="{3116B702-2BC5-5EB7-3515-6696C34B42B8}"/>
                  </a:ext>
                </a:extLst>
              </p:cNvPr>
              <p:cNvSpPr/>
              <p:nvPr/>
            </p:nvSpPr>
            <p:spPr>
              <a:xfrm>
                <a:off x="-162883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7" name="Graphic 45">
              <a:extLst>
                <a:ext uri="{FF2B5EF4-FFF2-40B4-BE49-F238E27FC236}">
                  <a16:creationId xmlns:a16="http://schemas.microsoft.com/office/drawing/2014/main" id="{B9964AAC-B711-C1B1-86B1-648D95562AF9}"/>
                </a:ext>
              </a:extLst>
            </p:cNvPr>
            <p:cNvGrpSpPr/>
            <p:nvPr/>
          </p:nvGrpSpPr>
          <p:grpSpPr>
            <a:xfrm>
              <a:off x="-1685691" y="794731"/>
              <a:ext cx="51722" cy="51911"/>
              <a:chOff x="-1685691" y="794731"/>
              <a:chExt cx="51722" cy="51911"/>
            </a:xfrm>
          </p:grpSpPr>
          <p:sp>
            <p:nvSpPr>
              <p:cNvPr id="35191" name="Freeform 35190">
                <a:extLst>
                  <a:ext uri="{FF2B5EF4-FFF2-40B4-BE49-F238E27FC236}">
                    <a16:creationId xmlns:a16="http://schemas.microsoft.com/office/drawing/2014/main" id="{3260B47C-E02F-416E-6C00-2DC758C28AAA}"/>
                  </a:ext>
                </a:extLst>
              </p:cNvPr>
              <p:cNvSpPr/>
              <p:nvPr/>
            </p:nvSpPr>
            <p:spPr>
              <a:xfrm>
                <a:off x="-168569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92" name="Freeform 35191">
                <a:extLst>
                  <a:ext uri="{FF2B5EF4-FFF2-40B4-BE49-F238E27FC236}">
                    <a16:creationId xmlns:a16="http://schemas.microsoft.com/office/drawing/2014/main" id="{DAB03BCD-9968-9A7C-3812-A5DCCE04FF55}"/>
                  </a:ext>
                </a:extLst>
              </p:cNvPr>
              <p:cNvSpPr/>
              <p:nvPr/>
            </p:nvSpPr>
            <p:spPr>
              <a:xfrm>
                <a:off x="-165982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8" name="Graphic 45">
              <a:extLst>
                <a:ext uri="{FF2B5EF4-FFF2-40B4-BE49-F238E27FC236}">
                  <a16:creationId xmlns:a16="http://schemas.microsoft.com/office/drawing/2014/main" id="{C12F93C2-3045-1DEE-A3FB-1B84C0D11F63}"/>
                </a:ext>
              </a:extLst>
            </p:cNvPr>
            <p:cNvGrpSpPr/>
            <p:nvPr/>
          </p:nvGrpSpPr>
          <p:grpSpPr>
            <a:xfrm>
              <a:off x="-1711647" y="794731"/>
              <a:ext cx="51818" cy="51911"/>
              <a:chOff x="-1711647" y="794731"/>
              <a:chExt cx="51818" cy="51911"/>
            </a:xfrm>
          </p:grpSpPr>
          <p:sp>
            <p:nvSpPr>
              <p:cNvPr id="35189" name="Freeform 35188">
                <a:extLst>
                  <a:ext uri="{FF2B5EF4-FFF2-40B4-BE49-F238E27FC236}">
                    <a16:creationId xmlns:a16="http://schemas.microsoft.com/office/drawing/2014/main" id="{4F3C8660-E8F4-4E1F-FFDC-EC3C5F8E6296}"/>
                  </a:ext>
                </a:extLst>
              </p:cNvPr>
              <p:cNvSpPr/>
              <p:nvPr/>
            </p:nvSpPr>
            <p:spPr>
              <a:xfrm>
                <a:off x="-171164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90" name="Freeform 35189">
                <a:extLst>
                  <a:ext uri="{FF2B5EF4-FFF2-40B4-BE49-F238E27FC236}">
                    <a16:creationId xmlns:a16="http://schemas.microsoft.com/office/drawing/2014/main" id="{2CB24847-4982-2B4F-9E18-193B0C343CD9}"/>
                  </a:ext>
                </a:extLst>
              </p:cNvPr>
              <p:cNvSpPr/>
              <p:nvPr/>
            </p:nvSpPr>
            <p:spPr>
              <a:xfrm>
                <a:off x="-16856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89" name="Graphic 45">
              <a:extLst>
                <a:ext uri="{FF2B5EF4-FFF2-40B4-BE49-F238E27FC236}">
                  <a16:creationId xmlns:a16="http://schemas.microsoft.com/office/drawing/2014/main" id="{198A2D1E-F980-9FB1-73BE-80B026D341AC}"/>
                </a:ext>
              </a:extLst>
            </p:cNvPr>
            <p:cNvGrpSpPr/>
            <p:nvPr/>
          </p:nvGrpSpPr>
          <p:grpSpPr>
            <a:xfrm>
              <a:off x="-1722011" y="794731"/>
              <a:ext cx="51818" cy="51911"/>
              <a:chOff x="-1722011" y="794731"/>
              <a:chExt cx="51818" cy="51911"/>
            </a:xfrm>
          </p:grpSpPr>
          <p:sp>
            <p:nvSpPr>
              <p:cNvPr id="35187" name="Freeform 35186">
                <a:extLst>
                  <a:ext uri="{FF2B5EF4-FFF2-40B4-BE49-F238E27FC236}">
                    <a16:creationId xmlns:a16="http://schemas.microsoft.com/office/drawing/2014/main" id="{C9327651-EE9B-F7DC-991B-FEB685D40AC7}"/>
                  </a:ext>
                </a:extLst>
              </p:cNvPr>
              <p:cNvSpPr/>
              <p:nvPr/>
            </p:nvSpPr>
            <p:spPr>
              <a:xfrm>
                <a:off x="-1722011"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88" name="Freeform 35187">
                <a:extLst>
                  <a:ext uri="{FF2B5EF4-FFF2-40B4-BE49-F238E27FC236}">
                    <a16:creationId xmlns:a16="http://schemas.microsoft.com/office/drawing/2014/main" id="{3F6CD3A7-4BDA-5ED4-B30D-DB80070BBDA2}"/>
                  </a:ext>
                </a:extLst>
              </p:cNvPr>
              <p:cNvSpPr/>
              <p:nvPr/>
            </p:nvSpPr>
            <p:spPr>
              <a:xfrm>
                <a:off x="-169605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0" name="Graphic 45">
              <a:extLst>
                <a:ext uri="{FF2B5EF4-FFF2-40B4-BE49-F238E27FC236}">
                  <a16:creationId xmlns:a16="http://schemas.microsoft.com/office/drawing/2014/main" id="{7DEA8400-4B53-725B-5473-4E6ED5A75729}"/>
                </a:ext>
              </a:extLst>
            </p:cNvPr>
            <p:cNvGrpSpPr/>
            <p:nvPr/>
          </p:nvGrpSpPr>
          <p:grpSpPr>
            <a:xfrm>
              <a:off x="-1749299" y="794731"/>
              <a:ext cx="51722" cy="51911"/>
              <a:chOff x="-1749299" y="794731"/>
              <a:chExt cx="51722" cy="51911"/>
            </a:xfrm>
          </p:grpSpPr>
          <p:sp>
            <p:nvSpPr>
              <p:cNvPr id="35185" name="Freeform 35184">
                <a:extLst>
                  <a:ext uri="{FF2B5EF4-FFF2-40B4-BE49-F238E27FC236}">
                    <a16:creationId xmlns:a16="http://schemas.microsoft.com/office/drawing/2014/main" id="{7EB7AFCA-526B-EBBE-6317-13B2FB3C2A58}"/>
                  </a:ext>
                </a:extLst>
              </p:cNvPr>
              <p:cNvSpPr/>
              <p:nvPr/>
            </p:nvSpPr>
            <p:spPr>
              <a:xfrm>
                <a:off x="-174929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86" name="Freeform 35185">
                <a:extLst>
                  <a:ext uri="{FF2B5EF4-FFF2-40B4-BE49-F238E27FC236}">
                    <a16:creationId xmlns:a16="http://schemas.microsoft.com/office/drawing/2014/main" id="{36BDACC4-8EC2-4D58-D7CA-7BDC40EEC810}"/>
                  </a:ext>
                </a:extLst>
              </p:cNvPr>
              <p:cNvSpPr/>
              <p:nvPr/>
            </p:nvSpPr>
            <p:spPr>
              <a:xfrm>
                <a:off x="-172343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1" name="Graphic 45">
              <a:extLst>
                <a:ext uri="{FF2B5EF4-FFF2-40B4-BE49-F238E27FC236}">
                  <a16:creationId xmlns:a16="http://schemas.microsoft.com/office/drawing/2014/main" id="{E307A583-B240-9F05-C537-D7B9A314ABDB}"/>
                </a:ext>
              </a:extLst>
            </p:cNvPr>
            <p:cNvGrpSpPr/>
            <p:nvPr/>
          </p:nvGrpSpPr>
          <p:grpSpPr>
            <a:xfrm>
              <a:off x="-1744355" y="794731"/>
              <a:ext cx="51818" cy="51911"/>
              <a:chOff x="-1744355" y="794731"/>
              <a:chExt cx="51818" cy="51911"/>
            </a:xfrm>
          </p:grpSpPr>
          <p:sp>
            <p:nvSpPr>
              <p:cNvPr id="35183" name="Freeform 35182">
                <a:extLst>
                  <a:ext uri="{FF2B5EF4-FFF2-40B4-BE49-F238E27FC236}">
                    <a16:creationId xmlns:a16="http://schemas.microsoft.com/office/drawing/2014/main" id="{956E6F97-29AB-04B2-5C8A-28C1A18827D1}"/>
                  </a:ext>
                </a:extLst>
              </p:cNvPr>
              <p:cNvSpPr/>
              <p:nvPr/>
            </p:nvSpPr>
            <p:spPr>
              <a:xfrm>
                <a:off x="-1744355"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84" name="Freeform 35183">
                <a:extLst>
                  <a:ext uri="{FF2B5EF4-FFF2-40B4-BE49-F238E27FC236}">
                    <a16:creationId xmlns:a16="http://schemas.microsoft.com/office/drawing/2014/main" id="{89BBEFC2-4791-7A67-7043-76457E516FFC}"/>
                  </a:ext>
                </a:extLst>
              </p:cNvPr>
              <p:cNvSpPr/>
              <p:nvPr/>
            </p:nvSpPr>
            <p:spPr>
              <a:xfrm>
                <a:off x="-171849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2" name="Graphic 45">
              <a:extLst>
                <a:ext uri="{FF2B5EF4-FFF2-40B4-BE49-F238E27FC236}">
                  <a16:creationId xmlns:a16="http://schemas.microsoft.com/office/drawing/2014/main" id="{BB0D8D96-2149-BEC1-2526-461F9F6F0BBB}"/>
                </a:ext>
              </a:extLst>
            </p:cNvPr>
            <p:cNvGrpSpPr/>
            <p:nvPr/>
          </p:nvGrpSpPr>
          <p:grpSpPr>
            <a:xfrm>
              <a:off x="-1735037" y="794731"/>
              <a:ext cx="51722" cy="51911"/>
              <a:chOff x="-1735037" y="794731"/>
              <a:chExt cx="51722" cy="51911"/>
            </a:xfrm>
          </p:grpSpPr>
          <p:sp>
            <p:nvSpPr>
              <p:cNvPr id="35181" name="Freeform 35180">
                <a:extLst>
                  <a:ext uri="{FF2B5EF4-FFF2-40B4-BE49-F238E27FC236}">
                    <a16:creationId xmlns:a16="http://schemas.microsoft.com/office/drawing/2014/main" id="{BA01FA05-B0D8-EB02-1E29-8D424533DFF0}"/>
                  </a:ext>
                </a:extLst>
              </p:cNvPr>
              <p:cNvSpPr/>
              <p:nvPr/>
            </p:nvSpPr>
            <p:spPr>
              <a:xfrm>
                <a:off x="-173503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82" name="Freeform 35181">
                <a:extLst>
                  <a:ext uri="{FF2B5EF4-FFF2-40B4-BE49-F238E27FC236}">
                    <a16:creationId xmlns:a16="http://schemas.microsoft.com/office/drawing/2014/main" id="{B2C0D771-432A-E68F-56CE-41AF303B9798}"/>
                  </a:ext>
                </a:extLst>
              </p:cNvPr>
              <p:cNvSpPr/>
              <p:nvPr/>
            </p:nvSpPr>
            <p:spPr>
              <a:xfrm>
                <a:off x="-170917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3" name="Graphic 45">
              <a:extLst>
                <a:ext uri="{FF2B5EF4-FFF2-40B4-BE49-F238E27FC236}">
                  <a16:creationId xmlns:a16="http://schemas.microsoft.com/office/drawing/2014/main" id="{AFC627BD-E719-FFF6-0A74-3D14585E12BC}"/>
                </a:ext>
              </a:extLst>
            </p:cNvPr>
            <p:cNvGrpSpPr/>
            <p:nvPr/>
          </p:nvGrpSpPr>
          <p:grpSpPr>
            <a:xfrm>
              <a:off x="-1758807" y="794731"/>
              <a:ext cx="51722" cy="51911"/>
              <a:chOff x="-1758807" y="794731"/>
              <a:chExt cx="51722" cy="51911"/>
            </a:xfrm>
          </p:grpSpPr>
          <p:sp>
            <p:nvSpPr>
              <p:cNvPr id="35179" name="Freeform 35178">
                <a:extLst>
                  <a:ext uri="{FF2B5EF4-FFF2-40B4-BE49-F238E27FC236}">
                    <a16:creationId xmlns:a16="http://schemas.microsoft.com/office/drawing/2014/main" id="{A34D846B-027F-9FB1-942D-1EF9D4C935D1}"/>
                  </a:ext>
                </a:extLst>
              </p:cNvPr>
              <p:cNvSpPr/>
              <p:nvPr/>
            </p:nvSpPr>
            <p:spPr>
              <a:xfrm>
                <a:off x="-175880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80" name="Freeform 35179">
                <a:extLst>
                  <a:ext uri="{FF2B5EF4-FFF2-40B4-BE49-F238E27FC236}">
                    <a16:creationId xmlns:a16="http://schemas.microsoft.com/office/drawing/2014/main" id="{BDB1291A-9606-B3C6-C6AC-DAC24B1E9BB2}"/>
                  </a:ext>
                </a:extLst>
              </p:cNvPr>
              <p:cNvSpPr/>
              <p:nvPr/>
            </p:nvSpPr>
            <p:spPr>
              <a:xfrm>
                <a:off x="-173294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4" name="Graphic 45">
              <a:extLst>
                <a:ext uri="{FF2B5EF4-FFF2-40B4-BE49-F238E27FC236}">
                  <a16:creationId xmlns:a16="http://schemas.microsoft.com/office/drawing/2014/main" id="{30D91D37-A5C4-2C82-B1F5-6404C18DAAF6}"/>
                </a:ext>
              </a:extLst>
            </p:cNvPr>
            <p:cNvGrpSpPr/>
            <p:nvPr/>
          </p:nvGrpSpPr>
          <p:grpSpPr>
            <a:xfrm>
              <a:off x="-1763370" y="794731"/>
              <a:ext cx="51722" cy="51911"/>
              <a:chOff x="-1763370" y="794731"/>
              <a:chExt cx="51722" cy="51911"/>
            </a:xfrm>
          </p:grpSpPr>
          <p:sp>
            <p:nvSpPr>
              <p:cNvPr id="35177" name="Freeform 35176">
                <a:extLst>
                  <a:ext uri="{FF2B5EF4-FFF2-40B4-BE49-F238E27FC236}">
                    <a16:creationId xmlns:a16="http://schemas.microsoft.com/office/drawing/2014/main" id="{E17E0419-7DC7-E214-3FEC-751C8646C897}"/>
                  </a:ext>
                </a:extLst>
              </p:cNvPr>
              <p:cNvSpPr/>
              <p:nvPr/>
            </p:nvSpPr>
            <p:spPr>
              <a:xfrm>
                <a:off x="-176337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78" name="Freeform 35177">
                <a:extLst>
                  <a:ext uri="{FF2B5EF4-FFF2-40B4-BE49-F238E27FC236}">
                    <a16:creationId xmlns:a16="http://schemas.microsoft.com/office/drawing/2014/main" id="{C5CC435A-6B84-7C30-E7D0-7052AB2CD64C}"/>
                  </a:ext>
                </a:extLst>
              </p:cNvPr>
              <p:cNvSpPr/>
              <p:nvPr/>
            </p:nvSpPr>
            <p:spPr>
              <a:xfrm>
                <a:off x="-17375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5" name="Graphic 45">
              <a:extLst>
                <a:ext uri="{FF2B5EF4-FFF2-40B4-BE49-F238E27FC236}">
                  <a16:creationId xmlns:a16="http://schemas.microsoft.com/office/drawing/2014/main" id="{A4F88D2D-3BEE-A103-3B67-97C6A25E59B7}"/>
                </a:ext>
              </a:extLst>
            </p:cNvPr>
            <p:cNvGrpSpPr/>
            <p:nvPr/>
          </p:nvGrpSpPr>
          <p:grpSpPr>
            <a:xfrm>
              <a:off x="-1766698" y="794731"/>
              <a:ext cx="51722" cy="51911"/>
              <a:chOff x="-1766698" y="794731"/>
              <a:chExt cx="51722" cy="51911"/>
            </a:xfrm>
          </p:grpSpPr>
          <p:sp>
            <p:nvSpPr>
              <p:cNvPr id="35175" name="Freeform 35174">
                <a:extLst>
                  <a:ext uri="{FF2B5EF4-FFF2-40B4-BE49-F238E27FC236}">
                    <a16:creationId xmlns:a16="http://schemas.microsoft.com/office/drawing/2014/main" id="{8207930C-693C-1CFE-8FBF-304DCC5236BD}"/>
                  </a:ext>
                </a:extLst>
              </p:cNvPr>
              <p:cNvSpPr/>
              <p:nvPr/>
            </p:nvSpPr>
            <p:spPr>
              <a:xfrm>
                <a:off x="-176669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76" name="Freeform 35175">
                <a:extLst>
                  <a:ext uri="{FF2B5EF4-FFF2-40B4-BE49-F238E27FC236}">
                    <a16:creationId xmlns:a16="http://schemas.microsoft.com/office/drawing/2014/main" id="{65D120CD-EFB0-8627-A26A-61E1E803BB75}"/>
                  </a:ext>
                </a:extLst>
              </p:cNvPr>
              <p:cNvSpPr/>
              <p:nvPr/>
            </p:nvSpPr>
            <p:spPr>
              <a:xfrm>
                <a:off x="-174083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6" name="Graphic 45">
              <a:extLst>
                <a:ext uri="{FF2B5EF4-FFF2-40B4-BE49-F238E27FC236}">
                  <a16:creationId xmlns:a16="http://schemas.microsoft.com/office/drawing/2014/main" id="{EA4AABCD-62AE-EEAC-829D-C3D5D5DA3433}"/>
                </a:ext>
              </a:extLst>
            </p:cNvPr>
            <p:cNvGrpSpPr/>
            <p:nvPr/>
          </p:nvGrpSpPr>
          <p:grpSpPr>
            <a:xfrm>
              <a:off x="-1770216" y="794731"/>
              <a:ext cx="51722" cy="51911"/>
              <a:chOff x="-1770216" y="794731"/>
              <a:chExt cx="51722" cy="51911"/>
            </a:xfrm>
          </p:grpSpPr>
          <p:sp>
            <p:nvSpPr>
              <p:cNvPr id="35173" name="Freeform 35172">
                <a:extLst>
                  <a:ext uri="{FF2B5EF4-FFF2-40B4-BE49-F238E27FC236}">
                    <a16:creationId xmlns:a16="http://schemas.microsoft.com/office/drawing/2014/main" id="{EA80A206-8256-D7C4-EEB1-0CCEB55223C5}"/>
                  </a:ext>
                </a:extLst>
              </p:cNvPr>
              <p:cNvSpPr/>
              <p:nvPr/>
            </p:nvSpPr>
            <p:spPr>
              <a:xfrm>
                <a:off x="-177021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74" name="Freeform 35173">
                <a:extLst>
                  <a:ext uri="{FF2B5EF4-FFF2-40B4-BE49-F238E27FC236}">
                    <a16:creationId xmlns:a16="http://schemas.microsoft.com/office/drawing/2014/main" id="{1F84C3A5-F4C4-1E5F-FC5B-C2FF7F8AB068}"/>
                  </a:ext>
                </a:extLst>
              </p:cNvPr>
              <p:cNvSpPr/>
              <p:nvPr/>
            </p:nvSpPr>
            <p:spPr>
              <a:xfrm>
                <a:off x="-17443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7" name="Graphic 45">
              <a:extLst>
                <a:ext uri="{FF2B5EF4-FFF2-40B4-BE49-F238E27FC236}">
                  <a16:creationId xmlns:a16="http://schemas.microsoft.com/office/drawing/2014/main" id="{DEA40653-C32C-B288-BC9C-E5756E6FCC50}"/>
                </a:ext>
              </a:extLst>
            </p:cNvPr>
            <p:cNvGrpSpPr/>
            <p:nvPr/>
          </p:nvGrpSpPr>
          <p:grpSpPr>
            <a:xfrm>
              <a:off x="-1784668" y="794731"/>
              <a:ext cx="51722" cy="51911"/>
              <a:chOff x="-1784668" y="794731"/>
              <a:chExt cx="51722" cy="51911"/>
            </a:xfrm>
          </p:grpSpPr>
          <p:sp>
            <p:nvSpPr>
              <p:cNvPr id="35171" name="Freeform 35170">
                <a:extLst>
                  <a:ext uri="{FF2B5EF4-FFF2-40B4-BE49-F238E27FC236}">
                    <a16:creationId xmlns:a16="http://schemas.microsoft.com/office/drawing/2014/main" id="{9B55907A-8618-B3AE-F375-FC8D1450FEE5}"/>
                  </a:ext>
                </a:extLst>
              </p:cNvPr>
              <p:cNvSpPr/>
              <p:nvPr/>
            </p:nvSpPr>
            <p:spPr>
              <a:xfrm>
                <a:off x="-178466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72" name="Freeform 35171">
                <a:extLst>
                  <a:ext uri="{FF2B5EF4-FFF2-40B4-BE49-F238E27FC236}">
                    <a16:creationId xmlns:a16="http://schemas.microsoft.com/office/drawing/2014/main" id="{9DA66208-ECDE-858C-CB47-61C8E1BFA9EC}"/>
                  </a:ext>
                </a:extLst>
              </p:cNvPr>
              <p:cNvSpPr/>
              <p:nvPr/>
            </p:nvSpPr>
            <p:spPr>
              <a:xfrm>
                <a:off x="-175880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8" name="Graphic 45">
              <a:extLst>
                <a:ext uri="{FF2B5EF4-FFF2-40B4-BE49-F238E27FC236}">
                  <a16:creationId xmlns:a16="http://schemas.microsoft.com/office/drawing/2014/main" id="{A44E5455-F635-0112-04FC-5EF68E987464}"/>
                </a:ext>
              </a:extLst>
            </p:cNvPr>
            <p:cNvGrpSpPr/>
            <p:nvPr/>
          </p:nvGrpSpPr>
          <p:grpSpPr>
            <a:xfrm>
              <a:off x="-1789517" y="794731"/>
              <a:ext cx="51818" cy="51911"/>
              <a:chOff x="-1789517" y="794731"/>
              <a:chExt cx="51818" cy="51911"/>
            </a:xfrm>
          </p:grpSpPr>
          <p:sp>
            <p:nvSpPr>
              <p:cNvPr id="35169" name="Freeform 35168">
                <a:extLst>
                  <a:ext uri="{FF2B5EF4-FFF2-40B4-BE49-F238E27FC236}">
                    <a16:creationId xmlns:a16="http://schemas.microsoft.com/office/drawing/2014/main" id="{98675FE0-D151-9A6E-7B06-9EB379DF6E19}"/>
                  </a:ext>
                </a:extLst>
              </p:cNvPr>
              <p:cNvSpPr/>
              <p:nvPr/>
            </p:nvSpPr>
            <p:spPr>
              <a:xfrm>
                <a:off x="-178951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70" name="Freeform 35169">
                <a:extLst>
                  <a:ext uri="{FF2B5EF4-FFF2-40B4-BE49-F238E27FC236}">
                    <a16:creationId xmlns:a16="http://schemas.microsoft.com/office/drawing/2014/main" id="{FA6331FC-85D0-8E54-3FC0-7E0B94B640EB}"/>
                  </a:ext>
                </a:extLst>
              </p:cNvPr>
              <p:cNvSpPr/>
              <p:nvPr/>
            </p:nvSpPr>
            <p:spPr>
              <a:xfrm>
                <a:off x="-176356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899" name="Graphic 45">
              <a:extLst>
                <a:ext uri="{FF2B5EF4-FFF2-40B4-BE49-F238E27FC236}">
                  <a16:creationId xmlns:a16="http://schemas.microsoft.com/office/drawing/2014/main" id="{92A2A3B2-A09D-3AB0-7053-A669985790BF}"/>
                </a:ext>
              </a:extLst>
            </p:cNvPr>
            <p:cNvGrpSpPr/>
            <p:nvPr/>
          </p:nvGrpSpPr>
          <p:grpSpPr>
            <a:xfrm>
              <a:off x="-1805205" y="794731"/>
              <a:ext cx="51722" cy="51911"/>
              <a:chOff x="-1805205" y="794731"/>
              <a:chExt cx="51722" cy="51911"/>
            </a:xfrm>
          </p:grpSpPr>
          <p:sp>
            <p:nvSpPr>
              <p:cNvPr id="35167" name="Freeform 35166">
                <a:extLst>
                  <a:ext uri="{FF2B5EF4-FFF2-40B4-BE49-F238E27FC236}">
                    <a16:creationId xmlns:a16="http://schemas.microsoft.com/office/drawing/2014/main" id="{97C4F8FF-9DDE-9713-B2FE-22254D33372B}"/>
                  </a:ext>
                </a:extLst>
              </p:cNvPr>
              <p:cNvSpPr/>
              <p:nvPr/>
            </p:nvSpPr>
            <p:spPr>
              <a:xfrm>
                <a:off x="-180520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68" name="Freeform 35167">
                <a:extLst>
                  <a:ext uri="{FF2B5EF4-FFF2-40B4-BE49-F238E27FC236}">
                    <a16:creationId xmlns:a16="http://schemas.microsoft.com/office/drawing/2014/main" id="{11E4E5AA-F308-49CE-B25F-262DE922D975}"/>
                  </a:ext>
                </a:extLst>
              </p:cNvPr>
              <p:cNvSpPr/>
              <p:nvPr/>
            </p:nvSpPr>
            <p:spPr>
              <a:xfrm>
                <a:off x="-177934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0" name="Graphic 45">
              <a:extLst>
                <a:ext uri="{FF2B5EF4-FFF2-40B4-BE49-F238E27FC236}">
                  <a16:creationId xmlns:a16="http://schemas.microsoft.com/office/drawing/2014/main" id="{EE31F33A-5DAA-C357-0ADA-C033414672C3}"/>
                </a:ext>
              </a:extLst>
            </p:cNvPr>
            <p:cNvGrpSpPr/>
            <p:nvPr/>
          </p:nvGrpSpPr>
          <p:grpSpPr>
            <a:xfrm>
              <a:off x="-1815379" y="794731"/>
              <a:ext cx="51818" cy="51911"/>
              <a:chOff x="-1815379" y="794731"/>
              <a:chExt cx="51818" cy="51911"/>
            </a:xfrm>
          </p:grpSpPr>
          <p:sp>
            <p:nvSpPr>
              <p:cNvPr id="35165" name="Freeform 35164">
                <a:extLst>
                  <a:ext uri="{FF2B5EF4-FFF2-40B4-BE49-F238E27FC236}">
                    <a16:creationId xmlns:a16="http://schemas.microsoft.com/office/drawing/2014/main" id="{22C14A80-39D2-B6BE-3DD0-FEFF96EC96E0}"/>
                  </a:ext>
                </a:extLst>
              </p:cNvPr>
              <p:cNvSpPr/>
              <p:nvPr/>
            </p:nvSpPr>
            <p:spPr>
              <a:xfrm>
                <a:off x="-181537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66" name="Freeform 35165">
                <a:extLst>
                  <a:ext uri="{FF2B5EF4-FFF2-40B4-BE49-F238E27FC236}">
                    <a16:creationId xmlns:a16="http://schemas.microsoft.com/office/drawing/2014/main" id="{4A8A1B7D-65C3-4269-9111-8F9D8FC69C0B}"/>
                  </a:ext>
                </a:extLst>
              </p:cNvPr>
              <p:cNvSpPr/>
              <p:nvPr/>
            </p:nvSpPr>
            <p:spPr>
              <a:xfrm>
                <a:off x="-178951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1" name="Graphic 45">
              <a:extLst>
                <a:ext uri="{FF2B5EF4-FFF2-40B4-BE49-F238E27FC236}">
                  <a16:creationId xmlns:a16="http://schemas.microsoft.com/office/drawing/2014/main" id="{E0391BE8-DD15-A48E-342E-DE2A616AFCA8}"/>
                </a:ext>
              </a:extLst>
            </p:cNvPr>
            <p:cNvGrpSpPr/>
            <p:nvPr/>
          </p:nvGrpSpPr>
          <p:grpSpPr>
            <a:xfrm>
              <a:off x="-1819752" y="794731"/>
              <a:ext cx="51722" cy="51911"/>
              <a:chOff x="-1819752" y="794731"/>
              <a:chExt cx="51722" cy="51911"/>
            </a:xfrm>
          </p:grpSpPr>
          <p:sp>
            <p:nvSpPr>
              <p:cNvPr id="35163" name="Freeform 35162">
                <a:extLst>
                  <a:ext uri="{FF2B5EF4-FFF2-40B4-BE49-F238E27FC236}">
                    <a16:creationId xmlns:a16="http://schemas.microsoft.com/office/drawing/2014/main" id="{D5F083B4-0689-D59F-8378-473159679767}"/>
                  </a:ext>
                </a:extLst>
              </p:cNvPr>
              <p:cNvSpPr/>
              <p:nvPr/>
            </p:nvSpPr>
            <p:spPr>
              <a:xfrm>
                <a:off x="-181975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64" name="Freeform 35163">
                <a:extLst>
                  <a:ext uri="{FF2B5EF4-FFF2-40B4-BE49-F238E27FC236}">
                    <a16:creationId xmlns:a16="http://schemas.microsoft.com/office/drawing/2014/main" id="{C33BBA20-2334-D5AF-3A76-739CD1086C77}"/>
                  </a:ext>
                </a:extLst>
              </p:cNvPr>
              <p:cNvSpPr/>
              <p:nvPr/>
            </p:nvSpPr>
            <p:spPr>
              <a:xfrm>
                <a:off x="-179389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2" name="Graphic 45">
              <a:extLst>
                <a:ext uri="{FF2B5EF4-FFF2-40B4-BE49-F238E27FC236}">
                  <a16:creationId xmlns:a16="http://schemas.microsoft.com/office/drawing/2014/main" id="{CC1E3998-8E1E-07F4-B8D6-1B5948249CF0}"/>
                </a:ext>
              </a:extLst>
            </p:cNvPr>
            <p:cNvGrpSpPr/>
            <p:nvPr/>
          </p:nvGrpSpPr>
          <p:grpSpPr>
            <a:xfrm>
              <a:off x="-1824506" y="794731"/>
              <a:ext cx="51818" cy="51911"/>
              <a:chOff x="-1824506" y="794731"/>
              <a:chExt cx="51818" cy="51911"/>
            </a:xfrm>
          </p:grpSpPr>
          <p:sp>
            <p:nvSpPr>
              <p:cNvPr id="35161" name="Freeform 35160">
                <a:extLst>
                  <a:ext uri="{FF2B5EF4-FFF2-40B4-BE49-F238E27FC236}">
                    <a16:creationId xmlns:a16="http://schemas.microsoft.com/office/drawing/2014/main" id="{AA59A0A4-C0F0-4E6A-EEF4-B6F1043E368E}"/>
                  </a:ext>
                </a:extLst>
              </p:cNvPr>
              <p:cNvSpPr/>
              <p:nvPr/>
            </p:nvSpPr>
            <p:spPr>
              <a:xfrm>
                <a:off x="-1824506"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62" name="Freeform 35161">
                <a:extLst>
                  <a:ext uri="{FF2B5EF4-FFF2-40B4-BE49-F238E27FC236}">
                    <a16:creationId xmlns:a16="http://schemas.microsoft.com/office/drawing/2014/main" id="{FEB85567-9C70-4FEE-64C8-97A9B1CA460E}"/>
                  </a:ext>
                </a:extLst>
              </p:cNvPr>
              <p:cNvSpPr/>
              <p:nvPr/>
            </p:nvSpPr>
            <p:spPr>
              <a:xfrm>
                <a:off x="-17985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3" name="Graphic 45">
              <a:extLst>
                <a:ext uri="{FF2B5EF4-FFF2-40B4-BE49-F238E27FC236}">
                  <a16:creationId xmlns:a16="http://schemas.microsoft.com/office/drawing/2014/main" id="{66B71B7A-6201-33E0-F82F-1F3C93CA7AFF}"/>
                </a:ext>
              </a:extLst>
            </p:cNvPr>
            <p:cNvGrpSpPr/>
            <p:nvPr/>
          </p:nvGrpSpPr>
          <p:grpSpPr>
            <a:xfrm>
              <a:off x="-1826788" y="794731"/>
              <a:ext cx="51722" cy="51911"/>
              <a:chOff x="-1826788" y="794731"/>
              <a:chExt cx="51722" cy="51911"/>
            </a:xfrm>
          </p:grpSpPr>
          <p:sp>
            <p:nvSpPr>
              <p:cNvPr id="35159" name="Freeform 35158">
                <a:extLst>
                  <a:ext uri="{FF2B5EF4-FFF2-40B4-BE49-F238E27FC236}">
                    <a16:creationId xmlns:a16="http://schemas.microsoft.com/office/drawing/2014/main" id="{36279A89-409E-CFF6-9184-8FD8D58F82FB}"/>
                  </a:ext>
                </a:extLst>
              </p:cNvPr>
              <p:cNvSpPr/>
              <p:nvPr/>
            </p:nvSpPr>
            <p:spPr>
              <a:xfrm>
                <a:off x="-182678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60" name="Freeform 35159">
                <a:extLst>
                  <a:ext uri="{FF2B5EF4-FFF2-40B4-BE49-F238E27FC236}">
                    <a16:creationId xmlns:a16="http://schemas.microsoft.com/office/drawing/2014/main" id="{1E42D351-C468-F821-5EE4-34F1A98837E1}"/>
                  </a:ext>
                </a:extLst>
              </p:cNvPr>
              <p:cNvSpPr/>
              <p:nvPr/>
            </p:nvSpPr>
            <p:spPr>
              <a:xfrm>
                <a:off x="-180092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4" name="Graphic 45">
              <a:extLst>
                <a:ext uri="{FF2B5EF4-FFF2-40B4-BE49-F238E27FC236}">
                  <a16:creationId xmlns:a16="http://schemas.microsoft.com/office/drawing/2014/main" id="{15EF9CC6-9B15-C295-A075-EE1DA719D41D}"/>
                </a:ext>
              </a:extLst>
            </p:cNvPr>
            <p:cNvGrpSpPr/>
            <p:nvPr/>
          </p:nvGrpSpPr>
          <p:grpSpPr>
            <a:xfrm>
              <a:off x="-1841240" y="794731"/>
              <a:ext cx="51722" cy="51911"/>
              <a:chOff x="-1841240" y="794731"/>
              <a:chExt cx="51722" cy="51911"/>
            </a:xfrm>
          </p:grpSpPr>
          <p:sp>
            <p:nvSpPr>
              <p:cNvPr id="35157" name="Freeform 35156">
                <a:extLst>
                  <a:ext uri="{FF2B5EF4-FFF2-40B4-BE49-F238E27FC236}">
                    <a16:creationId xmlns:a16="http://schemas.microsoft.com/office/drawing/2014/main" id="{C1ACDE58-430F-49F2-28F5-BDD970E01A08}"/>
                  </a:ext>
                </a:extLst>
              </p:cNvPr>
              <p:cNvSpPr/>
              <p:nvPr/>
            </p:nvSpPr>
            <p:spPr>
              <a:xfrm>
                <a:off x="-18412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58" name="Freeform 35157">
                <a:extLst>
                  <a:ext uri="{FF2B5EF4-FFF2-40B4-BE49-F238E27FC236}">
                    <a16:creationId xmlns:a16="http://schemas.microsoft.com/office/drawing/2014/main" id="{EC3EDAB4-CCA8-6AF4-35BB-997D84F997D1}"/>
                  </a:ext>
                </a:extLst>
              </p:cNvPr>
              <p:cNvSpPr/>
              <p:nvPr/>
            </p:nvSpPr>
            <p:spPr>
              <a:xfrm>
                <a:off x="-181537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5" name="Graphic 45">
              <a:extLst>
                <a:ext uri="{FF2B5EF4-FFF2-40B4-BE49-F238E27FC236}">
                  <a16:creationId xmlns:a16="http://schemas.microsoft.com/office/drawing/2014/main" id="{0B63CD0C-B612-250C-58D9-0C7A82C23EEF}"/>
                </a:ext>
              </a:extLst>
            </p:cNvPr>
            <p:cNvGrpSpPr/>
            <p:nvPr/>
          </p:nvGrpSpPr>
          <p:grpSpPr>
            <a:xfrm>
              <a:off x="-1845709" y="794731"/>
              <a:ext cx="51818" cy="51911"/>
              <a:chOff x="-1845709" y="794731"/>
              <a:chExt cx="51818" cy="51911"/>
            </a:xfrm>
          </p:grpSpPr>
          <p:sp>
            <p:nvSpPr>
              <p:cNvPr id="35155" name="Freeform 35154">
                <a:extLst>
                  <a:ext uri="{FF2B5EF4-FFF2-40B4-BE49-F238E27FC236}">
                    <a16:creationId xmlns:a16="http://schemas.microsoft.com/office/drawing/2014/main" id="{6F6D2732-1ACB-6209-EE28-912811000850}"/>
                  </a:ext>
                </a:extLst>
              </p:cNvPr>
              <p:cNvSpPr/>
              <p:nvPr/>
            </p:nvSpPr>
            <p:spPr>
              <a:xfrm>
                <a:off x="-184570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56" name="Freeform 35155">
                <a:extLst>
                  <a:ext uri="{FF2B5EF4-FFF2-40B4-BE49-F238E27FC236}">
                    <a16:creationId xmlns:a16="http://schemas.microsoft.com/office/drawing/2014/main" id="{BBBFF8D0-B57C-8E44-E261-DEDCA2716127}"/>
                  </a:ext>
                </a:extLst>
              </p:cNvPr>
              <p:cNvSpPr/>
              <p:nvPr/>
            </p:nvSpPr>
            <p:spPr>
              <a:xfrm>
                <a:off x="-181975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6" name="Graphic 45">
              <a:extLst>
                <a:ext uri="{FF2B5EF4-FFF2-40B4-BE49-F238E27FC236}">
                  <a16:creationId xmlns:a16="http://schemas.microsoft.com/office/drawing/2014/main" id="{DA2D1F1D-09BD-0667-1297-CBC6B041AA3B}"/>
                </a:ext>
              </a:extLst>
            </p:cNvPr>
            <p:cNvGrpSpPr/>
            <p:nvPr/>
          </p:nvGrpSpPr>
          <p:grpSpPr>
            <a:xfrm>
              <a:off x="-1848181" y="794731"/>
              <a:ext cx="51722" cy="51911"/>
              <a:chOff x="-1848181" y="794731"/>
              <a:chExt cx="51722" cy="51911"/>
            </a:xfrm>
          </p:grpSpPr>
          <p:sp>
            <p:nvSpPr>
              <p:cNvPr id="35153" name="Freeform 35152">
                <a:extLst>
                  <a:ext uri="{FF2B5EF4-FFF2-40B4-BE49-F238E27FC236}">
                    <a16:creationId xmlns:a16="http://schemas.microsoft.com/office/drawing/2014/main" id="{2B135257-92A2-5589-6A56-1D6592EAEBD0}"/>
                  </a:ext>
                </a:extLst>
              </p:cNvPr>
              <p:cNvSpPr/>
              <p:nvPr/>
            </p:nvSpPr>
            <p:spPr>
              <a:xfrm>
                <a:off x="-184818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54" name="Freeform 35153">
                <a:extLst>
                  <a:ext uri="{FF2B5EF4-FFF2-40B4-BE49-F238E27FC236}">
                    <a16:creationId xmlns:a16="http://schemas.microsoft.com/office/drawing/2014/main" id="{D67FAF66-3B36-4A88-908E-70C0FCEBB4B4}"/>
                  </a:ext>
                </a:extLst>
              </p:cNvPr>
              <p:cNvSpPr/>
              <p:nvPr/>
            </p:nvSpPr>
            <p:spPr>
              <a:xfrm>
                <a:off x="-182231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7" name="Graphic 45">
              <a:extLst>
                <a:ext uri="{FF2B5EF4-FFF2-40B4-BE49-F238E27FC236}">
                  <a16:creationId xmlns:a16="http://schemas.microsoft.com/office/drawing/2014/main" id="{13C96A7C-F35E-FD11-F1D8-C744DEA80237}"/>
                </a:ext>
              </a:extLst>
            </p:cNvPr>
            <p:cNvGrpSpPr/>
            <p:nvPr/>
          </p:nvGrpSpPr>
          <p:grpSpPr>
            <a:xfrm>
              <a:off x="-1858259" y="794731"/>
              <a:ext cx="51818" cy="51911"/>
              <a:chOff x="-1858259" y="794731"/>
              <a:chExt cx="51818" cy="51911"/>
            </a:xfrm>
          </p:grpSpPr>
          <p:sp>
            <p:nvSpPr>
              <p:cNvPr id="35151" name="Freeform 35150">
                <a:extLst>
                  <a:ext uri="{FF2B5EF4-FFF2-40B4-BE49-F238E27FC236}">
                    <a16:creationId xmlns:a16="http://schemas.microsoft.com/office/drawing/2014/main" id="{51D404D1-4D76-30EE-3833-8ADE6E304430}"/>
                  </a:ext>
                </a:extLst>
              </p:cNvPr>
              <p:cNvSpPr/>
              <p:nvPr/>
            </p:nvSpPr>
            <p:spPr>
              <a:xfrm>
                <a:off x="-185825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52" name="Freeform 35151">
                <a:extLst>
                  <a:ext uri="{FF2B5EF4-FFF2-40B4-BE49-F238E27FC236}">
                    <a16:creationId xmlns:a16="http://schemas.microsoft.com/office/drawing/2014/main" id="{1020F1F7-7852-7C15-43D6-19277F6ABCCF}"/>
                  </a:ext>
                </a:extLst>
              </p:cNvPr>
              <p:cNvSpPr/>
              <p:nvPr/>
            </p:nvSpPr>
            <p:spPr>
              <a:xfrm>
                <a:off x="-183239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8" name="Graphic 45">
              <a:extLst>
                <a:ext uri="{FF2B5EF4-FFF2-40B4-BE49-F238E27FC236}">
                  <a16:creationId xmlns:a16="http://schemas.microsoft.com/office/drawing/2014/main" id="{FD42EB8D-5F1A-9A3A-43B0-28E07B573F29}"/>
                </a:ext>
              </a:extLst>
            </p:cNvPr>
            <p:cNvGrpSpPr/>
            <p:nvPr/>
          </p:nvGrpSpPr>
          <p:grpSpPr>
            <a:xfrm>
              <a:off x="-1863298" y="794731"/>
              <a:ext cx="51722" cy="51911"/>
              <a:chOff x="-1863298" y="794731"/>
              <a:chExt cx="51722" cy="51911"/>
            </a:xfrm>
          </p:grpSpPr>
          <p:sp>
            <p:nvSpPr>
              <p:cNvPr id="35149" name="Freeform 35148">
                <a:extLst>
                  <a:ext uri="{FF2B5EF4-FFF2-40B4-BE49-F238E27FC236}">
                    <a16:creationId xmlns:a16="http://schemas.microsoft.com/office/drawing/2014/main" id="{CCDF30F6-D9DE-7948-21A2-45DE8C88AC5D}"/>
                  </a:ext>
                </a:extLst>
              </p:cNvPr>
              <p:cNvSpPr/>
              <p:nvPr/>
            </p:nvSpPr>
            <p:spPr>
              <a:xfrm>
                <a:off x="-186329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50" name="Freeform 35149">
                <a:extLst>
                  <a:ext uri="{FF2B5EF4-FFF2-40B4-BE49-F238E27FC236}">
                    <a16:creationId xmlns:a16="http://schemas.microsoft.com/office/drawing/2014/main" id="{AB55FF43-5C1F-32BE-9971-C7120A85436B}"/>
                  </a:ext>
                </a:extLst>
              </p:cNvPr>
              <p:cNvSpPr/>
              <p:nvPr/>
            </p:nvSpPr>
            <p:spPr>
              <a:xfrm>
                <a:off x="-183743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09" name="Graphic 45">
              <a:extLst>
                <a:ext uri="{FF2B5EF4-FFF2-40B4-BE49-F238E27FC236}">
                  <a16:creationId xmlns:a16="http://schemas.microsoft.com/office/drawing/2014/main" id="{6B6518AF-8800-EF79-6C0F-411363903C9F}"/>
                </a:ext>
              </a:extLst>
            </p:cNvPr>
            <p:cNvGrpSpPr/>
            <p:nvPr/>
          </p:nvGrpSpPr>
          <p:grpSpPr>
            <a:xfrm>
              <a:off x="-1873567" y="794731"/>
              <a:ext cx="51818" cy="51911"/>
              <a:chOff x="-1873567" y="794731"/>
              <a:chExt cx="51818" cy="51911"/>
            </a:xfrm>
          </p:grpSpPr>
          <p:sp>
            <p:nvSpPr>
              <p:cNvPr id="35147" name="Freeform 35146">
                <a:extLst>
                  <a:ext uri="{FF2B5EF4-FFF2-40B4-BE49-F238E27FC236}">
                    <a16:creationId xmlns:a16="http://schemas.microsoft.com/office/drawing/2014/main" id="{145207A6-2E7D-3465-D0A0-666963373B2C}"/>
                  </a:ext>
                </a:extLst>
              </p:cNvPr>
              <p:cNvSpPr/>
              <p:nvPr/>
            </p:nvSpPr>
            <p:spPr>
              <a:xfrm>
                <a:off x="-187356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48" name="Freeform 35147">
                <a:extLst>
                  <a:ext uri="{FF2B5EF4-FFF2-40B4-BE49-F238E27FC236}">
                    <a16:creationId xmlns:a16="http://schemas.microsoft.com/office/drawing/2014/main" id="{0AEE781A-AEAF-9D96-3091-F5FB4D99DFC4}"/>
                  </a:ext>
                </a:extLst>
              </p:cNvPr>
              <p:cNvSpPr/>
              <p:nvPr/>
            </p:nvSpPr>
            <p:spPr>
              <a:xfrm>
                <a:off x="-184770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0" name="Graphic 45">
              <a:extLst>
                <a:ext uri="{FF2B5EF4-FFF2-40B4-BE49-F238E27FC236}">
                  <a16:creationId xmlns:a16="http://schemas.microsoft.com/office/drawing/2014/main" id="{355654D9-70A6-AEBA-A410-BD0948AF3DA2}"/>
                </a:ext>
              </a:extLst>
            </p:cNvPr>
            <p:cNvGrpSpPr/>
            <p:nvPr/>
          </p:nvGrpSpPr>
          <p:grpSpPr>
            <a:xfrm>
              <a:off x="-1902566" y="794731"/>
              <a:ext cx="51722" cy="51911"/>
              <a:chOff x="-1902566" y="794731"/>
              <a:chExt cx="51722" cy="51911"/>
            </a:xfrm>
          </p:grpSpPr>
          <p:sp>
            <p:nvSpPr>
              <p:cNvPr id="35145" name="Freeform 35144">
                <a:extLst>
                  <a:ext uri="{FF2B5EF4-FFF2-40B4-BE49-F238E27FC236}">
                    <a16:creationId xmlns:a16="http://schemas.microsoft.com/office/drawing/2014/main" id="{9A8CEC36-6E77-2760-2300-DADE965796C1}"/>
                  </a:ext>
                </a:extLst>
              </p:cNvPr>
              <p:cNvSpPr/>
              <p:nvPr/>
            </p:nvSpPr>
            <p:spPr>
              <a:xfrm>
                <a:off x="-190256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46" name="Freeform 35145">
                <a:extLst>
                  <a:ext uri="{FF2B5EF4-FFF2-40B4-BE49-F238E27FC236}">
                    <a16:creationId xmlns:a16="http://schemas.microsoft.com/office/drawing/2014/main" id="{004F5AD6-974B-1ABE-756A-472BAFFB4A57}"/>
                  </a:ext>
                </a:extLst>
              </p:cNvPr>
              <p:cNvSpPr/>
              <p:nvPr/>
            </p:nvSpPr>
            <p:spPr>
              <a:xfrm>
                <a:off x="-187670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1" name="Graphic 45">
              <a:extLst>
                <a:ext uri="{FF2B5EF4-FFF2-40B4-BE49-F238E27FC236}">
                  <a16:creationId xmlns:a16="http://schemas.microsoft.com/office/drawing/2014/main" id="{6350D333-262C-B2F5-2257-C5371B4F14DC}"/>
                </a:ext>
              </a:extLst>
            </p:cNvPr>
            <p:cNvGrpSpPr/>
            <p:nvPr/>
          </p:nvGrpSpPr>
          <p:grpSpPr>
            <a:xfrm>
              <a:off x="-1936509" y="794731"/>
              <a:ext cx="51722" cy="51911"/>
              <a:chOff x="-1936509" y="794731"/>
              <a:chExt cx="51722" cy="51911"/>
            </a:xfrm>
          </p:grpSpPr>
          <p:sp>
            <p:nvSpPr>
              <p:cNvPr id="35143" name="Freeform 35142">
                <a:extLst>
                  <a:ext uri="{FF2B5EF4-FFF2-40B4-BE49-F238E27FC236}">
                    <a16:creationId xmlns:a16="http://schemas.microsoft.com/office/drawing/2014/main" id="{A0CAF9B0-4C3C-3106-E859-67540BB06F7D}"/>
                  </a:ext>
                </a:extLst>
              </p:cNvPr>
              <p:cNvSpPr/>
              <p:nvPr/>
            </p:nvSpPr>
            <p:spPr>
              <a:xfrm>
                <a:off x="-193650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44" name="Freeform 35143">
                <a:extLst>
                  <a:ext uri="{FF2B5EF4-FFF2-40B4-BE49-F238E27FC236}">
                    <a16:creationId xmlns:a16="http://schemas.microsoft.com/office/drawing/2014/main" id="{6CF3F5E4-9617-B1E7-1A1B-6E74E62CC83E}"/>
                  </a:ext>
                </a:extLst>
              </p:cNvPr>
              <p:cNvSpPr/>
              <p:nvPr/>
            </p:nvSpPr>
            <p:spPr>
              <a:xfrm>
                <a:off x="-191064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2" name="Graphic 45">
              <a:extLst>
                <a:ext uri="{FF2B5EF4-FFF2-40B4-BE49-F238E27FC236}">
                  <a16:creationId xmlns:a16="http://schemas.microsoft.com/office/drawing/2014/main" id="{0229AE45-CBAB-3835-BBC7-AC3360254863}"/>
                </a:ext>
              </a:extLst>
            </p:cNvPr>
            <p:cNvGrpSpPr/>
            <p:nvPr/>
          </p:nvGrpSpPr>
          <p:grpSpPr>
            <a:xfrm>
              <a:off x="-1941548" y="794731"/>
              <a:ext cx="51722" cy="51911"/>
              <a:chOff x="-1941548" y="794731"/>
              <a:chExt cx="51722" cy="51911"/>
            </a:xfrm>
          </p:grpSpPr>
          <p:sp>
            <p:nvSpPr>
              <p:cNvPr id="35141" name="Freeform 35140">
                <a:extLst>
                  <a:ext uri="{FF2B5EF4-FFF2-40B4-BE49-F238E27FC236}">
                    <a16:creationId xmlns:a16="http://schemas.microsoft.com/office/drawing/2014/main" id="{3A6F3F90-96DB-981B-ECF7-24E6EE51AF51}"/>
                  </a:ext>
                </a:extLst>
              </p:cNvPr>
              <p:cNvSpPr/>
              <p:nvPr/>
            </p:nvSpPr>
            <p:spPr>
              <a:xfrm>
                <a:off x="-194154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42" name="Freeform 35141">
                <a:extLst>
                  <a:ext uri="{FF2B5EF4-FFF2-40B4-BE49-F238E27FC236}">
                    <a16:creationId xmlns:a16="http://schemas.microsoft.com/office/drawing/2014/main" id="{021ED13C-4AED-76AB-CF53-AB4F6E6C5898}"/>
                  </a:ext>
                </a:extLst>
              </p:cNvPr>
              <p:cNvSpPr/>
              <p:nvPr/>
            </p:nvSpPr>
            <p:spPr>
              <a:xfrm>
                <a:off x="-191568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3" name="Graphic 45">
              <a:extLst>
                <a:ext uri="{FF2B5EF4-FFF2-40B4-BE49-F238E27FC236}">
                  <a16:creationId xmlns:a16="http://schemas.microsoft.com/office/drawing/2014/main" id="{EE895FE7-5A4E-C950-DD4B-071BBEF2D43F}"/>
                </a:ext>
              </a:extLst>
            </p:cNvPr>
            <p:cNvGrpSpPr/>
            <p:nvPr/>
          </p:nvGrpSpPr>
          <p:grpSpPr>
            <a:xfrm>
              <a:off x="-1951912" y="794731"/>
              <a:ext cx="51818" cy="51911"/>
              <a:chOff x="-1951912" y="794731"/>
              <a:chExt cx="51818" cy="51911"/>
            </a:xfrm>
          </p:grpSpPr>
          <p:sp>
            <p:nvSpPr>
              <p:cNvPr id="35139" name="Freeform 35138">
                <a:extLst>
                  <a:ext uri="{FF2B5EF4-FFF2-40B4-BE49-F238E27FC236}">
                    <a16:creationId xmlns:a16="http://schemas.microsoft.com/office/drawing/2014/main" id="{346E0BE7-0991-0C34-12F1-1C2D1699554C}"/>
                  </a:ext>
                </a:extLst>
              </p:cNvPr>
              <p:cNvSpPr/>
              <p:nvPr/>
            </p:nvSpPr>
            <p:spPr>
              <a:xfrm>
                <a:off x="-1951912"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40" name="Freeform 35139">
                <a:extLst>
                  <a:ext uri="{FF2B5EF4-FFF2-40B4-BE49-F238E27FC236}">
                    <a16:creationId xmlns:a16="http://schemas.microsoft.com/office/drawing/2014/main" id="{99373351-B595-9751-B18A-A87077152D13}"/>
                  </a:ext>
                </a:extLst>
              </p:cNvPr>
              <p:cNvSpPr/>
              <p:nvPr/>
            </p:nvSpPr>
            <p:spPr>
              <a:xfrm>
                <a:off x="-192595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4" name="Graphic 45">
              <a:extLst>
                <a:ext uri="{FF2B5EF4-FFF2-40B4-BE49-F238E27FC236}">
                  <a16:creationId xmlns:a16="http://schemas.microsoft.com/office/drawing/2014/main" id="{C3A94D5F-8D8A-3BEE-61BD-6B4915CDB73D}"/>
                </a:ext>
              </a:extLst>
            </p:cNvPr>
            <p:cNvGrpSpPr/>
            <p:nvPr/>
          </p:nvGrpSpPr>
          <p:grpSpPr>
            <a:xfrm>
              <a:off x="-1956761" y="794731"/>
              <a:ext cx="51818" cy="51911"/>
              <a:chOff x="-1956761" y="794731"/>
              <a:chExt cx="51818" cy="51911"/>
            </a:xfrm>
          </p:grpSpPr>
          <p:sp>
            <p:nvSpPr>
              <p:cNvPr id="35137" name="Freeform 35136">
                <a:extLst>
                  <a:ext uri="{FF2B5EF4-FFF2-40B4-BE49-F238E27FC236}">
                    <a16:creationId xmlns:a16="http://schemas.microsoft.com/office/drawing/2014/main" id="{63F9E22A-C2FE-AAF8-684A-9120F35B72D9}"/>
                  </a:ext>
                </a:extLst>
              </p:cNvPr>
              <p:cNvSpPr/>
              <p:nvPr/>
            </p:nvSpPr>
            <p:spPr>
              <a:xfrm>
                <a:off x="-1956761"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38" name="Freeform 35137">
                <a:extLst>
                  <a:ext uri="{FF2B5EF4-FFF2-40B4-BE49-F238E27FC236}">
                    <a16:creationId xmlns:a16="http://schemas.microsoft.com/office/drawing/2014/main" id="{89A1063B-B30B-2ED4-1DA8-9A63BF829FF7}"/>
                  </a:ext>
                </a:extLst>
              </p:cNvPr>
              <p:cNvSpPr/>
              <p:nvPr/>
            </p:nvSpPr>
            <p:spPr>
              <a:xfrm>
                <a:off x="-193090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5" name="Graphic 45">
              <a:extLst>
                <a:ext uri="{FF2B5EF4-FFF2-40B4-BE49-F238E27FC236}">
                  <a16:creationId xmlns:a16="http://schemas.microsoft.com/office/drawing/2014/main" id="{1ECC0B24-1D5D-2A6A-813D-61D744B683EF}"/>
                </a:ext>
              </a:extLst>
            </p:cNvPr>
            <p:cNvGrpSpPr/>
            <p:nvPr/>
          </p:nvGrpSpPr>
          <p:grpSpPr>
            <a:xfrm>
              <a:off x="-1972829" y="794731"/>
              <a:ext cx="51818" cy="51911"/>
              <a:chOff x="-1972829" y="794731"/>
              <a:chExt cx="51818" cy="51911"/>
            </a:xfrm>
          </p:grpSpPr>
          <p:sp>
            <p:nvSpPr>
              <p:cNvPr id="35135" name="Freeform 35134">
                <a:extLst>
                  <a:ext uri="{FF2B5EF4-FFF2-40B4-BE49-F238E27FC236}">
                    <a16:creationId xmlns:a16="http://schemas.microsoft.com/office/drawing/2014/main" id="{43B5F9AD-3444-F056-4921-1FC02915174C}"/>
                  </a:ext>
                </a:extLst>
              </p:cNvPr>
              <p:cNvSpPr/>
              <p:nvPr/>
            </p:nvSpPr>
            <p:spPr>
              <a:xfrm>
                <a:off x="-1972829"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36" name="Freeform 35135">
                <a:extLst>
                  <a:ext uri="{FF2B5EF4-FFF2-40B4-BE49-F238E27FC236}">
                    <a16:creationId xmlns:a16="http://schemas.microsoft.com/office/drawing/2014/main" id="{3C5F7C50-8DEC-4FD8-D512-DC92E53F6309}"/>
                  </a:ext>
                </a:extLst>
              </p:cNvPr>
              <p:cNvSpPr/>
              <p:nvPr/>
            </p:nvSpPr>
            <p:spPr>
              <a:xfrm>
                <a:off x="-19468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6" name="Graphic 45">
              <a:extLst>
                <a:ext uri="{FF2B5EF4-FFF2-40B4-BE49-F238E27FC236}">
                  <a16:creationId xmlns:a16="http://schemas.microsoft.com/office/drawing/2014/main" id="{28DFFF8D-C7A3-BFB2-8A01-2A36B114BE0C}"/>
                </a:ext>
              </a:extLst>
            </p:cNvPr>
            <p:cNvGrpSpPr/>
            <p:nvPr/>
          </p:nvGrpSpPr>
          <p:grpSpPr>
            <a:xfrm>
              <a:off x="-1983478" y="794731"/>
              <a:ext cx="51722" cy="51911"/>
              <a:chOff x="-1983478" y="794731"/>
              <a:chExt cx="51722" cy="51911"/>
            </a:xfrm>
          </p:grpSpPr>
          <p:sp>
            <p:nvSpPr>
              <p:cNvPr id="35133" name="Freeform 35132">
                <a:extLst>
                  <a:ext uri="{FF2B5EF4-FFF2-40B4-BE49-F238E27FC236}">
                    <a16:creationId xmlns:a16="http://schemas.microsoft.com/office/drawing/2014/main" id="{7206FBAA-A7B7-FFD3-8BF7-740F520A25E8}"/>
                  </a:ext>
                </a:extLst>
              </p:cNvPr>
              <p:cNvSpPr/>
              <p:nvPr/>
            </p:nvSpPr>
            <p:spPr>
              <a:xfrm>
                <a:off x="-198347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34" name="Freeform 35133">
                <a:extLst>
                  <a:ext uri="{FF2B5EF4-FFF2-40B4-BE49-F238E27FC236}">
                    <a16:creationId xmlns:a16="http://schemas.microsoft.com/office/drawing/2014/main" id="{9E35E454-A23C-65AF-D4C8-CB437382DBB4}"/>
                  </a:ext>
                </a:extLst>
              </p:cNvPr>
              <p:cNvSpPr/>
              <p:nvPr/>
            </p:nvSpPr>
            <p:spPr>
              <a:xfrm>
                <a:off x="-195761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7" name="Graphic 45">
              <a:extLst>
                <a:ext uri="{FF2B5EF4-FFF2-40B4-BE49-F238E27FC236}">
                  <a16:creationId xmlns:a16="http://schemas.microsoft.com/office/drawing/2014/main" id="{A85099F5-15C7-35D0-28FF-F5598F9110F9}"/>
                </a:ext>
              </a:extLst>
            </p:cNvPr>
            <p:cNvGrpSpPr/>
            <p:nvPr/>
          </p:nvGrpSpPr>
          <p:grpSpPr>
            <a:xfrm>
              <a:off x="-1992986" y="794731"/>
              <a:ext cx="51722" cy="51911"/>
              <a:chOff x="-1992986" y="794731"/>
              <a:chExt cx="51722" cy="51911"/>
            </a:xfrm>
          </p:grpSpPr>
          <p:sp>
            <p:nvSpPr>
              <p:cNvPr id="35131" name="Freeform 35130">
                <a:extLst>
                  <a:ext uri="{FF2B5EF4-FFF2-40B4-BE49-F238E27FC236}">
                    <a16:creationId xmlns:a16="http://schemas.microsoft.com/office/drawing/2014/main" id="{EB0EBD97-E86E-48D5-09A8-93995B8C720A}"/>
                  </a:ext>
                </a:extLst>
              </p:cNvPr>
              <p:cNvSpPr/>
              <p:nvPr/>
            </p:nvSpPr>
            <p:spPr>
              <a:xfrm>
                <a:off x="-199298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32" name="Freeform 35131">
                <a:extLst>
                  <a:ext uri="{FF2B5EF4-FFF2-40B4-BE49-F238E27FC236}">
                    <a16:creationId xmlns:a16="http://schemas.microsoft.com/office/drawing/2014/main" id="{32A949BC-BFA6-4142-A4FA-54B921703A7B}"/>
                  </a:ext>
                </a:extLst>
              </p:cNvPr>
              <p:cNvSpPr/>
              <p:nvPr/>
            </p:nvSpPr>
            <p:spPr>
              <a:xfrm>
                <a:off x="-196712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8" name="Graphic 45">
              <a:extLst>
                <a:ext uri="{FF2B5EF4-FFF2-40B4-BE49-F238E27FC236}">
                  <a16:creationId xmlns:a16="http://schemas.microsoft.com/office/drawing/2014/main" id="{B6F9760E-EF41-DC7C-AFD4-921587D90D22}"/>
                </a:ext>
              </a:extLst>
            </p:cNvPr>
            <p:cNvGrpSpPr/>
            <p:nvPr/>
          </p:nvGrpSpPr>
          <p:grpSpPr>
            <a:xfrm>
              <a:off x="-2002494" y="794731"/>
              <a:ext cx="51722" cy="51911"/>
              <a:chOff x="-2002494" y="794731"/>
              <a:chExt cx="51722" cy="51911"/>
            </a:xfrm>
          </p:grpSpPr>
          <p:sp>
            <p:nvSpPr>
              <p:cNvPr id="35129" name="Freeform 35128">
                <a:extLst>
                  <a:ext uri="{FF2B5EF4-FFF2-40B4-BE49-F238E27FC236}">
                    <a16:creationId xmlns:a16="http://schemas.microsoft.com/office/drawing/2014/main" id="{C1AE3217-438E-A0BB-0A95-4FFC7BF671E7}"/>
                  </a:ext>
                </a:extLst>
              </p:cNvPr>
              <p:cNvSpPr/>
              <p:nvPr/>
            </p:nvSpPr>
            <p:spPr>
              <a:xfrm>
                <a:off x="-200249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30" name="Freeform 35129">
                <a:extLst>
                  <a:ext uri="{FF2B5EF4-FFF2-40B4-BE49-F238E27FC236}">
                    <a16:creationId xmlns:a16="http://schemas.microsoft.com/office/drawing/2014/main" id="{D0C80293-9579-6C8F-7722-8406F26C331D}"/>
                  </a:ext>
                </a:extLst>
              </p:cNvPr>
              <p:cNvSpPr/>
              <p:nvPr/>
            </p:nvSpPr>
            <p:spPr>
              <a:xfrm>
                <a:off x="-197663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19" name="Graphic 45">
              <a:extLst>
                <a:ext uri="{FF2B5EF4-FFF2-40B4-BE49-F238E27FC236}">
                  <a16:creationId xmlns:a16="http://schemas.microsoft.com/office/drawing/2014/main" id="{F781C0A8-2DDF-C3F6-B677-B13B1E12E303}"/>
                </a:ext>
              </a:extLst>
            </p:cNvPr>
            <p:cNvGrpSpPr/>
            <p:nvPr/>
          </p:nvGrpSpPr>
          <p:grpSpPr>
            <a:xfrm>
              <a:off x="-2012002" y="794731"/>
              <a:ext cx="51722" cy="51911"/>
              <a:chOff x="-2012002" y="794731"/>
              <a:chExt cx="51722" cy="51911"/>
            </a:xfrm>
          </p:grpSpPr>
          <p:sp>
            <p:nvSpPr>
              <p:cNvPr id="35127" name="Freeform 35126">
                <a:extLst>
                  <a:ext uri="{FF2B5EF4-FFF2-40B4-BE49-F238E27FC236}">
                    <a16:creationId xmlns:a16="http://schemas.microsoft.com/office/drawing/2014/main" id="{6030A4B3-F2B7-D74C-75DE-D69F7FF12F74}"/>
                  </a:ext>
                </a:extLst>
              </p:cNvPr>
              <p:cNvSpPr/>
              <p:nvPr/>
            </p:nvSpPr>
            <p:spPr>
              <a:xfrm>
                <a:off x="-201200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28" name="Freeform 35127">
                <a:extLst>
                  <a:ext uri="{FF2B5EF4-FFF2-40B4-BE49-F238E27FC236}">
                    <a16:creationId xmlns:a16="http://schemas.microsoft.com/office/drawing/2014/main" id="{E5FFDAB4-65C8-645B-55F1-ECBC19E79A48}"/>
                  </a:ext>
                </a:extLst>
              </p:cNvPr>
              <p:cNvSpPr/>
              <p:nvPr/>
            </p:nvSpPr>
            <p:spPr>
              <a:xfrm>
                <a:off x="-198614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0" name="Graphic 45">
              <a:extLst>
                <a:ext uri="{FF2B5EF4-FFF2-40B4-BE49-F238E27FC236}">
                  <a16:creationId xmlns:a16="http://schemas.microsoft.com/office/drawing/2014/main" id="{06F181E6-E1D2-8DC8-905F-B849266C04B8}"/>
                </a:ext>
              </a:extLst>
            </p:cNvPr>
            <p:cNvGrpSpPr/>
            <p:nvPr/>
          </p:nvGrpSpPr>
          <p:grpSpPr>
            <a:xfrm>
              <a:off x="-2021510" y="794731"/>
              <a:ext cx="51722" cy="51911"/>
              <a:chOff x="-2021510" y="794731"/>
              <a:chExt cx="51722" cy="51911"/>
            </a:xfrm>
          </p:grpSpPr>
          <p:sp>
            <p:nvSpPr>
              <p:cNvPr id="35125" name="Freeform 35124">
                <a:extLst>
                  <a:ext uri="{FF2B5EF4-FFF2-40B4-BE49-F238E27FC236}">
                    <a16:creationId xmlns:a16="http://schemas.microsoft.com/office/drawing/2014/main" id="{EF6757C3-38BF-F11F-6E75-78406188EB6C}"/>
                  </a:ext>
                </a:extLst>
              </p:cNvPr>
              <p:cNvSpPr/>
              <p:nvPr/>
            </p:nvSpPr>
            <p:spPr>
              <a:xfrm>
                <a:off x="-202151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26" name="Freeform 35125">
                <a:extLst>
                  <a:ext uri="{FF2B5EF4-FFF2-40B4-BE49-F238E27FC236}">
                    <a16:creationId xmlns:a16="http://schemas.microsoft.com/office/drawing/2014/main" id="{E52DB189-F837-4246-69B4-9E24A48E1D3E}"/>
                  </a:ext>
                </a:extLst>
              </p:cNvPr>
              <p:cNvSpPr/>
              <p:nvPr/>
            </p:nvSpPr>
            <p:spPr>
              <a:xfrm>
                <a:off x="-199564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1" name="Graphic 45">
              <a:extLst>
                <a:ext uri="{FF2B5EF4-FFF2-40B4-BE49-F238E27FC236}">
                  <a16:creationId xmlns:a16="http://schemas.microsoft.com/office/drawing/2014/main" id="{CD697E35-4DA7-4F94-E713-4493FA47F45B}"/>
                </a:ext>
              </a:extLst>
            </p:cNvPr>
            <p:cNvGrpSpPr/>
            <p:nvPr/>
          </p:nvGrpSpPr>
          <p:grpSpPr>
            <a:xfrm>
              <a:off x="-2031018" y="794731"/>
              <a:ext cx="51722" cy="51911"/>
              <a:chOff x="-2031018" y="794731"/>
              <a:chExt cx="51722" cy="51911"/>
            </a:xfrm>
          </p:grpSpPr>
          <p:sp>
            <p:nvSpPr>
              <p:cNvPr id="35123" name="Freeform 35122">
                <a:extLst>
                  <a:ext uri="{FF2B5EF4-FFF2-40B4-BE49-F238E27FC236}">
                    <a16:creationId xmlns:a16="http://schemas.microsoft.com/office/drawing/2014/main" id="{8BE0A1B6-3FAA-F00A-4445-C827E3F7D309}"/>
                  </a:ext>
                </a:extLst>
              </p:cNvPr>
              <p:cNvSpPr/>
              <p:nvPr/>
            </p:nvSpPr>
            <p:spPr>
              <a:xfrm>
                <a:off x="-203101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24" name="Freeform 35123">
                <a:extLst>
                  <a:ext uri="{FF2B5EF4-FFF2-40B4-BE49-F238E27FC236}">
                    <a16:creationId xmlns:a16="http://schemas.microsoft.com/office/drawing/2014/main" id="{7CA478EB-462B-6283-1BE3-594E91DA6EAF}"/>
                  </a:ext>
                </a:extLst>
              </p:cNvPr>
              <p:cNvSpPr/>
              <p:nvPr/>
            </p:nvSpPr>
            <p:spPr>
              <a:xfrm>
                <a:off x="-200515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2" name="Graphic 45">
              <a:extLst>
                <a:ext uri="{FF2B5EF4-FFF2-40B4-BE49-F238E27FC236}">
                  <a16:creationId xmlns:a16="http://schemas.microsoft.com/office/drawing/2014/main" id="{BBB6E8E3-37FD-022B-5A24-847F2E57581C}"/>
                </a:ext>
              </a:extLst>
            </p:cNvPr>
            <p:cNvGrpSpPr/>
            <p:nvPr/>
          </p:nvGrpSpPr>
          <p:grpSpPr>
            <a:xfrm>
              <a:off x="-1988232" y="794731"/>
              <a:ext cx="51722" cy="51911"/>
              <a:chOff x="-1988232" y="794731"/>
              <a:chExt cx="51722" cy="51911"/>
            </a:xfrm>
          </p:grpSpPr>
          <p:sp>
            <p:nvSpPr>
              <p:cNvPr id="35121" name="Freeform 35120">
                <a:extLst>
                  <a:ext uri="{FF2B5EF4-FFF2-40B4-BE49-F238E27FC236}">
                    <a16:creationId xmlns:a16="http://schemas.microsoft.com/office/drawing/2014/main" id="{0AA10939-99B8-60C3-570C-E069ADFD356B}"/>
                  </a:ext>
                </a:extLst>
              </p:cNvPr>
              <p:cNvSpPr/>
              <p:nvPr/>
            </p:nvSpPr>
            <p:spPr>
              <a:xfrm>
                <a:off x="-198823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22" name="Freeform 35121">
                <a:extLst>
                  <a:ext uri="{FF2B5EF4-FFF2-40B4-BE49-F238E27FC236}">
                    <a16:creationId xmlns:a16="http://schemas.microsoft.com/office/drawing/2014/main" id="{B123B4A6-CA9A-ACE8-537C-A0B0B645FE03}"/>
                  </a:ext>
                </a:extLst>
              </p:cNvPr>
              <p:cNvSpPr/>
              <p:nvPr/>
            </p:nvSpPr>
            <p:spPr>
              <a:xfrm>
                <a:off x="-196237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3" name="Graphic 45">
              <a:extLst>
                <a:ext uri="{FF2B5EF4-FFF2-40B4-BE49-F238E27FC236}">
                  <a16:creationId xmlns:a16="http://schemas.microsoft.com/office/drawing/2014/main" id="{55CAC890-5150-1CA0-D36A-346FFCA9D8BC}"/>
                </a:ext>
              </a:extLst>
            </p:cNvPr>
            <p:cNvGrpSpPr/>
            <p:nvPr/>
          </p:nvGrpSpPr>
          <p:grpSpPr>
            <a:xfrm>
              <a:off x="-1997740" y="794731"/>
              <a:ext cx="51722" cy="51911"/>
              <a:chOff x="-1997740" y="794731"/>
              <a:chExt cx="51722" cy="51911"/>
            </a:xfrm>
          </p:grpSpPr>
          <p:sp>
            <p:nvSpPr>
              <p:cNvPr id="35119" name="Freeform 35118">
                <a:extLst>
                  <a:ext uri="{FF2B5EF4-FFF2-40B4-BE49-F238E27FC236}">
                    <a16:creationId xmlns:a16="http://schemas.microsoft.com/office/drawing/2014/main" id="{F481C294-107B-C6C2-3733-893073126034}"/>
                  </a:ext>
                </a:extLst>
              </p:cNvPr>
              <p:cNvSpPr/>
              <p:nvPr/>
            </p:nvSpPr>
            <p:spPr>
              <a:xfrm>
                <a:off x="-19977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20" name="Freeform 35119">
                <a:extLst>
                  <a:ext uri="{FF2B5EF4-FFF2-40B4-BE49-F238E27FC236}">
                    <a16:creationId xmlns:a16="http://schemas.microsoft.com/office/drawing/2014/main" id="{4F744ECD-07F7-6721-98BC-FD00A665C739}"/>
                  </a:ext>
                </a:extLst>
              </p:cNvPr>
              <p:cNvSpPr/>
              <p:nvPr/>
            </p:nvSpPr>
            <p:spPr>
              <a:xfrm>
                <a:off x="-197187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4" name="Graphic 45">
              <a:extLst>
                <a:ext uri="{FF2B5EF4-FFF2-40B4-BE49-F238E27FC236}">
                  <a16:creationId xmlns:a16="http://schemas.microsoft.com/office/drawing/2014/main" id="{DCE7E3FF-321A-597F-92AD-C7FCB234C855}"/>
                </a:ext>
              </a:extLst>
            </p:cNvPr>
            <p:cNvGrpSpPr/>
            <p:nvPr/>
          </p:nvGrpSpPr>
          <p:grpSpPr>
            <a:xfrm>
              <a:off x="-2007248" y="794731"/>
              <a:ext cx="51722" cy="51911"/>
              <a:chOff x="-2007248" y="794731"/>
              <a:chExt cx="51722" cy="51911"/>
            </a:xfrm>
          </p:grpSpPr>
          <p:sp>
            <p:nvSpPr>
              <p:cNvPr id="35117" name="Freeform 35116">
                <a:extLst>
                  <a:ext uri="{FF2B5EF4-FFF2-40B4-BE49-F238E27FC236}">
                    <a16:creationId xmlns:a16="http://schemas.microsoft.com/office/drawing/2014/main" id="{B8639D10-1012-17A7-8935-FDF8637D170B}"/>
                  </a:ext>
                </a:extLst>
              </p:cNvPr>
              <p:cNvSpPr/>
              <p:nvPr/>
            </p:nvSpPr>
            <p:spPr>
              <a:xfrm>
                <a:off x="-200724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18" name="Freeform 35117">
                <a:extLst>
                  <a:ext uri="{FF2B5EF4-FFF2-40B4-BE49-F238E27FC236}">
                    <a16:creationId xmlns:a16="http://schemas.microsoft.com/office/drawing/2014/main" id="{1B13CE39-F8B0-ACE6-AE94-25BFC3AE27BA}"/>
                  </a:ext>
                </a:extLst>
              </p:cNvPr>
              <p:cNvSpPr/>
              <p:nvPr/>
            </p:nvSpPr>
            <p:spPr>
              <a:xfrm>
                <a:off x="-198138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5" name="Graphic 45">
              <a:extLst>
                <a:ext uri="{FF2B5EF4-FFF2-40B4-BE49-F238E27FC236}">
                  <a16:creationId xmlns:a16="http://schemas.microsoft.com/office/drawing/2014/main" id="{E1E58C28-B88A-1E61-9152-2BA9ECCBB367}"/>
                </a:ext>
              </a:extLst>
            </p:cNvPr>
            <p:cNvGrpSpPr/>
            <p:nvPr/>
          </p:nvGrpSpPr>
          <p:grpSpPr>
            <a:xfrm>
              <a:off x="-2016756" y="794731"/>
              <a:ext cx="51722" cy="51911"/>
              <a:chOff x="-2016756" y="794731"/>
              <a:chExt cx="51722" cy="51911"/>
            </a:xfrm>
          </p:grpSpPr>
          <p:sp>
            <p:nvSpPr>
              <p:cNvPr id="35115" name="Freeform 35114">
                <a:extLst>
                  <a:ext uri="{FF2B5EF4-FFF2-40B4-BE49-F238E27FC236}">
                    <a16:creationId xmlns:a16="http://schemas.microsoft.com/office/drawing/2014/main" id="{C6EAE222-79B1-A369-DBF6-A2BFEFB74F65}"/>
                  </a:ext>
                </a:extLst>
              </p:cNvPr>
              <p:cNvSpPr/>
              <p:nvPr/>
            </p:nvSpPr>
            <p:spPr>
              <a:xfrm>
                <a:off x="-2016756"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16" name="Freeform 35115">
                <a:extLst>
                  <a:ext uri="{FF2B5EF4-FFF2-40B4-BE49-F238E27FC236}">
                    <a16:creationId xmlns:a16="http://schemas.microsoft.com/office/drawing/2014/main" id="{6E4E2DD7-0511-3FCA-651F-79A9D9287A80}"/>
                  </a:ext>
                </a:extLst>
              </p:cNvPr>
              <p:cNvSpPr/>
              <p:nvPr/>
            </p:nvSpPr>
            <p:spPr>
              <a:xfrm>
                <a:off x="-199089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6" name="Graphic 45">
              <a:extLst>
                <a:ext uri="{FF2B5EF4-FFF2-40B4-BE49-F238E27FC236}">
                  <a16:creationId xmlns:a16="http://schemas.microsoft.com/office/drawing/2014/main" id="{796D1DC0-459B-4092-FE88-92AC9E8B4DF9}"/>
                </a:ext>
              </a:extLst>
            </p:cNvPr>
            <p:cNvGrpSpPr/>
            <p:nvPr/>
          </p:nvGrpSpPr>
          <p:grpSpPr>
            <a:xfrm>
              <a:off x="-2026264" y="794731"/>
              <a:ext cx="51722" cy="51911"/>
              <a:chOff x="-2026264" y="794731"/>
              <a:chExt cx="51722" cy="51911"/>
            </a:xfrm>
          </p:grpSpPr>
          <p:sp>
            <p:nvSpPr>
              <p:cNvPr id="35113" name="Freeform 35112">
                <a:extLst>
                  <a:ext uri="{FF2B5EF4-FFF2-40B4-BE49-F238E27FC236}">
                    <a16:creationId xmlns:a16="http://schemas.microsoft.com/office/drawing/2014/main" id="{A0D16D05-0D67-4747-6C86-B158A309086D}"/>
                  </a:ext>
                </a:extLst>
              </p:cNvPr>
              <p:cNvSpPr/>
              <p:nvPr/>
            </p:nvSpPr>
            <p:spPr>
              <a:xfrm>
                <a:off x="-202626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14" name="Freeform 35113">
                <a:extLst>
                  <a:ext uri="{FF2B5EF4-FFF2-40B4-BE49-F238E27FC236}">
                    <a16:creationId xmlns:a16="http://schemas.microsoft.com/office/drawing/2014/main" id="{2444EDCF-8B6D-55C1-5E4C-7F2356167FDB}"/>
                  </a:ext>
                </a:extLst>
              </p:cNvPr>
              <p:cNvSpPr/>
              <p:nvPr/>
            </p:nvSpPr>
            <p:spPr>
              <a:xfrm>
                <a:off x="-200040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7" name="Graphic 45">
              <a:extLst>
                <a:ext uri="{FF2B5EF4-FFF2-40B4-BE49-F238E27FC236}">
                  <a16:creationId xmlns:a16="http://schemas.microsoft.com/office/drawing/2014/main" id="{DB8C9BC9-2695-3ABB-ED00-E54402490DCC}"/>
                </a:ext>
              </a:extLst>
            </p:cNvPr>
            <p:cNvGrpSpPr/>
            <p:nvPr/>
          </p:nvGrpSpPr>
          <p:grpSpPr>
            <a:xfrm>
              <a:off x="-2035772" y="794731"/>
              <a:ext cx="51722" cy="51911"/>
              <a:chOff x="-2035772" y="794731"/>
              <a:chExt cx="51722" cy="51911"/>
            </a:xfrm>
          </p:grpSpPr>
          <p:sp>
            <p:nvSpPr>
              <p:cNvPr id="35111" name="Freeform 35110">
                <a:extLst>
                  <a:ext uri="{FF2B5EF4-FFF2-40B4-BE49-F238E27FC236}">
                    <a16:creationId xmlns:a16="http://schemas.microsoft.com/office/drawing/2014/main" id="{2019678D-01DF-D0C4-3A6F-8B06223799DF}"/>
                  </a:ext>
                </a:extLst>
              </p:cNvPr>
              <p:cNvSpPr/>
              <p:nvPr/>
            </p:nvSpPr>
            <p:spPr>
              <a:xfrm>
                <a:off x="-203577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12" name="Freeform 35111">
                <a:extLst>
                  <a:ext uri="{FF2B5EF4-FFF2-40B4-BE49-F238E27FC236}">
                    <a16:creationId xmlns:a16="http://schemas.microsoft.com/office/drawing/2014/main" id="{0CEC4AF2-EECD-2055-6D44-2201BA0B1284}"/>
                  </a:ext>
                </a:extLst>
              </p:cNvPr>
              <p:cNvSpPr/>
              <p:nvPr/>
            </p:nvSpPr>
            <p:spPr>
              <a:xfrm>
                <a:off x="-200991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8" name="Graphic 45">
              <a:extLst>
                <a:ext uri="{FF2B5EF4-FFF2-40B4-BE49-F238E27FC236}">
                  <a16:creationId xmlns:a16="http://schemas.microsoft.com/office/drawing/2014/main" id="{B96EAEC7-8F94-2DFD-F204-DBA98CDAB4B5}"/>
                </a:ext>
              </a:extLst>
            </p:cNvPr>
            <p:cNvGrpSpPr/>
            <p:nvPr/>
          </p:nvGrpSpPr>
          <p:grpSpPr>
            <a:xfrm>
              <a:off x="-2071426" y="794731"/>
              <a:ext cx="51818" cy="51911"/>
              <a:chOff x="-2071426" y="794731"/>
              <a:chExt cx="51818" cy="51911"/>
            </a:xfrm>
          </p:grpSpPr>
          <p:sp>
            <p:nvSpPr>
              <p:cNvPr id="35109" name="Freeform 35108">
                <a:extLst>
                  <a:ext uri="{FF2B5EF4-FFF2-40B4-BE49-F238E27FC236}">
                    <a16:creationId xmlns:a16="http://schemas.microsoft.com/office/drawing/2014/main" id="{82869707-F65E-4B75-14DC-CAE206ADA321}"/>
                  </a:ext>
                </a:extLst>
              </p:cNvPr>
              <p:cNvSpPr/>
              <p:nvPr/>
            </p:nvSpPr>
            <p:spPr>
              <a:xfrm>
                <a:off x="-2071426"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10" name="Freeform 35109">
                <a:extLst>
                  <a:ext uri="{FF2B5EF4-FFF2-40B4-BE49-F238E27FC236}">
                    <a16:creationId xmlns:a16="http://schemas.microsoft.com/office/drawing/2014/main" id="{31D10C2C-81A8-C489-D4F4-CB2A7093EC23}"/>
                  </a:ext>
                </a:extLst>
              </p:cNvPr>
              <p:cNvSpPr/>
              <p:nvPr/>
            </p:nvSpPr>
            <p:spPr>
              <a:xfrm>
                <a:off x="-204547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29" name="Graphic 45">
              <a:extLst>
                <a:ext uri="{FF2B5EF4-FFF2-40B4-BE49-F238E27FC236}">
                  <a16:creationId xmlns:a16="http://schemas.microsoft.com/office/drawing/2014/main" id="{8D79F642-DBAD-FB81-D10C-4A1639782D09}"/>
                </a:ext>
              </a:extLst>
            </p:cNvPr>
            <p:cNvGrpSpPr/>
            <p:nvPr/>
          </p:nvGrpSpPr>
          <p:grpSpPr>
            <a:xfrm>
              <a:off x="-2076466" y="794731"/>
              <a:ext cx="51818" cy="51911"/>
              <a:chOff x="-2076466" y="794731"/>
              <a:chExt cx="51818" cy="51911"/>
            </a:xfrm>
          </p:grpSpPr>
          <p:sp>
            <p:nvSpPr>
              <p:cNvPr id="35107" name="Freeform 35106">
                <a:extLst>
                  <a:ext uri="{FF2B5EF4-FFF2-40B4-BE49-F238E27FC236}">
                    <a16:creationId xmlns:a16="http://schemas.microsoft.com/office/drawing/2014/main" id="{1DF68561-8240-1399-197E-24F13DE67E21}"/>
                  </a:ext>
                </a:extLst>
              </p:cNvPr>
              <p:cNvSpPr/>
              <p:nvPr/>
            </p:nvSpPr>
            <p:spPr>
              <a:xfrm>
                <a:off x="-2076466"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08" name="Freeform 35107">
                <a:extLst>
                  <a:ext uri="{FF2B5EF4-FFF2-40B4-BE49-F238E27FC236}">
                    <a16:creationId xmlns:a16="http://schemas.microsoft.com/office/drawing/2014/main" id="{B7B127EE-139F-D001-21E7-50C08F27B825}"/>
                  </a:ext>
                </a:extLst>
              </p:cNvPr>
              <p:cNvSpPr/>
              <p:nvPr/>
            </p:nvSpPr>
            <p:spPr>
              <a:xfrm>
                <a:off x="-20505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0" name="Graphic 45">
              <a:extLst>
                <a:ext uri="{FF2B5EF4-FFF2-40B4-BE49-F238E27FC236}">
                  <a16:creationId xmlns:a16="http://schemas.microsoft.com/office/drawing/2014/main" id="{4551F9D8-CFF3-F9A8-9532-5482A77F6C71}"/>
                </a:ext>
              </a:extLst>
            </p:cNvPr>
            <p:cNvGrpSpPr/>
            <p:nvPr/>
          </p:nvGrpSpPr>
          <p:grpSpPr>
            <a:xfrm>
              <a:off x="-2097763" y="794731"/>
              <a:ext cx="51722" cy="51911"/>
              <a:chOff x="-2097763" y="794731"/>
              <a:chExt cx="51722" cy="51911"/>
            </a:xfrm>
          </p:grpSpPr>
          <p:sp>
            <p:nvSpPr>
              <p:cNvPr id="35105" name="Freeform 35104">
                <a:extLst>
                  <a:ext uri="{FF2B5EF4-FFF2-40B4-BE49-F238E27FC236}">
                    <a16:creationId xmlns:a16="http://schemas.microsoft.com/office/drawing/2014/main" id="{A0CBC41F-372B-AB44-49B0-41E7F29E8F42}"/>
                  </a:ext>
                </a:extLst>
              </p:cNvPr>
              <p:cNvSpPr/>
              <p:nvPr/>
            </p:nvSpPr>
            <p:spPr>
              <a:xfrm>
                <a:off x="-209776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06" name="Freeform 35105">
                <a:extLst>
                  <a:ext uri="{FF2B5EF4-FFF2-40B4-BE49-F238E27FC236}">
                    <a16:creationId xmlns:a16="http://schemas.microsoft.com/office/drawing/2014/main" id="{28DD2458-D813-0207-FE9D-514AC3097AEA}"/>
                  </a:ext>
                </a:extLst>
              </p:cNvPr>
              <p:cNvSpPr/>
              <p:nvPr/>
            </p:nvSpPr>
            <p:spPr>
              <a:xfrm>
                <a:off x="-207190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1" name="Graphic 45">
              <a:extLst>
                <a:ext uri="{FF2B5EF4-FFF2-40B4-BE49-F238E27FC236}">
                  <a16:creationId xmlns:a16="http://schemas.microsoft.com/office/drawing/2014/main" id="{431CC66E-8368-C8A5-0BBB-3ACBC0FB6332}"/>
                </a:ext>
              </a:extLst>
            </p:cNvPr>
            <p:cNvGrpSpPr/>
            <p:nvPr/>
          </p:nvGrpSpPr>
          <p:grpSpPr>
            <a:xfrm>
              <a:off x="-2102327" y="794731"/>
              <a:ext cx="51818" cy="51911"/>
              <a:chOff x="-2102327" y="794731"/>
              <a:chExt cx="51818" cy="51911"/>
            </a:xfrm>
          </p:grpSpPr>
          <p:sp>
            <p:nvSpPr>
              <p:cNvPr id="35103" name="Freeform 35102">
                <a:extLst>
                  <a:ext uri="{FF2B5EF4-FFF2-40B4-BE49-F238E27FC236}">
                    <a16:creationId xmlns:a16="http://schemas.microsoft.com/office/drawing/2014/main" id="{32833F64-DC8F-953F-BC7F-D5114001E601}"/>
                  </a:ext>
                </a:extLst>
              </p:cNvPr>
              <p:cNvSpPr/>
              <p:nvPr/>
            </p:nvSpPr>
            <p:spPr>
              <a:xfrm>
                <a:off x="-210232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04" name="Freeform 35103">
                <a:extLst>
                  <a:ext uri="{FF2B5EF4-FFF2-40B4-BE49-F238E27FC236}">
                    <a16:creationId xmlns:a16="http://schemas.microsoft.com/office/drawing/2014/main" id="{9C312BF4-E6BE-B606-26E8-93C946051980}"/>
                  </a:ext>
                </a:extLst>
              </p:cNvPr>
              <p:cNvSpPr/>
              <p:nvPr/>
            </p:nvSpPr>
            <p:spPr>
              <a:xfrm>
                <a:off x="-207646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2" name="Graphic 45">
              <a:extLst>
                <a:ext uri="{FF2B5EF4-FFF2-40B4-BE49-F238E27FC236}">
                  <a16:creationId xmlns:a16="http://schemas.microsoft.com/office/drawing/2014/main" id="{76854C04-7E77-D6DF-067B-4223DF153961}"/>
                </a:ext>
              </a:extLst>
            </p:cNvPr>
            <p:cNvGrpSpPr/>
            <p:nvPr/>
          </p:nvGrpSpPr>
          <p:grpSpPr>
            <a:xfrm>
              <a:off x="-2113641" y="794731"/>
              <a:ext cx="51722" cy="51911"/>
              <a:chOff x="-2113641" y="794731"/>
              <a:chExt cx="51722" cy="51911"/>
            </a:xfrm>
          </p:grpSpPr>
          <p:sp>
            <p:nvSpPr>
              <p:cNvPr id="35101" name="Freeform 35100">
                <a:extLst>
                  <a:ext uri="{FF2B5EF4-FFF2-40B4-BE49-F238E27FC236}">
                    <a16:creationId xmlns:a16="http://schemas.microsoft.com/office/drawing/2014/main" id="{912A8F41-8130-69AC-3EBB-ABE62D070C50}"/>
                  </a:ext>
                </a:extLst>
              </p:cNvPr>
              <p:cNvSpPr/>
              <p:nvPr/>
            </p:nvSpPr>
            <p:spPr>
              <a:xfrm>
                <a:off x="-211364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02" name="Freeform 35101">
                <a:extLst>
                  <a:ext uri="{FF2B5EF4-FFF2-40B4-BE49-F238E27FC236}">
                    <a16:creationId xmlns:a16="http://schemas.microsoft.com/office/drawing/2014/main" id="{D68DC9B9-FB35-7F14-9F1F-58F00FFA97C0}"/>
                  </a:ext>
                </a:extLst>
              </p:cNvPr>
              <p:cNvSpPr/>
              <p:nvPr/>
            </p:nvSpPr>
            <p:spPr>
              <a:xfrm>
                <a:off x="-208778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3" name="Graphic 45">
              <a:extLst>
                <a:ext uri="{FF2B5EF4-FFF2-40B4-BE49-F238E27FC236}">
                  <a16:creationId xmlns:a16="http://schemas.microsoft.com/office/drawing/2014/main" id="{0C609CA4-0BBB-1EEB-0D9E-50EF4555A013}"/>
                </a:ext>
              </a:extLst>
            </p:cNvPr>
            <p:cNvGrpSpPr/>
            <p:nvPr/>
          </p:nvGrpSpPr>
          <p:grpSpPr>
            <a:xfrm>
              <a:off x="-2117540" y="794731"/>
              <a:ext cx="51722" cy="51911"/>
              <a:chOff x="-2117540" y="794731"/>
              <a:chExt cx="51722" cy="51911"/>
            </a:xfrm>
          </p:grpSpPr>
          <p:sp>
            <p:nvSpPr>
              <p:cNvPr id="35099" name="Freeform 35098">
                <a:extLst>
                  <a:ext uri="{FF2B5EF4-FFF2-40B4-BE49-F238E27FC236}">
                    <a16:creationId xmlns:a16="http://schemas.microsoft.com/office/drawing/2014/main" id="{EDD7DD3D-2F59-3C97-1618-125068C4C5DC}"/>
                  </a:ext>
                </a:extLst>
              </p:cNvPr>
              <p:cNvSpPr/>
              <p:nvPr/>
            </p:nvSpPr>
            <p:spPr>
              <a:xfrm>
                <a:off x="-211754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100" name="Freeform 35099">
                <a:extLst>
                  <a:ext uri="{FF2B5EF4-FFF2-40B4-BE49-F238E27FC236}">
                    <a16:creationId xmlns:a16="http://schemas.microsoft.com/office/drawing/2014/main" id="{AC70ABE5-710E-723A-C687-8E54B829BDA8}"/>
                  </a:ext>
                </a:extLst>
              </p:cNvPr>
              <p:cNvSpPr/>
              <p:nvPr/>
            </p:nvSpPr>
            <p:spPr>
              <a:xfrm>
                <a:off x="-209167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4" name="Graphic 45">
              <a:extLst>
                <a:ext uri="{FF2B5EF4-FFF2-40B4-BE49-F238E27FC236}">
                  <a16:creationId xmlns:a16="http://schemas.microsoft.com/office/drawing/2014/main" id="{39A6C13C-6A6C-FE9D-98E1-C2928811D66B}"/>
                </a:ext>
              </a:extLst>
            </p:cNvPr>
            <p:cNvGrpSpPr/>
            <p:nvPr/>
          </p:nvGrpSpPr>
          <p:grpSpPr>
            <a:xfrm>
              <a:off x="-2121438" y="794731"/>
              <a:ext cx="51722" cy="51911"/>
              <a:chOff x="-2121438" y="794731"/>
              <a:chExt cx="51722" cy="51911"/>
            </a:xfrm>
          </p:grpSpPr>
          <p:sp>
            <p:nvSpPr>
              <p:cNvPr id="35097" name="Freeform 35096">
                <a:extLst>
                  <a:ext uri="{FF2B5EF4-FFF2-40B4-BE49-F238E27FC236}">
                    <a16:creationId xmlns:a16="http://schemas.microsoft.com/office/drawing/2014/main" id="{AF7F05F9-61FB-B8BE-13CC-8B4879FB851F}"/>
                  </a:ext>
                </a:extLst>
              </p:cNvPr>
              <p:cNvSpPr/>
              <p:nvPr/>
            </p:nvSpPr>
            <p:spPr>
              <a:xfrm>
                <a:off x="-212143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98" name="Freeform 35097">
                <a:extLst>
                  <a:ext uri="{FF2B5EF4-FFF2-40B4-BE49-F238E27FC236}">
                    <a16:creationId xmlns:a16="http://schemas.microsoft.com/office/drawing/2014/main" id="{481F7898-81FF-845B-118C-155329A54934}"/>
                  </a:ext>
                </a:extLst>
              </p:cNvPr>
              <p:cNvSpPr/>
              <p:nvPr/>
            </p:nvSpPr>
            <p:spPr>
              <a:xfrm>
                <a:off x="-209557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5" name="Graphic 45">
              <a:extLst>
                <a:ext uri="{FF2B5EF4-FFF2-40B4-BE49-F238E27FC236}">
                  <a16:creationId xmlns:a16="http://schemas.microsoft.com/office/drawing/2014/main" id="{BDC68E1B-FB5D-1AD5-14AF-FA4FB8283B93}"/>
                </a:ext>
              </a:extLst>
            </p:cNvPr>
            <p:cNvGrpSpPr/>
            <p:nvPr/>
          </p:nvGrpSpPr>
          <p:grpSpPr>
            <a:xfrm>
              <a:off x="-2124671" y="794731"/>
              <a:ext cx="51722" cy="51911"/>
              <a:chOff x="-2124671" y="794731"/>
              <a:chExt cx="51722" cy="51911"/>
            </a:xfrm>
          </p:grpSpPr>
          <p:sp>
            <p:nvSpPr>
              <p:cNvPr id="35095" name="Freeform 35094">
                <a:extLst>
                  <a:ext uri="{FF2B5EF4-FFF2-40B4-BE49-F238E27FC236}">
                    <a16:creationId xmlns:a16="http://schemas.microsoft.com/office/drawing/2014/main" id="{8A5CF14C-D5B4-A69F-0E80-8ECBC5FA5B6D}"/>
                  </a:ext>
                </a:extLst>
              </p:cNvPr>
              <p:cNvSpPr/>
              <p:nvPr/>
            </p:nvSpPr>
            <p:spPr>
              <a:xfrm>
                <a:off x="-212467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96" name="Freeform 35095">
                <a:extLst>
                  <a:ext uri="{FF2B5EF4-FFF2-40B4-BE49-F238E27FC236}">
                    <a16:creationId xmlns:a16="http://schemas.microsoft.com/office/drawing/2014/main" id="{A93EAD1E-A904-1080-72B7-A2D8FD243322}"/>
                  </a:ext>
                </a:extLst>
              </p:cNvPr>
              <p:cNvSpPr/>
              <p:nvPr/>
            </p:nvSpPr>
            <p:spPr>
              <a:xfrm>
                <a:off x="-209880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6" name="Graphic 45">
              <a:extLst>
                <a:ext uri="{FF2B5EF4-FFF2-40B4-BE49-F238E27FC236}">
                  <a16:creationId xmlns:a16="http://schemas.microsoft.com/office/drawing/2014/main" id="{4705E02D-072F-6E34-93E8-59B90AF4E577}"/>
                </a:ext>
              </a:extLst>
            </p:cNvPr>
            <p:cNvGrpSpPr/>
            <p:nvPr/>
          </p:nvGrpSpPr>
          <p:grpSpPr>
            <a:xfrm>
              <a:off x="-2145017" y="794731"/>
              <a:ext cx="51722" cy="51911"/>
              <a:chOff x="-2145017" y="794731"/>
              <a:chExt cx="51722" cy="51911"/>
            </a:xfrm>
          </p:grpSpPr>
          <p:sp>
            <p:nvSpPr>
              <p:cNvPr id="35093" name="Freeform 35092">
                <a:extLst>
                  <a:ext uri="{FF2B5EF4-FFF2-40B4-BE49-F238E27FC236}">
                    <a16:creationId xmlns:a16="http://schemas.microsoft.com/office/drawing/2014/main" id="{0EA62B46-2BB1-126C-9351-816D26314BA5}"/>
                  </a:ext>
                </a:extLst>
              </p:cNvPr>
              <p:cNvSpPr/>
              <p:nvPr/>
            </p:nvSpPr>
            <p:spPr>
              <a:xfrm>
                <a:off x="-214501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94" name="Freeform 35093">
                <a:extLst>
                  <a:ext uri="{FF2B5EF4-FFF2-40B4-BE49-F238E27FC236}">
                    <a16:creationId xmlns:a16="http://schemas.microsoft.com/office/drawing/2014/main" id="{289325DD-E6C4-19D4-CAFE-37F333C86E80}"/>
                  </a:ext>
                </a:extLst>
              </p:cNvPr>
              <p:cNvSpPr/>
              <p:nvPr/>
            </p:nvSpPr>
            <p:spPr>
              <a:xfrm>
                <a:off x="-211915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7" name="Graphic 45">
              <a:extLst>
                <a:ext uri="{FF2B5EF4-FFF2-40B4-BE49-F238E27FC236}">
                  <a16:creationId xmlns:a16="http://schemas.microsoft.com/office/drawing/2014/main" id="{A54CC3BD-8E18-7BAA-2F83-6A6CE33AA188}"/>
                </a:ext>
              </a:extLst>
            </p:cNvPr>
            <p:cNvGrpSpPr/>
            <p:nvPr/>
          </p:nvGrpSpPr>
          <p:grpSpPr>
            <a:xfrm>
              <a:off x="-2171735" y="794731"/>
              <a:ext cx="51722" cy="51911"/>
              <a:chOff x="-2171735" y="794731"/>
              <a:chExt cx="51722" cy="51911"/>
            </a:xfrm>
          </p:grpSpPr>
          <p:sp>
            <p:nvSpPr>
              <p:cNvPr id="35091" name="Freeform 35090">
                <a:extLst>
                  <a:ext uri="{FF2B5EF4-FFF2-40B4-BE49-F238E27FC236}">
                    <a16:creationId xmlns:a16="http://schemas.microsoft.com/office/drawing/2014/main" id="{5986BD88-5778-09E5-D7A9-D0600461939D}"/>
                  </a:ext>
                </a:extLst>
              </p:cNvPr>
              <p:cNvSpPr/>
              <p:nvPr/>
            </p:nvSpPr>
            <p:spPr>
              <a:xfrm>
                <a:off x="-217173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92" name="Freeform 35091">
                <a:extLst>
                  <a:ext uri="{FF2B5EF4-FFF2-40B4-BE49-F238E27FC236}">
                    <a16:creationId xmlns:a16="http://schemas.microsoft.com/office/drawing/2014/main" id="{834C40B3-ED5A-3049-40DF-317533277F47}"/>
                  </a:ext>
                </a:extLst>
              </p:cNvPr>
              <p:cNvSpPr/>
              <p:nvPr/>
            </p:nvSpPr>
            <p:spPr>
              <a:xfrm>
                <a:off x="-21458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8" name="Graphic 45">
              <a:extLst>
                <a:ext uri="{FF2B5EF4-FFF2-40B4-BE49-F238E27FC236}">
                  <a16:creationId xmlns:a16="http://schemas.microsoft.com/office/drawing/2014/main" id="{8217553F-9533-FC3B-0E3B-E230DEDB03D7}"/>
                </a:ext>
              </a:extLst>
            </p:cNvPr>
            <p:cNvGrpSpPr/>
            <p:nvPr/>
          </p:nvGrpSpPr>
          <p:grpSpPr>
            <a:xfrm>
              <a:off x="-2166505" y="794731"/>
              <a:ext cx="51722" cy="51911"/>
              <a:chOff x="-2166505" y="794731"/>
              <a:chExt cx="51722" cy="51911"/>
            </a:xfrm>
          </p:grpSpPr>
          <p:sp>
            <p:nvSpPr>
              <p:cNvPr id="35089" name="Freeform 35088">
                <a:extLst>
                  <a:ext uri="{FF2B5EF4-FFF2-40B4-BE49-F238E27FC236}">
                    <a16:creationId xmlns:a16="http://schemas.microsoft.com/office/drawing/2014/main" id="{1A394A65-FFE1-224B-292D-EF0B56702D22}"/>
                  </a:ext>
                </a:extLst>
              </p:cNvPr>
              <p:cNvSpPr/>
              <p:nvPr/>
            </p:nvSpPr>
            <p:spPr>
              <a:xfrm>
                <a:off x="-216650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90" name="Freeform 35089">
                <a:extLst>
                  <a:ext uri="{FF2B5EF4-FFF2-40B4-BE49-F238E27FC236}">
                    <a16:creationId xmlns:a16="http://schemas.microsoft.com/office/drawing/2014/main" id="{E2334F9D-C835-2A81-3410-168A69262761}"/>
                  </a:ext>
                </a:extLst>
              </p:cNvPr>
              <p:cNvSpPr/>
              <p:nvPr/>
            </p:nvSpPr>
            <p:spPr>
              <a:xfrm>
                <a:off x="-214064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39" name="Graphic 45">
              <a:extLst>
                <a:ext uri="{FF2B5EF4-FFF2-40B4-BE49-F238E27FC236}">
                  <a16:creationId xmlns:a16="http://schemas.microsoft.com/office/drawing/2014/main" id="{13F2411E-67B2-4910-A427-FAEEBB41E6E0}"/>
                </a:ext>
              </a:extLst>
            </p:cNvPr>
            <p:cNvGrpSpPr/>
            <p:nvPr/>
          </p:nvGrpSpPr>
          <p:grpSpPr>
            <a:xfrm>
              <a:off x="-2180957" y="794731"/>
              <a:ext cx="51722" cy="51911"/>
              <a:chOff x="-2180957" y="794731"/>
              <a:chExt cx="51722" cy="51911"/>
            </a:xfrm>
          </p:grpSpPr>
          <p:sp>
            <p:nvSpPr>
              <p:cNvPr id="35087" name="Freeform 35086">
                <a:extLst>
                  <a:ext uri="{FF2B5EF4-FFF2-40B4-BE49-F238E27FC236}">
                    <a16:creationId xmlns:a16="http://schemas.microsoft.com/office/drawing/2014/main" id="{E25B2F94-D00F-3F6C-4B98-514CEBE65CE3}"/>
                  </a:ext>
                </a:extLst>
              </p:cNvPr>
              <p:cNvSpPr/>
              <p:nvPr/>
            </p:nvSpPr>
            <p:spPr>
              <a:xfrm>
                <a:off x="-218095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88" name="Freeform 35087">
                <a:extLst>
                  <a:ext uri="{FF2B5EF4-FFF2-40B4-BE49-F238E27FC236}">
                    <a16:creationId xmlns:a16="http://schemas.microsoft.com/office/drawing/2014/main" id="{7B1748C2-E6B9-31F4-D344-ED2EC824C3A9}"/>
                  </a:ext>
                </a:extLst>
              </p:cNvPr>
              <p:cNvSpPr/>
              <p:nvPr/>
            </p:nvSpPr>
            <p:spPr>
              <a:xfrm>
                <a:off x="-215509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0" name="Graphic 45">
              <a:extLst>
                <a:ext uri="{FF2B5EF4-FFF2-40B4-BE49-F238E27FC236}">
                  <a16:creationId xmlns:a16="http://schemas.microsoft.com/office/drawing/2014/main" id="{F9EA9CCC-5627-4F11-C44D-51DC15D5D38F}"/>
                </a:ext>
              </a:extLst>
            </p:cNvPr>
            <p:cNvGrpSpPr/>
            <p:nvPr/>
          </p:nvGrpSpPr>
          <p:grpSpPr>
            <a:xfrm>
              <a:off x="-2185711" y="794731"/>
              <a:ext cx="51722" cy="51911"/>
              <a:chOff x="-2185711" y="794731"/>
              <a:chExt cx="51722" cy="51911"/>
            </a:xfrm>
          </p:grpSpPr>
          <p:sp>
            <p:nvSpPr>
              <p:cNvPr id="35085" name="Freeform 35084">
                <a:extLst>
                  <a:ext uri="{FF2B5EF4-FFF2-40B4-BE49-F238E27FC236}">
                    <a16:creationId xmlns:a16="http://schemas.microsoft.com/office/drawing/2014/main" id="{E4D2E381-BA04-AFF0-353B-82D0BD2E7084}"/>
                  </a:ext>
                </a:extLst>
              </p:cNvPr>
              <p:cNvSpPr/>
              <p:nvPr/>
            </p:nvSpPr>
            <p:spPr>
              <a:xfrm>
                <a:off x="-21857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86" name="Freeform 35085">
                <a:extLst>
                  <a:ext uri="{FF2B5EF4-FFF2-40B4-BE49-F238E27FC236}">
                    <a16:creationId xmlns:a16="http://schemas.microsoft.com/office/drawing/2014/main" id="{13D55EFD-E75D-EBBF-4453-6918BCB7F675}"/>
                  </a:ext>
                </a:extLst>
              </p:cNvPr>
              <p:cNvSpPr/>
              <p:nvPr/>
            </p:nvSpPr>
            <p:spPr>
              <a:xfrm>
                <a:off x="-21598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1" name="Graphic 45">
              <a:extLst>
                <a:ext uri="{FF2B5EF4-FFF2-40B4-BE49-F238E27FC236}">
                  <a16:creationId xmlns:a16="http://schemas.microsoft.com/office/drawing/2014/main" id="{54431868-915B-3F5A-37AF-A4576A22D5D5}"/>
                </a:ext>
              </a:extLst>
            </p:cNvPr>
            <p:cNvGrpSpPr/>
            <p:nvPr/>
          </p:nvGrpSpPr>
          <p:grpSpPr>
            <a:xfrm>
              <a:off x="-2202065" y="794731"/>
              <a:ext cx="51722" cy="51911"/>
              <a:chOff x="-2202065" y="794731"/>
              <a:chExt cx="51722" cy="51911"/>
            </a:xfrm>
          </p:grpSpPr>
          <p:sp>
            <p:nvSpPr>
              <p:cNvPr id="35083" name="Freeform 35082">
                <a:extLst>
                  <a:ext uri="{FF2B5EF4-FFF2-40B4-BE49-F238E27FC236}">
                    <a16:creationId xmlns:a16="http://schemas.microsoft.com/office/drawing/2014/main" id="{C8802C17-83C3-4D17-3CB4-ADC8C540B294}"/>
                  </a:ext>
                </a:extLst>
              </p:cNvPr>
              <p:cNvSpPr/>
              <p:nvPr/>
            </p:nvSpPr>
            <p:spPr>
              <a:xfrm>
                <a:off x="-220206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84" name="Freeform 35083">
                <a:extLst>
                  <a:ext uri="{FF2B5EF4-FFF2-40B4-BE49-F238E27FC236}">
                    <a16:creationId xmlns:a16="http://schemas.microsoft.com/office/drawing/2014/main" id="{A07D1FAF-E760-B7EE-AD7E-1BBEBDAF1F2E}"/>
                  </a:ext>
                </a:extLst>
              </p:cNvPr>
              <p:cNvSpPr/>
              <p:nvPr/>
            </p:nvSpPr>
            <p:spPr>
              <a:xfrm>
                <a:off x="-217620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2" name="Graphic 45">
              <a:extLst>
                <a:ext uri="{FF2B5EF4-FFF2-40B4-BE49-F238E27FC236}">
                  <a16:creationId xmlns:a16="http://schemas.microsoft.com/office/drawing/2014/main" id="{A53C994E-A892-E61E-23BD-940C88835656}"/>
                </a:ext>
              </a:extLst>
            </p:cNvPr>
            <p:cNvGrpSpPr/>
            <p:nvPr/>
          </p:nvGrpSpPr>
          <p:grpSpPr>
            <a:xfrm>
              <a:off x="-2206819" y="794731"/>
              <a:ext cx="51722" cy="51911"/>
              <a:chOff x="-2206819" y="794731"/>
              <a:chExt cx="51722" cy="51911"/>
            </a:xfrm>
          </p:grpSpPr>
          <p:sp>
            <p:nvSpPr>
              <p:cNvPr id="35081" name="Freeform 35080">
                <a:extLst>
                  <a:ext uri="{FF2B5EF4-FFF2-40B4-BE49-F238E27FC236}">
                    <a16:creationId xmlns:a16="http://schemas.microsoft.com/office/drawing/2014/main" id="{ED2A30A5-6A24-D03B-536A-BE5F2C017642}"/>
                  </a:ext>
                </a:extLst>
              </p:cNvPr>
              <p:cNvSpPr/>
              <p:nvPr/>
            </p:nvSpPr>
            <p:spPr>
              <a:xfrm>
                <a:off x="-220681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82" name="Freeform 35081">
                <a:extLst>
                  <a:ext uri="{FF2B5EF4-FFF2-40B4-BE49-F238E27FC236}">
                    <a16:creationId xmlns:a16="http://schemas.microsoft.com/office/drawing/2014/main" id="{EF00682F-88C1-FFEC-1A18-3D661786F01A}"/>
                  </a:ext>
                </a:extLst>
              </p:cNvPr>
              <p:cNvSpPr/>
              <p:nvPr/>
            </p:nvSpPr>
            <p:spPr>
              <a:xfrm>
                <a:off x="-218095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3" name="Graphic 45">
              <a:extLst>
                <a:ext uri="{FF2B5EF4-FFF2-40B4-BE49-F238E27FC236}">
                  <a16:creationId xmlns:a16="http://schemas.microsoft.com/office/drawing/2014/main" id="{C099653D-072E-0034-8474-450B2A65D82C}"/>
                </a:ext>
              </a:extLst>
            </p:cNvPr>
            <p:cNvGrpSpPr/>
            <p:nvPr/>
          </p:nvGrpSpPr>
          <p:grpSpPr>
            <a:xfrm>
              <a:off x="-2218228" y="794731"/>
              <a:ext cx="51722" cy="51911"/>
              <a:chOff x="-2218228" y="794731"/>
              <a:chExt cx="51722" cy="51911"/>
            </a:xfrm>
          </p:grpSpPr>
          <p:sp>
            <p:nvSpPr>
              <p:cNvPr id="35079" name="Freeform 35078">
                <a:extLst>
                  <a:ext uri="{FF2B5EF4-FFF2-40B4-BE49-F238E27FC236}">
                    <a16:creationId xmlns:a16="http://schemas.microsoft.com/office/drawing/2014/main" id="{D956522D-CD36-9446-1A30-70FFCE6E10C6}"/>
                  </a:ext>
                </a:extLst>
              </p:cNvPr>
              <p:cNvSpPr/>
              <p:nvPr/>
            </p:nvSpPr>
            <p:spPr>
              <a:xfrm>
                <a:off x="-221822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80" name="Freeform 35079">
                <a:extLst>
                  <a:ext uri="{FF2B5EF4-FFF2-40B4-BE49-F238E27FC236}">
                    <a16:creationId xmlns:a16="http://schemas.microsoft.com/office/drawing/2014/main" id="{8FA64861-7812-249D-F17C-69544C95B34F}"/>
                  </a:ext>
                </a:extLst>
              </p:cNvPr>
              <p:cNvSpPr/>
              <p:nvPr/>
            </p:nvSpPr>
            <p:spPr>
              <a:xfrm>
                <a:off x="-219236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4" name="Graphic 45">
              <a:extLst>
                <a:ext uri="{FF2B5EF4-FFF2-40B4-BE49-F238E27FC236}">
                  <a16:creationId xmlns:a16="http://schemas.microsoft.com/office/drawing/2014/main" id="{D853B43F-A0ED-91C4-F8A5-6A9A3FB40BF8}"/>
                </a:ext>
              </a:extLst>
            </p:cNvPr>
            <p:cNvGrpSpPr/>
            <p:nvPr/>
          </p:nvGrpSpPr>
          <p:grpSpPr>
            <a:xfrm>
              <a:off x="-2222127" y="794731"/>
              <a:ext cx="51818" cy="51911"/>
              <a:chOff x="-2222127" y="794731"/>
              <a:chExt cx="51818" cy="51911"/>
            </a:xfrm>
          </p:grpSpPr>
          <p:sp>
            <p:nvSpPr>
              <p:cNvPr id="35077" name="Freeform 35076">
                <a:extLst>
                  <a:ext uri="{FF2B5EF4-FFF2-40B4-BE49-F238E27FC236}">
                    <a16:creationId xmlns:a16="http://schemas.microsoft.com/office/drawing/2014/main" id="{1BEC2807-FB85-3268-07F7-EBBFA3C8B2BE}"/>
                  </a:ext>
                </a:extLst>
              </p:cNvPr>
              <p:cNvSpPr/>
              <p:nvPr/>
            </p:nvSpPr>
            <p:spPr>
              <a:xfrm>
                <a:off x="-2222127"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78" name="Freeform 35077">
                <a:extLst>
                  <a:ext uri="{FF2B5EF4-FFF2-40B4-BE49-F238E27FC236}">
                    <a16:creationId xmlns:a16="http://schemas.microsoft.com/office/drawing/2014/main" id="{2DC17F6D-85BB-787F-826A-9420210BD6E0}"/>
                  </a:ext>
                </a:extLst>
              </p:cNvPr>
              <p:cNvSpPr/>
              <p:nvPr/>
            </p:nvSpPr>
            <p:spPr>
              <a:xfrm>
                <a:off x="-219626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5" name="Graphic 45">
              <a:extLst>
                <a:ext uri="{FF2B5EF4-FFF2-40B4-BE49-F238E27FC236}">
                  <a16:creationId xmlns:a16="http://schemas.microsoft.com/office/drawing/2014/main" id="{A0630D8C-8CE5-BBA2-2D10-1D06E1CF749A}"/>
                </a:ext>
              </a:extLst>
            </p:cNvPr>
            <p:cNvGrpSpPr/>
            <p:nvPr/>
          </p:nvGrpSpPr>
          <p:grpSpPr>
            <a:xfrm>
              <a:off x="-2225644" y="794731"/>
              <a:ext cx="51818" cy="51911"/>
              <a:chOff x="-2225644" y="794731"/>
              <a:chExt cx="51818" cy="51911"/>
            </a:xfrm>
          </p:grpSpPr>
          <p:sp>
            <p:nvSpPr>
              <p:cNvPr id="35075" name="Freeform 35074">
                <a:extLst>
                  <a:ext uri="{FF2B5EF4-FFF2-40B4-BE49-F238E27FC236}">
                    <a16:creationId xmlns:a16="http://schemas.microsoft.com/office/drawing/2014/main" id="{F2A94672-E2FC-AF81-3816-71844F092748}"/>
                  </a:ext>
                </a:extLst>
              </p:cNvPr>
              <p:cNvSpPr/>
              <p:nvPr/>
            </p:nvSpPr>
            <p:spPr>
              <a:xfrm>
                <a:off x="-2225644"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76" name="Freeform 35075">
                <a:extLst>
                  <a:ext uri="{FF2B5EF4-FFF2-40B4-BE49-F238E27FC236}">
                    <a16:creationId xmlns:a16="http://schemas.microsoft.com/office/drawing/2014/main" id="{0F339C48-A1CB-44A2-28AD-DEA236944475}"/>
                  </a:ext>
                </a:extLst>
              </p:cNvPr>
              <p:cNvSpPr/>
              <p:nvPr/>
            </p:nvSpPr>
            <p:spPr>
              <a:xfrm>
                <a:off x="-219968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6" name="Graphic 45">
              <a:extLst>
                <a:ext uri="{FF2B5EF4-FFF2-40B4-BE49-F238E27FC236}">
                  <a16:creationId xmlns:a16="http://schemas.microsoft.com/office/drawing/2014/main" id="{E050D12F-6183-34EB-8931-B4801703AAC0}"/>
                </a:ext>
              </a:extLst>
            </p:cNvPr>
            <p:cNvGrpSpPr/>
            <p:nvPr/>
          </p:nvGrpSpPr>
          <p:grpSpPr>
            <a:xfrm>
              <a:off x="-2228592" y="794731"/>
              <a:ext cx="51722" cy="51911"/>
              <a:chOff x="-2228592" y="794731"/>
              <a:chExt cx="51722" cy="51911"/>
            </a:xfrm>
          </p:grpSpPr>
          <p:sp>
            <p:nvSpPr>
              <p:cNvPr id="35073" name="Freeform 35072">
                <a:extLst>
                  <a:ext uri="{FF2B5EF4-FFF2-40B4-BE49-F238E27FC236}">
                    <a16:creationId xmlns:a16="http://schemas.microsoft.com/office/drawing/2014/main" id="{A9682EF0-C01C-8ADD-023B-5F3A1DA4A8EA}"/>
                  </a:ext>
                </a:extLst>
              </p:cNvPr>
              <p:cNvSpPr/>
              <p:nvPr/>
            </p:nvSpPr>
            <p:spPr>
              <a:xfrm>
                <a:off x="-222859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74" name="Freeform 35073">
                <a:extLst>
                  <a:ext uri="{FF2B5EF4-FFF2-40B4-BE49-F238E27FC236}">
                    <a16:creationId xmlns:a16="http://schemas.microsoft.com/office/drawing/2014/main" id="{A3FFB80F-899C-5048-4A5C-FF338A983B0A}"/>
                  </a:ext>
                </a:extLst>
              </p:cNvPr>
              <p:cNvSpPr/>
              <p:nvPr/>
            </p:nvSpPr>
            <p:spPr>
              <a:xfrm>
                <a:off x="-220273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7" name="Graphic 45">
              <a:extLst>
                <a:ext uri="{FF2B5EF4-FFF2-40B4-BE49-F238E27FC236}">
                  <a16:creationId xmlns:a16="http://schemas.microsoft.com/office/drawing/2014/main" id="{B5B40744-DEB3-9DB0-B517-1AB5C622386D}"/>
                </a:ext>
              </a:extLst>
            </p:cNvPr>
            <p:cNvGrpSpPr/>
            <p:nvPr/>
          </p:nvGrpSpPr>
          <p:grpSpPr>
            <a:xfrm>
              <a:off x="-2244185" y="794731"/>
              <a:ext cx="51818" cy="51911"/>
              <a:chOff x="-2244185" y="794731"/>
              <a:chExt cx="51818" cy="51911"/>
            </a:xfrm>
          </p:grpSpPr>
          <p:sp>
            <p:nvSpPr>
              <p:cNvPr id="35071" name="Freeform 35070">
                <a:extLst>
                  <a:ext uri="{FF2B5EF4-FFF2-40B4-BE49-F238E27FC236}">
                    <a16:creationId xmlns:a16="http://schemas.microsoft.com/office/drawing/2014/main" id="{4ECE2CCC-5F2D-5897-97F6-8BDEC1C6433E}"/>
                  </a:ext>
                </a:extLst>
              </p:cNvPr>
              <p:cNvSpPr/>
              <p:nvPr/>
            </p:nvSpPr>
            <p:spPr>
              <a:xfrm>
                <a:off x="-2244185"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72" name="Freeform 35071">
                <a:extLst>
                  <a:ext uri="{FF2B5EF4-FFF2-40B4-BE49-F238E27FC236}">
                    <a16:creationId xmlns:a16="http://schemas.microsoft.com/office/drawing/2014/main" id="{6E13C725-FF78-CD1C-EDD3-60BF13409A10}"/>
                  </a:ext>
                </a:extLst>
              </p:cNvPr>
              <p:cNvSpPr/>
              <p:nvPr/>
            </p:nvSpPr>
            <p:spPr>
              <a:xfrm>
                <a:off x="-221822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8" name="Graphic 45">
              <a:extLst>
                <a:ext uri="{FF2B5EF4-FFF2-40B4-BE49-F238E27FC236}">
                  <a16:creationId xmlns:a16="http://schemas.microsoft.com/office/drawing/2014/main" id="{791B4C4B-694A-DB4F-7A3D-545E70340AEC}"/>
                </a:ext>
              </a:extLst>
            </p:cNvPr>
            <p:cNvGrpSpPr/>
            <p:nvPr/>
          </p:nvGrpSpPr>
          <p:grpSpPr>
            <a:xfrm>
              <a:off x="-2254453" y="794731"/>
              <a:ext cx="51722" cy="51911"/>
              <a:chOff x="-2254453" y="794731"/>
              <a:chExt cx="51722" cy="51911"/>
            </a:xfrm>
          </p:grpSpPr>
          <p:sp>
            <p:nvSpPr>
              <p:cNvPr id="35069" name="Freeform 35068">
                <a:extLst>
                  <a:ext uri="{FF2B5EF4-FFF2-40B4-BE49-F238E27FC236}">
                    <a16:creationId xmlns:a16="http://schemas.microsoft.com/office/drawing/2014/main" id="{D20F5D58-C88A-3287-87DF-FC46017E4369}"/>
                  </a:ext>
                </a:extLst>
              </p:cNvPr>
              <p:cNvSpPr/>
              <p:nvPr/>
            </p:nvSpPr>
            <p:spPr>
              <a:xfrm>
                <a:off x="-225445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70" name="Freeform 35069">
                <a:extLst>
                  <a:ext uri="{FF2B5EF4-FFF2-40B4-BE49-F238E27FC236}">
                    <a16:creationId xmlns:a16="http://schemas.microsoft.com/office/drawing/2014/main" id="{875D27D2-D82F-397C-6586-ECD00B054D7E}"/>
                  </a:ext>
                </a:extLst>
              </p:cNvPr>
              <p:cNvSpPr/>
              <p:nvPr/>
            </p:nvSpPr>
            <p:spPr>
              <a:xfrm>
                <a:off x="-222859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49" name="Graphic 45">
              <a:extLst>
                <a:ext uri="{FF2B5EF4-FFF2-40B4-BE49-F238E27FC236}">
                  <a16:creationId xmlns:a16="http://schemas.microsoft.com/office/drawing/2014/main" id="{04AFF75A-4EA9-3082-1E32-91A4851CCD62}"/>
                </a:ext>
              </a:extLst>
            </p:cNvPr>
            <p:cNvGrpSpPr/>
            <p:nvPr/>
          </p:nvGrpSpPr>
          <p:grpSpPr>
            <a:xfrm>
              <a:off x="-2274990" y="794731"/>
              <a:ext cx="51722" cy="51911"/>
              <a:chOff x="-2274990" y="794731"/>
              <a:chExt cx="51722" cy="51911"/>
            </a:xfrm>
          </p:grpSpPr>
          <p:sp>
            <p:nvSpPr>
              <p:cNvPr id="35067" name="Freeform 35066">
                <a:extLst>
                  <a:ext uri="{FF2B5EF4-FFF2-40B4-BE49-F238E27FC236}">
                    <a16:creationId xmlns:a16="http://schemas.microsoft.com/office/drawing/2014/main" id="{AFD3BE2A-34C6-3E72-A974-2A16A36ADCFA}"/>
                  </a:ext>
                </a:extLst>
              </p:cNvPr>
              <p:cNvSpPr/>
              <p:nvPr/>
            </p:nvSpPr>
            <p:spPr>
              <a:xfrm>
                <a:off x="-227499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68" name="Freeform 35067">
                <a:extLst>
                  <a:ext uri="{FF2B5EF4-FFF2-40B4-BE49-F238E27FC236}">
                    <a16:creationId xmlns:a16="http://schemas.microsoft.com/office/drawing/2014/main" id="{3F3F203C-9773-C07D-66A0-E80265557180}"/>
                  </a:ext>
                </a:extLst>
              </p:cNvPr>
              <p:cNvSpPr/>
              <p:nvPr/>
            </p:nvSpPr>
            <p:spPr>
              <a:xfrm>
                <a:off x="-224912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0" name="Graphic 45">
              <a:extLst>
                <a:ext uri="{FF2B5EF4-FFF2-40B4-BE49-F238E27FC236}">
                  <a16:creationId xmlns:a16="http://schemas.microsoft.com/office/drawing/2014/main" id="{8E231E55-203B-16E7-9BC7-95712A46525B}"/>
                </a:ext>
              </a:extLst>
            </p:cNvPr>
            <p:cNvGrpSpPr/>
            <p:nvPr/>
          </p:nvGrpSpPr>
          <p:grpSpPr>
            <a:xfrm>
              <a:off x="-2280315" y="794731"/>
              <a:ext cx="51722" cy="51911"/>
              <a:chOff x="-2280315" y="794731"/>
              <a:chExt cx="51722" cy="51911"/>
            </a:xfrm>
          </p:grpSpPr>
          <p:sp>
            <p:nvSpPr>
              <p:cNvPr id="35065" name="Freeform 35064">
                <a:extLst>
                  <a:ext uri="{FF2B5EF4-FFF2-40B4-BE49-F238E27FC236}">
                    <a16:creationId xmlns:a16="http://schemas.microsoft.com/office/drawing/2014/main" id="{2D73CD88-EBFB-C53F-0955-784DA2091C67}"/>
                  </a:ext>
                </a:extLst>
              </p:cNvPr>
              <p:cNvSpPr/>
              <p:nvPr/>
            </p:nvSpPr>
            <p:spPr>
              <a:xfrm>
                <a:off x="-228031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66" name="Freeform 35065">
                <a:extLst>
                  <a:ext uri="{FF2B5EF4-FFF2-40B4-BE49-F238E27FC236}">
                    <a16:creationId xmlns:a16="http://schemas.microsoft.com/office/drawing/2014/main" id="{7F27C7F9-B8B6-384E-8551-626DDCA1ACE7}"/>
                  </a:ext>
                </a:extLst>
              </p:cNvPr>
              <p:cNvSpPr/>
              <p:nvPr/>
            </p:nvSpPr>
            <p:spPr>
              <a:xfrm>
                <a:off x="-225445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1" name="Graphic 45">
              <a:extLst>
                <a:ext uri="{FF2B5EF4-FFF2-40B4-BE49-F238E27FC236}">
                  <a16:creationId xmlns:a16="http://schemas.microsoft.com/office/drawing/2014/main" id="{D672E1AD-F389-21CE-CC0F-F097E62D89CC}"/>
                </a:ext>
              </a:extLst>
            </p:cNvPr>
            <p:cNvGrpSpPr/>
            <p:nvPr/>
          </p:nvGrpSpPr>
          <p:grpSpPr>
            <a:xfrm>
              <a:off x="-2300852" y="794731"/>
              <a:ext cx="51722" cy="51911"/>
              <a:chOff x="-2300852" y="794731"/>
              <a:chExt cx="51722" cy="51911"/>
            </a:xfrm>
          </p:grpSpPr>
          <p:sp>
            <p:nvSpPr>
              <p:cNvPr id="35063" name="Freeform 35062">
                <a:extLst>
                  <a:ext uri="{FF2B5EF4-FFF2-40B4-BE49-F238E27FC236}">
                    <a16:creationId xmlns:a16="http://schemas.microsoft.com/office/drawing/2014/main" id="{D19A0140-3871-A681-91A3-3211BE93491E}"/>
                  </a:ext>
                </a:extLst>
              </p:cNvPr>
              <p:cNvSpPr/>
              <p:nvPr/>
            </p:nvSpPr>
            <p:spPr>
              <a:xfrm>
                <a:off x="-2300852"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64" name="Freeform 35063">
                <a:extLst>
                  <a:ext uri="{FF2B5EF4-FFF2-40B4-BE49-F238E27FC236}">
                    <a16:creationId xmlns:a16="http://schemas.microsoft.com/office/drawing/2014/main" id="{844FAF0C-4FBD-A66A-1DF2-A90BD32AA62E}"/>
                  </a:ext>
                </a:extLst>
              </p:cNvPr>
              <p:cNvSpPr/>
              <p:nvPr/>
            </p:nvSpPr>
            <p:spPr>
              <a:xfrm>
                <a:off x="-227499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2" name="Graphic 45">
              <a:extLst>
                <a:ext uri="{FF2B5EF4-FFF2-40B4-BE49-F238E27FC236}">
                  <a16:creationId xmlns:a16="http://schemas.microsoft.com/office/drawing/2014/main" id="{1F42B19E-34C4-85F5-6D16-C234BDB694E6}"/>
                </a:ext>
              </a:extLst>
            </p:cNvPr>
            <p:cNvGrpSpPr/>
            <p:nvPr/>
          </p:nvGrpSpPr>
          <p:grpSpPr>
            <a:xfrm>
              <a:off x="-2312071" y="794731"/>
              <a:ext cx="51722" cy="51911"/>
              <a:chOff x="-2312071" y="794731"/>
              <a:chExt cx="51722" cy="51911"/>
            </a:xfrm>
          </p:grpSpPr>
          <p:sp>
            <p:nvSpPr>
              <p:cNvPr id="35061" name="Freeform 35060">
                <a:extLst>
                  <a:ext uri="{FF2B5EF4-FFF2-40B4-BE49-F238E27FC236}">
                    <a16:creationId xmlns:a16="http://schemas.microsoft.com/office/drawing/2014/main" id="{8336B596-88D8-5093-049C-B8B9DC8484AC}"/>
                  </a:ext>
                </a:extLst>
              </p:cNvPr>
              <p:cNvSpPr/>
              <p:nvPr/>
            </p:nvSpPr>
            <p:spPr>
              <a:xfrm>
                <a:off x="-231207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62" name="Freeform 35061">
                <a:extLst>
                  <a:ext uri="{FF2B5EF4-FFF2-40B4-BE49-F238E27FC236}">
                    <a16:creationId xmlns:a16="http://schemas.microsoft.com/office/drawing/2014/main" id="{A06C8E86-3D49-E7EC-FE17-00CB779095C7}"/>
                  </a:ext>
                </a:extLst>
              </p:cNvPr>
              <p:cNvSpPr/>
              <p:nvPr/>
            </p:nvSpPr>
            <p:spPr>
              <a:xfrm>
                <a:off x="-228621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3" name="Graphic 45">
              <a:extLst>
                <a:ext uri="{FF2B5EF4-FFF2-40B4-BE49-F238E27FC236}">
                  <a16:creationId xmlns:a16="http://schemas.microsoft.com/office/drawing/2014/main" id="{226BE391-D62B-FDD0-78E2-33ED13FA5880}"/>
                </a:ext>
              </a:extLst>
            </p:cNvPr>
            <p:cNvGrpSpPr/>
            <p:nvPr/>
          </p:nvGrpSpPr>
          <p:grpSpPr>
            <a:xfrm>
              <a:off x="-2348391" y="794731"/>
              <a:ext cx="51722" cy="51911"/>
              <a:chOff x="-2348391" y="794731"/>
              <a:chExt cx="51722" cy="51911"/>
            </a:xfrm>
          </p:grpSpPr>
          <p:sp>
            <p:nvSpPr>
              <p:cNvPr id="35059" name="Freeform 35058">
                <a:extLst>
                  <a:ext uri="{FF2B5EF4-FFF2-40B4-BE49-F238E27FC236}">
                    <a16:creationId xmlns:a16="http://schemas.microsoft.com/office/drawing/2014/main" id="{516AFB36-0717-5E76-E033-6F4B57D922D3}"/>
                  </a:ext>
                </a:extLst>
              </p:cNvPr>
              <p:cNvSpPr/>
              <p:nvPr/>
            </p:nvSpPr>
            <p:spPr>
              <a:xfrm>
                <a:off x="-234839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60" name="Freeform 35059">
                <a:extLst>
                  <a:ext uri="{FF2B5EF4-FFF2-40B4-BE49-F238E27FC236}">
                    <a16:creationId xmlns:a16="http://schemas.microsoft.com/office/drawing/2014/main" id="{8DD2D19E-EA79-21F5-F058-CDBC5A530757}"/>
                  </a:ext>
                </a:extLst>
              </p:cNvPr>
              <p:cNvSpPr/>
              <p:nvPr/>
            </p:nvSpPr>
            <p:spPr>
              <a:xfrm>
                <a:off x="-232253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4" name="Graphic 45">
              <a:extLst>
                <a:ext uri="{FF2B5EF4-FFF2-40B4-BE49-F238E27FC236}">
                  <a16:creationId xmlns:a16="http://schemas.microsoft.com/office/drawing/2014/main" id="{DB760522-E772-48FB-02E3-EA3796CEE7FC}"/>
                </a:ext>
              </a:extLst>
            </p:cNvPr>
            <p:cNvGrpSpPr/>
            <p:nvPr/>
          </p:nvGrpSpPr>
          <p:grpSpPr>
            <a:xfrm>
              <a:off x="-2357899" y="794731"/>
              <a:ext cx="51722" cy="51911"/>
              <a:chOff x="-2357899" y="794731"/>
              <a:chExt cx="51722" cy="51911"/>
            </a:xfrm>
          </p:grpSpPr>
          <p:sp>
            <p:nvSpPr>
              <p:cNvPr id="35057" name="Freeform 35056">
                <a:extLst>
                  <a:ext uri="{FF2B5EF4-FFF2-40B4-BE49-F238E27FC236}">
                    <a16:creationId xmlns:a16="http://schemas.microsoft.com/office/drawing/2014/main" id="{5047DDCB-494E-1D5A-27EB-FEAEA98557BB}"/>
                  </a:ext>
                </a:extLst>
              </p:cNvPr>
              <p:cNvSpPr/>
              <p:nvPr/>
            </p:nvSpPr>
            <p:spPr>
              <a:xfrm>
                <a:off x="-235789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58" name="Freeform 35057">
                <a:extLst>
                  <a:ext uri="{FF2B5EF4-FFF2-40B4-BE49-F238E27FC236}">
                    <a16:creationId xmlns:a16="http://schemas.microsoft.com/office/drawing/2014/main" id="{9570BA5C-C7A2-54A6-33D6-605248D90BB2}"/>
                  </a:ext>
                </a:extLst>
              </p:cNvPr>
              <p:cNvSpPr/>
              <p:nvPr/>
            </p:nvSpPr>
            <p:spPr>
              <a:xfrm>
                <a:off x="-233203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5" name="Graphic 45">
              <a:extLst>
                <a:ext uri="{FF2B5EF4-FFF2-40B4-BE49-F238E27FC236}">
                  <a16:creationId xmlns:a16="http://schemas.microsoft.com/office/drawing/2014/main" id="{996DB523-80FD-DFF0-49E6-28167C2F53AB}"/>
                </a:ext>
              </a:extLst>
            </p:cNvPr>
            <p:cNvGrpSpPr/>
            <p:nvPr/>
          </p:nvGrpSpPr>
          <p:grpSpPr>
            <a:xfrm>
              <a:off x="-2367407" y="794731"/>
              <a:ext cx="51722" cy="51911"/>
              <a:chOff x="-2367407" y="794731"/>
              <a:chExt cx="51722" cy="51911"/>
            </a:xfrm>
          </p:grpSpPr>
          <p:sp>
            <p:nvSpPr>
              <p:cNvPr id="35055" name="Freeform 35054">
                <a:extLst>
                  <a:ext uri="{FF2B5EF4-FFF2-40B4-BE49-F238E27FC236}">
                    <a16:creationId xmlns:a16="http://schemas.microsoft.com/office/drawing/2014/main" id="{C46EA500-D2F6-9480-D898-8BBD0EA65BCE}"/>
                  </a:ext>
                </a:extLst>
              </p:cNvPr>
              <p:cNvSpPr/>
              <p:nvPr/>
            </p:nvSpPr>
            <p:spPr>
              <a:xfrm>
                <a:off x="-236740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56" name="Freeform 35055">
                <a:extLst>
                  <a:ext uri="{FF2B5EF4-FFF2-40B4-BE49-F238E27FC236}">
                    <a16:creationId xmlns:a16="http://schemas.microsoft.com/office/drawing/2014/main" id="{200FA272-CE87-24FC-F241-5110CD8F5BB2}"/>
                  </a:ext>
                </a:extLst>
              </p:cNvPr>
              <p:cNvSpPr/>
              <p:nvPr/>
            </p:nvSpPr>
            <p:spPr>
              <a:xfrm>
                <a:off x="-234154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6" name="Graphic 45">
              <a:extLst>
                <a:ext uri="{FF2B5EF4-FFF2-40B4-BE49-F238E27FC236}">
                  <a16:creationId xmlns:a16="http://schemas.microsoft.com/office/drawing/2014/main" id="{EFB4D0CB-0C4B-1107-D368-ABFFDE97C044}"/>
                </a:ext>
              </a:extLst>
            </p:cNvPr>
            <p:cNvGrpSpPr/>
            <p:nvPr/>
          </p:nvGrpSpPr>
          <p:grpSpPr>
            <a:xfrm>
              <a:off x="-2376915" y="794731"/>
              <a:ext cx="51722" cy="51911"/>
              <a:chOff x="-2376915" y="794731"/>
              <a:chExt cx="51722" cy="51911"/>
            </a:xfrm>
          </p:grpSpPr>
          <p:sp>
            <p:nvSpPr>
              <p:cNvPr id="35053" name="Freeform 35052">
                <a:extLst>
                  <a:ext uri="{FF2B5EF4-FFF2-40B4-BE49-F238E27FC236}">
                    <a16:creationId xmlns:a16="http://schemas.microsoft.com/office/drawing/2014/main" id="{F6A12532-5C31-D2AD-C101-9BB7F31E0A6F}"/>
                  </a:ext>
                </a:extLst>
              </p:cNvPr>
              <p:cNvSpPr/>
              <p:nvPr/>
            </p:nvSpPr>
            <p:spPr>
              <a:xfrm>
                <a:off x="-237691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54" name="Freeform 35053">
                <a:extLst>
                  <a:ext uri="{FF2B5EF4-FFF2-40B4-BE49-F238E27FC236}">
                    <a16:creationId xmlns:a16="http://schemas.microsoft.com/office/drawing/2014/main" id="{5012147C-46CD-1EFA-E0F1-F29E36F983C2}"/>
                  </a:ext>
                </a:extLst>
              </p:cNvPr>
              <p:cNvSpPr/>
              <p:nvPr/>
            </p:nvSpPr>
            <p:spPr>
              <a:xfrm>
                <a:off x="-235105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7" name="Graphic 45">
              <a:extLst>
                <a:ext uri="{FF2B5EF4-FFF2-40B4-BE49-F238E27FC236}">
                  <a16:creationId xmlns:a16="http://schemas.microsoft.com/office/drawing/2014/main" id="{0F575B33-458D-3EEE-C0EB-EA0847337388}"/>
                </a:ext>
              </a:extLst>
            </p:cNvPr>
            <p:cNvGrpSpPr/>
            <p:nvPr/>
          </p:nvGrpSpPr>
          <p:grpSpPr>
            <a:xfrm>
              <a:off x="-2353145" y="794731"/>
              <a:ext cx="51722" cy="51911"/>
              <a:chOff x="-2353145" y="794731"/>
              <a:chExt cx="51722" cy="51911"/>
            </a:xfrm>
          </p:grpSpPr>
          <p:sp>
            <p:nvSpPr>
              <p:cNvPr id="35051" name="Freeform 35050">
                <a:extLst>
                  <a:ext uri="{FF2B5EF4-FFF2-40B4-BE49-F238E27FC236}">
                    <a16:creationId xmlns:a16="http://schemas.microsoft.com/office/drawing/2014/main" id="{E9541FF6-B522-80C2-3881-0730A0A6A554}"/>
                  </a:ext>
                </a:extLst>
              </p:cNvPr>
              <p:cNvSpPr/>
              <p:nvPr/>
            </p:nvSpPr>
            <p:spPr>
              <a:xfrm>
                <a:off x="-235314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52" name="Freeform 35051">
                <a:extLst>
                  <a:ext uri="{FF2B5EF4-FFF2-40B4-BE49-F238E27FC236}">
                    <a16:creationId xmlns:a16="http://schemas.microsoft.com/office/drawing/2014/main" id="{E6FFD6BF-41B1-79C4-01B4-CFCFBAF5AC65}"/>
                  </a:ext>
                </a:extLst>
              </p:cNvPr>
              <p:cNvSpPr/>
              <p:nvPr/>
            </p:nvSpPr>
            <p:spPr>
              <a:xfrm>
                <a:off x="-232728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8" name="Graphic 45">
              <a:extLst>
                <a:ext uri="{FF2B5EF4-FFF2-40B4-BE49-F238E27FC236}">
                  <a16:creationId xmlns:a16="http://schemas.microsoft.com/office/drawing/2014/main" id="{F0FDC975-CAB4-B0E7-49B0-58C22DF5F65F}"/>
                </a:ext>
              </a:extLst>
            </p:cNvPr>
            <p:cNvGrpSpPr/>
            <p:nvPr/>
          </p:nvGrpSpPr>
          <p:grpSpPr>
            <a:xfrm>
              <a:off x="-2362653" y="794731"/>
              <a:ext cx="51722" cy="51911"/>
              <a:chOff x="-2362653" y="794731"/>
              <a:chExt cx="51722" cy="51911"/>
            </a:xfrm>
          </p:grpSpPr>
          <p:sp>
            <p:nvSpPr>
              <p:cNvPr id="35049" name="Freeform 35048">
                <a:extLst>
                  <a:ext uri="{FF2B5EF4-FFF2-40B4-BE49-F238E27FC236}">
                    <a16:creationId xmlns:a16="http://schemas.microsoft.com/office/drawing/2014/main" id="{E44F96B0-B3CD-A2B7-3D99-AC52FCAC89A5}"/>
                  </a:ext>
                </a:extLst>
              </p:cNvPr>
              <p:cNvSpPr/>
              <p:nvPr/>
            </p:nvSpPr>
            <p:spPr>
              <a:xfrm>
                <a:off x="-236265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50" name="Freeform 35049">
                <a:extLst>
                  <a:ext uri="{FF2B5EF4-FFF2-40B4-BE49-F238E27FC236}">
                    <a16:creationId xmlns:a16="http://schemas.microsoft.com/office/drawing/2014/main" id="{256A95A2-F6AF-751B-C134-93AFC44FD522}"/>
                  </a:ext>
                </a:extLst>
              </p:cNvPr>
              <p:cNvSpPr/>
              <p:nvPr/>
            </p:nvSpPr>
            <p:spPr>
              <a:xfrm>
                <a:off x="-2336792"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59" name="Graphic 45">
              <a:extLst>
                <a:ext uri="{FF2B5EF4-FFF2-40B4-BE49-F238E27FC236}">
                  <a16:creationId xmlns:a16="http://schemas.microsoft.com/office/drawing/2014/main" id="{6855CF07-9112-310B-C7E0-BFB858C09EA4}"/>
                </a:ext>
              </a:extLst>
            </p:cNvPr>
            <p:cNvGrpSpPr/>
            <p:nvPr/>
          </p:nvGrpSpPr>
          <p:grpSpPr>
            <a:xfrm>
              <a:off x="-2372161" y="794731"/>
              <a:ext cx="51722" cy="51911"/>
              <a:chOff x="-2372161" y="794731"/>
              <a:chExt cx="51722" cy="51911"/>
            </a:xfrm>
          </p:grpSpPr>
          <p:sp>
            <p:nvSpPr>
              <p:cNvPr id="35047" name="Freeform 35046">
                <a:extLst>
                  <a:ext uri="{FF2B5EF4-FFF2-40B4-BE49-F238E27FC236}">
                    <a16:creationId xmlns:a16="http://schemas.microsoft.com/office/drawing/2014/main" id="{0DCC8C1C-6931-78F9-166A-72308716D9BD}"/>
                  </a:ext>
                </a:extLst>
              </p:cNvPr>
              <p:cNvSpPr/>
              <p:nvPr/>
            </p:nvSpPr>
            <p:spPr>
              <a:xfrm>
                <a:off x="-237216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48" name="Freeform 35047">
                <a:extLst>
                  <a:ext uri="{FF2B5EF4-FFF2-40B4-BE49-F238E27FC236}">
                    <a16:creationId xmlns:a16="http://schemas.microsoft.com/office/drawing/2014/main" id="{77E8CD96-4AE5-F6C8-8030-778D3D41EB87}"/>
                  </a:ext>
                </a:extLst>
              </p:cNvPr>
              <p:cNvSpPr/>
              <p:nvPr/>
            </p:nvSpPr>
            <p:spPr>
              <a:xfrm>
                <a:off x="-234630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0" name="Graphic 45">
              <a:extLst>
                <a:ext uri="{FF2B5EF4-FFF2-40B4-BE49-F238E27FC236}">
                  <a16:creationId xmlns:a16="http://schemas.microsoft.com/office/drawing/2014/main" id="{FC9F1C7F-0C22-A1B2-735F-8FD5545B9D0C}"/>
                </a:ext>
              </a:extLst>
            </p:cNvPr>
            <p:cNvGrpSpPr/>
            <p:nvPr/>
          </p:nvGrpSpPr>
          <p:grpSpPr>
            <a:xfrm>
              <a:off x="-2381669" y="794731"/>
              <a:ext cx="51722" cy="51911"/>
              <a:chOff x="-2381669" y="794731"/>
              <a:chExt cx="51722" cy="51911"/>
            </a:xfrm>
          </p:grpSpPr>
          <p:sp>
            <p:nvSpPr>
              <p:cNvPr id="35045" name="Freeform 35044">
                <a:extLst>
                  <a:ext uri="{FF2B5EF4-FFF2-40B4-BE49-F238E27FC236}">
                    <a16:creationId xmlns:a16="http://schemas.microsoft.com/office/drawing/2014/main" id="{7FC36B5F-9177-5868-F5AF-0526CA92AB4E}"/>
                  </a:ext>
                </a:extLst>
              </p:cNvPr>
              <p:cNvSpPr/>
              <p:nvPr/>
            </p:nvSpPr>
            <p:spPr>
              <a:xfrm>
                <a:off x="-238166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46" name="Freeform 35045">
                <a:extLst>
                  <a:ext uri="{FF2B5EF4-FFF2-40B4-BE49-F238E27FC236}">
                    <a16:creationId xmlns:a16="http://schemas.microsoft.com/office/drawing/2014/main" id="{248D07F2-3688-9C54-2472-E25186B2E51D}"/>
                  </a:ext>
                </a:extLst>
              </p:cNvPr>
              <p:cNvSpPr/>
              <p:nvPr/>
            </p:nvSpPr>
            <p:spPr>
              <a:xfrm>
                <a:off x="-235580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1" name="Graphic 45">
              <a:extLst>
                <a:ext uri="{FF2B5EF4-FFF2-40B4-BE49-F238E27FC236}">
                  <a16:creationId xmlns:a16="http://schemas.microsoft.com/office/drawing/2014/main" id="{D30CF9E0-E038-12FC-E66B-A5FF735E8B2D}"/>
                </a:ext>
              </a:extLst>
            </p:cNvPr>
            <p:cNvGrpSpPr/>
            <p:nvPr/>
          </p:nvGrpSpPr>
          <p:grpSpPr>
            <a:xfrm>
              <a:off x="-2397357" y="794731"/>
              <a:ext cx="51722" cy="51911"/>
              <a:chOff x="-2397357" y="794731"/>
              <a:chExt cx="51722" cy="51911"/>
            </a:xfrm>
          </p:grpSpPr>
          <p:sp>
            <p:nvSpPr>
              <p:cNvPr id="35043" name="Freeform 35042">
                <a:extLst>
                  <a:ext uri="{FF2B5EF4-FFF2-40B4-BE49-F238E27FC236}">
                    <a16:creationId xmlns:a16="http://schemas.microsoft.com/office/drawing/2014/main" id="{4BA03148-1AE5-A628-9B2D-33F634EA56BF}"/>
                  </a:ext>
                </a:extLst>
              </p:cNvPr>
              <p:cNvSpPr/>
              <p:nvPr/>
            </p:nvSpPr>
            <p:spPr>
              <a:xfrm>
                <a:off x="-239735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44" name="Freeform 35043">
                <a:extLst>
                  <a:ext uri="{FF2B5EF4-FFF2-40B4-BE49-F238E27FC236}">
                    <a16:creationId xmlns:a16="http://schemas.microsoft.com/office/drawing/2014/main" id="{09E86FDB-AB5D-2B0D-B584-5700FD0D1DE0}"/>
                  </a:ext>
                </a:extLst>
              </p:cNvPr>
              <p:cNvSpPr/>
              <p:nvPr/>
            </p:nvSpPr>
            <p:spPr>
              <a:xfrm>
                <a:off x="-237149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2" name="Graphic 45">
              <a:extLst>
                <a:ext uri="{FF2B5EF4-FFF2-40B4-BE49-F238E27FC236}">
                  <a16:creationId xmlns:a16="http://schemas.microsoft.com/office/drawing/2014/main" id="{BAF0359C-CA56-501D-6CC7-150F16E11625}"/>
                </a:ext>
              </a:extLst>
            </p:cNvPr>
            <p:cNvGrpSpPr/>
            <p:nvPr/>
          </p:nvGrpSpPr>
          <p:grpSpPr>
            <a:xfrm>
              <a:off x="-2395265" y="794731"/>
              <a:ext cx="51722" cy="51911"/>
              <a:chOff x="-2395265" y="794731"/>
              <a:chExt cx="51722" cy="51911"/>
            </a:xfrm>
          </p:grpSpPr>
          <p:sp>
            <p:nvSpPr>
              <p:cNvPr id="35041" name="Freeform 35040">
                <a:extLst>
                  <a:ext uri="{FF2B5EF4-FFF2-40B4-BE49-F238E27FC236}">
                    <a16:creationId xmlns:a16="http://schemas.microsoft.com/office/drawing/2014/main" id="{CEC508C9-50BA-9E77-CE47-F2C648A571A8}"/>
                  </a:ext>
                </a:extLst>
              </p:cNvPr>
              <p:cNvSpPr/>
              <p:nvPr/>
            </p:nvSpPr>
            <p:spPr>
              <a:xfrm>
                <a:off x="-239526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42" name="Freeform 35041">
                <a:extLst>
                  <a:ext uri="{FF2B5EF4-FFF2-40B4-BE49-F238E27FC236}">
                    <a16:creationId xmlns:a16="http://schemas.microsoft.com/office/drawing/2014/main" id="{A887906F-12C5-FF60-039E-08F4A7394545}"/>
                  </a:ext>
                </a:extLst>
              </p:cNvPr>
              <p:cNvSpPr/>
              <p:nvPr/>
            </p:nvSpPr>
            <p:spPr>
              <a:xfrm>
                <a:off x="-236940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3" name="Graphic 45">
              <a:extLst>
                <a:ext uri="{FF2B5EF4-FFF2-40B4-BE49-F238E27FC236}">
                  <a16:creationId xmlns:a16="http://schemas.microsoft.com/office/drawing/2014/main" id="{1247463E-513B-C7A7-AB5E-17B8EF850480}"/>
                </a:ext>
              </a:extLst>
            </p:cNvPr>
            <p:cNvGrpSpPr/>
            <p:nvPr/>
          </p:nvGrpSpPr>
          <p:grpSpPr>
            <a:xfrm>
              <a:off x="-2406865" y="794731"/>
              <a:ext cx="51722" cy="51911"/>
              <a:chOff x="-2406865" y="794731"/>
              <a:chExt cx="51722" cy="51911"/>
            </a:xfrm>
          </p:grpSpPr>
          <p:sp>
            <p:nvSpPr>
              <p:cNvPr id="35039" name="Freeform 35038">
                <a:extLst>
                  <a:ext uri="{FF2B5EF4-FFF2-40B4-BE49-F238E27FC236}">
                    <a16:creationId xmlns:a16="http://schemas.microsoft.com/office/drawing/2014/main" id="{99A9F29D-5947-F82E-2E7D-29A9C758AB3E}"/>
                  </a:ext>
                </a:extLst>
              </p:cNvPr>
              <p:cNvSpPr/>
              <p:nvPr/>
            </p:nvSpPr>
            <p:spPr>
              <a:xfrm>
                <a:off x="-2406865"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40" name="Freeform 35039">
                <a:extLst>
                  <a:ext uri="{FF2B5EF4-FFF2-40B4-BE49-F238E27FC236}">
                    <a16:creationId xmlns:a16="http://schemas.microsoft.com/office/drawing/2014/main" id="{F9512B38-6085-0D37-B10D-D067254AEB86}"/>
                  </a:ext>
                </a:extLst>
              </p:cNvPr>
              <p:cNvSpPr/>
              <p:nvPr/>
            </p:nvSpPr>
            <p:spPr>
              <a:xfrm>
                <a:off x="-2381004"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4" name="Graphic 45">
              <a:extLst>
                <a:ext uri="{FF2B5EF4-FFF2-40B4-BE49-F238E27FC236}">
                  <a16:creationId xmlns:a16="http://schemas.microsoft.com/office/drawing/2014/main" id="{DFEE3FA3-C199-E756-E0C6-C89376177586}"/>
                </a:ext>
              </a:extLst>
            </p:cNvPr>
            <p:cNvGrpSpPr/>
            <p:nvPr/>
          </p:nvGrpSpPr>
          <p:grpSpPr>
            <a:xfrm>
              <a:off x="-2416373" y="794731"/>
              <a:ext cx="51722" cy="51911"/>
              <a:chOff x="-2416373" y="794731"/>
              <a:chExt cx="51722" cy="51911"/>
            </a:xfrm>
          </p:grpSpPr>
          <p:sp>
            <p:nvSpPr>
              <p:cNvPr id="35037" name="Freeform 35036">
                <a:extLst>
                  <a:ext uri="{FF2B5EF4-FFF2-40B4-BE49-F238E27FC236}">
                    <a16:creationId xmlns:a16="http://schemas.microsoft.com/office/drawing/2014/main" id="{D7AB3D23-A53D-12BE-335E-9E888D9D6440}"/>
                  </a:ext>
                </a:extLst>
              </p:cNvPr>
              <p:cNvSpPr/>
              <p:nvPr/>
            </p:nvSpPr>
            <p:spPr>
              <a:xfrm>
                <a:off x="-2416373"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38" name="Freeform 35037">
                <a:extLst>
                  <a:ext uri="{FF2B5EF4-FFF2-40B4-BE49-F238E27FC236}">
                    <a16:creationId xmlns:a16="http://schemas.microsoft.com/office/drawing/2014/main" id="{3DF7B8CE-CA81-BE66-AB4B-EB829A238DCB}"/>
                  </a:ext>
                </a:extLst>
              </p:cNvPr>
              <p:cNvSpPr/>
              <p:nvPr/>
            </p:nvSpPr>
            <p:spPr>
              <a:xfrm>
                <a:off x="-2390511"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5" name="Graphic 45">
              <a:extLst>
                <a:ext uri="{FF2B5EF4-FFF2-40B4-BE49-F238E27FC236}">
                  <a16:creationId xmlns:a16="http://schemas.microsoft.com/office/drawing/2014/main" id="{4B999E6F-8947-4C8D-ADBE-7B75A35927B3}"/>
                </a:ext>
              </a:extLst>
            </p:cNvPr>
            <p:cNvGrpSpPr/>
            <p:nvPr/>
          </p:nvGrpSpPr>
          <p:grpSpPr>
            <a:xfrm>
              <a:off x="-2402111" y="794731"/>
              <a:ext cx="51722" cy="51911"/>
              <a:chOff x="-2402111" y="794731"/>
              <a:chExt cx="51722" cy="51911"/>
            </a:xfrm>
          </p:grpSpPr>
          <p:sp>
            <p:nvSpPr>
              <p:cNvPr id="35035" name="Freeform 35034">
                <a:extLst>
                  <a:ext uri="{FF2B5EF4-FFF2-40B4-BE49-F238E27FC236}">
                    <a16:creationId xmlns:a16="http://schemas.microsoft.com/office/drawing/2014/main" id="{1E2C501B-C595-7B70-BE5D-05FD1B1A8906}"/>
                  </a:ext>
                </a:extLst>
              </p:cNvPr>
              <p:cNvSpPr/>
              <p:nvPr/>
            </p:nvSpPr>
            <p:spPr>
              <a:xfrm>
                <a:off x="-2402111"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36" name="Freeform 35035">
                <a:extLst>
                  <a:ext uri="{FF2B5EF4-FFF2-40B4-BE49-F238E27FC236}">
                    <a16:creationId xmlns:a16="http://schemas.microsoft.com/office/drawing/2014/main" id="{619EFA04-E793-78B7-9B65-943B227F7ED2}"/>
                  </a:ext>
                </a:extLst>
              </p:cNvPr>
              <p:cNvSpPr/>
              <p:nvPr/>
            </p:nvSpPr>
            <p:spPr>
              <a:xfrm>
                <a:off x="-2376250"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6" name="Graphic 45">
              <a:extLst>
                <a:ext uri="{FF2B5EF4-FFF2-40B4-BE49-F238E27FC236}">
                  <a16:creationId xmlns:a16="http://schemas.microsoft.com/office/drawing/2014/main" id="{B2CA0114-2F83-9C30-F692-6819DDBE6249}"/>
                </a:ext>
              </a:extLst>
            </p:cNvPr>
            <p:cNvGrpSpPr/>
            <p:nvPr/>
          </p:nvGrpSpPr>
          <p:grpSpPr>
            <a:xfrm>
              <a:off x="-2411619" y="794731"/>
              <a:ext cx="51722" cy="51911"/>
              <a:chOff x="-2411619" y="794731"/>
              <a:chExt cx="51722" cy="51911"/>
            </a:xfrm>
          </p:grpSpPr>
          <p:sp>
            <p:nvSpPr>
              <p:cNvPr id="35033" name="Freeform 35032">
                <a:extLst>
                  <a:ext uri="{FF2B5EF4-FFF2-40B4-BE49-F238E27FC236}">
                    <a16:creationId xmlns:a16="http://schemas.microsoft.com/office/drawing/2014/main" id="{41774320-D122-8F50-B36D-D778AA59F798}"/>
                  </a:ext>
                </a:extLst>
              </p:cNvPr>
              <p:cNvSpPr/>
              <p:nvPr/>
            </p:nvSpPr>
            <p:spPr>
              <a:xfrm>
                <a:off x="-2411619"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34" name="Freeform 35033">
                <a:extLst>
                  <a:ext uri="{FF2B5EF4-FFF2-40B4-BE49-F238E27FC236}">
                    <a16:creationId xmlns:a16="http://schemas.microsoft.com/office/drawing/2014/main" id="{A4EF672F-8002-B45E-128F-9A9139FFD481}"/>
                  </a:ext>
                </a:extLst>
              </p:cNvPr>
              <p:cNvSpPr/>
              <p:nvPr/>
            </p:nvSpPr>
            <p:spPr>
              <a:xfrm>
                <a:off x="-238575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7" name="Graphic 45">
              <a:extLst>
                <a:ext uri="{FF2B5EF4-FFF2-40B4-BE49-F238E27FC236}">
                  <a16:creationId xmlns:a16="http://schemas.microsoft.com/office/drawing/2014/main" id="{2ACD708A-E81D-ECED-80F3-4C1384AB7C05}"/>
                </a:ext>
              </a:extLst>
            </p:cNvPr>
            <p:cNvGrpSpPr/>
            <p:nvPr/>
          </p:nvGrpSpPr>
          <p:grpSpPr>
            <a:xfrm>
              <a:off x="-2421127" y="794731"/>
              <a:ext cx="51722" cy="51911"/>
              <a:chOff x="-2421127" y="794731"/>
              <a:chExt cx="51722" cy="51911"/>
            </a:xfrm>
          </p:grpSpPr>
          <p:sp>
            <p:nvSpPr>
              <p:cNvPr id="35031" name="Freeform 35030">
                <a:extLst>
                  <a:ext uri="{FF2B5EF4-FFF2-40B4-BE49-F238E27FC236}">
                    <a16:creationId xmlns:a16="http://schemas.microsoft.com/office/drawing/2014/main" id="{2E5C4311-221E-19C0-2972-B46754FC03E3}"/>
                  </a:ext>
                </a:extLst>
              </p:cNvPr>
              <p:cNvSpPr/>
              <p:nvPr/>
            </p:nvSpPr>
            <p:spPr>
              <a:xfrm>
                <a:off x="-2421127"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32" name="Freeform 35031">
                <a:extLst>
                  <a:ext uri="{FF2B5EF4-FFF2-40B4-BE49-F238E27FC236}">
                    <a16:creationId xmlns:a16="http://schemas.microsoft.com/office/drawing/2014/main" id="{1F8D4488-7CE4-437B-3413-2A33870E61B7}"/>
                  </a:ext>
                </a:extLst>
              </p:cNvPr>
              <p:cNvSpPr/>
              <p:nvPr/>
            </p:nvSpPr>
            <p:spPr>
              <a:xfrm>
                <a:off x="-2395265"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8" name="Graphic 45">
              <a:extLst>
                <a:ext uri="{FF2B5EF4-FFF2-40B4-BE49-F238E27FC236}">
                  <a16:creationId xmlns:a16="http://schemas.microsoft.com/office/drawing/2014/main" id="{3A5D0885-515A-B8B2-BEFD-BCF32DFD9784}"/>
                </a:ext>
              </a:extLst>
            </p:cNvPr>
            <p:cNvGrpSpPr/>
            <p:nvPr/>
          </p:nvGrpSpPr>
          <p:grpSpPr>
            <a:xfrm>
              <a:off x="-2442234" y="794731"/>
              <a:ext cx="51722" cy="51911"/>
              <a:chOff x="-2442234" y="794731"/>
              <a:chExt cx="51722" cy="51911"/>
            </a:xfrm>
          </p:grpSpPr>
          <p:sp>
            <p:nvSpPr>
              <p:cNvPr id="35029" name="Freeform 35028">
                <a:extLst>
                  <a:ext uri="{FF2B5EF4-FFF2-40B4-BE49-F238E27FC236}">
                    <a16:creationId xmlns:a16="http://schemas.microsoft.com/office/drawing/2014/main" id="{DD3C6F09-2076-BC7B-788B-8FE1983AD3EF}"/>
                  </a:ext>
                </a:extLst>
              </p:cNvPr>
              <p:cNvSpPr/>
              <p:nvPr/>
            </p:nvSpPr>
            <p:spPr>
              <a:xfrm>
                <a:off x="-2442234"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30" name="Freeform 35029">
                <a:extLst>
                  <a:ext uri="{FF2B5EF4-FFF2-40B4-BE49-F238E27FC236}">
                    <a16:creationId xmlns:a16="http://schemas.microsoft.com/office/drawing/2014/main" id="{C2B7C466-F3FA-A48F-43DB-F41EDFBC8272}"/>
                  </a:ext>
                </a:extLst>
              </p:cNvPr>
              <p:cNvSpPr/>
              <p:nvPr/>
            </p:nvSpPr>
            <p:spPr>
              <a:xfrm>
                <a:off x="-2416373"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69" name="Graphic 45">
              <a:extLst>
                <a:ext uri="{FF2B5EF4-FFF2-40B4-BE49-F238E27FC236}">
                  <a16:creationId xmlns:a16="http://schemas.microsoft.com/office/drawing/2014/main" id="{1DA81770-3CBE-54D7-7BC9-75B774FED41B}"/>
                </a:ext>
              </a:extLst>
            </p:cNvPr>
            <p:cNvGrpSpPr/>
            <p:nvPr/>
          </p:nvGrpSpPr>
          <p:grpSpPr>
            <a:xfrm>
              <a:off x="-2437480" y="794731"/>
              <a:ext cx="51722" cy="51911"/>
              <a:chOff x="-2437480" y="794731"/>
              <a:chExt cx="51722" cy="51911"/>
            </a:xfrm>
          </p:grpSpPr>
          <p:sp>
            <p:nvSpPr>
              <p:cNvPr id="35027" name="Freeform 35026">
                <a:extLst>
                  <a:ext uri="{FF2B5EF4-FFF2-40B4-BE49-F238E27FC236}">
                    <a16:creationId xmlns:a16="http://schemas.microsoft.com/office/drawing/2014/main" id="{BB6D4056-0A49-0343-AEB8-5D40BC180AF3}"/>
                  </a:ext>
                </a:extLst>
              </p:cNvPr>
              <p:cNvSpPr/>
              <p:nvPr/>
            </p:nvSpPr>
            <p:spPr>
              <a:xfrm>
                <a:off x="-2437480"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28" name="Freeform 35027">
                <a:extLst>
                  <a:ext uri="{FF2B5EF4-FFF2-40B4-BE49-F238E27FC236}">
                    <a16:creationId xmlns:a16="http://schemas.microsoft.com/office/drawing/2014/main" id="{408EC0C2-FB72-AE87-0A2E-422FFD929B36}"/>
                  </a:ext>
                </a:extLst>
              </p:cNvPr>
              <p:cNvSpPr/>
              <p:nvPr/>
            </p:nvSpPr>
            <p:spPr>
              <a:xfrm>
                <a:off x="-2411619"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0" name="Graphic 45">
              <a:extLst>
                <a:ext uri="{FF2B5EF4-FFF2-40B4-BE49-F238E27FC236}">
                  <a16:creationId xmlns:a16="http://schemas.microsoft.com/office/drawing/2014/main" id="{1690A2ED-DF73-5683-5609-8B2ADD8C2829}"/>
                </a:ext>
              </a:extLst>
            </p:cNvPr>
            <p:cNvGrpSpPr/>
            <p:nvPr/>
          </p:nvGrpSpPr>
          <p:grpSpPr>
            <a:xfrm>
              <a:off x="-2432727" y="794922"/>
              <a:ext cx="51722" cy="51815"/>
              <a:chOff x="-2432727" y="794922"/>
              <a:chExt cx="51722" cy="51815"/>
            </a:xfrm>
          </p:grpSpPr>
          <p:sp>
            <p:nvSpPr>
              <p:cNvPr id="35025" name="Freeform 35024">
                <a:extLst>
                  <a:ext uri="{FF2B5EF4-FFF2-40B4-BE49-F238E27FC236}">
                    <a16:creationId xmlns:a16="http://schemas.microsoft.com/office/drawing/2014/main" id="{442FE2BC-6CB6-66C4-4C65-F362D1842B13}"/>
                  </a:ext>
                </a:extLst>
              </p:cNvPr>
              <p:cNvSpPr/>
              <p:nvPr/>
            </p:nvSpPr>
            <p:spPr>
              <a:xfrm>
                <a:off x="-2432727"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26" name="Freeform 35025">
                <a:extLst>
                  <a:ext uri="{FF2B5EF4-FFF2-40B4-BE49-F238E27FC236}">
                    <a16:creationId xmlns:a16="http://schemas.microsoft.com/office/drawing/2014/main" id="{E697262C-D242-4223-8346-95E4F5DA365E}"/>
                  </a:ext>
                </a:extLst>
              </p:cNvPr>
              <p:cNvSpPr/>
              <p:nvPr/>
            </p:nvSpPr>
            <p:spPr>
              <a:xfrm>
                <a:off x="-2406865"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1" name="Graphic 45">
              <a:extLst>
                <a:ext uri="{FF2B5EF4-FFF2-40B4-BE49-F238E27FC236}">
                  <a16:creationId xmlns:a16="http://schemas.microsoft.com/office/drawing/2014/main" id="{6636590B-1814-436D-E2B5-346C356A00B8}"/>
                </a:ext>
              </a:extLst>
            </p:cNvPr>
            <p:cNvGrpSpPr/>
            <p:nvPr/>
          </p:nvGrpSpPr>
          <p:grpSpPr>
            <a:xfrm>
              <a:off x="-2453073" y="794922"/>
              <a:ext cx="51818" cy="51815"/>
              <a:chOff x="-2453073" y="794922"/>
              <a:chExt cx="51818" cy="51815"/>
            </a:xfrm>
          </p:grpSpPr>
          <p:sp>
            <p:nvSpPr>
              <p:cNvPr id="35023" name="Freeform 35022">
                <a:extLst>
                  <a:ext uri="{FF2B5EF4-FFF2-40B4-BE49-F238E27FC236}">
                    <a16:creationId xmlns:a16="http://schemas.microsoft.com/office/drawing/2014/main" id="{3C087ADB-0385-0195-6256-BDD43B3FB8B3}"/>
                  </a:ext>
                </a:extLst>
              </p:cNvPr>
              <p:cNvSpPr/>
              <p:nvPr/>
            </p:nvSpPr>
            <p:spPr>
              <a:xfrm>
                <a:off x="-2453073"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24" name="Freeform 35023">
                <a:extLst>
                  <a:ext uri="{FF2B5EF4-FFF2-40B4-BE49-F238E27FC236}">
                    <a16:creationId xmlns:a16="http://schemas.microsoft.com/office/drawing/2014/main" id="{67642AF3-7252-6527-CC41-A6F77740DA45}"/>
                  </a:ext>
                </a:extLst>
              </p:cNvPr>
              <p:cNvSpPr/>
              <p:nvPr/>
            </p:nvSpPr>
            <p:spPr>
              <a:xfrm>
                <a:off x="-2427117"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2" name="Graphic 45">
              <a:extLst>
                <a:ext uri="{FF2B5EF4-FFF2-40B4-BE49-F238E27FC236}">
                  <a16:creationId xmlns:a16="http://schemas.microsoft.com/office/drawing/2014/main" id="{6D351F14-8C44-96F5-B5AF-69FADE98EC7E}"/>
                </a:ext>
              </a:extLst>
            </p:cNvPr>
            <p:cNvGrpSpPr/>
            <p:nvPr/>
          </p:nvGrpSpPr>
          <p:grpSpPr>
            <a:xfrm>
              <a:off x="-2468191" y="794922"/>
              <a:ext cx="51818" cy="51815"/>
              <a:chOff x="-2468191" y="794922"/>
              <a:chExt cx="51818" cy="51815"/>
            </a:xfrm>
          </p:grpSpPr>
          <p:sp>
            <p:nvSpPr>
              <p:cNvPr id="35021" name="Freeform 35020">
                <a:extLst>
                  <a:ext uri="{FF2B5EF4-FFF2-40B4-BE49-F238E27FC236}">
                    <a16:creationId xmlns:a16="http://schemas.microsoft.com/office/drawing/2014/main" id="{AAE9B167-D089-0CAF-CD2D-0A114935A673}"/>
                  </a:ext>
                </a:extLst>
              </p:cNvPr>
              <p:cNvSpPr/>
              <p:nvPr/>
            </p:nvSpPr>
            <p:spPr>
              <a:xfrm>
                <a:off x="-2468191"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22" name="Freeform 35021">
                <a:extLst>
                  <a:ext uri="{FF2B5EF4-FFF2-40B4-BE49-F238E27FC236}">
                    <a16:creationId xmlns:a16="http://schemas.microsoft.com/office/drawing/2014/main" id="{1FAD8F06-53FF-14A6-1A25-B2FAE6B50053}"/>
                  </a:ext>
                </a:extLst>
              </p:cNvPr>
              <p:cNvSpPr/>
              <p:nvPr/>
            </p:nvSpPr>
            <p:spPr>
              <a:xfrm>
                <a:off x="-2442234"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3" name="Graphic 45">
              <a:extLst>
                <a:ext uri="{FF2B5EF4-FFF2-40B4-BE49-F238E27FC236}">
                  <a16:creationId xmlns:a16="http://schemas.microsoft.com/office/drawing/2014/main" id="{9C61BF83-A164-22EC-BCD0-61D1ED81DC06}"/>
                </a:ext>
              </a:extLst>
            </p:cNvPr>
            <p:cNvGrpSpPr/>
            <p:nvPr/>
          </p:nvGrpSpPr>
          <p:grpSpPr>
            <a:xfrm>
              <a:off x="-2472945" y="794922"/>
              <a:ext cx="51818" cy="51815"/>
              <a:chOff x="-2472945" y="794922"/>
              <a:chExt cx="51818" cy="51815"/>
            </a:xfrm>
          </p:grpSpPr>
          <p:sp>
            <p:nvSpPr>
              <p:cNvPr id="35019" name="Freeform 35018">
                <a:extLst>
                  <a:ext uri="{FF2B5EF4-FFF2-40B4-BE49-F238E27FC236}">
                    <a16:creationId xmlns:a16="http://schemas.microsoft.com/office/drawing/2014/main" id="{1AF6B1C9-1D68-BB24-E53D-A7C05EAB0513}"/>
                  </a:ext>
                </a:extLst>
              </p:cNvPr>
              <p:cNvSpPr/>
              <p:nvPr/>
            </p:nvSpPr>
            <p:spPr>
              <a:xfrm>
                <a:off x="-2472945"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20" name="Freeform 35019">
                <a:extLst>
                  <a:ext uri="{FF2B5EF4-FFF2-40B4-BE49-F238E27FC236}">
                    <a16:creationId xmlns:a16="http://schemas.microsoft.com/office/drawing/2014/main" id="{8A58E4E7-5699-52B6-5DCD-714E658791C9}"/>
                  </a:ext>
                </a:extLst>
              </p:cNvPr>
              <p:cNvSpPr/>
              <p:nvPr/>
            </p:nvSpPr>
            <p:spPr>
              <a:xfrm>
                <a:off x="-2446988"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4" name="Graphic 45">
              <a:extLst>
                <a:ext uri="{FF2B5EF4-FFF2-40B4-BE49-F238E27FC236}">
                  <a16:creationId xmlns:a16="http://schemas.microsoft.com/office/drawing/2014/main" id="{F07BC70C-B485-5FF0-E36E-8A27842101ED}"/>
                </a:ext>
              </a:extLst>
            </p:cNvPr>
            <p:cNvGrpSpPr/>
            <p:nvPr/>
          </p:nvGrpSpPr>
          <p:grpSpPr>
            <a:xfrm>
              <a:off x="-2519914" y="794922"/>
              <a:ext cx="51722" cy="51815"/>
              <a:chOff x="-2519914" y="794922"/>
              <a:chExt cx="51722" cy="51815"/>
            </a:xfrm>
          </p:grpSpPr>
          <p:sp>
            <p:nvSpPr>
              <p:cNvPr id="35017" name="Freeform 35016">
                <a:extLst>
                  <a:ext uri="{FF2B5EF4-FFF2-40B4-BE49-F238E27FC236}">
                    <a16:creationId xmlns:a16="http://schemas.microsoft.com/office/drawing/2014/main" id="{3CF10382-EE30-D974-22EB-877D5D623BEA}"/>
                  </a:ext>
                </a:extLst>
              </p:cNvPr>
              <p:cNvSpPr/>
              <p:nvPr/>
            </p:nvSpPr>
            <p:spPr>
              <a:xfrm>
                <a:off x="-2519914"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18" name="Freeform 35017">
                <a:extLst>
                  <a:ext uri="{FF2B5EF4-FFF2-40B4-BE49-F238E27FC236}">
                    <a16:creationId xmlns:a16="http://schemas.microsoft.com/office/drawing/2014/main" id="{5E40B21C-F858-F956-6A0C-DCE061A3C162}"/>
                  </a:ext>
                </a:extLst>
              </p:cNvPr>
              <p:cNvSpPr/>
              <p:nvPr/>
            </p:nvSpPr>
            <p:spPr>
              <a:xfrm>
                <a:off x="-2494052"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5" name="Graphic 45">
              <a:extLst>
                <a:ext uri="{FF2B5EF4-FFF2-40B4-BE49-F238E27FC236}">
                  <a16:creationId xmlns:a16="http://schemas.microsoft.com/office/drawing/2014/main" id="{47DCC725-A306-5046-E49A-3E02D29B23D9}"/>
                </a:ext>
              </a:extLst>
            </p:cNvPr>
            <p:cNvGrpSpPr/>
            <p:nvPr/>
          </p:nvGrpSpPr>
          <p:grpSpPr>
            <a:xfrm>
              <a:off x="-2524668" y="794922"/>
              <a:ext cx="51722" cy="51815"/>
              <a:chOff x="-2524668" y="794922"/>
              <a:chExt cx="51722" cy="51815"/>
            </a:xfrm>
          </p:grpSpPr>
          <p:sp>
            <p:nvSpPr>
              <p:cNvPr id="35015" name="Freeform 35014">
                <a:extLst>
                  <a:ext uri="{FF2B5EF4-FFF2-40B4-BE49-F238E27FC236}">
                    <a16:creationId xmlns:a16="http://schemas.microsoft.com/office/drawing/2014/main" id="{95C03B37-5E71-3C93-69BD-0EDD189BC6C2}"/>
                  </a:ext>
                </a:extLst>
              </p:cNvPr>
              <p:cNvSpPr/>
              <p:nvPr/>
            </p:nvSpPr>
            <p:spPr>
              <a:xfrm>
                <a:off x="-2524668"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16" name="Freeform 35015">
                <a:extLst>
                  <a:ext uri="{FF2B5EF4-FFF2-40B4-BE49-F238E27FC236}">
                    <a16:creationId xmlns:a16="http://schemas.microsoft.com/office/drawing/2014/main" id="{ACFBFA2B-6688-8D38-E8CC-2DF815DBA7AC}"/>
                  </a:ext>
                </a:extLst>
              </p:cNvPr>
              <p:cNvSpPr/>
              <p:nvPr/>
            </p:nvSpPr>
            <p:spPr>
              <a:xfrm>
                <a:off x="-2498806"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6" name="Graphic 45">
              <a:extLst>
                <a:ext uri="{FF2B5EF4-FFF2-40B4-BE49-F238E27FC236}">
                  <a16:creationId xmlns:a16="http://schemas.microsoft.com/office/drawing/2014/main" id="{9D1617E6-FA10-3354-8DF5-0351586D652A}"/>
                </a:ext>
              </a:extLst>
            </p:cNvPr>
            <p:cNvGrpSpPr/>
            <p:nvPr/>
          </p:nvGrpSpPr>
          <p:grpSpPr>
            <a:xfrm>
              <a:off x="-2536172" y="794922"/>
              <a:ext cx="51818" cy="51815"/>
              <a:chOff x="-2536172" y="794922"/>
              <a:chExt cx="51818" cy="51815"/>
            </a:xfrm>
          </p:grpSpPr>
          <p:sp>
            <p:nvSpPr>
              <p:cNvPr id="35013" name="Freeform 35012">
                <a:extLst>
                  <a:ext uri="{FF2B5EF4-FFF2-40B4-BE49-F238E27FC236}">
                    <a16:creationId xmlns:a16="http://schemas.microsoft.com/office/drawing/2014/main" id="{47192833-66A6-A799-A76C-0C4A9D7EB358}"/>
                  </a:ext>
                </a:extLst>
              </p:cNvPr>
              <p:cNvSpPr/>
              <p:nvPr/>
            </p:nvSpPr>
            <p:spPr>
              <a:xfrm>
                <a:off x="-2536172"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14" name="Freeform 35013">
                <a:extLst>
                  <a:ext uri="{FF2B5EF4-FFF2-40B4-BE49-F238E27FC236}">
                    <a16:creationId xmlns:a16="http://schemas.microsoft.com/office/drawing/2014/main" id="{B392EFE5-F53A-000B-6766-1CBB29108F87}"/>
                  </a:ext>
                </a:extLst>
              </p:cNvPr>
              <p:cNvSpPr/>
              <p:nvPr/>
            </p:nvSpPr>
            <p:spPr>
              <a:xfrm>
                <a:off x="-2510216"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7" name="Graphic 45">
              <a:extLst>
                <a:ext uri="{FF2B5EF4-FFF2-40B4-BE49-F238E27FC236}">
                  <a16:creationId xmlns:a16="http://schemas.microsoft.com/office/drawing/2014/main" id="{37D703E3-FD5D-BAB2-152A-293DE31E1792}"/>
                </a:ext>
              </a:extLst>
            </p:cNvPr>
            <p:cNvGrpSpPr/>
            <p:nvPr/>
          </p:nvGrpSpPr>
          <p:grpSpPr>
            <a:xfrm>
              <a:off x="-2598925" y="794922"/>
              <a:ext cx="51818" cy="51815"/>
              <a:chOff x="-2598925" y="794922"/>
              <a:chExt cx="51818" cy="51815"/>
            </a:xfrm>
          </p:grpSpPr>
          <p:sp>
            <p:nvSpPr>
              <p:cNvPr id="35011" name="Freeform 35010">
                <a:extLst>
                  <a:ext uri="{FF2B5EF4-FFF2-40B4-BE49-F238E27FC236}">
                    <a16:creationId xmlns:a16="http://schemas.microsoft.com/office/drawing/2014/main" id="{383641A2-D9C4-D058-1B13-061EB2FB4C44}"/>
                  </a:ext>
                </a:extLst>
              </p:cNvPr>
              <p:cNvSpPr/>
              <p:nvPr/>
            </p:nvSpPr>
            <p:spPr>
              <a:xfrm>
                <a:off x="-2598925" y="82083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12" name="Freeform 35011">
                <a:extLst>
                  <a:ext uri="{FF2B5EF4-FFF2-40B4-BE49-F238E27FC236}">
                    <a16:creationId xmlns:a16="http://schemas.microsoft.com/office/drawing/2014/main" id="{741C98BD-9D31-7DF4-963C-079C7401FE4C}"/>
                  </a:ext>
                </a:extLst>
              </p:cNvPr>
              <p:cNvSpPr/>
              <p:nvPr/>
            </p:nvSpPr>
            <p:spPr>
              <a:xfrm>
                <a:off x="-2572968"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8" name="Graphic 45">
              <a:extLst>
                <a:ext uri="{FF2B5EF4-FFF2-40B4-BE49-F238E27FC236}">
                  <a16:creationId xmlns:a16="http://schemas.microsoft.com/office/drawing/2014/main" id="{2E5471FF-496F-3784-79D8-B9647978B0DF}"/>
                </a:ext>
              </a:extLst>
            </p:cNvPr>
            <p:cNvGrpSpPr/>
            <p:nvPr/>
          </p:nvGrpSpPr>
          <p:grpSpPr>
            <a:xfrm>
              <a:off x="-2630111" y="794922"/>
              <a:ext cx="51722" cy="51815"/>
              <a:chOff x="-2630111" y="794922"/>
              <a:chExt cx="51722" cy="51815"/>
            </a:xfrm>
          </p:grpSpPr>
          <p:sp>
            <p:nvSpPr>
              <p:cNvPr id="35009" name="Freeform 35008">
                <a:extLst>
                  <a:ext uri="{FF2B5EF4-FFF2-40B4-BE49-F238E27FC236}">
                    <a16:creationId xmlns:a16="http://schemas.microsoft.com/office/drawing/2014/main" id="{3955B0DA-7776-2D86-2C8F-EDEF929C3B58}"/>
                  </a:ext>
                </a:extLst>
              </p:cNvPr>
              <p:cNvSpPr/>
              <p:nvPr/>
            </p:nvSpPr>
            <p:spPr>
              <a:xfrm>
                <a:off x="-2630111"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10" name="Freeform 35009">
                <a:extLst>
                  <a:ext uri="{FF2B5EF4-FFF2-40B4-BE49-F238E27FC236}">
                    <a16:creationId xmlns:a16="http://schemas.microsoft.com/office/drawing/2014/main" id="{2EAC58AA-EAF6-5797-09C2-788C8EBD0AB7}"/>
                  </a:ext>
                </a:extLst>
              </p:cNvPr>
              <p:cNvSpPr/>
              <p:nvPr/>
            </p:nvSpPr>
            <p:spPr>
              <a:xfrm>
                <a:off x="-2604249"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79" name="Graphic 45">
              <a:extLst>
                <a:ext uri="{FF2B5EF4-FFF2-40B4-BE49-F238E27FC236}">
                  <a16:creationId xmlns:a16="http://schemas.microsoft.com/office/drawing/2014/main" id="{AED038B5-61F8-6E03-9F59-25ABE3E1990D}"/>
                </a:ext>
              </a:extLst>
            </p:cNvPr>
            <p:cNvGrpSpPr/>
            <p:nvPr/>
          </p:nvGrpSpPr>
          <p:grpSpPr>
            <a:xfrm>
              <a:off x="-2687823" y="789302"/>
              <a:ext cx="51722" cy="51815"/>
              <a:chOff x="-2687823" y="789302"/>
              <a:chExt cx="51722" cy="51815"/>
            </a:xfrm>
          </p:grpSpPr>
          <p:sp>
            <p:nvSpPr>
              <p:cNvPr id="35007" name="Freeform 35006">
                <a:extLst>
                  <a:ext uri="{FF2B5EF4-FFF2-40B4-BE49-F238E27FC236}">
                    <a16:creationId xmlns:a16="http://schemas.microsoft.com/office/drawing/2014/main" id="{6B97B818-7258-C7CC-31E4-A330DE2E743B}"/>
                  </a:ext>
                </a:extLst>
              </p:cNvPr>
              <p:cNvSpPr/>
              <p:nvPr/>
            </p:nvSpPr>
            <p:spPr>
              <a:xfrm>
                <a:off x="-2687823" y="81521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08" name="Freeform 35007">
                <a:extLst>
                  <a:ext uri="{FF2B5EF4-FFF2-40B4-BE49-F238E27FC236}">
                    <a16:creationId xmlns:a16="http://schemas.microsoft.com/office/drawing/2014/main" id="{0C4259CA-EB11-631A-14A8-4C367EA4A9F5}"/>
                  </a:ext>
                </a:extLst>
              </p:cNvPr>
              <p:cNvSpPr/>
              <p:nvPr/>
            </p:nvSpPr>
            <p:spPr>
              <a:xfrm>
                <a:off x="-2661962" y="78930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0" name="Graphic 45">
              <a:extLst>
                <a:ext uri="{FF2B5EF4-FFF2-40B4-BE49-F238E27FC236}">
                  <a16:creationId xmlns:a16="http://schemas.microsoft.com/office/drawing/2014/main" id="{C9E27FA3-DAF9-274C-E0D7-3E354E2E88C2}"/>
                </a:ext>
              </a:extLst>
            </p:cNvPr>
            <p:cNvGrpSpPr/>
            <p:nvPr/>
          </p:nvGrpSpPr>
          <p:grpSpPr>
            <a:xfrm>
              <a:off x="-2806102" y="789302"/>
              <a:ext cx="51818" cy="51815"/>
              <a:chOff x="-2806102" y="789302"/>
              <a:chExt cx="51818" cy="51815"/>
            </a:xfrm>
          </p:grpSpPr>
          <p:sp>
            <p:nvSpPr>
              <p:cNvPr id="35005" name="Freeform 35004">
                <a:extLst>
                  <a:ext uri="{FF2B5EF4-FFF2-40B4-BE49-F238E27FC236}">
                    <a16:creationId xmlns:a16="http://schemas.microsoft.com/office/drawing/2014/main" id="{1149D2DD-C873-4AF0-5F61-40366603811D}"/>
                  </a:ext>
                </a:extLst>
              </p:cNvPr>
              <p:cNvSpPr/>
              <p:nvPr/>
            </p:nvSpPr>
            <p:spPr>
              <a:xfrm>
                <a:off x="-2806102" y="815210"/>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06" name="Freeform 35005">
                <a:extLst>
                  <a:ext uri="{FF2B5EF4-FFF2-40B4-BE49-F238E27FC236}">
                    <a16:creationId xmlns:a16="http://schemas.microsoft.com/office/drawing/2014/main" id="{004DDFC9-1E7D-44C6-A748-6786BB0686FE}"/>
                  </a:ext>
                </a:extLst>
              </p:cNvPr>
              <p:cNvSpPr/>
              <p:nvPr/>
            </p:nvSpPr>
            <p:spPr>
              <a:xfrm>
                <a:off x="-2780145" y="78930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1" name="Graphic 45">
              <a:extLst>
                <a:ext uri="{FF2B5EF4-FFF2-40B4-BE49-F238E27FC236}">
                  <a16:creationId xmlns:a16="http://schemas.microsoft.com/office/drawing/2014/main" id="{EE86AA98-A52B-B824-405C-E7053336DB70}"/>
                </a:ext>
              </a:extLst>
            </p:cNvPr>
            <p:cNvGrpSpPr/>
            <p:nvPr/>
          </p:nvGrpSpPr>
          <p:grpSpPr>
            <a:xfrm>
              <a:off x="-2603679" y="794922"/>
              <a:ext cx="51722" cy="51815"/>
              <a:chOff x="-2603679" y="794922"/>
              <a:chExt cx="51722" cy="51815"/>
            </a:xfrm>
          </p:grpSpPr>
          <p:sp>
            <p:nvSpPr>
              <p:cNvPr id="35003" name="Freeform 35002">
                <a:extLst>
                  <a:ext uri="{FF2B5EF4-FFF2-40B4-BE49-F238E27FC236}">
                    <a16:creationId xmlns:a16="http://schemas.microsoft.com/office/drawing/2014/main" id="{775A91AA-9539-AE34-DF0B-468F0D765302}"/>
                  </a:ext>
                </a:extLst>
              </p:cNvPr>
              <p:cNvSpPr/>
              <p:nvPr/>
            </p:nvSpPr>
            <p:spPr>
              <a:xfrm>
                <a:off x="-2603679" y="820830"/>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04" name="Freeform 35003">
                <a:extLst>
                  <a:ext uri="{FF2B5EF4-FFF2-40B4-BE49-F238E27FC236}">
                    <a16:creationId xmlns:a16="http://schemas.microsoft.com/office/drawing/2014/main" id="{1CCF9CE8-D2BB-ADEA-D79A-D9E18B16A803}"/>
                  </a:ext>
                </a:extLst>
              </p:cNvPr>
              <p:cNvSpPr/>
              <p:nvPr/>
            </p:nvSpPr>
            <p:spPr>
              <a:xfrm>
                <a:off x="-2577817" y="794922"/>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2" name="Graphic 45">
              <a:extLst>
                <a:ext uri="{FF2B5EF4-FFF2-40B4-BE49-F238E27FC236}">
                  <a16:creationId xmlns:a16="http://schemas.microsoft.com/office/drawing/2014/main" id="{2B06F264-D72F-6EA8-9693-48204942B214}"/>
                </a:ext>
              </a:extLst>
            </p:cNvPr>
            <p:cNvGrpSpPr/>
            <p:nvPr/>
          </p:nvGrpSpPr>
          <p:grpSpPr>
            <a:xfrm>
              <a:off x="-1706418" y="794731"/>
              <a:ext cx="51722" cy="51911"/>
              <a:chOff x="-1706418" y="794731"/>
              <a:chExt cx="51722" cy="51911"/>
            </a:xfrm>
          </p:grpSpPr>
          <p:sp>
            <p:nvSpPr>
              <p:cNvPr id="35001" name="Freeform 35000">
                <a:extLst>
                  <a:ext uri="{FF2B5EF4-FFF2-40B4-BE49-F238E27FC236}">
                    <a16:creationId xmlns:a16="http://schemas.microsoft.com/office/drawing/2014/main" id="{C1F2F3DD-266B-782E-B651-78F4FD38EA97}"/>
                  </a:ext>
                </a:extLst>
              </p:cNvPr>
              <p:cNvSpPr/>
              <p:nvPr/>
            </p:nvSpPr>
            <p:spPr>
              <a:xfrm>
                <a:off x="-170641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02" name="Freeform 35001">
                <a:extLst>
                  <a:ext uri="{FF2B5EF4-FFF2-40B4-BE49-F238E27FC236}">
                    <a16:creationId xmlns:a16="http://schemas.microsoft.com/office/drawing/2014/main" id="{3793F6E6-BA7C-9DEB-8F8F-C89DAA621BA5}"/>
                  </a:ext>
                </a:extLst>
              </p:cNvPr>
              <p:cNvSpPr/>
              <p:nvPr/>
            </p:nvSpPr>
            <p:spPr>
              <a:xfrm>
                <a:off x="-1680557"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3" name="Graphic 45">
              <a:extLst>
                <a:ext uri="{FF2B5EF4-FFF2-40B4-BE49-F238E27FC236}">
                  <a16:creationId xmlns:a16="http://schemas.microsoft.com/office/drawing/2014/main" id="{594DFDC4-9D78-2732-409D-E7E78ED759F5}"/>
                </a:ext>
              </a:extLst>
            </p:cNvPr>
            <p:cNvGrpSpPr/>
            <p:nvPr/>
          </p:nvGrpSpPr>
          <p:grpSpPr>
            <a:xfrm>
              <a:off x="-1070435" y="794731"/>
              <a:ext cx="51818" cy="51911"/>
              <a:chOff x="-1070435" y="794731"/>
              <a:chExt cx="51818" cy="51911"/>
            </a:xfrm>
          </p:grpSpPr>
          <p:sp>
            <p:nvSpPr>
              <p:cNvPr id="34999" name="Freeform 34998">
                <a:extLst>
                  <a:ext uri="{FF2B5EF4-FFF2-40B4-BE49-F238E27FC236}">
                    <a16:creationId xmlns:a16="http://schemas.microsoft.com/office/drawing/2014/main" id="{A5FC0F01-52F5-85B5-A66E-197628FB4785}"/>
                  </a:ext>
                </a:extLst>
              </p:cNvPr>
              <p:cNvSpPr/>
              <p:nvPr/>
            </p:nvSpPr>
            <p:spPr>
              <a:xfrm>
                <a:off x="-1070435" y="820735"/>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000" name="Freeform 34999">
                <a:extLst>
                  <a:ext uri="{FF2B5EF4-FFF2-40B4-BE49-F238E27FC236}">
                    <a16:creationId xmlns:a16="http://schemas.microsoft.com/office/drawing/2014/main" id="{9A880C18-8668-5EE6-9EE8-BD5AA57B3A59}"/>
                  </a:ext>
                </a:extLst>
              </p:cNvPr>
              <p:cNvSpPr/>
              <p:nvPr/>
            </p:nvSpPr>
            <p:spPr>
              <a:xfrm>
                <a:off x="-1044478"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4" name="Graphic 45">
              <a:extLst>
                <a:ext uri="{FF2B5EF4-FFF2-40B4-BE49-F238E27FC236}">
                  <a16:creationId xmlns:a16="http://schemas.microsoft.com/office/drawing/2014/main" id="{AEC964F0-4D1D-C8AA-BE95-BCE1A475490D}"/>
                </a:ext>
              </a:extLst>
            </p:cNvPr>
            <p:cNvGrpSpPr/>
            <p:nvPr/>
          </p:nvGrpSpPr>
          <p:grpSpPr>
            <a:xfrm>
              <a:off x="-923728" y="794731"/>
              <a:ext cx="51722" cy="51911"/>
              <a:chOff x="-923728" y="794731"/>
              <a:chExt cx="51722" cy="51911"/>
            </a:xfrm>
          </p:grpSpPr>
          <p:sp>
            <p:nvSpPr>
              <p:cNvPr id="34997" name="Freeform 34996">
                <a:extLst>
                  <a:ext uri="{FF2B5EF4-FFF2-40B4-BE49-F238E27FC236}">
                    <a16:creationId xmlns:a16="http://schemas.microsoft.com/office/drawing/2014/main" id="{F6A2E6F1-1E81-0C0B-CD06-8EBD4F79F4A4}"/>
                  </a:ext>
                </a:extLst>
              </p:cNvPr>
              <p:cNvSpPr/>
              <p:nvPr/>
            </p:nvSpPr>
            <p:spPr>
              <a:xfrm>
                <a:off x="-923728" y="82073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4998" name="Freeform 34997">
                <a:extLst>
                  <a:ext uri="{FF2B5EF4-FFF2-40B4-BE49-F238E27FC236}">
                    <a16:creationId xmlns:a16="http://schemas.microsoft.com/office/drawing/2014/main" id="{C5A2857E-2BD6-7202-D619-E89650A452CC}"/>
                  </a:ext>
                </a:extLst>
              </p:cNvPr>
              <p:cNvSpPr/>
              <p:nvPr/>
            </p:nvSpPr>
            <p:spPr>
              <a:xfrm>
                <a:off x="-897866" y="794731"/>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5" name="Graphic 45">
              <a:extLst>
                <a:ext uri="{FF2B5EF4-FFF2-40B4-BE49-F238E27FC236}">
                  <a16:creationId xmlns:a16="http://schemas.microsoft.com/office/drawing/2014/main" id="{2DA2B7B3-B212-C03D-C895-F63AAA8226B4}"/>
                </a:ext>
              </a:extLst>
            </p:cNvPr>
            <p:cNvGrpSpPr/>
            <p:nvPr/>
          </p:nvGrpSpPr>
          <p:grpSpPr>
            <a:xfrm>
              <a:off x="-2990650" y="778920"/>
              <a:ext cx="51722" cy="51815"/>
              <a:chOff x="-2990650" y="778920"/>
              <a:chExt cx="51722" cy="51815"/>
            </a:xfrm>
          </p:grpSpPr>
          <p:sp>
            <p:nvSpPr>
              <p:cNvPr id="34995" name="Freeform 34994">
                <a:extLst>
                  <a:ext uri="{FF2B5EF4-FFF2-40B4-BE49-F238E27FC236}">
                    <a16:creationId xmlns:a16="http://schemas.microsoft.com/office/drawing/2014/main" id="{B15DF854-B602-C932-0949-B5A886955D38}"/>
                  </a:ext>
                </a:extLst>
              </p:cNvPr>
              <p:cNvSpPr/>
              <p:nvPr/>
            </p:nvSpPr>
            <p:spPr>
              <a:xfrm>
                <a:off x="-2990650" y="80482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4996" name="Freeform 34995">
                <a:extLst>
                  <a:ext uri="{FF2B5EF4-FFF2-40B4-BE49-F238E27FC236}">
                    <a16:creationId xmlns:a16="http://schemas.microsoft.com/office/drawing/2014/main" id="{AE611869-B11E-8B63-6582-B81F9586F6D6}"/>
                  </a:ext>
                </a:extLst>
              </p:cNvPr>
              <p:cNvSpPr/>
              <p:nvPr/>
            </p:nvSpPr>
            <p:spPr>
              <a:xfrm>
                <a:off x="-2964789" y="77892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6" name="Graphic 45">
              <a:extLst>
                <a:ext uri="{FF2B5EF4-FFF2-40B4-BE49-F238E27FC236}">
                  <a16:creationId xmlns:a16="http://schemas.microsoft.com/office/drawing/2014/main" id="{B0C830A9-1034-ED45-8B67-4742AE22D66E}"/>
                </a:ext>
              </a:extLst>
            </p:cNvPr>
            <p:cNvGrpSpPr/>
            <p:nvPr/>
          </p:nvGrpSpPr>
          <p:grpSpPr>
            <a:xfrm>
              <a:off x="-3422784" y="772157"/>
              <a:ext cx="51722" cy="51816"/>
              <a:chOff x="-3422784" y="772157"/>
              <a:chExt cx="51722" cy="51816"/>
            </a:xfrm>
          </p:grpSpPr>
          <p:sp>
            <p:nvSpPr>
              <p:cNvPr id="34993" name="Freeform 34992">
                <a:extLst>
                  <a:ext uri="{FF2B5EF4-FFF2-40B4-BE49-F238E27FC236}">
                    <a16:creationId xmlns:a16="http://schemas.microsoft.com/office/drawing/2014/main" id="{B3A9A679-FAE4-D87B-2DAC-4282B85B2358}"/>
                  </a:ext>
                </a:extLst>
              </p:cNvPr>
              <p:cNvSpPr/>
              <p:nvPr/>
            </p:nvSpPr>
            <p:spPr>
              <a:xfrm>
                <a:off x="-3422784" y="798065"/>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4994" name="Freeform 34993">
                <a:extLst>
                  <a:ext uri="{FF2B5EF4-FFF2-40B4-BE49-F238E27FC236}">
                    <a16:creationId xmlns:a16="http://schemas.microsoft.com/office/drawing/2014/main" id="{A71D8D13-0926-3911-C492-4AE3EE1773D3}"/>
                  </a:ext>
                </a:extLst>
              </p:cNvPr>
              <p:cNvSpPr/>
              <p:nvPr/>
            </p:nvSpPr>
            <p:spPr>
              <a:xfrm>
                <a:off x="-3396923" y="772157"/>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7" name="Graphic 45">
              <a:extLst>
                <a:ext uri="{FF2B5EF4-FFF2-40B4-BE49-F238E27FC236}">
                  <a16:creationId xmlns:a16="http://schemas.microsoft.com/office/drawing/2014/main" id="{95960016-0998-1FFB-3C83-2B0039708706}"/>
                </a:ext>
              </a:extLst>
            </p:cNvPr>
            <p:cNvGrpSpPr/>
            <p:nvPr/>
          </p:nvGrpSpPr>
          <p:grpSpPr>
            <a:xfrm>
              <a:off x="-4925983" y="712150"/>
              <a:ext cx="51818" cy="51816"/>
              <a:chOff x="-4925983" y="712150"/>
              <a:chExt cx="51818" cy="51816"/>
            </a:xfrm>
          </p:grpSpPr>
          <p:sp>
            <p:nvSpPr>
              <p:cNvPr id="34991" name="Freeform 34990">
                <a:extLst>
                  <a:ext uri="{FF2B5EF4-FFF2-40B4-BE49-F238E27FC236}">
                    <a16:creationId xmlns:a16="http://schemas.microsoft.com/office/drawing/2014/main" id="{E636F4D3-12BD-0A36-082F-B21BA1929577}"/>
                  </a:ext>
                </a:extLst>
              </p:cNvPr>
              <p:cNvSpPr/>
              <p:nvPr/>
            </p:nvSpPr>
            <p:spPr>
              <a:xfrm>
                <a:off x="-4925983" y="7380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4992" name="Freeform 34991">
                <a:extLst>
                  <a:ext uri="{FF2B5EF4-FFF2-40B4-BE49-F238E27FC236}">
                    <a16:creationId xmlns:a16="http://schemas.microsoft.com/office/drawing/2014/main" id="{C36DA760-CC6F-3EC6-5708-9ECB4EB2DCB8}"/>
                  </a:ext>
                </a:extLst>
              </p:cNvPr>
              <p:cNvSpPr/>
              <p:nvPr/>
            </p:nvSpPr>
            <p:spPr>
              <a:xfrm>
                <a:off x="-4900122" y="712150"/>
                <a:ext cx="9507" cy="51816"/>
              </a:xfrm>
              <a:custGeom>
                <a:avLst/>
                <a:gdLst>
                  <a:gd name="connsiteX0" fmla="*/ 0 w 9507"/>
                  <a:gd name="connsiteY0" fmla="*/ 51816 h 51816"/>
                  <a:gd name="connsiteX1" fmla="*/ 0 w 9507"/>
                  <a:gd name="connsiteY1" fmla="*/ 0 h 51816"/>
                </a:gdLst>
                <a:ahLst/>
                <a:cxnLst>
                  <a:cxn ang="0">
                    <a:pos x="connsiteX0" y="connsiteY0"/>
                  </a:cxn>
                  <a:cxn ang="0">
                    <a:pos x="connsiteX1" y="connsiteY1"/>
                  </a:cxn>
                </a:cxnLst>
                <a:rect l="l" t="t" r="r" b="b"/>
                <a:pathLst>
                  <a:path w="9507" h="51816">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4988" name="Graphic 45">
              <a:extLst>
                <a:ext uri="{FF2B5EF4-FFF2-40B4-BE49-F238E27FC236}">
                  <a16:creationId xmlns:a16="http://schemas.microsoft.com/office/drawing/2014/main" id="{F1DB15F4-1576-EB18-CE58-938EDBD258C0}"/>
                </a:ext>
              </a:extLst>
            </p:cNvPr>
            <p:cNvGrpSpPr/>
            <p:nvPr/>
          </p:nvGrpSpPr>
          <p:grpSpPr>
            <a:xfrm>
              <a:off x="-5300689" y="694528"/>
              <a:ext cx="51722" cy="51911"/>
              <a:chOff x="-5300689" y="694528"/>
              <a:chExt cx="51722" cy="51911"/>
            </a:xfrm>
          </p:grpSpPr>
          <p:sp>
            <p:nvSpPr>
              <p:cNvPr id="34989" name="Freeform 34988">
                <a:extLst>
                  <a:ext uri="{FF2B5EF4-FFF2-40B4-BE49-F238E27FC236}">
                    <a16:creationId xmlns:a16="http://schemas.microsoft.com/office/drawing/2014/main" id="{FCDCDA98-EFE7-699E-5B63-2E4E2D666589}"/>
                  </a:ext>
                </a:extLst>
              </p:cNvPr>
              <p:cNvSpPr/>
              <p:nvPr/>
            </p:nvSpPr>
            <p:spPr>
              <a:xfrm>
                <a:off x="-5300689" y="72043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4990" name="Freeform 34989">
                <a:extLst>
                  <a:ext uri="{FF2B5EF4-FFF2-40B4-BE49-F238E27FC236}">
                    <a16:creationId xmlns:a16="http://schemas.microsoft.com/office/drawing/2014/main" id="{73DB6A9C-D07D-8C2A-6CC7-09104325DB65}"/>
                  </a:ext>
                </a:extLst>
              </p:cNvPr>
              <p:cNvSpPr/>
              <p:nvPr/>
            </p:nvSpPr>
            <p:spPr>
              <a:xfrm>
                <a:off x="-5274828" y="69452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grpSp>
        <p:nvGrpSpPr>
          <p:cNvPr id="35755" name="Graphic 45">
            <a:extLst>
              <a:ext uri="{FF2B5EF4-FFF2-40B4-BE49-F238E27FC236}">
                <a16:creationId xmlns:a16="http://schemas.microsoft.com/office/drawing/2014/main" id="{CF1C45AA-F1FC-2048-ACFB-5D9962B9805B}"/>
              </a:ext>
            </a:extLst>
          </p:cNvPr>
          <p:cNvGrpSpPr/>
          <p:nvPr/>
        </p:nvGrpSpPr>
        <p:grpSpPr>
          <a:xfrm>
            <a:off x="7144175" y="1822889"/>
            <a:ext cx="4445859" cy="1167343"/>
            <a:chOff x="-5303827" y="2990530"/>
            <a:chExt cx="4830868" cy="941260"/>
          </a:xfrm>
        </p:grpSpPr>
        <p:grpSp>
          <p:nvGrpSpPr>
            <p:cNvPr id="35756" name="Graphic 45">
              <a:extLst>
                <a:ext uri="{FF2B5EF4-FFF2-40B4-BE49-F238E27FC236}">
                  <a16:creationId xmlns:a16="http://schemas.microsoft.com/office/drawing/2014/main" id="{3FE54E0F-BE3F-6957-66A4-0A2BB48ACAB1}"/>
                </a:ext>
              </a:extLst>
            </p:cNvPr>
            <p:cNvGrpSpPr/>
            <p:nvPr/>
          </p:nvGrpSpPr>
          <p:grpSpPr>
            <a:xfrm>
              <a:off x="-524681" y="3879974"/>
              <a:ext cx="51722" cy="51815"/>
              <a:chOff x="-524681" y="3879974"/>
              <a:chExt cx="51722" cy="51815"/>
            </a:xfrm>
          </p:grpSpPr>
          <p:sp>
            <p:nvSpPr>
              <p:cNvPr id="36300" name="Freeform 1473">
                <a:extLst>
                  <a:ext uri="{FF2B5EF4-FFF2-40B4-BE49-F238E27FC236}">
                    <a16:creationId xmlns:a16="http://schemas.microsoft.com/office/drawing/2014/main" id="{EFBA84D2-25A6-F660-5FE4-CB62A13D705B}"/>
                  </a:ext>
                </a:extLst>
              </p:cNvPr>
              <p:cNvSpPr/>
              <p:nvPr/>
            </p:nvSpPr>
            <p:spPr>
              <a:xfrm>
                <a:off x="-524681" y="390588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301" name="Freeform 1474">
                <a:extLst>
                  <a:ext uri="{FF2B5EF4-FFF2-40B4-BE49-F238E27FC236}">
                    <a16:creationId xmlns:a16="http://schemas.microsoft.com/office/drawing/2014/main" id="{38E0D0D3-0813-4738-ACB5-EA650A5C4A6B}"/>
                  </a:ext>
                </a:extLst>
              </p:cNvPr>
              <p:cNvSpPr/>
              <p:nvPr/>
            </p:nvSpPr>
            <p:spPr>
              <a:xfrm>
                <a:off x="-498820" y="387997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57" name="Graphic 45">
              <a:extLst>
                <a:ext uri="{FF2B5EF4-FFF2-40B4-BE49-F238E27FC236}">
                  <a16:creationId xmlns:a16="http://schemas.microsoft.com/office/drawing/2014/main" id="{DF8594DC-F411-BC71-DDE3-0CA93A55545F}"/>
                </a:ext>
              </a:extLst>
            </p:cNvPr>
            <p:cNvGrpSpPr/>
            <p:nvPr/>
          </p:nvGrpSpPr>
          <p:grpSpPr>
            <a:xfrm>
              <a:off x="-782440" y="3035964"/>
              <a:ext cx="51722" cy="51815"/>
              <a:chOff x="-782440" y="3035964"/>
              <a:chExt cx="51722" cy="51815"/>
            </a:xfrm>
          </p:grpSpPr>
          <p:sp>
            <p:nvSpPr>
              <p:cNvPr id="36298" name="Freeform 1476">
                <a:extLst>
                  <a:ext uri="{FF2B5EF4-FFF2-40B4-BE49-F238E27FC236}">
                    <a16:creationId xmlns:a16="http://schemas.microsoft.com/office/drawing/2014/main" id="{6C237EE0-AB8F-1889-D376-799E14127C0E}"/>
                  </a:ext>
                </a:extLst>
              </p:cNvPr>
              <p:cNvSpPr/>
              <p:nvPr/>
            </p:nvSpPr>
            <p:spPr>
              <a:xfrm>
                <a:off x="-78244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99" name="Freeform 1477">
                <a:extLst>
                  <a:ext uri="{FF2B5EF4-FFF2-40B4-BE49-F238E27FC236}">
                    <a16:creationId xmlns:a16="http://schemas.microsoft.com/office/drawing/2014/main" id="{366035B8-33BB-21AA-83F5-ACCE5D2DB06D}"/>
                  </a:ext>
                </a:extLst>
              </p:cNvPr>
              <p:cNvSpPr/>
              <p:nvPr/>
            </p:nvSpPr>
            <p:spPr>
              <a:xfrm>
                <a:off x="-75657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58" name="Graphic 45">
              <a:extLst>
                <a:ext uri="{FF2B5EF4-FFF2-40B4-BE49-F238E27FC236}">
                  <a16:creationId xmlns:a16="http://schemas.microsoft.com/office/drawing/2014/main" id="{25EFD363-77B2-B9FD-852E-8799A84DDB32}"/>
                </a:ext>
              </a:extLst>
            </p:cNvPr>
            <p:cNvGrpSpPr/>
            <p:nvPr/>
          </p:nvGrpSpPr>
          <p:grpSpPr>
            <a:xfrm>
              <a:off x="-808302" y="3035964"/>
              <a:ext cx="51722" cy="51815"/>
              <a:chOff x="-808302" y="3035964"/>
              <a:chExt cx="51722" cy="51815"/>
            </a:xfrm>
          </p:grpSpPr>
          <p:sp>
            <p:nvSpPr>
              <p:cNvPr id="36296" name="Freeform 1479">
                <a:extLst>
                  <a:ext uri="{FF2B5EF4-FFF2-40B4-BE49-F238E27FC236}">
                    <a16:creationId xmlns:a16="http://schemas.microsoft.com/office/drawing/2014/main" id="{FE2A3332-E02F-643C-DE5C-CA440760345F}"/>
                  </a:ext>
                </a:extLst>
              </p:cNvPr>
              <p:cNvSpPr/>
              <p:nvPr/>
            </p:nvSpPr>
            <p:spPr>
              <a:xfrm>
                <a:off x="-80830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97" name="Freeform 1480">
                <a:extLst>
                  <a:ext uri="{FF2B5EF4-FFF2-40B4-BE49-F238E27FC236}">
                    <a16:creationId xmlns:a16="http://schemas.microsoft.com/office/drawing/2014/main" id="{B0E39A7F-DD0E-49A7-5E08-47150EB1018A}"/>
                  </a:ext>
                </a:extLst>
              </p:cNvPr>
              <p:cNvSpPr/>
              <p:nvPr/>
            </p:nvSpPr>
            <p:spPr>
              <a:xfrm>
                <a:off x="-78244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59" name="Graphic 45">
              <a:extLst>
                <a:ext uri="{FF2B5EF4-FFF2-40B4-BE49-F238E27FC236}">
                  <a16:creationId xmlns:a16="http://schemas.microsoft.com/office/drawing/2014/main" id="{3DB56368-30E8-68C0-0A3C-D65B7BD78458}"/>
                </a:ext>
              </a:extLst>
            </p:cNvPr>
            <p:cNvGrpSpPr/>
            <p:nvPr/>
          </p:nvGrpSpPr>
          <p:grpSpPr>
            <a:xfrm>
              <a:off x="-813151" y="3035964"/>
              <a:ext cx="51722" cy="51815"/>
              <a:chOff x="-813151" y="3035964"/>
              <a:chExt cx="51722" cy="51815"/>
            </a:xfrm>
          </p:grpSpPr>
          <p:sp>
            <p:nvSpPr>
              <p:cNvPr id="36294" name="Freeform 1482">
                <a:extLst>
                  <a:ext uri="{FF2B5EF4-FFF2-40B4-BE49-F238E27FC236}">
                    <a16:creationId xmlns:a16="http://schemas.microsoft.com/office/drawing/2014/main" id="{2244EE16-6C47-AA60-58A1-793D85EB7D8C}"/>
                  </a:ext>
                </a:extLst>
              </p:cNvPr>
              <p:cNvSpPr/>
              <p:nvPr/>
            </p:nvSpPr>
            <p:spPr>
              <a:xfrm>
                <a:off x="-81315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95" name="Freeform 1483">
                <a:extLst>
                  <a:ext uri="{FF2B5EF4-FFF2-40B4-BE49-F238E27FC236}">
                    <a16:creationId xmlns:a16="http://schemas.microsoft.com/office/drawing/2014/main" id="{047BA6A6-5755-A8D4-8F47-500C29BA5887}"/>
                  </a:ext>
                </a:extLst>
              </p:cNvPr>
              <p:cNvSpPr/>
              <p:nvPr/>
            </p:nvSpPr>
            <p:spPr>
              <a:xfrm>
                <a:off x="-78728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0" name="Graphic 45">
              <a:extLst>
                <a:ext uri="{FF2B5EF4-FFF2-40B4-BE49-F238E27FC236}">
                  <a16:creationId xmlns:a16="http://schemas.microsoft.com/office/drawing/2014/main" id="{246A6514-927F-54E4-7154-7DE8703C2A6D}"/>
                </a:ext>
              </a:extLst>
            </p:cNvPr>
            <p:cNvGrpSpPr/>
            <p:nvPr/>
          </p:nvGrpSpPr>
          <p:grpSpPr>
            <a:xfrm>
              <a:off x="-818000" y="3035964"/>
              <a:ext cx="51818" cy="51815"/>
              <a:chOff x="-818000" y="3035964"/>
              <a:chExt cx="51818" cy="51815"/>
            </a:xfrm>
          </p:grpSpPr>
          <p:sp>
            <p:nvSpPr>
              <p:cNvPr id="36292" name="Freeform 1485">
                <a:extLst>
                  <a:ext uri="{FF2B5EF4-FFF2-40B4-BE49-F238E27FC236}">
                    <a16:creationId xmlns:a16="http://schemas.microsoft.com/office/drawing/2014/main" id="{076EB708-5051-6957-1897-3DEF6B00B5AC}"/>
                  </a:ext>
                </a:extLst>
              </p:cNvPr>
              <p:cNvSpPr/>
              <p:nvPr/>
            </p:nvSpPr>
            <p:spPr>
              <a:xfrm>
                <a:off x="-818000"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93" name="Freeform 1486">
                <a:extLst>
                  <a:ext uri="{FF2B5EF4-FFF2-40B4-BE49-F238E27FC236}">
                    <a16:creationId xmlns:a16="http://schemas.microsoft.com/office/drawing/2014/main" id="{96FFE00B-A480-C927-0EB0-1E67B478F2B3}"/>
                  </a:ext>
                </a:extLst>
              </p:cNvPr>
              <p:cNvSpPr/>
              <p:nvPr/>
            </p:nvSpPr>
            <p:spPr>
              <a:xfrm>
                <a:off x="-79204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1" name="Graphic 45">
              <a:extLst>
                <a:ext uri="{FF2B5EF4-FFF2-40B4-BE49-F238E27FC236}">
                  <a16:creationId xmlns:a16="http://schemas.microsoft.com/office/drawing/2014/main" id="{A187783A-AF1A-A278-8C30-55614D8C172A}"/>
                </a:ext>
              </a:extLst>
            </p:cNvPr>
            <p:cNvGrpSpPr/>
            <p:nvPr/>
          </p:nvGrpSpPr>
          <p:grpSpPr>
            <a:xfrm>
              <a:off x="-855556" y="3035964"/>
              <a:ext cx="51722" cy="51815"/>
              <a:chOff x="-855556" y="3035964"/>
              <a:chExt cx="51722" cy="51815"/>
            </a:xfrm>
          </p:grpSpPr>
          <p:sp>
            <p:nvSpPr>
              <p:cNvPr id="36290" name="Freeform 1488">
                <a:extLst>
                  <a:ext uri="{FF2B5EF4-FFF2-40B4-BE49-F238E27FC236}">
                    <a16:creationId xmlns:a16="http://schemas.microsoft.com/office/drawing/2014/main" id="{30F09F83-CC83-1B7B-6F32-3A9B3C7EEE0B}"/>
                  </a:ext>
                </a:extLst>
              </p:cNvPr>
              <p:cNvSpPr/>
              <p:nvPr/>
            </p:nvSpPr>
            <p:spPr>
              <a:xfrm>
                <a:off x="-85555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91" name="Freeform 1489">
                <a:extLst>
                  <a:ext uri="{FF2B5EF4-FFF2-40B4-BE49-F238E27FC236}">
                    <a16:creationId xmlns:a16="http://schemas.microsoft.com/office/drawing/2014/main" id="{0811EE9A-F620-4236-61C5-8F295FD77CA5}"/>
                  </a:ext>
                </a:extLst>
              </p:cNvPr>
              <p:cNvSpPr/>
              <p:nvPr/>
            </p:nvSpPr>
            <p:spPr>
              <a:xfrm>
                <a:off x="-82969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2" name="Graphic 45">
              <a:extLst>
                <a:ext uri="{FF2B5EF4-FFF2-40B4-BE49-F238E27FC236}">
                  <a16:creationId xmlns:a16="http://schemas.microsoft.com/office/drawing/2014/main" id="{65BFE4CA-0746-2F88-1593-674EA9027489}"/>
                </a:ext>
              </a:extLst>
            </p:cNvPr>
            <p:cNvGrpSpPr/>
            <p:nvPr/>
          </p:nvGrpSpPr>
          <p:grpSpPr>
            <a:xfrm>
              <a:off x="-891686" y="3035964"/>
              <a:ext cx="51722" cy="51815"/>
              <a:chOff x="-891686" y="3035964"/>
              <a:chExt cx="51722" cy="51815"/>
            </a:xfrm>
          </p:grpSpPr>
          <p:sp>
            <p:nvSpPr>
              <p:cNvPr id="36288" name="Freeform 1491">
                <a:extLst>
                  <a:ext uri="{FF2B5EF4-FFF2-40B4-BE49-F238E27FC236}">
                    <a16:creationId xmlns:a16="http://schemas.microsoft.com/office/drawing/2014/main" id="{4F8648C5-BBA9-46CF-40F7-237C1C4AFD86}"/>
                  </a:ext>
                </a:extLst>
              </p:cNvPr>
              <p:cNvSpPr/>
              <p:nvPr/>
            </p:nvSpPr>
            <p:spPr>
              <a:xfrm>
                <a:off x="-89168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89" name="Freeform 1492">
                <a:extLst>
                  <a:ext uri="{FF2B5EF4-FFF2-40B4-BE49-F238E27FC236}">
                    <a16:creationId xmlns:a16="http://schemas.microsoft.com/office/drawing/2014/main" id="{A84795DD-B96E-51CC-4776-773B978048DA}"/>
                  </a:ext>
                </a:extLst>
              </p:cNvPr>
              <p:cNvSpPr/>
              <p:nvPr/>
            </p:nvSpPr>
            <p:spPr>
              <a:xfrm>
                <a:off x="-86582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3" name="Graphic 45">
              <a:extLst>
                <a:ext uri="{FF2B5EF4-FFF2-40B4-BE49-F238E27FC236}">
                  <a16:creationId xmlns:a16="http://schemas.microsoft.com/office/drawing/2014/main" id="{A17488C3-8402-8C80-4B45-1B7ECD5E6FA5}"/>
                </a:ext>
              </a:extLst>
            </p:cNvPr>
            <p:cNvGrpSpPr/>
            <p:nvPr/>
          </p:nvGrpSpPr>
          <p:grpSpPr>
            <a:xfrm>
              <a:off x="-902145" y="3035964"/>
              <a:ext cx="51818" cy="51815"/>
              <a:chOff x="-902145" y="3035964"/>
              <a:chExt cx="51818" cy="51815"/>
            </a:xfrm>
          </p:grpSpPr>
          <p:sp>
            <p:nvSpPr>
              <p:cNvPr id="36286" name="Freeform 1494">
                <a:extLst>
                  <a:ext uri="{FF2B5EF4-FFF2-40B4-BE49-F238E27FC236}">
                    <a16:creationId xmlns:a16="http://schemas.microsoft.com/office/drawing/2014/main" id="{4615BE86-5C0E-D376-01FF-C20EF36DCCD9}"/>
                  </a:ext>
                </a:extLst>
              </p:cNvPr>
              <p:cNvSpPr/>
              <p:nvPr/>
            </p:nvSpPr>
            <p:spPr>
              <a:xfrm>
                <a:off x="-902145"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87" name="Freeform 1495">
                <a:extLst>
                  <a:ext uri="{FF2B5EF4-FFF2-40B4-BE49-F238E27FC236}">
                    <a16:creationId xmlns:a16="http://schemas.microsoft.com/office/drawing/2014/main" id="{CD86861D-884C-B95E-381A-590D6BCF0E24}"/>
                  </a:ext>
                </a:extLst>
              </p:cNvPr>
              <p:cNvSpPr/>
              <p:nvPr/>
            </p:nvSpPr>
            <p:spPr>
              <a:xfrm>
                <a:off x="-87618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4" name="Graphic 45">
              <a:extLst>
                <a:ext uri="{FF2B5EF4-FFF2-40B4-BE49-F238E27FC236}">
                  <a16:creationId xmlns:a16="http://schemas.microsoft.com/office/drawing/2014/main" id="{DA11378A-DF83-8DAA-C1B7-1647594E9BFB}"/>
                </a:ext>
              </a:extLst>
            </p:cNvPr>
            <p:cNvGrpSpPr/>
            <p:nvPr/>
          </p:nvGrpSpPr>
          <p:grpSpPr>
            <a:xfrm>
              <a:off x="-917643" y="3035964"/>
              <a:ext cx="51818" cy="51815"/>
              <a:chOff x="-917643" y="3035964"/>
              <a:chExt cx="51818" cy="51815"/>
            </a:xfrm>
          </p:grpSpPr>
          <p:sp>
            <p:nvSpPr>
              <p:cNvPr id="36284" name="Freeform 1497">
                <a:extLst>
                  <a:ext uri="{FF2B5EF4-FFF2-40B4-BE49-F238E27FC236}">
                    <a16:creationId xmlns:a16="http://schemas.microsoft.com/office/drawing/2014/main" id="{5C99FED1-7379-74B2-50FF-BB06B2B797FC}"/>
                  </a:ext>
                </a:extLst>
              </p:cNvPr>
              <p:cNvSpPr/>
              <p:nvPr/>
            </p:nvSpPr>
            <p:spPr>
              <a:xfrm>
                <a:off x="-91764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85" name="Freeform 1498">
                <a:extLst>
                  <a:ext uri="{FF2B5EF4-FFF2-40B4-BE49-F238E27FC236}">
                    <a16:creationId xmlns:a16="http://schemas.microsoft.com/office/drawing/2014/main" id="{14044A40-F0F7-7209-D0B4-4F9365B3A06F}"/>
                  </a:ext>
                </a:extLst>
              </p:cNvPr>
              <p:cNvSpPr/>
              <p:nvPr/>
            </p:nvSpPr>
            <p:spPr>
              <a:xfrm>
                <a:off x="-89168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5" name="Graphic 45">
              <a:extLst>
                <a:ext uri="{FF2B5EF4-FFF2-40B4-BE49-F238E27FC236}">
                  <a16:creationId xmlns:a16="http://schemas.microsoft.com/office/drawing/2014/main" id="{AF0F9F44-603F-7038-1636-DFC90CD7C36B}"/>
                </a:ext>
              </a:extLst>
            </p:cNvPr>
            <p:cNvGrpSpPr/>
            <p:nvPr/>
          </p:nvGrpSpPr>
          <p:grpSpPr>
            <a:xfrm>
              <a:off x="-928577" y="3035964"/>
              <a:ext cx="51818" cy="51815"/>
              <a:chOff x="-928577" y="3035964"/>
              <a:chExt cx="51818" cy="51815"/>
            </a:xfrm>
          </p:grpSpPr>
          <p:sp>
            <p:nvSpPr>
              <p:cNvPr id="36282" name="Freeform 1500">
                <a:extLst>
                  <a:ext uri="{FF2B5EF4-FFF2-40B4-BE49-F238E27FC236}">
                    <a16:creationId xmlns:a16="http://schemas.microsoft.com/office/drawing/2014/main" id="{3D50B7C6-CC7E-A988-3639-22FB6544BBA8}"/>
                  </a:ext>
                </a:extLst>
              </p:cNvPr>
              <p:cNvSpPr/>
              <p:nvPr/>
            </p:nvSpPr>
            <p:spPr>
              <a:xfrm>
                <a:off x="-928577"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83" name="Freeform 1501">
                <a:extLst>
                  <a:ext uri="{FF2B5EF4-FFF2-40B4-BE49-F238E27FC236}">
                    <a16:creationId xmlns:a16="http://schemas.microsoft.com/office/drawing/2014/main" id="{2720F119-0B83-FA50-7C67-353602BCF1D7}"/>
                  </a:ext>
                </a:extLst>
              </p:cNvPr>
              <p:cNvSpPr/>
              <p:nvPr/>
            </p:nvSpPr>
            <p:spPr>
              <a:xfrm>
                <a:off x="-90271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6" name="Graphic 45">
              <a:extLst>
                <a:ext uri="{FF2B5EF4-FFF2-40B4-BE49-F238E27FC236}">
                  <a16:creationId xmlns:a16="http://schemas.microsoft.com/office/drawing/2014/main" id="{524F679E-7BCD-7F42-9A5B-77FC48B61184}"/>
                </a:ext>
              </a:extLst>
            </p:cNvPr>
            <p:cNvGrpSpPr/>
            <p:nvPr/>
          </p:nvGrpSpPr>
          <p:grpSpPr>
            <a:xfrm>
              <a:off x="-959573" y="3035964"/>
              <a:ext cx="51818" cy="51815"/>
              <a:chOff x="-959573" y="3035964"/>
              <a:chExt cx="51818" cy="51815"/>
            </a:xfrm>
          </p:grpSpPr>
          <p:sp>
            <p:nvSpPr>
              <p:cNvPr id="36280" name="Freeform 1503">
                <a:extLst>
                  <a:ext uri="{FF2B5EF4-FFF2-40B4-BE49-F238E27FC236}">
                    <a16:creationId xmlns:a16="http://schemas.microsoft.com/office/drawing/2014/main" id="{E9B0361C-B642-A5EA-F225-A923BCAA5EEE}"/>
                  </a:ext>
                </a:extLst>
              </p:cNvPr>
              <p:cNvSpPr/>
              <p:nvPr/>
            </p:nvSpPr>
            <p:spPr>
              <a:xfrm>
                <a:off x="-95957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81" name="Freeform 1504">
                <a:extLst>
                  <a:ext uri="{FF2B5EF4-FFF2-40B4-BE49-F238E27FC236}">
                    <a16:creationId xmlns:a16="http://schemas.microsoft.com/office/drawing/2014/main" id="{10CCCD70-1F7B-C223-CBAF-9D917BCED1FF}"/>
                  </a:ext>
                </a:extLst>
              </p:cNvPr>
              <p:cNvSpPr/>
              <p:nvPr/>
            </p:nvSpPr>
            <p:spPr>
              <a:xfrm>
                <a:off x="-93361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7" name="Graphic 45">
              <a:extLst>
                <a:ext uri="{FF2B5EF4-FFF2-40B4-BE49-F238E27FC236}">
                  <a16:creationId xmlns:a16="http://schemas.microsoft.com/office/drawing/2014/main" id="{2FDEE338-00E0-8BE8-6EFA-937D206FC2AC}"/>
                </a:ext>
              </a:extLst>
            </p:cNvPr>
            <p:cNvGrpSpPr/>
            <p:nvPr/>
          </p:nvGrpSpPr>
          <p:grpSpPr>
            <a:xfrm>
              <a:off x="-970126" y="3035964"/>
              <a:ext cx="51722" cy="51815"/>
              <a:chOff x="-970126" y="3035964"/>
              <a:chExt cx="51722" cy="51815"/>
            </a:xfrm>
          </p:grpSpPr>
          <p:sp>
            <p:nvSpPr>
              <p:cNvPr id="36278" name="Freeform 1506">
                <a:extLst>
                  <a:ext uri="{FF2B5EF4-FFF2-40B4-BE49-F238E27FC236}">
                    <a16:creationId xmlns:a16="http://schemas.microsoft.com/office/drawing/2014/main" id="{23CA0D96-52EB-6F9D-0381-AA0DA36CA4D8}"/>
                  </a:ext>
                </a:extLst>
              </p:cNvPr>
              <p:cNvSpPr/>
              <p:nvPr/>
            </p:nvSpPr>
            <p:spPr>
              <a:xfrm>
                <a:off x="-97012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79" name="Freeform 1507">
                <a:extLst>
                  <a:ext uri="{FF2B5EF4-FFF2-40B4-BE49-F238E27FC236}">
                    <a16:creationId xmlns:a16="http://schemas.microsoft.com/office/drawing/2014/main" id="{34D95BB0-B18C-1545-0C2E-85792800EB0F}"/>
                  </a:ext>
                </a:extLst>
              </p:cNvPr>
              <p:cNvSpPr/>
              <p:nvPr/>
            </p:nvSpPr>
            <p:spPr>
              <a:xfrm>
                <a:off x="-94426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8" name="Graphic 45">
              <a:extLst>
                <a:ext uri="{FF2B5EF4-FFF2-40B4-BE49-F238E27FC236}">
                  <a16:creationId xmlns:a16="http://schemas.microsoft.com/office/drawing/2014/main" id="{19B27815-CD69-F79A-866A-FF4EAF559524}"/>
                </a:ext>
              </a:extLst>
            </p:cNvPr>
            <p:cNvGrpSpPr/>
            <p:nvPr/>
          </p:nvGrpSpPr>
          <p:grpSpPr>
            <a:xfrm>
              <a:off x="-996083" y="3035964"/>
              <a:ext cx="51818" cy="51815"/>
              <a:chOff x="-996083" y="3035964"/>
              <a:chExt cx="51818" cy="51815"/>
            </a:xfrm>
          </p:grpSpPr>
          <p:sp>
            <p:nvSpPr>
              <p:cNvPr id="36276" name="Freeform 1509">
                <a:extLst>
                  <a:ext uri="{FF2B5EF4-FFF2-40B4-BE49-F238E27FC236}">
                    <a16:creationId xmlns:a16="http://schemas.microsoft.com/office/drawing/2014/main" id="{0D4DD5D3-A466-6765-8C73-139FC667F3AA}"/>
                  </a:ext>
                </a:extLst>
              </p:cNvPr>
              <p:cNvSpPr/>
              <p:nvPr/>
            </p:nvSpPr>
            <p:spPr>
              <a:xfrm>
                <a:off x="-99608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77" name="Freeform 1510">
                <a:extLst>
                  <a:ext uri="{FF2B5EF4-FFF2-40B4-BE49-F238E27FC236}">
                    <a16:creationId xmlns:a16="http://schemas.microsoft.com/office/drawing/2014/main" id="{13633D22-D86A-E724-87B6-81F7D2826CCF}"/>
                  </a:ext>
                </a:extLst>
              </p:cNvPr>
              <p:cNvSpPr/>
              <p:nvPr/>
            </p:nvSpPr>
            <p:spPr>
              <a:xfrm>
                <a:off x="-97012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69" name="Graphic 45">
              <a:extLst>
                <a:ext uri="{FF2B5EF4-FFF2-40B4-BE49-F238E27FC236}">
                  <a16:creationId xmlns:a16="http://schemas.microsoft.com/office/drawing/2014/main" id="{F844AB18-1420-8CC4-82D0-7304D795FF20}"/>
                </a:ext>
              </a:extLst>
            </p:cNvPr>
            <p:cNvGrpSpPr/>
            <p:nvPr/>
          </p:nvGrpSpPr>
          <p:grpSpPr>
            <a:xfrm>
              <a:off x="-1006447" y="3035964"/>
              <a:ext cx="51722" cy="51815"/>
              <a:chOff x="-1006447" y="3035964"/>
              <a:chExt cx="51722" cy="51815"/>
            </a:xfrm>
          </p:grpSpPr>
          <p:sp>
            <p:nvSpPr>
              <p:cNvPr id="36274" name="Freeform 1512">
                <a:extLst>
                  <a:ext uri="{FF2B5EF4-FFF2-40B4-BE49-F238E27FC236}">
                    <a16:creationId xmlns:a16="http://schemas.microsoft.com/office/drawing/2014/main" id="{945F79F9-C344-7BF4-AB53-535D34AF5D6F}"/>
                  </a:ext>
                </a:extLst>
              </p:cNvPr>
              <p:cNvSpPr/>
              <p:nvPr/>
            </p:nvSpPr>
            <p:spPr>
              <a:xfrm>
                <a:off x="-100644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75" name="Freeform 1513">
                <a:extLst>
                  <a:ext uri="{FF2B5EF4-FFF2-40B4-BE49-F238E27FC236}">
                    <a16:creationId xmlns:a16="http://schemas.microsoft.com/office/drawing/2014/main" id="{4D6E9BAE-1B90-FD64-A084-F6F3F1D8C183}"/>
                  </a:ext>
                </a:extLst>
              </p:cNvPr>
              <p:cNvSpPr/>
              <p:nvPr/>
            </p:nvSpPr>
            <p:spPr>
              <a:xfrm>
                <a:off x="-98058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0" name="Graphic 45">
              <a:extLst>
                <a:ext uri="{FF2B5EF4-FFF2-40B4-BE49-F238E27FC236}">
                  <a16:creationId xmlns:a16="http://schemas.microsoft.com/office/drawing/2014/main" id="{82C992BE-5CEC-A8A6-8C59-DBB42C4081BE}"/>
                </a:ext>
              </a:extLst>
            </p:cNvPr>
            <p:cNvGrpSpPr/>
            <p:nvPr/>
          </p:nvGrpSpPr>
          <p:grpSpPr>
            <a:xfrm>
              <a:off x="-1017000" y="3035964"/>
              <a:ext cx="51818" cy="51815"/>
              <a:chOff x="-1017000" y="3035964"/>
              <a:chExt cx="51818" cy="51815"/>
            </a:xfrm>
          </p:grpSpPr>
          <p:sp>
            <p:nvSpPr>
              <p:cNvPr id="36272" name="Freeform 1515">
                <a:extLst>
                  <a:ext uri="{FF2B5EF4-FFF2-40B4-BE49-F238E27FC236}">
                    <a16:creationId xmlns:a16="http://schemas.microsoft.com/office/drawing/2014/main" id="{AB611C4C-28A8-F129-E6BE-0708ADB243D9}"/>
                  </a:ext>
                </a:extLst>
              </p:cNvPr>
              <p:cNvSpPr/>
              <p:nvPr/>
            </p:nvSpPr>
            <p:spPr>
              <a:xfrm>
                <a:off x="-1017000"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73" name="Freeform 1516">
                <a:extLst>
                  <a:ext uri="{FF2B5EF4-FFF2-40B4-BE49-F238E27FC236}">
                    <a16:creationId xmlns:a16="http://schemas.microsoft.com/office/drawing/2014/main" id="{04FD0102-7500-317B-391A-7317067E2CD4}"/>
                  </a:ext>
                </a:extLst>
              </p:cNvPr>
              <p:cNvSpPr/>
              <p:nvPr/>
            </p:nvSpPr>
            <p:spPr>
              <a:xfrm>
                <a:off x="-99113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1" name="Graphic 45">
              <a:extLst>
                <a:ext uri="{FF2B5EF4-FFF2-40B4-BE49-F238E27FC236}">
                  <a16:creationId xmlns:a16="http://schemas.microsoft.com/office/drawing/2014/main" id="{EE2F5359-15D0-6F82-4E42-71BCF0FA8E94}"/>
                </a:ext>
              </a:extLst>
            </p:cNvPr>
            <p:cNvGrpSpPr/>
            <p:nvPr/>
          </p:nvGrpSpPr>
          <p:grpSpPr>
            <a:xfrm>
              <a:off x="-1021944" y="3035964"/>
              <a:ext cx="51818" cy="51815"/>
              <a:chOff x="-1021944" y="3035964"/>
              <a:chExt cx="51818" cy="51815"/>
            </a:xfrm>
          </p:grpSpPr>
          <p:sp>
            <p:nvSpPr>
              <p:cNvPr id="36270" name="Freeform 1518">
                <a:extLst>
                  <a:ext uri="{FF2B5EF4-FFF2-40B4-BE49-F238E27FC236}">
                    <a16:creationId xmlns:a16="http://schemas.microsoft.com/office/drawing/2014/main" id="{8CCB935D-A1E2-9D1D-3DA7-A0D0D3CEEC48}"/>
                  </a:ext>
                </a:extLst>
              </p:cNvPr>
              <p:cNvSpPr/>
              <p:nvPr/>
            </p:nvSpPr>
            <p:spPr>
              <a:xfrm>
                <a:off x="-1021944"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71" name="Freeform 1519">
                <a:extLst>
                  <a:ext uri="{FF2B5EF4-FFF2-40B4-BE49-F238E27FC236}">
                    <a16:creationId xmlns:a16="http://schemas.microsoft.com/office/drawing/2014/main" id="{5AB6A9AB-5FA7-BF3D-E570-A689B3F6F1E1}"/>
                  </a:ext>
                </a:extLst>
              </p:cNvPr>
              <p:cNvSpPr/>
              <p:nvPr/>
            </p:nvSpPr>
            <p:spPr>
              <a:xfrm>
                <a:off x="-99608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2" name="Graphic 45">
              <a:extLst>
                <a:ext uri="{FF2B5EF4-FFF2-40B4-BE49-F238E27FC236}">
                  <a16:creationId xmlns:a16="http://schemas.microsoft.com/office/drawing/2014/main" id="{526DB2B3-1CF0-615C-2C7D-BD19593B9ECE}"/>
                </a:ext>
              </a:extLst>
            </p:cNvPr>
            <p:cNvGrpSpPr/>
            <p:nvPr/>
          </p:nvGrpSpPr>
          <p:grpSpPr>
            <a:xfrm>
              <a:off x="-1053416" y="3035964"/>
              <a:ext cx="51722" cy="51815"/>
              <a:chOff x="-1053416" y="3035964"/>
              <a:chExt cx="51722" cy="51815"/>
            </a:xfrm>
          </p:grpSpPr>
          <p:sp>
            <p:nvSpPr>
              <p:cNvPr id="36268" name="Freeform 1521">
                <a:extLst>
                  <a:ext uri="{FF2B5EF4-FFF2-40B4-BE49-F238E27FC236}">
                    <a16:creationId xmlns:a16="http://schemas.microsoft.com/office/drawing/2014/main" id="{658461A7-70BC-A5E9-8B3D-38113485AA30}"/>
                  </a:ext>
                </a:extLst>
              </p:cNvPr>
              <p:cNvSpPr/>
              <p:nvPr/>
            </p:nvSpPr>
            <p:spPr>
              <a:xfrm>
                <a:off x="-105341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69" name="Freeform 1522">
                <a:extLst>
                  <a:ext uri="{FF2B5EF4-FFF2-40B4-BE49-F238E27FC236}">
                    <a16:creationId xmlns:a16="http://schemas.microsoft.com/office/drawing/2014/main" id="{AB14BAC5-84F2-CD59-2577-9A975932BA69}"/>
                  </a:ext>
                </a:extLst>
              </p:cNvPr>
              <p:cNvSpPr/>
              <p:nvPr/>
            </p:nvSpPr>
            <p:spPr>
              <a:xfrm>
                <a:off x="-102755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3" name="Graphic 45">
              <a:extLst>
                <a:ext uri="{FF2B5EF4-FFF2-40B4-BE49-F238E27FC236}">
                  <a16:creationId xmlns:a16="http://schemas.microsoft.com/office/drawing/2014/main" id="{E414AC01-6DB1-E48C-BDC4-783866BCEE81}"/>
                </a:ext>
              </a:extLst>
            </p:cNvPr>
            <p:cNvGrpSpPr/>
            <p:nvPr/>
          </p:nvGrpSpPr>
          <p:grpSpPr>
            <a:xfrm>
              <a:off x="-1063494" y="3035964"/>
              <a:ext cx="51722" cy="51815"/>
              <a:chOff x="-1063494" y="3035964"/>
              <a:chExt cx="51722" cy="51815"/>
            </a:xfrm>
          </p:grpSpPr>
          <p:sp>
            <p:nvSpPr>
              <p:cNvPr id="36266" name="Freeform 1524">
                <a:extLst>
                  <a:ext uri="{FF2B5EF4-FFF2-40B4-BE49-F238E27FC236}">
                    <a16:creationId xmlns:a16="http://schemas.microsoft.com/office/drawing/2014/main" id="{9D818AE5-B7C3-94D0-187C-AA1743C8E637}"/>
                  </a:ext>
                </a:extLst>
              </p:cNvPr>
              <p:cNvSpPr/>
              <p:nvPr/>
            </p:nvSpPr>
            <p:spPr>
              <a:xfrm>
                <a:off x="-106349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67" name="Freeform 1525">
                <a:extLst>
                  <a:ext uri="{FF2B5EF4-FFF2-40B4-BE49-F238E27FC236}">
                    <a16:creationId xmlns:a16="http://schemas.microsoft.com/office/drawing/2014/main" id="{A94BE267-3E1B-438A-3641-79440F71F218}"/>
                  </a:ext>
                </a:extLst>
              </p:cNvPr>
              <p:cNvSpPr/>
              <p:nvPr/>
            </p:nvSpPr>
            <p:spPr>
              <a:xfrm>
                <a:off x="-103763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4" name="Graphic 45">
              <a:extLst>
                <a:ext uri="{FF2B5EF4-FFF2-40B4-BE49-F238E27FC236}">
                  <a16:creationId xmlns:a16="http://schemas.microsoft.com/office/drawing/2014/main" id="{8A077996-C200-0FEA-D44B-C3A64DE8254E}"/>
                </a:ext>
              </a:extLst>
            </p:cNvPr>
            <p:cNvGrpSpPr/>
            <p:nvPr/>
          </p:nvGrpSpPr>
          <p:grpSpPr>
            <a:xfrm>
              <a:off x="-1067392" y="3035964"/>
              <a:ext cx="51722" cy="51815"/>
              <a:chOff x="-1067392" y="3035964"/>
              <a:chExt cx="51722" cy="51815"/>
            </a:xfrm>
          </p:grpSpPr>
          <p:sp>
            <p:nvSpPr>
              <p:cNvPr id="36264" name="Freeform 1527">
                <a:extLst>
                  <a:ext uri="{FF2B5EF4-FFF2-40B4-BE49-F238E27FC236}">
                    <a16:creationId xmlns:a16="http://schemas.microsoft.com/office/drawing/2014/main" id="{271777C9-9BCB-B9D4-79DA-EFB15157C171}"/>
                  </a:ext>
                </a:extLst>
              </p:cNvPr>
              <p:cNvSpPr/>
              <p:nvPr/>
            </p:nvSpPr>
            <p:spPr>
              <a:xfrm>
                <a:off x="-106739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65" name="Freeform 1528">
                <a:extLst>
                  <a:ext uri="{FF2B5EF4-FFF2-40B4-BE49-F238E27FC236}">
                    <a16:creationId xmlns:a16="http://schemas.microsoft.com/office/drawing/2014/main" id="{4B70620B-8F5D-6A1B-6B83-3E43194B92A2}"/>
                  </a:ext>
                </a:extLst>
              </p:cNvPr>
              <p:cNvSpPr/>
              <p:nvPr/>
            </p:nvSpPr>
            <p:spPr>
              <a:xfrm>
                <a:off x="-104153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5" name="Graphic 45">
              <a:extLst>
                <a:ext uri="{FF2B5EF4-FFF2-40B4-BE49-F238E27FC236}">
                  <a16:creationId xmlns:a16="http://schemas.microsoft.com/office/drawing/2014/main" id="{874CFBFF-F756-E602-08CE-7795FB9A9566}"/>
                </a:ext>
              </a:extLst>
            </p:cNvPr>
            <p:cNvGrpSpPr/>
            <p:nvPr/>
          </p:nvGrpSpPr>
          <p:grpSpPr>
            <a:xfrm>
              <a:off x="-1070815" y="3035964"/>
              <a:ext cx="51818" cy="51815"/>
              <a:chOff x="-1070815" y="3035964"/>
              <a:chExt cx="51818" cy="51815"/>
            </a:xfrm>
          </p:grpSpPr>
          <p:sp>
            <p:nvSpPr>
              <p:cNvPr id="36262" name="Freeform 1530">
                <a:extLst>
                  <a:ext uri="{FF2B5EF4-FFF2-40B4-BE49-F238E27FC236}">
                    <a16:creationId xmlns:a16="http://schemas.microsoft.com/office/drawing/2014/main" id="{9179F639-0F20-3303-06AC-AC13EF4A78D8}"/>
                  </a:ext>
                </a:extLst>
              </p:cNvPr>
              <p:cNvSpPr/>
              <p:nvPr/>
            </p:nvSpPr>
            <p:spPr>
              <a:xfrm>
                <a:off x="-1070815"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63" name="Freeform 1531">
                <a:extLst>
                  <a:ext uri="{FF2B5EF4-FFF2-40B4-BE49-F238E27FC236}">
                    <a16:creationId xmlns:a16="http://schemas.microsoft.com/office/drawing/2014/main" id="{1FBAF518-BFEF-2676-1EB0-9655CB16E2D3}"/>
                  </a:ext>
                </a:extLst>
              </p:cNvPr>
              <p:cNvSpPr/>
              <p:nvPr/>
            </p:nvSpPr>
            <p:spPr>
              <a:xfrm>
                <a:off x="-104485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6" name="Graphic 45">
              <a:extLst>
                <a:ext uri="{FF2B5EF4-FFF2-40B4-BE49-F238E27FC236}">
                  <a16:creationId xmlns:a16="http://schemas.microsoft.com/office/drawing/2014/main" id="{3D15C272-A405-462F-012E-25F77EEDC292}"/>
                </a:ext>
              </a:extLst>
            </p:cNvPr>
            <p:cNvGrpSpPr/>
            <p:nvPr/>
          </p:nvGrpSpPr>
          <p:grpSpPr>
            <a:xfrm>
              <a:off x="-1074428" y="3035964"/>
              <a:ext cx="51818" cy="51815"/>
              <a:chOff x="-1074428" y="3035964"/>
              <a:chExt cx="51818" cy="51815"/>
            </a:xfrm>
          </p:grpSpPr>
          <p:sp>
            <p:nvSpPr>
              <p:cNvPr id="36260" name="Freeform 1533">
                <a:extLst>
                  <a:ext uri="{FF2B5EF4-FFF2-40B4-BE49-F238E27FC236}">
                    <a16:creationId xmlns:a16="http://schemas.microsoft.com/office/drawing/2014/main" id="{957A661A-5F7E-4034-25EA-D31C03A02090}"/>
                  </a:ext>
                </a:extLst>
              </p:cNvPr>
              <p:cNvSpPr/>
              <p:nvPr/>
            </p:nvSpPr>
            <p:spPr>
              <a:xfrm>
                <a:off x="-1074428"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61" name="Freeform 1534">
                <a:extLst>
                  <a:ext uri="{FF2B5EF4-FFF2-40B4-BE49-F238E27FC236}">
                    <a16:creationId xmlns:a16="http://schemas.microsoft.com/office/drawing/2014/main" id="{5538C2E6-1FCB-7B96-4B54-077FB8ABCEBE}"/>
                  </a:ext>
                </a:extLst>
              </p:cNvPr>
              <p:cNvSpPr/>
              <p:nvPr/>
            </p:nvSpPr>
            <p:spPr>
              <a:xfrm>
                <a:off x="-104856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7" name="Graphic 45">
              <a:extLst>
                <a:ext uri="{FF2B5EF4-FFF2-40B4-BE49-F238E27FC236}">
                  <a16:creationId xmlns:a16="http://schemas.microsoft.com/office/drawing/2014/main" id="{4291706C-3168-2EBA-5F24-13C8E7B2A53D}"/>
                </a:ext>
              </a:extLst>
            </p:cNvPr>
            <p:cNvGrpSpPr/>
            <p:nvPr/>
          </p:nvGrpSpPr>
          <p:grpSpPr>
            <a:xfrm>
              <a:off x="-1094680" y="3035964"/>
              <a:ext cx="51722" cy="51815"/>
              <a:chOff x="-1094680" y="3035964"/>
              <a:chExt cx="51722" cy="51815"/>
            </a:xfrm>
          </p:grpSpPr>
          <p:sp>
            <p:nvSpPr>
              <p:cNvPr id="36258" name="Freeform 1536">
                <a:extLst>
                  <a:ext uri="{FF2B5EF4-FFF2-40B4-BE49-F238E27FC236}">
                    <a16:creationId xmlns:a16="http://schemas.microsoft.com/office/drawing/2014/main" id="{F4FE7EBC-D851-DE62-FEA8-F8C556151B0F}"/>
                  </a:ext>
                </a:extLst>
              </p:cNvPr>
              <p:cNvSpPr/>
              <p:nvPr/>
            </p:nvSpPr>
            <p:spPr>
              <a:xfrm>
                <a:off x="-109468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59" name="Freeform 1537">
                <a:extLst>
                  <a:ext uri="{FF2B5EF4-FFF2-40B4-BE49-F238E27FC236}">
                    <a16:creationId xmlns:a16="http://schemas.microsoft.com/office/drawing/2014/main" id="{2294B060-BBEA-3A0B-BC8F-0ED29604AD88}"/>
                  </a:ext>
                </a:extLst>
              </p:cNvPr>
              <p:cNvSpPr/>
              <p:nvPr/>
            </p:nvSpPr>
            <p:spPr>
              <a:xfrm>
                <a:off x="-106881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8" name="Graphic 45">
              <a:extLst>
                <a:ext uri="{FF2B5EF4-FFF2-40B4-BE49-F238E27FC236}">
                  <a16:creationId xmlns:a16="http://schemas.microsoft.com/office/drawing/2014/main" id="{B8762DD6-3F99-EAE8-769B-837912199EA0}"/>
                </a:ext>
              </a:extLst>
            </p:cNvPr>
            <p:cNvGrpSpPr/>
            <p:nvPr/>
          </p:nvGrpSpPr>
          <p:grpSpPr>
            <a:xfrm>
              <a:off x="-1098768" y="3035964"/>
              <a:ext cx="51722" cy="51815"/>
              <a:chOff x="-1098768" y="3035964"/>
              <a:chExt cx="51722" cy="51815"/>
            </a:xfrm>
          </p:grpSpPr>
          <p:sp>
            <p:nvSpPr>
              <p:cNvPr id="36256" name="Freeform 1539">
                <a:extLst>
                  <a:ext uri="{FF2B5EF4-FFF2-40B4-BE49-F238E27FC236}">
                    <a16:creationId xmlns:a16="http://schemas.microsoft.com/office/drawing/2014/main" id="{17F1F308-EB65-9F20-FD55-E0139505406E}"/>
                  </a:ext>
                </a:extLst>
              </p:cNvPr>
              <p:cNvSpPr/>
              <p:nvPr/>
            </p:nvSpPr>
            <p:spPr>
              <a:xfrm>
                <a:off x="-109876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57" name="Freeform 1540">
                <a:extLst>
                  <a:ext uri="{FF2B5EF4-FFF2-40B4-BE49-F238E27FC236}">
                    <a16:creationId xmlns:a16="http://schemas.microsoft.com/office/drawing/2014/main" id="{07CE5D7C-F575-D08D-F415-59089FFA9800}"/>
                  </a:ext>
                </a:extLst>
              </p:cNvPr>
              <p:cNvSpPr/>
              <p:nvPr/>
            </p:nvSpPr>
            <p:spPr>
              <a:xfrm>
                <a:off x="-107290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79" name="Graphic 45">
              <a:extLst>
                <a:ext uri="{FF2B5EF4-FFF2-40B4-BE49-F238E27FC236}">
                  <a16:creationId xmlns:a16="http://schemas.microsoft.com/office/drawing/2014/main" id="{6014504C-4FC6-6B70-A3A4-794ADB222B4C}"/>
                </a:ext>
              </a:extLst>
            </p:cNvPr>
            <p:cNvGrpSpPr/>
            <p:nvPr/>
          </p:nvGrpSpPr>
          <p:grpSpPr>
            <a:xfrm>
              <a:off x="-1102857" y="3035964"/>
              <a:ext cx="51722" cy="51815"/>
              <a:chOff x="-1102857" y="3035964"/>
              <a:chExt cx="51722" cy="51815"/>
            </a:xfrm>
          </p:grpSpPr>
          <p:sp>
            <p:nvSpPr>
              <p:cNvPr id="36254" name="Freeform 1542">
                <a:extLst>
                  <a:ext uri="{FF2B5EF4-FFF2-40B4-BE49-F238E27FC236}">
                    <a16:creationId xmlns:a16="http://schemas.microsoft.com/office/drawing/2014/main" id="{16DA0580-EEAB-02B1-C671-C91BED55D30B}"/>
                  </a:ext>
                </a:extLst>
              </p:cNvPr>
              <p:cNvSpPr/>
              <p:nvPr/>
            </p:nvSpPr>
            <p:spPr>
              <a:xfrm>
                <a:off x="-110285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55" name="Freeform 1543">
                <a:extLst>
                  <a:ext uri="{FF2B5EF4-FFF2-40B4-BE49-F238E27FC236}">
                    <a16:creationId xmlns:a16="http://schemas.microsoft.com/office/drawing/2014/main" id="{54DE1C8D-5870-9D31-C7AE-72A88DFB4591}"/>
                  </a:ext>
                </a:extLst>
              </p:cNvPr>
              <p:cNvSpPr/>
              <p:nvPr/>
            </p:nvSpPr>
            <p:spPr>
              <a:xfrm>
                <a:off x="-107699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0" name="Graphic 45">
              <a:extLst>
                <a:ext uri="{FF2B5EF4-FFF2-40B4-BE49-F238E27FC236}">
                  <a16:creationId xmlns:a16="http://schemas.microsoft.com/office/drawing/2014/main" id="{734BB0D3-F90A-3FCF-FE04-BA5A86491DEF}"/>
                </a:ext>
              </a:extLst>
            </p:cNvPr>
            <p:cNvGrpSpPr/>
            <p:nvPr/>
          </p:nvGrpSpPr>
          <p:grpSpPr>
            <a:xfrm>
              <a:off x="-1105614" y="3035964"/>
              <a:ext cx="51818" cy="51815"/>
              <a:chOff x="-1105614" y="3035964"/>
              <a:chExt cx="51818" cy="51815"/>
            </a:xfrm>
          </p:grpSpPr>
          <p:sp>
            <p:nvSpPr>
              <p:cNvPr id="36252" name="Freeform 1545">
                <a:extLst>
                  <a:ext uri="{FF2B5EF4-FFF2-40B4-BE49-F238E27FC236}">
                    <a16:creationId xmlns:a16="http://schemas.microsoft.com/office/drawing/2014/main" id="{FC42272B-C627-F345-2343-A1F236ECBC27}"/>
                  </a:ext>
                </a:extLst>
              </p:cNvPr>
              <p:cNvSpPr/>
              <p:nvPr/>
            </p:nvSpPr>
            <p:spPr>
              <a:xfrm>
                <a:off x="-1105614"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53" name="Freeform 1546">
                <a:extLst>
                  <a:ext uri="{FF2B5EF4-FFF2-40B4-BE49-F238E27FC236}">
                    <a16:creationId xmlns:a16="http://schemas.microsoft.com/office/drawing/2014/main" id="{01977542-3B6D-F72E-7537-C3A512DAB83C}"/>
                  </a:ext>
                </a:extLst>
              </p:cNvPr>
              <p:cNvSpPr/>
              <p:nvPr/>
            </p:nvSpPr>
            <p:spPr>
              <a:xfrm>
                <a:off x="-107975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1" name="Graphic 45">
              <a:extLst>
                <a:ext uri="{FF2B5EF4-FFF2-40B4-BE49-F238E27FC236}">
                  <a16:creationId xmlns:a16="http://schemas.microsoft.com/office/drawing/2014/main" id="{CC93D970-F1F0-1A9D-D53B-F01BFE1A81B8}"/>
                </a:ext>
              </a:extLst>
            </p:cNvPr>
            <p:cNvGrpSpPr/>
            <p:nvPr/>
          </p:nvGrpSpPr>
          <p:grpSpPr>
            <a:xfrm>
              <a:off x="-1126151" y="3035964"/>
              <a:ext cx="51722" cy="51815"/>
              <a:chOff x="-1126151" y="3035964"/>
              <a:chExt cx="51722" cy="51815"/>
            </a:xfrm>
          </p:grpSpPr>
          <p:sp>
            <p:nvSpPr>
              <p:cNvPr id="36250" name="Freeform 1548">
                <a:extLst>
                  <a:ext uri="{FF2B5EF4-FFF2-40B4-BE49-F238E27FC236}">
                    <a16:creationId xmlns:a16="http://schemas.microsoft.com/office/drawing/2014/main" id="{CD5F39EC-A0A9-048B-704E-B43EAECDE47E}"/>
                  </a:ext>
                </a:extLst>
              </p:cNvPr>
              <p:cNvSpPr/>
              <p:nvPr/>
            </p:nvSpPr>
            <p:spPr>
              <a:xfrm>
                <a:off x="-112615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51" name="Freeform 1549">
                <a:extLst>
                  <a:ext uri="{FF2B5EF4-FFF2-40B4-BE49-F238E27FC236}">
                    <a16:creationId xmlns:a16="http://schemas.microsoft.com/office/drawing/2014/main" id="{5F620C78-342D-5B31-73E5-7744019DCFB5}"/>
                  </a:ext>
                </a:extLst>
              </p:cNvPr>
              <p:cNvSpPr/>
              <p:nvPr/>
            </p:nvSpPr>
            <p:spPr>
              <a:xfrm>
                <a:off x="-110029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2" name="Graphic 45">
              <a:extLst>
                <a:ext uri="{FF2B5EF4-FFF2-40B4-BE49-F238E27FC236}">
                  <a16:creationId xmlns:a16="http://schemas.microsoft.com/office/drawing/2014/main" id="{CBCA5A73-CB2D-583A-1090-BF77F2F1E6AC}"/>
                </a:ext>
              </a:extLst>
            </p:cNvPr>
            <p:cNvGrpSpPr/>
            <p:nvPr/>
          </p:nvGrpSpPr>
          <p:grpSpPr>
            <a:xfrm>
              <a:off x="-1136705" y="3035964"/>
              <a:ext cx="51722" cy="51815"/>
              <a:chOff x="-1136705" y="3035964"/>
              <a:chExt cx="51722" cy="51815"/>
            </a:xfrm>
          </p:grpSpPr>
          <p:sp>
            <p:nvSpPr>
              <p:cNvPr id="36248" name="Freeform 1551">
                <a:extLst>
                  <a:ext uri="{FF2B5EF4-FFF2-40B4-BE49-F238E27FC236}">
                    <a16:creationId xmlns:a16="http://schemas.microsoft.com/office/drawing/2014/main" id="{501181D2-C6AC-8B43-BB35-9B8CF8ABDEEF}"/>
                  </a:ext>
                </a:extLst>
              </p:cNvPr>
              <p:cNvSpPr/>
              <p:nvPr/>
            </p:nvSpPr>
            <p:spPr>
              <a:xfrm>
                <a:off x="-1136705"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49" name="Freeform 1552">
                <a:extLst>
                  <a:ext uri="{FF2B5EF4-FFF2-40B4-BE49-F238E27FC236}">
                    <a16:creationId xmlns:a16="http://schemas.microsoft.com/office/drawing/2014/main" id="{5E40F2E4-727E-12C2-DE1D-B89C473699D6}"/>
                  </a:ext>
                </a:extLst>
              </p:cNvPr>
              <p:cNvSpPr/>
              <p:nvPr/>
            </p:nvSpPr>
            <p:spPr>
              <a:xfrm>
                <a:off x="-111084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3" name="Graphic 45">
              <a:extLst>
                <a:ext uri="{FF2B5EF4-FFF2-40B4-BE49-F238E27FC236}">
                  <a16:creationId xmlns:a16="http://schemas.microsoft.com/office/drawing/2014/main" id="{A8414D5F-1329-2548-ADFE-0093065428ED}"/>
                </a:ext>
              </a:extLst>
            </p:cNvPr>
            <p:cNvGrpSpPr/>
            <p:nvPr/>
          </p:nvGrpSpPr>
          <p:grpSpPr>
            <a:xfrm>
              <a:off x="-1157337" y="3035964"/>
              <a:ext cx="51722" cy="51815"/>
              <a:chOff x="-1157337" y="3035964"/>
              <a:chExt cx="51722" cy="51815"/>
            </a:xfrm>
          </p:grpSpPr>
          <p:sp>
            <p:nvSpPr>
              <p:cNvPr id="36246" name="Freeform 1554">
                <a:extLst>
                  <a:ext uri="{FF2B5EF4-FFF2-40B4-BE49-F238E27FC236}">
                    <a16:creationId xmlns:a16="http://schemas.microsoft.com/office/drawing/2014/main" id="{83A1C9B8-ADC4-1473-F51E-A387C20C618A}"/>
                  </a:ext>
                </a:extLst>
              </p:cNvPr>
              <p:cNvSpPr/>
              <p:nvPr/>
            </p:nvSpPr>
            <p:spPr>
              <a:xfrm>
                <a:off x="-115733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47" name="Freeform 1555">
                <a:extLst>
                  <a:ext uri="{FF2B5EF4-FFF2-40B4-BE49-F238E27FC236}">
                    <a16:creationId xmlns:a16="http://schemas.microsoft.com/office/drawing/2014/main" id="{1A23A8E7-69A2-5DA1-88EE-1193889A2E68}"/>
                  </a:ext>
                </a:extLst>
              </p:cNvPr>
              <p:cNvSpPr/>
              <p:nvPr/>
            </p:nvSpPr>
            <p:spPr>
              <a:xfrm>
                <a:off x="-113147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4" name="Graphic 45">
              <a:extLst>
                <a:ext uri="{FF2B5EF4-FFF2-40B4-BE49-F238E27FC236}">
                  <a16:creationId xmlns:a16="http://schemas.microsoft.com/office/drawing/2014/main" id="{A65672C3-A377-30A2-4D63-F12684337969}"/>
                </a:ext>
              </a:extLst>
            </p:cNvPr>
            <p:cNvGrpSpPr/>
            <p:nvPr/>
          </p:nvGrpSpPr>
          <p:grpSpPr>
            <a:xfrm>
              <a:off x="-1161996" y="3035964"/>
              <a:ext cx="51722" cy="51815"/>
              <a:chOff x="-1161996" y="3035964"/>
              <a:chExt cx="51722" cy="51815"/>
            </a:xfrm>
          </p:grpSpPr>
          <p:sp>
            <p:nvSpPr>
              <p:cNvPr id="36244" name="Freeform 1557">
                <a:extLst>
                  <a:ext uri="{FF2B5EF4-FFF2-40B4-BE49-F238E27FC236}">
                    <a16:creationId xmlns:a16="http://schemas.microsoft.com/office/drawing/2014/main" id="{3EE9CFB7-BE50-07C3-D8E2-3337DC13BD66}"/>
                  </a:ext>
                </a:extLst>
              </p:cNvPr>
              <p:cNvSpPr/>
              <p:nvPr/>
            </p:nvSpPr>
            <p:spPr>
              <a:xfrm>
                <a:off x="-116199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45" name="Freeform 1558">
                <a:extLst>
                  <a:ext uri="{FF2B5EF4-FFF2-40B4-BE49-F238E27FC236}">
                    <a16:creationId xmlns:a16="http://schemas.microsoft.com/office/drawing/2014/main" id="{10D34CF1-441E-FE54-DE9D-ED862C3F5FDB}"/>
                  </a:ext>
                </a:extLst>
              </p:cNvPr>
              <p:cNvSpPr/>
              <p:nvPr/>
            </p:nvSpPr>
            <p:spPr>
              <a:xfrm>
                <a:off x="-113613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5" name="Graphic 45">
              <a:extLst>
                <a:ext uri="{FF2B5EF4-FFF2-40B4-BE49-F238E27FC236}">
                  <a16:creationId xmlns:a16="http://schemas.microsoft.com/office/drawing/2014/main" id="{81115417-46D4-296F-100C-CB66F29C21F9}"/>
                </a:ext>
              </a:extLst>
            </p:cNvPr>
            <p:cNvGrpSpPr/>
            <p:nvPr/>
          </p:nvGrpSpPr>
          <p:grpSpPr>
            <a:xfrm>
              <a:off x="-1188428" y="3035964"/>
              <a:ext cx="51722" cy="51815"/>
              <a:chOff x="-1188428" y="3035964"/>
              <a:chExt cx="51722" cy="51815"/>
            </a:xfrm>
          </p:grpSpPr>
          <p:sp>
            <p:nvSpPr>
              <p:cNvPr id="36242" name="Freeform 1560">
                <a:extLst>
                  <a:ext uri="{FF2B5EF4-FFF2-40B4-BE49-F238E27FC236}">
                    <a16:creationId xmlns:a16="http://schemas.microsoft.com/office/drawing/2014/main" id="{02BD78BA-EDA2-6C04-6F00-1FEE4FB6D6EE}"/>
                  </a:ext>
                </a:extLst>
              </p:cNvPr>
              <p:cNvSpPr/>
              <p:nvPr/>
            </p:nvSpPr>
            <p:spPr>
              <a:xfrm>
                <a:off x="-118842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43" name="Freeform 1561">
                <a:extLst>
                  <a:ext uri="{FF2B5EF4-FFF2-40B4-BE49-F238E27FC236}">
                    <a16:creationId xmlns:a16="http://schemas.microsoft.com/office/drawing/2014/main" id="{66ACB6F5-EA62-184F-5DD3-AE967129F0DD}"/>
                  </a:ext>
                </a:extLst>
              </p:cNvPr>
              <p:cNvSpPr/>
              <p:nvPr/>
            </p:nvSpPr>
            <p:spPr>
              <a:xfrm>
                <a:off x="-116256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6" name="Graphic 45">
              <a:extLst>
                <a:ext uri="{FF2B5EF4-FFF2-40B4-BE49-F238E27FC236}">
                  <a16:creationId xmlns:a16="http://schemas.microsoft.com/office/drawing/2014/main" id="{C780CC6C-B2B8-5C5C-F137-7405B2241489}"/>
                </a:ext>
              </a:extLst>
            </p:cNvPr>
            <p:cNvGrpSpPr/>
            <p:nvPr/>
          </p:nvGrpSpPr>
          <p:grpSpPr>
            <a:xfrm>
              <a:off x="-1192231" y="3035964"/>
              <a:ext cx="51722" cy="51815"/>
              <a:chOff x="-1192231" y="3035964"/>
              <a:chExt cx="51722" cy="51815"/>
            </a:xfrm>
          </p:grpSpPr>
          <p:sp>
            <p:nvSpPr>
              <p:cNvPr id="36240" name="Freeform 1563">
                <a:extLst>
                  <a:ext uri="{FF2B5EF4-FFF2-40B4-BE49-F238E27FC236}">
                    <a16:creationId xmlns:a16="http://schemas.microsoft.com/office/drawing/2014/main" id="{A7436931-30A0-1FA7-5F25-079282B28849}"/>
                  </a:ext>
                </a:extLst>
              </p:cNvPr>
              <p:cNvSpPr/>
              <p:nvPr/>
            </p:nvSpPr>
            <p:spPr>
              <a:xfrm>
                <a:off x="-119223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41" name="Freeform 1564">
                <a:extLst>
                  <a:ext uri="{FF2B5EF4-FFF2-40B4-BE49-F238E27FC236}">
                    <a16:creationId xmlns:a16="http://schemas.microsoft.com/office/drawing/2014/main" id="{DDD2A07C-2E85-AB10-72CA-5114B617749C}"/>
                  </a:ext>
                </a:extLst>
              </p:cNvPr>
              <p:cNvSpPr/>
              <p:nvPr/>
            </p:nvSpPr>
            <p:spPr>
              <a:xfrm>
                <a:off x="-116636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7" name="Graphic 45">
              <a:extLst>
                <a:ext uri="{FF2B5EF4-FFF2-40B4-BE49-F238E27FC236}">
                  <a16:creationId xmlns:a16="http://schemas.microsoft.com/office/drawing/2014/main" id="{7D9334DE-B7CB-4DA1-BA81-588E0CE91F53}"/>
                </a:ext>
              </a:extLst>
            </p:cNvPr>
            <p:cNvGrpSpPr/>
            <p:nvPr/>
          </p:nvGrpSpPr>
          <p:grpSpPr>
            <a:xfrm>
              <a:off x="-1194132" y="3035964"/>
              <a:ext cx="51722" cy="51815"/>
              <a:chOff x="-1194132" y="3035964"/>
              <a:chExt cx="51722" cy="51815"/>
            </a:xfrm>
          </p:grpSpPr>
          <p:sp>
            <p:nvSpPr>
              <p:cNvPr id="36238" name="Freeform 1566">
                <a:extLst>
                  <a:ext uri="{FF2B5EF4-FFF2-40B4-BE49-F238E27FC236}">
                    <a16:creationId xmlns:a16="http://schemas.microsoft.com/office/drawing/2014/main" id="{FA0812B5-4A9D-FAD4-370E-A7E7A01EDC2B}"/>
                  </a:ext>
                </a:extLst>
              </p:cNvPr>
              <p:cNvSpPr/>
              <p:nvPr/>
            </p:nvSpPr>
            <p:spPr>
              <a:xfrm>
                <a:off x="-119413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39" name="Freeform 1567">
                <a:extLst>
                  <a:ext uri="{FF2B5EF4-FFF2-40B4-BE49-F238E27FC236}">
                    <a16:creationId xmlns:a16="http://schemas.microsoft.com/office/drawing/2014/main" id="{0B8FC531-607F-6AC7-C0BB-61607880ED50}"/>
                  </a:ext>
                </a:extLst>
              </p:cNvPr>
              <p:cNvSpPr/>
              <p:nvPr/>
            </p:nvSpPr>
            <p:spPr>
              <a:xfrm>
                <a:off x="-116827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8" name="Graphic 45">
              <a:extLst>
                <a:ext uri="{FF2B5EF4-FFF2-40B4-BE49-F238E27FC236}">
                  <a16:creationId xmlns:a16="http://schemas.microsoft.com/office/drawing/2014/main" id="{62F9958D-D4BC-7B82-161D-0190869A4D9C}"/>
                </a:ext>
              </a:extLst>
            </p:cNvPr>
            <p:cNvGrpSpPr/>
            <p:nvPr/>
          </p:nvGrpSpPr>
          <p:grpSpPr>
            <a:xfrm>
              <a:off x="-1220089" y="3035964"/>
              <a:ext cx="51818" cy="51815"/>
              <a:chOff x="-1220089" y="3035964"/>
              <a:chExt cx="51818" cy="51815"/>
            </a:xfrm>
          </p:grpSpPr>
          <p:sp>
            <p:nvSpPr>
              <p:cNvPr id="36236" name="Freeform 1569">
                <a:extLst>
                  <a:ext uri="{FF2B5EF4-FFF2-40B4-BE49-F238E27FC236}">
                    <a16:creationId xmlns:a16="http://schemas.microsoft.com/office/drawing/2014/main" id="{638645CC-9067-8283-EF81-2C3C5536D635}"/>
                  </a:ext>
                </a:extLst>
              </p:cNvPr>
              <p:cNvSpPr/>
              <p:nvPr/>
            </p:nvSpPr>
            <p:spPr>
              <a:xfrm>
                <a:off x="-1220089"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37" name="Freeform 1570">
                <a:extLst>
                  <a:ext uri="{FF2B5EF4-FFF2-40B4-BE49-F238E27FC236}">
                    <a16:creationId xmlns:a16="http://schemas.microsoft.com/office/drawing/2014/main" id="{32E638B2-C6B6-9DFD-CCF9-4F3F21B37A56}"/>
                  </a:ext>
                </a:extLst>
              </p:cNvPr>
              <p:cNvSpPr/>
              <p:nvPr/>
            </p:nvSpPr>
            <p:spPr>
              <a:xfrm>
                <a:off x="-119413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89" name="Graphic 45">
              <a:extLst>
                <a:ext uri="{FF2B5EF4-FFF2-40B4-BE49-F238E27FC236}">
                  <a16:creationId xmlns:a16="http://schemas.microsoft.com/office/drawing/2014/main" id="{B10AEA7B-CCA4-4CF5-C25C-00F298AE27F7}"/>
                </a:ext>
              </a:extLst>
            </p:cNvPr>
            <p:cNvGrpSpPr/>
            <p:nvPr/>
          </p:nvGrpSpPr>
          <p:grpSpPr>
            <a:xfrm>
              <a:off x="-1232639" y="3035964"/>
              <a:ext cx="51722" cy="51815"/>
              <a:chOff x="-1232639" y="3035964"/>
              <a:chExt cx="51722" cy="51815"/>
            </a:xfrm>
          </p:grpSpPr>
          <p:sp>
            <p:nvSpPr>
              <p:cNvPr id="36234" name="Freeform 1572">
                <a:extLst>
                  <a:ext uri="{FF2B5EF4-FFF2-40B4-BE49-F238E27FC236}">
                    <a16:creationId xmlns:a16="http://schemas.microsoft.com/office/drawing/2014/main" id="{CDB22E1C-E8CD-9599-F5D4-A29722AF4ACB}"/>
                  </a:ext>
                </a:extLst>
              </p:cNvPr>
              <p:cNvSpPr/>
              <p:nvPr/>
            </p:nvSpPr>
            <p:spPr>
              <a:xfrm>
                <a:off x="-1232639"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35" name="Freeform 1573">
                <a:extLst>
                  <a:ext uri="{FF2B5EF4-FFF2-40B4-BE49-F238E27FC236}">
                    <a16:creationId xmlns:a16="http://schemas.microsoft.com/office/drawing/2014/main" id="{A4066A79-6C66-1397-9530-A35DA2D40AB9}"/>
                  </a:ext>
                </a:extLst>
              </p:cNvPr>
              <p:cNvSpPr/>
              <p:nvPr/>
            </p:nvSpPr>
            <p:spPr>
              <a:xfrm>
                <a:off x="-120677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0" name="Graphic 45">
              <a:extLst>
                <a:ext uri="{FF2B5EF4-FFF2-40B4-BE49-F238E27FC236}">
                  <a16:creationId xmlns:a16="http://schemas.microsoft.com/office/drawing/2014/main" id="{A83F13BE-6375-8641-C43B-AD29352FC87C}"/>
                </a:ext>
              </a:extLst>
            </p:cNvPr>
            <p:cNvGrpSpPr/>
            <p:nvPr/>
          </p:nvGrpSpPr>
          <p:grpSpPr>
            <a:xfrm>
              <a:off x="-1261734" y="3035964"/>
              <a:ext cx="51722" cy="51815"/>
              <a:chOff x="-1261734" y="3035964"/>
              <a:chExt cx="51722" cy="51815"/>
            </a:xfrm>
          </p:grpSpPr>
          <p:sp>
            <p:nvSpPr>
              <p:cNvPr id="36232" name="Freeform 1575">
                <a:extLst>
                  <a:ext uri="{FF2B5EF4-FFF2-40B4-BE49-F238E27FC236}">
                    <a16:creationId xmlns:a16="http://schemas.microsoft.com/office/drawing/2014/main" id="{621964C9-8932-DE29-2425-CA1CB438B210}"/>
                  </a:ext>
                </a:extLst>
              </p:cNvPr>
              <p:cNvSpPr/>
              <p:nvPr/>
            </p:nvSpPr>
            <p:spPr>
              <a:xfrm>
                <a:off x="-126173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33" name="Freeform 1576">
                <a:extLst>
                  <a:ext uri="{FF2B5EF4-FFF2-40B4-BE49-F238E27FC236}">
                    <a16:creationId xmlns:a16="http://schemas.microsoft.com/office/drawing/2014/main" id="{D1E586E3-168F-8E0D-6290-B62E1B2D599F}"/>
                  </a:ext>
                </a:extLst>
              </p:cNvPr>
              <p:cNvSpPr/>
              <p:nvPr/>
            </p:nvSpPr>
            <p:spPr>
              <a:xfrm>
                <a:off x="-123587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1" name="Graphic 45">
              <a:extLst>
                <a:ext uri="{FF2B5EF4-FFF2-40B4-BE49-F238E27FC236}">
                  <a16:creationId xmlns:a16="http://schemas.microsoft.com/office/drawing/2014/main" id="{A14716F6-D360-BF36-A351-2E475593F632}"/>
                </a:ext>
              </a:extLst>
            </p:cNvPr>
            <p:cNvGrpSpPr/>
            <p:nvPr/>
          </p:nvGrpSpPr>
          <p:grpSpPr>
            <a:xfrm>
              <a:off x="-1293015" y="3035964"/>
              <a:ext cx="51818" cy="51815"/>
              <a:chOff x="-1293015" y="3035964"/>
              <a:chExt cx="51818" cy="51815"/>
            </a:xfrm>
          </p:grpSpPr>
          <p:sp>
            <p:nvSpPr>
              <p:cNvPr id="36230" name="Freeform 1578">
                <a:extLst>
                  <a:ext uri="{FF2B5EF4-FFF2-40B4-BE49-F238E27FC236}">
                    <a16:creationId xmlns:a16="http://schemas.microsoft.com/office/drawing/2014/main" id="{A90E0EB5-0A9B-EDB1-619D-DDDD6CB60540}"/>
                  </a:ext>
                </a:extLst>
              </p:cNvPr>
              <p:cNvSpPr/>
              <p:nvPr/>
            </p:nvSpPr>
            <p:spPr>
              <a:xfrm>
                <a:off x="-1293015"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31" name="Freeform 1579">
                <a:extLst>
                  <a:ext uri="{FF2B5EF4-FFF2-40B4-BE49-F238E27FC236}">
                    <a16:creationId xmlns:a16="http://schemas.microsoft.com/office/drawing/2014/main" id="{8A6CEDC3-8359-1942-773E-12E14199AA88}"/>
                  </a:ext>
                </a:extLst>
              </p:cNvPr>
              <p:cNvSpPr/>
              <p:nvPr/>
            </p:nvSpPr>
            <p:spPr>
              <a:xfrm>
                <a:off x="-126705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2" name="Graphic 45">
              <a:extLst>
                <a:ext uri="{FF2B5EF4-FFF2-40B4-BE49-F238E27FC236}">
                  <a16:creationId xmlns:a16="http://schemas.microsoft.com/office/drawing/2014/main" id="{66BCF585-D4F2-E93F-7F50-AFE0EB5102BB}"/>
                </a:ext>
              </a:extLst>
            </p:cNvPr>
            <p:cNvGrpSpPr/>
            <p:nvPr/>
          </p:nvGrpSpPr>
          <p:grpSpPr>
            <a:xfrm>
              <a:off x="-1329240" y="3035964"/>
              <a:ext cx="51722" cy="51815"/>
              <a:chOff x="-1329240" y="3035964"/>
              <a:chExt cx="51722" cy="51815"/>
            </a:xfrm>
          </p:grpSpPr>
          <p:sp>
            <p:nvSpPr>
              <p:cNvPr id="36228" name="Freeform 1581">
                <a:extLst>
                  <a:ext uri="{FF2B5EF4-FFF2-40B4-BE49-F238E27FC236}">
                    <a16:creationId xmlns:a16="http://schemas.microsoft.com/office/drawing/2014/main" id="{8645BE0C-BCD3-D228-D224-576D2A35252E}"/>
                  </a:ext>
                </a:extLst>
              </p:cNvPr>
              <p:cNvSpPr/>
              <p:nvPr/>
            </p:nvSpPr>
            <p:spPr>
              <a:xfrm>
                <a:off x="-132924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29" name="Freeform 1582">
                <a:extLst>
                  <a:ext uri="{FF2B5EF4-FFF2-40B4-BE49-F238E27FC236}">
                    <a16:creationId xmlns:a16="http://schemas.microsoft.com/office/drawing/2014/main" id="{F6534FCB-9DBB-A74A-194E-B74D356C7650}"/>
                  </a:ext>
                </a:extLst>
              </p:cNvPr>
              <p:cNvSpPr/>
              <p:nvPr/>
            </p:nvSpPr>
            <p:spPr>
              <a:xfrm>
                <a:off x="-130337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3" name="Graphic 45">
              <a:extLst>
                <a:ext uri="{FF2B5EF4-FFF2-40B4-BE49-F238E27FC236}">
                  <a16:creationId xmlns:a16="http://schemas.microsoft.com/office/drawing/2014/main" id="{DEF749D6-72AE-72B5-A26C-25EABE8C4390}"/>
                </a:ext>
              </a:extLst>
            </p:cNvPr>
            <p:cNvGrpSpPr/>
            <p:nvPr/>
          </p:nvGrpSpPr>
          <p:grpSpPr>
            <a:xfrm>
              <a:off x="-1333708" y="3035964"/>
              <a:ext cx="51722" cy="51815"/>
              <a:chOff x="-1333708" y="3035964"/>
              <a:chExt cx="51722" cy="51815"/>
            </a:xfrm>
          </p:grpSpPr>
          <p:sp>
            <p:nvSpPr>
              <p:cNvPr id="36226" name="Freeform 1584">
                <a:extLst>
                  <a:ext uri="{FF2B5EF4-FFF2-40B4-BE49-F238E27FC236}">
                    <a16:creationId xmlns:a16="http://schemas.microsoft.com/office/drawing/2014/main" id="{07814952-320E-EAA5-E994-B6D67FC84219}"/>
                  </a:ext>
                </a:extLst>
              </p:cNvPr>
              <p:cNvSpPr/>
              <p:nvPr/>
            </p:nvSpPr>
            <p:spPr>
              <a:xfrm>
                <a:off x="-133370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27" name="Freeform 1585">
                <a:extLst>
                  <a:ext uri="{FF2B5EF4-FFF2-40B4-BE49-F238E27FC236}">
                    <a16:creationId xmlns:a16="http://schemas.microsoft.com/office/drawing/2014/main" id="{8DF5237F-9905-C4E3-A622-8B54E22D09A4}"/>
                  </a:ext>
                </a:extLst>
              </p:cNvPr>
              <p:cNvSpPr/>
              <p:nvPr/>
            </p:nvSpPr>
            <p:spPr>
              <a:xfrm>
                <a:off x="-130784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4" name="Graphic 45">
              <a:extLst>
                <a:ext uri="{FF2B5EF4-FFF2-40B4-BE49-F238E27FC236}">
                  <a16:creationId xmlns:a16="http://schemas.microsoft.com/office/drawing/2014/main" id="{AD5DB6DF-368A-DC98-83AD-D552C9102651}"/>
                </a:ext>
              </a:extLst>
            </p:cNvPr>
            <p:cNvGrpSpPr/>
            <p:nvPr/>
          </p:nvGrpSpPr>
          <p:grpSpPr>
            <a:xfrm>
              <a:off x="-1355577" y="3035964"/>
              <a:ext cx="51722" cy="51815"/>
              <a:chOff x="-1355577" y="3035964"/>
              <a:chExt cx="51722" cy="51815"/>
            </a:xfrm>
          </p:grpSpPr>
          <p:sp>
            <p:nvSpPr>
              <p:cNvPr id="36224" name="Freeform 1587">
                <a:extLst>
                  <a:ext uri="{FF2B5EF4-FFF2-40B4-BE49-F238E27FC236}">
                    <a16:creationId xmlns:a16="http://schemas.microsoft.com/office/drawing/2014/main" id="{2AE96162-D218-1611-3F48-EAAED07D65B8}"/>
                  </a:ext>
                </a:extLst>
              </p:cNvPr>
              <p:cNvSpPr/>
              <p:nvPr/>
            </p:nvSpPr>
            <p:spPr>
              <a:xfrm>
                <a:off x="-135557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25" name="Freeform 1588">
                <a:extLst>
                  <a:ext uri="{FF2B5EF4-FFF2-40B4-BE49-F238E27FC236}">
                    <a16:creationId xmlns:a16="http://schemas.microsoft.com/office/drawing/2014/main" id="{89E6671E-AFED-F7C9-532D-0D021104AF7C}"/>
                  </a:ext>
                </a:extLst>
              </p:cNvPr>
              <p:cNvSpPr/>
              <p:nvPr/>
            </p:nvSpPr>
            <p:spPr>
              <a:xfrm>
                <a:off x="-1329715"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5" name="Graphic 45">
              <a:extLst>
                <a:ext uri="{FF2B5EF4-FFF2-40B4-BE49-F238E27FC236}">
                  <a16:creationId xmlns:a16="http://schemas.microsoft.com/office/drawing/2014/main" id="{89AFBF1E-4728-4706-15EA-63046ACC60CE}"/>
                </a:ext>
              </a:extLst>
            </p:cNvPr>
            <p:cNvGrpSpPr/>
            <p:nvPr/>
          </p:nvGrpSpPr>
          <p:grpSpPr>
            <a:xfrm>
              <a:off x="-1360331" y="3035964"/>
              <a:ext cx="51722" cy="51815"/>
              <a:chOff x="-1360331" y="3035964"/>
              <a:chExt cx="51722" cy="51815"/>
            </a:xfrm>
          </p:grpSpPr>
          <p:sp>
            <p:nvSpPr>
              <p:cNvPr id="36222" name="Freeform 1590">
                <a:extLst>
                  <a:ext uri="{FF2B5EF4-FFF2-40B4-BE49-F238E27FC236}">
                    <a16:creationId xmlns:a16="http://schemas.microsoft.com/office/drawing/2014/main" id="{F05DF1E9-6B30-3871-6C90-4350E93A6D2D}"/>
                  </a:ext>
                </a:extLst>
              </p:cNvPr>
              <p:cNvSpPr/>
              <p:nvPr/>
            </p:nvSpPr>
            <p:spPr>
              <a:xfrm>
                <a:off x="-136033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23" name="Freeform 1591">
                <a:extLst>
                  <a:ext uri="{FF2B5EF4-FFF2-40B4-BE49-F238E27FC236}">
                    <a16:creationId xmlns:a16="http://schemas.microsoft.com/office/drawing/2014/main" id="{A3DCF85D-F896-4728-D8BC-EEA29708891B}"/>
                  </a:ext>
                </a:extLst>
              </p:cNvPr>
              <p:cNvSpPr/>
              <p:nvPr/>
            </p:nvSpPr>
            <p:spPr>
              <a:xfrm>
                <a:off x="-133446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6" name="Graphic 45">
              <a:extLst>
                <a:ext uri="{FF2B5EF4-FFF2-40B4-BE49-F238E27FC236}">
                  <a16:creationId xmlns:a16="http://schemas.microsoft.com/office/drawing/2014/main" id="{AFF2F440-0C0C-8458-A3F2-DCE6430F9261}"/>
                </a:ext>
              </a:extLst>
            </p:cNvPr>
            <p:cNvGrpSpPr/>
            <p:nvPr/>
          </p:nvGrpSpPr>
          <p:grpSpPr>
            <a:xfrm>
              <a:off x="-1381438" y="3035964"/>
              <a:ext cx="51722" cy="51815"/>
              <a:chOff x="-1381438" y="3035964"/>
              <a:chExt cx="51722" cy="51815"/>
            </a:xfrm>
          </p:grpSpPr>
          <p:sp>
            <p:nvSpPr>
              <p:cNvPr id="36220" name="Freeform 1593">
                <a:extLst>
                  <a:ext uri="{FF2B5EF4-FFF2-40B4-BE49-F238E27FC236}">
                    <a16:creationId xmlns:a16="http://schemas.microsoft.com/office/drawing/2014/main" id="{46AE93AB-E097-A414-27CF-0C4CF71322FA}"/>
                  </a:ext>
                </a:extLst>
              </p:cNvPr>
              <p:cNvSpPr/>
              <p:nvPr/>
            </p:nvSpPr>
            <p:spPr>
              <a:xfrm>
                <a:off x="-138143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21" name="Freeform 1594">
                <a:extLst>
                  <a:ext uri="{FF2B5EF4-FFF2-40B4-BE49-F238E27FC236}">
                    <a16:creationId xmlns:a16="http://schemas.microsoft.com/office/drawing/2014/main" id="{B9A7D1E1-E80B-2865-7023-C3E7E458A15F}"/>
                  </a:ext>
                </a:extLst>
              </p:cNvPr>
              <p:cNvSpPr/>
              <p:nvPr/>
            </p:nvSpPr>
            <p:spPr>
              <a:xfrm>
                <a:off x="-135557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7" name="Graphic 45">
              <a:extLst>
                <a:ext uri="{FF2B5EF4-FFF2-40B4-BE49-F238E27FC236}">
                  <a16:creationId xmlns:a16="http://schemas.microsoft.com/office/drawing/2014/main" id="{3A83D5E5-D818-43FD-92A0-E5EFE10E329E}"/>
                </a:ext>
              </a:extLst>
            </p:cNvPr>
            <p:cNvGrpSpPr/>
            <p:nvPr/>
          </p:nvGrpSpPr>
          <p:grpSpPr>
            <a:xfrm>
              <a:off x="-1391992" y="3035964"/>
              <a:ext cx="51818" cy="51815"/>
              <a:chOff x="-1391992" y="3035964"/>
              <a:chExt cx="51818" cy="51815"/>
            </a:xfrm>
          </p:grpSpPr>
          <p:sp>
            <p:nvSpPr>
              <p:cNvPr id="36218" name="Freeform 1596">
                <a:extLst>
                  <a:ext uri="{FF2B5EF4-FFF2-40B4-BE49-F238E27FC236}">
                    <a16:creationId xmlns:a16="http://schemas.microsoft.com/office/drawing/2014/main" id="{73788BA5-9673-B613-62A6-371E7B89FA83}"/>
                  </a:ext>
                </a:extLst>
              </p:cNvPr>
              <p:cNvSpPr/>
              <p:nvPr/>
            </p:nvSpPr>
            <p:spPr>
              <a:xfrm>
                <a:off x="-1391992"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19" name="Freeform 1597">
                <a:extLst>
                  <a:ext uri="{FF2B5EF4-FFF2-40B4-BE49-F238E27FC236}">
                    <a16:creationId xmlns:a16="http://schemas.microsoft.com/office/drawing/2014/main" id="{F81C5BF3-A2ED-FC82-8C77-C4688F82C027}"/>
                  </a:ext>
                </a:extLst>
              </p:cNvPr>
              <p:cNvSpPr/>
              <p:nvPr/>
            </p:nvSpPr>
            <p:spPr>
              <a:xfrm>
                <a:off x="-136613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8" name="Graphic 45">
              <a:extLst>
                <a:ext uri="{FF2B5EF4-FFF2-40B4-BE49-F238E27FC236}">
                  <a16:creationId xmlns:a16="http://schemas.microsoft.com/office/drawing/2014/main" id="{31FEDD6F-4CE5-359E-D93E-A8713DAE7DD0}"/>
                </a:ext>
              </a:extLst>
            </p:cNvPr>
            <p:cNvGrpSpPr/>
            <p:nvPr/>
          </p:nvGrpSpPr>
          <p:grpSpPr>
            <a:xfrm>
              <a:off x="-1407870" y="3035964"/>
              <a:ext cx="51722" cy="51815"/>
              <a:chOff x="-1407870" y="3035964"/>
              <a:chExt cx="51722" cy="51815"/>
            </a:xfrm>
          </p:grpSpPr>
          <p:sp>
            <p:nvSpPr>
              <p:cNvPr id="36216" name="Freeform 1599">
                <a:extLst>
                  <a:ext uri="{FF2B5EF4-FFF2-40B4-BE49-F238E27FC236}">
                    <a16:creationId xmlns:a16="http://schemas.microsoft.com/office/drawing/2014/main" id="{5B4B6E10-2E90-1095-6332-F8983A87A24B}"/>
                  </a:ext>
                </a:extLst>
              </p:cNvPr>
              <p:cNvSpPr/>
              <p:nvPr/>
            </p:nvSpPr>
            <p:spPr>
              <a:xfrm>
                <a:off x="-140787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17" name="Freeform 1600">
                <a:extLst>
                  <a:ext uri="{FF2B5EF4-FFF2-40B4-BE49-F238E27FC236}">
                    <a16:creationId xmlns:a16="http://schemas.microsoft.com/office/drawing/2014/main" id="{353FB456-7AA6-D139-7F61-E833BC9C41F4}"/>
                  </a:ext>
                </a:extLst>
              </p:cNvPr>
              <p:cNvSpPr/>
              <p:nvPr/>
            </p:nvSpPr>
            <p:spPr>
              <a:xfrm>
                <a:off x="-138200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799" name="Graphic 45">
              <a:extLst>
                <a:ext uri="{FF2B5EF4-FFF2-40B4-BE49-F238E27FC236}">
                  <a16:creationId xmlns:a16="http://schemas.microsoft.com/office/drawing/2014/main" id="{2170F8C3-39EC-9142-B06D-AD5EB612686C}"/>
                </a:ext>
              </a:extLst>
            </p:cNvPr>
            <p:cNvGrpSpPr/>
            <p:nvPr/>
          </p:nvGrpSpPr>
          <p:grpSpPr>
            <a:xfrm>
              <a:off x="-1417853" y="3035964"/>
              <a:ext cx="51722" cy="51815"/>
              <a:chOff x="-1417853" y="3035964"/>
              <a:chExt cx="51722" cy="51815"/>
            </a:xfrm>
          </p:grpSpPr>
          <p:sp>
            <p:nvSpPr>
              <p:cNvPr id="36214" name="Freeform 1602">
                <a:extLst>
                  <a:ext uri="{FF2B5EF4-FFF2-40B4-BE49-F238E27FC236}">
                    <a16:creationId xmlns:a16="http://schemas.microsoft.com/office/drawing/2014/main" id="{C1F12A2D-86E7-A84F-5F2B-82A222E21B0A}"/>
                  </a:ext>
                </a:extLst>
              </p:cNvPr>
              <p:cNvSpPr/>
              <p:nvPr/>
            </p:nvSpPr>
            <p:spPr>
              <a:xfrm>
                <a:off x="-1417853"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15" name="Freeform 1603">
                <a:extLst>
                  <a:ext uri="{FF2B5EF4-FFF2-40B4-BE49-F238E27FC236}">
                    <a16:creationId xmlns:a16="http://schemas.microsoft.com/office/drawing/2014/main" id="{9B6B06D0-FF7C-6543-8991-52434771FBCE}"/>
                  </a:ext>
                </a:extLst>
              </p:cNvPr>
              <p:cNvSpPr/>
              <p:nvPr/>
            </p:nvSpPr>
            <p:spPr>
              <a:xfrm>
                <a:off x="-139199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0" name="Graphic 45">
              <a:extLst>
                <a:ext uri="{FF2B5EF4-FFF2-40B4-BE49-F238E27FC236}">
                  <a16:creationId xmlns:a16="http://schemas.microsoft.com/office/drawing/2014/main" id="{B0B3A2D4-2289-B48E-EAD3-BC7A3729DFE4}"/>
                </a:ext>
              </a:extLst>
            </p:cNvPr>
            <p:cNvGrpSpPr/>
            <p:nvPr/>
          </p:nvGrpSpPr>
          <p:grpSpPr>
            <a:xfrm>
              <a:off x="-1428407" y="3035964"/>
              <a:ext cx="51722" cy="51815"/>
              <a:chOff x="-1428407" y="3035964"/>
              <a:chExt cx="51722" cy="51815"/>
            </a:xfrm>
          </p:grpSpPr>
          <p:sp>
            <p:nvSpPr>
              <p:cNvPr id="36212" name="Freeform 1605">
                <a:extLst>
                  <a:ext uri="{FF2B5EF4-FFF2-40B4-BE49-F238E27FC236}">
                    <a16:creationId xmlns:a16="http://schemas.microsoft.com/office/drawing/2014/main" id="{09417AFB-D0D4-6F61-2D24-4DDCE80A4E64}"/>
                  </a:ext>
                </a:extLst>
              </p:cNvPr>
              <p:cNvSpPr/>
              <p:nvPr/>
            </p:nvSpPr>
            <p:spPr>
              <a:xfrm>
                <a:off x="-1428407"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13" name="Freeform 1606">
                <a:extLst>
                  <a:ext uri="{FF2B5EF4-FFF2-40B4-BE49-F238E27FC236}">
                    <a16:creationId xmlns:a16="http://schemas.microsoft.com/office/drawing/2014/main" id="{FA7DC9E7-48DA-9D52-1C0F-91B04104AAB3}"/>
                  </a:ext>
                </a:extLst>
              </p:cNvPr>
              <p:cNvSpPr/>
              <p:nvPr/>
            </p:nvSpPr>
            <p:spPr>
              <a:xfrm>
                <a:off x="-140254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1" name="Graphic 45">
              <a:extLst>
                <a:ext uri="{FF2B5EF4-FFF2-40B4-BE49-F238E27FC236}">
                  <a16:creationId xmlns:a16="http://schemas.microsoft.com/office/drawing/2014/main" id="{DCEFEDF9-EBFF-5088-2BE3-FF46EA6F27BC}"/>
                </a:ext>
              </a:extLst>
            </p:cNvPr>
            <p:cNvGrpSpPr/>
            <p:nvPr/>
          </p:nvGrpSpPr>
          <p:grpSpPr>
            <a:xfrm>
              <a:off x="-1459688" y="3035964"/>
              <a:ext cx="51818" cy="51815"/>
              <a:chOff x="-1459688" y="3035964"/>
              <a:chExt cx="51818" cy="51815"/>
            </a:xfrm>
          </p:grpSpPr>
          <p:sp>
            <p:nvSpPr>
              <p:cNvPr id="36210" name="Freeform 1608">
                <a:extLst>
                  <a:ext uri="{FF2B5EF4-FFF2-40B4-BE49-F238E27FC236}">
                    <a16:creationId xmlns:a16="http://schemas.microsoft.com/office/drawing/2014/main" id="{CC0C5636-E0EA-84FF-6152-12A74F1C06CB}"/>
                  </a:ext>
                </a:extLst>
              </p:cNvPr>
              <p:cNvSpPr/>
              <p:nvPr/>
            </p:nvSpPr>
            <p:spPr>
              <a:xfrm>
                <a:off x="-1459688"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11" name="Freeform 1609">
                <a:extLst>
                  <a:ext uri="{FF2B5EF4-FFF2-40B4-BE49-F238E27FC236}">
                    <a16:creationId xmlns:a16="http://schemas.microsoft.com/office/drawing/2014/main" id="{79257E4F-C532-D9CA-FC24-173ED3D98059}"/>
                  </a:ext>
                </a:extLst>
              </p:cNvPr>
              <p:cNvSpPr/>
              <p:nvPr/>
            </p:nvSpPr>
            <p:spPr>
              <a:xfrm>
                <a:off x="-1433827"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2" name="Graphic 45">
              <a:extLst>
                <a:ext uri="{FF2B5EF4-FFF2-40B4-BE49-F238E27FC236}">
                  <a16:creationId xmlns:a16="http://schemas.microsoft.com/office/drawing/2014/main" id="{FC2847B5-6705-FBB0-E906-CBD9AFCFA73B}"/>
                </a:ext>
              </a:extLst>
            </p:cNvPr>
            <p:cNvGrpSpPr/>
            <p:nvPr/>
          </p:nvGrpSpPr>
          <p:grpSpPr>
            <a:xfrm>
              <a:off x="-1485550" y="3035964"/>
              <a:ext cx="51722" cy="51815"/>
              <a:chOff x="-1485550" y="3035964"/>
              <a:chExt cx="51722" cy="51815"/>
            </a:xfrm>
          </p:grpSpPr>
          <p:sp>
            <p:nvSpPr>
              <p:cNvPr id="36208" name="Freeform 1611">
                <a:extLst>
                  <a:ext uri="{FF2B5EF4-FFF2-40B4-BE49-F238E27FC236}">
                    <a16:creationId xmlns:a16="http://schemas.microsoft.com/office/drawing/2014/main" id="{58ADF805-DC5E-1C01-3AFE-7748FADAD367}"/>
                  </a:ext>
                </a:extLst>
              </p:cNvPr>
              <p:cNvSpPr/>
              <p:nvPr/>
            </p:nvSpPr>
            <p:spPr>
              <a:xfrm>
                <a:off x="-148555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09" name="Freeform 1612">
                <a:extLst>
                  <a:ext uri="{FF2B5EF4-FFF2-40B4-BE49-F238E27FC236}">
                    <a16:creationId xmlns:a16="http://schemas.microsoft.com/office/drawing/2014/main" id="{490C06A0-ED98-384A-C536-74471692F37A}"/>
                  </a:ext>
                </a:extLst>
              </p:cNvPr>
              <p:cNvSpPr/>
              <p:nvPr/>
            </p:nvSpPr>
            <p:spPr>
              <a:xfrm>
                <a:off x="-145968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3" name="Graphic 45">
              <a:extLst>
                <a:ext uri="{FF2B5EF4-FFF2-40B4-BE49-F238E27FC236}">
                  <a16:creationId xmlns:a16="http://schemas.microsoft.com/office/drawing/2014/main" id="{B68C0A02-7BBE-C984-B99E-00D595300B9D}"/>
                </a:ext>
              </a:extLst>
            </p:cNvPr>
            <p:cNvGrpSpPr/>
            <p:nvPr/>
          </p:nvGrpSpPr>
          <p:grpSpPr>
            <a:xfrm>
              <a:off x="-1501333" y="3035964"/>
              <a:ext cx="51722" cy="51815"/>
              <a:chOff x="-1501333" y="3035964"/>
              <a:chExt cx="51722" cy="51815"/>
            </a:xfrm>
          </p:grpSpPr>
          <p:sp>
            <p:nvSpPr>
              <p:cNvPr id="36206" name="Freeform 1614">
                <a:extLst>
                  <a:ext uri="{FF2B5EF4-FFF2-40B4-BE49-F238E27FC236}">
                    <a16:creationId xmlns:a16="http://schemas.microsoft.com/office/drawing/2014/main" id="{D2C3B938-1202-F1FC-D90E-482BA591DEB9}"/>
                  </a:ext>
                </a:extLst>
              </p:cNvPr>
              <p:cNvSpPr/>
              <p:nvPr/>
            </p:nvSpPr>
            <p:spPr>
              <a:xfrm>
                <a:off x="-1501333"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07" name="Freeform 1615">
                <a:extLst>
                  <a:ext uri="{FF2B5EF4-FFF2-40B4-BE49-F238E27FC236}">
                    <a16:creationId xmlns:a16="http://schemas.microsoft.com/office/drawing/2014/main" id="{B9CACE86-A101-A643-054A-EE63B61978D3}"/>
                  </a:ext>
                </a:extLst>
              </p:cNvPr>
              <p:cNvSpPr/>
              <p:nvPr/>
            </p:nvSpPr>
            <p:spPr>
              <a:xfrm>
                <a:off x="-147547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4" name="Graphic 45">
              <a:extLst>
                <a:ext uri="{FF2B5EF4-FFF2-40B4-BE49-F238E27FC236}">
                  <a16:creationId xmlns:a16="http://schemas.microsoft.com/office/drawing/2014/main" id="{69197AAB-68F9-C06F-2E09-E2CF7BB91D8A}"/>
                </a:ext>
              </a:extLst>
            </p:cNvPr>
            <p:cNvGrpSpPr/>
            <p:nvPr/>
          </p:nvGrpSpPr>
          <p:grpSpPr>
            <a:xfrm>
              <a:off x="-1511411" y="3035964"/>
              <a:ext cx="51722" cy="51815"/>
              <a:chOff x="-1511411" y="3035964"/>
              <a:chExt cx="51722" cy="51815"/>
            </a:xfrm>
          </p:grpSpPr>
          <p:sp>
            <p:nvSpPr>
              <p:cNvPr id="36204" name="Freeform 1617">
                <a:extLst>
                  <a:ext uri="{FF2B5EF4-FFF2-40B4-BE49-F238E27FC236}">
                    <a16:creationId xmlns:a16="http://schemas.microsoft.com/office/drawing/2014/main" id="{16E83915-3C43-3B21-5F95-AAE408510B77}"/>
                  </a:ext>
                </a:extLst>
              </p:cNvPr>
              <p:cNvSpPr/>
              <p:nvPr/>
            </p:nvSpPr>
            <p:spPr>
              <a:xfrm>
                <a:off x="-151141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05" name="Freeform 1618">
                <a:extLst>
                  <a:ext uri="{FF2B5EF4-FFF2-40B4-BE49-F238E27FC236}">
                    <a16:creationId xmlns:a16="http://schemas.microsoft.com/office/drawing/2014/main" id="{0BCEE4E7-3788-DEB7-0226-FFDAD5BCC273}"/>
                  </a:ext>
                </a:extLst>
              </p:cNvPr>
              <p:cNvSpPr/>
              <p:nvPr/>
            </p:nvSpPr>
            <p:spPr>
              <a:xfrm>
                <a:off x="-148555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5" name="Graphic 45">
              <a:extLst>
                <a:ext uri="{FF2B5EF4-FFF2-40B4-BE49-F238E27FC236}">
                  <a16:creationId xmlns:a16="http://schemas.microsoft.com/office/drawing/2014/main" id="{8768CE8D-58EE-3B99-FB19-D767D4658117}"/>
                </a:ext>
              </a:extLst>
            </p:cNvPr>
            <p:cNvGrpSpPr/>
            <p:nvPr/>
          </p:nvGrpSpPr>
          <p:grpSpPr>
            <a:xfrm>
              <a:off x="-1532424" y="3035964"/>
              <a:ext cx="51722" cy="51815"/>
              <a:chOff x="-1532424" y="3035964"/>
              <a:chExt cx="51722" cy="51815"/>
            </a:xfrm>
          </p:grpSpPr>
          <p:sp>
            <p:nvSpPr>
              <p:cNvPr id="36202" name="Freeform 1620">
                <a:extLst>
                  <a:ext uri="{FF2B5EF4-FFF2-40B4-BE49-F238E27FC236}">
                    <a16:creationId xmlns:a16="http://schemas.microsoft.com/office/drawing/2014/main" id="{6D956B50-69D6-952C-41FF-9F2814E9E460}"/>
                  </a:ext>
                </a:extLst>
              </p:cNvPr>
              <p:cNvSpPr/>
              <p:nvPr/>
            </p:nvSpPr>
            <p:spPr>
              <a:xfrm>
                <a:off x="-153242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03" name="Freeform 1621">
                <a:extLst>
                  <a:ext uri="{FF2B5EF4-FFF2-40B4-BE49-F238E27FC236}">
                    <a16:creationId xmlns:a16="http://schemas.microsoft.com/office/drawing/2014/main" id="{EAE4663F-6428-EEBC-D284-BFD42A75AA3E}"/>
                  </a:ext>
                </a:extLst>
              </p:cNvPr>
              <p:cNvSpPr/>
              <p:nvPr/>
            </p:nvSpPr>
            <p:spPr>
              <a:xfrm>
                <a:off x="-150656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6" name="Graphic 45">
              <a:extLst>
                <a:ext uri="{FF2B5EF4-FFF2-40B4-BE49-F238E27FC236}">
                  <a16:creationId xmlns:a16="http://schemas.microsoft.com/office/drawing/2014/main" id="{EFC42AB8-4983-9F10-2372-B1D3056FF649}"/>
                </a:ext>
              </a:extLst>
            </p:cNvPr>
            <p:cNvGrpSpPr/>
            <p:nvPr/>
          </p:nvGrpSpPr>
          <p:grpSpPr>
            <a:xfrm>
              <a:off x="-1536987" y="3035964"/>
              <a:ext cx="51818" cy="51815"/>
              <a:chOff x="-1536987" y="3035964"/>
              <a:chExt cx="51818" cy="51815"/>
            </a:xfrm>
          </p:grpSpPr>
          <p:sp>
            <p:nvSpPr>
              <p:cNvPr id="36200" name="Freeform 1623">
                <a:extLst>
                  <a:ext uri="{FF2B5EF4-FFF2-40B4-BE49-F238E27FC236}">
                    <a16:creationId xmlns:a16="http://schemas.microsoft.com/office/drawing/2014/main" id="{C07BA66A-D326-6032-16D0-FD1ED625F6B3}"/>
                  </a:ext>
                </a:extLst>
              </p:cNvPr>
              <p:cNvSpPr/>
              <p:nvPr/>
            </p:nvSpPr>
            <p:spPr>
              <a:xfrm>
                <a:off x="-1536987"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201" name="Freeform 1624">
                <a:extLst>
                  <a:ext uri="{FF2B5EF4-FFF2-40B4-BE49-F238E27FC236}">
                    <a16:creationId xmlns:a16="http://schemas.microsoft.com/office/drawing/2014/main" id="{3BE9E9AB-B563-4440-B920-C49BE4EB525E}"/>
                  </a:ext>
                </a:extLst>
              </p:cNvPr>
              <p:cNvSpPr/>
              <p:nvPr/>
            </p:nvSpPr>
            <p:spPr>
              <a:xfrm>
                <a:off x="-151103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7" name="Graphic 45">
              <a:extLst>
                <a:ext uri="{FF2B5EF4-FFF2-40B4-BE49-F238E27FC236}">
                  <a16:creationId xmlns:a16="http://schemas.microsoft.com/office/drawing/2014/main" id="{E1BF05AF-5033-489C-74C3-9E79195C1B83}"/>
                </a:ext>
              </a:extLst>
            </p:cNvPr>
            <p:cNvGrpSpPr/>
            <p:nvPr/>
          </p:nvGrpSpPr>
          <p:grpSpPr>
            <a:xfrm>
              <a:off x="-1541741" y="3035964"/>
              <a:ext cx="51818" cy="51815"/>
              <a:chOff x="-1541741" y="3035964"/>
              <a:chExt cx="51818" cy="51815"/>
            </a:xfrm>
          </p:grpSpPr>
          <p:sp>
            <p:nvSpPr>
              <p:cNvPr id="36198" name="Freeform 1626">
                <a:extLst>
                  <a:ext uri="{FF2B5EF4-FFF2-40B4-BE49-F238E27FC236}">
                    <a16:creationId xmlns:a16="http://schemas.microsoft.com/office/drawing/2014/main" id="{CF78ACB8-2BB9-2FFE-2C01-11282308CD9C}"/>
                  </a:ext>
                </a:extLst>
              </p:cNvPr>
              <p:cNvSpPr/>
              <p:nvPr/>
            </p:nvSpPr>
            <p:spPr>
              <a:xfrm>
                <a:off x="-1541741"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99" name="Freeform 1627">
                <a:extLst>
                  <a:ext uri="{FF2B5EF4-FFF2-40B4-BE49-F238E27FC236}">
                    <a16:creationId xmlns:a16="http://schemas.microsoft.com/office/drawing/2014/main" id="{3D5880EC-2C97-DA88-532B-617ACC2BD5D7}"/>
                  </a:ext>
                </a:extLst>
              </p:cNvPr>
              <p:cNvSpPr/>
              <p:nvPr/>
            </p:nvSpPr>
            <p:spPr>
              <a:xfrm>
                <a:off x="-151588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8" name="Graphic 45">
              <a:extLst>
                <a:ext uri="{FF2B5EF4-FFF2-40B4-BE49-F238E27FC236}">
                  <a16:creationId xmlns:a16="http://schemas.microsoft.com/office/drawing/2014/main" id="{7D86FB00-8C1C-12D9-4EEA-D3518BD07814}"/>
                </a:ext>
              </a:extLst>
            </p:cNvPr>
            <p:cNvGrpSpPr/>
            <p:nvPr/>
          </p:nvGrpSpPr>
          <p:grpSpPr>
            <a:xfrm>
              <a:off x="-1553151" y="3035964"/>
              <a:ext cx="51818" cy="51815"/>
              <a:chOff x="-1553151" y="3035964"/>
              <a:chExt cx="51818" cy="51815"/>
            </a:xfrm>
          </p:grpSpPr>
          <p:sp>
            <p:nvSpPr>
              <p:cNvPr id="36196" name="Freeform 1629">
                <a:extLst>
                  <a:ext uri="{FF2B5EF4-FFF2-40B4-BE49-F238E27FC236}">
                    <a16:creationId xmlns:a16="http://schemas.microsoft.com/office/drawing/2014/main" id="{43FEBEE4-1711-B142-33A4-B618EE150930}"/>
                  </a:ext>
                </a:extLst>
              </p:cNvPr>
              <p:cNvSpPr/>
              <p:nvPr/>
            </p:nvSpPr>
            <p:spPr>
              <a:xfrm>
                <a:off x="-1553151"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97" name="Freeform 1630">
                <a:extLst>
                  <a:ext uri="{FF2B5EF4-FFF2-40B4-BE49-F238E27FC236}">
                    <a16:creationId xmlns:a16="http://schemas.microsoft.com/office/drawing/2014/main" id="{B0A96F4E-3650-75A0-8C13-1557F95DDCF3}"/>
                  </a:ext>
                </a:extLst>
              </p:cNvPr>
              <p:cNvSpPr/>
              <p:nvPr/>
            </p:nvSpPr>
            <p:spPr>
              <a:xfrm>
                <a:off x="-152719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09" name="Graphic 45">
              <a:extLst>
                <a:ext uri="{FF2B5EF4-FFF2-40B4-BE49-F238E27FC236}">
                  <a16:creationId xmlns:a16="http://schemas.microsoft.com/office/drawing/2014/main" id="{5401EC5D-F061-87BE-088D-EC897CCE18CA}"/>
                </a:ext>
              </a:extLst>
            </p:cNvPr>
            <p:cNvGrpSpPr/>
            <p:nvPr/>
          </p:nvGrpSpPr>
          <p:grpSpPr>
            <a:xfrm>
              <a:off x="-1557429" y="3035964"/>
              <a:ext cx="51722" cy="51815"/>
              <a:chOff x="-1557429" y="3035964"/>
              <a:chExt cx="51722" cy="51815"/>
            </a:xfrm>
          </p:grpSpPr>
          <p:sp>
            <p:nvSpPr>
              <p:cNvPr id="36194" name="Freeform 1632">
                <a:extLst>
                  <a:ext uri="{FF2B5EF4-FFF2-40B4-BE49-F238E27FC236}">
                    <a16:creationId xmlns:a16="http://schemas.microsoft.com/office/drawing/2014/main" id="{B57A8BA7-55D3-4033-BAAE-FA668A1731D4}"/>
                  </a:ext>
                </a:extLst>
              </p:cNvPr>
              <p:cNvSpPr/>
              <p:nvPr/>
            </p:nvSpPr>
            <p:spPr>
              <a:xfrm>
                <a:off x="-1557429"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95" name="Freeform 1633">
                <a:extLst>
                  <a:ext uri="{FF2B5EF4-FFF2-40B4-BE49-F238E27FC236}">
                    <a16:creationId xmlns:a16="http://schemas.microsoft.com/office/drawing/2014/main" id="{A3353EC6-D795-F9BB-0C28-EC7B168EAA91}"/>
                  </a:ext>
                </a:extLst>
              </p:cNvPr>
              <p:cNvSpPr/>
              <p:nvPr/>
            </p:nvSpPr>
            <p:spPr>
              <a:xfrm>
                <a:off x="-153156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0" name="Graphic 45">
              <a:extLst>
                <a:ext uri="{FF2B5EF4-FFF2-40B4-BE49-F238E27FC236}">
                  <a16:creationId xmlns:a16="http://schemas.microsoft.com/office/drawing/2014/main" id="{919D9A3D-BFF6-8FD9-3468-8FAC64273EB5}"/>
                </a:ext>
              </a:extLst>
            </p:cNvPr>
            <p:cNvGrpSpPr/>
            <p:nvPr/>
          </p:nvGrpSpPr>
          <p:grpSpPr>
            <a:xfrm>
              <a:off x="-1561708" y="3035964"/>
              <a:ext cx="51722" cy="51815"/>
              <a:chOff x="-1561708" y="3035964"/>
              <a:chExt cx="51722" cy="51815"/>
            </a:xfrm>
          </p:grpSpPr>
          <p:sp>
            <p:nvSpPr>
              <p:cNvPr id="36192" name="Freeform 1635">
                <a:extLst>
                  <a:ext uri="{FF2B5EF4-FFF2-40B4-BE49-F238E27FC236}">
                    <a16:creationId xmlns:a16="http://schemas.microsoft.com/office/drawing/2014/main" id="{C3CEC8DE-ECFD-0FF3-D4A6-9795DE32DC9D}"/>
                  </a:ext>
                </a:extLst>
              </p:cNvPr>
              <p:cNvSpPr/>
              <p:nvPr/>
            </p:nvSpPr>
            <p:spPr>
              <a:xfrm>
                <a:off x="-156170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93" name="Freeform 1636">
                <a:extLst>
                  <a:ext uri="{FF2B5EF4-FFF2-40B4-BE49-F238E27FC236}">
                    <a16:creationId xmlns:a16="http://schemas.microsoft.com/office/drawing/2014/main" id="{E2349636-15A7-DB51-5E18-5298BCED7C9A}"/>
                  </a:ext>
                </a:extLst>
              </p:cNvPr>
              <p:cNvSpPr/>
              <p:nvPr/>
            </p:nvSpPr>
            <p:spPr>
              <a:xfrm>
                <a:off x="-153584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1" name="Graphic 45">
              <a:extLst>
                <a:ext uri="{FF2B5EF4-FFF2-40B4-BE49-F238E27FC236}">
                  <a16:creationId xmlns:a16="http://schemas.microsoft.com/office/drawing/2014/main" id="{68D98CA6-4281-A36C-9F4D-5F4145CBF384}"/>
                </a:ext>
              </a:extLst>
            </p:cNvPr>
            <p:cNvGrpSpPr/>
            <p:nvPr/>
          </p:nvGrpSpPr>
          <p:grpSpPr>
            <a:xfrm>
              <a:off x="-1579202" y="3035964"/>
              <a:ext cx="51722" cy="51815"/>
              <a:chOff x="-1579202" y="3035964"/>
              <a:chExt cx="51722" cy="51815"/>
            </a:xfrm>
          </p:grpSpPr>
          <p:sp>
            <p:nvSpPr>
              <p:cNvPr id="36190" name="Freeform 1638">
                <a:extLst>
                  <a:ext uri="{FF2B5EF4-FFF2-40B4-BE49-F238E27FC236}">
                    <a16:creationId xmlns:a16="http://schemas.microsoft.com/office/drawing/2014/main" id="{29EDB188-F2A1-F647-7F37-5F957F15F9C0}"/>
                  </a:ext>
                </a:extLst>
              </p:cNvPr>
              <p:cNvSpPr/>
              <p:nvPr/>
            </p:nvSpPr>
            <p:spPr>
              <a:xfrm>
                <a:off x="-157920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91" name="Freeform 1639">
                <a:extLst>
                  <a:ext uri="{FF2B5EF4-FFF2-40B4-BE49-F238E27FC236}">
                    <a16:creationId xmlns:a16="http://schemas.microsoft.com/office/drawing/2014/main" id="{CDA40C73-DDE8-DAE7-0618-55DBC2092CDC}"/>
                  </a:ext>
                </a:extLst>
              </p:cNvPr>
              <p:cNvSpPr/>
              <p:nvPr/>
            </p:nvSpPr>
            <p:spPr>
              <a:xfrm>
                <a:off x="-155334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2" name="Graphic 45">
              <a:extLst>
                <a:ext uri="{FF2B5EF4-FFF2-40B4-BE49-F238E27FC236}">
                  <a16:creationId xmlns:a16="http://schemas.microsoft.com/office/drawing/2014/main" id="{9270FCCD-C1F5-0756-D3EE-C1D1C5E97990}"/>
                </a:ext>
              </a:extLst>
            </p:cNvPr>
            <p:cNvGrpSpPr/>
            <p:nvPr/>
          </p:nvGrpSpPr>
          <p:grpSpPr>
            <a:xfrm>
              <a:off x="-1600405" y="3035964"/>
              <a:ext cx="51722" cy="51815"/>
              <a:chOff x="-1600405" y="3035964"/>
              <a:chExt cx="51722" cy="51815"/>
            </a:xfrm>
          </p:grpSpPr>
          <p:sp>
            <p:nvSpPr>
              <p:cNvPr id="36188" name="Freeform 1641">
                <a:extLst>
                  <a:ext uri="{FF2B5EF4-FFF2-40B4-BE49-F238E27FC236}">
                    <a16:creationId xmlns:a16="http://schemas.microsoft.com/office/drawing/2014/main" id="{B96B251D-CDFC-88CA-9A0D-E8D767DC59E6}"/>
                  </a:ext>
                </a:extLst>
              </p:cNvPr>
              <p:cNvSpPr/>
              <p:nvPr/>
            </p:nvSpPr>
            <p:spPr>
              <a:xfrm>
                <a:off x="-1600405"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89" name="Freeform 1642">
                <a:extLst>
                  <a:ext uri="{FF2B5EF4-FFF2-40B4-BE49-F238E27FC236}">
                    <a16:creationId xmlns:a16="http://schemas.microsoft.com/office/drawing/2014/main" id="{1F274AC6-3B98-A5A9-D2E7-F6697ED61D17}"/>
                  </a:ext>
                </a:extLst>
              </p:cNvPr>
              <p:cNvSpPr/>
              <p:nvPr/>
            </p:nvSpPr>
            <p:spPr>
              <a:xfrm>
                <a:off x="-157454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3" name="Graphic 45">
              <a:extLst>
                <a:ext uri="{FF2B5EF4-FFF2-40B4-BE49-F238E27FC236}">
                  <a16:creationId xmlns:a16="http://schemas.microsoft.com/office/drawing/2014/main" id="{BBF98ED5-4B6F-CF68-6AA4-008BA61877C3}"/>
                </a:ext>
              </a:extLst>
            </p:cNvPr>
            <p:cNvGrpSpPr/>
            <p:nvPr/>
          </p:nvGrpSpPr>
          <p:grpSpPr>
            <a:xfrm>
              <a:off x="-1595651" y="3035964"/>
              <a:ext cx="51722" cy="51815"/>
              <a:chOff x="-1595651" y="3035964"/>
              <a:chExt cx="51722" cy="51815"/>
            </a:xfrm>
          </p:grpSpPr>
          <p:sp>
            <p:nvSpPr>
              <p:cNvPr id="36186" name="Freeform 1644">
                <a:extLst>
                  <a:ext uri="{FF2B5EF4-FFF2-40B4-BE49-F238E27FC236}">
                    <a16:creationId xmlns:a16="http://schemas.microsoft.com/office/drawing/2014/main" id="{23084F4F-2B79-74A3-69D0-260AB7C15C7D}"/>
                  </a:ext>
                </a:extLst>
              </p:cNvPr>
              <p:cNvSpPr/>
              <p:nvPr/>
            </p:nvSpPr>
            <p:spPr>
              <a:xfrm>
                <a:off x="-159565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87" name="Freeform 1645">
                <a:extLst>
                  <a:ext uri="{FF2B5EF4-FFF2-40B4-BE49-F238E27FC236}">
                    <a16:creationId xmlns:a16="http://schemas.microsoft.com/office/drawing/2014/main" id="{D2C7B8AE-3E88-77C5-2C97-F7670417C8CE}"/>
                  </a:ext>
                </a:extLst>
              </p:cNvPr>
              <p:cNvSpPr/>
              <p:nvPr/>
            </p:nvSpPr>
            <p:spPr>
              <a:xfrm>
                <a:off x="-156979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4" name="Graphic 45">
              <a:extLst>
                <a:ext uri="{FF2B5EF4-FFF2-40B4-BE49-F238E27FC236}">
                  <a16:creationId xmlns:a16="http://schemas.microsoft.com/office/drawing/2014/main" id="{621BB657-79D2-82E0-6D4C-565C4EC64A87}"/>
                </a:ext>
              </a:extLst>
            </p:cNvPr>
            <p:cNvGrpSpPr/>
            <p:nvPr/>
          </p:nvGrpSpPr>
          <p:grpSpPr>
            <a:xfrm>
              <a:off x="-1588710" y="3035964"/>
              <a:ext cx="51722" cy="51815"/>
              <a:chOff x="-1588710" y="3035964"/>
              <a:chExt cx="51722" cy="51815"/>
            </a:xfrm>
          </p:grpSpPr>
          <p:sp>
            <p:nvSpPr>
              <p:cNvPr id="36184" name="Freeform 1647">
                <a:extLst>
                  <a:ext uri="{FF2B5EF4-FFF2-40B4-BE49-F238E27FC236}">
                    <a16:creationId xmlns:a16="http://schemas.microsoft.com/office/drawing/2014/main" id="{DA2E492C-E472-7298-CB2F-CE83B1F6636B}"/>
                  </a:ext>
                </a:extLst>
              </p:cNvPr>
              <p:cNvSpPr/>
              <p:nvPr/>
            </p:nvSpPr>
            <p:spPr>
              <a:xfrm>
                <a:off x="-158871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85" name="Freeform 1648">
                <a:extLst>
                  <a:ext uri="{FF2B5EF4-FFF2-40B4-BE49-F238E27FC236}">
                    <a16:creationId xmlns:a16="http://schemas.microsoft.com/office/drawing/2014/main" id="{FC91DF6E-65DC-D483-9E2B-E65F2FCB0E06}"/>
                  </a:ext>
                </a:extLst>
              </p:cNvPr>
              <p:cNvSpPr/>
              <p:nvPr/>
            </p:nvSpPr>
            <p:spPr>
              <a:xfrm>
                <a:off x="-156284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5" name="Graphic 45">
              <a:extLst>
                <a:ext uri="{FF2B5EF4-FFF2-40B4-BE49-F238E27FC236}">
                  <a16:creationId xmlns:a16="http://schemas.microsoft.com/office/drawing/2014/main" id="{04BC9648-EBEB-F776-5072-9A6EFC19288A}"/>
                </a:ext>
              </a:extLst>
            </p:cNvPr>
            <p:cNvGrpSpPr/>
            <p:nvPr/>
          </p:nvGrpSpPr>
          <p:grpSpPr>
            <a:xfrm>
              <a:off x="-1631496" y="3035964"/>
              <a:ext cx="51722" cy="51815"/>
              <a:chOff x="-1631496" y="3035964"/>
              <a:chExt cx="51722" cy="51815"/>
            </a:xfrm>
          </p:grpSpPr>
          <p:sp>
            <p:nvSpPr>
              <p:cNvPr id="36182" name="Freeform 1650">
                <a:extLst>
                  <a:ext uri="{FF2B5EF4-FFF2-40B4-BE49-F238E27FC236}">
                    <a16:creationId xmlns:a16="http://schemas.microsoft.com/office/drawing/2014/main" id="{8C40EDCF-700E-5356-5460-10A6D3CCBDDD}"/>
                  </a:ext>
                </a:extLst>
              </p:cNvPr>
              <p:cNvSpPr/>
              <p:nvPr/>
            </p:nvSpPr>
            <p:spPr>
              <a:xfrm>
                <a:off x="-1631496"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83" name="Freeform 1651">
                <a:extLst>
                  <a:ext uri="{FF2B5EF4-FFF2-40B4-BE49-F238E27FC236}">
                    <a16:creationId xmlns:a16="http://schemas.microsoft.com/office/drawing/2014/main" id="{9221DCC7-7FA9-C110-28D0-4B9AC778783C}"/>
                  </a:ext>
                </a:extLst>
              </p:cNvPr>
              <p:cNvSpPr/>
              <p:nvPr/>
            </p:nvSpPr>
            <p:spPr>
              <a:xfrm>
                <a:off x="-160563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6" name="Graphic 45">
              <a:extLst>
                <a:ext uri="{FF2B5EF4-FFF2-40B4-BE49-F238E27FC236}">
                  <a16:creationId xmlns:a16="http://schemas.microsoft.com/office/drawing/2014/main" id="{4F0C7007-FF82-56C0-2751-239F16DDC60B}"/>
                </a:ext>
              </a:extLst>
            </p:cNvPr>
            <p:cNvGrpSpPr/>
            <p:nvPr/>
          </p:nvGrpSpPr>
          <p:grpSpPr>
            <a:xfrm>
              <a:off x="-1647374" y="3035964"/>
              <a:ext cx="51722" cy="51815"/>
              <a:chOff x="-1647374" y="3035964"/>
              <a:chExt cx="51722" cy="51815"/>
            </a:xfrm>
          </p:grpSpPr>
          <p:sp>
            <p:nvSpPr>
              <p:cNvPr id="36180" name="Freeform 1653">
                <a:extLst>
                  <a:ext uri="{FF2B5EF4-FFF2-40B4-BE49-F238E27FC236}">
                    <a16:creationId xmlns:a16="http://schemas.microsoft.com/office/drawing/2014/main" id="{50BD0E4D-1826-A0EF-B081-28393A961E4F}"/>
                  </a:ext>
                </a:extLst>
              </p:cNvPr>
              <p:cNvSpPr/>
              <p:nvPr/>
            </p:nvSpPr>
            <p:spPr>
              <a:xfrm>
                <a:off x="-1647374"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81" name="Freeform 1654">
                <a:extLst>
                  <a:ext uri="{FF2B5EF4-FFF2-40B4-BE49-F238E27FC236}">
                    <a16:creationId xmlns:a16="http://schemas.microsoft.com/office/drawing/2014/main" id="{9F076455-094C-CDC0-D89B-84D938740162}"/>
                  </a:ext>
                </a:extLst>
              </p:cNvPr>
              <p:cNvSpPr/>
              <p:nvPr/>
            </p:nvSpPr>
            <p:spPr>
              <a:xfrm>
                <a:off x="-1621513"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7" name="Graphic 45">
              <a:extLst>
                <a:ext uri="{FF2B5EF4-FFF2-40B4-BE49-F238E27FC236}">
                  <a16:creationId xmlns:a16="http://schemas.microsoft.com/office/drawing/2014/main" id="{7A552AFB-6DDF-7450-16F4-4D9D78831C3F}"/>
                </a:ext>
              </a:extLst>
            </p:cNvPr>
            <p:cNvGrpSpPr/>
            <p:nvPr/>
          </p:nvGrpSpPr>
          <p:grpSpPr>
            <a:xfrm>
              <a:off x="-1650702" y="3035964"/>
              <a:ext cx="51722" cy="51815"/>
              <a:chOff x="-1650702" y="3035964"/>
              <a:chExt cx="51722" cy="51815"/>
            </a:xfrm>
          </p:grpSpPr>
          <p:sp>
            <p:nvSpPr>
              <p:cNvPr id="36178" name="Freeform 1656">
                <a:extLst>
                  <a:ext uri="{FF2B5EF4-FFF2-40B4-BE49-F238E27FC236}">
                    <a16:creationId xmlns:a16="http://schemas.microsoft.com/office/drawing/2014/main" id="{69CD40C9-78E4-E66B-1518-D7A6BA15E627}"/>
                  </a:ext>
                </a:extLst>
              </p:cNvPr>
              <p:cNvSpPr/>
              <p:nvPr/>
            </p:nvSpPr>
            <p:spPr>
              <a:xfrm>
                <a:off x="-1650702"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79" name="Freeform 1657">
                <a:extLst>
                  <a:ext uri="{FF2B5EF4-FFF2-40B4-BE49-F238E27FC236}">
                    <a16:creationId xmlns:a16="http://schemas.microsoft.com/office/drawing/2014/main" id="{D3B7E2C2-8DF4-CECD-131A-F15FA81EB9D7}"/>
                  </a:ext>
                </a:extLst>
              </p:cNvPr>
              <p:cNvSpPr/>
              <p:nvPr/>
            </p:nvSpPr>
            <p:spPr>
              <a:xfrm>
                <a:off x="-1624840"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8" name="Graphic 45">
              <a:extLst>
                <a:ext uri="{FF2B5EF4-FFF2-40B4-BE49-F238E27FC236}">
                  <a16:creationId xmlns:a16="http://schemas.microsoft.com/office/drawing/2014/main" id="{A4A12409-02CE-A895-E7A5-51D4FF6369B1}"/>
                </a:ext>
              </a:extLst>
            </p:cNvPr>
            <p:cNvGrpSpPr/>
            <p:nvPr/>
          </p:nvGrpSpPr>
          <p:grpSpPr>
            <a:xfrm>
              <a:off x="-1655171" y="3035964"/>
              <a:ext cx="51722" cy="51815"/>
              <a:chOff x="-1655171" y="3035964"/>
              <a:chExt cx="51722" cy="51815"/>
            </a:xfrm>
          </p:grpSpPr>
          <p:sp>
            <p:nvSpPr>
              <p:cNvPr id="36176" name="Freeform 1659">
                <a:extLst>
                  <a:ext uri="{FF2B5EF4-FFF2-40B4-BE49-F238E27FC236}">
                    <a16:creationId xmlns:a16="http://schemas.microsoft.com/office/drawing/2014/main" id="{8A329ACA-5618-494D-8C45-6DFB4077364D}"/>
                  </a:ext>
                </a:extLst>
              </p:cNvPr>
              <p:cNvSpPr/>
              <p:nvPr/>
            </p:nvSpPr>
            <p:spPr>
              <a:xfrm>
                <a:off x="-1655171"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77" name="Freeform 1660">
                <a:extLst>
                  <a:ext uri="{FF2B5EF4-FFF2-40B4-BE49-F238E27FC236}">
                    <a16:creationId xmlns:a16="http://schemas.microsoft.com/office/drawing/2014/main" id="{FDDBF609-6F27-3386-6A90-74D6D46B40AD}"/>
                  </a:ext>
                </a:extLst>
              </p:cNvPr>
              <p:cNvSpPr/>
              <p:nvPr/>
            </p:nvSpPr>
            <p:spPr>
              <a:xfrm>
                <a:off x="-1629309"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19" name="Graphic 45">
              <a:extLst>
                <a:ext uri="{FF2B5EF4-FFF2-40B4-BE49-F238E27FC236}">
                  <a16:creationId xmlns:a16="http://schemas.microsoft.com/office/drawing/2014/main" id="{4348C81B-40D5-3CF1-5BC9-37F692F27FF0}"/>
                </a:ext>
              </a:extLst>
            </p:cNvPr>
            <p:cNvGrpSpPr/>
            <p:nvPr/>
          </p:nvGrpSpPr>
          <p:grpSpPr>
            <a:xfrm>
              <a:off x="-1657928" y="3035964"/>
              <a:ext cx="51722" cy="51815"/>
              <a:chOff x="-1657928" y="3035964"/>
              <a:chExt cx="51722" cy="51815"/>
            </a:xfrm>
          </p:grpSpPr>
          <p:sp>
            <p:nvSpPr>
              <p:cNvPr id="36174" name="Freeform 1662">
                <a:extLst>
                  <a:ext uri="{FF2B5EF4-FFF2-40B4-BE49-F238E27FC236}">
                    <a16:creationId xmlns:a16="http://schemas.microsoft.com/office/drawing/2014/main" id="{81439BCA-2716-0A94-61D8-22E947833F4B}"/>
                  </a:ext>
                </a:extLst>
              </p:cNvPr>
              <p:cNvSpPr/>
              <p:nvPr/>
            </p:nvSpPr>
            <p:spPr>
              <a:xfrm>
                <a:off x="-1657928"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75" name="Freeform 1663">
                <a:extLst>
                  <a:ext uri="{FF2B5EF4-FFF2-40B4-BE49-F238E27FC236}">
                    <a16:creationId xmlns:a16="http://schemas.microsoft.com/office/drawing/2014/main" id="{EA4FF229-FD02-7ACF-DD63-49EA91BD800A}"/>
                  </a:ext>
                </a:extLst>
              </p:cNvPr>
              <p:cNvSpPr/>
              <p:nvPr/>
            </p:nvSpPr>
            <p:spPr>
              <a:xfrm>
                <a:off x="-1632066"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0" name="Graphic 45">
              <a:extLst>
                <a:ext uri="{FF2B5EF4-FFF2-40B4-BE49-F238E27FC236}">
                  <a16:creationId xmlns:a16="http://schemas.microsoft.com/office/drawing/2014/main" id="{0C8E3FEA-CE82-354A-3943-420E91302E68}"/>
                </a:ext>
              </a:extLst>
            </p:cNvPr>
            <p:cNvGrpSpPr/>
            <p:nvPr/>
          </p:nvGrpSpPr>
          <p:grpSpPr>
            <a:xfrm>
              <a:off x="-1688828" y="3035964"/>
              <a:ext cx="51818" cy="51815"/>
              <a:chOff x="-1688828" y="3035964"/>
              <a:chExt cx="51818" cy="51815"/>
            </a:xfrm>
          </p:grpSpPr>
          <p:sp>
            <p:nvSpPr>
              <p:cNvPr id="36172" name="Freeform 1665">
                <a:extLst>
                  <a:ext uri="{FF2B5EF4-FFF2-40B4-BE49-F238E27FC236}">
                    <a16:creationId xmlns:a16="http://schemas.microsoft.com/office/drawing/2014/main" id="{623493BD-6A51-1BFD-78EB-43FDA8C7FE78}"/>
                  </a:ext>
                </a:extLst>
              </p:cNvPr>
              <p:cNvSpPr/>
              <p:nvPr/>
            </p:nvSpPr>
            <p:spPr>
              <a:xfrm>
                <a:off x="-1688828"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73" name="Freeform 1666">
                <a:extLst>
                  <a:ext uri="{FF2B5EF4-FFF2-40B4-BE49-F238E27FC236}">
                    <a16:creationId xmlns:a16="http://schemas.microsoft.com/office/drawing/2014/main" id="{BB3A0956-4F7E-3B5E-54E8-BEAA6036927C}"/>
                  </a:ext>
                </a:extLst>
              </p:cNvPr>
              <p:cNvSpPr/>
              <p:nvPr/>
            </p:nvSpPr>
            <p:spPr>
              <a:xfrm>
                <a:off x="-1662872"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1" name="Graphic 45">
              <a:extLst>
                <a:ext uri="{FF2B5EF4-FFF2-40B4-BE49-F238E27FC236}">
                  <a16:creationId xmlns:a16="http://schemas.microsoft.com/office/drawing/2014/main" id="{4797650D-6A08-069E-5BF4-4BB9151E2C0F}"/>
                </a:ext>
              </a:extLst>
            </p:cNvPr>
            <p:cNvGrpSpPr/>
            <p:nvPr/>
          </p:nvGrpSpPr>
          <p:grpSpPr>
            <a:xfrm>
              <a:off x="-1709746" y="3035964"/>
              <a:ext cx="51818" cy="51815"/>
              <a:chOff x="-1709746" y="3035964"/>
              <a:chExt cx="51818" cy="51815"/>
            </a:xfrm>
          </p:grpSpPr>
          <p:sp>
            <p:nvSpPr>
              <p:cNvPr id="36170" name="Freeform 1668">
                <a:extLst>
                  <a:ext uri="{FF2B5EF4-FFF2-40B4-BE49-F238E27FC236}">
                    <a16:creationId xmlns:a16="http://schemas.microsoft.com/office/drawing/2014/main" id="{9CBD6E97-AA18-1FDB-431F-A180EB379DFA}"/>
                  </a:ext>
                </a:extLst>
              </p:cNvPr>
              <p:cNvSpPr/>
              <p:nvPr/>
            </p:nvSpPr>
            <p:spPr>
              <a:xfrm>
                <a:off x="-1709746"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71" name="Freeform 1669">
                <a:extLst>
                  <a:ext uri="{FF2B5EF4-FFF2-40B4-BE49-F238E27FC236}">
                    <a16:creationId xmlns:a16="http://schemas.microsoft.com/office/drawing/2014/main" id="{D8E90B36-A218-221A-2B03-D353EA5DA38D}"/>
                  </a:ext>
                </a:extLst>
              </p:cNvPr>
              <p:cNvSpPr/>
              <p:nvPr/>
            </p:nvSpPr>
            <p:spPr>
              <a:xfrm>
                <a:off x="-1683884"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2" name="Graphic 45">
              <a:extLst>
                <a:ext uri="{FF2B5EF4-FFF2-40B4-BE49-F238E27FC236}">
                  <a16:creationId xmlns:a16="http://schemas.microsoft.com/office/drawing/2014/main" id="{F7DB69DF-2375-8C20-AC99-5C84E41F6366}"/>
                </a:ext>
              </a:extLst>
            </p:cNvPr>
            <p:cNvGrpSpPr/>
            <p:nvPr/>
          </p:nvGrpSpPr>
          <p:grpSpPr>
            <a:xfrm>
              <a:off x="-1714690" y="3036250"/>
              <a:ext cx="51818" cy="51815"/>
              <a:chOff x="-1714690" y="3036250"/>
              <a:chExt cx="51818" cy="51815"/>
            </a:xfrm>
          </p:grpSpPr>
          <p:sp>
            <p:nvSpPr>
              <p:cNvPr id="36168" name="Freeform 1671">
                <a:extLst>
                  <a:ext uri="{FF2B5EF4-FFF2-40B4-BE49-F238E27FC236}">
                    <a16:creationId xmlns:a16="http://schemas.microsoft.com/office/drawing/2014/main" id="{68A923B2-5DE5-0038-6498-1E3DE2B06D9B}"/>
                  </a:ext>
                </a:extLst>
              </p:cNvPr>
              <p:cNvSpPr/>
              <p:nvPr/>
            </p:nvSpPr>
            <p:spPr>
              <a:xfrm>
                <a:off x="-1714690"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69" name="Freeform 1672">
                <a:extLst>
                  <a:ext uri="{FF2B5EF4-FFF2-40B4-BE49-F238E27FC236}">
                    <a16:creationId xmlns:a16="http://schemas.microsoft.com/office/drawing/2014/main" id="{5B493C18-758A-B8E7-CBD0-F806FA2E2404}"/>
                  </a:ext>
                </a:extLst>
              </p:cNvPr>
              <p:cNvSpPr/>
              <p:nvPr/>
            </p:nvSpPr>
            <p:spPr>
              <a:xfrm>
                <a:off x="-168882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3" name="Graphic 45">
              <a:extLst>
                <a:ext uri="{FF2B5EF4-FFF2-40B4-BE49-F238E27FC236}">
                  <a16:creationId xmlns:a16="http://schemas.microsoft.com/office/drawing/2014/main" id="{2BEF82BD-8C86-53BF-E561-9EE7D625BAA0}"/>
                </a:ext>
              </a:extLst>
            </p:cNvPr>
            <p:cNvGrpSpPr/>
            <p:nvPr/>
          </p:nvGrpSpPr>
          <p:grpSpPr>
            <a:xfrm>
              <a:off x="-1725244" y="3036250"/>
              <a:ext cx="51722" cy="51815"/>
              <a:chOff x="-1725244" y="3036250"/>
              <a:chExt cx="51722" cy="51815"/>
            </a:xfrm>
          </p:grpSpPr>
          <p:sp>
            <p:nvSpPr>
              <p:cNvPr id="36166" name="Freeform 1674">
                <a:extLst>
                  <a:ext uri="{FF2B5EF4-FFF2-40B4-BE49-F238E27FC236}">
                    <a16:creationId xmlns:a16="http://schemas.microsoft.com/office/drawing/2014/main" id="{3C114E00-13A1-60BF-5D9A-F747A2370E62}"/>
                  </a:ext>
                </a:extLst>
              </p:cNvPr>
              <p:cNvSpPr/>
              <p:nvPr/>
            </p:nvSpPr>
            <p:spPr>
              <a:xfrm>
                <a:off x="-172524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67" name="Freeform 1675">
                <a:extLst>
                  <a:ext uri="{FF2B5EF4-FFF2-40B4-BE49-F238E27FC236}">
                    <a16:creationId xmlns:a16="http://schemas.microsoft.com/office/drawing/2014/main" id="{3A58D4F6-4044-51B0-44A9-8A41B8368EF6}"/>
                  </a:ext>
                </a:extLst>
              </p:cNvPr>
              <p:cNvSpPr/>
              <p:nvPr/>
            </p:nvSpPr>
            <p:spPr>
              <a:xfrm>
                <a:off x="-169938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4" name="Graphic 45">
              <a:extLst>
                <a:ext uri="{FF2B5EF4-FFF2-40B4-BE49-F238E27FC236}">
                  <a16:creationId xmlns:a16="http://schemas.microsoft.com/office/drawing/2014/main" id="{DA248548-51CB-17EE-C458-E1C01DA7D3CC}"/>
                </a:ext>
              </a:extLst>
            </p:cNvPr>
            <p:cNvGrpSpPr/>
            <p:nvPr/>
          </p:nvGrpSpPr>
          <p:grpSpPr>
            <a:xfrm>
              <a:off x="-1745496" y="3036250"/>
              <a:ext cx="51722" cy="51815"/>
              <a:chOff x="-1745496" y="3036250"/>
              <a:chExt cx="51722" cy="51815"/>
            </a:xfrm>
          </p:grpSpPr>
          <p:sp>
            <p:nvSpPr>
              <p:cNvPr id="36164" name="Freeform 1677">
                <a:extLst>
                  <a:ext uri="{FF2B5EF4-FFF2-40B4-BE49-F238E27FC236}">
                    <a16:creationId xmlns:a16="http://schemas.microsoft.com/office/drawing/2014/main" id="{6E8EA2F2-D7F1-7B58-D6BA-4D258F6E9029}"/>
                  </a:ext>
                </a:extLst>
              </p:cNvPr>
              <p:cNvSpPr/>
              <p:nvPr/>
            </p:nvSpPr>
            <p:spPr>
              <a:xfrm>
                <a:off x="-174549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65" name="Freeform 1678">
                <a:extLst>
                  <a:ext uri="{FF2B5EF4-FFF2-40B4-BE49-F238E27FC236}">
                    <a16:creationId xmlns:a16="http://schemas.microsoft.com/office/drawing/2014/main" id="{842F46FE-6C8E-65B1-7051-E2437D7229D0}"/>
                  </a:ext>
                </a:extLst>
              </p:cNvPr>
              <p:cNvSpPr/>
              <p:nvPr/>
            </p:nvSpPr>
            <p:spPr>
              <a:xfrm>
                <a:off x="-171963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5" name="Graphic 45">
              <a:extLst>
                <a:ext uri="{FF2B5EF4-FFF2-40B4-BE49-F238E27FC236}">
                  <a16:creationId xmlns:a16="http://schemas.microsoft.com/office/drawing/2014/main" id="{6579CAFA-A7CC-2ABF-0860-E108FD425ED7}"/>
                </a:ext>
              </a:extLst>
            </p:cNvPr>
            <p:cNvGrpSpPr/>
            <p:nvPr/>
          </p:nvGrpSpPr>
          <p:grpSpPr>
            <a:xfrm>
              <a:off x="-1749964" y="3036250"/>
              <a:ext cx="51722" cy="51815"/>
              <a:chOff x="-1749964" y="3036250"/>
              <a:chExt cx="51722" cy="51815"/>
            </a:xfrm>
          </p:grpSpPr>
          <p:sp>
            <p:nvSpPr>
              <p:cNvPr id="36162" name="Freeform 1680">
                <a:extLst>
                  <a:ext uri="{FF2B5EF4-FFF2-40B4-BE49-F238E27FC236}">
                    <a16:creationId xmlns:a16="http://schemas.microsoft.com/office/drawing/2014/main" id="{2802C09C-1893-BFF3-5486-EB9A98EFB012}"/>
                  </a:ext>
                </a:extLst>
              </p:cNvPr>
              <p:cNvSpPr/>
              <p:nvPr/>
            </p:nvSpPr>
            <p:spPr>
              <a:xfrm>
                <a:off x="-174996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63" name="Freeform 1681">
                <a:extLst>
                  <a:ext uri="{FF2B5EF4-FFF2-40B4-BE49-F238E27FC236}">
                    <a16:creationId xmlns:a16="http://schemas.microsoft.com/office/drawing/2014/main" id="{52EA01FC-F070-1EFD-FC50-091ECA51C8E6}"/>
                  </a:ext>
                </a:extLst>
              </p:cNvPr>
              <p:cNvSpPr/>
              <p:nvPr/>
            </p:nvSpPr>
            <p:spPr>
              <a:xfrm>
                <a:off x="-172410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6" name="Graphic 45">
              <a:extLst>
                <a:ext uri="{FF2B5EF4-FFF2-40B4-BE49-F238E27FC236}">
                  <a16:creationId xmlns:a16="http://schemas.microsoft.com/office/drawing/2014/main" id="{469EDFFA-4B8A-90CA-E283-06372A59AD8A}"/>
                </a:ext>
              </a:extLst>
            </p:cNvPr>
            <p:cNvGrpSpPr/>
            <p:nvPr/>
          </p:nvGrpSpPr>
          <p:grpSpPr>
            <a:xfrm>
              <a:off x="-1751866" y="3036250"/>
              <a:ext cx="51722" cy="51815"/>
              <a:chOff x="-1751866" y="3036250"/>
              <a:chExt cx="51722" cy="51815"/>
            </a:xfrm>
          </p:grpSpPr>
          <p:sp>
            <p:nvSpPr>
              <p:cNvPr id="36160" name="Freeform 1683">
                <a:extLst>
                  <a:ext uri="{FF2B5EF4-FFF2-40B4-BE49-F238E27FC236}">
                    <a16:creationId xmlns:a16="http://schemas.microsoft.com/office/drawing/2014/main" id="{5CC97699-AA19-A1EC-2A1B-49F479268958}"/>
                  </a:ext>
                </a:extLst>
              </p:cNvPr>
              <p:cNvSpPr/>
              <p:nvPr/>
            </p:nvSpPr>
            <p:spPr>
              <a:xfrm>
                <a:off x="-175186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61" name="Freeform 1684">
                <a:extLst>
                  <a:ext uri="{FF2B5EF4-FFF2-40B4-BE49-F238E27FC236}">
                    <a16:creationId xmlns:a16="http://schemas.microsoft.com/office/drawing/2014/main" id="{C2F612CD-A318-7C31-5289-BE80EC0C6B57}"/>
                  </a:ext>
                </a:extLst>
              </p:cNvPr>
              <p:cNvSpPr/>
              <p:nvPr/>
            </p:nvSpPr>
            <p:spPr>
              <a:xfrm>
                <a:off x="-172600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7" name="Graphic 45">
              <a:extLst>
                <a:ext uri="{FF2B5EF4-FFF2-40B4-BE49-F238E27FC236}">
                  <a16:creationId xmlns:a16="http://schemas.microsoft.com/office/drawing/2014/main" id="{E3C0925E-C3B8-C5EA-B2E2-A6A8E3866A87}"/>
                </a:ext>
              </a:extLst>
            </p:cNvPr>
            <p:cNvGrpSpPr/>
            <p:nvPr/>
          </p:nvGrpSpPr>
          <p:grpSpPr>
            <a:xfrm>
              <a:off x="-1761469" y="3036250"/>
              <a:ext cx="51722" cy="51815"/>
              <a:chOff x="-1761469" y="3036250"/>
              <a:chExt cx="51722" cy="51815"/>
            </a:xfrm>
          </p:grpSpPr>
          <p:sp>
            <p:nvSpPr>
              <p:cNvPr id="36158" name="Freeform 1686">
                <a:extLst>
                  <a:ext uri="{FF2B5EF4-FFF2-40B4-BE49-F238E27FC236}">
                    <a16:creationId xmlns:a16="http://schemas.microsoft.com/office/drawing/2014/main" id="{0E804A09-C427-4403-2EC0-77E6DF0EE7A0}"/>
                  </a:ext>
                </a:extLst>
              </p:cNvPr>
              <p:cNvSpPr/>
              <p:nvPr/>
            </p:nvSpPr>
            <p:spPr>
              <a:xfrm>
                <a:off x="-176146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59" name="Freeform 1687">
                <a:extLst>
                  <a:ext uri="{FF2B5EF4-FFF2-40B4-BE49-F238E27FC236}">
                    <a16:creationId xmlns:a16="http://schemas.microsoft.com/office/drawing/2014/main" id="{393BE537-B513-619F-F5C2-F2C90070C429}"/>
                  </a:ext>
                </a:extLst>
              </p:cNvPr>
              <p:cNvSpPr/>
              <p:nvPr/>
            </p:nvSpPr>
            <p:spPr>
              <a:xfrm>
                <a:off x="-173560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8" name="Graphic 45">
              <a:extLst>
                <a:ext uri="{FF2B5EF4-FFF2-40B4-BE49-F238E27FC236}">
                  <a16:creationId xmlns:a16="http://schemas.microsoft.com/office/drawing/2014/main" id="{EC066341-2B39-89BD-1612-365C89DE3090}"/>
                </a:ext>
              </a:extLst>
            </p:cNvPr>
            <p:cNvGrpSpPr/>
            <p:nvPr/>
          </p:nvGrpSpPr>
          <p:grpSpPr>
            <a:xfrm>
              <a:off x="-1765557" y="3036250"/>
              <a:ext cx="51722" cy="51815"/>
              <a:chOff x="-1765557" y="3036250"/>
              <a:chExt cx="51722" cy="51815"/>
            </a:xfrm>
          </p:grpSpPr>
          <p:sp>
            <p:nvSpPr>
              <p:cNvPr id="36156" name="Freeform 1689">
                <a:extLst>
                  <a:ext uri="{FF2B5EF4-FFF2-40B4-BE49-F238E27FC236}">
                    <a16:creationId xmlns:a16="http://schemas.microsoft.com/office/drawing/2014/main" id="{404C77B3-4BB6-1DB5-7846-35CB9173A000}"/>
                  </a:ext>
                </a:extLst>
              </p:cNvPr>
              <p:cNvSpPr/>
              <p:nvPr/>
            </p:nvSpPr>
            <p:spPr>
              <a:xfrm>
                <a:off x="-176555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57" name="Freeform 1690">
                <a:extLst>
                  <a:ext uri="{FF2B5EF4-FFF2-40B4-BE49-F238E27FC236}">
                    <a16:creationId xmlns:a16="http://schemas.microsoft.com/office/drawing/2014/main" id="{09B3F00A-603D-9979-4BF3-A3F42FEC5793}"/>
                  </a:ext>
                </a:extLst>
              </p:cNvPr>
              <p:cNvSpPr/>
              <p:nvPr/>
            </p:nvSpPr>
            <p:spPr>
              <a:xfrm>
                <a:off x="-173969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29" name="Graphic 45">
              <a:extLst>
                <a:ext uri="{FF2B5EF4-FFF2-40B4-BE49-F238E27FC236}">
                  <a16:creationId xmlns:a16="http://schemas.microsoft.com/office/drawing/2014/main" id="{F0F68479-EA00-97EC-5BE8-512211E52FE5}"/>
                </a:ext>
              </a:extLst>
            </p:cNvPr>
            <p:cNvGrpSpPr/>
            <p:nvPr/>
          </p:nvGrpSpPr>
          <p:grpSpPr>
            <a:xfrm>
              <a:off x="-1769836" y="3036250"/>
              <a:ext cx="51722" cy="51815"/>
              <a:chOff x="-1769836" y="3036250"/>
              <a:chExt cx="51722" cy="51815"/>
            </a:xfrm>
          </p:grpSpPr>
          <p:sp>
            <p:nvSpPr>
              <p:cNvPr id="36154" name="Freeform 1692">
                <a:extLst>
                  <a:ext uri="{FF2B5EF4-FFF2-40B4-BE49-F238E27FC236}">
                    <a16:creationId xmlns:a16="http://schemas.microsoft.com/office/drawing/2014/main" id="{333EB3C4-9F05-CEAF-7221-58E2CD5D5D31}"/>
                  </a:ext>
                </a:extLst>
              </p:cNvPr>
              <p:cNvSpPr/>
              <p:nvPr/>
            </p:nvSpPr>
            <p:spPr>
              <a:xfrm>
                <a:off x="-176983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55" name="Freeform 1693">
                <a:extLst>
                  <a:ext uri="{FF2B5EF4-FFF2-40B4-BE49-F238E27FC236}">
                    <a16:creationId xmlns:a16="http://schemas.microsoft.com/office/drawing/2014/main" id="{A5731EB9-BEA4-7812-05B0-6A00CD5C0281}"/>
                  </a:ext>
                </a:extLst>
              </p:cNvPr>
              <p:cNvSpPr/>
              <p:nvPr/>
            </p:nvSpPr>
            <p:spPr>
              <a:xfrm>
                <a:off x="-174397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0" name="Graphic 45">
              <a:extLst>
                <a:ext uri="{FF2B5EF4-FFF2-40B4-BE49-F238E27FC236}">
                  <a16:creationId xmlns:a16="http://schemas.microsoft.com/office/drawing/2014/main" id="{559CA343-35D1-04E5-FA56-BAED37D61F24}"/>
                </a:ext>
              </a:extLst>
            </p:cNvPr>
            <p:cNvGrpSpPr/>
            <p:nvPr/>
          </p:nvGrpSpPr>
          <p:grpSpPr>
            <a:xfrm>
              <a:off x="-1772308" y="3036250"/>
              <a:ext cx="51722" cy="51815"/>
              <a:chOff x="-1772308" y="3036250"/>
              <a:chExt cx="51722" cy="51815"/>
            </a:xfrm>
          </p:grpSpPr>
          <p:sp>
            <p:nvSpPr>
              <p:cNvPr id="36152" name="Freeform 1695">
                <a:extLst>
                  <a:ext uri="{FF2B5EF4-FFF2-40B4-BE49-F238E27FC236}">
                    <a16:creationId xmlns:a16="http://schemas.microsoft.com/office/drawing/2014/main" id="{177F8BE0-EDCE-B10D-6D34-376D9675E645}"/>
                  </a:ext>
                </a:extLst>
              </p:cNvPr>
              <p:cNvSpPr/>
              <p:nvPr/>
            </p:nvSpPr>
            <p:spPr>
              <a:xfrm>
                <a:off x="-177230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53" name="Freeform 1696">
                <a:extLst>
                  <a:ext uri="{FF2B5EF4-FFF2-40B4-BE49-F238E27FC236}">
                    <a16:creationId xmlns:a16="http://schemas.microsoft.com/office/drawing/2014/main" id="{1A8A0491-69F5-D99A-8152-F3CF92810745}"/>
                  </a:ext>
                </a:extLst>
              </p:cNvPr>
              <p:cNvSpPr/>
              <p:nvPr/>
            </p:nvSpPr>
            <p:spPr>
              <a:xfrm>
                <a:off x="-174644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1" name="Graphic 45">
              <a:extLst>
                <a:ext uri="{FF2B5EF4-FFF2-40B4-BE49-F238E27FC236}">
                  <a16:creationId xmlns:a16="http://schemas.microsoft.com/office/drawing/2014/main" id="{A2B1F07C-A844-8579-2A7A-5D734A449491}"/>
                </a:ext>
              </a:extLst>
            </p:cNvPr>
            <p:cNvGrpSpPr/>
            <p:nvPr/>
          </p:nvGrpSpPr>
          <p:grpSpPr>
            <a:xfrm>
              <a:off x="-1787330" y="3036250"/>
              <a:ext cx="51722" cy="51815"/>
              <a:chOff x="-1787330" y="3036250"/>
              <a:chExt cx="51722" cy="51815"/>
            </a:xfrm>
          </p:grpSpPr>
          <p:sp>
            <p:nvSpPr>
              <p:cNvPr id="36150" name="Freeform 1698">
                <a:extLst>
                  <a:ext uri="{FF2B5EF4-FFF2-40B4-BE49-F238E27FC236}">
                    <a16:creationId xmlns:a16="http://schemas.microsoft.com/office/drawing/2014/main" id="{F8033701-FC39-2A7D-8388-1F23E6411467}"/>
                  </a:ext>
                </a:extLst>
              </p:cNvPr>
              <p:cNvSpPr/>
              <p:nvPr/>
            </p:nvSpPr>
            <p:spPr>
              <a:xfrm>
                <a:off x="-178733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51" name="Freeform 1699">
                <a:extLst>
                  <a:ext uri="{FF2B5EF4-FFF2-40B4-BE49-F238E27FC236}">
                    <a16:creationId xmlns:a16="http://schemas.microsoft.com/office/drawing/2014/main" id="{80DECA06-4999-8B55-E0C3-B5538CB28B8C}"/>
                  </a:ext>
                </a:extLst>
              </p:cNvPr>
              <p:cNvSpPr/>
              <p:nvPr/>
            </p:nvSpPr>
            <p:spPr>
              <a:xfrm>
                <a:off x="-176146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2" name="Graphic 45">
              <a:extLst>
                <a:ext uri="{FF2B5EF4-FFF2-40B4-BE49-F238E27FC236}">
                  <a16:creationId xmlns:a16="http://schemas.microsoft.com/office/drawing/2014/main" id="{07BEA2D6-E125-7469-8596-76D81496F2D0}"/>
                </a:ext>
              </a:extLst>
            </p:cNvPr>
            <p:cNvGrpSpPr/>
            <p:nvPr/>
          </p:nvGrpSpPr>
          <p:grpSpPr>
            <a:xfrm>
              <a:off x="-1790658" y="3036250"/>
              <a:ext cx="51818" cy="51815"/>
              <a:chOff x="-1790658" y="3036250"/>
              <a:chExt cx="51818" cy="51815"/>
            </a:xfrm>
          </p:grpSpPr>
          <p:sp>
            <p:nvSpPr>
              <p:cNvPr id="36148" name="Freeform 1701">
                <a:extLst>
                  <a:ext uri="{FF2B5EF4-FFF2-40B4-BE49-F238E27FC236}">
                    <a16:creationId xmlns:a16="http://schemas.microsoft.com/office/drawing/2014/main" id="{EBAE7515-15C6-656E-9A83-1E3BDAB0A50D}"/>
                  </a:ext>
                </a:extLst>
              </p:cNvPr>
              <p:cNvSpPr/>
              <p:nvPr/>
            </p:nvSpPr>
            <p:spPr>
              <a:xfrm>
                <a:off x="-1790658"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49" name="Freeform 1702">
                <a:extLst>
                  <a:ext uri="{FF2B5EF4-FFF2-40B4-BE49-F238E27FC236}">
                    <a16:creationId xmlns:a16="http://schemas.microsoft.com/office/drawing/2014/main" id="{2B0EBDF7-868E-80ED-650A-DD4040A950A4}"/>
                  </a:ext>
                </a:extLst>
              </p:cNvPr>
              <p:cNvSpPr/>
              <p:nvPr/>
            </p:nvSpPr>
            <p:spPr>
              <a:xfrm>
                <a:off x="-176479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3" name="Graphic 45">
              <a:extLst>
                <a:ext uri="{FF2B5EF4-FFF2-40B4-BE49-F238E27FC236}">
                  <a16:creationId xmlns:a16="http://schemas.microsoft.com/office/drawing/2014/main" id="{1ABBDD0E-F2D0-2550-9A72-02B35E633AB7}"/>
                </a:ext>
              </a:extLst>
            </p:cNvPr>
            <p:cNvGrpSpPr/>
            <p:nvPr/>
          </p:nvGrpSpPr>
          <p:grpSpPr>
            <a:xfrm>
              <a:off x="-1793130" y="3036250"/>
              <a:ext cx="51722" cy="51815"/>
              <a:chOff x="-1793130" y="3036250"/>
              <a:chExt cx="51722" cy="51815"/>
            </a:xfrm>
          </p:grpSpPr>
          <p:sp>
            <p:nvSpPr>
              <p:cNvPr id="36146" name="Freeform 1704">
                <a:extLst>
                  <a:ext uri="{FF2B5EF4-FFF2-40B4-BE49-F238E27FC236}">
                    <a16:creationId xmlns:a16="http://schemas.microsoft.com/office/drawing/2014/main" id="{D5DDE200-13DF-9D61-6C16-E27AEBD1A3B2}"/>
                  </a:ext>
                </a:extLst>
              </p:cNvPr>
              <p:cNvSpPr/>
              <p:nvPr/>
            </p:nvSpPr>
            <p:spPr>
              <a:xfrm>
                <a:off x="-179313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47" name="Freeform 1705">
                <a:extLst>
                  <a:ext uri="{FF2B5EF4-FFF2-40B4-BE49-F238E27FC236}">
                    <a16:creationId xmlns:a16="http://schemas.microsoft.com/office/drawing/2014/main" id="{FC0CFADB-17E3-ACA7-E578-D28CAE353471}"/>
                  </a:ext>
                </a:extLst>
              </p:cNvPr>
              <p:cNvSpPr/>
              <p:nvPr/>
            </p:nvSpPr>
            <p:spPr>
              <a:xfrm>
                <a:off x="-176726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4" name="Graphic 45">
              <a:extLst>
                <a:ext uri="{FF2B5EF4-FFF2-40B4-BE49-F238E27FC236}">
                  <a16:creationId xmlns:a16="http://schemas.microsoft.com/office/drawing/2014/main" id="{699F4700-16A3-996A-1D60-773E975979BC}"/>
                </a:ext>
              </a:extLst>
            </p:cNvPr>
            <p:cNvGrpSpPr/>
            <p:nvPr/>
          </p:nvGrpSpPr>
          <p:grpSpPr>
            <a:xfrm>
              <a:off x="-1808533" y="3036250"/>
              <a:ext cx="51722" cy="51815"/>
              <a:chOff x="-1808533" y="3036250"/>
              <a:chExt cx="51722" cy="51815"/>
            </a:xfrm>
          </p:grpSpPr>
          <p:sp>
            <p:nvSpPr>
              <p:cNvPr id="36144" name="Freeform 1707">
                <a:extLst>
                  <a:ext uri="{FF2B5EF4-FFF2-40B4-BE49-F238E27FC236}">
                    <a16:creationId xmlns:a16="http://schemas.microsoft.com/office/drawing/2014/main" id="{3ED34527-0E29-4158-8915-E7BE87C28474}"/>
                  </a:ext>
                </a:extLst>
              </p:cNvPr>
              <p:cNvSpPr/>
              <p:nvPr/>
            </p:nvSpPr>
            <p:spPr>
              <a:xfrm>
                <a:off x="-180853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45" name="Freeform 1708">
                <a:extLst>
                  <a:ext uri="{FF2B5EF4-FFF2-40B4-BE49-F238E27FC236}">
                    <a16:creationId xmlns:a16="http://schemas.microsoft.com/office/drawing/2014/main" id="{9978C8BE-B0FC-4894-4F04-DC0696849E04}"/>
                  </a:ext>
                </a:extLst>
              </p:cNvPr>
              <p:cNvSpPr/>
              <p:nvPr/>
            </p:nvSpPr>
            <p:spPr>
              <a:xfrm>
                <a:off x="-178267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5" name="Graphic 45">
              <a:extLst>
                <a:ext uri="{FF2B5EF4-FFF2-40B4-BE49-F238E27FC236}">
                  <a16:creationId xmlns:a16="http://schemas.microsoft.com/office/drawing/2014/main" id="{61D82C7F-7A1E-1CDD-6494-A4E91CD38E5A}"/>
                </a:ext>
              </a:extLst>
            </p:cNvPr>
            <p:cNvGrpSpPr/>
            <p:nvPr/>
          </p:nvGrpSpPr>
          <p:grpSpPr>
            <a:xfrm>
              <a:off x="-1818992" y="3036250"/>
              <a:ext cx="51722" cy="51815"/>
              <a:chOff x="-1818992" y="3036250"/>
              <a:chExt cx="51722" cy="51815"/>
            </a:xfrm>
          </p:grpSpPr>
          <p:sp>
            <p:nvSpPr>
              <p:cNvPr id="36142" name="Freeform 1710">
                <a:extLst>
                  <a:ext uri="{FF2B5EF4-FFF2-40B4-BE49-F238E27FC236}">
                    <a16:creationId xmlns:a16="http://schemas.microsoft.com/office/drawing/2014/main" id="{5A09AE47-52F2-7036-9288-6C16725E178F}"/>
                  </a:ext>
                </a:extLst>
              </p:cNvPr>
              <p:cNvSpPr/>
              <p:nvPr/>
            </p:nvSpPr>
            <p:spPr>
              <a:xfrm>
                <a:off x="-181899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43" name="Freeform 1711">
                <a:extLst>
                  <a:ext uri="{FF2B5EF4-FFF2-40B4-BE49-F238E27FC236}">
                    <a16:creationId xmlns:a16="http://schemas.microsoft.com/office/drawing/2014/main" id="{D60E5649-2F47-EFD2-76ED-39DB675D1C39}"/>
                  </a:ext>
                </a:extLst>
              </p:cNvPr>
              <p:cNvSpPr/>
              <p:nvPr/>
            </p:nvSpPr>
            <p:spPr>
              <a:xfrm>
                <a:off x="-179313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6" name="Graphic 45">
              <a:extLst>
                <a:ext uri="{FF2B5EF4-FFF2-40B4-BE49-F238E27FC236}">
                  <a16:creationId xmlns:a16="http://schemas.microsoft.com/office/drawing/2014/main" id="{895690B0-600C-1E41-A3E3-8AF54DB57738}"/>
                </a:ext>
              </a:extLst>
            </p:cNvPr>
            <p:cNvGrpSpPr/>
            <p:nvPr/>
          </p:nvGrpSpPr>
          <p:grpSpPr>
            <a:xfrm>
              <a:off x="-1823365" y="3036250"/>
              <a:ext cx="51722" cy="51815"/>
              <a:chOff x="-1823365" y="3036250"/>
              <a:chExt cx="51722" cy="51815"/>
            </a:xfrm>
          </p:grpSpPr>
          <p:sp>
            <p:nvSpPr>
              <p:cNvPr id="36140" name="Freeform 1713">
                <a:extLst>
                  <a:ext uri="{FF2B5EF4-FFF2-40B4-BE49-F238E27FC236}">
                    <a16:creationId xmlns:a16="http://schemas.microsoft.com/office/drawing/2014/main" id="{C1A96FAA-9C2D-3D3F-250F-996B21F5B768}"/>
                  </a:ext>
                </a:extLst>
              </p:cNvPr>
              <p:cNvSpPr/>
              <p:nvPr/>
            </p:nvSpPr>
            <p:spPr>
              <a:xfrm>
                <a:off x="-182336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41" name="Freeform 1714">
                <a:extLst>
                  <a:ext uri="{FF2B5EF4-FFF2-40B4-BE49-F238E27FC236}">
                    <a16:creationId xmlns:a16="http://schemas.microsoft.com/office/drawing/2014/main" id="{46193698-A756-5EE9-72C0-A47E13FE39A1}"/>
                  </a:ext>
                </a:extLst>
              </p:cNvPr>
              <p:cNvSpPr/>
              <p:nvPr/>
            </p:nvSpPr>
            <p:spPr>
              <a:xfrm>
                <a:off x="-179750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7" name="Graphic 45">
              <a:extLst>
                <a:ext uri="{FF2B5EF4-FFF2-40B4-BE49-F238E27FC236}">
                  <a16:creationId xmlns:a16="http://schemas.microsoft.com/office/drawing/2014/main" id="{A058EBCB-BFA1-332C-1BD9-9106536B8E3F}"/>
                </a:ext>
              </a:extLst>
            </p:cNvPr>
            <p:cNvGrpSpPr/>
            <p:nvPr/>
          </p:nvGrpSpPr>
          <p:grpSpPr>
            <a:xfrm>
              <a:off x="-1827644" y="3036250"/>
              <a:ext cx="51722" cy="51815"/>
              <a:chOff x="-1827644" y="3036250"/>
              <a:chExt cx="51722" cy="51815"/>
            </a:xfrm>
          </p:grpSpPr>
          <p:sp>
            <p:nvSpPr>
              <p:cNvPr id="36138" name="Freeform 1716">
                <a:extLst>
                  <a:ext uri="{FF2B5EF4-FFF2-40B4-BE49-F238E27FC236}">
                    <a16:creationId xmlns:a16="http://schemas.microsoft.com/office/drawing/2014/main" id="{F76AA29B-C220-631D-F181-F056E2499BFF}"/>
                  </a:ext>
                </a:extLst>
              </p:cNvPr>
              <p:cNvSpPr/>
              <p:nvPr/>
            </p:nvSpPr>
            <p:spPr>
              <a:xfrm>
                <a:off x="-182764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39" name="Freeform 1717">
                <a:extLst>
                  <a:ext uri="{FF2B5EF4-FFF2-40B4-BE49-F238E27FC236}">
                    <a16:creationId xmlns:a16="http://schemas.microsoft.com/office/drawing/2014/main" id="{DC16D528-751A-7345-142A-FDD6717A323A}"/>
                  </a:ext>
                </a:extLst>
              </p:cNvPr>
              <p:cNvSpPr/>
              <p:nvPr/>
            </p:nvSpPr>
            <p:spPr>
              <a:xfrm>
                <a:off x="-180178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8" name="Graphic 45">
              <a:extLst>
                <a:ext uri="{FF2B5EF4-FFF2-40B4-BE49-F238E27FC236}">
                  <a16:creationId xmlns:a16="http://schemas.microsoft.com/office/drawing/2014/main" id="{F03505CB-CE73-B3D0-8A27-73BA416BAAA3}"/>
                </a:ext>
              </a:extLst>
            </p:cNvPr>
            <p:cNvGrpSpPr/>
            <p:nvPr/>
          </p:nvGrpSpPr>
          <p:grpSpPr>
            <a:xfrm>
              <a:off x="-1829545" y="3036250"/>
              <a:ext cx="51722" cy="51815"/>
              <a:chOff x="-1829545" y="3036250"/>
              <a:chExt cx="51722" cy="51815"/>
            </a:xfrm>
          </p:grpSpPr>
          <p:sp>
            <p:nvSpPr>
              <p:cNvPr id="36136" name="Freeform 1719">
                <a:extLst>
                  <a:ext uri="{FF2B5EF4-FFF2-40B4-BE49-F238E27FC236}">
                    <a16:creationId xmlns:a16="http://schemas.microsoft.com/office/drawing/2014/main" id="{B92A9580-C84F-EFAD-0746-8D1462E26F1C}"/>
                  </a:ext>
                </a:extLst>
              </p:cNvPr>
              <p:cNvSpPr/>
              <p:nvPr/>
            </p:nvSpPr>
            <p:spPr>
              <a:xfrm>
                <a:off x="-182954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37" name="Freeform 1720">
                <a:extLst>
                  <a:ext uri="{FF2B5EF4-FFF2-40B4-BE49-F238E27FC236}">
                    <a16:creationId xmlns:a16="http://schemas.microsoft.com/office/drawing/2014/main" id="{0489D073-FD59-9099-4038-C86052B162CB}"/>
                  </a:ext>
                </a:extLst>
              </p:cNvPr>
              <p:cNvSpPr/>
              <p:nvPr/>
            </p:nvSpPr>
            <p:spPr>
              <a:xfrm>
                <a:off x="-180368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39" name="Graphic 45">
              <a:extLst>
                <a:ext uri="{FF2B5EF4-FFF2-40B4-BE49-F238E27FC236}">
                  <a16:creationId xmlns:a16="http://schemas.microsoft.com/office/drawing/2014/main" id="{97B69006-942A-4FB4-E9B4-A6A4189C1AA8}"/>
                </a:ext>
              </a:extLst>
            </p:cNvPr>
            <p:cNvGrpSpPr/>
            <p:nvPr/>
          </p:nvGrpSpPr>
          <p:grpSpPr>
            <a:xfrm>
              <a:off x="-1844853" y="3036250"/>
              <a:ext cx="51722" cy="51815"/>
              <a:chOff x="-1844853" y="3036250"/>
              <a:chExt cx="51722" cy="51815"/>
            </a:xfrm>
          </p:grpSpPr>
          <p:sp>
            <p:nvSpPr>
              <p:cNvPr id="36134" name="Freeform 1722">
                <a:extLst>
                  <a:ext uri="{FF2B5EF4-FFF2-40B4-BE49-F238E27FC236}">
                    <a16:creationId xmlns:a16="http://schemas.microsoft.com/office/drawing/2014/main" id="{90699C08-199E-920B-8EC0-0BE7D3F4B666}"/>
                  </a:ext>
                </a:extLst>
              </p:cNvPr>
              <p:cNvSpPr/>
              <p:nvPr/>
            </p:nvSpPr>
            <p:spPr>
              <a:xfrm>
                <a:off x="-18448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35" name="Freeform 1723">
                <a:extLst>
                  <a:ext uri="{FF2B5EF4-FFF2-40B4-BE49-F238E27FC236}">
                    <a16:creationId xmlns:a16="http://schemas.microsoft.com/office/drawing/2014/main" id="{47296CF1-517F-3B9B-132E-82088D675335}"/>
                  </a:ext>
                </a:extLst>
              </p:cNvPr>
              <p:cNvSpPr/>
              <p:nvPr/>
            </p:nvSpPr>
            <p:spPr>
              <a:xfrm>
                <a:off x="-181899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0" name="Graphic 45">
              <a:extLst>
                <a:ext uri="{FF2B5EF4-FFF2-40B4-BE49-F238E27FC236}">
                  <a16:creationId xmlns:a16="http://schemas.microsoft.com/office/drawing/2014/main" id="{70B38AA5-6559-94C8-C5FC-2393EC6C6CFF}"/>
                </a:ext>
              </a:extLst>
            </p:cNvPr>
            <p:cNvGrpSpPr/>
            <p:nvPr/>
          </p:nvGrpSpPr>
          <p:grpSpPr>
            <a:xfrm>
              <a:off x="-1848181" y="3036250"/>
              <a:ext cx="51722" cy="51815"/>
              <a:chOff x="-1848181" y="3036250"/>
              <a:chExt cx="51722" cy="51815"/>
            </a:xfrm>
          </p:grpSpPr>
          <p:sp>
            <p:nvSpPr>
              <p:cNvPr id="36132" name="Freeform 1725">
                <a:extLst>
                  <a:ext uri="{FF2B5EF4-FFF2-40B4-BE49-F238E27FC236}">
                    <a16:creationId xmlns:a16="http://schemas.microsoft.com/office/drawing/2014/main" id="{2A6FB8EF-B38F-71E1-AB09-DDCC63B69AB7}"/>
                  </a:ext>
                </a:extLst>
              </p:cNvPr>
              <p:cNvSpPr/>
              <p:nvPr/>
            </p:nvSpPr>
            <p:spPr>
              <a:xfrm>
                <a:off x="-184818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33" name="Freeform 1726">
                <a:extLst>
                  <a:ext uri="{FF2B5EF4-FFF2-40B4-BE49-F238E27FC236}">
                    <a16:creationId xmlns:a16="http://schemas.microsoft.com/office/drawing/2014/main" id="{36B1F38F-DCB0-28D0-D9EF-17813EB16527}"/>
                  </a:ext>
                </a:extLst>
              </p:cNvPr>
              <p:cNvSpPr/>
              <p:nvPr/>
            </p:nvSpPr>
            <p:spPr>
              <a:xfrm>
                <a:off x="-182231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1" name="Graphic 45">
              <a:extLst>
                <a:ext uri="{FF2B5EF4-FFF2-40B4-BE49-F238E27FC236}">
                  <a16:creationId xmlns:a16="http://schemas.microsoft.com/office/drawing/2014/main" id="{2C3FB336-5BD5-E4F0-5ABF-3C50B1D8B1A4}"/>
                </a:ext>
              </a:extLst>
            </p:cNvPr>
            <p:cNvGrpSpPr/>
            <p:nvPr/>
          </p:nvGrpSpPr>
          <p:grpSpPr>
            <a:xfrm>
              <a:off x="-1850653" y="3036250"/>
              <a:ext cx="51818" cy="51815"/>
              <a:chOff x="-1850653" y="3036250"/>
              <a:chExt cx="51818" cy="51815"/>
            </a:xfrm>
          </p:grpSpPr>
          <p:sp>
            <p:nvSpPr>
              <p:cNvPr id="36130" name="Freeform 1728">
                <a:extLst>
                  <a:ext uri="{FF2B5EF4-FFF2-40B4-BE49-F238E27FC236}">
                    <a16:creationId xmlns:a16="http://schemas.microsoft.com/office/drawing/2014/main" id="{03C7B8F6-522E-32DA-818F-7EDA58DB00B4}"/>
                  </a:ext>
                </a:extLst>
              </p:cNvPr>
              <p:cNvSpPr/>
              <p:nvPr/>
            </p:nvSpPr>
            <p:spPr>
              <a:xfrm>
                <a:off x="-1850653"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31" name="Freeform 1729">
                <a:extLst>
                  <a:ext uri="{FF2B5EF4-FFF2-40B4-BE49-F238E27FC236}">
                    <a16:creationId xmlns:a16="http://schemas.microsoft.com/office/drawing/2014/main" id="{6805D83C-D9F8-E773-935E-D65E66B3E3FB}"/>
                  </a:ext>
                </a:extLst>
              </p:cNvPr>
              <p:cNvSpPr/>
              <p:nvPr/>
            </p:nvSpPr>
            <p:spPr>
              <a:xfrm>
                <a:off x="-182469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2" name="Graphic 45">
              <a:extLst>
                <a:ext uri="{FF2B5EF4-FFF2-40B4-BE49-F238E27FC236}">
                  <a16:creationId xmlns:a16="http://schemas.microsoft.com/office/drawing/2014/main" id="{064C25FB-44D1-C592-19AD-F37B9DCED7A0}"/>
                </a:ext>
              </a:extLst>
            </p:cNvPr>
            <p:cNvGrpSpPr/>
            <p:nvPr/>
          </p:nvGrpSpPr>
          <p:grpSpPr>
            <a:xfrm>
              <a:off x="-1860351" y="3036250"/>
              <a:ext cx="51818" cy="51815"/>
              <a:chOff x="-1860351" y="3036250"/>
              <a:chExt cx="51818" cy="51815"/>
            </a:xfrm>
          </p:grpSpPr>
          <p:sp>
            <p:nvSpPr>
              <p:cNvPr id="36128" name="Freeform 1731">
                <a:extLst>
                  <a:ext uri="{FF2B5EF4-FFF2-40B4-BE49-F238E27FC236}">
                    <a16:creationId xmlns:a16="http://schemas.microsoft.com/office/drawing/2014/main" id="{430FD8BB-9C76-4E06-E1A2-3D4EE17658F3}"/>
                  </a:ext>
                </a:extLst>
              </p:cNvPr>
              <p:cNvSpPr/>
              <p:nvPr/>
            </p:nvSpPr>
            <p:spPr>
              <a:xfrm>
                <a:off x="-186035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29" name="Freeform 1732">
                <a:extLst>
                  <a:ext uri="{FF2B5EF4-FFF2-40B4-BE49-F238E27FC236}">
                    <a16:creationId xmlns:a16="http://schemas.microsoft.com/office/drawing/2014/main" id="{5B4C310D-D192-91DB-CB8C-1DE1E558682F}"/>
                  </a:ext>
                </a:extLst>
              </p:cNvPr>
              <p:cNvSpPr/>
              <p:nvPr/>
            </p:nvSpPr>
            <p:spPr>
              <a:xfrm>
                <a:off x="-183449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3" name="Graphic 45">
              <a:extLst>
                <a:ext uri="{FF2B5EF4-FFF2-40B4-BE49-F238E27FC236}">
                  <a16:creationId xmlns:a16="http://schemas.microsoft.com/office/drawing/2014/main" id="{7002DF85-B06D-5786-2B48-FB3188C3C700}"/>
                </a:ext>
              </a:extLst>
            </p:cNvPr>
            <p:cNvGrpSpPr/>
            <p:nvPr/>
          </p:nvGrpSpPr>
          <p:grpSpPr>
            <a:xfrm>
              <a:off x="-1864630" y="3036250"/>
              <a:ext cx="51722" cy="51815"/>
              <a:chOff x="-1864630" y="3036250"/>
              <a:chExt cx="51722" cy="51815"/>
            </a:xfrm>
          </p:grpSpPr>
          <p:sp>
            <p:nvSpPr>
              <p:cNvPr id="36126" name="Freeform 1734">
                <a:extLst>
                  <a:ext uri="{FF2B5EF4-FFF2-40B4-BE49-F238E27FC236}">
                    <a16:creationId xmlns:a16="http://schemas.microsoft.com/office/drawing/2014/main" id="{54E7EC15-9ECC-974A-922F-024863438DE2}"/>
                  </a:ext>
                </a:extLst>
              </p:cNvPr>
              <p:cNvSpPr/>
              <p:nvPr/>
            </p:nvSpPr>
            <p:spPr>
              <a:xfrm>
                <a:off x="-186463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27" name="Freeform 1735">
                <a:extLst>
                  <a:ext uri="{FF2B5EF4-FFF2-40B4-BE49-F238E27FC236}">
                    <a16:creationId xmlns:a16="http://schemas.microsoft.com/office/drawing/2014/main" id="{F36394DD-4551-1528-1233-E5382324AEA2}"/>
                  </a:ext>
                </a:extLst>
              </p:cNvPr>
              <p:cNvSpPr/>
              <p:nvPr/>
            </p:nvSpPr>
            <p:spPr>
              <a:xfrm>
                <a:off x="-183876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4" name="Graphic 45">
              <a:extLst>
                <a:ext uri="{FF2B5EF4-FFF2-40B4-BE49-F238E27FC236}">
                  <a16:creationId xmlns:a16="http://schemas.microsoft.com/office/drawing/2014/main" id="{39512F83-901E-A955-E456-C2A69E16B89F}"/>
                </a:ext>
              </a:extLst>
            </p:cNvPr>
            <p:cNvGrpSpPr/>
            <p:nvPr/>
          </p:nvGrpSpPr>
          <p:grpSpPr>
            <a:xfrm>
              <a:off x="-1866151" y="3036250"/>
              <a:ext cx="51818" cy="51815"/>
              <a:chOff x="-1866151" y="3036250"/>
              <a:chExt cx="51818" cy="51815"/>
            </a:xfrm>
          </p:grpSpPr>
          <p:sp>
            <p:nvSpPr>
              <p:cNvPr id="36124" name="Freeform 1737">
                <a:extLst>
                  <a:ext uri="{FF2B5EF4-FFF2-40B4-BE49-F238E27FC236}">
                    <a16:creationId xmlns:a16="http://schemas.microsoft.com/office/drawing/2014/main" id="{F5DC3C2A-F074-E647-1AEB-69F00B095F6C}"/>
                  </a:ext>
                </a:extLst>
              </p:cNvPr>
              <p:cNvSpPr/>
              <p:nvPr/>
            </p:nvSpPr>
            <p:spPr>
              <a:xfrm>
                <a:off x="-186615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25" name="Freeform 1738">
                <a:extLst>
                  <a:ext uri="{FF2B5EF4-FFF2-40B4-BE49-F238E27FC236}">
                    <a16:creationId xmlns:a16="http://schemas.microsoft.com/office/drawing/2014/main" id="{9240013A-4CBA-9794-5D5F-AE08890FD61D}"/>
                  </a:ext>
                </a:extLst>
              </p:cNvPr>
              <p:cNvSpPr/>
              <p:nvPr/>
            </p:nvSpPr>
            <p:spPr>
              <a:xfrm>
                <a:off x="-184028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5" name="Graphic 45">
              <a:extLst>
                <a:ext uri="{FF2B5EF4-FFF2-40B4-BE49-F238E27FC236}">
                  <a16:creationId xmlns:a16="http://schemas.microsoft.com/office/drawing/2014/main" id="{DFA905A4-6CED-DB16-CA1A-2FA49A4BE1DC}"/>
                </a:ext>
              </a:extLst>
            </p:cNvPr>
            <p:cNvGrpSpPr/>
            <p:nvPr/>
          </p:nvGrpSpPr>
          <p:grpSpPr>
            <a:xfrm>
              <a:off x="-1876514" y="3036250"/>
              <a:ext cx="51818" cy="51815"/>
              <a:chOff x="-1876514" y="3036250"/>
              <a:chExt cx="51818" cy="51815"/>
            </a:xfrm>
          </p:grpSpPr>
          <p:sp>
            <p:nvSpPr>
              <p:cNvPr id="36122" name="Freeform 1740">
                <a:extLst>
                  <a:ext uri="{FF2B5EF4-FFF2-40B4-BE49-F238E27FC236}">
                    <a16:creationId xmlns:a16="http://schemas.microsoft.com/office/drawing/2014/main" id="{5EC6656E-D02D-9171-25EE-92D3198666E9}"/>
                  </a:ext>
                </a:extLst>
              </p:cNvPr>
              <p:cNvSpPr/>
              <p:nvPr/>
            </p:nvSpPr>
            <p:spPr>
              <a:xfrm>
                <a:off x="-1876514"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23" name="Freeform 1741">
                <a:extLst>
                  <a:ext uri="{FF2B5EF4-FFF2-40B4-BE49-F238E27FC236}">
                    <a16:creationId xmlns:a16="http://schemas.microsoft.com/office/drawing/2014/main" id="{6FF38EB8-7507-E6FA-2A5E-454B777B9317}"/>
                  </a:ext>
                </a:extLst>
              </p:cNvPr>
              <p:cNvSpPr/>
              <p:nvPr/>
            </p:nvSpPr>
            <p:spPr>
              <a:xfrm>
                <a:off x="-18506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6" name="Graphic 45">
              <a:extLst>
                <a:ext uri="{FF2B5EF4-FFF2-40B4-BE49-F238E27FC236}">
                  <a16:creationId xmlns:a16="http://schemas.microsoft.com/office/drawing/2014/main" id="{B66D7BFE-645E-2835-D4EF-14B03E065AC3}"/>
                </a:ext>
              </a:extLst>
            </p:cNvPr>
            <p:cNvGrpSpPr/>
            <p:nvPr/>
          </p:nvGrpSpPr>
          <p:grpSpPr>
            <a:xfrm>
              <a:off x="-1905038" y="3036250"/>
              <a:ext cx="51722" cy="51815"/>
              <a:chOff x="-1905038" y="3036250"/>
              <a:chExt cx="51722" cy="51815"/>
            </a:xfrm>
          </p:grpSpPr>
          <p:sp>
            <p:nvSpPr>
              <p:cNvPr id="36120" name="Freeform 1743">
                <a:extLst>
                  <a:ext uri="{FF2B5EF4-FFF2-40B4-BE49-F238E27FC236}">
                    <a16:creationId xmlns:a16="http://schemas.microsoft.com/office/drawing/2014/main" id="{38B4E361-2A1F-2D38-C57D-1ACEBB423A1F}"/>
                  </a:ext>
                </a:extLst>
              </p:cNvPr>
              <p:cNvSpPr/>
              <p:nvPr/>
            </p:nvSpPr>
            <p:spPr>
              <a:xfrm>
                <a:off x="-190503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21" name="Freeform 1744">
                <a:extLst>
                  <a:ext uri="{FF2B5EF4-FFF2-40B4-BE49-F238E27FC236}">
                    <a16:creationId xmlns:a16="http://schemas.microsoft.com/office/drawing/2014/main" id="{0D823662-BF49-6328-E772-DC5833DE7896}"/>
                  </a:ext>
                </a:extLst>
              </p:cNvPr>
              <p:cNvSpPr/>
              <p:nvPr/>
            </p:nvSpPr>
            <p:spPr>
              <a:xfrm>
                <a:off x="-187917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7" name="Graphic 45">
              <a:extLst>
                <a:ext uri="{FF2B5EF4-FFF2-40B4-BE49-F238E27FC236}">
                  <a16:creationId xmlns:a16="http://schemas.microsoft.com/office/drawing/2014/main" id="{FE321761-5EE7-8B14-DF8E-2F1F59FF8A1A}"/>
                </a:ext>
              </a:extLst>
            </p:cNvPr>
            <p:cNvGrpSpPr/>
            <p:nvPr/>
          </p:nvGrpSpPr>
          <p:grpSpPr>
            <a:xfrm>
              <a:off x="-1939171" y="3036250"/>
              <a:ext cx="51722" cy="51815"/>
              <a:chOff x="-1939171" y="3036250"/>
              <a:chExt cx="51722" cy="51815"/>
            </a:xfrm>
          </p:grpSpPr>
          <p:sp>
            <p:nvSpPr>
              <p:cNvPr id="36118" name="Freeform 1746">
                <a:extLst>
                  <a:ext uri="{FF2B5EF4-FFF2-40B4-BE49-F238E27FC236}">
                    <a16:creationId xmlns:a16="http://schemas.microsoft.com/office/drawing/2014/main" id="{B24CDC88-F81B-41E6-1785-67DB798AC743}"/>
                  </a:ext>
                </a:extLst>
              </p:cNvPr>
              <p:cNvSpPr/>
              <p:nvPr/>
            </p:nvSpPr>
            <p:spPr>
              <a:xfrm>
                <a:off x="-193917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19" name="Freeform 1747">
                <a:extLst>
                  <a:ext uri="{FF2B5EF4-FFF2-40B4-BE49-F238E27FC236}">
                    <a16:creationId xmlns:a16="http://schemas.microsoft.com/office/drawing/2014/main" id="{D4F6AD1C-259B-0687-AA7C-28BDE5CC20D5}"/>
                  </a:ext>
                </a:extLst>
              </p:cNvPr>
              <p:cNvSpPr/>
              <p:nvPr/>
            </p:nvSpPr>
            <p:spPr>
              <a:xfrm>
                <a:off x="-191331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8" name="Graphic 45">
              <a:extLst>
                <a:ext uri="{FF2B5EF4-FFF2-40B4-BE49-F238E27FC236}">
                  <a16:creationId xmlns:a16="http://schemas.microsoft.com/office/drawing/2014/main" id="{597D4BB1-F9FC-ED9C-926B-F301D812810E}"/>
                </a:ext>
              </a:extLst>
            </p:cNvPr>
            <p:cNvGrpSpPr/>
            <p:nvPr/>
          </p:nvGrpSpPr>
          <p:grpSpPr>
            <a:xfrm>
              <a:off x="-1944211" y="3036250"/>
              <a:ext cx="51818" cy="51815"/>
              <a:chOff x="-1944211" y="3036250"/>
              <a:chExt cx="51818" cy="51815"/>
            </a:xfrm>
          </p:grpSpPr>
          <p:sp>
            <p:nvSpPr>
              <p:cNvPr id="36116" name="Freeform 1749">
                <a:extLst>
                  <a:ext uri="{FF2B5EF4-FFF2-40B4-BE49-F238E27FC236}">
                    <a16:creationId xmlns:a16="http://schemas.microsoft.com/office/drawing/2014/main" id="{676636EA-E17B-7FF6-0845-3E6603CA2C2A}"/>
                  </a:ext>
                </a:extLst>
              </p:cNvPr>
              <p:cNvSpPr/>
              <p:nvPr/>
            </p:nvSpPr>
            <p:spPr>
              <a:xfrm>
                <a:off x="-194421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17" name="Freeform 1750">
                <a:extLst>
                  <a:ext uri="{FF2B5EF4-FFF2-40B4-BE49-F238E27FC236}">
                    <a16:creationId xmlns:a16="http://schemas.microsoft.com/office/drawing/2014/main" id="{17093B93-6778-BA86-1B68-2A456177C943}"/>
                  </a:ext>
                </a:extLst>
              </p:cNvPr>
              <p:cNvSpPr/>
              <p:nvPr/>
            </p:nvSpPr>
            <p:spPr>
              <a:xfrm>
                <a:off x="-191825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49" name="Graphic 45">
              <a:extLst>
                <a:ext uri="{FF2B5EF4-FFF2-40B4-BE49-F238E27FC236}">
                  <a16:creationId xmlns:a16="http://schemas.microsoft.com/office/drawing/2014/main" id="{D3C7B473-5B01-6770-AF3D-47484E6A02D9}"/>
                </a:ext>
              </a:extLst>
            </p:cNvPr>
            <p:cNvGrpSpPr/>
            <p:nvPr/>
          </p:nvGrpSpPr>
          <p:grpSpPr>
            <a:xfrm>
              <a:off x="-1954384" y="3036250"/>
              <a:ext cx="51722" cy="51815"/>
              <a:chOff x="-1954384" y="3036250"/>
              <a:chExt cx="51722" cy="51815"/>
            </a:xfrm>
          </p:grpSpPr>
          <p:sp>
            <p:nvSpPr>
              <p:cNvPr id="36114" name="Freeform 1752">
                <a:extLst>
                  <a:ext uri="{FF2B5EF4-FFF2-40B4-BE49-F238E27FC236}">
                    <a16:creationId xmlns:a16="http://schemas.microsoft.com/office/drawing/2014/main" id="{710593D7-8762-F24E-80E2-D46C041DF8C5}"/>
                  </a:ext>
                </a:extLst>
              </p:cNvPr>
              <p:cNvSpPr/>
              <p:nvPr/>
            </p:nvSpPr>
            <p:spPr>
              <a:xfrm>
                <a:off x="-195438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15" name="Freeform 1753">
                <a:extLst>
                  <a:ext uri="{FF2B5EF4-FFF2-40B4-BE49-F238E27FC236}">
                    <a16:creationId xmlns:a16="http://schemas.microsoft.com/office/drawing/2014/main" id="{B85906B2-C30C-DC46-349D-486095439B04}"/>
                  </a:ext>
                </a:extLst>
              </p:cNvPr>
              <p:cNvSpPr/>
              <p:nvPr/>
            </p:nvSpPr>
            <p:spPr>
              <a:xfrm>
                <a:off x="-192852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0" name="Graphic 45">
              <a:extLst>
                <a:ext uri="{FF2B5EF4-FFF2-40B4-BE49-F238E27FC236}">
                  <a16:creationId xmlns:a16="http://schemas.microsoft.com/office/drawing/2014/main" id="{24E2E907-F074-3495-9010-2E4598259CBF}"/>
                </a:ext>
              </a:extLst>
            </p:cNvPr>
            <p:cNvGrpSpPr/>
            <p:nvPr/>
          </p:nvGrpSpPr>
          <p:grpSpPr>
            <a:xfrm>
              <a:off x="-1959899" y="3036250"/>
              <a:ext cx="51722" cy="51815"/>
              <a:chOff x="-1959899" y="3036250"/>
              <a:chExt cx="51722" cy="51815"/>
            </a:xfrm>
          </p:grpSpPr>
          <p:sp>
            <p:nvSpPr>
              <p:cNvPr id="36112" name="Freeform 1755">
                <a:extLst>
                  <a:ext uri="{FF2B5EF4-FFF2-40B4-BE49-F238E27FC236}">
                    <a16:creationId xmlns:a16="http://schemas.microsoft.com/office/drawing/2014/main" id="{0CE22BF0-57BF-5A20-0AC7-B9E256B340F2}"/>
                  </a:ext>
                </a:extLst>
              </p:cNvPr>
              <p:cNvSpPr/>
              <p:nvPr/>
            </p:nvSpPr>
            <p:spPr>
              <a:xfrm>
                <a:off x="-19598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13" name="Freeform 1756">
                <a:extLst>
                  <a:ext uri="{FF2B5EF4-FFF2-40B4-BE49-F238E27FC236}">
                    <a16:creationId xmlns:a16="http://schemas.microsoft.com/office/drawing/2014/main" id="{8C03A27A-0176-0E30-2B5F-766440472804}"/>
                  </a:ext>
                </a:extLst>
              </p:cNvPr>
              <p:cNvSpPr/>
              <p:nvPr/>
            </p:nvSpPr>
            <p:spPr>
              <a:xfrm>
                <a:off x="-193403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1" name="Graphic 45">
              <a:extLst>
                <a:ext uri="{FF2B5EF4-FFF2-40B4-BE49-F238E27FC236}">
                  <a16:creationId xmlns:a16="http://schemas.microsoft.com/office/drawing/2014/main" id="{CF582F02-5438-50B4-0934-C7942BDA55CA}"/>
                </a:ext>
              </a:extLst>
            </p:cNvPr>
            <p:cNvGrpSpPr/>
            <p:nvPr/>
          </p:nvGrpSpPr>
          <p:grpSpPr>
            <a:xfrm>
              <a:off x="-1975206" y="3036250"/>
              <a:ext cx="51722" cy="51815"/>
              <a:chOff x="-1975206" y="3036250"/>
              <a:chExt cx="51722" cy="51815"/>
            </a:xfrm>
          </p:grpSpPr>
          <p:sp>
            <p:nvSpPr>
              <p:cNvPr id="36110" name="Freeform 1758">
                <a:extLst>
                  <a:ext uri="{FF2B5EF4-FFF2-40B4-BE49-F238E27FC236}">
                    <a16:creationId xmlns:a16="http://schemas.microsoft.com/office/drawing/2014/main" id="{421633D2-0641-542D-3B7B-C2D1C731D189}"/>
                  </a:ext>
                </a:extLst>
              </p:cNvPr>
              <p:cNvSpPr/>
              <p:nvPr/>
            </p:nvSpPr>
            <p:spPr>
              <a:xfrm>
                <a:off x="-197520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11" name="Freeform 1759">
                <a:extLst>
                  <a:ext uri="{FF2B5EF4-FFF2-40B4-BE49-F238E27FC236}">
                    <a16:creationId xmlns:a16="http://schemas.microsoft.com/office/drawing/2014/main" id="{B4AACB54-5AC2-FA79-AD35-E519F9A4385F}"/>
                  </a:ext>
                </a:extLst>
              </p:cNvPr>
              <p:cNvSpPr/>
              <p:nvPr/>
            </p:nvSpPr>
            <p:spPr>
              <a:xfrm>
                <a:off x="-194934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2" name="Graphic 45">
              <a:extLst>
                <a:ext uri="{FF2B5EF4-FFF2-40B4-BE49-F238E27FC236}">
                  <a16:creationId xmlns:a16="http://schemas.microsoft.com/office/drawing/2014/main" id="{44BAF9FC-4E60-F4D3-4C36-DBFBA22BBB86}"/>
                </a:ext>
              </a:extLst>
            </p:cNvPr>
            <p:cNvGrpSpPr/>
            <p:nvPr/>
          </p:nvGrpSpPr>
          <p:grpSpPr>
            <a:xfrm>
              <a:off x="-1985475" y="3036250"/>
              <a:ext cx="51722" cy="51815"/>
              <a:chOff x="-1985475" y="3036250"/>
              <a:chExt cx="51722" cy="51815"/>
            </a:xfrm>
          </p:grpSpPr>
          <p:sp>
            <p:nvSpPr>
              <p:cNvPr id="36108" name="Freeform 1761">
                <a:extLst>
                  <a:ext uri="{FF2B5EF4-FFF2-40B4-BE49-F238E27FC236}">
                    <a16:creationId xmlns:a16="http://schemas.microsoft.com/office/drawing/2014/main" id="{30362B83-9E34-5661-519F-C27C2F413222}"/>
                  </a:ext>
                </a:extLst>
              </p:cNvPr>
              <p:cNvSpPr/>
              <p:nvPr/>
            </p:nvSpPr>
            <p:spPr>
              <a:xfrm>
                <a:off x="-198547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09" name="Freeform 1762">
                <a:extLst>
                  <a:ext uri="{FF2B5EF4-FFF2-40B4-BE49-F238E27FC236}">
                    <a16:creationId xmlns:a16="http://schemas.microsoft.com/office/drawing/2014/main" id="{07102BB3-B015-0968-E71B-9DA881EF0BE6}"/>
                  </a:ext>
                </a:extLst>
              </p:cNvPr>
              <p:cNvSpPr/>
              <p:nvPr/>
            </p:nvSpPr>
            <p:spPr>
              <a:xfrm>
                <a:off x="-195961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3" name="Graphic 45">
              <a:extLst>
                <a:ext uri="{FF2B5EF4-FFF2-40B4-BE49-F238E27FC236}">
                  <a16:creationId xmlns:a16="http://schemas.microsoft.com/office/drawing/2014/main" id="{2EE49918-59E2-640E-A7FD-DEDD91947F49}"/>
                </a:ext>
              </a:extLst>
            </p:cNvPr>
            <p:cNvGrpSpPr/>
            <p:nvPr/>
          </p:nvGrpSpPr>
          <p:grpSpPr>
            <a:xfrm>
              <a:off x="-1994983" y="3036250"/>
              <a:ext cx="51722" cy="51815"/>
              <a:chOff x="-1994983" y="3036250"/>
              <a:chExt cx="51722" cy="51815"/>
            </a:xfrm>
          </p:grpSpPr>
          <p:sp>
            <p:nvSpPr>
              <p:cNvPr id="36106" name="Freeform 1764">
                <a:extLst>
                  <a:ext uri="{FF2B5EF4-FFF2-40B4-BE49-F238E27FC236}">
                    <a16:creationId xmlns:a16="http://schemas.microsoft.com/office/drawing/2014/main" id="{1C02E69E-5AB8-4DA6-AC9F-DC0504F29688}"/>
                  </a:ext>
                </a:extLst>
              </p:cNvPr>
              <p:cNvSpPr/>
              <p:nvPr/>
            </p:nvSpPr>
            <p:spPr>
              <a:xfrm>
                <a:off x="-199498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07" name="Freeform 1765">
                <a:extLst>
                  <a:ext uri="{FF2B5EF4-FFF2-40B4-BE49-F238E27FC236}">
                    <a16:creationId xmlns:a16="http://schemas.microsoft.com/office/drawing/2014/main" id="{82A2EF6A-B8C7-CC09-A4EB-4D03E06098D2}"/>
                  </a:ext>
                </a:extLst>
              </p:cNvPr>
              <p:cNvSpPr/>
              <p:nvPr/>
            </p:nvSpPr>
            <p:spPr>
              <a:xfrm>
                <a:off x="-196912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4" name="Graphic 45">
              <a:extLst>
                <a:ext uri="{FF2B5EF4-FFF2-40B4-BE49-F238E27FC236}">
                  <a16:creationId xmlns:a16="http://schemas.microsoft.com/office/drawing/2014/main" id="{7ECEB23C-4063-54D6-3409-3E8D804C83DB}"/>
                </a:ext>
              </a:extLst>
            </p:cNvPr>
            <p:cNvGrpSpPr/>
            <p:nvPr/>
          </p:nvGrpSpPr>
          <p:grpSpPr>
            <a:xfrm>
              <a:off x="-2004491" y="3036250"/>
              <a:ext cx="51722" cy="51815"/>
              <a:chOff x="-2004491" y="3036250"/>
              <a:chExt cx="51722" cy="51815"/>
            </a:xfrm>
          </p:grpSpPr>
          <p:sp>
            <p:nvSpPr>
              <p:cNvPr id="36104" name="Freeform 1767">
                <a:extLst>
                  <a:ext uri="{FF2B5EF4-FFF2-40B4-BE49-F238E27FC236}">
                    <a16:creationId xmlns:a16="http://schemas.microsoft.com/office/drawing/2014/main" id="{DAB2772D-80B7-1B8C-A58A-653AA1322178}"/>
                  </a:ext>
                </a:extLst>
              </p:cNvPr>
              <p:cNvSpPr/>
              <p:nvPr/>
            </p:nvSpPr>
            <p:spPr>
              <a:xfrm>
                <a:off x="-200449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05" name="Freeform 1768">
                <a:extLst>
                  <a:ext uri="{FF2B5EF4-FFF2-40B4-BE49-F238E27FC236}">
                    <a16:creationId xmlns:a16="http://schemas.microsoft.com/office/drawing/2014/main" id="{C1235595-2647-B5C8-9E36-2B49CFBA8D1B}"/>
                  </a:ext>
                </a:extLst>
              </p:cNvPr>
              <p:cNvSpPr/>
              <p:nvPr/>
            </p:nvSpPr>
            <p:spPr>
              <a:xfrm>
                <a:off x="-197862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5" name="Graphic 45">
              <a:extLst>
                <a:ext uri="{FF2B5EF4-FFF2-40B4-BE49-F238E27FC236}">
                  <a16:creationId xmlns:a16="http://schemas.microsoft.com/office/drawing/2014/main" id="{54573C3B-E4DF-E0E1-54FF-3E1CF7068958}"/>
                </a:ext>
              </a:extLst>
            </p:cNvPr>
            <p:cNvGrpSpPr/>
            <p:nvPr/>
          </p:nvGrpSpPr>
          <p:grpSpPr>
            <a:xfrm>
              <a:off x="-2013999" y="3036250"/>
              <a:ext cx="51722" cy="51815"/>
              <a:chOff x="-2013999" y="3036250"/>
              <a:chExt cx="51722" cy="51815"/>
            </a:xfrm>
          </p:grpSpPr>
          <p:sp>
            <p:nvSpPr>
              <p:cNvPr id="36102" name="Freeform 1770">
                <a:extLst>
                  <a:ext uri="{FF2B5EF4-FFF2-40B4-BE49-F238E27FC236}">
                    <a16:creationId xmlns:a16="http://schemas.microsoft.com/office/drawing/2014/main" id="{E42F26F5-9D81-C7CD-E244-108D4981C629}"/>
                  </a:ext>
                </a:extLst>
              </p:cNvPr>
              <p:cNvSpPr/>
              <p:nvPr/>
            </p:nvSpPr>
            <p:spPr>
              <a:xfrm>
                <a:off x="-20139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03" name="Freeform 1771">
                <a:extLst>
                  <a:ext uri="{FF2B5EF4-FFF2-40B4-BE49-F238E27FC236}">
                    <a16:creationId xmlns:a16="http://schemas.microsoft.com/office/drawing/2014/main" id="{26DF7DAB-704E-0953-24D9-85C05A2246BB}"/>
                  </a:ext>
                </a:extLst>
              </p:cNvPr>
              <p:cNvSpPr/>
              <p:nvPr/>
            </p:nvSpPr>
            <p:spPr>
              <a:xfrm>
                <a:off x="-198813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6" name="Graphic 45">
              <a:extLst>
                <a:ext uri="{FF2B5EF4-FFF2-40B4-BE49-F238E27FC236}">
                  <a16:creationId xmlns:a16="http://schemas.microsoft.com/office/drawing/2014/main" id="{D388AED2-F87A-F92E-AE11-639206497283}"/>
                </a:ext>
              </a:extLst>
            </p:cNvPr>
            <p:cNvGrpSpPr/>
            <p:nvPr/>
          </p:nvGrpSpPr>
          <p:grpSpPr>
            <a:xfrm>
              <a:off x="-2023507" y="3036250"/>
              <a:ext cx="51722" cy="51815"/>
              <a:chOff x="-2023507" y="3036250"/>
              <a:chExt cx="51722" cy="51815"/>
            </a:xfrm>
          </p:grpSpPr>
          <p:sp>
            <p:nvSpPr>
              <p:cNvPr id="36100" name="Freeform 1773">
                <a:extLst>
                  <a:ext uri="{FF2B5EF4-FFF2-40B4-BE49-F238E27FC236}">
                    <a16:creationId xmlns:a16="http://schemas.microsoft.com/office/drawing/2014/main" id="{C494C96E-E0CF-600B-C9E3-AE8AF4CBE33E}"/>
                  </a:ext>
                </a:extLst>
              </p:cNvPr>
              <p:cNvSpPr/>
              <p:nvPr/>
            </p:nvSpPr>
            <p:spPr>
              <a:xfrm>
                <a:off x="-202350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101" name="Freeform 1774">
                <a:extLst>
                  <a:ext uri="{FF2B5EF4-FFF2-40B4-BE49-F238E27FC236}">
                    <a16:creationId xmlns:a16="http://schemas.microsoft.com/office/drawing/2014/main" id="{5E69D3EB-A7FC-FCA6-1876-968C367FE20C}"/>
                  </a:ext>
                </a:extLst>
              </p:cNvPr>
              <p:cNvSpPr/>
              <p:nvPr/>
            </p:nvSpPr>
            <p:spPr>
              <a:xfrm>
                <a:off x="-199764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7" name="Graphic 45">
              <a:extLst>
                <a:ext uri="{FF2B5EF4-FFF2-40B4-BE49-F238E27FC236}">
                  <a16:creationId xmlns:a16="http://schemas.microsoft.com/office/drawing/2014/main" id="{73BE0316-48F4-F13C-8135-C0DB1089AD00}"/>
                </a:ext>
              </a:extLst>
            </p:cNvPr>
            <p:cNvGrpSpPr/>
            <p:nvPr/>
          </p:nvGrpSpPr>
          <p:grpSpPr>
            <a:xfrm>
              <a:off x="-1990229" y="3036250"/>
              <a:ext cx="51722" cy="51815"/>
              <a:chOff x="-1990229" y="3036250"/>
              <a:chExt cx="51722" cy="51815"/>
            </a:xfrm>
          </p:grpSpPr>
          <p:sp>
            <p:nvSpPr>
              <p:cNvPr id="36098" name="Freeform 1776">
                <a:extLst>
                  <a:ext uri="{FF2B5EF4-FFF2-40B4-BE49-F238E27FC236}">
                    <a16:creationId xmlns:a16="http://schemas.microsoft.com/office/drawing/2014/main" id="{5883E047-221D-ED87-07D0-3B9FA5E7C679}"/>
                  </a:ext>
                </a:extLst>
              </p:cNvPr>
              <p:cNvSpPr/>
              <p:nvPr/>
            </p:nvSpPr>
            <p:spPr>
              <a:xfrm>
                <a:off x="-199022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99" name="Freeform 1777">
                <a:extLst>
                  <a:ext uri="{FF2B5EF4-FFF2-40B4-BE49-F238E27FC236}">
                    <a16:creationId xmlns:a16="http://schemas.microsoft.com/office/drawing/2014/main" id="{5EA1AC5C-46FC-2CB9-B684-3A70BB8724AA}"/>
                  </a:ext>
                </a:extLst>
              </p:cNvPr>
              <p:cNvSpPr/>
              <p:nvPr/>
            </p:nvSpPr>
            <p:spPr>
              <a:xfrm>
                <a:off x="-196436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8" name="Graphic 45">
              <a:extLst>
                <a:ext uri="{FF2B5EF4-FFF2-40B4-BE49-F238E27FC236}">
                  <a16:creationId xmlns:a16="http://schemas.microsoft.com/office/drawing/2014/main" id="{3C1FF6E6-B90D-6C27-78F8-375F9FBA9609}"/>
                </a:ext>
              </a:extLst>
            </p:cNvPr>
            <p:cNvGrpSpPr/>
            <p:nvPr/>
          </p:nvGrpSpPr>
          <p:grpSpPr>
            <a:xfrm>
              <a:off x="-1999737" y="3036250"/>
              <a:ext cx="51722" cy="51815"/>
              <a:chOff x="-1999737" y="3036250"/>
              <a:chExt cx="51722" cy="51815"/>
            </a:xfrm>
          </p:grpSpPr>
          <p:sp>
            <p:nvSpPr>
              <p:cNvPr id="36096" name="Freeform 1779">
                <a:extLst>
                  <a:ext uri="{FF2B5EF4-FFF2-40B4-BE49-F238E27FC236}">
                    <a16:creationId xmlns:a16="http://schemas.microsoft.com/office/drawing/2014/main" id="{F0D62E6D-11DC-B0E5-F41A-98D0ED23A6E1}"/>
                  </a:ext>
                </a:extLst>
              </p:cNvPr>
              <p:cNvSpPr/>
              <p:nvPr/>
            </p:nvSpPr>
            <p:spPr>
              <a:xfrm>
                <a:off x="-199973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97" name="Freeform 1780">
                <a:extLst>
                  <a:ext uri="{FF2B5EF4-FFF2-40B4-BE49-F238E27FC236}">
                    <a16:creationId xmlns:a16="http://schemas.microsoft.com/office/drawing/2014/main" id="{30050FE3-0EF2-DCB1-1FE9-67FBFFCFA57E}"/>
                  </a:ext>
                </a:extLst>
              </p:cNvPr>
              <p:cNvSpPr/>
              <p:nvPr/>
            </p:nvSpPr>
            <p:spPr>
              <a:xfrm>
                <a:off x="-197387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59" name="Graphic 45">
              <a:extLst>
                <a:ext uri="{FF2B5EF4-FFF2-40B4-BE49-F238E27FC236}">
                  <a16:creationId xmlns:a16="http://schemas.microsoft.com/office/drawing/2014/main" id="{29838596-F502-A4CA-096F-5BBF4114CE13}"/>
                </a:ext>
              </a:extLst>
            </p:cNvPr>
            <p:cNvGrpSpPr/>
            <p:nvPr/>
          </p:nvGrpSpPr>
          <p:grpSpPr>
            <a:xfrm>
              <a:off x="-2009245" y="3036250"/>
              <a:ext cx="51722" cy="51815"/>
              <a:chOff x="-2009245" y="3036250"/>
              <a:chExt cx="51722" cy="51815"/>
            </a:xfrm>
          </p:grpSpPr>
          <p:sp>
            <p:nvSpPr>
              <p:cNvPr id="36094" name="Freeform 1782">
                <a:extLst>
                  <a:ext uri="{FF2B5EF4-FFF2-40B4-BE49-F238E27FC236}">
                    <a16:creationId xmlns:a16="http://schemas.microsoft.com/office/drawing/2014/main" id="{260A6C30-69D6-B7EE-AF95-3854DF7961C1}"/>
                  </a:ext>
                </a:extLst>
              </p:cNvPr>
              <p:cNvSpPr/>
              <p:nvPr/>
            </p:nvSpPr>
            <p:spPr>
              <a:xfrm>
                <a:off x="-200924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95" name="Freeform 1783">
                <a:extLst>
                  <a:ext uri="{FF2B5EF4-FFF2-40B4-BE49-F238E27FC236}">
                    <a16:creationId xmlns:a16="http://schemas.microsoft.com/office/drawing/2014/main" id="{D89A3C28-50BB-505B-C5EC-98C53154C319}"/>
                  </a:ext>
                </a:extLst>
              </p:cNvPr>
              <p:cNvSpPr/>
              <p:nvPr/>
            </p:nvSpPr>
            <p:spPr>
              <a:xfrm>
                <a:off x="-198338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0" name="Graphic 45">
              <a:extLst>
                <a:ext uri="{FF2B5EF4-FFF2-40B4-BE49-F238E27FC236}">
                  <a16:creationId xmlns:a16="http://schemas.microsoft.com/office/drawing/2014/main" id="{5C307666-3217-29A5-DF58-6B9E89A8ACC5}"/>
                </a:ext>
              </a:extLst>
            </p:cNvPr>
            <p:cNvGrpSpPr/>
            <p:nvPr/>
          </p:nvGrpSpPr>
          <p:grpSpPr>
            <a:xfrm>
              <a:off x="-2018753" y="3036250"/>
              <a:ext cx="51722" cy="51815"/>
              <a:chOff x="-2018753" y="3036250"/>
              <a:chExt cx="51722" cy="51815"/>
            </a:xfrm>
          </p:grpSpPr>
          <p:sp>
            <p:nvSpPr>
              <p:cNvPr id="36092" name="Freeform 1785">
                <a:extLst>
                  <a:ext uri="{FF2B5EF4-FFF2-40B4-BE49-F238E27FC236}">
                    <a16:creationId xmlns:a16="http://schemas.microsoft.com/office/drawing/2014/main" id="{D6DCE2CE-8B33-282D-EAD0-3AC3279F09DD}"/>
                  </a:ext>
                </a:extLst>
              </p:cNvPr>
              <p:cNvSpPr/>
              <p:nvPr/>
            </p:nvSpPr>
            <p:spPr>
              <a:xfrm>
                <a:off x="-20187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93" name="Freeform 1786">
                <a:extLst>
                  <a:ext uri="{FF2B5EF4-FFF2-40B4-BE49-F238E27FC236}">
                    <a16:creationId xmlns:a16="http://schemas.microsoft.com/office/drawing/2014/main" id="{26319190-0112-41CE-2F52-7B18D3EB750C}"/>
                  </a:ext>
                </a:extLst>
              </p:cNvPr>
              <p:cNvSpPr/>
              <p:nvPr/>
            </p:nvSpPr>
            <p:spPr>
              <a:xfrm>
                <a:off x="-199289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1" name="Graphic 45">
              <a:extLst>
                <a:ext uri="{FF2B5EF4-FFF2-40B4-BE49-F238E27FC236}">
                  <a16:creationId xmlns:a16="http://schemas.microsoft.com/office/drawing/2014/main" id="{3113902B-8D69-0845-E070-AAC52EDFC33B}"/>
                </a:ext>
              </a:extLst>
            </p:cNvPr>
            <p:cNvGrpSpPr/>
            <p:nvPr/>
          </p:nvGrpSpPr>
          <p:grpSpPr>
            <a:xfrm>
              <a:off x="-2028260" y="3036250"/>
              <a:ext cx="51722" cy="51815"/>
              <a:chOff x="-2028260" y="3036250"/>
              <a:chExt cx="51722" cy="51815"/>
            </a:xfrm>
          </p:grpSpPr>
          <p:sp>
            <p:nvSpPr>
              <p:cNvPr id="36090" name="Freeform 1788">
                <a:extLst>
                  <a:ext uri="{FF2B5EF4-FFF2-40B4-BE49-F238E27FC236}">
                    <a16:creationId xmlns:a16="http://schemas.microsoft.com/office/drawing/2014/main" id="{82D80ED9-D58E-2104-4CED-75A3F4A0FA50}"/>
                  </a:ext>
                </a:extLst>
              </p:cNvPr>
              <p:cNvSpPr/>
              <p:nvPr/>
            </p:nvSpPr>
            <p:spPr>
              <a:xfrm>
                <a:off x="-202826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91" name="Freeform 1789">
                <a:extLst>
                  <a:ext uri="{FF2B5EF4-FFF2-40B4-BE49-F238E27FC236}">
                    <a16:creationId xmlns:a16="http://schemas.microsoft.com/office/drawing/2014/main" id="{6048D8E6-E1E0-AF47-8ACC-D41D2F5AA58B}"/>
                  </a:ext>
                </a:extLst>
              </p:cNvPr>
              <p:cNvSpPr/>
              <p:nvPr/>
            </p:nvSpPr>
            <p:spPr>
              <a:xfrm>
                <a:off x="-200239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2" name="Graphic 45">
              <a:extLst>
                <a:ext uri="{FF2B5EF4-FFF2-40B4-BE49-F238E27FC236}">
                  <a16:creationId xmlns:a16="http://schemas.microsoft.com/office/drawing/2014/main" id="{2C60C697-6802-8426-E79F-BEAC011D1076}"/>
                </a:ext>
              </a:extLst>
            </p:cNvPr>
            <p:cNvGrpSpPr/>
            <p:nvPr/>
          </p:nvGrpSpPr>
          <p:grpSpPr>
            <a:xfrm>
              <a:off x="-2033014" y="3036250"/>
              <a:ext cx="51722" cy="51815"/>
              <a:chOff x="-2033014" y="3036250"/>
              <a:chExt cx="51722" cy="51815"/>
            </a:xfrm>
          </p:grpSpPr>
          <p:sp>
            <p:nvSpPr>
              <p:cNvPr id="36088" name="Freeform 1791">
                <a:extLst>
                  <a:ext uri="{FF2B5EF4-FFF2-40B4-BE49-F238E27FC236}">
                    <a16:creationId xmlns:a16="http://schemas.microsoft.com/office/drawing/2014/main" id="{929A3D18-6EB2-14F8-8851-BD1A319B8896}"/>
                  </a:ext>
                </a:extLst>
              </p:cNvPr>
              <p:cNvSpPr/>
              <p:nvPr/>
            </p:nvSpPr>
            <p:spPr>
              <a:xfrm>
                <a:off x="-203301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89" name="Freeform 1792">
                <a:extLst>
                  <a:ext uri="{FF2B5EF4-FFF2-40B4-BE49-F238E27FC236}">
                    <a16:creationId xmlns:a16="http://schemas.microsoft.com/office/drawing/2014/main" id="{A105028C-AD14-935E-11EB-013C2C55EFB5}"/>
                  </a:ext>
                </a:extLst>
              </p:cNvPr>
              <p:cNvSpPr/>
              <p:nvPr/>
            </p:nvSpPr>
            <p:spPr>
              <a:xfrm>
                <a:off x="-20071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3" name="Graphic 45">
              <a:extLst>
                <a:ext uri="{FF2B5EF4-FFF2-40B4-BE49-F238E27FC236}">
                  <a16:creationId xmlns:a16="http://schemas.microsoft.com/office/drawing/2014/main" id="{41200F74-3C57-B4C0-BF5D-E88E6B724508}"/>
                </a:ext>
              </a:extLst>
            </p:cNvPr>
            <p:cNvGrpSpPr/>
            <p:nvPr/>
          </p:nvGrpSpPr>
          <p:grpSpPr>
            <a:xfrm>
              <a:off x="-2037673" y="3036250"/>
              <a:ext cx="51722" cy="51815"/>
              <a:chOff x="-2037673" y="3036250"/>
              <a:chExt cx="51722" cy="51815"/>
            </a:xfrm>
          </p:grpSpPr>
          <p:sp>
            <p:nvSpPr>
              <p:cNvPr id="36086" name="Freeform 1794">
                <a:extLst>
                  <a:ext uri="{FF2B5EF4-FFF2-40B4-BE49-F238E27FC236}">
                    <a16:creationId xmlns:a16="http://schemas.microsoft.com/office/drawing/2014/main" id="{D9E74A6B-DBD0-60E7-5B13-C5E6D777B19F}"/>
                  </a:ext>
                </a:extLst>
              </p:cNvPr>
              <p:cNvSpPr/>
              <p:nvPr/>
            </p:nvSpPr>
            <p:spPr>
              <a:xfrm>
                <a:off x="-203767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87" name="Freeform 1795">
                <a:extLst>
                  <a:ext uri="{FF2B5EF4-FFF2-40B4-BE49-F238E27FC236}">
                    <a16:creationId xmlns:a16="http://schemas.microsoft.com/office/drawing/2014/main" id="{4C58A8A3-14A3-34C6-A940-676E3356CA97}"/>
                  </a:ext>
                </a:extLst>
              </p:cNvPr>
              <p:cNvSpPr/>
              <p:nvPr/>
            </p:nvSpPr>
            <p:spPr>
              <a:xfrm>
                <a:off x="-201181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4" name="Graphic 45">
              <a:extLst>
                <a:ext uri="{FF2B5EF4-FFF2-40B4-BE49-F238E27FC236}">
                  <a16:creationId xmlns:a16="http://schemas.microsoft.com/office/drawing/2014/main" id="{38E17875-AC3C-E19F-E9E1-6D251F769B60}"/>
                </a:ext>
              </a:extLst>
            </p:cNvPr>
            <p:cNvGrpSpPr/>
            <p:nvPr/>
          </p:nvGrpSpPr>
          <p:grpSpPr>
            <a:xfrm>
              <a:off x="-2073993" y="3036250"/>
              <a:ext cx="51722" cy="51815"/>
              <a:chOff x="-2073993" y="3036250"/>
              <a:chExt cx="51722" cy="51815"/>
            </a:xfrm>
          </p:grpSpPr>
          <p:sp>
            <p:nvSpPr>
              <p:cNvPr id="36084" name="Freeform 1797">
                <a:extLst>
                  <a:ext uri="{FF2B5EF4-FFF2-40B4-BE49-F238E27FC236}">
                    <a16:creationId xmlns:a16="http://schemas.microsoft.com/office/drawing/2014/main" id="{0FB3A2AC-6A07-BC00-8E2B-DBB8225DFF70}"/>
                  </a:ext>
                </a:extLst>
              </p:cNvPr>
              <p:cNvSpPr/>
              <p:nvPr/>
            </p:nvSpPr>
            <p:spPr>
              <a:xfrm>
                <a:off x="-207399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85" name="Freeform 1798">
                <a:extLst>
                  <a:ext uri="{FF2B5EF4-FFF2-40B4-BE49-F238E27FC236}">
                    <a16:creationId xmlns:a16="http://schemas.microsoft.com/office/drawing/2014/main" id="{9910C707-7D59-13FF-7132-643C28EDC90C}"/>
                  </a:ext>
                </a:extLst>
              </p:cNvPr>
              <p:cNvSpPr/>
              <p:nvPr/>
            </p:nvSpPr>
            <p:spPr>
              <a:xfrm>
                <a:off x="-204813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5" name="Graphic 45">
              <a:extLst>
                <a:ext uri="{FF2B5EF4-FFF2-40B4-BE49-F238E27FC236}">
                  <a16:creationId xmlns:a16="http://schemas.microsoft.com/office/drawing/2014/main" id="{5FF2CE27-5CFA-EDF8-9151-E9DA4AF23822}"/>
                </a:ext>
              </a:extLst>
            </p:cNvPr>
            <p:cNvGrpSpPr/>
            <p:nvPr/>
          </p:nvGrpSpPr>
          <p:grpSpPr>
            <a:xfrm>
              <a:off x="-2078462" y="3036250"/>
              <a:ext cx="51722" cy="51815"/>
              <a:chOff x="-2078462" y="3036250"/>
              <a:chExt cx="51722" cy="51815"/>
            </a:xfrm>
          </p:grpSpPr>
          <p:sp>
            <p:nvSpPr>
              <p:cNvPr id="36082" name="Freeform 1800">
                <a:extLst>
                  <a:ext uri="{FF2B5EF4-FFF2-40B4-BE49-F238E27FC236}">
                    <a16:creationId xmlns:a16="http://schemas.microsoft.com/office/drawing/2014/main" id="{81DDAE89-4A6E-00F0-3233-5D3328779F5D}"/>
                  </a:ext>
                </a:extLst>
              </p:cNvPr>
              <p:cNvSpPr/>
              <p:nvPr/>
            </p:nvSpPr>
            <p:spPr>
              <a:xfrm>
                <a:off x="-207846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83" name="Freeform 1801">
                <a:extLst>
                  <a:ext uri="{FF2B5EF4-FFF2-40B4-BE49-F238E27FC236}">
                    <a16:creationId xmlns:a16="http://schemas.microsoft.com/office/drawing/2014/main" id="{DC2CDBA9-20A9-8596-1149-D6CDFE1BCEF2}"/>
                  </a:ext>
                </a:extLst>
              </p:cNvPr>
              <p:cNvSpPr/>
              <p:nvPr/>
            </p:nvSpPr>
            <p:spPr>
              <a:xfrm>
                <a:off x="-205260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6" name="Graphic 45">
              <a:extLst>
                <a:ext uri="{FF2B5EF4-FFF2-40B4-BE49-F238E27FC236}">
                  <a16:creationId xmlns:a16="http://schemas.microsoft.com/office/drawing/2014/main" id="{06F84E44-8C69-A678-A4F9-A1A29BAC0EEC}"/>
                </a:ext>
              </a:extLst>
            </p:cNvPr>
            <p:cNvGrpSpPr/>
            <p:nvPr/>
          </p:nvGrpSpPr>
          <p:grpSpPr>
            <a:xfrm>
              <a:off x="-2099855" y="3036250"/>
              <a:ext cx="51722" cy="51815"/>
              <a:chOff x="-2099855" y="3036250"/>
              <a:chExt cx="51722" cy="51815"/>
            </a:xfrm>
          </p:grpSpPr>
          <p:sp>
            <p:nvSpPr>
              <p:cNvPr id="36080" name="Freeform 1803">
                <a:extLst>
                  <a:ext uri="{FF2B5EF4-FFF2-40B4-BE49-F238E27FC236}">
                    <a16:creationId xmlns:a16="http://schemas.microsoft.com/office/drawing/2014/main" id="{D5705B6B-9361-5EFB-E253-9A7268D5CB41}"/>
                  </a:ext>
                </a:extLst>
              </p:cNvPr>
              <p:cNvSpPr/>
              <p:nvPr/>
            </p:nvSpPr>
            <p:spPr>
              <a:xfrm>
                <a:off x="-209985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81" name="Freeform 1804">
                <a:extLst>
                  <a:ext uri="{FF2B5EF4-FFF2-40B4-BE49-F238E27FC236}">
                    <a16:creationId xmlns:a16="http://schemas.microsoft.com/office/drawing/2014/main" id="{B4206E49-04F3-087E-3249-7A73B7491805}"/>
                  </a:ext>
                </a:extLst>
              </p:cNvPr>
              <p:cNvSpPr/>
              <p:nvPr/>
            </p:nvSpPr>
            <p:spPr>
              <a:xfrm>
                <a:off x="-207399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7" name="Graphic 45">
              <a:extLst>
                <a:ext uri="{FF2B5EF4-FFF2-40B4-BE49-F238E27FC236}">
                  <a16:creationId xmlns:a16="http://schemas.microsoft.com/office/drawing/2014/main" id="{D966837D-13C9-F50A-1893-54BB7070E31F}"/>
                </a:ext>
              </a:extLst>
            </p:cNvPr>
            <p:cNvGrpSpPr/>
            <p:nvPr/>
          </p:nvGrpSpPr>
          <p:grpSpPr>
            <a:xfrm>
              <a:off x="-2102993" y="3036250"/>
              <a:ext cx="51818" cy="51815"/>
              <a:chOff x="-2102993" y="3036250"/>
              <a:chExt cx="51818" cy="51815"/>
            </a:xfrm>
          </p:grpSpPr>
          <p:sp>
            <p:nvSpPr>
              <p:cNvPr id="36078" name="Freeform 1806">
                <a:extLst>
                  <a:ext uri="{FF2B5EF4-FFF2-40B4-BE49-F238E27FC236}">
                    <a16:creationId xmlns:a16="http://schemas.microsoft.com/office/drawing/2014/main" id="{16E5B1AD-37EF-D89B-419C-754B7291D87E}"/>
                  </a:ext>
                </a:extLst>
              </p:cNvPr>
              <p:cNvSpPr/>
              <p:nvPr/>
            </p:nvSpPr>
            <p:spPr>
              <a:xfrm>
                <a:off x="-2102993"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79" name="Freeform 1807">
                <a:extLst>
                  <a:ext uri="{FF2B5EF4-FFF2-40B4-BE49-F238E27FC236}">
                    <a16:creationId xmlns:a16="http://schemas.microsoft.com/office/drawing/2014/main" id="{570F6BEA-2052-009A-02B5-A81FA36A825A}"/>
                  </a:ext>
                </a:extLst>
              </p:cNvPr>
              <p:cNvSpPr/>
              <p:nvPr/>
            </p:nvSpPr>
            <p:spPr>
              <a:xfrm>
                <a:off x="-207713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8" name="Graphic 45">
              <a:extLst>
                <a:ext uri="{FF2B5EF4-FFF2-40B4-BE49-F238E27FC236}">
                  <a16:creationId xmlns:a16="http://schemas.microsoft.com/office/drawing/2014/main" id="{4151EDC3-A023-4A9D-2CE2-DE8E7ED24AB8}"/>
                </a:ext>
              </a:extLst>
            </p:cNvPr>
            <p:cNvGrpSpPr/>
            <p:nvPr/>
          </p:nvGrpSpPr>
          <p:grpSpPr>
            <a:xfrm>
              <a:off x="-2105750" y="3036250"/>
              <a:ext cx="51722" cy="51815"/>
              <a:chOff x="-2105750" y="3036250"/>
              <a:chExt cx="51722" cy="51815"/>
            </a:xfrm>
          </p:grpSpPr>
          <p:sp>
            <p:nvSpPr>
              <p:cNvPr id="36076" name="Freeform 1809">
                <a:extLst>
                  <a:ext uri="{FF2B5EF4-FFF2-40B4-BE49-F238E27FC236}">
                    <a16:creationId xmlns:a16="http://schemas.microsoft.com/office/drawing/2014/main" id="{C924C1AA-8651-2FC6-4F6D-B174EAE2D12C}"/>
                  </a:ext>
                </a:extLst>
              </p:cNvPr>
              <p:cNvSpPr/>
              <p:nvPr/>
            </p:nvSpPr>
            <p:spPr>
              <a:xfrm>
                <a:off x="-210575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77" name="Freeform 1810">
                <a:extLst>
                  <a:ext uri="{FF2B5EF4-FFF2-40B4-BE49-F238E27FC236}">
                    <a16:creationId xmlns:a16="http://schemas.microsoft.com/office/drawing/2014/main" id="{F2A8FD87-27DD-E794-1FD4-1B769EBE319B}"/>
                  </a:ext>
                </a:extLst>
              </p:cNvPr>
              <p:cNvSpPr/>
              <p:nvPr/>
            </p:nvSpPr>
            <p:spPr>
              <a:xfrm>
                <a:off x="-207988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69" name="Graphic 45">
              <a:extLst>
                <a:ext uri="{FF2B5EF4-FFF2-40B4-BE49-F238E27FC236}">
                  <a16:creationId xmlns:a16="http://schemas.microsoft.com/office/drawing/2014/main" id="{7105FBCD-3387-6103-B6DD-128B1BCDCF64}"/>
                </a:ext>
              </a:extLst>
            </p:cNvPr>
            <p:cNvGrpSpPr/>
            <p:nvPr/>
          </p:nvGrpSpPr>
          <p:grpSpPr>
            <a:xfrm>
              <a:off x="-2115638" y="3036250"/>
              <a:ext cx="51722" cy="51815"/>
              <a:chOff x="-2115638" y="3036250"/>
              <a:chExt cx="51722" cy="51815"/>
            </a:xfrm>
          </p:grpSpPr>
          <p:sp>
            <p:nvSpPr>
              <p:cNvPr id="36074" name="Freeform 1812">
                <a:extLst>
                  <a:ext uri="{FF2B5EF4-FFF2-40B4-BE49-F238E27FC236}">
                    <a16:creationId xmlns:a16="http://schemas.microsoft.com/office/drawing/2014/main" id="{5E69710A-1A66-4A3A-8665-54C005C17174}"/>
                  </a:ext>
                </a:extLst>
              </p:cNvPr>
              <p:cNvSpPr/>
              <p:nvPr/>
            </p:nvSpPr>
            <p:spPr>
              <a:xfrm>
                <a:off x="-211563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75" name="Freeform 1813">
                <a:extLst>
                  <a:ext uri="{FF2B5EF4-FFF2-40B4-BE49-F238E27FC236}">
                    <a16:creationId xmlns:a16="http://schemas.microsoft.com/office/drawing/2014/main" id="{6B111357-7FD2-EF15-C099-1CF9F3B0C84C}"/>
                  </a:ext>
                </a:extLst>
              </p:cNvPr>
              <p:cNvSpPr/>
              <p:nvPr/>
            </p:nvSpPr>
            <p:spPr>
              <a:xfrm>
                <a:off x="-208977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0" name="Graphic 45">
              <a:extLst>
                <a:ext uri="{FF2B5EF4-FFF2-40B4-BE49-F238E27FC236}">
                  <a16:creationId xmlns:a16="http://schemas.microsoft.com/office/drawing/2014/main" id="{D592BB3A-D423-D31B-9D8F-600F59903054}"/>
                </a:ext>
              </a:extLst>
            </p:cNvPr>
            <p:cNvGrpSpPr/>
            <p:nvPr/>
          </p:nvGrpSpPr>
          <p:grpSpPr>
            <a:xfrm>
              <a:off x="-2119061" y="3036250"/>
              <a:ext cx="51722" cy="51815"/>
              <a:chOff x="-2119061" y="3036250"/>
              <a:chExt cx="51722" cy="51815"/>
            </a:xfrm>
          </p:grpSpPr>
          <p:sp>
            <p:nvSpPr>
              <p:cNvPr id="36072" name="Freeform 1815">
                <a:extLst>
                  <a:ext uri="{FF2B5EF4-FFF2-40B4-BE49-F238E27FC236}">
                    <a16:creationId xmlns:a16="http://schemas.microsoft.com/office/drawing/2014/main" id="{555D60CC-AA33-B4F6-3FB2-67A87D824925}"/>
                  </a:ext>
                </a:extLst>
              </p:cNvPr>
              <p:cNvSpPr/>
              <p:nvPr/>
            </p:nvSpPr>
            <p:spPr>
              <a:xfrm>
                <a:off x="-211906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73" name="Freeform 1816">
                <a:extLst>
                  <a:ext uri="{FF2B5EF4-FFF2-40B4-BE49-F238E27FC236}">
                    <a16:creationId xmlns:a16="http://schemas.microsoft.com/office/drawing/2014/main" id="{E76A25B4-1960-7971-CE7C-80C140E4685C}"/>
                  </a:ext>
                </a:extLst>
              </p:cNvPr>
              <p:cNvSpPr/>
              <p:nvPr/>
            </p:nvSpPr>
            <p:spPr>
              <a:xfrm>
                <a:off x="-2093199"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1" name="Graphic 45">
              <a:extLst>
                <a:ext uri="{FF2B5EF4-FFF2-40B4-BE49-F238E27FC236}">
                  <a16:creationId xmlns:a16="http://schemas.microsoft.com/office/drawing/2014/main" id="{07E7AB78-DAA8-67F8-121B-51A242098BBD}"/>
                </a:ext>
              </a:extLst>
            </p:cNvPr>
            <p:cNvGrpSpPr/>
            <p:nvPr/>
          </p:nvGrpSpPr>
          <p:grpSpPr>
            <a:xfrm>
              <a:off x="-2123054" y="3036250"/>
              <a:ext cx="51818" cy="51815"/>
              <a:chOff x="-2123054" y="3036250"/>
              <a:chExt cx="51818" cy="51815"/>
            </a:xfrm>
          </p:grpSpPr>
          <p:sp>
            <p:nvSpPr>
              <p:cNvPr id="36070" name="Freeform 1818">
                <a:extLst>
                  <a:ext uri="{FF2B5EF4-FFF2-40B4-BE49-F238E27FC236}">
                    <a16:creationId xmlns:a16="http://schemas.microsoft.com/office/drawing/2014/main" id="{C680A161-A45F-09FE-B4BB-BE8D7FFAF4C0}"/>
                  </a:ext>
                </a:extLst>
              </p:cNvPr>
              <p:cNvSpPr/>
              <p:nvPr/>
            </p:nvSpPr>
            <p:spPr>
              <a:xfrm>
                <a:off x="-2123054"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71" name="Freeform 1819">
                <a:extLst>
                  <a:ext uri="{FF2B5EF4-FFF2-40B4-BE49-F238E27FC236}">
                    <a16:creationId xmlns:a16="http://schemas.microsoft.com/office/drawing/2014/main" id="{2C84155A-DFD0-D258-49C5-1DC7C396694F}"/>
                  </a:ext>
                </a:extLst>
              </p:cNvPr>
              <p:cNvSpPr/>
              <p:nvPr/>
            </p:nvSpPr>
            <p:spPr>
              <a:xfrm>
                <a:off x="-209719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2" name="Graphic 45">
              <a:extLst>
                <a:ext uri="{FF2B5EF4-FFF2-40B4-BE49-F238E27FC236}">
                  <a16:creationId xmlns:a16="http://schemas.microsoft.com/office/drawing/2014/main" id="{2EB9A9AC-C8DA-2D86-319D-879F8BFE2F67}"/>
                </a:ext>
              </a:extLst>
            </p:cNvPr>
            <p:cNvGrpSpPr/>
            <p:nvPr/>
          </p:nvGrpSpPr>
          <p:grpSpPr>
            <a:xfrm>
              <a:off x="-2126097" y="3036250"/>
              <a:ext cx="51722" cy="51815"/>
              <a:chOff x="-2126097" y="3036250"/>
              <a:chExt cx="51722" cy="51815"/>
            </a:xfrm>
          </p:grpSpPr>
          <p:sp>
            <p:nvSpPr>
              <p:cNvPr id="36068" name="Freeform 1821">
                <a:extLst>
                  <a:ext uri="{FF2B5EF4-FFF2-40B4-BE49-F238E27FC236}">
                    <a16:creationId xmlns:a16="http://schemas.microsoft.com/office/drawing/2014/main" id="{6F385220-ABA6-F80E-5C24-BF01CB67F7C0}"/>
                  </a:ext>
                </a:extLst>
              </p:cNvPr>
              <p:cNvSpPr/>
              <p:nvPr/>
            </p:nvSpPr>
            <p:spPr>
              <a:xfrm>
                <a:off x="-212609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69" name="Freeform 1822">
                <a:extLst>
                  <a:ext uri="{FF2B5EF4-FFF2-40B4-BE49-F238E27FC236}">
                    <a16:creationId xmlns:a16="http://schemas.microsoft.com/office/drawing/2014/main" id="{4FDAAA02-6D85-C46A-B3B9-2E2264707CE3}"/>
                  </a:ext>
                </a:extLst>
              </p:cNvPr>
              <p:cNvSpPr/>
              <p:nvPr/>
            </p:nvSpPr>
            <p:spPr>
              <a:xfrm>
                <a:off x="-210023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3" name="Graphic 45">
              <a:extLst>
                <a:ext uri="{FF2B5EF4-FFF2-40B4-BE49-F238E27FC236}">
                  <a16:creationId xmlns:a16="http://schemas.microsoft.com/office/drawing/2014/main" id="{2D245176-638A-8DB2-7CB4-61E84976B0C4}"/>
                </a:ext>
              </a:extLst>
            </p:cNvPr>
            <p:cNvGrpSpPr/>
            <p:nvPr/>
          </p:nvGrpSpPr>
          <p:grpSpPr>
            <a:xfrm>
              <a:off x="-2147204" y="3036250"/>
              <a:ext cx="51722" cy="51815"/>
              <a:chOff x="-2147204" y="3036250"/>
              <a:chExt cx="51722" cy="51815"/>
            </a:xfrm>
          </p:grpSpPr>
          <p:sp>
            <p:nvSpPr>
              <p:cNvPr id="36066" name="Freeform 1824">
                <a:extLst>
                  <a:ext uri="{FF2B5EF4-FFF2-40B4-BE49-F238E27FC236}">
                    <a16:creationId xmlns:a16="http://schemas.microsoft.com/office/drawing/2014/main" id="{FC8A71A7-BDEE-0F3B-7FC9-B99359474DD8}"/>
                  </a:ext>
                </a:extLst>
              </p:cNvPr>
              <p:cNvSpPr/>
              <p:nvPr/>
            </p:nvSpPr>
            <p:spPr>
              <a:xfrm>
                <a:off x="-214720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67" name="Freeform 1825">
                <a:extLst>
                  <a:ext uri="{FF2B5EF4-FFF2-40B4-BE49-F238E27FC236}">
                    <a16:creationId xmlns:a16="http://schemas.microsoft.com/office/drawing/2014/main" id="{581890D0-A5C4-3C4E-8EE1-18827B84D28A}"/>
                  </a:ext>
                </a:extLst>
              </p:cNvPr>
              <p:cNvSpPr/>
              <p:nvPr/>
            </p:nvSpPr>
            <p:spPr>
              <a:xfrm>
                <a:off x="-212134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4" name="Graphic 45">
              <a:extLst>
                <a:ext uri="{FF2B5EF4-FFF2-40B4-BE49-F238E27FC236}">
                  <a16:creationId xmlns:a16="http://schemas.microsoft.com/office/drawing/2014/main" id="{D9F3A4D3-EF87-1671-411C-07E0F287BE99}"/>
                </a:ext>
              </a:extLst>
            </p:cNvPr>
            <p:cNvGrpSpPr/>
            <p:nvPr/>
          </p:nvGrpSpPr>
          <p:grpSpPr>
            <a:xfrm>
              <a:off x="-2173731" y="3036250"/>
              <a:ext cx="51818" cy="51815"/>
              <a:chOff x="-2173731" y="3036250"/>
              <a:chExt cx="51818" cy="51815"/>
            </a:xfrm>
          </p:grpSpPr>
          <p:sp>
            <p:nvSpPr>
              <p:cNvPr id="36064" name="Freeform 1827">
                <a:extLst>
                  <a:ext uri="{FF2B5EF4-FFF2-40B4-BE49-F238E27FC236}">
                    <a16:creationId xmlns:a16="http://schemas.microsoft.com/office/drawing/2014/main" id="{20301357-E738-A6D6-2DB6-847522367110}"/>
                  </a:ext>
                </a:extLst>
              </p:cNvPr>
              <p:cNvSpPr/>
              <p:nvPr/>
            </p:nvSpPr>
            <p:spPr>
              <a:xfrm>
                <a:off x="-217373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65" name="Freeform 1828">
                <a:extLst>
                  <a:ext uri="{FF2B5EF4-FFF2-40B4-BE49-F238E27FC236}">
                    <a16:creationId xmlns:a16="http://schemas.microsoft.com/office/drawing/2014/main" id="{0987A9EE-BD7D-5335-D988-2896CD0D3CDB}"/>
                  </a:ext>
                </a:extLst>
              </p:cNvPr>
              <p:cNvSpPr/>
              <p:nvPr/>
            </p:nvSpPr>
            <p:spPr>
              <a:xfrm>
                <a:off x="-214777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5" name="Graphic 45">
              <a:extLst>
                <a:ext uri="{FF2B5EF4-FFF2-40B4-BE49-F238E27FC236}">
                  <a16:creationId xmlns:a16="http://schemas.microsoft.com/office/drawing/2014/main" id="{5FA35A87-7475-F919-93C7-C58576A1E07D}"/>
                </a:ext>
              </a:extLst>
            </p:cNvPr>
            <p:cNvGrpSpPr/>
            <p:nvPr/>
          </p:nvGrpSpPr>
          <p:grpSpPr>
            <a:xfrm>
              <a:off x="-2167932" y="3036250"/>
              <a:ext cx="51722" cy="51815"/>
              <a:chOff x="-2167932" y="3036250"/>
              <a:chExt cx="51722" cy="51815"/>
            </a:xfrm>
          </p:grpSpPr>
          <p:sp>
            <p:nvSpPr>
              <p:cNvPr id="36062" name="Freeform 1830">
                <a:extLst>
                  <a:ext uri="{FF2B5EF4-FFF2-40B4-BE49-F238E27FC236}">
                    <a16:creationId xmlns:a16="http://schemas.microsoft.com/office/drawing/2014/main" id="{1F1A7ADA-E237-DF5B-8858-5597968B6294}"/>
                  </a:ext>
                </a:extLst>
              </p:cNvPr>
              <p:cNvSpPr/>
              <p:nvPr/>
            </p:nvSpPr>
            <p:spPr>
              <a:xfrm>
                <a:off x="-216793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63" name="Freeform 1831">
                <a:extLst>
                  <a:ext uri="{FF2B5EF4-FFF2-40B4-BE49-F238E27FC236}">
                    <a16:creationId xmlns:a16="http://schemas.microsoft.com/office/drawing/2014/main" id="{FB03B997-B609-44E3-6517-B178391DB75D}"/>
                  </a:ext>
                </a:extLst>
              </p:cNvPr>
              <p:cNvSpPr/>
              <p:nvPr/>
            </p:nvSpPr>
            <p:spPr>
              <a:xfrm>
                <a:off x="-214207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6" name="Graphic 45">
              <a:extLst>
                <a:ext uri="{FF2B5EF4-FFF2-40B4-BE49-F238E27FC236}">
                  <a16:creationId xmlns:a16="http://schemas.microsoft.com/office/drawing/2014/main" id="{4350A61A-622C-1A92-D250-81D6570F189C}"/>
                </a:ext>
              </a:extLst>
            </p:cNvPr>
            <p:cNvGrpSpPr/>
            <p:nvPr/>
          </p:nvGrpSpPr>
          <p:grpSpPr>
            <a:xfrm>
              <a:off x="-2162607" y="3036250"/>
              <a:ext cx="51722" cy="51815"/>
              <a:chOff x="-2162607" y="3036250"/>
              <a:chExt cx="51722" cy="51815"/>
            </a:xfrm>
          </p:grpSpPr>
          <p:sp>
            <p:nvSpPr>
              <p:cNvPr id="36060" name="Freeform 1833">
                <a:extLst>
                  <a:ext uri="{FF2B5EF4-FFF2-40B4-BE49-F238E27FC236}">
                    <a16:creationId xmlns:a16="http://schemas.microsoft.com/office/drawing/2014/main" id="{40A9960F-F200-21A6-57DA-C4F5E7B08416}"/>
                  </a:ext>
                </a:extLst>
              </p:cNvPr>
              <p:cNvSpPr/>
              <p:nvPr/>
            </p:nvSpPr>
            <p:spPr>
              <a:xfrm>
                <a:off x="-216260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61" name="Freeform 1834">
                <a:extLst>
                  <a:ext uri="{FF2B5EF4-FFF2-40B4-BE49-F238E27FC236}">
                    <a16:creationId xmlns:a16="http://schemas.microsoft.com/office/drawing/2014/main" id="{5ED0BBC0-33C8-D672-FACE-32E022EEABEE}"/>
                  </a:ext>
                </a:extLst>
              </p:cNvPr>
              <p:cNvSpPr/>
              <p:nvPr/>
            </p:nvSpPr>
            <p:spPr>
              <a:xfrm>
                <a:off x="-213674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7" name="Graphic 45">
              <a:extLst>
                <a:ext uri="{FF2B5EF4-FFF2-40B4-BE49-F238E27FC236}">
                  <a16:creationId xmlns:a16="http://schemas.microsoft.com/office/drawing/2014/main" id="{FC9591A4-2917-DD49-35E9-222CE9725152}"/>
                </a:ext>
              </a:extLst>
            </p:cNvPr>
            <p:cNvGrpSpPr/>
            <p:nvPr/>
          </p:nvGrpSpPr>
          <p:grpSpPr>
            <a:xfrm>
              <a:off x="-2183715" y="3036250"/>
              <a:ext cx="51722" cy="51815"/>
              <a:chOff x="-2183715" y="3036250"/>
              <a:chExt cx="51722" cy="51815"/>
            </a:xfrm>
          </p:grpSpPr>
          <p:sp>
            <p:nvSpPr>
              <p:cNvPr id="36058" name="Freeform 1836">
                <a:extLst>
                  <a:ext uri="{FF2B5EF4-FFF2-40B4-BE49-F238E27FC236}">
                    <a16:creationId xmlns:a16="http://schemas.microsoft.com/office/drawing/2014/main" id="{B8885742-493D-116D-9EE7-5F8C0C84F5C8}"/>
                  </a:ext>
                </a:extLst>
              </p:cNvPr>
              <p:cNvSpPr/>
              <p:nvPr/>
            </p:nvSpPr>
            <p:spPr>
              <a:xfrm>
                <a:off x="-218371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59" name="Freeform 1837">
                <a:extLst>
                  <a:ext uri="{FF2B5EF4-FFF2-40B4-BE49-F238E27FC236}">
                    <a16:creationId xmlns:a16="http://schemas.microsoft.com/office/drawing/2014/main" id="{29CBB714-FF21-E3EC-47A7-2E999001E3C5}"/>
                  </a:ext>
                </a:extLst>
              </p:cNvPr>
              <p:cNvSpPr/>
              <p:nvPr/>
            </p:nvSpPr>
            <p:spPr>
              <a:xfrm>
                <a:off x="-21578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8" name="Graphic 45">
              <a:extLst>
                <a:ext uri="{FF2B5EF4-FFF2-40B4-BE49-F238E27FC236}">
                  <a16:creationId xmlns:a16="http://schemas.microsoft.com/office/drawing/2014/main" id="{9AFAAA5E-6A4E-5C95-9225-71538EE953CB}"/>
                </a:ext>
              </a:extLst>
            </p:cNvPr>
            <p:cNvGrpSpPr/>
            <p:nvPr/>
          </p:nvGrpSpPr>
          <p:grpSpPr>
            <a:xfrm>
              <a:off x="-2189039" y="3036250"/>
              <a:ext cx="51722" cy="51815"/>
              <a:chOff x="-2189039" y="3036250"/>
              <a:chExt cx="51722" cy="51815"/>
            </a:xfrm>
          </p:grpSpPr>
          <p:sp>
            <p:nvSpPr>
              <p:cNvPr id="36056" name="Freeform 1839">
                <a:extLst>
                  <a:ext uri="{FF2B5EF4-FFF2-40B4-BE49-F238E27FC236}">
                    <a16:creationId xmlns:a16="http://schemas.microsoft.com/office/drawing/2014/main" id="{EF1106C1-1E31-1FD8-D10F-AFD5B21C0C5E}"/>
                  </a:ext>
                </a:extLst>
              </p:cNvPr>
              <p:cNvSpPr/>
              <p:nvPr/>
            </p:nvSpPr>
            <p:spPr>
              <a:xfrm>
                <a:off x="-218903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57" name="Freeform 1840">
                <a:extLst>
                  <a:ext uri="{FF2B5EF4-FFF2-40B4-BE49-F238E27FC236}">
                    <a16:creationId xmlns:a16="http://schemas.microsoft.com/office/drawing/2014/main" id="{C0B365B4-EED5-533E-F142-C17C4C32202B}"/>
                  </a:ext>
                </a:extLst>
              </p:cNvPr>
              <p:cNvSpPr/>
              <p:nvPr/>
            </p:nvSpPr>
            <p:spPr>
              <a:xfrm>
                <a:off x="-216317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79" name="Graphic 45">
              <a:extLst>
                <a:ext uri="{FF2B5EF4-FFF2-40B4-BE49-F238E27FC236}">
                  <a16:creationId xmlns:a16="http://schemas.microsoft.com/office/drawing/2014/main" id="{482D906D-E548-8D75-5F2B-6AD137C1ABAD}"/>
                </a:ext>
              </a:extLst>
            </p:cNvPr>
            <p:cNvGrpSpPr/>
            <p:nvPr/>
          </p:nvGrpSpPr>
          <p:grpSpPr>
            <a:xfrm>
              <a:off x="-2210147" y="3036250"/>
              <a:ext cx="51722" cy="51815"/>
              <a:chOff x="-2210147" y="3036250"/>
              <a:chExt cx="51722" cy="51815"/>
            </a:xfrm>
          </p:grpSpPr>
          <p:sp>
            <p:nvSpPr>
              <p:cNvPr id="36054" name="Freeform 1842">
                <a:extLst>
                  <a:ext uri="{FF2B5EF4-FFF2-40B4-BE49-F238E27FC236}">
                    <a16:creationId xmlns:a16="http://schemas.microsoft.com/office/drawing/2014/main" id="{D416EB37-A25E-FAB9-F237-987C3C6780F2}"/>
                  </a:ext>
                </a:extLst>
              </p:cNvPr>
              <p:cNvSpPr/>
              <p:nvPr/>
            </p:nvSpPr>
            <p:spPr>
              <a:xfrm>
                <a:off x="-221014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55" name="Freeform 1843">
                <a:extLst>
                  <a:ext uri="{FF2B5EF4-FFF2-40B4-BE49-F238E27FC236}">
                    <a16:creationId xmlns:a16="http://schemas.microsoft.com/office/drawing/2014/main" id="{F435F810-1F49-4CCD-1EA7-7FC5CFB1F78F}"/>
                  </a:ext>
                </a:extLst>
              </p:cNvPr>
              <p:cNvSpPr/>
              <p:nvPr/>
            </p:nvSpPr>
            <p:spPr>
              <a:xfrm>
                <a:off x="-218428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0" name="Graphic 45">
              <a:extLst>
                <a:ext uri="{FF2B5EF4-FFF2-40B4-BE49-F238E27FC236}">
                  <a16:creationId xmlns:a16="http://schemas.microsoft.com/office/drawing/2014/main" id="{EEE16C0C-E031-37B0-4934-364E3C493A9B}"/>
                </a:ext>
              </a:extLst>
            </p:cNvPr>
            <p:cNvGrpSpPr/>
            <p:nvPr/>
          </p:nvGrpSpPr>
          <p:grpSpPr>
            <a:xfrm>
              <a:off x="-2219750" y="3036250"/>
              <a:ext cx="51818" cy="51815"/>
              <a:chOff x="-2219750" y="3036250"/>
              <a:chExt cx="51818" cy="51815"/>
            </a:xfrm>
          </p:grpSpPr>
          <p:sp>
            <p:nvSpPr>
              <p:cNvPr id="36052" name="Freeform 1845">
                <a:extLst>
                  <a:ext uri="{FF2B5EF4-FFF2-40B4-BE49-F238E27FC236}">
                    <a16:creationId xmlns:a16="http://schemas.microsoft.com/office/drawing/2014/main" id="{FA357AB6-C89C-5FC4-D090-BDB044FA36C7}"/>
                  </a:ext>
                </a:extLst>
              </p:cNvPr>
              <p:cNvSpPr/>
              <p:nvPr/>
            </p:nvSpPr>
            <p:spPr>
              <a:xfrm>
                <a:off x="-2219750"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53" name="Freeform 1846">
                <a:extLst>
                  <a:ext uri="{FF2B5EF4-FFF2-40B4-BE49-F238E27FC236}">
                    <a16:creationId xmlns:a16="http://schemas.microsoft.com/office/drawing/2014/main" id="{F32CB755-6806-01DF-40C5-A7C02279C152}"/>
                  </a:ext>
                </a:extLst>
              </p:cNvPr>
              <p:cNvSpPr/>
              <p:nvPr/>
            </p:nvSpPr>
            <p:spPr>
              <a:xfrm>
                <a:off x="-219379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1" name="Graphic 45">
              <a:extLst>
                <a:ext uri="{FF2B5EF4-FFF2-40B4-BE49-F238E27FC236}">
                  <a16:creationId xmlns:a16="http://schemas.microsoft.com/office/drawing/2014/main" id="{4E8933E5-CBAD-DC7E-44CD-959993C5BAF8}"/>
                </a:ext>
              </a:extLst>
            </p:cNvPr>
            <p:cNvGrpSpPr/>
            <p:nvPr/>
          </p:nvGrpSpPr>
          <p:grpSpPr>
            <a:xfrm>
              <a:off x="-2224123" y="3036250"/>
              <a:ext cx="51722" cy="51815"/>
              <a:chOff x="-2224123" y="3036250"/>
              <a:chExt cx="51722" cy="51815"/>
            </a:xfrm>
          </p:grpSpPr>
          <p:sp>
            <p:nvSpPr>
              <p:cNvPr id="36050" name="Freeform 1848">
                <a:extLst>
                  <a:ext uri="{FF2B5EF4-FFF2-40B4-BE49-F238E27FC236}">
                    <a16:creationId xmlns:a16="http://schemas.microsoft.com/office/drawing/2014/main" id="{292992FD-604C-1EAB-8C20-ED5CC676C30C}"/>
                  </a:ext>
                </a:extLst>
              </p:cNvPr>
              <p:cNvSpPr/>
              <p:nvPr/>
            </p:nvSpPr>
            <p:spPr>
              <a:xfrm>
                <a:off x="-222412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51" name="Freeform 1849">
                <a:extLst>
                  <a:ext uri="{FF2B5EF4-FFF2-40B4-BE49-F238E27FC236}">
                    <a16:creationId xmlns:a16="http://schemas.microsoft.com/office/drawing/2014/main" id="{CBE9A2C4-D9C6-8E23-6CBF-78F7095828C6}"/>
                  </a:ext>
                </a:extLst>
              </p:cNvPr>
              <p:cNvSpPr/>
              <p:nvPr/>
            </p:nvSpPr>
            <p:spPr>
              <a:xfrm>
                <a:off x="-219826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2" name="Graphic 45">
              <a:extLst>
                <a:ext uri="{FF2B5EF4-FFF2-40B4-BE49-F238E27FC236}">
                  <a16:creationId xmlns:a16="http://schemas.microsoft.com/office/drawing/2014/main" id="{99CF51BF-A1AF-6383-3217-A6D7FDB7C324}"/>
                </a:ext>
              </a:extLst>
            </p:cNvPr>
            <p:cNvGrpSpPr/>
            <p:nvPr/>
          </p:nvGrpSpPr>
          <p:grpSpPr>
            <a:xfrm>
              <a:off x="-2228117" y="3036250"/>
              <a:ext cx="51722" cy="51815"/>
              <a:chOff x="-2228117" y="3036250"/>
              <a:chExt cx="51722" cy="51815"/>
            </a:xfrm>
          </p:grpSpPr>
          <p:sp>
            <p:nvSpPr>
              <p:cNvPr id="36048" name="Freeform 1851">
                <a:extLst>
                  <a:ext uri="{FF2B5EF4-FFF2-40B4-BE49-F238E27FC236}">
                    <a16:creationId xmlns:a16="http://schemas.microsoft.com/office/drawing/2014/main" id="{F433B4E4-3DAF-CF30-793B-076F5E9646F9}"/>
                  </a:ext>
                </a:extLst>
              </p:cNvPr>
              <p:cNvSpPr/>
              <p:nvPr/>
            </p:nvSpPr>
            <p:spPr>
              <a:xfrm>
                <a:off x="-222811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49" name="Freeform 1852">
                <a:extLst>
                  <a:ext uri="{FF2B5EF4-FFF2-40B4-BE49-F238E27FC236}">
                    <a16:creationId xmlns:a16="http://schemas.microsoft.com/office/drawing/2014/main" id="{796DE0FC-81AC-9D80-E4D7-F1C0DC4833BC}"/>
                  </a:ext>
                </a:extLst>
              </p:cNvPr>
              <p:cNvSpPr/>
              <p:nvPr/>
            </p:nvSpPr>
            <p:spPr>
              <a:xfrm>
                <a:off x="-220225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3" name="Graphic 45">
              <a:extLst>
                <a:ext uri="{FF2B5EF4-FFF2-40B4-BE49-F238E27FC236}">
                  <a16:creationId xmlns:a16="http://schemas.microsoft.com/office/drawing/2014/main" id="{03289293-56CE-2891-C1B1-C652D1BBB640}"/>
                </a:ext>
              </a:extLst>
            </p:cNvPr>
            <p:cNvGrpSpPr/>
            <p:nvPr/>
          </p:nvGrpSpPr>
          <p:grpSpPr>
            <a:xfrm>
              <a:off x="-2230874" y="3036250"/>
              <a:ext cx="51722" cy="51815"/>
              <a:chOff x="-2230874" y="3036250"/>
              <a:chExt cx="51722" cy="51815"/>
            </a:xfrm>
          </p:grpSpPr>
          <p:sp>
            <p:nvSpPr>
              <p:cNvPr id="36046" name="Freeform 1854">
                <a:extLst>
                  <a:ext uri="{FF2B5EF4-FFF2-40B4-BE49-F238E27FC236}">
                    <a16:creationId xmlns:a16="http://schemas.microsoft.com/office/drawing/2014/main" id="{3EAD2464-1C11-E4C5-4760-3976EBC7BF01}"/>
                  </a:ext>
                </a:extLst>
              </p:cNvPr>
              <p:cNvSpPr/>
              <p:nvPr/>
            </p:nvSpPr>
            <p:spPr>
              <a:xfrm>
                <a:off x="-223087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47" name="Freeform 1855">
                <a:extLst>
                  <a:ext uri="{FF2B5EF4-FFF2-40B4-BE49-F238E27FC236}">
                    <a16:creationId xmlns:a16="http://schemas.microsoft.com/office/drawing/2014/main" id="{FB780DD8-260E-97E5-E960-D9ED234D3D0C}"/>
                  </a:ext>
                </a:extLst>
              </p:cNvPr>
              <p:cNvSpPr/>
              <p:nvPr/>
            </p:nvSpPr>
            <p:spPr>
              <a:xfrm>
                <a:off x="-220501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4" name="Graphic 45">
              <a:extLst>
                <a:ext uri="{FF2B5EF4-FFF2-40B4-BE49-F238E27FC236}">
                  <a16:creationId xmlns:a16="http://schemas.microsoft.com/office/drawing/2014/main" id="{1DB60DB4-EFFD-0692-8839-DACEC7CE77A6}"/>
                </a:ext>
              </a:extLst>
            </p:cNvPr>
            <p:cNvGrpSpPr/>
            <p:nvPr/>
          </p:nvGrpSpPr>
          <p:grpSpPr>
            <a:xfrm>
              <a:off x="-2246086" y="3036250"/>
              <a:ext cx="51722" cy="51815"/>
              <a:chOff x="-2246086" y="3036250"/>
              <a:chExt cx="51722" cy="51815"/>
            </a:xfrm>
          </p:grpSpPr>
          <p:sp>
            <p:nvSpPr>
              <p:cNvPr id="36044" name="Freeform 1857">
                <a:extLst>
                  <a:ext uri="{FF2B5EF4-FFF2-40B4-BE49-F238E27FC236}">
                    <a16:creationId xmlns:a16="http://schemas.microsoft.com/office/drawing/2014/main" id="{7B44E98E-952F-FA0A-F05D-A262D15D06DD}"/>
                  </a:ext>
                </a:extLst>
              </p:cNvPr>
              <p:cNvSpPr/>
              <p:nvPr/>
            </p:nvSpPr>
            <p:spPr>
              <a:xfrm>
                <a:off x="-224608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45" name="Freeform 1858">
                <a:extLst>
                  <a:ext uri="{FF2B5EF4-FFF2-40B4-BE49-F238E27FC236}">
                    <a16:creationId xmlns:a16="http://schemas.microsoft.com/office/drawing/2014/main" id="{57DDD5EB-56A1-1E39-B3CC-2568AEA669D0}"/>
                  </a:ext>
                </a:extLst>
              </p:cNvPr>
              <p:cNvSpPr/>
              <p:nvPr/>
            </p:nvSpPr>
            <p:spPr>
              <a:xfrm>
                <a:off x="-222022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5" name="Graphic 45">
              <a:extLst>
                <a:ext uri="{FF2B5EF4-FFF2-40B4-BE49-F238E27FC236}">
                  <a16:creationId xmlns:a16="http://schemas.microsoft.com/office/drawing/2014/main" id="{F7213BEA-4947-AC3A-3A5E-31A5A71FA9F6}"/>
                </a:ext>
              </a:extLst>
            </p:cNvPr>
            <p:cNvGrpSpPr/>
            <p:nvPr/>
          </p:nvGrpSpPr>
          <p:grpSpPr>
            <a:xfrm>
              <a:off x="-2256735" y="3036250"/>
              <a:ext cx="51722" cy="51815"/>
              <a:chOff x="-2256735" y="3036250"/>
              <a:chExt cx="51722" cy="51815"/>
            </a:xfrm>
          </p:grpSpPr>
          <p:sp>
            <p:nvSpPr>
              <p:cNvPr id="36042" name="Freeform 1860">
                <a:extLst>
                  <a:ext uri="{FF2B5EF4-FFF2-40B4-BE49-F238E27FC236}">
                    <a16:creationId xmlns:a16="http://schemas.microsoft.com/office/drawing/2014/main" id="{700D7608-FE69-96DD-0AE5-0AC2910C1086}"/>
                  </a:ext>
                </a:extLst>
              </p:cNvPr>
              <p:cNvSpPr/>
              <p:nvPr/>
            </p:nvSpPr>
            <p:spPr>
              <a:xfrm>
                <a:off x="-225673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43" name="Freeform 1861">
                <a:extLst>
                  <a:ext uri="{FF2B5EF4-FFF2-40B4-BE49-F238E27FC236}">
                    <a16:creationId xmlns:a16="http://schemas.microsoft.com/office/drawing/2014/main" id="{41A743F6-EB8C-A278-6FFC-D1B815CD9EE8}"/>
                  </a:ext>
                </a:extLst>
              </p:cNvPr>
              <p:cNvSpPr/>
              <p:nvPr/>
            </p:nvSpPr>
            <p:spPr>
              <a:xfrm>
                <a:off x="-223087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6" name="Graphic 45">
              <a:extLst>
                <a:ext uri="{FF2B5EF4-FFF2-40B4-BE49-F238E27FC236}">
                  <a16:creationId xmlns:a16="http://schemas.microsoft.com/office/drawing/2014/main" id="{8BEB3AEF-653F-4DE9-BA61-C71A8020D691}"/>
                </a:ext>
              </a:extLst>
            </p:cNvPr>
            <p:cNvGrpSpPr/>
            <p:nvPr/>
          </p:nvGrpSpPr>
          <p:grpSpPr>
            <a:xfrm>
              <a:off x="-2277367" y="3036250"/>
              <a:ext cx="51722" cy="51815"/>
              <a:chOff x="-2277367" y="3036250"/>
              <a:chExt cx="51722" cy="51815"/>
            </a:xfrm>
          </p:grpSpPr>
          <p:sp>
            <p:nvSpPr>
              <p:cNvPr id="36040" name="Freeform 1863">
                <a:extLst>
                  <a:ext uri="{FF2B5EF4-FFF2-40B4-BE49-F238E27FC236}">
                    <a16:creationId xmlns:a16="http://schemas.microsoft.com/office/drawing/2014/main" id="{B8B008AA-0AEF-CF59-6B7E-B5C1F13231FF}"/>
                  </a:ext>
                </a:extLst>
              </p:cNvPr>
              <p:cNvSpPr/>
              <p:nvPr/>
            </p:nvSpPr>
            <p:spPr>
              <a:xfrm>
                <a:off x="-227736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41" name="Freeform 1864">
                <a:extLst>
                  <a:ext uri="{FF2B5EF4-FFF2-40B4-BE49-F238E27FC236}">
                    <a16:creationId xmlns:a16="http://schemas.microsoft.com/office/drawing/2014/main" id="{79BFF16F-DD21-237A-EC0B-B21CA11662BC}"/>
                  </a:ext>
                </a:extLst>
              </p:cNvPr>
              <p:cNvSpPr/>
              <p:nvPr/>
            </p:nvSpPr>
            <p:spPr>
              <a:xfrm>
                <a:off x="-225150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7" name="Graphic 45">
              <a:extLst>
                <a:ext uri="{FF2B5EF4-FFF2-40B4-BE49-F238E27FC236}">
                  <a16:creationId xmlns:a16="http://schemas.microsoft.com/office/drawing/2014/main" id="{DFBA5C51-D0FD-D550-2404-5768F7A249C1}"/>
                </a:ext>
              </a:extLst>
            </p:cNvPr>
            <p:cNvGrpSpPr/>
            <p:nvPr/>
          </p:nvGrpSpPr>
          <p:grpSpPr>
            <a:xfrm>
              <a:off x="-2303704" y="3036250"/>
              <a:ext cx="51818" cy="51815"/>
              <a:chOff x="-2303704" y="3036250"/>
              <a:chExt cx="51818" cy="51815"/>
            </a:xfrm>
          </p:grpSpPr>
          <p:sp>
            <p:nvSpPr>
              <p:cNvPr id="36038" name="Freeform 1866">
                <a:extLst>
                  <a:ext uri="{FF2B5EF4-FFF2-40B4-BE49-F238E27FC236}">
                    <a16:creationId xmlns:a16="http://schemas.microsoft.com/office/drawing/2014/main" id="{B5AC07E9-BCE5-85DF-B4EF-39B5EBEC11CA}"/>
                  </a:ext>
                </a:extLst>
              </p:cNvPr>
              <p:cNvSpPr/>
              <p:nvPr/>
            </p:nvSpPr>
            <p:spPr>
              <a:xfrm>
                <a:off x="-2303704"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39" name="Freeform 1867">
                <a:extLst>
                  <a:ext uri="{FF2B5EF4-FFF2-40B4-BE49-F238E27FC236}">
                    <a16:creationId xmlns:a16="http://schemas.microsoft.com/office/drawing/2014/main" id="{88558BC7-68FB-F0CD-34A3-CDCCA8556103}"/>
                  </a:ext>
                </a:extLst>
              </p:cNvPr>
              <p:cNvSpPr/>
              <p:nvPr/>
            </p:nvSpPr>
            <p:spPr>
              <a:xfrm>
                <a:off x="-227774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8" name="Graphic 45">
              <a:extLst>
                <a:ext uri="{FF2B5EF4-FFF2-40B4-BE49-F238E27FC236}">
                  <a16:creationId xmlns:a16="http://schemas.microsoft.com/office/drawing/2014/main" id="{8CE1EF22-039A-9C2F-CAEC-08ED4D11AD01}"/>
                </a:ext>
              </a:extLst>
            </p:cNvPr>
            <p:cNvGrpSpPr/>
            <p:nvPr/>
          </p:nvGrpSpPr>
          <p:grpSpPr>
            <a:xfrm>
              <a:off x="-2313878" y="3036250"/>
              <a:ext cx="51722" cy="51815"/>
              <a:chOff x="-2313878" y="3036250"/>
              <a:chExt cx="51722" cy="51815"/>
            </a:xfrm>
          </p:grpSpPr>
          <p:sp>
            <p:nvSpPr>
              <p:cNvPr id="36036" name="Freeform 1869">
                <a:extLst>
                  <a:ext uri="{FF2B5EF4-FFF2-40B4-BE49-F238E27FC236}">
                    <a16:creationId xmlns:a16="http://schemas.microsoft.com/office/drawing/2014/main" id="{4EFB7ACC-1349-5FE9-98A5-D9D94368EEA9}"/>
                  </a:ext>
                </a:extLst>
              </p:cNvPr>
              <p:cNvSpPr/>
              <p:nvPr/>
            </p:nvSpPr>
            <p:spPr>
              <a:xfrm>
                <a:off x="-231387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37" name="Freeform 1870">
                <a:extLst>
                  <a:ext uri="{FF2B5EF4-FFF2-40B4-BE49-F238E27FC236}">
                    <a16:creationId xmlns:a16="http://schemas.microsoft.com/office/drawing/2014/main" id="{E33E08B0-2F49-6E33-B878-C7C8EB80EB90}"/>
                  </a:ext>
                </a:extLst>
              </p:cNvPr>
              <p:cNvSpPr/>
              <p:nvPr/>
            </p:nvSpPr>
            <p:spPr>
              <a:xfrm>
                <a:off x="-228801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89" name="Graphic 45">
              <a:extLst>
                <a:ext uri="{FF2B5EF4-FFF2-40B4-BE49-F238E27FC236}">
                  <a16:creationId xmlns:a16="http://schemas.microsoft.com/office/drawing/2014/main" id="{F9490B9F-CA83-36A5-31F1-5D1CDB85BCEE}"/>
                </a:ext>
              </a:extLst>
            </p:cNvPr>
            <p:cNvGrpSpPr/>
            <p:nvPr/>
          </p:nvGrpSpPr>
          <p:grpSpPr>
            <a:xfrm>
              <a:off x="-2344874" y="3036250"/>
              <a:ext cx="51722" cy="51815"/>
              <a:chOff x="-2344874" y="3036250"/>
              <a:chExt cx="51722" cy="51815"/>
            </a:xfrm>
          </p:grpSpPr>
          <p:sp>
            <p:nvSpPr>
              <p:cNvPr id="36034" name="Freeform 1872">
                <a:extLst>
                  <a:ext uri="{FF2B5EF4-FFF2-40B4-BE49-F238E27FC236}">
                    <a16:creationId xmlns:a16="http://schemas.microsoft.com/office/drawing/2014/main" id="{7185ABB1-8391-6A8F-8FD0-00DE76733B45}"/>
                  </a:ext>
                </a:extLst>
              </p:cNvPr>
              <p:cNvSpPr/>
              <p:nvPr/>
            </p:nvSpPr>
            <p:spPr>
              <a:xfrm>
                <a:off x="-2344874"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35" name="Freeform 1873">
                <a:extLst>
                  <a:ext uri="{FF2B5EF4-FFF2-40B4-BE49-F238E27FC236}">
                    <a16:creationId xmlns:a16="http://schemas.microsoft.com/office/drawing/2014/main" id="{59CC73DC-62C7-8BAF-E436-445528C6336C}"/>
                  </a:ext>
                </a:extLst>
              </p:cNvPr>
              <p:cNvSpPr/>
              <p:nvPr/>
            </p:nvSpPr>
            <p:spPr>
              <a:xfrm>
                <a:off x="-231901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0" name="Graphic 45">
              <a:extLst>
                <a:ext uri="{FF2B5EF4-FFF2-40B4-BE49-F238E27FC236}">
                  <a16:creationId xmlns:a16="http://schemas.microsoft.com/office/drawing/2014/main" id="{47661EE2-5915-5A4E-A4BA-9936A3D7B1C5}"/>
                </a:ext>
              </a:extLst>
            </p:cNvPr>
            <p:cNvGrpSpPr/>
            <p:nvPr/>
          </p:nvGrpSpPr>
          <p:grpSpPr>
            <a:xfrm>
              <a:off x="-2349437" y="3036250"/>
              <a:ext cx="51818" cy="51815"/>
              <a:chOff x="-2349437" y="3036250"/>
              <a:chExt cx="51818" cy="51815"/>
            </a:xfrm>
          </p:grpSpPr>
          <p:sp>
            <p:nvSpPr>
              <p:cNvPr id="36032" name="Freeform 1875">
                <a:extLst>
                  <a:ext uri="{FF2B5EF4-FFF2-40B4-BE49-F238E27FC236}">
                    <a16:creationId xmlns:a16="http://schemas.microsoft.com/office/drawing/2014/main" id="{5949C899-D556-B245-2ACA-AA8A8B1F8BCF}"/>
                  </a:ext>
                </a:extLst>
              </p:cNvPr>
              <p:cNvSpPr/>
              <p:nvPr/>
            </p:nvSpPr>
            <p:spPr>
              <a:xfrm>
                <a:off x="-2349437"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33" name="Freeform 1876">
                <a:extLst>
                  <a:ext uri="{FF2B5EF4-FFF2-40B4-BE49-F238E27FC236}">
                    <a16:creationId xmlns:a16="http://schemas.microsoft.com/office/drawing/2014/main" id="{5A38790B-94BE-C80A-F62A-76935101D1E9}"/>
                  </a:ext>
                </a:extLst>
              </p:cNvPr>
              <p:cNvSpPr/>
              <p:nvPr/>
            </p:nvSpPr>
            <p:spPr>
              <a:xfrm>
                <a:off x="-232357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1" name="Graphic 45">
              <a:extLst>
                <a:ext uri="{FF2B5EF4-FFF2-40B4-BE49-F238E27FC236}">
                  <a16:creationId xmlns:a16="http://schemas.microsoft.com/office/drawing/2014/main" id="{4F78FAF9-42D6-D044-EFA3-9D3B00C25C6E}"/>
                </a:ext>
              </a:extLst>
            </p:cNvPr>
            <p:cNvGrpSpPr/>
            <p:nvPr/>
          </p:nvGrpSpPr>
          <p:grpSpPr>
            <a:xfrm>
              <a:off x="-2358945" y="3036250"/>
              <a:ext cx="51722" cy="51815"/>
              <a:chOff x="-2358945" y="3036250"/>
              <a:chExt cx="51722" cy="51815"/>
            </a:xfrm>
          </p:grpSpPr>
          <p:sp>
            <p:nvSpPr>
              <p:cNvPr id="36030" name="Freeform 1878">
                <a:extLst>
                  <a:ext uri="{FF2B5EF4-FFF2-40B4-BE49-F238E27FC236}">
                    <a16:creationId xmlns:a16="http://schemas.microsoft.com/office/drawing/2014/main" id="{AAC4829D-7EFE-B5E1-F8E2-EC134C4326FE}"/>
                  </a:ext>
                </a:extLst>
              </p:cNvPr>
              <p:cNvSpPr/>
              <p:nvPr/>
            </p:nvSpPr>
            <p:spPr>
              <a:xfrm>
                <a:off x="-235894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31" name="Freeform 1879">
                <a:extLst>
                  <a:ext uri="{FF2B5EF4-FFF2-40B4-BE49-F238E27FC236}">
                    <a16:creationId xmlns:a16="http://schemas.microsoft.com/office/drawing/2014/main" id="{1936533C-5E45-3660-C53C-24D491868C41}"/>
                  </a:ext>
                </a:extLst>
              </p:cNvPr>
              <p:cNvSpPr/>
              <p:nvPr/>
            </p:nvSpPr>
            <p:spPr>
              <a:xfrm>
                <a:off x="-233308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2" name="Graphic 45">
              <a:extLst>
                <a:ext uri="{FF2B5EF4-FFF2-40B4-BE49-F238E27FC236}">
                  <a16:creationId xmlns:a16="http://schemas.microsoft.com/office/drawing/2014/main" id="{3E37352C-1183-B44E-6BC9-77EAAFB7D56C}"/>
                </a:ext>
              </a:extLst>
            </p:cNvPr>
            <p:cNvGrpSpPr/>
            <p:nvPr/>
          </p:nvGrpSpPr>
          <p:grpSpPr>
            <a:xfrm>
              <a:off x="-2368453" y="3036250"/>
              <a:ext cx="51722" cy="51815"/>
              <a:chOff x="-2368453" y="3036250"/>
              <a:chExt cx="51722" cy="51815"/>
            </a:xfrm>
          </p:grpSpPr>
          <p:sp>
            <p:nvSpPr>
              <p:cNvPr id="36028" name="Freeform 1881">
                <a:extLst>
                  <a:ext uri="{FF2B5EF4-FFF2-40B4-BE49-F238E27FC236}">
                    <a16:creationId xmlns:a16="http://schemas.microsoft.com/office/drawing/2014/main" id="{B1DF67F7-3DF4-AF8F-00F7-29643B2B5EB0}"/>
                  </a:ext>
                </a:extLst>
              </p:cNvPr>
              <p:cNvSpPr/>
              <p:nvPr/>
            </p:nvSpPr>
            <p:spPr>
              <a:xfrm>
                <a:off x="-23684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29" name="Freeform 1882">
                <a:extLst>
                  <a:ext uri="{FF2B5EF4-FFF2-40B4-BE49-F238E27FC236}">
                    <a16:creationId xmlns:a16="http://schemas.microsoft.com/office/drawing/2014/main" id="{C31A4196-76E6-3217-8204-B14681959695}"/>
                  </a:ext>
                </a:extLst>
              </p:cNvPr>
              <p:cNvSpPr/>
              <p:nvPr/>
            </p:nvSpPr>
            <p:spPr>
              <a:xfrm>
                <a:off x="-234259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3" name="Graphic 45">
              <a:extLst>
                <a:ext uri="{FF2B5EF4-FFF2-40B4-BE49-F238E27FC236}">
                  <a16:creationId xmlns:a16="http://schemas.microsoft.com/office/drawing/2014/main" id="{42BFF3F3-FF49-12D6-44CD-DEEFCC7A59E7}"/>
                </a:ext>
              </a:extLst>
            </p:cNvPr>
            <p:cNvGrpSpPr/>
            <p:nvPr/>
          </p:nvGrpSpPr>
          <p:grpSpPr>
            <a:xfrm>
              <a:off x="-2377961" y="3036250"/>
              <a:ext cx="51722" cy="51815"/>
              <a:chOff x="-2377961" y="3036250"/>
              <a:chExt cx="51722" cy="51815"/>
            </a:xfrm>
          </p:grpSpPr>
          <p:sp>
            <p:nvSpPr>
              <p:cNvPr id="36026" name="Freeform 1884">
                <a:extLst>
                  <a:ext uri="{FF2B5EF4-FFF2-40B4-BE49-F238E27FC236}">
                    <a16:creationId xmlns:a16="http://schemas.microsoft.com/office/drawing/2014/main" id="{AB9329A9-A6DB-91AD-BA68-0036C0E24A4E}"/>
                  </a:ext>
                </a:extLst>
              </p:cNvPr>
              <p:cNvSpPr/>
              <p:nvPr/>
            </p:nvSpPr>
            <p:spPr>
              <a:xfrm>
                <a:off x="-237796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27" name="Freeform 1885">
                <a:extLst>
                  <a:ext uri="{FF2B5EF4-FFF2-40B4-BE49-F238E27FC236}">
                    <a16:creationId xmlns:a16="http://schemas.microsoft.com/office/drawing/2014/main" id="{73868FFA-ABA5-5681-1D95-D43B69F46BAB}"/>
                  </a:ext>
                </a:extLst>
              </p:cNvPr>
              <p:cNvSpPr/>
              <p:nvPr/>
            </p:nvSpPr>
            <p:spPr>
              <a:xfrm>
                <a:off x="-235210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4" name="Graphic 45">
              <a:extLst>
                <a:ext uri="{FF2B5EF4-FFF2-40B4-BE49-F238E27FC236}">
                  <a16:creationId xmlns:a16="http://schemas.microsoft.com/office/drawing/2014/main" id="{163E6E47-6930-F237-57E8-9E605B780D75}"/>
                </a:ext>
              </a:extLst>
            </p:cNvPr>
            <p:cNvGrpSpPr/>
            <p:nvPr/>
          </p:nvGrpSpPr>
          <p:grpSpPr>
            <a:xfrm>
              <a:off x="-2354191" y="3036250"/>
              <a:ext cx="51722" cy="51815"/>
              <a:chOff x="-2354191" y="3036250"/>
              <a:chExt cx="51722" cy="51815"/>
            </a:xfrm>
          </p:grpSpPr>
          <p:sp>
            <p:nvSpPr>
              <p:cNvPr id="36024" name="Freeform 1887">
                <a:extLst>
                  <a:ext uri="{FF2B5EF4-FFF2-40B4-BE49-F238E27FC236}">
                    <a16:creationId xmlns:a16="http://schemas.microsoft.com/office/drawing/2014/main" id="{E715862A-24E1-8776-42C9-AA50BDB62B45}"/>
                  </a:ext>
                </a:extLst>
              </p:cNvPr>
              <p:cNvSpPr/>
              <p:nvPr/>
            </p:nvSpPr>
            <p:spPr>
              <a:xfrm>
                <a:off x="-2354191"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25" name="Freeform 1888">
                <a:extLst>
                  <a:ext uri="{FF2B5EF4-FFF2-40B4-BE49-F238E27FC236}">
                    <a16:creationId xmlns:a16="http://schemas.microsoft.com/office/drawing/2014/main" id="{3F48EF0B-91E3-D46D-521E-0BC69E42F660}"/>
                  </a:ext>
                </a:extLst>
              </p:cNvPr>
              <p:cNvSpPr/>
              <p:nvPr/>
            </p:nvSpPr>
            <p:spPr>
              <a:xfrm>
                <a:off x="-232833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5" name="Graphic 45">
              <a:extLst>
                <a:ext uri="{FF2B5EF4-FFF2-40B4-BE49-F238E27FC236}">
                  <a16:creationId xmlns:a16="http://schemas.microsoft.com/office/drawing/2014/main" id="{7AF586BA-2853-B909-2D33-64B70836DE52}"/>
                </a:ext>
              </a:extLst>
            </p:cNvPr>
            <p:cNvGrpSpPr/>
            <p:nvPr/>
          </p:nvGrpSpPr>
          <p:grpSpPr>
            <a:xfrm>
              <a:off x="-2363699" y="3036250"/>
              <a:ext cx="51722" cy="51815"/>
              <a:chOff x="-2363699" y="3036250"/>
              <a:chExt cx="51722" cy="51815"/>
            </a:xfrm>
          </p:grpSpPr>
          <p:sp>
            <p:nvSpPr>
              <p:cNvPr id="36022" name="Freeform 1890">
                <a:extLst>
                  <a:ext uri="{FF2B5EF4-FFF2-40B4-BE49-F238E27FC236}">
                    <a16:creationId xmlns:a16="http://schemas.microsoft.com/office/drawing/2014/main" id="{C1C9E15F-61FE-FE3B-2BD5-1FE24F2DF8BF}"/>
                  </a:ext>
                </a:extLst>
              </p:cNvPr>
              <p:cNvSpPr/>
              <p:nvPr/>
            </p:nvSpPr>
            <p:spPr>
              <a:xfrm>
                <a:off x="-23636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23" name="Freeform 1891">
                <a:extLst>
                  <a:ext uri="{FF2B5EF4-FFF2-40B4-BE49-F238E27FC236}">
                    <a16:creationId xmlns:a16="http://schemas.microsoft.com/office/drawing/2014/main" id="{A58F0692-CF21-81DB-3011-D9FCFE84A494}"/>
                  </a:ext>
                </a:extLst>
              </p:cNvPr>
              <p:cNvSpPr/>
              <p:nvPr/>
            </p:nvSpPr>
            <p:spPr>
              <a:xfrm>
                <a:off x="-233783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6" name="Graphic 45">
              <a:extLst>
                <a:ext uri="{FF2B5EF4-FFF2-40B4-BE49-F238E27FC236}">
                  <a16:creationId xmlns:a16="http://schemas.microsoft.com/office/drawing/2014/main" id="{2EC0AF65-8B30-3982-EDAB-355805E73CC0}"/>
                </a:ext>
              </a:extLst>
            </p:cNvPr>
            <p:cNvGrpSpPr/>
            <p:nvPr/>
          </p:nvGrpSpPr>
          <p:grpSpPr>
            <a:xfrm>
              <a:off x="-2373207" y="3036250"/>
              <a:ext cx="51722" cy="51815"/>
              <a:chOff x="-2373207" y="3036250"/>
              <a:chExt cx="51722" cy="51815"/>
            </a:xfrm>
          </p:grpSpPr>
          <p:sp>
            <p:nvSpPr>
              <p:cNvPr id="36020" name="Freeform 1893">
                <a:extLst>
                  <a:ext uri="{FF2B5EF4-FFF2-40B4-BE49-F238E27FC236}">
                    <a16:creationId xmlns:a16="http://schemas.microsoft.com/office/drawing/2014/main" id="{B3C0125A-D829-8B58-6DBE-6E554AC149FA}"/>
                  </a:ext>
                </a:extLst>
              </p:cNvPr>
              <p:cNvSpPr/>
              <p:nvPr/>
            </p:nvSpPr>
            <p:spPr>
              <a:xfrm>
                <a:off x="-237320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21" name="Freeform 1894">
                <a:extLst>
                  <a:ext uri="{FF2B5EF4-FFF2-40B4-BE49-F238E27FC236}">
                    <a16:creationId xmlns:a16="http://schemas.microsoft.com/office/drawing/2014/main" id="{714159DE-D4B8-99F6-982E-554A2C2C0924}"/>
                  </a:ext>
                </a:extLst>
              </p:cNvPr>
              <p:cNvSpPr/>
              <p:nvPr/>
            </p:nvSpPr>
            <p:spPr>
              <a:xfrm>
                <a:off x="-234734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7" name="Graphic 45">
              <a:extLst>
                <a:ext uri="{FF2B5EF4-FFF2-40B4-BE49-F238E27FC236}">
                  <a16:creationId xmlns:a16="http://schemas.microsoft.com/office/drawing/2014/main" id="{616DD44E-572E-B4F4-6DE9-6269C2166868}"/>
                </a:ext>
              </a:extLst>
            </p:cNvPr>
            <p:cNvGrpSpPr/>
            <p:nvPr/>
          </p:nvGrpSpPr>
          <p:grpSpPr>
            <a:xfrm>
              <a:off x="-2382715" y="3036250"/>
              <a:ext cx="51722" cy="51815"/>
              <a:chOff x="-2382715" y="3036250"/>
              <a:chExt cx="51722" cy="51815"/>
            </a:xfrm>
          </p:grpSpPr>
          <p:sp>
            <p:nvSpPr>
              <p:cNvPr id="36018" name="Freeform 1896">
                <a:extLst>
                  <a:ext uri="{FF2B5EF4-FFF2-40B4-BE49-F238E27FC236}">
                    <a16:creationId xmlns:a16="http://schemas.microsoft.com/office/drawing/2014/main" id="{7EEF6B6D-AE87-CE2B-A803-1E88115C3CA9}"/>
                  </a:ext>
                </a:extLst>
              </p:cNvPr>
              <p:cNvSpPr/>
              <p:nvPr/>
            </p:nvSpPr>
            <p:spPr>
              <a:xfrm>
                <a:off x="-238271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19" name="Freeform 1897">
                <a:extLst>
                  <a:ext uri="{FF2B5EF4-FFF2-40B4-BE49-F238E27FC236}">
                    <a16:creationId xmlns:a16="http://schemas.microsoft.com/office/drawing/2014/main" id="{AAB7491F-4B6E-9D99-FFA6-61AF8C8008BD}"/>
                  </a:ext>
                </a:extLst>
              </p:cNvPr>
              <p:cNvSpPr/>
              <p:nvPr/>
            </p:nvSpPr>
            <p:spPr>
              <a:xfrm>
                <a:off x="-23568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8" name="Graphic 45">
              <a:extLst>
                <a:ext uri="{FF2B5EF4-FFF2-40B4-BE49-F238E27FC236}">
                  <a16:creationId xmlns:a16="http://schemas.microsoft.com/office/drawing/2014/main" id="{8045C404-9B21-0E6A-653B-54EE808EE7AD}"/>
                </a:ext>
              </a:extLst>
            </p:cNvPr>
            <p:cNvGrpSpPr/>
            <p:nvPr/>
          </p:nvGrpSpPr>
          <p:grpSpPr>
            <a:xfrm>
              <a:off x="-2387469" y="3036250"/>
              <a:ext cx="51722" cy="51815"/>
              <a:chOff x="-2387469" y="3036250"/>
              <a:chExt cx="51722" cy="51815"/>
            </a:xfrm>
          </p:grpSpPr>
          <p:sp>
            <p:nvSpPr>
              <p:cNvPr id="36016" name="Freeform 1899">
                <a:extLst>
                  <a:ext uri="{FF2B5EF4-FFF2-40B4-BE49-F238E27FC236}">
                    <a16:creationId xmlns:a16="http://schemas.microsoft.com/office/drawing/2014/main" id="{D41CF46D-2763-5705-326A-D36BDE89AEE6}"/>
                  </a:ext>
                </a:extLst>
              </p:cNvPr>
              <p:cNvSpPr/>
              <p:nvPr/>
            </p:nvSpPr>
            <p:spPr>
              <a:xfrm>
                <a:off x="-238746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17" name="Freeform 1900">
                <a:extLst>
                  <a:ext uri="{FF2B5EF4-FFF2-40B4-BE49-F238E27FC236}">
                    <a16:creationId xmlns:a16="http://schemas.microsoft.com/office/drawing/2014/main" id="{208BC218-85CF-8AA6-B613-729CC9B8CB75}"/>
                  </a:ext>
                </a:extLst>
              </p:cNvPr>
              <p:cNvSpPr/>
              <p:nvPr/>
            </p:nvSpPr>
            <p:spPr>
              <a:xfrm>
                <a:off x="-236160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899" name="Graphic 45">
              <a:extLst>
                <a:ext uri="{FF2B5EF4-FFF2-40B4-BE49-F238E27FC236}">
                  <a16:creationId xmlns:a16="http://schemas.microsoft.com/office/drawing/2014/main" id="{4655C542-8F2F-5DE7-220A-B99358777EC4}"/>
                </a:ext>
              </a:extLst>
            </p:cNvPr>
            <p:cNvGrpSpPr/>
            <p:nvPr/>
          </p:nvGrpSpPr>
          <p:grpSpPr>
            <a:xfrm>
              <a:off x="-2401446" y="3036250"/>
              <a:ext cx="51722" cy="51815"/>
              <a:chOff x="-2401446" y="3036250"/>
              <a:chExt cx="51722" cy="51815"/>
            </a:xfrm>
          </p:grpSpPr>
          <p:sp>
            <p:nvSpPr>
              <p:cNvPr id="36014" name="Freeform 1902">
                <a:extLst>
                  <a:ext uri="{FF2B5EF4-FFF2-40B4-BE49-F238E27FC236}">
                    <a16:creationId xmlns:a16="http://schemas.microsoft.com/office/drawing/2014/main" id="{927C786C-74F8-D0ED-E79F-F2692B12B95C}"/>
                  </a:ext>
                </a:extLst>
              </p:cNvPr>
              <p:cNvSpPr/>
              <p:nvPr/>
            </p:nvSpPr>
            <p:spPr>
              <a:xfrm>
                <a:off x="-240144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15" name="Freeform 1903">
                <a:extLst>
                  <a:ext uri="{FF2B5EF4-FFF2-40B4-BE49-F238E27FC236}">
                    <a16:creationId xmlns:a16="http://schemas.microsoft.com/office/drawing/2014/main" id="{C09FF1F1-6481-B8D8-0846-1DEF3D43C1A1}"/>
                  </a:ext>
                </a:extLst>
              </p:cNvPr>
              <p:cNvSpPr/>
              <p:nvPr/>
            </p:nvSpPr>
            <p:spPr>
              <a:xfrm>
                <a:off x="-237558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0" name="Graphic 45">
              <a:extLst>
                <a:ext uri="{FF2B5EF4-FFF2-40B4-BE49-F238E27FC236}">
                  <a16:creationId xmlns:a16="http://schemas.microsoft.com/office/drawing/2014/main" id="{F7E334C8-9800-B76A-00AA-8F6606A810A1}"/>
                </a:ext>
              </a:extLst>
            </p:cNvPr>
            <p:cNvGrpSpPr/>
            <p:nvPr/>
          </p:nvGrpSpPr>
          <p:grpSpPr>
            <a:xfrm>
              <a:off x="-2396692" y="3036250"/>
              <a:ext cx="51722" cy="51815"/>
              <a:chOff x="-2396692" y="3036250"/>
              <a:chExt cx="51722" cy="51815"/>
            </a:xfrm>
          </p:grpSpPr>
          <p:sp>
            <p:nvSpPr>
              <p:cNvPr id="36012" name="Freeform 1905">
                <a:extLst>
                  <a:ext uri="{FF2B5EF4-FFF2-40B4-BE49-F238E27FC236}">
                    <a16:creationId xmlns:a16="http://schemas.microsoft.com/office/drawing/2014/main" id="{09A28BC3-3A6D-CF05-ACF8-F43117E7E29A}"/>
                  </a:ext>
                </a:extLst>
              </p:cNvPr>
              <p:cNvSpPr/>
              <p:nvPr/>
            </p:nvSpPr>
            <p:spPr>
              <a:xfrm>
                <a:off x="-239669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13" name="Freeform 1906">
                <a:extLst>
                  <a:ext uri="{FF2B5EF4-FFF2-40B4-BE49-F238E27FC236}">
                    <a16:creationId xmlns:a16="http://schemas.microsoft.com/office/drawing/2014/main" id="{D1F91190-338A-865C-9123-BCBEF5F94AAE}"/>
                  </a:ext>
                </a:extLst>
              </p:cNvPr>
              <p:cNvSpPr/>
              <p:nvPr/>
            </p:nvSpPr>
            <p:spPr>
              <a:xfrm>
                <a:off x="-237083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1" name="Graphic 45">
              <a:extLst>
                <a:ext uri="{FF2B5EF4-FFF2-40B4-BE49-F238E27FC236}">
                  <a16:creationId xmlns:a16="http://schemas.microsoft.com/office/drawing/2014/main" id="{740299D6-43EE-6E29-12F2-1845E46C9AAE}"/>
                </a:ext>
              </a:extLst>
            </p:cNvPr>
            <p:cNvGrpSpPr/>
            <p:nvPr/>
          </p:nvGrpSpPr>
          <p:grpSpPr>
            <a:xfrm>
              <a:off x="-2406199" y="3036250"/>
              <a:ext cx="51722" cy="51815"/>
              <a:chOff x="-2406199" y="3036250"/>
              <a:chExt cx="51722" cy="51815"/>
            </a:xfrm>
          </p:grpSpPr>
          <p:sp>
            <p:nvSpPr>
              <p:cNvPr id="36010" name="Freeform 1908">
                <a:extLst>
                  <a:ext uri="{FF2B5EF4-FFF2-40B4-BE49-F238E27FC236}">
                    <a16:creationId xmlns:a16="http://schemas.microsoft.com/office/drawing/2014/main" id="{7F05BEEC-237C-8473-97D7-7D88B6F16ADE}"/>
                  </a:ext>
                </a:extLst>
              </p:cNvPr>
              <p:cNvSpPr/>
              <p:nvPr/>
            </p:nvSpPr>
            <p:spPr>
              <a:xfrm>
                <a:off x="-24061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11" name="Freeform 1909">
                <a:extLst>
                  <a:ext uri="{FF2B5EF4-FFF2-40B4-BE49-F238E27FC236}">
                    <a16:creationId xmlns:a16="http://schemas.microsoft.com/office/drawing/2014/main" id="{AA2AC13C-6FFD-850C-D454-383403047150}"/>
                  </a:ext>
                </a:extLst>
              </p:cNvPr>
              <p:cNvSpPr/>
              <p:nvPr/>
            </p:nvSpPr>
            <p:spPr>
              <a:xfrm>
                <a:off x="-238033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2" name="Graphic 45">
              <a:extLst>
                <a:ext uri="{FF2B5EF4-FFF2-40B4-BE49-F238E27FC236}">
                  <a16:creationId xmlns:a16="http://schemas.microsoft.com/office/drawing/2014/main" id="{2FD81144-7744-D729-57EA-AF1C2EF65A43}"/>
                </a:ext>
              </a:extLst>
            </p:cNvPr>
            <p:cNvGrpSpPr/>
            <p:nvPr/>
          </p:nvGrpSpPr>
          <p:grpSpPr>
            <a:xfrm>
              <a:off x="-2410953" y="3036250"/>
              <a:ext cx="51722" cy="51815"/>
              <a:chOff x="-2410953" y="3036250"/>
              <a:chExt cx="51722" cy="51815"/>
            </a:xfrm>
          </p:grpSpPr>
          <p:sp>
            <p:nvSpPr>
              <p:cNvPr id="36008" name="Freeform 1911">
                <a:extLst>
                  <a:ext uri="{FF2B5EF4-FFF2-40B4-BE49-F238E27FC236}">
                    <a16:creationId xmlns:a16="http://schemas.microsoft.com/office/drawing/2014/main" id="{B1A65038-896A-F6C5-3F3C-8DA4979E91E4}"/>
                  </a:ext>
                </a:extLst>
              </p:cNvPr>
              <p:cNvSpPr/>
              <p:nvPr/>
            </p:nvSpPr>
            <p:spPr>
              <a:xfrm>
                <a:off x="-2410953"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09" name="Freeform 1912">
                <a:extLst>
                  <a:ext uri="{FF2B5EF4-FFF2-40B4-BE49-F238E27FC236}">
                    <a16:creationId xmlns:a16="http://schemas.microsoft.com/office/drawing/2014/main" id="{426DB5A7-1C55-2917-E2D4-9DBBCBD3C999}"/>
                  </a:ext>
                </a:extLst>
              </p:cNvPr>
              <p:cNvSpPr/>
              <p:nvPr/>
            </p:nvSpPr>
            <p:spPr>
              <a:xfrm>
                <a:off x="-2385092"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3" name="Graphic 45">
              <a:extLst>
                <a:ext uri="{FF2B5EF4-FFF2-40B4-BE49-F238E27FC236}">
                  <a16:creationId xmlns:a16="http://schemas.microsoft.com/office/drawing/2014/main" id="{ADF26987-0064-3922-F79C-0C7F24C7C300}"/>
                </a:ext>
              </a:extLst>
            </p:cNvPr>
            <p:cNvGrpSpPr/>
            <p:nvPr/>
          </p:nvGrpSpPr>
          <p:grpSpPr>
            <a:xfrm>
              <a:off x="-2420176" y="3036250"/>
              <a:ext cx="51722" cy="51815"/>
              <a:chOff x="-2420176" y="3036250"/>
              <a:chExt cx="51722" cy="51815"/>
            </a:xfrm>
          </p:grpSpPr>
          <p:sp>
            <p:nvSpPr>
              <p:cNvPr id="36006" name="Freeform 1914">
                <a:extLst>
                  <a:ext uri="{FF2B5EF4-FFF2-40B4-BE49-F238E27FC236}">
                    <a16:creationId xmlns:a16="http://schemas.microsoft.com/office/drawing/2014/main" id="{87E282B6-F464-2FBA-DD66-428C3F6F632C}"/>
                  </a:ext>
                </a:extLst>
              </p:cNvPr>
              <p:cNvSpPr/>
              <p:nvPr/>
            </p:nvSpPr>
            <p:spPr>
              <a:xfrm>
                <a:off x="-242017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07" name="Freeform 1915">
                <a:extLst>
                  <a:ext uri="{FF2B5EF4-FFF2-40B4-BE49-F238E27FC236}">
                    <a16:creationId xmlns:a16="http://schemas.microsoft.com/office/drawing/2014/main" id="{433BEB17-72CA-EE3B-0173-C764DF6A2823}"/>
                  </a:ext>
                </a:extLst>
              </p:cNvPr>
              <p:cNvSpPr/>
              <p:nvPr/>
            </p:nvSpPr>
            <p:spPr>
              <a:xfrm>
                <a:off x="-239431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4" name="Graphic 45">
              <a:extLst>
                <a:ext uri="{FF2B5EF4-FFF2-40B4-BE49-F238E27FC236}">
                  <a16:creationId xmlns:a16="http://schemas.microsoft.com/office/drawing/2014/main" id="{09498750-DEA9-66DC-B3DC-904375E6A454}"/>
                </a:ext>
              </a:extLst>
            </p:cNvPr>
            <p:cNvGrpSpPr/>
            <p:nvPr/>
          </p:nvGrpSpPr>
          <p:grpSpPr>
            <a:xfrm>
              <a:off x="-2415422" y="3036250"/>
              <a:ext cx="51722" cy="51815"/>
              <a:chOff x="-2415422" y="3036250"/>
              <a:chExt cx="51722" cy="51815"/>
            </a:xfrm>
          </p:grpSpPr>
          <p:sp>
            <p:nvSpPr>
              <p:cNvPr id="36004" name="Freeform 1917">
                <a:extLst>
                  <a:ext uri="{FF2B5EF4-FFF2-40B4-BE49-F238E27FC236}">
                    <a16:creationId xmlns:a16="http://schemas.microsoft.com/office/drawing/2014/main" id="{05B82973-DCDF-55EF-4D3B-4DC13697DF3E}"/>
                  </a:ext>
                </a:extLst>
              </p:cNvPr>
              <p:cNvSpPr/>
              <p:nvPr/>
            </p:nvSpPr>
            <p:spPr>
              <a:xfrm>
                <a:off x="-241542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05" name="Freeform 1918">
                <a:extLst>
                  <a:ext uri="{FF2B5EF4-FFF2-40B4-BE49-F238E27FC236}">
                    <a16:creationId xmlns:a16="http://schemas.microsoft.com/office/drawing/2014/main" id="{CDB24A22-CD1D-A922-C058-FFC350B88409}"/>
                  </a:ext>
                </a:extLst>
              </p:cNvPr>
              <p:cNvSpPr/>
              <p:nvPr/>
            </p:nvSpPr>
            <p:spPr>
              <a:xfrm>
                <a:off x="-238956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5" name="Graphic 45">
              <a:extLst>
                <a:ext uri="{FF2B5EF4-FFF2-40B4-BE49-F238E27FC236}">
                  <a16:creationId xmlns:a16="http://schemas.microsoft.com/office/drawing/2014/main" id="{C3BC5EC5-180C-7FA9-5549-659330187220}"/>
                </a:ext>
              </a:extLst>
            </p:cNvPr>
            <p:cNvGrpSpPr/>
            <p:nvPr/>
          </p:nvGrpSpPr>
          <p:grpSpPr>
            <a:xfrm>
              <a:off x="-2423599" y="3036250"/>
              <a:ext cx="51722" cy="51815"/>
              <a:chOff x="-2423599" y="3036250"/>
              <a:chExt cx="51722" cy="51815"/>
            </a:xfrm>
          </p:grpSpPr>
          <p:sp>
            <p:nvSpPr>
              <p:cNvPr id="36002" name="Freeform 1920">
                <a:extLst>
                  <a:ext uri="{FF2B5EF4-FFF2-40B4-BE49-F238E27FC236}">
                    <a16:creationId xmlns:a16="http://schemas.microsoft.com/office/drawing/2014/main" id="{61F4B3A2-214B-5678-3187-2AC628AB0984}"/>
                  </a:ext>
                </a:extLst>
              </p:cNvPr>
              <p:cNvSpPr/>
              <p:nvPr/>
            </p:nvSpPr>
            <p:spPr>
              <a:xfrm>
                <a:off x="-242359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03" name="Freeform 1921">
                <a:extLst>
                  <a:ext uri="{FF2B5EF4-FFF2-40B4-BE49-F238E27FC236}">
                    <a16:creationId xmlns:a16="http://schemas.microsoft.com/office/drawing/2014/main" id="{06316E30-8308-A04C-5202-9A63DDA54753}"/>
                  </a:ext>
                </a:extLst>
              </p:cNvPr>
              <p:cNvSpPr/>
              <p:nvPr/>
            </p:nvSpPr>
            <p:spPr>
              <a:xfrm>
                <a:off x="-239773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6" name="Graphic 45">
              <a:extLst>
                <a:ext uri="{FF2B5EF4-FFF2-40B4-BE49-F238E27FC236}">
                  <a16:creationId xmlns:a16="http://schemas.microsoft.com/office/drawing/2014/main" id="{DAE88C71-EC89-C9E4-06C2-B52990F873B8}"/>
                </a:ext>
              </a:extLst>
            </p:cNvPr>
            <p:cNvGrpSpPr/>
            <p:nvPr/>
          </p:nvGrpSpPr>
          <p:grpSpPr>
            <a:xfrm>
              <a:off x="-2433297" y="3036250"/>
              <a:ext cx="51722" cy="51815"/>
              <a:chOff x="-2433297" y="3036250"/>
              <a:chExt cx="51722" cy="51815"/>
            </a:xfrm>
          </p:grpSpPr>
          <p:sp>
            <p:nvSpPr>
              <p:cNvPr id="36000" name="Freeform 1923">
                <a:extLst>
                  <a:ext uri="{FF2B5EF4-FFF2-40B4-BE49-F238E27FC236}">
                    <a16:creationId xmlns:a16="http://schemas.microsoft.com/office/drawing/2014/main" id="{BA1249C3-8038-4DAE-86E2-FB6D743C0F0E}"/>
                  </a:ext>
                </a:extLst>
              </p:cNvPr>
              <p:cNvSpPr/>
              <p:nvPr/>
            </p:nvSpPr>
            <p:spPr>
              <a:xfrm>
                <a:off x="-2433297"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6001" name="Freeform 1924">
                <a:extLst>
                  <a:ext uri="{FF2B5EF4-FFF2-40B4-BE49-F238E27FC236}">
                    <a16:creationId xmlns:a16="http://schemas.microsoft.com/office/drawing/2014/main" id="{8C56D24F-8D14-7354-5973-7487A9E23E2D}"/>
                  </a:ext>
                </a:extLst>
              </p:cNvPr>
              <p:cNvSpPr/>
              <p:nvPr/>
            </p:nvSpPr>
            <p:spPr>
              <a:xfrm>
                <a:off x="-240743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7" name="Graphic 45">
              <a:extLst>
                <a:ext uri="{FF2B5EF4-FFF2-40B4-BE49-F238E27FC236}">
                  <a16:creationId xmlns:a16="http://schemas.microsoft.com/office/drawing/2014/main" id="{801C92B5-53F3-4324-8489-48C88DEB2DA3}"/>
                </a:ext>
              </a:extLst>
            </p:cNvPr>
            <p:cNvGrpSpPr/>
            <p:nvPr/>
          </p:nvGrpSpPr>
          <p:grpSpPr>
            <a:xfrm>
              <a:off x="-2436815" y="3036250"/>
              <a:ext cx="51722" cy="51815"/>
              <a:chOff x="-2436815" y="3036250"/>
              <a:chExt cx="51722" cy="51815"/>
            </a:xfrm>
          </p:grpSpPr>
          <p:sp>
            <p:nvSpPr>
              <p:cNvPr id="35998" name="Freeform 1926">
                <a:extLst>
                  <a:ext uri="{FF2B5EF4-FFF2-40B4-BE49-F238E27FC236}">
                    <a16:creationId xmlns:a16="http://schemas.microsoft.com/office/drawing/2014/main" id="{1A09062A-F586-C5B7-C6FA-63A397A9628B}"/>
                  </a:ext>
                </a:extLst>
              </p:cNvPr>
              <p:cNvSpPr/>
              <p:nvPr/>
            </p:nvSpPr>
            <p:spPr>
              <a:xfrm>
                <a:off x="-2436815"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99" name="Freeform 1927">
                <a:extLst>
                  <a:ext uri="{FF2B5EF4-FFF2-40B4-BE49-F238E27FC236}">
                    <a16:creationId xmlns:a16="http://schemas.microsoft.com/office/drawing/2014/main" id="{9D44DBA7-5CA6-D60A-639D-7E9249AB4C17}"/>
                  </a:ext>
                </a:extLst>
              </p:cNvPr>
              <p:cNvSpPr/>
              <p:nvPr/>
            </p:nvSpPr>
            <p:spPr>
              <a:xfrm>
                <a:off x="-2410953"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8" name="Graphic 45">
              <a:extLst>
                <a:ext uri="{FF2B5EF4-FFF2-40B4-BE49-F238E27FC236}">
                  <a16:creationId xmlns:a16="http://schemas.microsoft.com/office/drawing/2014/main" id="{34B4F01E-2796-34DD-46FF-F892D7AF9E41}"/>
                </a:ext>
              </a:extLst>
            </p:cNvPr>
            <p:cNvGrpSpPr/>
            <p:nvPr/>
          </p:nvGrpSpPr>
          <p:grpSpPr>
            <a:xfrm>
              <a:off x="-2440238" y="3036250"/>
              <a:ext cx="51722" cy="51815"/>
              <a:chOff x="-2440238" y="3036250"/>
              <a:chExt cx="51722" cy="51815"/>
            </a:xfrm>
          </p:grpSpPr>
          <p:sp>
            <p:nvSpPr>
              <p:cNvPr id="35996" name="Freeform 1929">
                <a:extLst>
                  <a:ext uri="{FF2B5EF4-FFF2-40B4-BE49-F238E27FC236}">
                    <a16:creationId xmlns:a16="http://schemas.microsoft.com/office/drawing/2014/main" id="{E7003C98-9DE1-8B0A-AC52-46DC13BA4F45}"/>
                  </a:ext>
                </a:extLst>
              </p:cNvPr>
              <p:cNvSpPr/>
              <p:nvPr/>
            </p:nvSpPr>
            <p:spPr>
              <a:xfrm>
                <a:off x="-2440238"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97" name="Freeform 1930">
                <a:extLst>
                  <a:ext uri="{FF2B5EF4-FFF2-40B4-BE49-F238E27FC236}">
                    <a16:creationId xmlns:a16="http://schemas.microsoft.com/office/drawing/2014/main" id="{5BD7BBD2-97E8-9FEA-0980-067C26B66E23}"/>
                  </a:ext>
                </a:extLst>
              </p:cNvPr>
              <p:cNvSpPr/>
              <p:nvPr/>
            </p:nvSpPr>
            <p:spPr>
              <a:xfrm>
                <a:off x="-2414376"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09" name="Graphic 45">
              <a:extLst>
                <a:ext uri="{FF2B5EF4-FFF2-40B4-BE49-F238E27FC236}">
                  <a16:creationId xmlns:a16="http://schemas.microsoft.com/office/drawing/2014/main" id="{BF39386F-0A0E-24D4-8760-2251774BF662}"/>
                </a:ext>
              </a:extLst>
            </p:cNvPr>
            <p:cNvGrpSpPr/>
            <p:nvPr/>
          </p:nvGrpSpPr>
          <p:grpSpPr>
            <a:xfrm>
              <a:off x="-2444421" y="3036250"/>
              <a:ext cx="51818" cy="51815"/>
              <a:chOff x="-2444421" y="3036250"/>
              <a:chExt cx="51818" cy="51815"/>
            </a:xfrm>
          </p:grpSpPr>
          <p:sp>
            <p:nvSpPr>
              <p:cNvPr id="35994" name="Freeform 1932">
                <a:extLst>
                  <a:ext uri="{FF2B5EF4-FFF2-40B4-BE49-F238E27FC236}">
                    <a16:creationId xmlns:a16="http://schemas.microsoft.com/office/drawing/2014/main" id="{38E4C33D-5D98-B105-EA8F-2EE3AB509B32}"/>
                  </a:ext>
                </a:extLst>
              </p:cNvPr>
              <p:cNvSpPr/>
              <p:nvPr/>
            </p:nvSpPr>
            <p:spPr>
              <a:xfrm>
                <a:off x="-2444421"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95" name="Freeform 1933">
                <a:extLst>
                  <a:ext uri="{FF2B5EF4-FFF2-40B4-BE49-F238E27FC236}">
                    <a16:creationId xmlns:a16="http://schemas.microsoft.com/office/drawing/2014/main" id="{BBB04064-BE7A-7E33-E466-A202099C93A0}"/>
                  </a:ext>
                </a:extLst>
              </p:cNvPr>
              <p:cNvSpPr/>
              <p:nvPr/>
            </p:nvSpPr>
            <p:spPr>
              <a:xfrm>
                <a:off x="-2418465"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0" name="Graphic 45">
              <a:extLst>
                <a:ext uri="{FF2B5EF4-FFF2-40B4-BE49-F238E27FC236}">
                  <a16:creationId xmlns:a16="http://schemas.microsoft.com/office/drawing/2014/main" id="{82450FC0-AE25-AC77-B3C1-BBDA120B4A04}"/>
                </a:ext>
              </a:extLst>
            </p:cNvPr>
            <p:cNvGrpSpPr/>
            <p:nvPr/>
          </p:nvGrpSpPr>
          <p:grpSpPr>
            <a:xfrm>
              <a:off x="-2454595" y="3036250"/>
              <a:ext cx="51818" cy="51815"/>
              <a:chOff x="-2454595" y="3036250"/>
              <a:chExt cx="51818" cy="51815"/>
            </a:xfrm>
          </p:grpSpPr>
          <p:sp>
            <p:nvSpPr>
              <p:cNvPr id="35992" name="Freeform 1935">
                <a:extLst>
                  <a:ext uri="{FF2B5EF4-FFF2-40B4-BE49-F238E27FC236}">
                    <a16:creationId xmlns:a16="http://schemas.microsoft.com/office/drawing/2014/main" id="{B48F6A81-B0FA-BC2C-91B7-DD8EEBCEFE59}"/>
                  </a:ext>
                </a:extLst>
              </p:cNvPr>
              <p:cNvSpPr/>
              <p:nvPr/>
            </p:nvSpPr>
            <p:spPr>
              <a:xfrm>
                <a:off x="-2454595"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93" name="Freeform 1936">
                <a:extLst>
                  <a:ext uri="{FF2B5EF4-FFF2-40B4-BE49-F238E27FC236}">
                    <a16:creationId xmlns:a16="http://schemas.microsoft.com/office/drawing/2014/main" id="{B37045DB-840E-42C8-8E24-A7D76E750CAB}"/>
                  </a:ext>
                </a:extLst>
              </p:cNvPr>
              <p:cNvSpPr/>
              <p:nvPr/>
            </p:nvSpPr>
            <p:spPr>
              <a:xfrm>
                <a:off x="-242863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1" name="Graphic 45">
              <a:extLst>
                <a:ext uri="{FF2B5EF4-FFF2-40B4-BE49-F238E27FC236}">
                  <a16:creationId xmlns:a16="http://schemas.microsoft.com/office/drawing/2014/main" id="{E63263B0-7E90-248F-E16C-2E7E7B6DB551}"/>
                </a:ext>
              </a:extLst>
            </p:cNvPr>
            <p:cNvGrpSpPr/>
            <p:nvPr/>
          </p:nvGrpSpPr>
          <p:grpSpPr>
            <a:xfrm>
              <a:off x="-2470283" y="3036250"/>
              <a:ext cx="51818" cy="51815"/>
              <a:chOff x="-2470283" y="3036250"/>
              <a:chExt cx="51818" cy="51815"/>
            </a:xfrm>
          </p:grpSpPr>
          <p:sp>
            <p:nvSpPr>
              <p:cNvPr id="35990" name="Freeform 1938">
                <a:extLst>
                  <a:ext uri="{FF2B5EF4-FFF2-40B4-BE49-F238E27FC236}">
                    <a16:creationId xmlns:a16="http://schemas.microsoft.com/office/drawing/2014/main" id="{2298D019-1294-B58F-740E-0B1B73243E64}"/>
                  </a:ext>
                </a:extLst>
              </p:cNvPr>
              <p:cNvSpPr/>
              <p:nvPr/>
            </p:nvSpPr>
            <p:spPr>
              <a:xfrm>
                <a:off x="-2470283"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91" name="Freeform 1939">
                <a:extLst>
                  <a:ext uri="{FF2B5EF4-FFF2-40B4-BE49-F238E27FC236}">
                    <a16:creationId xmlns:a16="http://schemas.microsoft.com/office/drawing/2014/main" id="{B1F4A587-D729-B433-9B2D-9A3A63060AD8}"/>
                  </a:ext>
                </a:extLst>
              </p:cNvPr>
              <p:cNvSpPr/>
              <p:nvPr/>
            </p:nvSpPr>
            <p:spPr>
              <a:xfrm>
                <a:off x="-244442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2" name="Graphic 45">
              <a:extLst>
                <a:ext uri="{FF2B5EF4-FFF2-40B4-BE49-F238E27FC236}">
                  <a16:creationId xmlns:a16="http://schemas.microsoft.com/office/drawing/2014/main" id="{C54F6E53-C5EE-FB06-A57A-1BA743AA73BE}"/>
                </a:ext>
              </a:extLst>
            </p:cNvPr>
            <p:cNvGrpSpPr/>
            <p:nvPr/>
          </p:nvGrpSpPr>
          <p:grpSpPr>
            <a:xfrm>
              <a:off x="-2475322" y="3036250"/>
              <a:ext cx="51722" cy="51815"/>
              <a:chOff x="-2475322" y="3036250"/>
              <a:chExt cx="51722" cy="51815"/>
            </a:xfrm>
          </p:grpSpPr>
          <p:sp>
            <p:nvSpPr>
              <p:cNvPr id="35988" name="Freeform 1941">
                <a:extLst>
                  <a:ext uri="{FF2B5EF4-FFF2-40B4-BE49-F238E27FC236}">
                    <a16:creationId xmlns:a16="http://schemas.microsoft.com/office/drawing/2014/main" id="{539F8705-D86F-CF2B-2F7C-DEFE1A047CB4}"/>
                  </a:ext>
                </a:extLst>
              </p:cNvPr>
              <p:cNvSpPr/>
              <p:nvPr/>
            </p:nvSpPr>
            <p:spPr>
              <a:xfrm>
                <a:off x="-247532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89" name="Freeform 1942">
                <a:extLst>
                  <a:ext uri="{FF2B5EF4-FFF2-40B4-BE49-F238E27FC236}">
                    <a16:creationId xmlns:a16="http://schemas.microsoft.com/office/drawing/2014/main" id="{A92B6934-ACD0-0744-8DE8-8872398E531F}"/>
                  </a:ext>
                </a:extLst>
              </p:cNvPr>
              <p:cNvSpPr/>
              <p:nvPr/>
            </p:nvSpPr>
            <p:spPr>
              <a:xfrm>
                <a:off x="-2449460"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3" name="Graphic 45">
              <a:extLst>
                <a:ext uri="{FF2B5EF4-FFF2-40B4-BE49-F238E27FC236}">
                  <a16:creationId xmlns:a16="http://schemas.microsoft.com/office/drawing/2014/main" id="{970DB86B-59E5-77C5-E166-5CD83522141C}"/>
                </a:ext>
              </a:extLst>
            </p:cNvPr>
            <p:cNvGrpSpPr/>
            <p:nvPr/>
          </p:nvGrpSpPr>
          <p:grpSpPr>
            <a:xfrm>
              <a:off x="-2522006" y="3036250"/>
              <a:ext cx="51722" cy="51815"/>
              <a:chOff x="-2522006" y="3036250"/>
              <a:chExt cx="51722" cy="51815"/>
            </a:xfrm>
          </p:grpSpPr>
          <p:sp>
            <p:nvSpPr>
              <p:cNvPr id="35986" name="Freeform 1944">
                <a:extLst>
                  <a:ext uri="{FF2B5EF4-FFF2-40B4-BE49-F238E27FC236}">
                    <a16:creationId xmlns:a16="http://schemas.microsoft.com/office/drawing/2014/main" id="{A4DFC6FD-D949-2CFB-D8CB-398B74850188}"/>
                  </a:ext>
                </a:extLst>
              </p:cNvPr>
              <p:cNvSpPr/>
              <p:nvPr/>
            </p:nvSpPr>
            <p:spPr>
              <a:xfrm>
                <a:off x="-252200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87" name="Freeform 1945">
                <a:extLst>
                  <a:ext uri="{FF2B5EF4-FFF2-40B4-BE49-F238E27FC236}">
                    <a16:creationId xmlns:a16="http://schemas.microsoft.com/office/drawing/2014/main" id="{4AE56B33-F90F-CBB7-B39B-9C5582848E6B}"/>
                  </a:ext>
                </a:extLst>
              </p:cNvPr>
              <p:cNvSpPr/>
              <p:nvPr/>
            </p:nvSpPr>
            <p:spPr>
              <a:xfrm>
                <a:off x="-249614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4" name="Graphic 45">
              <a:extLst>
                <a:ext uri="{FF2B5EF4-FFF2-40B4-BE49-F238E27FC236}">
                  <a16:creationId xmlns:a16="http://schemas.microsoft.com/office/drawing/2014/main" id="{491B0C79-6CBD-CF30-1672-45BBA9D25E21}"/>
                </a:ext>
              </a:extLst>
            </p:cNvPr>
            <p:cNvGrpSpPr/>
            <p:nvPr/>
          </p:nvGrpSpPr>
          <p:grpSpPr>
            <a:xfrm>
              <a:off x="-2526570" y="3036250"/>
              <a:ext cx="51722" cy="51815"/>
              <a:chOff x="-2526570" y="3036250"/>
              <a:chExt cx="51722" cy="51815"/>
            </a:xfrm>
          </p:grpSpPr>
          <p:sp>
            <p:nvSpPr>
              <p:cNvPr id="35984" name="Freeform 1947">
                <a:extLst>
                  <a:ext uri="{FF2B5EF4-FFF2-40B4-BE49-F238E27FC236}">
                    <a16:creationId xmlns:a16="http://schemas.microsoft.com/office/drawing/2014/main" id="{896B3ECD-664D-7D8B-A9E3-51D67827B198}"/>
                  </a:ext>
                </a:extLst>
              </p:cNvPr>
              <p:cNvSpPr/>
              <p:nvPr/>
            </p:nvSpPr>
            <p:spPr>
              <a:xfrm>
                <a:off x="-2526570"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85" name="Freeform 1948">
                <a:extLst>
                  <a:ext uri="{FF2B5EF4-FFF2-40B4-BE49-F238E27FC236}">
                    <a16:creationId xmlns:a16="http://schemas.microsoft.com/office/drawing/2014/main" id="{FADB34ED-D358-6DFE-2700-69351967D3AB}"/>
                  </a:ext>
                </a:extLst>
              </p:cNvPr>
              <p:cNvSpPr/>
              <p:nvPr/>
            </p:nvSpPr>
            <p:spPr>
              <a:xfrm>
                <a:off x="-2500708"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5" name="Graphic 45">
              <a:extLst>
                <a:ext uri="{FF2B5EF4-FFF2-40B4-BE49-F238E27FC236}">
                  <a16:creationId xmlns:a16="http://schemas.microsoft.com/office/drawing/2014/main" id="{04556319-091B-BF68-0959-885E12338971}"/>
                </a:ext>
              </a:extLst>
            </p:cNvPr>
            <p:cNvGrpSpPr/>
            <p:nvPr/>
          </p:nvGrpSpPr>
          <p:grpSpPr>
            <a:xfrm>
              <a:off x="-2537789" y="3036250"/>
              <a:ext cx="51722" cy="51815"/>
              <a:chOff x="-2537789" y="3036250"/>
              <a:chExt cx="51722" cy="51815"/>
            </a:xfrm>
          </p:grpSpPr>
          <p:sp>
            <p:nvSpPr>
              <p:cNvPr id="35982" name="Freeform 1950">
                <a:extLst>
                  <a:ext uri="{FF2B5EF4-FFF2-40B4-BE49-F238E27FC236}">
                    <a16:creationId xmlns:a16="http://schemas.microsoft.com/office/drawing/2014/main" id="{5A69FA59-2175-3A05-FB12-B2A5ABF24B84}"/>
                  </a:ext>
                </a:extLst>
              </p:cNvPr>
              <p:cNvSpPr/>
              <p:nvPr/>
            </p:nvSpPr>
            <p:spPr>
              <a:xfrm>
                <a:off x="-2537789"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83" name="Freeform 1951">
                <a:extLst>
                  <a:ext uri="{FF2B5EF4-FFF2-40B4-BE49-F238E27FC236}">
                    <a16:creationId xmlns:a16="http://schemas.microsoft.com/office/drawing/2014/main" id="{B706EE74-33BB-8EFA-3C51-D3BB6562FDAA}"/>
                  </a:ext>
                </a:extLst>
              </p:cNvPr>
              <p:cNvSpPr/>
              <p:nvPr/>
            </p:nvSpPr>
            <p:spPr>
              <a:xfrm>
                <a:off x="-2511927"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6" name="Graphic 45">
              <a:extLst>
                <a:ext uri="{FF2B5EF4-FFF2-40B4-BE49-F238E27FC236}">
                  <a16:creationId xmlns:a16="http://schemas.microsoft.com/office/drawing/2014/main" id="{3F227739-5525-A7E4-6D13-B077748655D8}"/>
                </a:ext>
              </a:extLst>
            </p:cNvPr>
            <p:cNvGrpSpPr/>
            <p:nvPr/>
          </p:nvGrpSpPr>
          <p:grpSpPr>
            <a:xfrm>
              <a:off x="-2600256" y="3036250"/>
              <a:ext cx="51722" cy="51815"/>
              <a:chOff x="-2600256" y="3036250"/>
              <a:chExt cx="51722" cy="51815"/>
            </a:xfrm>
          </p:grpSpPr>
          <p:sp>
            <p:nvSpPr>
              <p:cNvPr id="35980" name="Freeform 1953">
                <a:extLst>
                  <a:ext uri="{FF2B5EF4-FFF2-40B4-BE49-F238E27FC236}">
                    <a16:creationId xmlns:a16="http://schemas.microsoft.com/office/drawing/2014/main" id="{EAB53640-D0E4-EEB7-1E97-45D9BFB0FB83}"/>
                  </a:ext>
                </a:extLst>
              </p:cNvPr>
              <p:cNvSpPr/>
              <p:nvPr/>
            </p:nvSpPr>
            <p:spPr>
              <a:xfrm>
                <a:off x="-2600256"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81" name="Freeform 1954">
                <a:extLst>
                  <a:ext uri="{FF2B5EF4-FFF2-40B4-BE49-F238E27FC236}">
                    <a16:creationId xmlns:a16="http://schemas.microsoft.com/office/drawing/2014/main" id="{CBAFF2A2-B31E-0384-6104-B6E9629E3A2B}"/>
                  </a:ext>
                </a:extLst>
              </p:cNvPr>
              <p:cNvSpPr/>
              <p:nvPr/>
            </p:nvSpPr>
            <p:spPr>
              <a:xfrm>
                <a:off x="-2574394"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7" name="Graphic 45">
              <a:extLst>
                <a:ext uri="{FF2B5EF4-FFF2-40B4-BE49-F238E27FC236}">
                  <a16:creationId xmlns:a16="http://schemas.microsoft.com/office/drawing/2014/main" id="{014280BF-B446-B8E0-5F74-1AA786E29D2C}"/>
                </a:ext>
              </a:extLst>
            </p:cNvPr>
            <p:cNvGrpSpPr/>
            <p:nvPr/>
          </p:nvGrpSpPr>
          <p:grpSpPr>
            <a:xfrm>
              <a:off x="-2632202" y="3036250"/>
              <a:ext cx="51818" cy="51815"/>
              <a:chOff x="-2632202" y="3036250"/>
              <a:chExt cx="51818" cy="51815"/>
            </a:xfrm>
          </p:grpSpPr>
          <p:sp>
            <p:nvSpPr>
              <p:cNvPr id="35978" name="Freeform 1956">
                <a:extLst>
                  <a:ext uri="{FF2B5EF4-FFF2-40B4-BE49-F238E27FC236}">
                    <a16:creationId xmlns:a16="http://schemas.microsoft.com/office/drawing/2014/main" id="{27F9EACF-FBB2-8BED-909A-6337B002A1A0}"/>
                  </a:ext>
                </a:extLst>
              </p:cNvPr>
              <p:cNvSpPr/>
              <p:nvPr/>
            </p:nvSpPr>
            <p:spPr>
              <a:xfrm>
                <a:off x="-2632202" y="3062158"/>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79" name="Freeform 1957">
                <a:extLst>
                  <a:ext uri="{FF2B5EF4-FFF2-40B4-BE49-F238E27FC236}">
                    <a16:creationId xmlns:a16="http://schemas.microsoft.com/office/drawing/2014/main" id="{72E7ADD5-CEF4-B454-9844-D33BE890A035}"/>
                  </a:ext>
                </a:extLst>
              </p:cNvPr>
              <p:cNvSpPr/>
              <p:nvPr/>
            </p:nvSpPr>
            <p:spPr>
              <a:xfrm>
                <a:off x="-260634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8" name="Graphic 45">
              <a:extLst>
                <a:ext uri="{FF2B5EF4-FFF2-40B4-BE49-F238E27FC236}">
                  <a16:creationId xmlns:a16="http://schemas.microsoft.com/office/drawing/2014/main" id="{E21E077C-9FC2-8554-B547-C5512133CB6E}"/>
                </a:ext>
              </a:extLst>
            </p:cNvPr>
            <p:cNvGrpSpPr/>
            <p:nvPr/>
          </p:nvGrpSpPr>
          <p:grpSpPr>
            <a:xfrm>
              <a:off x="-2689155" y="3029106"/>
              <a:ext cx="51722" cy="51911"/>
              <a:chOff x="-2689155" y="3029106"/>
              <a:chExt cx="51722" cy="51911"/>
            </a:xfrm>
          </p:grpSpPr>
          <p:sp>
            <p:nvSpPr>
              <p:cNvPr id="35976" name="Freeform 1959">
                <a:extLst>
                  <a:ext uri="{FF2B5EF4-FFF2-40B4-BE49-F238E27FC236}">
                    <a16:creationId xmlns:a16="http://schemas.microsoft.com/office/drawing/2014/main" id="{180912BF-8177-10A3-1757-2727365D5946}"/>
                  </a:ext>
                </a:extLst>
              </p:cNvPr>
              <p:cNvSpPr/>
              <p:nvPr/>
            </p:nvSpPr>
            <p:spPr>
              <a:xfrm>
                <a:off x="-2689155" y="305501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77" name="Freeform 1960">
                <a:extLst>
                  <a:ext uri="{FF2B5EF4-FFF2-40B4-BE49-F238E27FC236}">
                    <a16:creationId xmlns:a16="http://schemas.microsoft.com/office/drawing/2014/main" id="{1C33BABF-1093-FE8F-2170-9C9BA191F9CC}"/>
                  </a:ext>
                </a:extLst>
              </p:cNvPr>
              <p:cNvSpPr/>
              <p:nvPr/>
            </p:nvSpPr>
            <p:spPr>
              <a:xfrm>
                <a:off x="-2663293" y="302910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19" name="Graphic 45">
              <a:extLst>
                <a:ext uri="{FF2B5EF4-FFF2-40B4-BE49-F238E27FC236}">
                  <a16:creationId xmlns:a16="http://schemas.microsoft.com/office/drawing/2014/main" id="{188A4A82-3A08-5A50-4595-FC8C852635B3}"/>
                </a:ext>
              </a:extLst>
            </p:cNvPr>
            <p:cNvGrpSpPr/>
            <p:nvPr/>
          </p:nvGrpSpPr>
          <p:grpSpPr>
            <a:xfrm>
              <a:off x="-2808669" y="3029106"/>
              <a:ext cx="51722" cy="51911"/>
              <a:chOff x="-2808669" y="3029106"/>
              <a:chExt cx="51722" cy="51911"/>
            </a:xfrm>
          </p:grpSpPr>
          <p:sp>
            <p:nvSpPr>
              <p:cNvPr id="35974" name="Freeform 1962">
                <a:extLst>
                  <a:ext uri="{FF2B5EF4-FFF2-40B4-BE49-F238E27FC236}">
                    <a16:creationId xmlns:a16="http://schemas.microsoft.com/office/drawing/2014/main" id="{17618D28-CA4A-127D-0F1A-F61BAC1BF1CC}"/>
                  </a:ext>
                </a:extLst>
              </p:cNvPr>
              <p:cNvSpPr/>
              <p:nvPr/>
            </p:nvSpPr>
            <p:spPr>
              <a:xfrm>
                <a:off x="-2808669" y="3055014"/>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75" name="Freeform 1963">
                <a:extLst>
                  <a:ext uri="{FF2B5EF4-FFF2-40B4-BE49-F238E27FC236}">
                    <a16:creationId xmlns:a16="http://schemas.microsoft.com/office/drawing/2014/main" id="{D54AFA9A-E04A-9AF9-616D-1301F357D1EC}"/>
                  </a:ext>
                </a:extLst>
              </p:cNvPr>
              <p:cNvSpPr/>
              <p:nvPr/>
            </p:nvSpPr>
            <p:spPr>
              <a:xfrm>
                <a:off x="-2782807" y="3029106"/>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0" name="Graphic 45">
              <a:extLst>
                <a:ext uri="{FF2B5EF4-FFF2-40B4-BE49-F238E27FC236}">
                  <a16:creationId xmlns:a16="http://schemas.microsoft.com/office/drawing/2014/main" id="{9BB9BB85-A13B-3928-4290-9E92377CE6EF}"/>
                </a:ext>
              </a:extLst>
            </p:cNvPr>
            <p:cNvGrpSpPr/>
            <p:nvPr/>
          </p:nvGrpSpPr>
          <p:grpSpPr>
            <a:xfrm>
              <a:off x="-2205012" y="3036250"/>
              <a:ext cx="51722" cy="51815"/>
              <a:chOff x="-2205012" y="3036250"/>
              <a:chExt cx="51722" cy="51815"/>
            </a:xfrm>
          </p:grpSpPr>
          <p:sp>
            <p:nvSpPr>
              <p:cNvPr id="35972" name="Freeform 1965">
                <a:extLst>
                  <a:ext uri="{FF2B5EF4-FFF2-40B4-BE49-F238E27FC236}">
                    <a16:creationId xmlns:a16="http://schemas.microsoft.com/office/drawing/2014/main" id="{81FE03E2-572E-BA5C-F7B7-88AECE1988E4}"/>
                  </a:ext>
                </a:extLst>
              </p:cNvPr>
              <p:cNvSpPr/>
              <p:nvPr/>
            </p:nvSpPr>
            <p:spPr>
              <a:xfrm>
                <a:off x="-220501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73" name="Freeform 1966">
                <a:extLst>
                  <a:ext uri="{FF2B5EF4-FFF2-40B4-BE49-F238E27FC236}">
                    <a16:creationId xmlns:a16="http://schemas.microsoft.com/office/drawing/2014/main" id="{71E4EAA2-3904-F066-28EB-F2FF2DEF5BF5}"/>
                  </a:ext>
                </a:extLst>
              </p:cNvPr>
              <p:cNvSpPr/>
              <p:nvPr/>
            </p:nvSpPr>
            <p:spPr>
              <a:xfrm>
                <a:off x="-217915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1" name="Graphic 45">
              <a:extLst>
                <a:ext uri="{FF2B5EF4-FFF2-40B4-BE49-F238E27FC236}">
                  <a16:creationId xmlns:a16="http://schemas.microsoft.com/office/drawing/2014/main" id="{B1353BBF-B9D9-1E11-870C-D49C0FF77BA1}"/>
                </a:ext>
              </a:extLst>
            </p:cNvPr>
            <p:cNvGrpSpPr/>
            <p:nvPr/>
          </p:nvGrpSpPr>
          <p:grpSpPr>
            <a:xfrm>
              <a:off x="-2048512" y="3036250"/>
              <a:ext cx="51722" cy="51815"/>
              <a:chOff x="-2048512" y="3036250"/>
              <a:chExt cx="51722" cy="51815"/>
            </a:xfrm>
          </p:grpSpPr>
          <p:sp>
            <p:nvSpPr>
              <p:cNvPr id="35970" name="Freeform 1968">
                <a:extLst>
                  <a:ext uri="{FF2B5EF4-FFF2-40B4-BE49-F238E27FC236}">
                    <a16:creationId xmlns:a16="http://schemas.microsoft.com/office/drawing/2014/main" id="{0140A164-FC78-FA80-85A4-DBC551EA494E}"/>
                  </a:ext>
                </a:extLst>
              </p:cNvPr>
              <p:cNvSpPr/>
              <p:nvPr/>
            </p:nvSpPr>
            <p:spPr>
              <a:xfrm>
                <a:off x="-2048512" y="306215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71" name="Freeform 1969">
                <a:extLst>
                  <a:ext uri="{FF2B5EF4-FFF2-40B4-BE49-F238E27FC236}">
                    <a16:creationId xmlns:a16="http://schemas.microsoft.com/office/drawing/2014/main" id="{0950D1F2-EFF0-C19F-E249-CF1EF51D1A98}"/>
                  </a:ext>
                </a:extLst>
              </p:cNvPr>
              <p:cNvSpPr/>
              <p:nvPr/>
            </p:nvSpPr>
            <p:spPr>
              <a:xfrm>
                <a:off x="-2022651" y="303625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2" name="Graphic 45">
              <a:extLst>
                <a:ext uri="{FF2B5EF4-FFF2-40B4-BE49-F238E27FC236}">
                  <a16:creationId xmlns:a16="http://schemas.microsoft.com/office/drawing/2014/main" id="{7C4332AD-87C0-8359-A7C2-A1E7CB0FFB58}"/>
                </a:ext>
              </a:extLst>
            </p:cNvPr>
            <p:cNvGrpSpPr/>
            <p:nvPr/>
          </p:nvGrpSpPr>
          <p:grpSpPr>
            <a:xfrm>
              <a:off x="-1564180" y="3035964"/>
              <a:ext cx="51722" cy="51815"/>
              <a:chOff x="-1564180" y="3035964"/>
              <a:chExt cx="51722" cy="51815"/>
            </a:xfrm>
          </p:grpSpPr>
          <p:sp>
            <p:nvSpPr>
              <p:cNvPr id="35968" name="Freeform 1971">
                <a:extLst>
                  <a:ext uri="{FF2B5EF4-FFF2-40B4-BE49-F238E27FC236}">
                    <a16:creationId xmlns:a16="http://schemas.microsoft.com/office/drawing/2014/main" id="{ED4FD0A1-2D31-3C64-7737-331E986D8AEA}"/>
                  </a:ext>
                </a:extLst>
              </p:cNvPr>
              <p:cNvSpPr/>
              <p:nvPr/>
            </p:nvSpPr>
            <p:spPr>
              <a:xfrm>
                <a:off x="-1564180" y="3061872"/>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69" name="Freeform 1972">
                <a:extLst>
                  <a:ext uri="{FF2B5EF4-FFF2-40B4-BE49-F238E27FC236}">
                    <a16:creationId xmlns:a16="http://schemas.microsoft.com/office/drawing/2014/main" id="{D27AD53D-E10E-6E6B-4F41-CC542DE9073A}"/>
                  </a:ext>
                </a:extLst>
              </p:cNvPr>
              <p:cNvSpPr/>
              <p:nvPr/>
            </p:nvSpPr>
            <p:spPr>
              <a:xfrm>
                <a:off x="-1538318"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3" name="Graphic 45">
              <a:extLst>
                <a:ext uri="{FF2B5EF4-FFF2-40B4-BE49-F238E27FC236}">
                  <a16:creationId xmlns:a16="http://schemas.microsoft.com/office/drawing/2014/main" id="{925C8B41-7E50-E44B-576D-3A9340B73A18}"/>
                </a:ext>
              </a:extLst>
            </p:cNvPr>
            <p:cNvGrpSpPr/>
            <p:nvPr/>
          </p:nvGrpSpPr>
          <p:grpSpPr>
            <a:xfrm>
              <a:off x="-1543453" y="3035964"/>
              <a:ext cx="51818" cy="51815"/>
              <a:chOff x="-1543453" y="3035964"/>
              <a:chExt cx="51818" cy="51815"/>
            </a:xfrm>
          </p:grpSpPr>
          <p:sp>
            <p:nvSpPr>
              <p:cNvPr id="35966" name="Freeform 1974">
                <a:extLst>
                  <a:ext uri="{FF2B5EF4-FFF2-40B4-BE49-F238E27FC236}">
                    <a16:creationId xmlns:a16="http://schemas.microsoft.com/office/drawing/2014/main" id="{525EF275-0C9C-711B-9B8E-1C47E9805048}"/>
                  </a:ext>
                </a:extLst>
              </p:cNvPr>
              <p:cNvSpPr/>
              <p:nvPr/>
            </p:nvSpPr>
            <p:spPr>
              <a:xfrm>
                <a:off x="-1543453" y="3061872"/>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67" name="Freeform 1975">
                <a:extLst>
                  <a:ext uri="{FF2B5EF4-FFF2-40B4-BE49-F238E27FC236}">
                    <a16:creationId xmlns:a16="http://schemas.microsoft.com/office/drawing/2014/main" id="{9437F321-70FB-294F-A20C-BD0188FFDBA6}"/>
                  </a:ext>
                </a:extLst>
              </p:cNvPr>
              <p:cNvSpPr/>
              <p:nvPr/>
            </p:nvSpPr>
            <p:spPr>
              <a:xfrm>
                <a:off x="-1517591" y="3035964"/>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4" name="Graphic 45">
              <a:extLst>
                <a:ext uri="{FF2B5EF4-FFF2-40B4-BE49-F238E27FC236}">
                  <a16:creationId xmlns:a16="http://schemas.microsoft.com/office/drawing/2014/main" id="{BBB5F2C2-5CFD-8D4E-DF39-89A9615A6C73}"/>
                </a:ext>
              </a:extLst>
            </p:cNvPr>
            <p:cNvGrpSpPr/>
            <p:nvPr/>
          </p:nvGrpSpPr>
          <p:grpSpPr>
            <a:xfrm>
              <a:off x="-2970018" y="3024248"/>
              <a:ext cx="51722" cy="51815"/>
              <a:chOff x="-2970018" y="3024248"/>
              <a:chExt cx="51722" cy="51815"/>
            </a:xfrm>
          </p:grpSpPr>
          <p:sp>
            <p:nvSpPr>
              <p:cNvPr id="35964" name="Freeform 1977">
                <a:extLst>
                  <a:ext uri="{FF2B5EF4-FFF2-40B4-BE49-F238E27FC236}">
                    <a16:creationId xmlns:a16="http://schemas.microsoft.com/office/drawing/2014/main" id="{D5DAE7D7-BD65-C76E-03F6-1DBFAE647EDB}"/>
                  </a:ext>
                </a:extLst>
              </p:cNvPr>
              <p:cNvSpPr/>
              <p:nvPr/>
            </p:nvSpPr>
            <p:spPr>
              <a:xfrm>
                <a:off x="-2970018" y="305015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65" name="Freeform 1978">
                <a:extLst>
                  <a:ext uri="{FF2B5EF4-FFF2-40B4-BE49-F238E27FC236}">
                    <a16:creationId xmlns:a16="http://schemas.microsoft.com/office/drawing/2014/main" id="{FC8ED8FF-C825-DB76-D1A4-B8832F4E02C6}"/>
                  </a:ext>
                </a:extLst>
              </p:cNvPr>
              <p:cNvSpPr/>
              <p:nvPr/>
            </p:nvSpPr>
            <p:spPr>
              <a:xfrm>
                <a:off x="-2944156" y="302424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5" name="Graphic 45">
              <a:extLst>
                <a:ext uri="{FF2B5EF4-FFF2-40B4-BE49-F238E27FC236}">
                  <a16:creationId xmlns:a16="http://schemas.microsoft.com/office/drawing/2014/main" id="{17FE9C69-7957-6AD2-46A5-A199AD912C04}"/>
                </a:ext>
              </a:extLst>
            </p:cNvPr>
            <p:cNvGrpSpPr/>
            <p:nvPr/>
          </p:nvGrpSpPr>
          <p:grpSpPr>
            <a:xfrm>
              <a:off x="-2991030" y="3024248"/>
              <a:ext cx="51722" cy="51815"/>
              <a:chOff x="-2991030" y="3024248"/>
              <a:chExt cx="51722" cy="51815"/>
            </a:xfrm>
          </p:grpSpPr>
          <p:sp>
            <p:nvSpPr>
              <p:cNvPr id="35962" name="Freeform 1980">
                <a:extLst>
                  <a:ext uri="{FF2B5EF4-FFF2-40B4-BE49-F238E27FC236}">
                    <a16:creationId xmlns:a16="http://schemas.microsoft.com/office/drawing/2014/main" id="{AAA516D8-9349-C13E-20D1-380174A0AE30}"/>
                  </a:ext>
                </a:extLst>
              </p:cNvPr>
              <p:cNvSpPr/>
              <p:nvPr/>
            </p:nvSpPr>
            <p:spPr>
              <a:xfrm>
                <a:off x="-2991030" y="305015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63" name="Freeform 1981">
                <a:extLst>
                  <a:ext uri="{FF2B5EF4-FFF2-40B4-BE49-F238E27FC236}">
                    <a16:creationId xmlns:a16="http://schemas.microsoft.com/office/drawing/2014/main" id="{9F1DA1CE-E444-089E-6384-82775B7BFA11}"/>
                  </a:ext>
                </a:extLst>
              </p:cNvPr>
              <p:cNvSpPr/>
              <p:nvPr/>
            </p:nvSpPr>
            <p:spPr>
              <a:xfrm>
                <a:off x="-2965169" y="3024248"/>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6" name="Graphic 45">
              <a:extLst>
                <a:ext uri="{FF2B5EF4-FFF2-40B4-BE49-F238E27FC236}">
                  <a16:creationId xmlns:a16="http://schemas.microsoft.com/office/drawing/2014/main" id="{A06023A9-D5F5-6C08-4CC1-E6F4A6C70C72}"/>
                </a:ext>
              </a:extLst>
            </p:cNvPr>
            <p:cNvGrpSpPr/>
            <p:nvPr/>
          </p:nvGrpSpPr>
          <p:grpSpPr>
            <a:xfrm>
              <a:off x="-3423450" y="3016438"/>
              <a:ext cx="51722" cy="51911"/>
              <a:chOff x="-3423450" y="3016438"/>
              <a:chExt cx="51722" cy="51911"/>
            </a:xfrm>
          </p:grpSpPr>
          <p:sp>
            <p:nvSpPr>
              <p:cNvPr id="35960" name="Freeform 1983">
                <a:extLst>
                  <a:ext uri="{FF2B5EF4-FFF2-40B4-BE49-F238E27FC236}">
                    <a16:creationId xmlns:a16="http://schemas.microsoft.com/office/drawing/2014/main" id="{489AE341-598F-A22B-E4F0-B227452C7FE4}"/>
                  </a:ext>
                </a:extLst>
              </p:cNvPr>
              <p:cNvSpPr/>
              <p:nvPr/>
            </p:nvSpPr>
            <p:spPr>
              <a:xfrm>
                <a:off x="-3423450" y="3042346"/>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61" name="Freeform 1984">
                <a:extLst>
                  <a:ext uri="{FF2B5EF4-FFF2-40B4-BE49-F238E27FC236}">
                    <a16:creationId xmlns:a16="http://schemas.microsoft.com/office/drawing/2014/main" id="{FB2BFCA6-4E8F-2047-A60C-E9CCB8687B95}"/>
                  </a:ext>
                </a:extLst>
              </p:cNvPr>
              <p:cNvSpPr/>
              <p:nvPr/>
            </p:nvSpPr>
            <p:spPr>
              <a:xfrm>
                <a:off x="-3397588" y="3016438"/>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7" name="Graphic 45">
              <a:extLst>
                <a:ext uri="{FF2B5EF4-FFF2-40B4-BE49-F238E27FC236}">
                  <a16:creationId xmlns:a16="http://schemas.microsoft.com/office/drawing/2014/main" id="{9011C7C5-5E99-9CFA-A8F3-7DD4FD7B8ACB}"/>
                </a:ext>
              </a:extLst>
            </p:cNvPr>
            <p:cNvGrpSpPr/>
            <p:nvPr/>
          </p:nvGrpSpPr>
          <p:grpSpPr>
            <a:xfrm>
              <a:off x="-4298652" y="3009865"/>
              <a:ext cx="51818" cy="51815"/>
              <a:chOff x="-4298652" y="3009865"/>
              <a:chExt cx="51818" cy="51815"/>
            </a:xfrm>
          </p:grpSpPr>
          <p:sp>
            <p:nvSpPr>
              <p:cNvPr id="35958" name="Freeform 1986">
                <a:extLst>
                  <a:ext uri="{FF2B5EF4-FFF2-40B4-BE49-F238E27FC236}">
                    <a16:creationId xmlns:a16="http://schemas.microsoft.com/office/drawing/2014/main" id="{AA1C3367-D0AA-6158-3540-BA18EB2CEEF4}"/>
                  </a:ext>
                </a:extLst>
              </p:cNvPr>
              <p:cNvSpPr/>
              <p:nvPr/>
            </p:nvSpPr>
            <p:spPr>
              <a:xfrm>
                <a:off x="-4298652" y="3035773"/>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59" name="Freeform 1987">
                <a:extLst>
                  <a:ext uri="{FF2B5EF4-FFF2-40B4-BE49-F238E27FC236}">
                    <a16:creationId xmlns:a16="http://schemas.microsoft.com/office/drawing/2014/main" id="{63DCF724-A86F-C577-E34A-67E0EA16F73F}"/>
                  </a:ext>
                </a:extLst>
              </p:cNvPr>
              <p:cNvSpPr/>
              <p:nvPr/>
            </p:nvSpPr>
            <p:spPr>
              <a:xfrm>
                <a:off x="-4272695" y="3009865"/>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8" name="Graphic 45">
              <a:extLst>
                <a:ext uri="{FF2B5EF4-FFF2-40B4-BE49-F238E27FC236}">
                  <a16:creationId xmlns:a16="http://schemas.microsoft.com/office/drawing/2014/main" id="{50D1BD65-E263-082C-1928-554CA158403D}"/>
                </a:ext>
              </a:extLst>
            </p:cNvPr>
            <p:cNvGrpSpPr/>
            <p:nvPr/>
          </p:nvGrpSpPr>
          <p:grpSpPr>
            <a:xfrm>
              <a:off x="-4361024" y="2999674"/>
              <a:ext cx="51818" cy="51911"/>
              <a:chOff x="-4361024" y="2999674"/>
              <a:chExt cx="51818" cy="51911"/>
            </a:xfrm>
          </p:grpSpPr>
          <p:sp>
            <p:nvSpPr>
              <p:cNvPr id="35956" name="Freeform 1989">
                <a:extLst>
                  <a:ext uri="{FF2B5EF4-FFF2-40B4-BE49-F238E27FC236}">
                    <a16:creationId xmlns:a16="http://schemas.microsoft.com/office/drawing/2014/main" id="{E868D900-251F-B546-DF4E-E3677AD2FE37}"/>
                  </a:ext>
                </a:extLst>
              </p:cNvPr>
              <p:cNvSpPr/>
              <p:nvPr/>
            </p:nvSpPr>
            <p:spPr>
              <a:xfrm>
                <a:off x="-4361024" y="3025677"/>
                <a:ext cx="51818" cy="9525"/>
              </a:xfrm>
              <a:custGeom>
                <a:avLst/>
                <a:gdLst>
                  <a:gd name="connsiteX0" fmla="*/ 0 w 51818"/>
                  <a:gd name="connsiteY0" fmla="*/ 0 h 9525"/>
                  <a:gd name="connsiteX1" fmla="*/ 51818 w 51818"/>
                  <a:gd name="connsiteY1" fmla="*/ 0 h 9525"/>
                </a:gdLst>
                <a:ahLst/>
                <a:cxnLst>
                  <a:cxn ang="0">
                    <a:pos x="connsiteX0" y="connsiteY0"/>
                  </a:cxn>
                  <a:cxn ang="0">
                    <a:pos x="connsiteX1" y="connsiteY1"/>
                  </a:cxn>
                </a:cxnLst>
                <a:rect l="l" t="t" r="r" b="b"/>
                <a:pathLst>
                  <a:path w="51818" h="9525">
                    <a:moveTo>
                      <a:pt x="0" y="0"/>
                    </a:moveTo>
                    <a:lnTo>
                      <a:pt x="51818"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57" name="Freeform 1990">
                <a:extLst>
                  <a:ext uri="{FF2B5EF4-FFF2-40B4-BE49-F238E27FC236}">
                    <a16:creationId xmlns:a16="http://schemas.microsoft.com/office/drawing/2014/main" id="{1C73260A-40D4-1A8E-A649-901D5F432846}"/>
                  </a:ext>
                </a:extLst>
              </p:cNvPr>
              <p:cNvSpPr/>
              <p:nvPr/>
            </p:nvSpPr>
            <p:spPr>
              <a:xfrm>
                <a:off x="-4335067"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29" name="Graphic 45">
              <a:extLst>
                <a:ext uri="{FF2B5EF4-FFF2-40B4-BE49-F238E27FC236}">
                  <a16:creationId xmlns:a16="http://schemas.microsoft.com/office/drawing/2014/main" id="{54A06881-7D82-A5BB-DAEB-EE557CEAB46F}"/>
                </a:ext>
              </a:extLst>
            </p:cNvPr>
            <p:cNvGrpSpPr/>
            <p:nvPr/>
          </p:nvGrpSpPr>
          <p:grpSpPr>
            <a:xfrm>
              <a:off x="-4428625" y="2999674"/>
              <a:ext cx="51722" cy="51911"/>
              <a:chOff x="-4428625" y="2999674"/>
              <a:chExt cx="51722" cy="51911"/>
            </a:xfrm>
          </p:grpSpPr>
          <p:sp>
            <p:nvSpPr>
              <p:cNvPr id="35954" name="Freeform 1992">
                <a:extLst>
                  <a:ext uri="{FF2B5EF4-FFF2-40B4-BE49-F238E27FC236}">
                    <a16:creationId xmlns:a16="http://schemas.microsoft.com/office/drawing/2014/main" id="{F63B7CC0-CAE3-25E2-3E44-1C4C2ABB5045}"/>
                  </a:ext>
                </a:extLst>
              </p:cNvPr>
              <p:cNvSpPr/>
              <p:nvPr/>
            </p:nvSpPr>
            <p:spPr>
              <a:xfrm>
                <a:off x="-4428625"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55" name="Freeform 1993">
                <a:extLst>
                  <a:ext uri="{FF2B5EF4-FFF2-40B4-BE49-F238E27FC236}">
                    <a16:creationId xmlns:a16="http://schemas.microsoft.com/office/drawing/2014/main" id="{B81B1074-DBF9-6569-63FD-DB8784B63F1D}"/>
                  </a:ext>
                </a:extLst>
              </p:cNvPr>
              <p:cNvSpPr/>
              <p:nvPr/>
            </p:nvSpPr>
            <p:spPr>
              <a:xfrm>
                <a:off x="-4402763"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0" name="Graphic 45">
              <a:extLst>
                <a:ext uri="{FF2B5EF4-FFF2-40B4-BE49-F238E27FC236}">
                  <a16:creationId xmlns:a16="http://schemas.microsoft.com/office/drawing/2014/main" id="{1AFE3E89-D6BC-6940-7925-6F97091E2959}"/>
                </a:ext>
              </a:extLst>
            </p:cNvPr>
            <p:cNvGrpSpPr/>
            <p:nvPr/>
          </p:nvGrpSpPr>
          <p:grpSpPr>
            <a:xfrm>
              <a:off x="-4496606" y="2999674"/>
              <a:ext cx="51722" cy="51911"/>
              <a:chOff x="-4496606" y="2999674"/>
              <a:chExt cx="51722" cy="51911"/>
            </a:xfrm>
          </p:grpSpPr>
          <p:sp>
            <p:nvSpPr>
              <p:cNvPr id="35952" name="Freeform 1995">
                <a:extLst>
                  <a:ext uri="{FF2B5EF4-FFF2-40B4-BE49-F238E27FC236}">
                    <a16:creationId xmlns:a16="http://schemas.microsoft.com/office/drawing/2014/main" id="{FDAD9CA0-7FED-415C-B301-6845A140D0A9}"/>
                  </a:ext>
                </a:extLst>
              </p:cNvPr>
              <p:cNvSpPr/>
              <p:nvPr/>
            </p:nvSpPr>
            <p:spPr>
              <a:xfrm>
                <a:off x="-4496606"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53" name="Freeform 1996">
                <a:extLst>
                  <a:ext uri="{FF2B5EF4-FFF2-40B4-BE49-F238E27FC236}">
                    <a16:creationId xmlns:a16="http://schemas.microsoft.com/office/drawing/2014/main" id="{FFAA5F81-D064-273A-97C8-225B535F5445}"/>
                  </a:ext>
                </a:extLst>
              </p:cNvPr>
              <p:cNvSpPr/>
              <p:nvPr/>
            </p:nvSpPr>
            <p:spPr>
              <a:xfrm>
                <a:off x="-4470745"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1" name="Graphic 45">
              <a:extLst>
                <a:ext uri="{FF2B5EF4-FFF2-40B4-BE49-F238E27FC236}">
                  <a16:creationId xmlns:a16="http://schemas.microsoft.com/office/drawing/2014/main" id="{FF81A9C4-0B84-90F2-B998-A1AC2F96F7BC}"/>
                </a:ext>
              </a:extLst>
            </p:cNvPr>
            <p:cNvGrpSpPr/>
            <p:nvPr/>
          </p:nvGrpSpPr>
          <p:grpSpPr>
            <a:xfrm>
              <a:off x="-4569056" y="2999674"/>
              <a:ext cx="51722" cy="51911"/>
              <a:chOff x="-4569056" y="2999674"/>
              <a:chExt cx="51722" cy="51911"/>
            </a:xfrm>
          </p:grpSpPr>
          <p:sp>
            <p:nvSpPr>
              <p:cNvPr id="35950" name="Freeform 1998">
                <a:extLst>
                  <a:ext uri="{FF2B5EF4-FFF2-40B4-BE49-F238E27FC236}">
                    <a16:creationId xmlns:a16="http://schemas.microsoft.com/office/drawing/2014/main" id="{5CD590C9-0574-0D7C-6B1F-3263A33AF8B8}"/>
                  </a:ext>
                </a:extLst>
              </p:cNvPr>
              <p:cNvSpPr/>
              <p:nvPr/>
            </p:nvSpPr>
            <p:spPr>
              <a:xfrm>
                <a:off x="-4569056"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51" name="Freeform 1999">
                <a:extLst>
                  <a:ext uri="{FF2B5EF4-FFF2-40B4-BE49-F238E27FC236}">
                    <a16:creationId xmlns:a16="http://schemas.microsoft.com/office/drawing/2014/main" id="{EEA1A7D8-6FD9-6DFA-74FD-39FA0AD6EDB8}"/>
                  </a:ext>
                </a:extLst>
              </p:cNvPr>
              <p:cNvSpPr/>
              <p:nvPr/>
            </p:nvSpPr>
            <p:spPr>
              <a:xfrm>
                <a:off x="-4543195"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2" name="Graphic 45">
              <a:extLst>
                <a:ext uri="{FF2B5EF4-FFF2-40B4-BE49-F238E27FC236}">
                  <a16:creationId xmlns:a16="http://schemas.microsoft.com/office/drawing/2014/main" id="{30978FC2-1102-86CE-2E62-065657F286C6}"/>
                </a:ext>
              </a:extLst>
            </p:cNvPr>
            <p:cNvGrpSpPr/>
            <p:nvPr/>
          </p:nvGrpSpPr>
          <p:grpSpPr>
            <a:xfrm>
              <a:off x="-4798672" y="2999674"/>
              <a:ext cx="51722" cy="51911"/>
              <a:chOff x="-4798672" y="2999674"/>
              <a:chExt cx="51722" cy="51911"/>
            </a:xfrm>
          </p:grpSpPr>
          <p:sp>
            <p:nvSpPr>
              <p:cNvPr id="35948" name="Freeform 2001">
                <a:extLst>
                  <a:ext uri="{FF2B5EF4-FFF2-40B4-BE49-F238E27FC236}">
                    <a16:creationId xmlns:a16="http://schemas.microsoft.com/office/drawing/2014/main" id="{0ED792F9-133D-2F8F-C718-767995C3E41E}"/>
                  </a:ext>
                </a:extLst>
              </p:cNvPr>
              <p:cNvSpPr/>
              <p:nvPr/>
            </p:nvSpPr>
            <p:spPr>
              <a:xfrm>
                <a:off x="-4798672"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49" name="Freeform 2002">
                <a:extLst>
                  <a:ext uri="{FF2B5EF4-FFF2-40B4-BE49-F238E27FC236}">
                    <a16:creationId xmlns:a16="http://schemas.microsoft.com/office/drawing/2014/main" id="{F43DC35A-FE5E-96D4-D1C8-1252BBA56BE7}"/>
                  </a:ext>
                </a:extLst>
              </p:cNvPr>
              <p:cNvSpPr/>
              <p:nvPr/>
            </p:nvSpPr>
            <p:spPr>
              <a:xfrm>
                <a:off x="-4772811"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3" name="Graphic 45">
              <a:extLst>
                <a:ext uri="{FF2B5EF4-FFF2-40B4-BE49-F238E27FC236}">
                  <a16:creationId xmlns:a16="http://schemas.microsoft.com/office/drawing/2014/main" id="{FEC53B2D-3834-A3AD-70D4-7230410F63EC}"/>
                </a:ext>
              </a:extLst>
            </p:cNvPr>
            <p:cNvGrpSpPr/>
            <p:nvPr/>
          </p:nvGrpSpPr>
          <p:grpSpPr>
            <a:xfrm>
              <a:off x="-4855720" y="2999674"/>
              <a:ext cx="51722" cy="51911"/>
              <a:chOff x="-4855720" y="2999674"/>
              <a:chExt cx="51722" cy="51911"/>
            </a:xfrm>
          </p:grpSpPr>
          <p:sp>
            <p:nvSpPr>
              <p:cNvPr id="35946" name="Freeform 2004">
                <a:extLst>
                  <a:ext uri="{FF2B5EF4-FFF2-40B4-BE49-F238E27FC236}">
                    <a16:creationId xmlns:a16="http://schemas.microsoft.com/office/drawing/2014/main" id="{F1A7F3E7-1820-7499-68F7-F2BC57AFDBE5}"/>
                  </a:ext>
                </a:extLst>
              </p:cNvPr>
              <p:cNvSpPr/>
              <p:nvPr/>
            </p:nvSpPr>
            <p:spPr>
              <a:xfrm>
                <a:off x="-4855720"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47" name="Freeform 2005">
                <a:extLst>
                  <a:ext uri="{FF2B5EF4-FFF2-40B4-BE49-F238E27FC236}">
                    <a16:creationId xmlns:a16="http://schemas.microsoft.com/office/drawing/2014/main" id="{B0A49D20-4D76-F048-B843-535141C5B10D}"/>
                  </a:ext>
                </a:extLst>
              </p:cNvPr>
              <p:cNvSpPr/>
              <p:nvPr/>
            </p:nvSpPr>
            <p:spPr>
              <a:xfrm>
                <a:off x="-4829858"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4" name="Graphic 45">
              <a:extLst>
                <a:ext uri="{FF2B5EF4-FFF2-40B4-BE49-F238E27FC236}">
                  <a16:creationId xmlns:a16="http://schemas.microsoft.com/office/drawing/2014/main" id="{DB24812A-8726-C245-AC30-84BC6A7B40F8}"/>
                </a:ext>
              </a:extLst>
            </p:cNvPr>
            <p:cNvGrpSpPr/>
            <p:nvPr/>
          </p:nvGrpSpPr>
          <p:grpSpPr>
            <a:xfrm>
              <a:off x="-4928645" y="2999674"/>
              <a:ext cx="51722" cy="51911"/>
              <a:chOff x="-4928645" y="2999674"/>
              <a:chExt cx="51722" cy="51911"/>
            </a:xfrm>
          </p:grpSpPr>
          <p:sp>
            <p:nvSpPr>
              <p:cNvPr id="35944" name="Freeform 2007">
                <a:extLst>
                  <a:ext uri="{FF2B5EF4-FFF2-40B4-BE49-F238E27FC236}">
                    <a16:creationId xmlns:a16="http://schemas.microsoft.com/office/drawing/2014/main" id="{A936C637-C7DF-9C76-8F9D-2397A4E97413}"/>
                  </a:ext>
                </a:extLst>
              </p:cNvPr>
              <p:cNvSpPr/>
              <p:nvPr/>
            </p:nvSpPr>
            <p:spPr>
              <a:xfrm>
                <a:off x="-4928645"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45" name="Freeform 2008">
                <a:extLst>
                  <a:ext uri="{FF2B5EF4-FFF2-40B4-BE49-F238E27FC236}">
                    <a16:creationId xmlns:a16="http://schemas.microsoft.com/office/drawing/2014/main" id="{48F2E438-98F5-CC55-4184-8DE2C1EE7C09}"/>
                  </a:ext>
                </a:extLst>
              </p:cNvPr>
              <p:cNvSpPr/>
              <p:nvPr/>
            </p:nvSpPr>
            <p:spPr>
              <a:xfrm>
                <a:off x="-4902784"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5" name="Graphic 45">
              <a:extLst>
                <a:ext uri="{FF2B5EF4-FFF2-40B4-BE49-F238E27FC236}">
                  <a16:creationId xmlns:a16="http://schemas.microsoft.com/office/drawing/2014/main" id="{FA9829AB-0B1A-7676-5904-797D35CFDA4B}"/>
                </a:ext>
              </a:extLst>
            </p:cNvPr>
            <p:cNvGrpSpPr/>
            <p:nvPr/>
          </p:nvGrpSpPr>
          <p:grpSpPr>
            <a:xfrm>
              <a:off x="-5228715" y="2999674"/>
              <a:ext cx="51722" cy="51911"/>
              <a:chOff x="-5228715" y="2999674"/>
              <a:chExt cx="51722" cy="51911"/>
            </a:xfrm>
          </p:grpSpPr>
          <p:sp>
            <p:nvSpPr>
              <p:cNvPr id="35942" name="Freeform 2010">
                <a:extLst>
                  <a:ext uri="{FF2B5EF4-FFF2-40B4-BE49-F238E27FC236}">
                    <a16:creationId xmlns:a16="http://schemas.microsoft.com/office/drawing/2014/main" id="{49A48F52-23BB-D42C-C276-60558DA5DC87}"/>
                  </a:ext>
                </a:extLst>
              </p:cNvPr>
              <p:cNvSpPr/>
              <p:nvPr/>
            </p:nvSpPr>
            <p:spPr>
              <a:xfrm>
                <a:off x="-5228715"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43" name="Freeform 2011">
                <a:extLst>
                  <a:ext uri="{FF2B5EF4-FFF2-40B4-BE49-F238E27FC236}">
                    <a16:creationId xmlns:a16="http://schemas.microsoft.com/office/drawing/2014/main" id="{81B603B1-67E1-1AED-8A2D-42280D86E34A}"/>
                  </a:ext>
                </a:extLst>
              </p:cNvPr>
              <p:cNvSpPr/>
              <p:nvPr/>
            </p:nvSpPr>
            <p:spPr>
              <a:xfrm>
                <a:off x="-5202853"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6" name="Graphic 45">
              <a:extLst>
                <a:ext uri="{FF2B5EF4-FFF2-40B4-BE49-F238E27FC236}">
                  <a16:creationId xmlns:a16="http://schemas.microsoft.com/office/drawing/2014/main" id="{09A6A031-78BA-8EE8-9FA1-BDD579A8325E}"/>
                </a:ext>
              </a:extLst>
            </p:cNvPr>
            <p:cNvGrpSpPr/>
            <p:nvPr/>
          </p:nvGrpSpPr>
          <p:grpSpPr>
            <a:xfrm>
              <a:off x="-5282814" y="2999674"/>
              <a:ext cx="51722" cy="51911"/>
              <a:chOff x="-5282814" y="2999674"/>
              <a:chExt cx="51722" cy="51911"/>
            </a:xfrm>
          </p:grpSpPr>
          <p:sp>
            <p:nvSpPr>
              <p:cNvPr id="35940" name="Freeform 2013">
                <a:extLst>
                  <a:ext uri="{FF2B5EF4-FFF2-40B4-BE49-F238E27FC236}">
                    <a16:creationId xmlns:a16="http://schemas.microsoft.com/office/drawing/2014/main" id="{0CE45C42-D665-7857-161E-83197172D2BA}"/>
                  </a:ext>
                </a:extLst>
              </p:cNvPr>
              <p:cNvSpPr/>
              <p:nvPr/>
            </p:nvSpPr>
            <p:spPr>
              <a:xfrm>
                <a:off x="-5282814" y="3025677"/>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41" name="Freeform 2014">
                <a:extLst>
                  <a:ext uri="{FF2B5EF4-FFF2-40B4-BE49-F238E27FC236}">
                    <a16:creationId xmlns:a16="http://schemas.microsoft.com/office/drawing/2014/main" id="{D4210646-0FAE-BF4B-075F-58190FF06DB2}"/>
                  </a:ext>
                </a:extLst>
              </p:cNvPr>
              <p:cNvSpPr/>
              <p:nvPr/>
            </p:nvSpPr>
            <p:spPr>
              <a:xfrm>
                <a:off x="-5256953" y="2999674"/>
                <a:ext cx="9507" cy="51911"/>
              </a:xfrm>
              <a:custGeom>
                <a:avLst/>
                <a:gdLst>
                  <a:gd name="connsiteX0" fmla="*/ 0 w 9507"/>
                  <a:gd name="connsiteY0" fmla="*/ 51911 h 51911"/>
                  <a:gd name="connsiteX1" fmla="*/ 0 w 9507"/>
                  <a:gd name="connsiteY1" fmla="*/ 0 h 51911"/>
                </a:gdLst>
                <a:ahLst/>
                <a:cxnLst>
                  <a:cxn ang="0">
                    <a:pos x="connsiteX0" y="connsiteY0"/>
                  </a:cxn>
                  <a:cxn ang="0">
                    <a:pos x="connsiteX1" y="connsiteY1"/>
                  </a:cxn>
                </a:cxnLst>
                <a:rect l="l" t="t" r="r" b="b"/>
                <a:pathLst>
                  <a:path w="9507" h="51911">
                    <a:moveTo>
                      <a:pt x="0" y="51911"/>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nvGrpSpPr>
            <p:cNvPr id="35937" name="Graphic 45">
              <a:extLst>
                <a:ext uri="{FF2B5EF4-FFF2-40B4-BE49-F238E27FC236}">
                  <a16:creationId xmlns:a16="http://schemas.microsoft.com/office/drawing/2014/main" id="{77DED317-9230-A6FC-A479-A64A46295034}"/>
                </a:ext>
              </a:extLst>
            </p:cNvPr>
            <p:cNvGrpSpPr/>
            <p:nvPr/>
          </p:nvGrpSpPr>
          <p:grpSpPr>
            <a:xfrm>
              <a:off x="-5303827" y="2990530"/>
              <a:ext cx="51722" cy="51815"/>
              <a:chOff x="-5303827" y="2990530"/>
              <a:chExt cx="51722" cy="51815"/>
            </a:xfrm>
          </p:grpSpPr>
          <p:sp>
            <p:nvSpPr>
              <p:cNvPr id="35938" name="Freeform 2016">
                <a:extLst>
                  <a:ext uri="{FF2B5EF4-FFF2-40B4-BE49-F238E27FC236}">
                    <a16:creationId xmlns:a16="http://schemas.microsoft.com/office/drawing/2014/main" id="{04141245-310B-E07A-0B8B-1685AAEA294C}"/>
                  </a:ext>
                </a:extLst>
              </p:cNvPr>
              <p:cNvSpPr/>
              <p:nvPr/>
            </p:nvSpPr>
            <p:spPr>
              <a:xfrm>
                <a:off x="-5303827" y="3016438"/>
                <a:ext cx="51722" cy="9525"/>
              </a:xfrm>
              <a:custGeom>
                <a:avLst/>
                <a:gdLst>
                  <a:gd name="connsiteX0" fmla="*/ 0 w 51722"/>
                  <a:gd name="connsiteY0" fmla="*/ 0 h 9525"/>
                  <a:gd name="connsiteX1" fmla="*/ 51723 w 51722"/>
                  <a:gd name="connsiteY1" fmla="*/ 0 h 9525"/>
                </a:gdLst>
                <a:ahLst/>
                <a:cxnLst>
                  <a:cxn ang="0">
                    <a:pos x="connsiteX0" y="connsiteY0"/>
                  </a:cxn>
                  <a:cxn ang="0">
                    <a:pos x="connsiteX1" y="connsiteY1"/>
                  </a:cxn>
                </a:cxnLst>
                <a:rect l="l" t="t" r="r" b="b"/>
                <a:pathLst>
                  <a:path w="51722" h="9525">
                    <a:moveTo>
                      <a:pt x="0" y="0"/>
                    </a:moveTo>
                    <a:lnTo>
                      <a:pt x="51723"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sp>
            <p:nvSpPr>
              <p:cNvPr id="35939" name="Freeform 2017">
                <a:extLst>
                  <a:ext uri="{FF2B5EF4-FFF2-40B4-BE49-F238E27FC236}">
                    <a16:creationId xmlns:a16="http://schemas.microsoft.com/office/drawing/2014/main" id="{EC8635A3-7DC6-8C0F-6793-13ACCD747CA6}"/>
                  </a:ext>
                </a:extLst>
              </p:cNvPr>
              <p:cNvSpPr/>
              <p:nvPr/>
            </p:nvSpPr>
            <p:spPr>
              <a:xfrm>
                <a:off x="-5277965" y="2990530"/>
                <a:ext cx="9507" cy="51815"/>
              </a:xfrm>
              <a:custGeom>
                <a:avLst/>
                <a:gdLst>
                  <a:gd name="connsiteX0" fmla="*/ 0 w 9507"/>
                  <a:gd name="connsiteY0" fmla="*/ 51816 h 51815"/>
                  <a:gd name="connsiteX1" fmla="*/ 0 w 9507"/>
                  <a:gd name="connsiteY1" fmla="*/ 0 h 51815"/>
                </a:gdLst>
                <a:ahLst/>
                <a:cxnLst>
                  <a:cxn ang="0">
                    <a:pos x="connsiteX0" y="connsiteY0"/>
                  </a:cxn>
                  <a:cxn ang="0">
                    <a:pos x="connsiteX1" y="connsiteY1"/>
                  </a:cxn>
                </a:cxnLst>
                <a:rect l="l" t="t" r="r" b="b"/>
                <a:pathLst>
                  <a:path w="9507" h="51815">
                    <a:moveTo>
                      <a:pt x="0" y="51816"/>
                    </a:moveTo>
                    <a:lnTo>
                      <a:pt x="0" y="0"/>
                    </a:lnTo>
                  </a:path>
                </a:pathLst>
              </a:custGeom>
              <a:ln w="9525" cap="flat">
                <a:solidFill>
                  <a:schemeClr val="accent1"/>
                </a:solidFill>
                <a:prstDash val="solid"/>
                <a:miter/>
              </a:ln>
            </p:spPr>
            <p:txBody>
              <a:bodyPr rtlCol="0" anchor="ctr"/>
              <a:lstStyle/>
              <a:p>
                <a:pPr defTabSz="609585">
                  <a:defRPr/>
                </a:pPr>
                <a:endParaRPr lang="en-US" sz="2400">
                  <a:solidFill>
                    <a:srgbClr val="000000"/>
                  </a:solidFill>
                  <a:latin typeface="Arial"/>
                </a:endParaRPr>
              </a:p>
            </p:txBody>
          </p:sp>
        </p:grpSp>
      </p:grpSp>
      <p:sp>
        <p:nvSpPr>
          <p:cNvPr id="36302" name="TextBox 36301">
            <a:extLst>
              <a:ext uri="{FF2B5EF4-FFF2-40B4-BE49-F238E27FC236}">
                <a16:creationId xmlns:a16="http://schemas.microsoft.com/office/drawing/2014/main" id="{DC5E3063-3DED-3BC0-68FD-E69E6C41E761}"/>
              </a:ext>
            </a:extLst>
          </p:cNvPr>
          <p:cNvSpPr txBox="1"/>
          <p:nvPr/>
        </p:nvSpPr>
        <p:spPr bwMode="auto">
          <a:xfrm>
            <a:off x="3698209" y="1338757"/>
            <a:ext cx="4491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1">
                <a:solidFill>
                  <a:schemeClr val="bg1"/>
                </a:solidFill>
                <a:latin typeface="Calibri" panose="020F0502020204030204" pitchFamily="34" charset="0"/>
              </a:rPr>
              <a:t>OS</a:t>
            </a:r>
          </a:p>
        </p:txBody>
      </p:sp>
    </p:spTree>
    <p:extLst>
      <p:ext uri="{BB962C8B-B14F-4D97-AF65-F5344CB8AC3E}">
        <p14:creationId xmlns:p14="http://schemas.microsoft.com/office/powerpoint/2010/main" val="182915995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B2FDCD-756F-3C85-BBC1-E76D6A80EDE5}"/>
            </a:ext>
          </a:extLst>
        </p:cNvPr>
        <p:cNvGrpSpPr/>
        <p:nvPr/>
      </p:nvGrpSpPr>
      <p:grpSpPr>
        <a:xfrm>
          <a:off x="0" y="0"/>
          <a:ext cx="0" cy="0"/>
          <a:chOff x="0" y="0"/>
          <a:chExt cx="0" cy="0"/>
        </a:xfrm>
      </p:grpSpPr>
      <p:sp>
        <p:nvSpPr>
          <p:cNvPr id="31746" name="Rectangle 2">
            <a:extLst>
              <a:ext uri="{FF2B5EF4-FFF2-40B4-BE49-F238E27FC236}">
                <a16:creationId xmlns:a16="http://schemas.microsoft.com/office/drawing/2014/main" id="{7D923066-EADC-A121-4B2F-6A1395D8951B}"/>
              </a:ext>
            </a:extLst>
          </p:cNvPr>
          <p:cNvSpPr>
            <a:spLocks noGrp="1" noChangeArrowheads="1"/>
          </p:cNvSpPr>
          <p:nvPr>
            <p:ph type="title"/>
          </p:nvPr>
        </p:nvSpPr>
        <p:spPr/>
        <p:txBody>
          <a:bodyPr/>
          <a:lstStyle/>
          <a:p>
            <a:r>
              <a:rPr lang="en-US"/>
              <a:t>AMPLIFY: AEs of Clinical Interest</a:t>
            </a:r>
            <a:endParaRPr lang="en-US" altLang="en-US"/>
          </a:p>
        </p:txBody>
      </p:sp>
      <p:graphicFrame>
        <p:nvGraphicFramePr>
          <p:cNvPr id="6" name="Group 32">
            <a:extLst>
              <a:ext uri="{FF2B5EF4-FFF2-40B4-BE49-F238E27FC236}">
                <a16:creationId xmlns:a16="http://schemas.microsoft.com/office/drawing/2014/main" id="{82AC19F6-38C0-046C-E8C5-4BAE5E34CD0A}"/>
              </a:ext>
            </a:extLst>
          </p:cNvPr>
          <p:cNvGraphicFramePr>
            <a:graphicFrameLocks noGrp="1"/>
          </p:cNvGraphicFramePr>
          <p:nvPr>
            <p:ph idx="1"/>
            <p:extLst>
              <p:ext uri="{D42A27DB-BD31-4B8C-83A1-F6EECF244321}">
                <p14:modId xmlns:p14="http://schemas.microsoft.com/office/powerpoint/2010/main" val="142194680"/>
              </p:ext>
            </p:extLst>
          </p:nvPr>
        </p:nvGraphicFramePr>
        <p:xfrm>
          <a:off x="727076" y="1595011"/>
          <a:ext cx="10779123" cy="4617124"/>
        </p:xfrm>
        <a:graphic>
          <a:graphicData uri="http://schemas.openxmlformats.org/drawingml/2006/table">
            <a:tbl>
              <a:tblPr/>
              <a:tblGrid>
                <a:gridCol w="3587055">
                  <a:extLst>
                    <a:ext uri="{9D8B030D-6E8A-4147-A177-3AD203B41FA5}">
                      <a16:colId xmlns:a16="http://schemas.microsoft.com/office/drawing/2014/main" val="20000"/>
                    </a:ext>
                  </a:extLst>
                </a:gridCol>
                <a:gridCol w="1198678">
                  <a:extLst>
                    <a:ext uri="{9D8B030D-6E8A-4147-A177-3AD203B41FA5}">
                      <a16:colId xmlns:a16="http://schemas.microsoft.com/office/drawing/2014/main" val="20001"/>
                    </a:ext>
                  </a:extLst>
                </a:gridCol>
                <a:gridCol w="1198678">
                  <a:extLst>
                    <a:ext uri="{9D8B030D-6E8A-4147-A177-3AD203B41FA5}">
                      <a16:colId xmlns:a16="http://schemas.microsoft.com/office/drawing/2014/main" val="1792027367"/>
                    </a:ext>
                  </a:extLst>
                </a:gridCol>
                <a:gridCol w="1198678">
                  <a:extLst>
                    <a:ext uri="{9D8B030D-6E8A-4147-A177-3AD203B41FA5}">
                      <a16:colId xmlns:a16="http://schemas.microsoft.com/office/drawing/2014/main" val="20002"/>
                    </a:ext>
                  </a:extLst>
                </a:gridCol>
                <a:gridCol w="1198678">
                  <a:extLst>
                    <a:ext uri="{9D8B030D-6E8A-4147-A177-3AD203B41FA5}">
                      <a16:colId xmlns:a16="http://schemas.microsoft.com/office/drawing/2014/main" val="4088026436"/>
                    </a:ext>
                  </a:extLst>
                </a:gridCol>
                <a:gridCol w="1198678">
                  <a:extLst>
                    <a:ext uri="{9D8B030D-6E8A-4147-A177-3AD203B41FA5}">
                      <a16:colId xmlns:a16="http://schemas.microsoft.com/office/drawing/2014/main" val="275554936"/>
                    </a:ext>
                  </a:extLst>
                </a:gridCol>
                <a:gridCol w="1198678">
                  <a:extLst>
                    <a:ext uri="{9D8B030D-6E8A-4147-A177-3AD203B41FA5}">
                      <a16:colId xmlns:a16="http://schemas.microsoft.com/office/drawing/2014/main" val="909385982"/>
                    </a:ext>
                  </a:extLst>
                </a:gridCol>
              </a:tblGrid>
              <a:tr h="348905">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AEs of Clinical Interest,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AV (n = 291)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a:ln>
                            <a:noFill/>
                          </a:ln>
                          <a:solidFill>
                            <a:schemeClr val="tx1"/>
                          </a:solidFill>
                          <a:effectLst/>
                          <a:latin typeface="Calibri" panose="020F0502020204030204" pitchFamily="34" charset="0"/>
                        </a:rPr>
                        <a:t>AVO (n = 284)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a:ln>
                            <a:noFill/>
                          </a:ln>
                          <a:solidFill>
                            <a:schemeClr val="tx1"/>
                          </a:solidFill>
                          <a:effectLst/>
                          <a:latin typeface="Calibri" panose="020F0502020204030204" pitchFamily="34" charset="0"/>
                        </a:rPr>
                        <a:t>FCR/BR (n = 259)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0"/>
                  </a:ext>
                </a:extLst>
              </a:tr>
              <a:tr h="205131">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Grade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Grade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a:ln>
                            <a:noFill/>
                          </a:ln>
                          <a:solidFill>
                            <a:schemeClr val="tx1"/>
                          </a:solidFill>
                          <a:effectLst/>
                          <a:latin typeface="Calibri" panose="020F0502020204030204" pitchFamily="34" charset="0"/>
                        </a:rPr>
                        <a:t>Grade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3053352637"/>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Any</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222 (76.3)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136 (46.7)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242 (85.2)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188 (66.2)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185 (71.4)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141 (54.4)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7612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Cardiac events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Atrial fibrillation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Ventricular tachyarrhythmias</a:t>
                      </a:r>
                    </a:p>
                  </a:txBody>
                  <a:tcPr marL="121881" marR="121881" marT="0" marB="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27 (9.3)</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2 (0.7)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2 (0.7)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5 (1.7)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1 (0.3)</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34 (12.0)</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6 (2.1)</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3 (1.1)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7 (2.5)</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2 (0.7)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9 (3.5)</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2 (0.8)</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3 (1.2)</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2 (0.8)</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0</a:t>
                      </a:r>
                    </a:p>
                  </a:txBody>
                  <a:tcPr marL="121881" marR="121881" marT="0" marB="0"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5373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Hypertension</a:t>
                      </a:r>
                    </a:p>
                  </a:txBody>
                  <a:tcPr marL="121881" marR="121881" marT="0" marB="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12 (4.1)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8 (2.7)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11 (3.9)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6 (2.1)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7 (2.7)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2 (0.8)</a:t>
                      </a:r>
                    </a:p>
                  </a:txBody>
                  <a:tcPr marL="121881" marR="121881" marT="0" marB="0"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5709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Hemorrhage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Major hemorrhage</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94 (32.3)</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3 (1.0)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3 (1.0)</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3 (1.0)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defRPr/>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86 (30.3)</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cap="none" normalizeH="0" baseline="0">
                          <a:ln>
                            <a:noFill/>
                          </a:ln>
                          <a:solidFill>
                            <a:schemeClr val="bg2">
                              <a:lumMod val="10000"/>
                            </a:schemeClr>
                          </a:solidFill>
                          <a:effectLst/>
                          <a:latin typeface="Calibri" panose="020F0502020204030204" pitchFamily="34" charset="0"/>
                        </a:rPr>
                        <a:t>8 (2.8)</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a:ln>
                            <a:noFill/>
                          </a:ln>
                          <a:solidFill>
                            <a:schemeClr val="bg2">
                              <a:lumMod val="10000"/>
                            </a:schemeClr>
                          </a:solidFill>
                          <a:effectLst/>
                          <a:latin typeface="Calibri" panose="020F0502020204030204" pitchFamily="34" charset="0"/>
                        </a:rPr>
                        <a:t>6 (2.1)</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6 (2.1)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11 (4.2)</a:t>
                      </a:r>
                    </a:p>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 (0.8)</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 (0.4)</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cap="none" normalizeH="0" baseline="0">
                          <a:ln>
                            <a:noFill/>
                          </a:ln>
                          <a:solidFill>
                            <a:schemeClr val="bg2">
                              <a:lumMod val="10000"/>
                            </a:schemeClr>
                          </a:solidFill>
                          <a:effectLst/>
                          <a:latin typeface="Calibri" panose="020F0502020204030204" pitchFamily="34" charset="0"/>
                        </a:rPr>
                        <a:t>1 (0.4)</a:t>
                      </a:r>
                      <a:endPar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73986924"/>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Neutropenia</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90 (30.9)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78 (26.8)</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114 (40.1)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100 (35.2)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99 (38.2)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84 (32.4)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Neutrophil count decreased</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18 (6.2)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16 (5.5)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29 (10.2)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29 (10.2)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27 (10.4)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22 (8.5)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712321428"/>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Febrile neutropenia</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5 (1.7)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5 (1.7)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7 (2.5)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7 (2.5)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24 (9.3)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defRPr/>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24 (9.3)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89364130"/>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Headache</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102 (35.1)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4 (1.4)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80 (28.2)</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20 (7.7)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24989591"/>
                  </a:ext>
                </a:extLst>
              </a:tr>
              <a:tr h="253737">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Infections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148 (50.9)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36 (12.4)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153 (53.9)</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67 (23.6)</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82 (31.7)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26 (10.0)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7080475"/>
                  </a:ext>
                </a:extLst>
              </a:tr>
              <a:tr h="570908">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Secondary primary malignancy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Excluding nonmelanoma skin cancer</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15 (5.2)</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8 (2.7)</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5 (1.7)</a:t>
                      </a:r>
                      <a:br>
                        <a:rPr kumimoji="0" lang="en-US" sz="1600" b="0" i="0" u="none" strike="noStrike" cap="none" normalizeH="0" baseline="0">
                          <a:ln>
                            <a:noFill/>
                          </a:ln>
                          <a:solidFill>
                            <a:schemeClr val="bg2">
                              <a:lumMod val="10000"/>
                            </a:schemeClr>
                          </a:solidFill>
                          <a:effectLst/>
                          <a:latin typeface="Calibri" panose="020F0502020204030204" pitchFamily="34" charset="0"/>
                        </a:rPr>
                      </a:br>
                      <a:r>
                        <a:rPr kumimoji="0" lang="en-US" sz="1600" b="0" i="0" u="none" strike="noStrike" cap="none" normalizeH="0" baseline="0">
                          <a:ln>
                            <a:noFill/>
                          </a:ln>
                          <a:solidFill>
                            <a:schemeClr val="bg2">
                              <a:lumMod val="10000"/>
                            </a:schemeClr>
                          </a:solidFill>
                          <a:effectLst/>
                          <a:latin typeface="Calibri" panose="020F0502020204030204" pitchFamily="34" charset="0"/>
                        </a:rPr>
                        <a:t>5 (1.7)</a:t>
                      </a:r>
                      <a:endPar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endParaRP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12 (4.2)</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7 (2.5)</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5 (1.8)</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4 (1.4)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2 (0.8)</a:t>
                      </a:r>
                    </a:p>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0</a:t>
                      </a:r>
                      <a:b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a:ln>
                            <a:noFill/>
                          </a:ln>
                          <a:solidFill>
                            <a:schemeClr val="bg2">
                              <a:lumMod val="10000"/>
                            </a:schemeClr>
                          </a:solidFill>
                          <a:effectLst/>
                          <a:latin typeface="Calibri" panose="020F0502020204030204" pitchFamily="34" charset="0"/>
                          <a:ea typeface="+mn-ea"/>
                          <a:cs typeface="+mn-cs"/>
                        </a:rPr>
                        <a:t>0</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59819868"/>
                  </a:ext>
                </a:extLst>
              </a:tr>
              <a:tr h="253737">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TLS</a:t>
                      </a:r>
                    </a:p>
                  </a:txBody>
                  <a:tcPr marL="121881" marR="121881" marT="0" marB="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 (0.3)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 (0.3)</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1 (0.4)</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a:ln>
                            <a:noFill/>
                          </a:ln>
                          <a:solidFill>
                            <a:schemeClr val="bg2">
                              <a:lumMod val="10000"/>
                            </a:schemeClr>
                          </a:solidFill>
                          <a:effectLst/>
                          <a:latin typeface="Calibri" panose="020F0502020204030204" pitchFamily="34" charset="0"/>
                        </a:rPr>
                        <a:t>8 (3.1)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(3.1)</a:t>
                      </a:r>
                    </a:p>
                  </a:txBody>
                  <a:tcPr marL="121881" marR="121881"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35641382"/>
                  </a:ext>
                </a:extLst>
              </a:tr>
            </a:tbl>
          </a:graphicData>
        </a:graphic>
      </p:graphicFrame>
      <p:sp>
        <p:nvSpPr>
          <p:cNvPr id="4" name="Text Box 15">
            <a:extLst>
              <a:ext uri="{FF2B5EF4-FFF2-40B4-BE49-F238E27FC236}">
                <a16:creationId xmlns:a16="http://schemas.microsoft.com/office/drawing/2014/main" id="{0CC4ED83-EA49-0412-F462-4FD8115BB465}"/>
              </a:ext>
            </a:extLst>
          </p:cNvPr>
          <p:cNvSpPr txBox="1">
            <a:spLocks noChangeArrowheads="1"/>
          </p:cNvSpPr>
          <p:nvPr/>
        </p:nvSpPr>
        <p:spPr bwMode="auto">
          <a:xfrm>
            <a:off x="412751" y="636546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Brown. ASH 2024. </a:t>
            </a:r>
            <a:r>
              <a:rPr kumimoji="0" lang="en-US" sz="1200" b="0" i="0" u="none" strike="noStrike" kern="1200" cap="none" spc="0" normalizeH="0" baseline="0" noProof="0" dirty="0" err="1">
                <a:ln>
                  <a:noFill/>
                </a:ln>
                <a:solidFill>
                  <a:srgbClr val="455560"/>
                </a:solidFill>
                <a:effectLst/>
                <a:uLnTx/>
                <a:uFillTx/>
                <a:latin typeface="Calibri"/>
                <a:ea typeface="+mn-ea"/>
                <a:cs typeface="Arial" panose="020B0604020202020204" pitchFamily="34" charset="0"/>
              </a:rPr>
              <a:t>Abstr</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 1009.</a:t>
            </a:r>
          </a:p>
        </p:txBody>
      </p:sp>
    </p:spTree>
    <p:extLst>
      <p:ext uri="{BB962C8B-B14F-4D97-AF65-F5344CB8AC3E}">
        <p14:creationId xmlns:p14="http://schemas.microsoft.com/office/powerpoint/2010/main" val="11700581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B3AA3C-2779-1E7C-6FD0-D9918C650E3F}"/>
            </a:ext>
          </a:extLst>
        </p:cNvPr>
        <p:cNvGrpSpPr/>
        <p:nvPr/>
      </p:nvGrpSpPr>
      <p:grpSpPr>
        <a:xfrm>
          <a:off x="0" y="0"/>
          <a:ext cx="0" cy="0"/>
          <a:chOff x="0" y="0"/>
          <a:chExt cx="0" cy="0"/>
        </a:xfrm>
      </p:grpSpPr>
      <p:sp>
        <p:nvSpPr>
          <p:cNvPr id="61442" name="Rectangle 3">
            <a:extLst>
              <a:ext uri="{FF2B5EF4-FFF2-40B4-BE49-F238E27FC236}">
                <a16:creationId xmlns:a16="http://schemas.microsoft.com/office/drawing/2014/main" id="{4C346701-8A10-D295-C514-EF0549478E58}"/>
              </a:ext>
            </a:extLst>
          </p:cNvPr>
          <p:cNvSpPr>
            <a:spLocks noGrp="1" noChangeArrowheads="1"/>
          </p:cNvSpPr>
          <p:nvPr>
            <p:ph type="title"/>
          </p:nvPr>
        </p:nvSpPr>
        <p:spPr>
          <a:xfrm>
            <a:off x="515939" y="330200"/>
            <a:ext cx="11280775" cy="5251450"/>
          </a:xfrm>
        </p:spPr>
        <p:txBody>
          <a:bodyPr/>
          <a:lstStyle/>
          <a:p>
            <a:r>
              <a:rPr lang="en-US" altLang="en-US" dirty="0"/>
              <a:t>BTK Inhibitors Global Indications in CLL/SLL </a:t>
            </a:r>
            <a:br>
              <a:rPr lang="en-US" altLang="en-US" dirty="0"/>
            </a:br>
            <a:r>
              <a:rPr lang="en-US" altLang="en-US" dirty="0"/>
              <a:t>and Considerations for Managing AEs</a:t>
            </a:r>
            <a:endParaRPr lang="en-US" altLang="en-US" sz="2800" dirty="0"/>
          </a:p>
        </p:txBody>
      </p:sp>
    </p:spTree>
    <p:extLst>
      <p:ext uri="{BB962C8B-B14F-4D97-AF65-F5344CB8AC3E}">
        <p14:creationId xmlns:p14="http://schemas.microsoft.com/office/powerpoint/2010/main" val="256900330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20FB03-0CC1-92B2-4542-DAFA7E0204E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BCF78FE-ABD0-DF0B-772D-E43FEBF3329E}"/>
              </a:ext>
            </a:extLst>
          </p:cNvPr>
          <p:cNvSpPr>
            <a:spLocks noGrp="1"/>
          </p:cNvSpPr>
          <p:nvPr>
            <p:ph type="title"/>
          </p:nvPr>
        </p:nvSpPr>
        <p:spPr/>
        <p:txBody>
          <a:bodyPr/>
          <a:lstStyle/>
          <a:p>
            <a:r>
              <a:rPr lang="en-US"/>
              <a:t>Global Indications for Available BTK Inhibitors  </a:t>
            </a:r>
          </a:p>
        </p:txBody>
      </p:sp>
      <p:sp>
        <p:nvSpPr>
          <p:cNvPr id="6" name="Text Box 11">
            <a:extLst>
              <a:ext uri="{FF2B5EF4-FFF2-40B4-BE49-F238E27FC236}">
                <a16:creationId xmlns:a16="http://schemas.microsoft.com/office/drawing/2014/main" id="{5D4CA924-0382-43B5-A66D-D4B8182D9302}"/>
              </a:ext>
            </a:extLst>
          </p:cNvPr>
          <p:cNvSpPr txBox="1">
            <a:spLocks noChangeArrowheads="1"/>
          </p:cNvSpPr>
          <p:nvPr/>
        </p:nvSpPr>
        <p:spPr bwMode="auto">
          <a:xfrm>
            <a:off x="406067" y="6178305"/>
            <a:ext cx="84207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defPPr>
              <a:defRPr lang="en-US"/>
            </a:defPPr>
            <a:lvl1pPr marL="0" marR="0" lvl="0" indent="0" defTabSz="914400" eaLnBrk="1" latinLnBrk="0" hangingPunct="1">
              <a:lnSpc>
                <a:spcPct val="100000"/>
              </a:lnSpc>
              <a:buClrTx/>
              <a:buSzTx/>
              <a:buFontTx/>
              <a:buNone/>
              <a:tabLst/>
              <a:defRPr sz="1200">
                <a:solidFill>
                  <a:schemeClr val="bg2"/>
                </a:solidFill>
                <a:latin typeface="Calibri" panose="020F0502020204030204" pitchFamily="34" charset="0"/>
                <a:cs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r>
              <a:rPr lang="da-DK" altLang="en-US" b="0" err="1"/>
              <a:t>Acalabrutinib</a:t>
            </a:r>
            <a:r>
              <a:rPr lang="da-DK" altLang="en-US" b="0"/>
              <a:t> PI. </a:t>
            </a:r>
            <a:r>
              <a:rPr lang="da-DK" altLang="en-US" b="0" err="1"/>
              <a:t>Barf</a:t>
            </a:r>
            <a:r>
              <a:rPr lang="da-DK" altLang="en-US" b="0"/>
              <a:t>. J </a:t>
            </a:r>
            <a:r>
              <a:rPr lang="da-DK" altLang="en-US" b="0" err="1"/>
              <a:t>Pharmacol</a:t>
            </a:r>
            <a:r>
              <a:rPr lang="da-DK" altLang="en-US" b="0"/>
              <a:t> Exp </a:t>
            </a:r>
            <a:r>
              <a:rPr lang="da-DK" altLang="en-US" b="0" err="1"/>
              <a:t>Ther</a:t>
            </a:r>
            <a:r>
              <a:rPr lang="da-DK" altLang="en-US" b="0"/>
              <a:t>. 2017;363:240. Byrd. NEJM. 2016;374:323. </a:t>
            </a:r>
            <a:r>
              <a:rPr lang="da-DK" altLang="en-US" b="0" err="1"/>
              <a:t>Ibrutinib</a:t>
            </a:r>
            <a:r>
              <a:rPr lang="da-DK" altLang="en-US" b="0"/>
              <a:t> PI. </a:t>
            </a:r>
            <a:r>
              <a:rPr lang="da-DK" altLang="en-US" b="0" err="1"/>
              <a:t>Pirtobrutinib</a:t>
            </a:r>
            <a:r>
              <a:rPr lang="da-DK" altLang="en-US" b="0"/>
              <a:t> PI. </a:t>
            </a:r>
            <a:r>
              <a:rPr lang="da-DK" altLang="en-US" b="0" err="1"/>
              <a:t>Tasso</a:t>
            </a:r>
            <a:r>
              <a:rPr lang="da-DK" altLang="en-US" b="0"/>
              <a:t>. </a:t>
            </a:r>
            <a:r>
              <a:rPr lang="da-DK" altLang="en-US" b="0" err="1"/>
              <a:t>Molecules</a:t>
            </a:r>
            <a:r>
              <a:rPr lang="da-DK" altLang="en-US" b="0"/>
              <a:t>. 2021;26:7411. </a:t>
            </a:r>
            <a:r>
              <a:rPr lang="da-DK" altLang="en-US" b="0" err="1"/>
              <a:t>Zanubrutinib</a:t>
            </a:r>
            <a:r>
              <a:rPr lang="da-DK" altLang="en-US" b="0"/>
              <a:t> PI. </a:t>
            </a:r>
          </a:p>
        </p:txBody>
      </p:sp>
      <p:graphicFrame>
        <p:nvGraphicFramePr>
          <p:cNvPr id="4" name="Table 3">
            <a:extLst>
              <a:ext uri="{FF2B5EF4-FFF2-40B4-BE49-F238E27FC236}">
                <a16:creationId xmlns:a16="http://schemas.microsoft.com/office/drawing/2014/main" id="{19138820-F205-572A-77A6-DE78B3140748}"/>
              </a:ext>
            </a:extLst>
          </p:cNvPr>
          <p:cNvGraphicFramePr>
            <a:graphicFrameLocks/>
          </p:cNvGraphicFramePr>
          <p:nvPr>
            <p:extLst>
              <p:ext uri="{D42A27DB-BD31-4B8C-83A1-F6EECF244321}">
                <p14:modId xmlns:p14="http://schemas.microsoft.com/office/powerpoint/2010/main" val="374767336"/>
              </p:ext>
            </p:extLst>
          </p:nvPr>
        </p:nvGraphicFramePr>
        <p:xfrm>
          <a:off x="495300" y="1600201"/>
          <a:ext cx="11277600" cy="4267200"/>
        </p:xfrm>
        <a:graphic>
          <a:graphicData uri="http://schemas.openxmlformats.org/drawingml/2006/table">
            <a:tbl>
              <a:tblPr firstRow="1" bandRow="1">
                <a:effectLst/>
                <a:tableStyleId>{93296810-A885-4BE3-A3E7-6D5BEEA58F35}</a:tableStyleId>
              </a:tblPr>
              <a:tblGrid>
                <a:gridCol w="2819400">
                  <a:extLst>
                    <a:ext uri="{9D8B030D-6E8A-4147-A177-3AD203B41FA5}">
                      <a16:colId xmlns:a16="http://schemas.microsoft.com/office/drawing/2014/main" val="2598554616"/>
                    </a:ext>
                  </a:extLst>
                </a:gridCol>
                <a:gridCol w="2819400">
                  <a:extLst>
                    <a:ext uri="{9D8B030D-6E8A-4147-A177-3AD203B41FA5}">
                      <a16:colId xmlns:a16="http://schemas.microsoft.com/office/drawing/2014/main" val="1325874597"/>
                    </a:ext>
                  </a:extLst>
                </a:gridCol>
                <a:gridCol w="2702539">
                  <a:extLst>
                    <a:ext uri="{9D8B030D-6E8A-4147-A177-3AD203B41FA5}">
                      <a16:colId xmlns:a16="http://schemas.microsoft.com/office/drawing/2014/main" val="1570423477"/>
                    </a:ext>
                  </a:extLst>
                </a:gridCol>
                <a:gridCol w="2936261">
                  <a:extLst>
                    <a:ext uri="{9D8B030D-6E8A-4147-A177-3AD203B41FA5}">
                      <a16:colId xmlns:a16="http://schemas.microsoft.com/office/drawing/2014/main" val="1443154970"/>
                    </a:ext>
                  </a:extLst>
                </a:gridCol>
              </a:tblGrid>
              <a:tr h="0">
                <a:tc>
                  <a:txBody>
                    <a:bodyPr/>
                    <a:lstStyle/>
                    <a:p>
                      <a:pPr algn="ctr"/>
                      <a:r>
                        <a:rPr lang="en-US" sz="1400">
                          <a:solidFill>
                            <a:schemeClr val="tx1"/>
                          </a:solidFill>
                          <a:latin typeface="Calibri" panose="020F0502020204030204" pitchFamily="34" charset="0"/>
                          <a:cs typeface="Calibri" panose="020F0502020204030204" pitchFamily="34" charset="0"/>
                        </a:rPr>
                        <a:t>Ibrutinib</a:t>
                      </a:r>
                      <a:endParaRPr lang="en-US" sz="1400" baseline="3000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400">
                          <a:solidFill>
                            <a:schemeClr val="tx1"/>
                          </a:solidFill>
                          <a:latin typeface="Calibri" panose="020F0502020204030204" pitchFamily="34" charset="0"/>
                          <a:cs typeface="Calibri" panose="020F0502020204030204" pitchFamily="34" charset="0"/>
                        </a:rPr>
                        <a:t>Acalabrutinib</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a:solidFill>
                            <a:schemeClr val="tx1"/>
                          </a:solidFill>
                          <a:latin typeface="Calibri" panose="020F0502020204030204" pitchFamily="34" charset="0"/>
                          <a:cs typeface="Calibri" panose="020F0502020204030204" pitchFamily="34" charset="0"/>
                        </a:rPr>
                        <a:t>Zanubrutinib</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a:solidFill>
                            <a:schemeClr val="tx1"/>
                          </a:solidFill>
                          <a:latin typeface="Calibri" panose="020F0502020204030204" pitchFamily="34" charset="0"/>
                          <a:cs typeface="Calibri" panose="020F0502020204030204" pitchFamily="34" charset="0"/>
                        </a:rPr>
                        <a:t>Pirtobrutinib</a:t>
                      </a:r>
                      <a:endParaRPr lang="en-US" sz="1400" baseline="3000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52236421"/>
                  </a:ext>
                </a:extLst>
              </a:tr>
              <a:tr h="0">
                <a:tc>
                  <a:txBody>
                    <a:bodyPr/>
                    <a:lstStyle/>
                    <a:p>
                      <a:pPr marL="0" indent="0">
                        <a:buFontTx/>
                        <a:buNone/>
                      </a:pPr>
                      <a:r>
                        <a:rPr lang="en-US" sz="1400" dirty="0">
                          <a:solidFill>
                            <a:schemeClr val="bg1"/>
                          </a:solidFill>
                          <a:latin typeface="Calibri" panose="020F0502020204030204" pitchFamily="34" charset="0"/>
                          <a:cs typeface="Calibri" panose="020F0502020204030204" pitchFamily="34" charset="0"/>
                        </a:rPr>
                        <a:t>First-generation </a:t>
                      </a:r>
                    </a:p>
                    <a:p>
                      <a:pPr marL="0" indent="0">
                        <a:buFontTx/>
                        <a:buNone/>
                      </a:pPr>
                      <a:r>
                        <a:rPr lang="en-US" sz="1400" dirty="0">
                          <a:solidFill>
                            <a:schemeClr val="bg1"/>
                          </a:solidFill>
                          <a:latin typeface="Calibri" panose="020F0502020204030204" pitchFamily="34" charset="0"/>
                          <a:cs typeface="Calibri" panose="020F0502020204030204" pitchFamily="34" charset="0"/>
                        </a:rPr>
                        <a:t>Covalent BTK inhibitor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indent="0" algn="l" defTabSz="914400" rtl="0" eaLnBrk="1" latinLnBrk="0" hangingPunct="1">
                        <a:buFontTx/>
                        <a:buNone/>
                      </a:pPr>
                      <a:r>
                        <a:rPr lang="en-US" sz="1400" kern="1200" dirty="0">
                          <a:solidFill>
                            <a:schemeClr val="bg1"/>
                          </a:solidFill>
                          <a:latin typeface="Calibri" panose="020F0502020204030204" pitchFamily="34" charset="0"/>
                          <a:ea typeface="+mn-ea"/>
                          <a:cs typeface="Calibri" panose="020F0502020204030204" pitchFamily="34" charset="0"/>
                        </a:rPr>
                        <a:t>Second-generation </a:t>
                      </a:r>
                    </a:p>
                    <a:p>
                      <a:pPr marL="0" indent="0" algn="l" defTabSz="914400" rtl="0" eaLnBrk="1" latinLnBrk="0" hangingPunct="1">
                        <a:buFontTx/>
                        <a:buNone/>
                      </a:pPr>
                      <a:r>
                        <a:rPr lang="en-US" sz="1400" kern="1200" dirty="0">
                          <a:solidFill>
                            <a:schemeClr val="bg1"/>
                          </a:solidFill>
                          <a:latin typeface="Calibri" panose="020F0502020204030204" pitchFamily="34" charset="0"/>
                          <a:ea typeface="+mn-ea"/>
                          <a:cs typeface="Calibri" panose="020F0502020204030204" pitchFamily="34" charset="0"/>
                        </a:rPr>
                        <a:t>Covalent BTK inhibitor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Second-generation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Covalent BTK inhibitor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latin typeface="Calibri" panose="020F0502020204030204" pitchFamily="34" charset="0"/>
                          <a:cs typeface="Calibri" panose="020F0502020204030204" pitchFamily="34" charset="0"/>
                        </a:rPr>
                        <a:t>Third-generation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dirty="0">
                          <a:solidFill>
                            <a:schemeClr val="accent6"/>
                          </a:solidFill>
                          <a:latin typeface="Calibri" panose="020F0502020204030204" pitchFamily="34" charset="0"/>
                          <a:cs typeface="Calibri" panose="020F0502020204030204" pitchFamily="34" charset="0"/>
                        </a:rPr>
                        <a:t>Noncovalent</a:t>
                      </a:r>
                      <a:r>
                        <a:rPr lang="en-US" sz="1400" dirty="0">
                          <a:solidFill>
                            <a:schemeClr val="bg1"/>
                          </a:solidFill>
                          <a:latin typeface="Calibri" panose="020F0502020204030204" pitchFamily="34" charset="0"/>
                          <a:cs typeface="Calibri" panose="020F0502020204030204" pitchFamily="34" charset="0"/>
                        </a:rPr>
                        <a:t> BTK inhibitor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80414713"/>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kern="1200" dirty="0">
                          <a:solidFill>
                            <a:schemeClr val="bg1"/>
                          </a:solidFill>
                          <a:latin typeface="Calibri" panose="020F0502020204030204" pitchFamily="34" charset="0"/>
                          <a:cs typeface="Calibri" panose="020F0502020204030204" pitchFamily="34" charset="0"/>
                        </a:rPr>
                        <a:t>Potent and irreversible</a:t>
                      </a:r>
                      <a:endParaRPr lang="en-US" sz="1400" kern="1200" baseline="300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Highly s</a:t>
                      </a:r>
                      <a:r>
                        <a:rPr lang="en-US" sz="1400" kern="1200">
                          <a:solidFill>
                            <a:schemeClr val="bg1"/>
                          </a:solidFill>
                          <a:latin typeface="Calibri" panose="020F0502020204030204" pitchFamily="34" charset="0"/>
                          <a:ea typeface="+mn-ea"/>
                          <a:cs typeface="Calibri" panose="020F0502020204030204" pitchFamily="34" charset="0"/>
                        </a:rPr>
                        <a:t>elective, potent, irreversible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Selective, potent, irreversible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Highly selective, p</a:t>
                      </a:r>
                      <a:r>
                        <a:rPr lang="en-US" sz="1400" kern="1200" dirty="0" err="1">
                          <a:solidFill>
                            <a:schemeClr val="bg1"/>
                          </a:solidFill>
                          <a:latin typeface="Calibri" panose="020F0502020204030204" pitchFamily="34" charset="0"/>
                          <a:cs typeface="Calibri" panose="020F0502020204030204" pitchFamily="34" charset="0"/>
                        </a:rPr>
                        <a:t>otent</a:t>
                      </a:r>
                      <a:r>
                        <a:rPr lang="en-US" sz="1400" kern="1200" dirty="0">
                          <a:solidFill>
                            <a:schemeClr val="bg1"/>
                          </a:solidFill>
                          <a:latin typeface="Calibri" panose="020F0502020204030204" pitchFamily="34" charset="0"/>
                          <a:cs typeface="Calibri" panose="020F0502020204030204" pitchFamily="34" charset="0"/>
                        </a:rPr>
                        <a:t>, </a:t>
                      </a:r>
                      <a:r>
                        <a:rPr lang="en-US" sz="1400" b="1" kern="1200" dirty="0">
                          <a:solidFill>
                            <a:schemeClr val="accent6"/>
                          </a:solidFill>
                          <a:latin typeface="Calibri" panose="020F0502020204030204" pitchFamily="34" charset="0"/>
                          <a:cs typeface="Calibri" panose="020F0502020204030204" pitchFamily="34" charset="0"/>
                        </a:rPr>
                        <a:t>reversible</a:t>
                      </a:r>
                      <a:endParaRPr lang="en-US" sz="1400" b="1" kern="1200" baseline="30000" dirty="0">
                        <a:solidFill>
                          <a:schemeClr val="accent6"/>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86642530"/>
                  </a:ext>
                </a:extLst>
              </a:tr>
              <a:tr h="39433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i="0" kern="1200" dirty="0">
                          <a:solidFill>
                            <a:schemeClr val="bg1"/>
                          </a:solidFill>
                          <a:latin typeface="Calibri" panose="020F0502020204030204" pitchFamily="34" charset="0"/>
                          <a:cs typeface="Calibri" panose="020F0502020204030204" pitchFamily="34" charset="0"/>
                        </a:rPr>
                        <a:t>EMA approved for adults with: </a:t>
                      </a:r>
                      <a:endParaRPr lang="en-US" sz="1400" b="0" kern="1200" dirty="0">
                        <a:solidFill>
                          <a:schemeClr val="bg1"/>
                        </a:solidFill>
                        <a:latin typeface="Calibri" panose="020F0502020204030204" pitchFamily="34" charset="0"/>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 (± rituximab or obinutuzumab or venetoclax)</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 with ≥1 prior </a:t>
                      </a:r>
                      <a:r>
                        <a:rPr lang="en-US" sz="1400" b="0" kern="1200" dirty="0" err="1">
                          <a:solidFill>
                            <a:schemeClr val="bg1"/>
                          </a:solidFill>
                          <a:latin typeface="Calibri" panose="020F0502020204030204" pitchFamily="34" charset="0"/>
                          <a:cs typeface="Calibri" panose="020F0502020204030204" pitchFamily="34" charset="0"/>
                        </a:rPr>
                        <a:t>tx</a:t>
                      </a:r>
                      <a:r>
                        <a:rPr lang="en-US" sz="1400" b="0" kern="1200" dirty="0">
                          <a:solidFill>
                            <a:schemeClr val="bg1"/>
                          </a:solidFill>
                          <a:latin typeface="Calibri" panose="020F0502020204030204" pitchFamily="34" charset="0"/>
                          <a:cs typeface="Calibri" panose="020F0502020204030204" pitchFamily="34" charset="0"/>
                        </a:rPr>
                        <a:t> (±</a:t>
                      </a:r>
                      <a:r>
                        <a:rPr lang="en-US" sz="1400" b="0" kern="1200" dirty="0" err="1">
                          <a:solidFill>
                            <a:schemeClr val="bg1"/>
                          </a:solidFill>
                          <a:latin typeface="Calibri" panose="020F0502020204030204" pitchFamily="34" charset="0"/>
                          <a:cs typeface="Calibri" panose="020F0502020204030204" pitchFamily="34" charset="0"/>
                        </a:rPr>
                        <a:t>bendamustine</a:t>
                      </a:r>
                      <a:r>
                        <a:rPr lang="en-US" sz="1400" b="0" kern="1200" dirty="0">
                          <a:solidFill>
                            <a:schemeClr val="bg1"/>
                          </a:solidFill>
                          <a:latin typeface="Calibri" panose="020F0502020204030204" pitchFamily="34" charset="0"/>
                          <a:cs typeface="Calibri" panose="020F0502020204030204" pitchFamily="34" charset="0"/>
                        </a:rPr>
                        <a:t>/rituximab)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i="0" kern="1200" dirty="0">
                          <a:solidFill>
                            <a:schemeClr val="bg1"/>
                          </a:solidFill>
                          <a:latin typeface="Calibri" panose="020F0502020204030204" pitchFamily="34" charset="0"/>
                          <a:cs typeface="Calibri" panose="020F0502020204030204" pitchFamily="34" charset="0"/>
                        </a:rPr>
                        <a:t>EMA approved for adults with: </a:t>
                      </a:r>
                      <a:endParaRPr lang="en-US" sz="1400" b="0" kern="1200" dirty="0">
                        <a:solidFill>
                          <a:schemeClr val="bg1"/>
                        </a:solidFill>
                        <a:latin typeface="Calibri" panose="020F0502020204030204" pitchFamily="34" charset="0"/>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Untreated CLL (±obinutuzumab)</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 with ≥1 prior </a:t>
                      </a:r>
                      <a:r>
                        <a:rPr lang="en-US" sz="1400" b="0" kern="1200" dirty="0" err="1">
                          <a:solidFill>
                            <a:schemeClr val="bg1"/>
                          </a:solidFill>
                          <a:latin typeface="Calibri" panose="020F0502020204030204" pitchFamily="34" charset="0"/>
                          <a:cs typeface="Calibri" panose="020F0502020204030204" pitchFamily="34" charset="0"/>
                        </a:rPr>
                        <a:t>tx</a:t>
                      </a:r>
                      <a:endParaRPr lang="en-US" sz="1400" b="0" kern="12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i="0" kern="1200">
                          <a:solidFill>
                            <a:schemeClr val="bg1"/>
                          </a:solidFill>
                          <a:latin typeface="Calibri" panose="020F0502020204030204" pitchFamily="34" charset="0"/>
                          <a:cs typeface="Calibri" panose="020F0502020204030204" pitchFamily="34" charset="0"/>
                        </a:rPr>
                        <a:t>EMA approved for adults with: </a:t>
                      </a:r>
                      <a:endParaRPr lang="en-US" sz="1400" b="0" kern="1200">
                        <a:solidFill>
                          <a:schemeClr val="bg1"/>
                        </a:solidFill>
                        <a:latin typeface="Calibri" panose="020F0502020204030204" pitchFamily="34" charset="0"/>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a:solidFill>
                            <a:schemeClr val="bg1"/>
                          </a:solidFill>
                          <a:latin typeface="Calibri" panose="020F0502020204030204" pitchFamily="34" charset="0"/>
                          <a:cs typeface="Calibri" panose="020F0502020204030204" pitchFamily="34" charset="0"/>
                        </a:rPr>
                        <a:t>CLL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i="0" kern="1200" dirty="0">
                          <a:solidFill>
                            <a:schemeClr val="bg1"/>
                          </a:solidFill>
                          <a:latin typeface="Calibri" panose="020F0502020204030204" pitchFamily="34" charset="0"/>
                          <a:cs typeface="Calibri" panose="020F0502020204030204" pitchFamily="34" charset="0"/>
                        </a:rPr>
                        <a:t>Not approved by EMA for CLL</a:t>
                      </a:r>
                      <a:endParaRPr lang="en-US" sz="1400" b="0" kern="12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08597175"/>
                  </a:ext>
                </a:extLst>
              </a:tr>
              <a:tr h="3393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Calibri" panose="020F0502020204030204" pitchFamily="34" charset="0"/>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CLL/SLL ± del(17p)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a:solidFill>
                            <a:schemeClr val="bg1"/>
                          </a:solidFill>
                          <a:latin typeface="Calibri" panose="020F0502020204030204" pitchFamily="34" charset="0"/>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a:solidFill>
                            <a:schemeClr val="bg1"/>
                          </a:solidFill>
                          <a:latin typeface="Calibri" panose="020F0502020204030204" pitchFamily="34" charset="0"/>
                          <a:cs typeface="Calibri" panose="020F0502020204030204" pitchFamily="34" charset="0"/>
                        </a:rPr>
                        <a:t>CLL/SLL</a:t>
                      </a:r>
                      <a:endParaRPr lang="en-US" sz="1400" kern="1200">
                        <a:solidFill>
                          <a:schemeClr val="bg1"/>
                        </a:solidFill>
                        <a:latin typeface="Calibri" panose="020F0502020204030204" pitchFamily="34" charset="0"/>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a:solidFill>
                            <a:schemeClr val="bg1"/>
                          </a:solidFill>
                          <a:latin typeface="Calibri" panose="020F0502020204030204" pitchFamily="34" charset="0"/>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a:solidFill>
                            <a:schemeClr val="bg1"/>
                          </a:solidFill>
                          <a:latin typeface="Calibri" panose="020F0502020204030204" pitchFamily="34" charset="0"/>
                          <a:cs typeface="Calibri" panose="020F0502020204030204" pitchFamily="34" charset="0"/>
                        </a:rPr>
                        <a:t>CLL/SLL</a:t>
                      </a:r>
                      <a:endPar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bg1"/>
                          </a:solidFill>
                          <a:latin typeface="Calibri" panose="020F0502020204030204" pitchFamily="34" charset="0"/>
                          <a:cs typeface="Calibri" panose="020F0502020204030204" pitchFamily="34" charset="0"/>
                        </a:rPr>
                        <a:t>FDA approved for adults with:</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400" b="0" kern="1200" dirty="0">
                          <a:solidFill>
                            <a:schemeClr val="bg1"/>
                          </a:solidFill>
                          <a:latin typeface="Calibri" panose="020F0502020204030204" pitchFamily="34" charset="0"/>
                          <a:cs typeface="Calibri" panose="020F0502020204030204" pitchFamily="34" charset="0"/>
                        </a:rPr>
                        <a:t>CLL/SLL with ≥2 prior </a:t>
                      </a:r>
                      <a:r>
                        <a:rPr lang="en-US" sz="1400" b="0" kern="1200" dirty="0" err="1">
                          <a:solidFill>
                            <a:schemeClr val="bg1"/>
                          </a:solidFill>
                          <a:latin typeface="Calibri" panose="020F0502020204030204" pitchFamily="34" charset="0"/>
                          <a:cs typeface="Calibri" panose="020F0502020204030204" pitchFamily="34" charset="0"/>
                        </a:rPr>
                        <a:t>tx</a:t>
                      </a:r>
                      <a:r>
                        <a:rPr lang="en-US" sz="1400" b="0" kern="1200" dirty="0">
                          <a:solidFill>
                            <a:schemeClr val="bg1"/>
                          </a:solidFill>
                          <a:latin typeface="Calibri" panose="020F0502020204030204" pitchFamily="34" charset="0"/>
                          <a:cs typeface="Calibri" panose="020F0502020204030204" pitchFamily="34" charset="0"/>
                        </a:rPr>
                        <a:t> including BTK inhibitor and BCL-2 inhibitor</a:t>
                      </a:r>
                      <a:endParaRPr lang="en-US" sz="1400" kern="12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7798263"/>
                  </a:ext>
                </a:extLst>
              </a:tr>
              <a:tr h="19254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kern="1200">
                          <a:solidFill>
                            <a:schemeClr val="bg1"/>
                          </a:solidFill>
                          <a:latin typeface="Calibri" panose="020F0502020204030204" pitchFamily="34" charset="0"/>
                          <a:cs typeface="Calibri" panose="020F0502020204030204" pitchFamily="34" charset="0"/>
                        </a:rPr>
                        <a:t>Other indications: R/R MCL; WM; </a:t>
                      </a:r>
                      <a:r>
                        <a:rPr lang="en-US" sz="1400" b="0" kern="1200" err="1">
                          <a:solidFill>
                            <a:schemeClr val="bg1"/>
                          </a:solidFill>
                          <a:latin typeface="Calibri" panose="020F0502020204030204" pitchFamily="34" charset="0"/>
                          <a:cs typeface="Calibri" panose="020F0502020204030204" pitchFamily="34" charset="0"/>
                        </a:rPr>
                        <a:t>cGVHD</a:t>
                      </a:r>
                      <a:endParaRPr lang="en-US" sz="1400" b="0" kern="120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kern="1200">
                          <a:solidFill>
                            <a:schemeClr val="bg1"/>
                          </a:solidFill>
                          <a:latin typeface="Calibri" panose="020F0502020204030204" pitchFamily="34" charset="0"/>
                          <a:cs typeface="Calibri" panose="020F0502020204030204" pitchFamily="34" charset="0"/>
                        </a:rPr>
                        <a:t>Other indications: MCL</a:t>
                      </a:r>
                      <a:endParaRPr lang="en-US" sz="1400" kern="1200">
                        <a:solidFill>
                          <a:schemeClr val="bg1"/>
                        </a:solidFill>
                        <a:latin typeface="Calibri" panose="020F0502020204030204" pitchFamily="34" charset="0"/>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400" b="0" kern="1200">
                          <a:solidFill>
                            <a:schemeClr val="bg1"/>
                          </a:solidFill>
                          <a:latin typeface="Calibri" panose="020F0502020204030204" pitchFamily="34" charset="0"/>
                          <a:cs typeface="Calibri" panose="020F0502020204030204" pitchFamily="34" charset="0"/>
                        </a:rPr>
                        <a:t>Other indications: WM; MCL; MZL; R/R FL</a:t>
                      </a:r>
                      <a:endPar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400" b="0" kern="1200">
                          <a:solidFill>
                            <a:schemeClr val="bg1"/>
                          </a:solidFill>
                          <a:latin typeface="Calibri" panose="020F0502020204030204" pitchFamily="34" charset="0"/>
                          <a:cs typeface="Calibri" panose="020F0502020204030204" pitchFamily="34" charset="0"/>
                        </a:rPr>
                        <a:t>Other indications: MCL</a:t>
                      </a:r>
                      <a:endParaRPr lang="en-US" sz="1400" kern="120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47820939"/>
                  </a:ext>
                </a:extLst>
              </a:tr>
              <a:tr h="266459">
                <a:tc>
                  <a:txBody>
                    <a:bodyPr/>
                    <a:lstStyle/>
                    <a:p>
                      <a:pPr marL="0" marR="0" lvl="0" indent="0" algn="l" defTabSz="914400" rtl="0" eaLnBrk="0" fontAlgn="base" latinLnBrk="0" hangingPunct="0">
                        <a:lnSpc>
                          <a:spcPct val="100000"/>
                        </a:lnSpc>
                        <a:spcBef>
                          <a:spcPts val="0"/>
                        </a:spcBef>
                        <a:spcAft>
                          <a:spcPct val="0"/>
                        </a:spcAft>
                        <a:buClrTx/>
                        <a:buSzTx/>
                        <a:buFont typeface="Wingdings" panose="05000000000000000000" pitchFamily="2" charset="2"/>
                        <a:buNone/>
                        <a:tabLst/>
                        <a:defRPr/>
                      </a:pPr>
                      <a:r>
                        <a:rPr kumimoji="0" lang="en-US" sz="1400" b="1"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Once-daily dosing:</a:t>
                      </a:r>
                    </a:p>
                    <a:p>
                      <a:pPr marL="295275" marR="0" lvl="1" indent="-285750"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cs typeface="Calibri" panose="020F0502020204030204" pitchFamily="34" charset="0"/>
                        </a:rPr>
                        <a:t>420 mg PO daily for CLL/SLL, WM</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1" indent="0" algn="l" defTabSz="914400" rtl="0" eaLnBrk="0" fontAlgn="base" latinLnBrk="0" hangingPunct="0">
                        <a:lnSpc>
                          <a:spcPct val="100000"/>
                        </a:lnSpc>
                        <a:spcBef>
                          <a:spcPts val="0"/>
                        </a:spcBef>
                        <a:spcAft>
                          <a:spcPct val="0"/>
                        </a:spcAft>
                        <a:buClrTx/>
                        <a:buSzTx/>
                        <a:buFont typeface="Wingdings" panose="05000000000000000000" pitchFamily="2" charset="2"/>
                        <a:buNone/>
                        <a:tabLst/>
                        <a:defRPr/>
                      </a:pPr>
                      <a:r>
                        <a:rPr kumimoji="0" lang="en-US" sz="1400" b="1"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Twice-daily dosing:</a:t>
                      </a:r>
                    </a:p>
                    <a:p>
                      <a:pPr marL="342900" marR="0" lvl="2" indent="-333375"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100 mg PO every ~12 </a:t>
                      </a:r>
                      <a:r>
                        <a:rPr kumimoji="0" lang="en-US" sz="1400" b="0" i="0" u="none" strike="noStrike" kern="1200" cap="none" spc="0" normalizeH="0" baseline="0" noProof="0" err="1">
                          <a:ln>
                            <a:noFill/>
                          </a:ln>
                          <a:solidFill>
                            <a:schemeClr val="bg1"/>
                          </a:solidFill>
                          <a:effectLst/>
                          <a:uLnTx/>
                          <a:uFillTx/>
                          <a:latin typeface="Calibri" panose="020F0502020204030204" pitchFamily="34" charset="0"/>
                          <a:ea typeface="+mn-ea"/>
                          <a:cs typeface="Calibri" panose="020F0502020204030204" pitchFamily="34" charset="0"/>
                        </a:rPr>
                        <a:t>hr</a:t>
                      </a: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 for </a:t>
                      </a:r>
                      <a:b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b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MCL, CLL/SLL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Once- or twice- daily dosing:</a:t>
                      </a:r>
                    </a:p>
                    <a:p>
                      <a:pPr marL="285750" marR="0" lvl="0" indent="-285750"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cs typeface="Calibri" panose="020F0502020204030204" pitchFamily="34" charset="0"/>
                        </a:rPr>
                        <a:t>320 mg PO daily  or</a:t>
                      </a:r>
                    </a:p>
                    <a:p>
                      <a:pPr marL="285750" marR="0" lvl="1" indent="-285750"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160 mg PO every 12 </a:t>
                      </a:r>
                      <a:r>
                        <a:rPr kumimoji="0" lang="en-US" sz="1400" b="0" i="0" u="none" strike="noStrike" kern="1200" cap="none" spc="0" normalizeH="0" baseline="0" noProof="0" err="1">
                          <a:ln>
                            <a:noFill/>
                          </a:ln>
                          <a:solidFill>
                            <a:schemeClr val="bg1"/>
                          </a:solidFill>
                          <a:effectLst/>
                          <a:uLnTx/>
                          <a:uFillTx/>
                          <a:latin typeface="Calibri" panose="020F0502020204030204" pitchFamily="34" charset="0"/>
                          <a:ea typeface="+mn-ea"/>
                          <a:cs typeface="Calibri" panose="020F0502020204030204" pitchFamily="34" charset="0"/>
                        </a:rPr>
                        <a:t>hr</a:t>
                      </a: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l" defTabSz="914400" rtl="0" eaLnBrk="0" fontAlgn="base" latinLnBrk="0" hangingPunct="0">
                        <a:lnSpc>
                          <a:spcPct val="100000"/>
                        </a:lnSpc>
                        <a:spcBef>
                          <a:spcPts val="0"/>
                        </a:spcBef>
                        <a:spcAft>
                          <a:spcPct val="0"/>
                        </a:spcAft>
                        <a:buClrTx/>
                        <a:buSzTx/>
                        <a:buFont typeface="Wingdings" panose="05000000000000000000" pitchFamily="2" charset="2"/>
                        <a:buNone/>
                        <a:tabLst/>
                        <a:defRPr/>
                      </a:pPr>
                      <a:r>
                        <a:rPr kumimoji="0" lang="en-US" sz="1400" b="1"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Once-daily dosing</a:t>
                      </a:r>
                    </a:p>
                    <a:p>
                      <a:pPr marL="295275" marR="0" lvl="1" indent="-285750"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200 mg PO daily  (tablets of 50 mg or 100 mg)</a:t>
                      </a:r>
                      <a:endParaRPr lang="en-US" sz="14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34814531"/>
                  </a:ext>
                </a:extLst>
              </a:tr>
            </a:tbl>
          </a:graphicData>
        </a:graphic>
      </p:graphicFrame>
    </p:spTree>
    <p:extLst>
      <p:ext uri="{BB962C8B-B14F-4D97-AF65-F5344CB8AC3E}">
        <p14:creationId xmlns:p14="http://schemas.microsoft.com/office/powerpoint/2010/main" val="93895043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608C63-B0FC-A596-F941-3FF2229B032C}"/>
            </a:ext>
          </a:extLst>
        </p:cNvPr>
        <p:cNvGrpSpPr/>
        <p:nvPr/>
      </p:nvGrpSpPr>
      <p:grpSpPr>
        <a:xfrm>
          <a:off x="0" y="0"/>
          <a:ext cx="0" cy="0"/>
          <a:chOff x="0" y="0"/>
          <a:chExt cx="0" cy="0"/>
        </a:xfrm>
      </p:grpSpPr>
      <p:sp>
        <p:nvSpPr>
          <p:cNvPr id="70" name="Text Box 2">
            <a:extLst>
              <a:ext uri="{FF2B5EF4-FFF2-40B4-BE49-F238E27FC236}">
                <a16:creationId xmlns:a16="http://schemas.microsoft.com/office/drawing/2014/main" id="{37987A98-09C6-C13B-1011-75F0BCE6A35C}"/>
              </a:ext>
            </a:extLst>
          </p:cNvPr>
          <p:cNvSpPr txBox="1">
            <a:spLocks noChangeArrowheads="1"/>
          </p:cNvSpPr>
          <p:nvPr/>
        </p:nvSpPr>
        <p:spPr bwMode="auto">
          <a:xfrm>
            <a:off x="8504664" y="5396030"/>
            <a:ext cx="1600200" cy="568026"/>
          </a:xfrm>
          <a:prstGeom prst="roundRect">
            <a:avLst>
              <a:gd name="adj" fmla="val 4623"/>
            </a:avLst>
          </a:prstGeom>
          <a:solidFill>
            <a:schemeClr val="accent6">
              <a:lumMod val="60000"/>
              <a:lumOff val="4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Ibrutinib + venetoclax</a:t>
            </a:r>
          </a:p>
        </p:txBody>
      </p:sp>
      <p:sp>
        <p:nvSpPr>
          <p:cNvPr id="71" name="Text Box 2">
            <a:extLst>
              <a:ext uri="{FF2B5EF4-FFF2-40B4-BE49-F238E27FC236}">
                <a16:creationId xmlns:a16="http://schemas.microsoft.com/office/drawing/2014/main" id="{FA3545A7-AA8C-E585-9D6F-3B5BCF17D59A}"/>
              </a:ext>
            </a:extLst>
          </p:cNvPr>
          <p:cNvSpPr txBox="1">
            <a:spLocks noChangeArrowheads="1"/>
          </p:cNvSpPr>
          <p:nvPr/>
        </p:nvSpPr>
        <p:spPr bwMode="auto">
          <a:xfrm>
            <a:off x="10221228" y="5389841"/>
            <a:ext cx="1600200" cy="568026"/>
          </a:xfrm>
          <a:prstGeom prst="roundRect">
            <a:avLst>
              <a:gd name="adj" fmla="val 4623"/>
            </a:avLst>
          </a:prstGeom>
          <a:solidFill>
            <a:schemeClr val="accent6"/>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Obinutuzumab + venetoclax</a:t>
            </a:r>
          </a:p>
        </p:txBody>
      </p:sp>
      <p:cxnSp>
        <p:nvCxnSpPr>
          <p:cNvPr id="23" name="Straight Arrow Connector 22">
            <a:extLst>
              <a:ext uri="{FF2B5EF4-FFF2-40B4-BE49-F238E27FC236}">
                <a16:creationId xmlns:a16="http://schemas.microsoft.com/office/drawing/2014/main" id="{D3FDB2DE-FA7C-BAF4-A014-F7A0DDF39790}"/>
              </a:ext>
            </a:extLst>
          </p:cNvPr>
          <p:cNvCxnSpPr>
            <a:cxnSpLocks/>
            <a:endCxn id="65" idx="0"/>
          </p:cNvCxnSpPr>
          <p:nvPr/>
        </p:nvCxnSpPr>
        <p:spPr bwMode="auto">
          <a:xfrm>
            <a:off x="10180531" y="2253356"/>
            <a:ext cx="0" cy="1645819"/>
          </a:xfrm>
          <a:prstGeom prst="straightConnector1">
            <a:avLst/>
          </a:prstGeom>
          <a:noFill/>
          <a:ln w="28575" cap="flat" cmpd="sng" algn="ctr">
            <a:solidFill>
              <a:schemeClr val="bg1"/>
            </a:solidFill>
            <a:prstDash val="solid"/>
            <a:round/>
            <a:headEnd type="none" w="med" len="med"/>
            <a:tailEnd type="triangle"/>
          </a:ln>
          <a:effectLst/>
        </p:spPr>
      </p:cxnSp>
      <p:sp>
        <p:nvSpPr>
          <p:cNvPr id="2" name="Rectangle 2">
            <a:extLst>
              <a:ext uri="{FF2B5EF4-FFF2-40B4-BE49-F238E27FC236}">
                <a16:creationId xmlns:a16="http://schemas.microsoft.com/office/drawing/2014/main" id="{22E4DC79-0144-4986-6DED-0EEB0B3B3168}"/>
              </a:ext>
            </a:extLst>
          </p:cNvPr>
          <p:cNvSpPr>
            <a:spLocks noGrp="1" noChangeArrowheads="1"/>
          </p:cNvSpPr>
          <p:nvPr>
            <p:ph type="title"/>
          </p:nvPr>
        </p:nvSpPr>
        <p:spPr/>
        <p:txBody>
          <a:bodyPr/>
          <a:lstStyle/>
          <a:p>
            <a:r>
              <a:rPr lang="en-US"/>
              <a:t>Treatment Algorithm for Newly Diagnosed CLL/SLL</a:t>
            </a:r>
            <a:endParaRPr lang="en-US" altLang="en-US"/>
          </a:p>
        </p:txBody>
      </p:sp>
      <p:sp>
        <p:nvSpPr>
          <p:cNvPr id="4" name="Text Box 2">
            <a:extLst>
              <a:ext uri="{FF2B5EF4-FFF2-40B4-BE49-F238E27FC236}">
                <a16:creationId xmlns:a16="http://schemas.microsoft.com/office/drawing/2014/main" id="{184C8FFA-E6B7-E975-BC41-AF38D6991314}"/>
              </a:ext>
            </a:extLst>
          </p:cNvPr>
          <p:cNvSpPr txBox="1">
            <a:spLocks noChangeArrowheads="1"/>
          </p:cNvSpPr>
          <p:nvPr/>
        </p:nvSpPr>
        <p:spPr bwMode="auto">
          <a:xfrm>
            <a:off x="2629347" y="1138530"/>
            <a:ext cx="6933306" cy="380654"/>
          </a:xfrm>
          <a:prstGeom prst="roundRect">
            <a:avLst/>
          </a:prstGeom>
          <a:solidFill>
            <a:schemeClr val="accent1"/>
          </a:solidFill>
          <a:ln w="9525" cap="flat" cmpd="sng" algn="ctr">
            <a:solidFill>
              <a:schemeClr val="bg1"/>
            </a:solidFill>
            <a:prstDash val="solid"/>
            <a:headEnd/>
            <a:tailEnd/>
          </a:ln>
          <a:effectLst/>
        </p:spPr>
        <p:txBody>
          <a:bodyPr rot="0" vert="horz" wrap="square" lIns="91422" tIns="45712" rIns="91422" bIns="45712" anchor="ctr" anchorCtr="0">
            <a:sp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Newly diagnosed patients with CLL requiring therapy by the </a:t>
            </a:r>
            <a:r>
              <a:rPr kumimoji="0" lang="en-US" sz="1600" b="1" i="0" u="none" strike="noStrike" kern="0" cap="none" spc="0" normalizeH="0" baseline="0" noProof="0" dirty="0" err="1">
                <a:ln>
                  <a:noFill/>
                </a:ln>
                <a:solidFill>
                  <a:srgbClr val="FFFFFF"/>
                </a:solidFill>
                <a:effectLst/>
                <a:uLnTx/>
                <a:uFillTx/>
                <a:latin typeface="Calibri" panose="020F0502020204030204" pitchFamily="34" charset="0"/>
                <a:ea typeface="Calibri"/>
                <a:cs typeface="Calibri" panose="020F0502020204030204" pitchFamily="34" charset="0"/>
              </a:rPr>
              <a:t>iwCLL</a:t>
            </a:r>
            <a:r>
              <a:rPr kumimoji="0" lang="en-US" sz="16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 criteria</a:t>
            </a:r>
          </a:p>
        </p:txBody>
      </p:sp>
      <p:sp>
        <p:nvSpPr>
          <p:cNvPr id="5" name="Text Box 2">
            <a:extLst>
              <a:ext uri="{FF2B5EF4-FFF2-40B4-BE49-F238E27FC236}">
                <a16:creationId xmlns:a16="http://schemas.microsoft.com/office/drawing/2014/main" id="{68D2A393-111F-7386-D574-737396560D06}"/>
              </a:ext>
            </a:extLst>
          </p:cNvPr>
          <p:cNvSpPr txBox="1">
            <a:spLocks noChangeArrowheads="1"/>
          </p:cNvSpPr>
          <p:nvPr/>
        </p:nvSpPr>
        <p:spPr bwMode="auto">
          <a:xfrm>
            <a:off x="1787887" y="1873713"/>
            <a:ext cx="5011808" cy="450069"/>
          </a:xfrm>
          <a:prstGeom prst="roundRect">
            <a:avLst/>
          </a:prstGeom>
          <a:solidFill>
            <a:srgbClr val="4DA1BB"/>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600" b="1" i="0" u="sng"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Without</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del(17p) or</a:t>
            </a:r>
            <a:r>
              <a:rPr kumimoji="0" lang="en-US" sz="1600" b="1" i="1"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TP53 </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mutation</a:t>
            </a:r>
            <a:r>
              <a:rPr kumimoji="0" lang="en-US" sz="1600" b="1" i="1"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(FISH and NGS)</a:t>
            </a:r>
          </a:p>
        </p:txBody>
      </p:sp>
      <p:sp>
        <p:nvSpPr>
          <p:cNvPr id="7" name="Text Box 2">
            <a:extLst>
              <a:ext uri="{FF2B5EF4-FFF2-40B4-BE49-F238E27FC236}">
                <a16:creationId xmlns:a16="http://schemas.microsoft.com/office/drawing/2014/main" id="{0E9760EE-9A06-E130-448D-F2EE1E82CE2F}"/>
              </a:ext>
            </a:extLst>
          </p:cNvPr>
          <p:cNvSpPr txBox="1">
            <a:spLocks noChangeArrowheads="1"/>
          </p:cNvSpPr>
          <p:nvPr/>
        </p:nvSpPr>
        <p:spPr bwMode="auto">
          <a:xfrm>
            <a:off x="1050351" y="2733452"/>
            <a:ext cx="1823932" cy="457200"/>
          </a:xfrm>
          <a:prstGeom prst="roundRect">
            <a:avLst>
              <a:gd name="adj" fmla="val 7265"/>
            </a:avLst>
          </a:prstGeom>
          <a:solidFill>
            <a:schemeClr val="accent3"/>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600" b="1" i="1"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IGHV</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a:t>
            </a:r>
            <a:r>
              <a:rPr lang="en-US" sz="1600" b="1" kern="0">
                <a:solidFill>
                  <a:srgbClr val="FFFFFF"/>
                </a:solidFill>
                <a:latin typeface="Calibri" panose="020F0502020204030204" pitchFamily="34" charset="0"/>
                <a:ea typeface="Calibri"/>
                <a:cs typeface="Calibri" panose="020F0502020204030204" pitchFamily="34" charset="0"/>
              </a:rPr>
              <a:t>mutated</a:t>
            </a:r>
            <a:endPar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endParaRPr>
          </a:p>
        </p:txBody>
      </p:sp>
      <p:sp>
        <p:nvSpPr>
          <p:cNvPr id="8" name="Text Box 2">
            <a:extLst>
              <a:ext uri="{FF2B5EF4-FFF2-40B4-BE49-F238E27FC236}">
                <a16:creationId xmlns:a16="http://schemas.microsoft.com/office/drawing/2014/main" id="{0DAA0B99-C75C-7127-AD06-B118A34A58FE}"/>
              </a:ext>
            </a:extLst>
          </p:cNvPr>
          <p:cNvSpPr txBox="1">
            <a:spLocks noChangeArrowheads="1"/>
          </p:cNvSpPr>
          <p:nvPr/>
        </p:nvSpPr>
        <p:spPr bwMode="auto">
          <a:xfrm>
            <a:off x="8892439" y="1868770"/>
            <a:ext cx="2575682" cy="622266"/>
          </a:xfrm>
          <a:prstGeom prst="roundRect">
            <a:avLst/>
          </a:prstGeom>
          <a:solidFill>
            <a:srgbClr val="4DA1BB"/>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600" b="1" i="0" u="sng"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With</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del(17p) and/or </a:t>
            </a:r>
            <a:r>
              <a:rPr kumimoji="0" lang="en-US" sz="1600" b="1" i="1"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TP53</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 mutation (high risk)</a:t>
            </a:r>
          </a:p>
        </p:txBody>
      </p:sp>
      <p:sp>
        <p:nvSpPr>
          <p:cNvPr id="10" name="Text Box 2">
            <a:extLst>
              <a:ext uri="{FF2B5EF4-FFF2-40B4-BE49-F238E27FC236}">
                <a16:creationId xmlns:a16="http://schemas.microsoft.com/office/drawing/2014/main" id="{A2DBE46A-51B6-779F-EFD8-4A01B10FEDAA}"/>
              </a:ext>
            </a:extLst>
          </p:cNvPr>
          <p:cNvSpPr txBox="1">
            <a:spLocks noChangeArrowheads="1"/>
          </p:cNvSpPr>
          <p:nvPr/>
        </p:nvSpPr>
        <p:spPr bwMode="auto">
          <a:xfrm>
            <a:off x="5589173" y="2733860"/>
            <a:ext cx="1828800" cy="457200"/>
          </a:xfrm>
          <a:prstGeom prst="roundRect">
            <a:avLst>
              <a:gd name="adj" fmla="val 7265"/>
            </a:avLst>
          </a:prstGeom>
          <a:solidFill>
            <a:schemeClr val="accent3"/>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600" b="1" i="1"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IGHV </a:t>
            </a:r>
            <a:r>
              <a:rPr kumimoji="0" lang="en-US" sz="1600" b="1" u="sng"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un</a:t>
            </a:r>
            <a:r>
              <a:rPr kumimoji="0" lang="en-US" sz="16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mutated</a:t>
            </a:r>
          </a:p>
        </p:txBody>
      </p:sp>
      <p:cxnSp>
        <p:nvCxnSpPr>
          <p:cNvPr id="13" name="Connector: Elbow 12">
            <a:extLst>
              <a:ext uri="{FF2B5EF4-FFF2-40B4-BE49-F238E27FC236}">
                <a16:creationId xmlns:a16="http://schemas.microsoft.com/office/drawing/2014/main" id="{1855BC47-2F29-9795-D617-B88529B61432}"/>
              </a:ext>
            </a:extLst>
          </p:cNvPr>
          <p:cNvCxnSpPr>
            <a:cxnSpLocks/>
            <a:stCxn id="4" idx="2"/>
            <a:endCxn id="5" idx="0"/>
          </p:cNvCxnSpPr>
          <p:nvPr/>
        </p:nvCxnSpPr>
        <p:spPr bwMode="auto">
          <a:xfrm rot="5400000">
            <a:off x="5017632" y="795344"/>
            <a:ext cx="354529" cy="1802209"/>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14" name="Connector: Elbow 13">
            <a:extLst>
              <a:ext uri="{FF2B5EF4-FFF2-40B4-BE49-F238E27FC236}">
                <a16:creationId xmlns:a16="http://schemas.microsoft.com/office/drawing/2014/main" id="{D7329F66-8A97-35F6-7F7B-4E422D5F4534}"/>
              </a:ext>
            </a:extLst>
          </p:cNvPr>
          <p:cNvCxnSpPr>
            <a:cxnSpLocks/>
            <a:stCxn id="4" idx="2"/>
            <a:endCxn id="8" idx="0"/>
          </p:cNvCxnSpPr>
          <p:nvPr/>
        </p:nvCxnSpPr>
        <p:spPr bwMode="auto">
          <a:xfrm rot="16200000" flipH="1">
            <a:off x="7963347" y="-348163"/>
            <a:ext cx="349586" cy="4084280"/>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15" name="Connector: Elbow 14">
            <a:extLst>
              <a:ext uri="{FF2B5EF4-FFF2-40B4-BE49-F238E27FC236}">
                <a16:creationId xmlns:a16="http://schemas.microsoft.com/office/drawing/2014/main" id="{181C5E1D-154F-5215-FC51-2715A1699A6B}"/>
              </a:ext>
            </a:extLst>
          </p:cNvPr>
          <p:cNvCxnSpPr>
            <a:cxnSpLocks/>
            <a:stCxn id="5" idx="2"/>
            <a:endCxn id="7" idx="0"/>
          </p:cNvCxnSpPr>
          <p:nvPr/>
        </p:nvCxnSpPr>
        <p:spPr bwMode="auto">
          <a:xfrm rot="5400000">
            <a:off x="2923219" y="1362880"/>
            <a:ext cx="409670" cy="2331474"/>
          </a:xfrm>
          <a:prstGeom prst="bentConnector3">
            <a:avLst>
              <a:gd name="adj1" fmla="val 50000"/>
            </a:avLst>
          </a:prstGeom>
          <a:noFill/>
          <a:ln w="28575" cap="flat" cmpd="sng" algn="ctr">
            <a:solidFill>
              <a:srgbClr val="000000"/>
            </a:solidFill>
            <a:prstDash val="solid"/>
            <a:round/>
            <a:headEnd type="none" w="med" len="med"/>
            <a:tailEnd type="triangle"/>
          </a:ln>
          <a:effectLst/>
        </p:spPr>
      </p:cxnSp>
      <p:sp>
        <p:nvSpPr>
          <p:cNvPr id="28" name="TextBox 27">
            <a:extLst>
              <a:ext uri="{FF2B5EF4-FFF2-40B4-BE49-F238E27FC236}">
                <a16:creationId xmlns:a16="http://schemas.microsoft.com/office/drawing/2014/main" id="{007B19F8-2A54-7A44-8A05-C39451E4BC43}"/>
              </a:ext>
            </a:extLst>
          </p:cNvPr>
          <p:cNvSpPr txBox="1"/>
          <p:nvPr/>
        </p:nvSpPr>
        <p:spPr>
          <a:xfrm>
            <a:off x="416285" y="6366646"/>
            <a:ext cx="8424843" cy="276999"/>
          </a:xfrm>
          <a:prstGeom prst="rect">
            <a:avLst/>
          </a:prstGeom>
          <a:noFill/>
        </p:spPr>
        <p:txBody>
          <a:bodyPr wrap="square" lIns="91440" tIns="45720" rIns="91440" bIns="45720" rtlCol="0" anchor="b">
            <a:spAutoFit/>
          </a:body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455560"/>
                </a:solidFill>
                <a:effectLst/>
                <a:uLnTx/>
                <a:uFillTx/>
                <a:latin typeface="Calibri"/>
                <a:ea typeface="Calibri"/>
                <a:cs typeface="Calibri"/>
              </a:rPr>
              <a:t>Tausch. </a:t>
            </a:r>
            <a:r>
              <a:rPr lang="en-US" sz="1200" kern="0" dirty="0">
                <a:solidFill>
                  <a:srgbClr val="455560"/>
                </a:solidFill>
                <a:latin typeface="Calibri"/>
                <a:ea typeface="Calibri"/>
                <a:cs typeface="Calibri"/>
              </a:rPr>
              <a:t>H</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ematology</a:t>
            </a:r>
            <a:r>
              <a:rPr kumimoji="0" lang="en-US" sz="1200" b="0" i="0" u="none" strike="noStrike" kern="0" cap="none" spc="0" normalizeH="0" baseline="0" noProof="0" dirty="0">
                <a:ln>
                  <a:noFill/>
                </a:ln>
                <a:solidFill>
                  <a:srgbClr val="455560"/>
                </a:solidFill>
                <a:effectLst/>
                <a:uLnTx/>
                <a:uFillTx/>
                <a:latin typeface="Calibri"/>
                <a:ea typeface="Calibri"/>
                <a:cs typeface="Calibri"/>
              </a:rPr>
              <a:t> Am Soc </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Hematol</a:t>
            </a:r>
            <a:r>
              <a:rPr kumimoji="0" lang="en-US" sz="1200" b="0" i="0" u="none" strike="noStrike" kern="0" cap="none" spc="0" normalizeH="0" baseline="0" noProof="0" dirty="0">
                <a:ln>
                  <a:noFill/>
                </a:ln>
                <a:solidFill>
                  <a:srgbClr val="455560"/>
                </a:solidFill>
                <a:effectLst/>
                <a:uLnTx/>
                <a:uFillTx/>
                <a:latin typeface="Calibri"/>
                <a:ea typeface="Calibri"/>
                <a:cs typeface="Calibri"/>
              </a:rPr>
              <a:t> Educ Program. 2024;2024:457.</a:t>
            </a:r>
          </a:p>
        </p:txBody>
      </p:sp>
      <p:sp>
        <p:nvSpPr>
          <p:cNvPr id="21" name="TextBox 20">
            <a:extLst>
              <a:ext uri="{FF2B5EF4-FFF2-40B4-BE49-F238E27FC236}">
                <a16:creationId xmlns:a16="http://schemas.microsoft.com/office/drawing/2014/main" id="{691398E0-FDF7-14C6-017E-16F6DB585B80}"/>
              </a:ext>
            </a:extLst>
          </p:cNvPr>
          <p:cNvSpPr txBox="1"/>
          <p:nvPr/>
        </p:nvSpPr>
        <p:spPr bwMode="auto">
          <a:xfrm>
            <a:off x="1776310" y="3954683"/>
            <a:ext cx="386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or</a:t>
            </a:r>
          </a:p>
        </p:txBody>
      </p:sp>
      <p:sp>
        <p:nvSpPr>
          <p:cNvPr id="24" name="Text Box 2">
            <a:extLst>
              <a:ext uri="{FF2B5EF4-FFF2-40B4-BE49-F238E27FC236}">
                <a16:creationId xmlns:a16="http://schemas.microsoft.com/office/drawing/2014/main" id="{DC23B5E4-A1FD-96DD-FE1C-50890093D8A3}"/>
              </a:ext>
            </a:extLst>
          </p:cNvPr>
          <p:cNvSpPr txBox="1">
            <a:spLocks noChangeArrowheads="1"/>
          </p:cNvSpPr>
          <p:nvPr/>
        </p:nvSpPr>
        <p:spPr bwMode="auto">
          <a:xfrm>
            <a:off x="297707" y="3466692"/>
            <a:ext cx="1600200" cy="568026"/>
          </a:xfrm>
          <a:prstGeom prst="roundRect">
            <a:avLst>
              <a:gd name="adj" fmla="val 4623"/>
            </a:avLst>
          </a:prstGeom>
          <a:solidFill>
            <a:schemeClr val="accent6"/>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Obinutuzumab + venetoclax</a:t>
            </a:r>
          </a:p>
        </p:txBody>
      </p:sp>
      <p:sp>
        <p:nvSpPr>
          <p:cNvPr id="27" name="Text Box 2">
            <a:extLst>
              <a:ext uri="{FF2B5EF4-FFF2-40B4-BE49-F238E27FC236}">
                <a16:creationId xmlns:a16="http://schemas.microsoft.com/office/drawing/2014/main" id="{AE2D8D69-774A-993C-4EB0-BBA7D801FDBA}"/>
              </a:ext>
            </a:extLst>
          </p:cNvPr>
          <p:cNvSpPr txBox="1">
            <a:spLocks noChangeArrowheads="1"/>
          </p:cNvSpPr>
          <p:nvPr/>
        </p:nvSpPr>
        <p:spPr bwMode="auto">
          <a:xfrm>
            <a:off x="2050651" y="3466692"/>
            <a:ext cx="1600200" cy="568026"/>
          </a:xfrm>
          <a:prstGeom prst="roundRect">
            <a:avLst>
              <a:gd name="adj" fmla="val 4623"/>
            </a:avLst>
          </a:prstGeom>
          <a:solidFill>
            <a:schemeClr val="accent6">
              <a:lumMod val="60000"/>
              <a:lumOff val="4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Ibrutinib + venetoclax</a:t>
            </a:r>
          </a:p>
        </p:txBody>
      </p:sp>
      <p:sp>
        <p:nvSpPr>
          <p:cNvPr id="32" name="Text Box 2">
            <a:extLst>
              <a:ext uri="{FF2B5EF4-FFF2-40B4-BE49-F238E27FC236}">
                <a16:creationId xmlns:a16="http://schemas.microsoft.com/office/drawing/2014/main" id="{C8332C49-B34C-9515-E37A-A866C22654F5}"/>
              </a:ext>
            </a:extLst>
          </p:cNvPr>
          <p:cNvSpPr txBox="1">
            <a:spLocks noChangeArrowheads="1"/>
          </p:cNvSpPr>
          <p:nvPr/>
        </p:nvSpPr>
        <p:spPr bwMode="auto">
          <a:xfrm>
            <a:off x="5710431" y="5278031"/>
            <a:ext cx="1597921" cy="568026"/>
          </a:xfrm>
          <a:prstGeom prst="roundRect">
            <a:avLst>
              <a:gd name="adj" fmla="val 4623"/>
            </a:avLst>
          </a:prstGeom>
          <a:solidFill>
            <a:schemeClr val="accent4">
              <a:lumMod val="5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Ibrutinib ± obinutuzumab</a:t>
            </a:r>
          </a:p>
        </p:txBody>
      </p:sp>
      <p:cxnSp>
        <p:nvCxnSpPr>
          <p:cNvPr id="33" name="Connector: Elbow 32">
            <a:extLst>
              <a:ext uri="{FF2B5EF4-FFF2-40B4-BE49-F238E27FC236}">
                <a16:creationId xmlns:a16="http://schemas.microsoft.com/office/drawing/2014/main" id="{560CB911-17B5-4DDA-9B70-8B8CD20D9836}"/>
              </a:ext>
            </a:extLst>
          </p:cNvPr>
          <p:cNvCxnSpPr>
            <a:cxnSpLocks/>
            <a:stCxn id="7" idx="2"/>
            <a:endCxn id="24" idx="0"/>
          </p:cNvCxnSpPr>
          <p:nvPr/>
        </p:nvCxnSpPr>
        <p:spPr bwMode="auto">
          <a:xfrm rot="5400000">
            <a:off x="1392042" y="2896417"/>
            <a:ext cx="276040" cy="864510"/>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37" name="Connector: Elbow 36">
            <a:extLst>
              <a:ext uri="{FF2B5EF4-FFF2-40B4-BE49-F238E27FC236}">
                <a16:creationId xmlns:a16="http://schemas.microsoft.com/office/drawing/2014/main" id="{C886E5B7-4FD4-C426-28A4-6F6FE9D3712A}"/>
              </a:ext>
            </a:extLst>
          </p:cNvPr>
          <p:cNvCxnSpPr>
            <a:cxnSpLocks/>
            <a:stCxn id="7" idx="2"/>
            <a:endCxn id="27" idx="0"/>
          </p:cNvCxnSpPr>
          <p:nvPr/>
        </p:nvCxnSpPr>
        <p:spPr bwMode="auto">
          <a:xfrm rot="16200000" flipH="1">
            <a:off x="2268514" y="2884455"/>
            <a:ext cx="276040" cy="888434"/>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48" name="Connector: Elbow 47">
            <a:extLst>
              <a:ext uri="{FF2B5EF4-FFF2-40B4-BE49-F238E27FC236}">
                <a16:creationId xmlns:a16="http://schemas.microsoft.com/office/drawing/2014/main" id="{79858F86-1719-25DB-205E-FA870E7F2A50}"/>
              </a:ext>
            </a:extLst>
          </p:cNvPr>
          <p:cNvCxnSpPr>
            <a:cxnSpLocks/>
            <a:stCxn id="5" idx="2"/>
            <a:endCxn id="10" idx="0"/>
          </p:cNvCxnSpPr>
          <p:nvPr/>
        </p:nvCxnSpPr>
        <p:spPr bwMode="auto">
          <a:xfrm rot="16200000" flipH="1">
            <a:off x="5193643" y="1423930"/>
            <a:ext cx="410078" cy="2209782"/>
          </a:xfrm>
          <a:prstGeom prst="bentConnector3">
            <a:avLst>
              <a:gd name="adj1" fmla="val 50000"/>
            </a:avLst>
          </a:prstGeom>
          <a:noFill/>
          <a:ln w="28575" cap="flat" cmpd="sng" algn="ctr">
            <a:solidFill>
              <a:srgbClr val="000000"/>
            </a:solidFill>
            <a:prstDash val="solid"/>
            <a:round/>
            <a:headEnd type="none" w="med" len="med"/>
            <a:tailEnd type="triangle"/>
          </a:ln>
          <a:effectLst/>
        </p:spPr>
      </p:cxnSp>
      <p:sp>
        <p:nvSpPr>
          <p:cNvPr id="31" name="Text Box 2">
            <a:extLst>
              <a:ext uri="{FF2B5EF4-FFF2-40B4-BE49-F238E27FC236}">
                <a16:creationId xmlns:a16="http://schemas.microsoft.com/office/drawing/2014/main" id="{85BE25F8-DF0C-39D8-870B-CBEC4B2384D5}"/>
              </a:ext>
            </a:extLst>
          </p:cNvPr>
          <p:cNvSpPr txBox="1">
            <a:spLocks noChangeArrowheads="1"/>
          </p:cNvSpPr>
          <p:nvPr/>
        </p:nvSpPr>
        <p:spPr bwMode="auto">
          <a:xfrm>
            <a:off x="5710431" y="3779034"/>
            <a:ext cx="1597921" cy="1170814"/>
          </a:xfrm>
          <a:prstGeom prst="roundRect">
            <a:avLst>
              <a:gd name="adj" fmla="val 4623"/>
            </a:avLst>
          </a:prstGeom>
          <a:solidFill>
            <a:schemeClr val="accent4"/>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Acalabrutinib ± obinutuzumab </a:t>
            </a:r>
            <a:b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or</a:t>
            </a:r>
            <a:b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zanabrutinib</a:t>
            </a:r>
          </a:p>
        </p:txBody>
      </p:sp>
      <p:sp>
        <p:nvSpPr>
          <p:cNvPr id="62" name="Text Box 2">
            <a:extLst>
              <a:ext uri="{FF2B5EF4-FFF2-40B4-BE49-F238E27FC236}">
                <a16:creationId xmlns:a16="http://schemas.microsoft.com/office/drawing/2014/main" id="{5FC8F5D5-D5B7-974D-16EE-F1E5A1A613F2}"/>
              </a:ext>
            </a:extLst>
          </p:cNvPr>
          <p:cNvSpPr txBox="1">
            <a:spLocks noChangeArrowheads="1"/>
          </p:cNvSpPr>
          <p:nvPr/>
        </p:nvSpPr>
        <p:spPr bwMode="auto">
          <a:xfrm>
            <a:off x="3962117" y="3790168"/>
            <a:ext cx="1600200" cy="568026"/>
          </a:xfrm>
          <a:prstGeom prst="roundRect">
            <a:avLst>
              <a:gd name="adj" fmla="val 4623"/>
            </a:avLst>
          </a:prstGeom>
          <a:solidFill>
            <a:schemeClr val="accent6"/>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Obinutuzumab + venetoclax</a:t>
            </a:r>
          </a:p>
        </p:txBody>
      </p:sp>
      <p:sp>
        <p:nvSpPr>
          <p:cNvPr id="63" name="Text Box 2">
            <a:extLst>
              <a:ext uri="{FF2B5EF4-FFF2-40B4-BE49-F238E27FC236}">
                <a16:creationId xmlns:a16="http://schemas.microsoft.com/office/drawing/2014/main" id="{BDD8FF77-D3DD-DA0F-C6DF-CB7552FAD678}"/>
              </a:ext>
            </a:extLst>
          </p:cNvPr>
          <p:cNvSpPr txBox="1">
            <a:spLocks noChangeArrowheads="1"/>
          </p:cNvSpPr>
          <p:nvPr/>
        </p:nvSpPr>
        <p:spPr bwMode="auto">
          <a:xfrm>
            <a:off x="7463375" y="3784269"/>
            <a:ext cx="1600200" cy="568026"/>
          </a:xfrm>
          <a:prstGeom prst="roundRect">
            <a:avLst>
              <a:gd name="adj" fmla="val 4623"/>
            </a:avLst>
          </a:prstGeom>
          <a:solidFill>
            <a:schemeClr val="accent6">
              <a:lumMod val="60000"/>
              <a:lumOff val="4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dirty="0">
                <a:ln>
                  <a:noFill/>
                </a:ln>
                <a:solidFill>
                  <a:srgbClr val="FFFFFF"/>
                </a:solidFill>
                <a:effectLst/>
                <a:uLnTx/>
                <a:uFillTx/>
                <a:latin typeface="Calibri" panose="020F0502020204030204" pitchFamily="34" charset="0"/>
                <a:ea typeface="Calibri"/>
                <a:cs typeface="Calibri" panose="020F0502020204030204" pitchFamily="34" charset="0"/>
              </a:rPr>
              <a:t>Ibrutinib + venetoclax</a:t>
            </a:r>
          </a:p>
        </p:txBody>
      </p:sp>
      <p:sp>
        <p:nvSpPr>
          <p:cNvPr id="65" name="Text Box 2">
            <a:extLst>
              <a:ext uri="{FF2B5EF4-FFF2-40B4-BE49-F238E27FC236}">
                <a16:creationId xmlns:a16="http://schemas.microsoft.com/office/drawing/2014/main" id="{330A8E25-3E2A-6790-CD81-41103E8EC868}"/>
              </a:ext>
            </a:extLst>
          </p:cNvPr>
          <p:cNvSpPr txBox="1">
            <a:spLocks noChangeArrowheads="1"/>
          </p:cNvSpPr>
          <p:nvPr/>
        </p:nvSpPr>
        <p:spPr bwMode="auto">
          <a:xfrm>
            <a:off x="9381570" y="3787203"/>
            <a:ext cx="1597921" cy="894600"/>
          </a:xfrm>
          <a:prstGeom prst="roundRect">
            <a:avLst>
              <a:gd name="adj" fmla="val 4623"/>
            </a:avLst>
          </a:prstGeom>
          <a:solidFill>
            <a:schemeClr val="accent4"/>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Acalabrutinib</a:t>
            </a:r>
            <a:b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or</a:t>
            </a:r>
            <a:b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zanabrutinib</a:t>
            </a:r>
          </a:p>
        </p:txBody>
      </p:sp>
      <p:sp>
        <p:nvSpPr>
          <p:cNvPr id="73" name="Text Box 2">
            <a:extLst>
              <a:ext uri="{FF2B5EF4-FFF2-40B4-BE49-F238E27FC236}">
                <a16:creationId xmlns:a16="http://schemas.microsoft.com/office/drawing/2014/main" id="{6494157D-0607-7DF2-179C-161920363113}"/>
              </a:ext>
            </a:extLst>
          </p:cNvPr>
          <p:cNvSpPr txBox="1">
            <a:spLocks noChangeArrowheads="1"/>
          </p:cNvSpPr>
          <p:nvPr/>
        </p:nvSpPr>
        <p:spPr bwMode="auto">
          <a:xfrm>
            <a:off x="9362946" y="4986083"/>
            <a:ext cx="1600200" cy="340753"/>
          </a:xfrm>
          <a:prstGeom prst="roundRect">
            <a:avLst>
              <a:gd name="adj" fmla="val 4623"/>
            </a:avLst>
          </a:prstGeom>
          <a:solidFill>
            <a:schemeClr val="accent4">
              <a:lumMod val="5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Ibrutinib</a:t>
            </a:r>
          </a:p>
        </p:txBody>
      </p:sp>
      <p:cxnSp>
        <p:nvCxnSpPr>
          <p:cNvPr id="77" name="Connector: Elbow 76">
            <a:extLst>
              <a:ext uri="{FF2B5EF4-FFF2-40B4-BE49-F238E27FC236}">
                <a16:creationId xmlns:a16="http://schemas.microsoft.com/office/drawing/2014/main" id="{E91EFC79-0A20-762B-E664-C8FF96235928}"/>
              </a:ext>
            </a:extLst>
          </p:cNvPr>
          <p:cNvCxnSpPr>
            <a:cxnSpLocks/>
            <a:stCxn id="10" idx="2"/>
            <a:endCxn id="62" idx="0"/>
          </p:cNvCxnSpPr>
          <p:nvPr/>
        </p:nvCxnSpPr>
        <p:spPr bwMode="auto">
          <a:xfrm rot="5400000">
            <a:off x="5333341" y="2619936"/>
            <a:ext cx="599108" cy="1741356"/>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80" name="Connector: Elbow 79">
            <a:extLst>
              <a:ext uri="{FF2B5EF4-FFF2-40B4-BE49-F238E27FC236}">
                <a16:creationId xmlns:a16="http://schemas.microsoft.com/office/drawing/2014/main" id="{CD98B9E3-86F5-A402-497D-808E4A5EA0B5}"/>
              </a:ext>
            </a:extLst>
          </p:cNvPr>
          <p:cNvCxnSpPr>
            <a:cxnSpLocks/>
            <a:stCxn id="10" idx="2"/>
            <a:endCxn id="31" idx="0"/>
          </p:cNvCxnSpPr>
          <p:nvPr/>
        </p:nvCxnSpPr>
        <p:spPr bwMode="auto">
          <a:xfrm rot="16200000" flipH="1">
            <a:off x="6212495" y="3482137"/>
            <a:ext cx="587974" cy="5819"/>
          </a:xfrm>
          <a:prstGeom prst="bentConnector3">
            <a:avLst>
              <a:gd name="adj1" fmla="val 50000"/>
            </a:avLst>
          </a:prstGeom>
          <a:noFill/>
          <a:ln w="28575" cap="flat" cmpd="sng" algn="ctr">
            <a:solidFill>
              <a:srgbClr val="000000"/>
            </a:solidFill>
            <a:prstDash val="solid"/>
            <a:round/>
            <a:headEnd type="none" w="med" len="med"/>
            <a:tailEnd type="triangle"/>
          </a:ln>
          <a:effectLst/>
        </p:spPr>
      </p:cxnSp>
      <p:cxnSp>
        <p:nvCxnSpPr>
          <p:cNvPr id="83" name="Connector: Elbow 82">
            <a:extLst>
              <a:ext uri="{FF2B5EF4-FFF2-40B4-BE49-F238E27FC236}">
                <a16:creationId xmlns:a16="http://schemas.microsoft.com/office/drawing/2014/main" id="{1E921188-ADC9-5760-080F-B2920BEA0BF1}"/>
              </a:ext>
            </a:extLst>
          </p:cNvPr>
          <p:cNvCxnSpPr>
            <a:cxnSpLocks/>
            <a:stCxn id="10" idx="2"/>
            <a:endCxn id="63" idx="0"/>
          </p:cNvCxnSpPr>
          <p:nvPr/>
        </p:nvCxnSpPr>
        <p:spPr bwMode="auto">
          <a:xfrm rot="16200000" flipH="1">
            <a:off x="7086920" y="2607713"/>
            <a:ext cx="593209" cy="1759902"/>
          </a:xfrm>
          <a:prstGeom prst="bentConnector3">
            <a:avLst>
              <a:gd name="adj1" fmla="val 50000"/>
            </a:avLst>
          </a:prstGeom>
          <a:noFill/>
          <a:ln w="28575" cap="flat" cmpd="sng" algn="ctr">
            <a:solidFill>
              <a:srgbClr val="000000"/>
            </a:solidFill>
            <a:prstDash val="solid"/>
            <a:round/>
            <a:headEnd type="none" w="med" len="med"/>
            <a:tailEnd type="triangle"/>
          </a:ln>
          <a:effectLst/>
        </p:spPr>
      </p:cxnSp>
      <p:sp>
        <p:nvSpPr>
          <p:cNvPr id="105" name="TextBox 104">
            <a:extLst>
              <a:ext uri="{FF2B5EF4-FFF2-40B4-BE49-F238E27FC236}">
                <a16:creationId xmlns:a16="http://schemas.microsoft.com/office/drawing/2014/main" id="{55BD2DAC-1EF7-D522-D36A-2F0CC93B5E1A}"/>
              </a:ext>
            </a:extLst>
          </p:cNvPr>
          <p:cNvSpPr txBox="1"/>
          <p:nvPr/>
        </p:nvSpPr>
        <p:spPr bwMode="auto">
          <a:xfrm>
            <a:off x="10011561" y="4625568"/>
            <a:ext cx="386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or</a:t>
            </a:r>
          </a:p>
        </p:txBody>
      </p:sp>
      <p:sp>
        <p:nvSpPr>
          <p:cNvPr id="106" name="TextBox 105">
            <a:extLst>
              <a:ext uri="{FF2B5EF4-FFF2-40B4-BE49-F238E27FC236}">
                <a16:creationId xmlns:a16="http://schemas.microsoft.com/office/drawing/2014/main" id="{5DCC983B-74CE-D0C7-DBB8-1500823A5455}"/>
              </a:ext>
            </a:extLst>
          </p:cNvPr>
          <p:cNvSpPr txBox="1"/>
          <p:nvPr/>
        </p:nvSpPr>
        <p:spPr bwMode="auto">
          <a:xfrm>
            <a:off x="6357906" y="4908699"/>
            <a:ext cx="386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or</a:t>
            </a:r>
          </a:p>
        </p:txBody>
      </p:sp>
      <p:sp>
        <p:nvSpPr>
          <p:cNvPr id="107" name="Text Box 2">
            <a:extLst>
              <a:ext uri="{FF2B5EF4-FFF2-40B4-BE49-F238E27FC236}">
                <a16:creationId xmlns:a16="http://schemas.microsoft.com/office/drawing/2014/main" id="{EF4217DC-E59D-26E7-CD0A-753DACB365D0}"/>
              </a:ext>
            </a:extLst>
          </p:cNvPr>
          <p:cNvSpPr txBox="1">
            <a:spLocks noChangeArrowheads="1"/>
          </p:cNvSpPr>
          <p:nvPr/>
        </p:nvSpPr>
        <p:spPr bwMode="auto">
          <a:xfrm>
            <a:off x="1170672" y="5790100"/>
            <a:ext cx="1597921" cy="568026"/>
          </a:xfrm>
          <a:prstGeom prst="roundRect">
            <a:avLst>
              <a:gd name="adj" fmla="val 4623"/>
            </a:avLst>
          </a:prstGeom>
          <a:solidFill>
            <a:schemeClr val="accent4">
              <a:lumMod val="50000"/>
            </a:schemeClr>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Ibrutinib ± obinutuzumab</a:t>
            </a:r>
          </a:p>
        </p:txBody>
      </p:sp>
      <p:sp>
        <p:nvSpPr>
          <p:cNvPr id="108" name="Text Box 2">
            <a:extLst>
              <a:ext uri="{FF2B5EF4-FFF2-40B4-BE49-F238E27FC236}">
                <a16:creationId xmlns:a16="http://schemas.microsoft.com/office/drawing/2014/main" id="{2DC88473-F033-2D0F-3C86-2B382A33302B}"/>
              </a:ext>
            </a:extLst>
          </p:cNvPr>
          <p:cNvSpPr txBox="1">
            <a:spLocks noChangeArrowheads="1"/>
          </p:cNvSpPr>
          <p:nvPr/>
        </p:nvSpPr>
        <p:spPr bwMode="auto">
          <a:xfrm>
            <a:off x="1170672" y="4291103"/>
            <a:ext cx="1597921" cy="1170814"/>
          </a:xfrm>
          <a:prstGeom prst="roundRect">
            <a:avLst>
              <a:gd name="adj" fmla="val 4623"/>
            </a:avLst>
          </a:prstGeom>
          <a:solidFill>
            <a:schemeClr val="accent4"/>
          </a:solidFill>
          <a:ln w="9525" cap="flat" cmpd="sng" algn="ctr">
            <a:solidFill>
              <a:schemeClr val="bg1"/>
            </a:solidFill>
            <a:prstDash val="solid"/>
            <a:headEnd/>
            <a:tailEnd/>
          </a:ln>
          <a:effectLst/>
        </p:spPr>
        <p:txBody>
          <a:bodyPr rot="0" vert="horz" wrap="square" lIns="91422" tIns="45712" rIns="91422" bIns="45712" anchor="ctr" anchorCtr="0">
            <a:noAutofit/>
          </a:bodyPr>
          <a:lstStyle/>
          <a:p>
            <a:pPr marL="0" marR="0" lvl="0" indent="0" algn="ctr" defTabSz="914400" rtl="0" eaLnBrk="0" fontAlgn="base" latinLnBrk="0" hangingPunct="0">
              <a:lnSpc>
                <a:spcPct val="107000"/>
              </a:lnSpc>
              <a:spcBef>
                <a:spcPct val="0"/>
              </a:spcBef>
              <a:spcAft>
                <a:spcPts val="800"/>
              </a:spcAft>
              <a:buClrTx/>
              <a:buSzTx/>
              <a:buFontTx/>
              <a:buNone/>
              <a:tabLst/>
              <a:defRPr/>
            </a:pP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Acalabrutinib ± obinutuzumab </a:t>
            </a:r>
            <a:b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or</a:t>
            </a:r>
            <a:b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br>
            <a:r>
              <a:rPr kumimoji="0" lang="en-US" sz="1500" b="1" i="0" u="none" strike="noStrike" kern="0" cap="none" spc="0" normalizeH="0" baseline="0" noProof="0">
                <a:ln>
                  <a:noFill/>
                </a:ln>
                <a:solidFill>
                  <a:srgbClr val="FFFFFF"/>
                </a:solidFill>
                <a:effectLst/>
                <a:uLnTx/>
                <a:uFillTx/>
                <a:latin typeface="Calibri" panose="020F0502020204030204" pitchFamily="34" charset="0"/>
                <a:ea typeface="Calibri"/>
                <a:cs typeface="Calibri" panose="020F0502020204030204" pitchFamily="34" charset="0"/>
              </a:rPr>
              <a:t>zanabrutinib</a:t>
            </a:r>
          </a:p>
        </p:txBody>
      </p:sp>
      <p:sp>
        <p:nvSpPr>
          <p:cNvPr id="119" name="TextBox 118">
            <a:extLst>
              <a:ext uri="{FF2B5EF4-FFF2-40B4-BE49-F238E27FC236}">
                <a16:creationId xmlns:a16="http://schemas.microsoft.com/office/drawing/2014/main" id="{AB155F0A-74CE-CA9A-DAD0-6093DAAA32C2}"/>
              </a:ext>
            </a:extLst>
          </p:cNvPr>
          <p:cNvSpPr txBox="1"/>
          <p:nvPr/>
        </p:nvSpPr>
        <p:spPr bwMode="auto">
          <a:xfrm>
            <a:off x="1776310" y="5429005"/>
            <a:ext cx="386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or</a:t>
            </a:r>
          </a:p>
        </p:txBody>
      </p:sp>
    </p:spTree>
    <p:extLst>
      <p:ext uri="{BB962C8B-B14F-4D97-AF65-F5344CB8AC3E}">
        <p14:creationId xmlns:p14="http://schemas.microsoft.com/office/powerpoint/2010/main" val="75956720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950680C-9E19-1241-AD7D-1D0A0803A323}"/>
              </a:ext>
            </a:extLst>
          </p:cNvPr>
          <p:cNvSpPr>
            <a:spLocks noGrp="1"/>
          </p:cNvSpPr>
          <p:nvPr>
            <p:ph type="title"/>
          </p:nvPr>
        </p:nvSpPr>
        <p:spPr/>
        <p:txBody>
          <a:bodyPr/>
          <a:lstStyle/>
          <a:p>
            <a:r>
              <a:rPr lang="en-US" dirty="0"/>
              <a:t>Factors to Consider When Choosing </a:t>
            </a:r>
            <a:r>
              <a:rPr lang="en-US"/>
              <a:t>Treatment </a:t>
            </a:r>
          </a:p>
        </p:txBody>
      </p:sp>
      <p:sp>
        <p:nvSpPr>
          <p:cNvPr id="3" name="TextBox 2">
            <a:extLst>
              <a:ext uri="{FF2B5EF4-FFF2-40B4-BE49-F238E27FC236}">
                <a16:creationId xmlns:a16="http://schemas.microsoft.com/office/drawing/2014/main" id="{B48A73D5-BD29-18E6-9FBD-768F312ECD23}"/>
              </a:ext>
            </a:extLst>
          </p:cNvPr>
          <p:cNvSpPr txBox="1"/>
          <p:nvPr/>
        </p:nvSpPr>
        <p:spPr>
          <a:xfrm>
            <a:off x="415651" y="6366646"/>
            <a:ext cx="8424843" cy="276999"/>
          </a:xfrm>
          <a:prstGeom prst="rect">
            <a:avLst/>
          </a:prstGeom>
          <a:noFill/>
        </p:spPr>
        <p:txBody>
          <a:bodyPr wrap="square" lIns="91440" tIns="45720" rIns="91440" bIns="45720" rtlCol="0" anchor="b">
            <a:spAutoFit/>
          </a:body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455560"/>
                </a:solidFill>
                <a:effectLst/>
                <a:uLnTx/>
                <a:uFillTx/>
                <a:latin typeface="Calibri"/>
                <a:ea typeface="Calibri"/>
                <a:cs typeface="Calibri"/>
              </a:rPr>
              <a:t>Tausch. </a:t>
            </a:r>
            <a:r>
              <a:rPr lang="en-US" sz="1200" kern="0" dirty="0">
                <a:solidFill>
                  <a:srgbClr val="455560"/>
                </a:solidFill>
                <a:latin typeface="Calibri"/>
                <a:ea typeface="Calibri"/>
                <a:cs typeface="Calibri"/>
              </a:rPr>
              <a:t>H</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ematology</a:t>
            </a:r>
            <a:r>
              <a:rPr kumimoji="0" lang="en-US" sz="1200" b="0" i="0" u="none" strike="noStrike" kern="0" cap="none" spc="0" normalizeH="0" baseline="0" noProof="0" dirty="0">
                <a:ln>
                  <a:noFill/>
                </a:ln>
                <a:solidFill>
                  <a:srgbClr val="455560"/>
                </a:solidFill>
                <a:effectLst/>
                <a:uLnTx/>
                <a:uFillTx/>
                <a:latin typeface="Calibri"/>
                <a:ea typeface="Calibri"/>
                <a:cs typeface="Calibri"/>
              </a:rPr>
              <a:t> Am Soc </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Hematol</a:t>
            </a:r>
            <a:r>
              <a:rPr kumimoji="0" lang="en-US" sz="1200" b="0" i="0" u="none" strike="noStrike" kern="0" cap="none" spc="0" normalizeH="0" baseline="0" noProof="0" dirty="0">
                <a:ln>
                  <a:noFill/>
                </a:ln>
                <a:solidFill>
                  <a:srgbClr val="455560"/>
                </a:solidFill>
                <a:effectLst/>
                <a:uLnTx/>
                <a:uFillTx/>
                <a:latin typeface="Calibri"/>
                <a:ea typeface="Calibri"/>
                <a:cs typeface="Calibri"/>
              </a:rPr>
              <a:t> Educ Program. 2024;2024:457.</a:t>
            </a:r>
          </a:p>
        </p:txBody>
      </p:sp>
      <p:sp>
        <p:nvSpPr>
          <p:cNvPr id="2" name="TextBox 1">
            <a:extLst>
              <a:ext uri="{FF2B5EF4-FFF2-40B4-BE49-F238E27FC236}">
                <a16:creationId xmlns:a16="http://schemas.microsoft.com/office/drawing/2014/main" id="{966C500D-5636-4578-6CC4-4C6C3EACEFE8}"/>
              </a:ext>
            </a:extLst>
          </p:cNvPr>
          <p:cNvSpPr txBox="1"/>
          <p:nvPr/>
        </p:nvSpPr>
        <p:spPr bwMode="auto">
          <a:xfrm>
            <a:off x="2491270" y="3511055"/>
            <a:ext cx="1276869" cy="30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Ibrutinib</a:t>
            </a:r>
          </a:p>
        </p:txBody>
      </p:sp>
      <p:sp>
        <p:nvSpPr>
          <p:cNvPr id="7" name="TextBox 6">
            <a:extLst>
              <a:ext uri="{FF2B5EF4-FFF2-40B4-BE49-F238E27FC236}">
                <a16:creationId xmlns:a16="http://schemas.microsoft.com/office/drawing/2014/main" id="{EBDB2FF4-3039-4A83-BC0A-4661EF02F0EB}"/>
              </a:ext>
            </a:extLst>
          </p:cNvPr>
          <p:cNvSpPr txBox="1"/>
          <p:nvPr/>
        </p:nvSpPr>
        <p:spPr bwMode="auto">
          <a:xfrm>
            <a:off x="2491270" y="3928173"/>
            <a:ext cx="1276869" cy="30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Acalabrutinib</a:t>
            </a:r>
          </a:p>
        </p:txBody>
      </p:sp>
      <p:sp>
        <p:nvSpPr>
          <p:cNvPr id="8" name="TextBox 7">
            <a:extLst>
              <a:ext uri="{FF2B5EF4-FFF2-40B4-BE49-F238E27FC236}">
                <a16:creationId xmlns:a16="http://schemas.microsoft.com/office/drawing/2014/main" id="{43067A12-EF78-ADED-B005-97139B1C40D2}"/>
              </a:ext>
            </a:extLst>
          </p:cNvPr>
          <p:cNvSpPr txBox="1"/>
          <p:nvPr/>
        </p:nvSpPr>
        <p:spPr bwMode="auto">
          <a:xfrm>
            <a:off x="2491270" y="4345291"/>
            <a:ext cx="1276869" cy="30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Zanubrutinib</a:t>
            </a:r>
          </a:p>
        </p:txBody>
      </p:sp>
      <p:sp>
        <p:nvSpPr>
          <p:cNvPr id="9" name="TextBox 8">
            <a:extLst>
              <a:ext uri="{FF2B5EF4-FFF2-40B4-BE49-F238E27FC236}">
                <a16:creationId xmlns:a16="http://schemas.microsoft.com/office/drawing/2014/main" id="{2FA38A3C-D2AD-A280-B609-188A0B88B94A}"/>
              </a:ext>
            </a:extLst>
          </p:cNvPr>
          <p:cNvSpPr txBox="1"/>
          <p:nvPr/>
        </p:nvSpPr>
        <p:spPr bwMode="auto">
          <a:xfrm>
            <a:off x="999935" y="4762409"/>
            <a:ext cx="27682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Obinutuzumab + Acalabrutinib</a:t>
            </a:r>
          </a:p>
        </p:txBody>
      </p:sp>
      <p:sp>
        <p:nvSpPr>
          <p:cNvPr id="10" name="TextBox 9">
            <a:extLst>
              <a:ext uri="{FF2B5EF4-FFF2-40B4-BE49-F238E27FC236}">
                <a16:creationId xmlns:a16="http://schemas.microsoft.com/office/drawing/2014/main" id="{1DCD70CF-277D-B570-CE93-46FABD1511B5}"/>
              </a:ext>
            </a:extLst>
          </p:cNvPr>
          <p:cNvSpPr txBox="1"/>
          <p:nvPr/>
        </p:nvSpPr>
        <p:spPr bwMode="auto">
          <a:xfrm>
            <a:off x="1396750" y="5179374"/>
            <a:ext cx="23713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Obinutuzumab + </a:t>
            </a:r>
            <a:r>
              <a:rPr lang="en-US" sz="1400" b="1" err="1">
                <a:solidFill>
                  <a:schemeClr val="bg1"/>
                </a:solidFill>
                <a:latin typeface="Calibri" panose="020F0502020204030204" pitchFamily="34" charset="0"/>
              </a:rPr>
              <a:t>Venetoclax</a:t>
            </a:r>
            <a:endParaRPr lang="en-US" sz="1400" b="1">
              <a:solidFill>
                <a:schemeClr val="bg1"/>
              </a:solidFill>
              <a:latin typeface="Calibri" panose="020F0502020204030204" pitchFamily="34" charset="0"/>
            </a:endParaRPr>
          </a:p>
        </p:txBody>
      </p:sp>
      <p:sp>
        <p:nvSpPr>
          <p:cNvPr id="11" name="TextBox 10">
            <a:extLst>
              <a:ext uri="{FF2B5EF4-FFF2-40B4-BE49-F238E27FC236}">
                <a16:creationId xmlns:a16="http://schemas.microsoft.com/office/drawing/2014/main" id="{D8174F92-2EE8-C11D-DFBE-5662667B4B66}"/>
              </a:ext>
            </a:extLst>
          </p:cNvPr>
          <p:cNvSpPr txBox="1"/>
          <p:nvPr/>
        </p:nvSpPr>
        <p:spPr bwMode="auto">
          <a:xfrm>
            <a:off x="1753309" y="5596340"/>
            <a:ext cx="201483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1">
                <a:solidFill>
                  <a:schemeClr val="bg1"/>
                </a:solidFill>
                <a:latin typeface="Calibri" panose="020F0502020204030204" pitchFamily="34" charset="0"/>
              </a:rPr>
              <a:t>Ibrutinib + </a:t>
            </a:r>
            <a:r>
              <a:rPr lang="en-US" sz="1400" b="1" err="1">
                <a:solidFill>
                  <a:schemeClr val="bg1"/>
                </a:solidFill>
                <a:latin typeface="Calibri" panose="020F0502020204030204" pitchFamily="34" charset="0"/>
              </a:rPr>
              <a:t>Venetoclax</a:t>
            </a:r>
            <a:endParaRPr lang="en-US" sz="1400" b="1">
              <a:solidFill>
                <a:schemeClr val="bg1"/>
              </a:solidFill>
              <a:latin typeface="Calibri" panose="020F0502020204030204" pitchFamily="34" charset="0"/>
            </a:endParaRPr>
          </a:p>
        </p:txBody>
      </p:sp>
      <p:sp>
        <p:nvSpPr>
          <p:cNvPr id="12" name="TextBox 11">
            <a:extLst>
              <a:ext uri="{FF2B5EF4-FFF2-40B4-BE49-F238E27FC236}">
                <a16:creationId xmlns:a16="http://schemas.microsoft.com/office/drawing/2014/main" id="{12803BA7-93FC-9F7F-17FE-2EB54A89451A}"/>
              </a:ext>
            </a:extLst>
          </p:cNvPr>
          <p:cNvSpPr txBox="1"/>
          <p:nvPr/>
        </p:nvSpPr>
        <p:spPr bwMode="auto">
          <a:xfrm>
            <a:off x="3825362" y="1346498"/>
            <a:ext cx="15362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1">
                <a:solidFill>
                  <a:schemeClr val="bg1"/>
                </a:solidFill>
                <a:latin typeface="Calibri" panose="020F0502020204030204" pitchFamily="34" charset="0"/>
              </a:rPr>
              <a:t>Tx </a:t>
            </a:r>
            <a:r>
              <a:rPr lang="en-US" sz="1200" b="1" dirty="0">
                <a:solidFill>
                  <a:schemeClr val="bg1"/>
                </a:solidFill>
                <a:latin typeface="Calibri" panose="020F0502020204030204" pitchFamily="34" charset="0"/>
              </a:rPr>
              <a:t>Preference </a:t>
            </a:r>
            <a:r>
              <a:rPr lang="en-US" sz="1200" b="1">
                <a:solidFill>
                  <a:schemeClr val="bg1"/>
                </a:solidFill>
                <a:latin typeface="Calibri" panose="020F0502020204030204" pitchFamily="34" charset="0"/>
              </a:rPr>
              <a:t>for </a:t>
            </a:r>
            <a:r>
              <a:rPr lang="en-US" sz="1200" b="1" dirty="0">
                <a:solidFill>
                  <a:schemeClr val="bg1"/>
                </a:solidFill>
                <a:latin typeface="Calibri" panose="020F0502020204030204" pitchFamily="34" charset="0"/>
              </a:rPr>
              <a:t>Genetic Subgroups Based </a:t>
            </a:r>
            <a:r>
              <a:rPr lang="en-US" sz="1200" b="1">
                <a:solidFill>
                  <a:schemeClr val="bg1"/>
                </a:solidFill>
                <a:latin typeface="Calibri" panose="020F0502020204030204" pitchFamily="34" charset="0"/>
              </a:rPr>
              <a:t>on </a:t>
            </a:r>
            <a:r>
              <a:rPr lang="en-US" sz="1200" b="1" dirty="0">
                <a:solidFill>
                  <a:schemeClr val="bg1"/>
                </a:solidFill>
                <a:latin typeface="Calibri" panose="020F0502020204030204" pitchFamily="34" charset="0"/>
              </a:rPr>
              <a:t>Efficacy</a:t>
            </a:r>
            <a:r>
              <a:rPr lang="en-US" sz="1200" b="1">
                <a:solidFill>
                  <a:schemeClr val="bg1"/>
                </a:solidFill>
                <a:latin typeface="Calibri" panose="020F0502020204030204" pitchFamily="34" charset="0"/>
              </a:rPr>
              <a:t>/</a:t>
            </a:r>
            <a:r>
              <a:rPr lang="en-US" sz="1200" b="1" dirty="0">
                <a:solidFill>
                  <a:schemeClr val="bg1"/>
                </a:solidFill>
                <a:latin typeface="Calibri" panose="020F0502020204030204" pitchFamily="34" charset="0"/>
              </a:rPr>
              <a:t>Tolerability</a:t>
            </a:r>
            <a:endParaRPr lang="en-US" sz="1200" b="1">
              <a:solidFill>
                <a:schemeClr val="bg1"/>
              </a:solidFill>
              <a:latin typeface="Calibri" panose="020F0502020204030204" pitchFamily="34" charset="0"/>
            </a:endParaRPr>
          </a:p>
        </p:txBody>
      </p:sp>
      <p:sp>
        <p:nvSpPr>
          <p:cNvPr id="13" name="TextBox 12">
            <a:extLst>
              <a:ext uri="{FF2B5EF4-FFF2-40B4-BE49-F238E27FC236}">
                <a16:creationId xmlns:a16="http://schemas.microsoft.com/office/drawing/2014/main" id="{03D6DF4F-98E2-0150-4D12-0F76F918BC9E}"/>
              </a:ext>
            </a:extLst>
          </p:cNvPr>
          <p:cNvSpPr txBox="1"/>
          <p:nvPr/>
        </p:nvSpPr>
        <p:spPr bwMode="auto">
          <a:xfrm>
            <a:off x="5394908" y="1347861"/>
            <a:ext cx="10759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Tx-Related Logistics</a:t>
            </a:r>
            <a:endParaRPr lang="en-US" sz="1200" b="1">
              <a:solidFill>
                <a:schemeClr val="bg1"/>
              </a:solidFill>
              <a:latin typeface="Calibri" panose="020F0502020204030204" pitchFamily="34" charset="0"/>
            </a:endParaRPr>
          </a:p>
        </p:txBody>
      </p:sp>
      <p:sp>
        <p:nvSpPr>
          <p:cNvPr id="14" name="TextBox 13">
            <a:extLst>
              <a:ext uri="{FF2B5EF4-FFF2-40B4-BE49-F238E27FC236}">
                <a16:creationId xmlns:a16="http://schemas.microsoft.com/office/drawing/2014/main" id="{843E08A9-75EE-865F-CD91-E612A69C52BA}"/>
              </a:ext>
            </a:extLst>
          </p:cNvPr>
          <p:cNvSpPr txBox="1"/>
          <p:nvPr/>
        </p:nvSpPr>
        <p:spPr bwMode="auto">
          <a:xfrm>
            <a:off x="7100764" y="1346329"/>
            <a:ext cx="19299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1">
                <a:solidFill>
                  <a:schemeClr val="bg1"/>
                </a:solidFill>
                <a:latin typeface="Calibri" panose="020F0502020204030204" pitchFamily="34" charset="0"/>
              </a:rPr>
              <a:t>AEs, </a:t>
            </a:r>
            <a:r>
              <a:rPr lang="en-US" sz="1200" b="1" dirty="0">
                <a:solidFill>
                  <a:schemeClr val="bg1"/>
                </a:solidFill>
                <a:latin typeface="Calibri" panose="020F0502020204030204" pitchFamily="34" charset="0"/>
              </a:rPr>
              <a:t>Comorbidities</a:t>
            </a:r>
            <a:r>
              <a:rPr lang="en-US" sz="1200" b="1">
                <a:solidFill>
                  <a:schemeClr val="bg1"/>
                </a:solidFill>
                <a:latin typeface="Calibri" panose="020F0502020204030204" pitchFamily="34" charset="0"/>
              </a:rPr>
              <a:t>, </a:t>
            </a:r>
            <a:r>
              <a:rPr lang="en-US" sz="1200" b="1" dirty="0">
                <a:solidFill>
                  <a:schemeClr val="bg1"/>
                </a:solidFill>
                <a:latin typeface="Calibri" panose="020F0502020204030204" pitchFamily="34" charset="0"/>
              </a:rPr>
              <a:t>Comedications</a:t>
            </a:r>
            <a:endParaRPr lang="en-US" sz="1200" b="1">
              <a:solidFill>
                <a:schemeClr val="bg1"/>
              </a:solidFill>
              <a:latin typeface="Calibri" panose="020F0502020204030204" pitchFamily="34" charset="0"/>
            </a:endParaRPr>
          </a:p>
        </p:txBody>
      </p:sp>
      <p:sp>
        <p:nvSpPr>
          <p:cNvPr id="15" name="TextBox 14">
            <a:extLst>
              <a:ext uri="{FF2B5EF4-FFF2-40B4-BE49-F238E27FC236}">
                <a16:creationId xmlns:a16="http://schemas.microsoft.com/office/drawing/2014/main" id="{E495FAA3-3413-9869-2F0D-FC3DF1C77B0B}"/>
              </a:ext>
            </a:extLst>
          </p:cNvPr>
          <p:cNvSpPr txBox="1"/>
          <p:nvPr/>
        </p:nvSpPr>
        <p:spPr bwMode="auto">
          <a:xfrm>
            <a:off x="3381556" y="6039787"/>
            <a:ext cx="28989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a:solidFill>
                  <a:schemeClr val="bg1"/>
                </a:solidFill>
                <a:latin typeface="Calibri" panose="020F0502020204030204" pitchFamily="34" charset="0"/>
              </a:rPr>
              <a:t>Color code rating for tx options</a:t>
            </a:r>
            <a:endParaRPr lang="en-US" sz="1400" b="0">
              <a:solidFill>
                <a:schemeClr val="bg1"/>
              </a:solidFill>
              <a:latin typeface="Calibri" panose="020F0502020204030204" pitchFamily="34" charset="0"/>
            </a:endParaRPr>
          </a:p>
        </p:txBody>
      </p:sp>
      <p:sp>
        <p:nvSpPr>
          <p:cNvPr id="16" name="TextBox 15">
            <a:extLst>
              <a:ext uri="{FF2B5EF4-FFF2-40B4-BE49-F238E27FC236}">
                <a16:creationId xmlns:a16="http://schemas.microsoft.com/office/drawing/2014/main" id="{2C779633-47B2-092D-A402-EA154B39D1C6}"/>
              </a:ext>
            </a:extLst>
          </p:cNvPr>
          <p:cNvSpPr txBox="1"/>
          <p:nvPr/>
        </p:nvSpPr>
        <p:spPr bwMode="auto">
          <a:xfrm>
            <a:off x="5944733" y="6059384"/>
            <a:ext cx="806411" cy="30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a:solidFill>
                  <a:schemeClr val="bg1"/>
                </a:solidFill>
                <a:latin typeface="Calibri" panose="020F0502020204030204" pitchFamily="34" charset="0"/>
              </a:rPr>
              <a:t>pro</a:t>
            </a:r>
            <a:endParaRPr lang="en-US" sz="1400" b="0">
              <a:solidFill>
                <a:schemeClr val="bg1"/>
              </a:solidFill>
              <a:latin typeface="Calibri" panose="020F0502020204030204" pitchFamily="34" charset="0"/>
            </a:endParaRPr>
          </a:p>
        </p:txBody>
      </p:sp>
      <p:sp>
        <p:nvSpPr>
          <p:cNvPr id="17" name="TextBox 16">
            <a:extLst>
              <a:ext uri="{FF2B5EF4-FFF2-40B4-BE49-F238E27FC236}">
                <a16:creationId xmlns:a16="http://schemas.microsoft.com/office/drawing/2014/main" id="{F011B29F-C05A-A6E2-5D9D-8BE10D39C7F7}"/>
              </a:ext>
            </a:extLst>
          </p:cNvPr>
          <p:cNvSpPr txBox="1"/>
          <p:nvPr/>
        </p:nvSpPr>
        <p:spPr bwMode="auto">
          <a:xfrm>
            <a:off x="8872933" y="6059384"/>
            <a:ext cx="806411" cy="30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a:solidFill>
                  <a:schemeClr val="bg1"/>
                </a:solidFill>
                <a:latin typeface="Calibri" panose="020F0502020204030204" pitchFamily="34" charset="0"/>
              </a:rPr>
              <a:t>con</a:t>
            </a:r>
            <a:endParaRPr lang="en-US" sz="1400" b="0">
              <a:solidFill>
                <a:schemeClr val="bg1"/>
              </a:solidFill>
              <a:latin typeface="Calibri" panose="020F0502020204030204" pitchFamily="34" charset="0"/>
            </a:endParaRPr>
          </a:p>
        </p:txBody>
      </p:sp>
      <p:sp>
        <p:nvSpPr>
          <p:cNvPr id="19" name="TextBox 18">
            <a:extLst>
              <a:ext uri="{FF2B5EF4-FFF2-40B4-BE49-F238E27FC236}">
                <a16:creationId xmlns:a16="http://schemas.microsoft.com/office/drawing/2014/main" id="{2C3B2E50-D9EA-4D84-D4C8-120DE2294BF2}"/>
              </a:ext>
            </a:extLst>
          </p:cNvPr>
          <p:cNvSpPr txBox="1"/>
          <p:nvPr/>
        </p:nvSpPr>
        <p:spPr bwMode="auto">
          <a:xfrm rot="16200000">
            <a:off x="3681605" y="2914475"/>
            <a:ext cx="8064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i="1" dirty="0" err="1">
                <a:solidFill>
                  <a:schemeClr val="bg1"/>
                </a:solidFill>
                <a:latin typeface="Calibri" panose="020F0502020204030204" pitchFamily="34" charset="0"/>
              </a:rPr>
              <a:t>mIGHV</a:t>
            </a:r>
            <a:endParaRPr lang="en-US" sz="1200" b="0" i="1" dirty="0">
              <a:solidFill>
                <a:schemeClr val="bg1"/>
              </a:solidFill>
              <a:latin typeface="Calibri" panose="020F0502020204030204" pitchFamily="34" charset="0"/>
            </a:endParaRPr>
          </a:p>
        </p:txBody>
      </p:sp>
      <p:sp>
        <p:nvSpPr>
          <p:cNvPr id="20" name="TextBox 19">
            <a:extLst>
              <a:ext uri="{FF2B5EF4-FFF2-40B4-BE49-F238E27FC236}">
                <a16:creationId xmlns:a16="http://schemas.microsoft.com/office/drawing/2014/main" id="{A18D88A0-54FF-1CDF-00A8-F60D6CF0D626}"/>
              </a:ext>
            </a:extLst>
          </p:cNvPr>
          <p:cNvSpPr txBox="1"/>
          <p:nvPr/>
        </p:nvSpPr>
        <p:spPr bwMode="auto">
          <a:xfrm rot="16200000">
            <a:off x="4183925" y="2914474"/>
            <a:ext cx="8064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i="1" dirty="0" err="1">
                <a:solidFill>
                  <a:schemeClr val="bg1"/>
                </a:solidFill>
                <a:latin typeface="Calibri" panose="020F0502020204030204" pitchFamily="34" charset="0"/>
              </a:rPr>
              <a:t>uIGHV</a:t>
            </a:r>
            <a:endParaRPr lang="en-US" sz="1200" b="0" i="1" dirty="0">
              <a:solidFill>
                <a:schemeClr val="bg1"/>
              </a:solidFill>
              <a:latin typeface="Calibri" panose="020F0502020204030204" pitchFamily="34" charset="0"/>
            </a:endParaRPr>
          </a:p>
        </p:txBody>
      </p:sp>
      <p:sp>
        <p:nvSpPr>
          <p:cNvPr id="21" name="TextBox 20">
            <a:extLst>
              <a:ext uri="{FF2B5EF4-FFF2-40B4-BE49-F238E27FC236}">
                <a16:creationId xmlns:a16="http://schemas.microsoft.com/office/drawing/2014/main" id="{B6354907-76D3-06E2-1143-59F6AACCDDFD}"/>
              </a:ext>
            </a:extLst>
          </p:cNvPr>
          <p:cNvSpPr txBox="1"/>
          <p:nvPr/>
        </p:nvSpPr>
        <p:spPr bwMode="auto">
          <a:xfrm rot="16200000">
            <a:off x="4396856" y="2625085"/>
            <a:ext cx="13851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a:solidFill>
                  <a:schemeClr val="bg1"/>
                </a:solidFill>
                <a:latin typeface="Calibri" panose="020F0502020204030204" pitchFamily="34" charset="0"/>
              </a:rPr>
              <a:t>17p-/</a:t>
            </a:r>
            <a:r>
              <a:rPr lang="en-US" sz="1200" i="1">
                <a:solidFill>
                  <a:schemeClr val="bg1"/>
                </a:solidFill>
                <a:latin typeface="Calibri" panose="020F0502020204030204" pitchFamily="34" charset="0"/>
              </a:rPr>
              <a:t>TP53</a:t>
            </a:r>
            <a:r>
              <a:rPr lang="en-US" sz="1200">
                <a:solidFill>
                  <a:schemeClr val="bg1"/>
                </a:solidFill>
                <a:latin typeface="Calibri" panose="020F0502020204030204" pitchFamily="34" charset="0"/>
              </a:rPr>
              <a:t> mut</a:t>
            </a:r>
            <a:endParaRPr lang="en-US" sz="1200" b="0">
              <a:solidFill>
                <a:schemeClr val="bg1"/>
              </a:solidFill>
              <a:latin typeface="Calibri" panose="020F0502020204030204" pitchFamily="34" charset="0"/>
            </a:endParaRPr>
          </a:p>
        </p:txBody>
      </p:sp>
      <p:sp>
        <p:nvSpPr>
          <p:cNvPr id="22" name="TextBox 21">
            <a:extLst>
              <a:ext uri="{FF2B5EF4-FFF2-40B4-BE49-F238E27FC236}">
                <a16:creationId xmlns:a16="http://schemas.microsoft.com/office/drawing/2014/main" id="{948AE2E0-199B-4E40-693D-3DC10649D505}"/>
              </a:ext>
            </a:extLst>
          </p:cNvPr>
          <p:cNvSpPr txBox="1"/>
          <p:nvPr/>
        </p:nvSpPr>
        <p:spPr bwMode="auto">
          <a:xfrm rot="16200000">
            <a:off x="4877796" y="2415019"/>
            <a:ext cx="16206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a:solidFill>
                  <a:schemeClr val="bg1"/>
                </a:solidFill>
                <a:latin typeface="Calibri" panose="020F0502020204030204" pitchFamily="34" charset="0"/>
              </a:rPr>
              <a:t>Finite duration and </a:t>
            </a:r>
            <a:r>
              <a:rPr lang="en-US" sz="1200" dirty="0">
                <a:solidFill>
                  <a:schemeClr val="bg1"/>
                </a:solidFill>
                <a:latin typeface="Calibri" panose="020F0502020204030204" pitchFamily="34" charset="0"/>
              </a:rPr>
              <a:t>   treatment-free</a:t>
            </a:r>
            <a:r>
              <a:rPr lang="en-US" sz="1200">
                <a:solidFill>
                  <a:schemeClr val="bg1"/>
                </a:solidFill>
                <a:latin typeface="Calibri" panose="020F0502020204030204" pitchFamily="34" charset="0"/>
              </a:rPr>
              <a:t> interval</a:t>
            </a:r>
            <a:endParaRPr lang="en-US" sz="1200" b="0">
              <a:solidFill>
                <a:schemeClr val="bg1"/>
              </a:solidFill>
              <a:latin typeface="Calibri" panose="020F0502020204030204" pitchFamily="34" charset="0"/>
            </a:endParaRPr>
          </a:p>
        </p:txBody>
      </p:sp>
      <p:sp>
        <p:nvSpPr>
          <p:cNvPr id="23" name="TextBox 22">
            <a:extLst>
              <a:ext uri="{FF2B5EF4-FFF2-40B4-BE49-F238E27FC236}">
                <a16:creationId xmlns:a16="http://schemas.microsoft.com/office/drawing/2014/main" id="{63CE8DF6-594B-1BF4-D53E-9AA61C9ABE34}"/>
              </a:ext>
            </a:extLst>
          </p:cNvPr>
          <p:cNvSpPr txBox="1"/>
          <p:nvPr/>
        </p:nvSpPr>
        <p:spPr bwMode="auto">
          <a:xfrm rot="16200000">
            <a:off x="5339696" y="2345347"/>
            <a:ext cx="1760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b="0">
                <a:solidFill>
                  <a:schemeClr val="bg1"/>
                </a:solidFill>
                <a:latin typeface="Calibri" panose="020F0502020204030204" pitchFamily="34" charset="0"/>
              </a:rPr>
              <a:t>Convenient initiation of </a:t>
            </a:r>
            <a:r>
              <a:rPr lang="en-US" sz="1200" b="0" dirty="0">
                <a:solidFill>
                  <a:schemeClr val="bg1"/>
                </a:solidFill>
                <a:latin typeface="Calibri" panose="020F0502020204030204" pitchFamily="34" charset="0"/>
              </a:rPr>
              <a:t>treatment</a:t>
            </a:r>
            <a:endParaRPr lang="en-US" sz="1200" b="0">
              <a:solidFill>
                <a:schemeClr val="bg1"/>
              </a:solidFill>
              <a:latin typeface="Calibri" panose="020F0502020204030204" pitchFamily="34" charset="0"/>
            </a:endParaRPr>
          </a:p>
        </p:txBody>
      </p:sp>
      <p:sp>
        <p:nvSpPr>
          <p:cNvPr id="24" name="TextBox 23">
            <a:extLst>
              <a:ext uri="{FF2B5EF4-FFF2-40B4-BE49-F238E27FC236}">
                <a16:creationId xmlns:a16="http://schemas.microsoft.com/office/drawing/2014/main" id="{40B90125-6AEE-5234-2FA4-2BD398E47BAD}"/>
              </a:ext>
            </a:extLst>
          </p:cNvPr>
          <p:cNvSpPr txBox="1"/>
          <p:nvPr/>
        </p:nvSpPr>
        <p:spPr bwMode="auto">
          <a:xfrm rot="16200000">
            <a:off x="5886654" y="2437680"/>
            <a:ext cx="17600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dirty="0">
                <a:solidFill>
                  <a:schemeClr val="bg1"/>
                </a:solidFill>
                <a:latin typeface="Calibri" panose="020F0502020204030204" pitchFamily="34" charset="0"/>
              </a:rPr>
              <a:t>Accumulation of AEs</a:t>
            </a:r>
            <a:endParaRPr lang="en-US" sz="1200" b="0" dirty="0">
              <a:solidFill>
                <a:schemeClr val="bg1"/>
              </a:solidFill>
              <a:latin typeface="Calibri" panose="020F0502020204030204" pitchFamily="34" charset="0"/>
            </a:endParaRPr>
          </a:p>
        </p:txBody>
      </p:sp>
      <p:sp>
        <p:nvSpPr>
          <p:cNvPr id="25" name="TextBox 24">
            <a:extLst>
              <a:ext uri="{FF2B5EF4-FFF2-40B4-BE49-F238E27FC236}">
                <a16:creationId xmlns:a16="http://schemas.microsoft.com/office/drawing/2014/main" id="{7A2449A2-4800-92AB-E247-A999A8461309}"/>
              </a:ext>
            </a:extLst>
          </p:cNvPr>
          <p:cNvSpPr txBox="1"/>
          <p:nvPr/>
        </p:nvSpPr>
        <p:spPr bwMode="auto">
          <a:xfrm rot="16200000">
            <a:off x="6383878" y="2437680"/>
            <a:ext cx="17600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a:solidFill>
                  <a:schemeClr val="bg1"/>
                </a:solidFill>
                <a:latin typeface="Calibri" panose="020F0502020204030204" pitchFamily="34" charset="0"/>
              </a:rPr>
              <a:t>Bleeding risk</a:t>
            </a:r>
            <a:endParaRPr lang="en-US" sz="1200" b="0">
              <a:solidFill>
                <a:schemeClr val="bg1"/>
              </a:solidFill>
              <a:latin typeface="Calibri" panose="020F0502020204030204" pitchFamily="34" charset="0"/>
            </a:endParaRPr>
          </a:p>
        </p:txBody>
      </p:sp>
      <p:sp>
        <p:nvSpPr>
          <p:cNvPr id="27" name="TextBox 26">
            <a:extLst>
              <a:ext uri="{FF2B5EF4-FFF2-40B4-BE49-F238E27FC236}">
                <a16:creationId xmlns:a16="http://schemas.microsoft.com/office/drawing/2014/main" id="{827CF6AD-5908-C1E6-4269-4724ED0213D7}"/>
              </a:ext>
            </a:extLst>
          </p:cNvPr>
          <p:cNvSpPr txBox="1"/>
          <p:nvPr/>
        </p:nvSpPr>
        <p:spPr bwMode="auto">
          <a:xfrm rot="16200000">
            <a:off x="7378326" y="2437680"/>
            <a:ext cx="17600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a:solidFill>
                  <a:schemeClr val="bg1"/>
                </a:solidFill>
                <a:latin typeface="Calibri" panose="020F0502020204030204" pitchFamily="34" charset="0"/>
              </a:rPr>
              <a:t>CV events</a:t>
            </a:r>
            <a:endParaRPr lang="en-US" sz="1200" b="0">
              <a:solidFill>
                <a:schemeClr val="bg1"/>
              </a:solidFill>
              <a:latin typeface="Calibri" panose="020F0502020204030204" pitchFamily="34" charset="0"/>
            </a:endParaRPr>
          </a:p>
        </p:txBody>
      </p:sp>
      <p:sp>
        <p:nvSpPr>
          <p:cNvPr id="28" name="TextBox 27">
            <a:extLst>
              <a:ext uri="{FF2B5EF4-FFF2-40B4-BE49-F238E27FC236}">
                <a16:creationId xmlns:a16="http://schemas.microsoft.com/office/drawing/2014/main" id="{6BA7133F-63FD-B5A6-9912-9B3DFD6BB3B6}"/>
              </a:ext>
            </a:extLst>
          </p:cNvPr>
          <p:cNvSpPr txBox="1"/>
          <p:nvPr/>
        </p:nvSpPr>
        <p:spPr bwMode="auto">
          <a:xfrm rot="16200000">
            <a:off x="8288902" y="2261706"/>
            <a:ext cx="19272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Aft>
                <a:spcPct val="0"/>
              </a:spcAft>
              <a:buClrTx/>
              <a:buFontTx/>
              <a:buNone/>
            </a:pPr>
            <a:r>
              <a:rPr lang="en-US" sz="1200" b="0">
                <a:solidFill>
                  <a:schemeClr val="bg1"/>
                </a:solidFill>
                <a:latin typeface="Calibri" panose="020F0502020204030204" pitchFamily="34" charset="0"/>
              </a:rPr>
              <a:t>Infection risk </a:t>
            </a:r>
            <a:endParaRPr lang="en-US" sz="1200" b="0" dirty="0">
              <a:solidFill>
                <a:schemeClr val="bg1"/>
              </a:solidFill>
              <a:latin typeface="Calibri" panose="020F0502020204030204" pitchFamily="34" charset="0"/>
            </a:endParaRPr>
          </a:p>
          <a:p>
            <a:pPr>
              <a:lnSpc>
                <a:spcPct val="100000"/>
              </a:lnSpc>
              <a:spcAft>
                <a:spcPct val="0"/>
              </a:spcAft>
              <a:buClrTx/>
              <a:buFontTx/>
              <a:buNone/>
            </a:pPr>
            <a:r>
              <a:rPr lang="en-US" sz="1200" b="0">
                <a:solidFill>
                  <a:schemeClr val="bg1"/>
                </a:solidFill>
                <a:latin typeface="Calibri" panose="020F0502020204030204" pitchFamily="34" charset="0"/>
              </a:rPr>
              <a:t>during </a:t>
            </a:r>
            <a:r>
              <a:rPr lang="en-US" sz="1200" b="0" dirty="0">
                <a:solidFill>
                  <a:schemeClr val="bg1"/>
                </a:solidFill>
                <a:latin typeface="Calibri" panose="020F0502020204030204" pitchFamily="34" charset="0"/>
              </a:rPr>
              <a:t>therapy</a:t>
            </a:r>
          </a:p>
        </p:txBody>
      </p:sp>
      <p:sp>
        <p:nvSpPr>
          <p:cNvPr id="29" name="TextBox 28">
            <a:extLst>
              <a:ext uri="{FF2B5EF4-FFF2-40B4-BE49-F238E27FC236}">
                <a16:creationId xmlns:a16="http://schemas.microsoft.com/office/drawing/2014/main" id="{5996849D-C05B-3E07-7D26-A153E49F27DF}"/>
              </a:ext>
            </a:extLst>
          </p:cNvPr>
          <p:cNvSpPr txBox="1"/>
          <p:nvPr/>
        </p:nvSpPr>
        <p:spPr bwMode="auto">
          <a:xfrm rot="16200000">
            <a:off x="7791833" y="2261706"/>
            <a:ext cx="19272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Aft>
                <a:spcPct val="0"/>
              </a:spcAft>
              <a:buClrTx/>
              <a:buFontTx/>
              <a:buNone/>
            </a:pPr>
            <a:r>
              <a:rPr lang="en-US" sz="1200" b="0">
                <a:solidFill>
                  <a:schemeClr val="bg1"/>
                </a:solidFill>
                <a:latin typeface="Calibri" panose="020F0502020204030204" pitchFamily="34" charset="0"/>
              </a:rPr>
              <a:t>Reduced</a:t>
            </a:r>
            <a:endParaRPr lang="en-US" sz="1200" b="0" dirty="0">
              <a:solidFill>
                <a:schemeClr val="bg1"/>
              </a:solidFill>
              <a:latin typeface="Calibri" panose="020F0502020204030204" pitchFamily="34" charset="0"/>
            </a:endParaRPr>
          </a:p>
          <a:p>
            <a:pPr>
              <a:lnSpc>
                <a:spcPct val="100000"/>
              </a:lnSpc>
              <a:spcAft>
                <a:spcPct val="0"/>
              </a:spcAft>
              <a:buClrTx/>
              <a:buFontTx/>
              <a:buNone/>
            </a:pPr>
            <a:r>
              <a:rPr lang="en-US" sz="1200" b="0">
                <a:solidFill>
                  <a:schemeClr val="bg1"/>
                </a:solidFill>
                <a:latin typeface="Calibri" panose="020F0502020204030204" pitchFamily="34" charset="0"/>
              </a:rPr>
              <a:t>renal function</a:t>
            </a:r>
            <a:endParaRPr lang="en-US" sz="1200" b="0" dirty="0">
              <a:solidFill>
                <a:schemeClr val="bg1"/>
              </a:solidFill>
              <a:latin typeface="Calibri" panose="020F0502020204030204" pitchFamily="34" charset="0"/>
            </a:endParaRPr>
          </a:p>
        </p:txBody>
      </p:sp>
      <p:sp>
        <p:nvSpPr>
          <p:cNvPr id="30" name="TextBox 29">
            <a:extLst>
              <a:ext uri="{FF2B5EF4-FFF2-40B4-BE49-F238E27FC236}">
                <a16:creationId xmlns:a16="http://schemas.microsoft.com/office/drawing/2014/main" id="{ED146FC7-1B1C-86A6-C3E2-D494FFA5B8B3}"/>
              </a:ext>
            </a:extLst>
          </p:cNvPr>
          <p:cNvSpPr txBox="1"/>
          <p:nvPr/>
        </p:nvSpPr>
        <p:spPr bwMode="auto">
          <a:xfrm rot="16200000">
            <a:off x="6881102" y="2437680"/>
            <a:ext cx="17600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a:solidFill>
                  <a:schemeClr val="bg1"/>
                </a:solidFill>
                <a:latin typeface="Calibri" panose="020F0502020204030204" pitchFamily="34" charset="0"/>
              </a:rPr>
              <a:t>TLS risk</a:t>
            </a:r>
            <a:endParaRPr lang="en-US" sz="1200" b="0">
              <a:solidFill>
                <a:schemeClr val="bg1"/>
              </a:solidFill>
              <a:latin typeface="Calibri" panose="020F0502020204030204" pitchFamily="34" charset="0"/>
            </a:endParaRPr>
          </a:p>
        </p:txBody>
      </p:sp>
      <p:graphicFrame>
        <p:nvGraphicFramePr>
          <p:cNvPr id="6" name="Table 5">
            <a:extLst>
              <a:ext uri="{FF2B5EF4-FFF2-40B4-BE49-F238E27FC236}">
                <a16:creationId xmlns:a16="http://schemas.microsoft.com/office/drawing/2014/main" id="{F2E71A7A-81D7-CF8A-488D-A9E9A3AE53C7}"/>
              </a:ext>
            </a:extLst>
          </p:cNvPr>
          <p:cNvGraphicFramePr>
            <a:graphicFrameLocks noGrp="1"/>
          </p:cNvGraphicFramePr>
          <p:nvPr>
            <p:extLst>
              <p:ext uri="{D42A27DB-BD31-4B8C-83A1-F6EECF244321}">
                <p14:modId xmlns:p14="http://schemas.microsoft.com/office/powerpoint/2010/main" val="950485283"/>
              </p:ext>
            </p:extLst>
          </p:nvPr>
        </p:nvGraphicFramePr>
        <p:xfrm>
          <a:off x="3836019" y="3440362"/>
          <a:ext cx="1507233" cy="2516598"/>
        </p:xfrm>
        <a:graphic>
          <a:graphicData uri="http://schemas.openxmlformats.org/drawingml/2006/table">
            <a:tbl>
              <a:tblPr firstRow="1" bandRow="1">
                <a:tableStyleId>{5C22544A-7EE6-4342-B048-85BDC9FD1C3A}</a:tableStyleId>
              </a:tblPr>
              <a:tblGrid>
                <a:gridCol w="502411">
                  <a:extLst>
                    <a:ext uri="{9D8B030D-6E8A-4147-A177-3AD203B41FA5}">
                      <a16:colId xmlns:a16="http://schemas.microsoft.com/office/drawing/2014/main" val="1383592734"/>
                    </a:ext>
                  </a:extLst>
                </a:gridCol>
                <a:gridCol w="502411">
                  <a:extLst>
                    <a:ext uri="{9D8B030D-6E8A-4147-A177-3AD203B41FA5}">
                      <a16:colId xmlns:a16="http://schemas.microsoft.com/office/drawing/2014/main" val="2584366326"/>
                    </a:ext>
                  </a:extLst>
                </a:gridCol>
                <a:gridCol w="502411">
                  <a:extLst>
                    <a:ext uri="{9D8B030D-6E8A-4147-A177-3AD203B41FA5}">
                      <a16:colId xmlns:a16="http://schemas.microsoft.com/office/drawing/2014/main" val="3185200639"/>
                    </a:ext>
                  </a:extLst>
                </a:gridCol>
              </a:tblGrid>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198536547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4055076600"/>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284232382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3173360645"/>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107273591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4126995657"/>
                  </a:ext>
                </a:extLst>
              </a:tr>
            </a:tbl>
          </a:graphicData>
        </a:graphic>
      </p:graphicFrame>
      <p:graphicFrame>
        <p:nvGraphicFramePr>
          <p:cNvPr id="35" name="Table 34">
            <a:extLst>
              <a:ext uri="{FF2B5EF4-FFF2-40B4-BE49-F238E27FC236}">
                <a16:creationId xmlns:a16="http://schemas.microsoft.com/office/drawing/2014/main" id="{15D15E07-6C9B-C976-0B0A-386C2445ECD0}"/>
              </a:ext>
            </a:extLst>
          </p:cNvPr>
          <p:cNvGraphicFramePr>
            <a:graphicFrameLocks noGrp="1"/>
          </p:cNvGraphicFramePr>
          <p:nvPr>
            <p:extLst>
              <p:ext uri="{D42A27DB-BD31-4B8C-83A1-F6EECF244321}">
                <p14:modId xmlns:p14="http://schemas.microsoft.com/office/powerpoint/2010/main" val="4248450484"/>
              </p:ext>
            </p:extLst>
          </p:nvPr>
        </p:nvGraphicFramePr>
        <p:xfrm>
          <a:off x="5436407" y="3442627"/>
          <a:ext cx="1004822" cy="2516598"/>
        </p:xfrm>
        <a:graphic>
          <a:graphicData uri="http://schemas.openxmlformats.org/drawingml/2006/table">
            <a:tbl>
              <a:tblPr firstRow="1" bandRow="1">
                <a:tableStyleId>{5C22544A-7EE6-4342-B048-85BDC9FD1C3A}</a:tableStyleId>
              </a:tblPr>
              <a:tblGrid>
                <a:gridCol w="502411">
                  <a:extLst>
                    <a:ext uri="{9D8B030D-6E8A-4147-A177-3AD203B41FA5}">
                      <a16:colId xmlns:a16="http://schemas.microsoft.com/office/drawing/2014/main" val="1383592734"/>
                    </a:ext>
                  </a:extLst>
                </a:gridCol>
                <a:gridCol w="502411">
                  <a:extLst>
                    <a:ext uri="{9D8B030D-6E8A-4147-A177-3AD203B41FA5}">
                      <a16:colId xmlns:a16="http://schemas.microsoft.com/office/drawing/2014/main" val="2584366326"/>
                    </a:ext>
                  </a:extLst>
                </a:gridCol>
              </a:tblGrid>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198536547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4055076600"/>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284232382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3173360645"/>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extLst>
                  <a:ext uri="{0D108BD9-81ED-4DB2-BD59-A6C34878D82A}">
                    <a16:rowId xmlns:a16="http://schemas.microsoft.com/office/drawing/2014/main" val="107273591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4126995657"/>
                  </a:ext>
                </a:extLst>
              </a:tr>
            </a:tbl>
          </a:graphicData>
        </a:graphic>
      </p:graphicFrame>
      <p:graphicFrame>
        <p:nvGraphicFramePr>
          <p:cNvPr id="36" name="Table 35">
            <a:extLst>
              <a:ext uri="{FF2B5EF4-FFF2-40B4-BE49-F238E27FC236}">
                <a16:creationId xmlns:a16="http://schemas.microsoft.com/office/drawing/2014/main" id="{B1C3E312-863A-1F68-0837-3E5753AB6C28}"/>
              </a:ext>
            </a:extLst>
          </p:cNvPr>
          <p:cNvGraphicFramePr>
            <a:graphicFrameLocks noGrp="1"/>
          </p:cNvGraphicFramePr>
          <p:nvPr>
            <p:extLst>
              <p:ext uri="{D42A27DB-BD31-4B8C-83A1-F6EECF244321}">
                <p14:modId xmlns:p14="http://schemas.microsoft.com/office/powerpoint/2010/main" val="3640515185"/>
              </p:ext>
            </p:extLst>
          </p:nvPr>
        </p:nvGraphicFramePr>
        <p:xfrm>
          <a:off x="6539030" y="3440362"/>
          <a:ext cx="3001782" cy="2516598"/>
        </p:xfrm>
        <a:graphic>
          <a:graphicData uri="http://schemas.openxmlformats.org/drawingml/2006/table">
            <a:tbl>
              <a:tblPr firstRow="1" bandRow="1">
                <a:tableStyleId>{5C22544A-7EE6-4342-B048-85BDC9FD1C3A}</a:tableStyleId>
              </a:tblPr>
              <a:tblGrid>
                <a:gridCol w="500297">
                  <a:extLst>
                    <a:ext uri="{9D8B030D-6E8A-4147-A177-3AD203B41FA5}">
                      <a16:colId xmlns:a16="http://schemas.microsoft.com/office/drawing/2014/main" val="1383592734"/>
                    </a:ext>
                  </a:extLst>
                </a:gridCol>
                <a:gridCol w="500297">
                  <a:extLst>
                    <a:ext uri="{9D8B030D-6E8A-4147-A177-3AD203B41FA5}">
                      <a16:colId xmlns:a16="http://schemas.microsoft.com/office/drawing/2014/main" val="2584366326"/>
                    </a:ext>
                  </a:extLst>
                </a:gridCol>
                <a:gridCol w="500297">
                  <a:extLst>
                    <a:ext uri="{9D8B030D-6E8A-4147-A177-3AD203B41FA5}">
                      <a16:colId xmlns:a16="http://schemas.microsoft.com/office/drawing/2014/main" val="3389421571"/>
                    </a:ext>
                  </a:extLst>
                </a:gridCol>
                <a:gridCol w="500297">
                  <a:extLst>
                    <a:ext uri="{9D8B030D-6E8A-4147-A177-3AD203B41FA5}">
                      <a16:colId xmlns:a16="http://schemas.microsoft.com/office/drawing/2014/main" val="2469604882"/>
                    </a:ext>
                  </a:extLst>
                </a:gridCol>
                <a:gridCol w="500297">
                  <a:extLst>
                    <a:ext uri="{9D8B030D-6E8A-4147-A177-3AD203B41FA5}">
                      <a16:colId xmlns:a16="http://schemas.microsoft.com/office/drawing/2014/main" val="3349611315"/>
                    </a:ext>
                  </a:extLst>
                </a:gridCol>
                <a:gridCol w="500297">
                  <a:extLst>
                    <a:ext uri="{9D8B030D-6E8A-4147-A177-3AD203B41FA5}">
                      <a16:colId xmlns:a16="http://schemas.microsoft.com/office/drawing/2014/main" val="1030155078"/>
                    </a:ext>
                  </a:extLst>
                </a:gridCol>
              </a:tblGrid>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198536547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4055076600"/>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284232382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3173360645"/>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extLst>
                  <a:ext uri="{0D108BD9-81ED-4DB2-BD59-A6C34878D82A}">
                    <a16:rowId xmlns:a16="http://schemas.microsoft.com/office/drawing/2014/main" val="1072735911"/>
                  </a:ext>
                </a:extLst>
              </a:tr>
              <a:tr h="419433">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75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endParaRPr lang="en-US"/>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60000"/>
                        <a:lumOff val="40000"/>
                      </a:schemeClr>
                    </a:solidFill>
                  </a:tcPr>
                </a:tc>
                <a:extLst>
                  <a:ext uri="{0D108BD9-81ED-4DB2-BD59-A6C34878D82A}">
                    <a16:rowId xmlns:a16="http://schemas.microsoft.com/office/drawing/2014/main" val="4126995657"/>
                  </a:ext>
                </a:extLst>
              </a:tr>
            </a:tbl>
          </a:graphicData>
        </a:graphic>
      </p:graphicFrame>
      <p:sp>
        <p:nvSpPr>
          <p:cNvPr id="40" name="Rectangle 39">
            <a:extLst>
              <a:ext uri="{FF2B5EF4-FFF2-40B4-BE49-F238E27FC236}">
                <a16:creationId xmlns:a16="http://schemas.microsoft.com/office/drawing/2014/main" id="{65073F30-408A-4358-80CB-D0586D25EE06}"/>
              </a:ext>
            </a:extLst>
          </p:cNvPr>
          <p:cNvSpPr/>
          <p:nvPr/>
        </p:nvSpPr>
        <p:spPr bwMode="auto">
          <a:xfrm>
            <a:off x="6570833" y="6090174"/>
            <a:ext cx="484916" cy="222179"/>
          </a:xfrm>
          <a:prstGeom prst="rect">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41" name="Rectangle 40">
            <a:extLst>
              <a:ext uri="{FF2B5EF4-FFF2-40B4-BE49-F238E27FC236}">
                <a16:creationId xmlns:a16="http://schemas.microsoft.com/office/drawing/2014/main" id="{E685B4C1-81E2-76A1-6A25-A6AADCB69745}"/>
              </a:ext>
            </a:extLst>
          </p:cNvPr>
          <p:cNvSpPr/>
          <p:nvPr/>
        </p:nvSpPr>
        <p:spPr bwMode="auto">
          <a:xfrm>
            <a:off x="7557539" y="6090174"/>
            <a:ext cx="484916" cy="222179"/>
          </a:xfrm>
          <a:prstGeom prst="rect">
            <a:avLst/>
          </a:prstGeom>
          <a:solidFill>
            <a:schemeClr val="accent5">
              <a:lumMod val="60000"/>
              <a:lumOff val="40000"/>
            </a:schemeClr>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42" name="Rectangle 41">
            <a:extLst>
              <a:ext uri="{FF2B5EF4-FFF2-40B4-BE49-F238E27FC236}">
                <a16:creationId xmlns:a16="http://schemas.microsoft.com/office/drawing/2014/main" id="{2EC744A5-8F90-5628-5A4A-B075DA881AC1}"/>
              </a:ext>
            </a:extLst>
          </p:cNvPr>
          <p:cNvSpPr/>
          <p:nvPr/>
        </p:nvSpPr>
        <p:spPr bwMode="auto">
          <a:xfrm>
            <a:off x="7064186" y="6090174"/>
            <a:ext cx="484916" cy="222179"/>
          </a:xfrm>
          <a:prstGeom prst="rect">
            <a:avLst/>
          </a:prstGeom>
          <a:solidFill>
            <a:schemeClr val="accent4">
              <a:lumMod val="60000"/>
              <a:lumOff val="40000"/>
            </a:schemeClr>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FB955A1F-CD02-1E89-D560-898DD31E6F30}"/>
              </a:ext>
            </a:extLst>
          </p:cNvPr>
          <p:cNvSpPr/>
          <p:nvPr/>
        </p:nvSpPr>
        <p:spPr bwMode="auto">
          <a:xfrm>
            <a:off x="8050892" y="6090174"/>
            <a:ext cx="484916" cy="222179"/>
          </a:xfrm>
          <a:prstGeom prst="rect">
            <a:avLst/>
          </a:prstGeom>
          <a:solidFill>
            <a:schemeClr val="accent5">
              <a:lumMod val="75000"/>
            </a:schemeClr>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3B17AAEA-01F1-3B65-04BE-8E058A53C12B}"/>
              </a:ext>
            </a:extLst>
          </p:cNvPr>
          <p:cNvSpPr/>
          <p:nvPr/>
        </p:nvSpPr>
        <p:spPr bwMode="auto">
          <a:xfrm>
            <a:off x="8544246" y="6090174"/>
            <a:ext cx="484916" cy="222179"/>
          </a:xfrm>
          <a:prstGeom prst="rect">
            <a:avLst/>
          </a:prstGeom>
          <a:solidFill>
            <a:schemeClr val="accent3"/>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AD29B0DE-79D5-B5A0-3085-E04C96656671}"/>
              </a:ext>
            </a:extLst>
          </p:cNvPr>
          <p:cNvSpPr/>
          <p:nvPr/>
        </p:nvSpPr>
        <p:spPr bwMode="auto">
          <a:xfrm>
            <a:off x="3832998" y="1341440"/>
            <a:ext cx="1510254" cy="4615520"/>
          </a:xfrm>
          <a:prstGeom prst="rect">
            <a:avLst/>
          </a:prstGeom>
          <a:no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968E0D94-6E7C-703A-BDAE-17633D2DFC1C}"/>
              </a:ext>
            </a:extLst>
          </p:cNvPr>
          <p:cNvSpPr/>
          <p:nvPr/>
        </p:nvSpPr>
        <p:spPr bwMode="auto">
          <a:xfrm>
            <a:off x="5434477" y="1341440"/>
            <a:ext cx="1004641" cy="4615520"/>
          </a:xfrm>
          <a:prstGeom prst="rect">
            <a:avLst/>
          </a:prstGeom>
          <a:no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66FDB539-B126-B5B4-3763-5ADD0919FBBB}"/>
              </a:ext>
            </a:extLst>
          </p:cNvPr>
          <p:cNvSpPr/>
          <p:nvPr/>
        </p:nvSpPr>
        <p:spPr bwMode="auto">
          <a:xfrm>
            <a:off x="6530282" y="1337121"/>
            <a:ext cx="3010530" cy="4615520"/>
          </a:xfrm>
          <a:prstGeom prst="rect">
            <a:avLst/>
          </a:prstGeom>
          <a:no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a:solidFill>
                <a:schemeClr val="tx1"/>
              </a:solidFill>
              <a:latin typeface="Calibri" panose="020F0502020204030204" pitchFamily="34" charset="0"/>
            </a:endParaRPr>
          </a:p>
        </p:txBody>
      </p:sp>
    </p:spTree>
    <p:extLst>
      <p:ext uri="{BB962C8B-B14F-4D97-AF65-F5344CB8AC3E}">
        <p14:creationId xmlns:p14="http://schemas.microsoft.com/office/powerpoint/2010/main" val="55838219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C9EEB2-D988-1320-1C18-95D2B8702489}"/>
            </a:ext>
          </a:extLst>
        </p:cNvPr>
        <p:cNvGrpSpPr/>
        <p:nvPr/>
      </p:nvGrpSpPr>
      <p:grpSpPr>
        <a:xfrm>
          <a:off x="0" y="0"/>
          <a:ext cx="0" cy="0"/>
          <a:chOff x="0" y="0"/>
          <a:chExt cx="0" cy="0"/>
        </a:xfrm>
      </p:grpSpPr>
      <p:graphicFrame>
        <p:nvGraphicFramePr>
          <p:cNvPr id="20" name="Table 19">
            <a:extLst>
              <a:ext uri="{FF2B5EF4-FFF2-40B4-BE49-F238E27FC236}">
                <a16:creationId xmlns:a16="http://schemas.microsoft.com/office/drawing/2014/main" id="{276CF77D-D185-6E4A-9D01-CF1BBEDCE726}"/>
              </a:ext>
            </a:extLst>
          </p:cNvPr>
          <p:cNvGraphicFramePr>
            <a:graphicFrameLocks noGrp="1"/>
          </p:cNvGraphicFramePr>
          <p:nvPr>
            <p:extLst>
              <p:ext uri="{D42A27DB-BD31-4B8C-83A1-F6EECF244321}">
                <p14:modId xmlns:p14="http://schemas.microsoft.com/office/powerpoint/2010/main" val="3096287636"/>
              </p:ext>
            </p:extLst>
          </p:nvPr>
        </p:nvGraphicFramePr>
        <p:xfrm>
          <a:off x="1818592" y="3428033"/>
          <a:ext cx="4297680" cy="565768"/>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BTKi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7-8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7-8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endParaRPr lang="en-US" sz="180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980094700"/>
                  </a:ext>
                </a:extLst>
              </a:tr>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a:solidFill>
                            <a:schemeClr val="tx1"/>
                          </a:solidFill>
                          <a:latin typeface="Calibri" panose="020F0502020204030204" pitchFamily="34" charset="0"/>
                          <a:cs typeface="Calibri" panose="020F0502020204030204" pitchFamily="34" charset="0"/>
                        </a:rPr>
                        <a:t>BCL2i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a:solidFill>
                            <a:schemeClr val="tx1"/>
                          </a:solidFill>
                          <a:latin typeface="Calibri" panose="020F0502020204030204" pitchFamily="34" charset="0"/>
                          <a:cs typeface="Calibri" panose="020F0502020204030204"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a:solidFill>
                            <a:schemeClr val="tx1"/>
                          </a:solidFill>
                          <a:latin typeface="Calibri" panose="020F0502020204030204" pitchFamily="34" charset="0"/>
                          <a:cs typeface="Calibri" panose="020F0502020204030204" pitchFamily="34" charset="0"/>
                        </a:rPr>
                        <a:t>4-5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dirty="0">
                          <a:solidFill>
                            <a:schemeClr val="tx1"/>
                          </a:solidFill>
                          <a:latin typeface="Calibri" panose="020F0502020204030204" pitchFamily="34" charset="0"/>
                          <a:cs typeface="Calibri" panose="020F0502020204030204" pitchFamily="34" charset="0"/>
                        </a:rPr>
                        <a:t>2-3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extLst>
                  <a:ext uri="{0D108BD9-81ED-4DB2-BD59-A6C34878D82A}">
                    <a16:rowId xmlns:a16="http://schemas.microsoft.com/office/drawing/2014/main" val="1560959635"/>
                  </a:ext>
                </a:extLst>
              </a:tr>
            </a:tbl>
          </a:graphicData>
        </a:graphic>
      </p:graphicFrame>
      <p:graphicFrame>
        <p:nvGraphicFramePr>
          <p:cNvPr id="21" name="Table 20">
            <a:extLst>
              <a:ext uri="{FF2B5EF4-FFF2-40B4-BE49-F238E27FC236}">
                <a16:creationId xmlns:a16="http://schemas.microsoft.com/office/drawing/2014/main" id="{4FE80394-081F-C8EB-72B1-EE5497041598}"/>
              </a:ext>
            </a:extLst>
          </p:cNvPr>
          <p:cNvGraphicFramePr>
            <a:graphicFrameLocks noGrp="1"/>
          </p:cNvGraphicFramePr>
          <p:nvPr>
            <p:extLst>
              <p:ext uri="{D42A27DB-BD31-4B8C-83A1-F6EECF244321}">
                <p14:modId xmlns:p14="http://schemas.microsoft.com/office/powerpoint/2010/main" val="2468316669"/>
              </p:ext>
            </p:extLst>
          </p:nvPr>
        </p:nvGraphicFramePr>
        <p:xfrm>
          <a:off x="1818592" y="4171401"/>
          <a:ext cx="4297680" cy="565768"/>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BTKi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rPr>
                        <a:t>7-8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rPr>
                        <a:t>8-9</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endParaRPr lang="en-US" sz="1800" b="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980094700"/>
                  </a:ext>
                </a:extLst>
              </a:tr>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a:solidFill>
                            <a:schemeClr val="tx1"/>
                          </a:solidFill>
                          <a:latin typeface="Calibri" panose="020F0502020204030204" pitchFamily="34" charset="0"/>
                          <a:cs typeface="Calibri" panose="020F0502020204030204" pitchFamily="34" charset="0"/>
                        </a:rPr>
                        <a:t>BCL2i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rPr>
                        <a:t>5-6</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rPr>
                        <a:t>6-7</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dirty="0">
                          <a:solidFill>
                            <a:schemeClr val="tx1"/>
                          </a:solidFill>
                        </a:rPr>
                        <a:t>3-4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extLst>
                  <a:ext uri="{0D108BD9-81ED-4DB2-BD59-A6C34878D82A}">
                    <a16:rowId xmlns:a16="http://schemas.microsoft.com/office/drawing/2014/main" val="1560959635"/>
                  </a:ext>
                </a:extLst>
              </a:tr>
            </a:tbl>
          </a:graphicData>
        </a:graphic>
      </p:graphicFrame>
      <p:graphicFrame>
        <p:nvGraphicFramePr>
          <p:cNvPr id="22" name="Table 21">
            <a:extLst>
              <a:ext uri="{FF2B5EF4-FFF2-40B4-BE49-F238E27FC236}">
                <a16:creationId xmlns:a16="http://schemas.microsoft.com/office/drawing/2014/main" id="{9D4B15DA-CA19-3EEC-E3D3-0FCF6EDE3260}"/>
              </a:ext>
            </a:extLst>
          </p:cNvPr>
          <p:cNvGraphicFramePr>
            <a:graphicFrameLocks noGrp="1"/>
          </p:cNvGraphicFramePr>
          <p:nvPr>
            <p:extLst>
              <p:ext uri="{D42A27DB-BD31-4B8C-83A1-F6EECF244321}">
                <p14:modId xmlns:p14="http://schemas.microsoft.com/office/powerpoint/2010/main" val="1515167518"/>
              </p:ext>
            </p:extLst>
          </p:nvPr>
        </p:nvGraphicFramePr>
        <p:xfrm>
          <a:off x="1818592" y="4898484"/>
          <a:ext cx="4297680" cy="565768"/>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BTKi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rPr>
                        <a:t>9-10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rPr>
                        <a:t>11-12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endParaRPr lang="en-US" sz="1800" b="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980094700"/>
                  </a:ext>
                </a:extLst>
              </a:tr>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BCL2i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rPr>
                        <a:t>11-12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rPr>
                        <a:t>13-14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dirty="0">
                          <a:solidFill>
                            <a:schemeClr val="tx1"/>
                          </a:solidFill>
                        </a:rPr>
                        <a:t>5-6</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extLst>
                  <a:ext uri="{0D108BD9-81ED-4DB2-BD59-A6C34878D82A}">
                    <a16:rowId xmlns:a16="http://schemas.microsoft.com/office/drawing/2014/main" val="1560959635"/>
                  </a:ext>
                </a:extLst>
              </a:tr>
            </a:tbl>
          </a:graphicData>
        </a:graphic>
      </p:graphicFrame>
      <p:graphicFrame>
        <p:nvGraphicFramePr>
          <p:cNvPr id="23" name="Table 22">
            <a:extLst>
              <a:ext uri="{FF2B5EF4-FFF2-40B4-BE49-F238E27FC236}">
                <a16:creationId xmlns:a16="http://schemas.microsoft.com/office/drawing/2014/main" id="{D107AE42-D609-FBBE-D9C8-47818A95DA0C}"/>
              </a:ext>
            </a:extLst>
          </p:cNvPr>
          <p:cNvGraphicFramePr>
            <a:graphicFrameLocks noGrp="1"/>
          </p:cNvGraphicFramePr>
          <p:nvPr>
            <p:extLst>
              <p:ext uri="{D42A27DB-BD31-4B8C-83A1-F6EECF244321}">
                <p14:modId xmlns:p14="http://schemas.microsoft.com/office/powerpoint/2010/main" val="284134955"/>
              </p:ext>
            </p:extLst>
          </p:nvPr>
        </p:nvGraphicFramePr>
        <p:xfrm>
          <a:off x="1818592" y="2638108"/>
          <a:ext cx="4297680" cy="565768"/>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452817622"/>
                    </a:ext>
                  </a:extLst>
                </a:gridCol>
                <a:gridCol w="1097280">
                  <a:extLst>
                    <a:ext uri="{9D8B030D-6E8A-4147-A177-3AD203B41FA5}">
                      <a16:colId xmlns:a16="http://schemas.microsoft.com/office/drawing/2014/main" val="1100528598"/>
                    </a:ext>
                  </a:extLst>
                </a:gridCol>
                <a:gridCol w="1188720">
                  <a:extLst>
                    <a:ext uri="{9D8B030D-6E8A-4147-A177-3AD203B41FA5}">
                      <a16:colId xmlns:a16="http://schemas.microsoft.com/office/drawing/2014/main" val="3787187935"/>
                    </a:ext>
                  </a:extLst>
                </a:gridCol>
                <a:gridCol w="1097280">
                  <a:extLst>
                    <a:ext uri="{9D8B030D-6E8A-4147-A177-3AD203B41FA5}">
                      <a16:colId xmlns:a16="http://schemas.microsoft.com/office/drawing/2014/main" val="817018102"/>
                    </a:ext>
                  </a:extLst>
                </a:gridCol>
              </a:tblGrid>
              <a:tr h="2828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Calibri" panose="020F0502020204030204" pitchFamily="34" charset="0"/>
                          <a:cs typeface="Calibri" panose="020F0502020204030204" pitchFamily="34" charset="0"/>
                        </a:rPr>
                        <a:t>BTKi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latin typeface="Calibri" panose="020F0502020204030204" pitchFamily="34" charset="0"/>
                          <a:cs typeface="Calibri" panose="020F0502020204030204" pitchFamily="34" charset="0"/>
                        </a:rPr>
                        <a:t>8-9</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r>
                        <a:rPr lang="en-US" sz="1800" b="0" dirty="0">
                          <a:solidFill>
                            <a:schemeClr val="tx1"/>
                          </a:solidFill>
                          <a:latin typeface="Calibri" panose="020F0502020204030204" pitchFamily="34" charset="0"/>
                          <a:cs typeface="Calibri" panose="020F0502020204030204" pitchFamily="34" charset="0"/>
                        </a:rPr>
                        <a:t>9-10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tc>
                  <a:txBody>
                    <a:bodyPr/>
                    <a:lstStyle/>
                    <a:p>
                      <a:pPr algn="ctr"/>
                      <a:endParaRPr lang="en-US" sz="1800" b="0" dirty="0">
                        <a:solidFill>
                          <a:schemeClr val="tx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solidFill>
                  </a:tcPr>
                </a:tc>
                <a:extLst>
                  <a:ext uri="{0D108BD9-81ED-4DB2-BD59-A6C34878D82A}">
                    <a16:rowId xmlns:a16="http://schemas.microsoft.com/office/drawing/2014/main" val="980094700"/>
                  </a:ext>
                </a:extLst>
              </a:tr>
              <a:tr h="282884">
                <a:tc>
                  <a:txBody>
                    <a:bodyPr/>
                    <a:lstStyle/>
                    <a:p>
                      <a:pPr algn="ctr"/>
                      <a:r>
                        <a:rPr lang="en-US" sz="1800" dirty="0">
                          <a:solidFill>
                            <a:schemeClr val="tx1"/>
                          </a:solidFill>
                          <a:latin typeface="Calibri" panose="020F0502020204030204" pitchFamily="34" charset="0"/>
                          <a:cs typeface="Calibri" panose="020F0502020204030204" pitchFamily="34" charset="0"/>
                        </a:rPr>
                        <a:t>BCL2i</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latin typeface="Calibri" panose="020F0502020204030204" pitchFamily="34" charset="0"/>
                          <a:cs typeface="Calibri" panose="020F0502020204030204" pitchFamily="34" charset="0"/>
                        </a:rPr>
                        <a:t>6-7</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a:solidFill>
                            <a:schemeClr val="tx1"/>
                          </a:solidFill>
                          <a:latin typeface="Calibri" panose="020F0502020204030204" pitchFamily="34" charset="0"/>
                          <a:cs typeface="Calibri" panose="020F0502020204030204" pitchFamily="34" charset="0"/>
                        </a:rPr>
                        <a:t>7-8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tc>
                  <a:txBody>
                    <a:bodyPr/>
                    <a:lstStyle/>
                    <a:p>
                      <a:pPr algn="ctr"/>
                      <a:r>
                        <a:rPr lang="en-US" sz="1800" b="0" dirty="0">
                          <a:solidFill>
                            <a:schemeClr val="tx1"/>
                          </a:solidFill>
                          <a:latin typeface="Calibri" panose="020F0502020204030204" pitchFamily="34" charset="0"/>
                          <a:cs typeface="Calibri" panose="020F0502020204030204" pitchFamily="34" charset="0"/>
                        </a:rPr>
                        <a:t>3-4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75000"/>
                      </a:schemeClr>
                    </a:solidFill>
                  </a:tcPr>
                </a:tc>
                <a:extLst>
                  <a:ext uri="{0D108BD9-81ED-4DB2-BD59-A6C34878D82A}">
                    <a16:rowId xmlns:a16="http://schemas.microsoft.com/office/drawing/2014/main" val="1560959635"/>
                  </a:ext>
                </a:extLst>
              </a:tr>
            </a:tbl>
          </a:graphicData>
        </a:graphic>
      </p:graphicFrame>
      <p:sp>
        <p:nvSpPr>
          <p:cNvPr id="4" name="Title 3">
            <a:extLst>
              <a:ext uri="{FF2B5EF4-FFF2-40B4-BE49-F238E27FC236}">
                <a16:creationId xmlns:a16="http://schemas.microsoft.com/office/drawing/2014/main" id="{B4E06884-B81E-AC27-6952-F87A5B57C9AA}"/>
              </a:ext>
            </a:extLst>
          </p:cNvPr>
          <p:cNvSpPr>
            <a:spLocks noGrp="1"/>
          </p:cNvSpPr>
          <p:nvPr>
            <p:ph type="title"/>
          </p:nvPr>
        </p:nvSpPr>
        <p:spPr/>
        <p:txBody>
          <a:bodyPr/>
          <a:lstStyle/>
          <a:p>
            <a:r>
              <a:rPr lang="en-US" dirty="0"/>
              <a:t>Model of Overall Time to Treatment Failure For Typical Patients with CLL</a:t>
            </a:r>
          </a:p>
        </p:txBody>
      </p:sp>
      <p:sp>
        <p:nvSpPr>
          <p:cNvPr id="3" name="TextBox 2">
            <a:extLst>
              <a:ext uri="{FF2B5EF4-FFF2-40B4-BE49-F238E27FC236}">
                <a16:creationId xmlns:a16="http://schemas.microsoft.com/office/drawing/2014/main" id="{F27941E7-421C-07E6-2D1C-CD6B7EC79CF7}"/>
              </a:ext>
            </a:extLst>
          </p:cNvPr>
          <p:cNvSpPr txBox="1"/>
          <p:nvPr/>
        </p:nvSpPr>
        <p:spPr>
          <a:xfrm>
            <a:off x="417498" y="6366646"/>
            <a:ext cx="8424843" cy="276999"/>
          </a:xfrm>
          <a:prstGeom prst="rect">
            <a:avLst/>
          </a:prstGeom>
          <a:noFill/>
        </p:spPr>
        <p:txBody>
          <a:bodyPr wrap="square" lIns="91440" tIns="45720" rIns="91440" bIns="45720" rtlCol="0" anchor="b">
            <a:spAutoFit/>
          </a:body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455560"/>
                </a:solidFill>
                <a:effectLst/>
                <a:uLnTx/>
                <a:uFillTx/>
                <a:latin typeface="Calibri"/>
                <a:ea typeface="Calibri"/>
                <a:cs typeface="Calibri"/>
              </a:rPr>
              <a:t>Tausch. </a:t>
            </a:r>
            <a:r>
              <a:rPr lang="en-US" sz="1200" kern="0">
                <a:solidFill>
                  <a:srgbClr val="455560"/>
                </a:solidFill>
                <a:latin typeface="Calibri"/>
                <a:ea typeface="Calibri"/>
                <a:cs typeface="Calibri"/>
              </a:rPr>
              <a:t>H</a:t>
            </a:r>
            <a:r>
              <a:rPr kumimoji="0" lang="en-US" sz="1200" b="0" i="0" u="none" strike="noStrike" kern="0" cap="none" spc="0" normalizeH="0" baseline="0" noProof="0">
                <a:ln>
                  <a:noFill/>
                </a:ln>
                <a:solidFill>
                  <a:srgbClr val="455560"/>
                </a:solidFill>
                <a:effectLst/>
                <a:uLnTx/>
                <a:uFillTx/>
                <a:latin typeface="Calibri"/>
                <a:ea typeface="Calibri"/>
                <a:cs typeface="Calibri"/>
              </a:rPr>
              <a:t>ematology Am Soc Hematol Educ Program. 2024;2024:457.</a:t>
            </a:r>
          </a:p>
        </p:txBody>
      </p:sp>
      <p:sp>
        <p:nvSpPr>
          <p:cNvPr id="32" name="TextBox 31">
            <a:extLst>
              <a:ext uri="{FF2B5EF4-FFF2-40B4-BE49-F238E27FC236}">
                <a16:creationId xmlns:a16="http://schemas.microsoft.com/office/drawing/2014/main" id="{D712A9FB-A44A-994D-6348-432F1545B0DA}"/>
              </a:ext>
            </a:extLst>
          </p:cNvPr>
          <p:cNvSpPr txBox="1"/>
          <p:nvPr/>
        </p:nvSpPr>
        <p:spPr bwMode="auto">
          <a:xfrm>
            <a:off x="1715097" y="1976923"/>
            <a:ext cx="98943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Aft>
                <a:spcPct val="0"/>
              </a:spcAft>
              <a:buClrTx/>
              <a:buFontTx/>
              <a:buNone/>
            </a:pPr>
            <a:r>
              <a:rPr lang="en-US" b="1" dirty="0">
                <a:solidFill>
                  <a:schemeClr val="bg1"/>
                </a:solidFill>
                <a:latin typeface="Calibri" panose="020F0502020204030204" pitchFamily="34" charset="0"/>
              </a:rPr>
              <a:t>Tx </a:t>
            </a:r>
          </a:p>
          <a:p>
            <a:pPr algn="ctr">
              <a:lnSpc>
                <a:spcPct val="100000"/>
              </a:lnSpc>
              <a:spcAft>
                <a:spcPct val="0"/>
              </a:spcAft>
              <a:buClrTx/>
              <a:buFontTx/>
              <a:buNone/>
            </a:pPr>
            <a:r>
              <a:rPr lang="en-US" b="1" dirty="0">
                <a:solidFill>
                  <a:schemeClr val="bg1"/>
                </a:solidFill>
                <a:latin typeface="Calibri" panose="020F0502020204030204" pitchFamily="34" charset="0"/>
              </a:rPr>
              <a:t>Type</a:t>
            </a:r>
          </a:p>
        </p:txBody>
      </p:sp>
      <p:sp>
        <p:nvSpPr>
          <p:cNvPr id="33" name="TextBox 32">
            <a:extLst>
              <a:ext uri="{FF2B5EF4-FFF2-40B4-BE49-F238E27FC236}">
                <a16:creationId xmlns:a16="http://schemas.microsoft.com/office/drawing/2014/main" id="{2AB95465-FD57-A806-AE1C-199C0C1D61E0}"/>
              </a:ext>
            </a:extLst>
          </p:cNvPr>
          <p:cNvSpPr txBox="1"/>
          <p:nvPr/>
        </p:nvSpPr>
        <p:spPr bwMode="auto">
          <a:xfrm>
            <a:off x="2774153" y="1699924"/>
            <a:ext cx="109728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Approx. median PFS1, yr</a:t>
            </a:r>
          </a:p>
        </p:txBody>
      </p:sp>
      <p:sp>
        <p:nvSpPr>
          <p:cNvPr id="34" name="TextBox 33">
            <a:extLst>
              <a:ext uri="{FF2B5EF4-FFF2-40B4-BE49-F238E27FC236}">
                <a16:creationId xmlns:a16="http://schemas.microsoft.com/office/drawing/2014/main" id="{F9E03FF2-B1F3-FD3E-23FB-57D40E4CEC7B}"/>
              </a:ext>
            </a:extLst>
          </p:cNvPr>
          <p:cNvSpPr txBox="1"/>
          <p:nvPr/>
        </p:nvSpPr>
        <p:spPr bwMode="auto">
          <a:xfrm>
            <a:off x="3686175" y="1699924"/>
            <a:ext cx="146850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Aft>
                <a:spcPct val="0"/>
              </a:spcAft>
              <a:buClrTx/>
              <a:buFontTx/>
              <a:buNone/>
            </a:pPr>
            <a:r>
              <a:rPr lang="en-US" b="1" dirty="0">
                <a:solidFill>
                  <a:schemeClr val="bg1"/>
                </a:solidFill>
                <a:latin typeface="Calibri" panose="020F0502020204030204" pitchFamily="34" charset="0"/>
              </a:rPr>
              <a:t>Approx. median </a:t>
            </a:r>
          </a:p>
          <a:p>
            <a:pPr algn="ctr">
              <a:lnSpc>
                <a:spcPct val="100000"/>
              </a:lnSpc>
              <a:spcAft>
                <a:spcPct val="0"/>
              </a:spcAft>
              <a:buClrTx/>
              <a:buFontTx/>
              <a:buNone/>
            </a:pPr>
            <a:r>
              <a:rPr lang="en-US" b="1" dirty="0">
                <a:solidFill>
                  <a:schemeClr val="bg1"/>
                </a:solidFill>
                <a:latin typeface="Calibri" panose="020F0502020204030204" pitchFamily="34" charset="0"/>
              </a:rPr>
              <a:t>TTF*, yr</a:t>
            </a:r>
          </a:p>
        </p:txBody>
      </p:sp>
      <p:sp>
        <p:nvSpPr>
          <p:cNvPr id="35" name="TextBox 34">
            <a:extLst>
              <a:ext uri="{FF2B5EF4-FFF2-40B4-BE49-F238E27FC236}">
                <a16:creationId xmlns:a16="http://schemas.microsoft.com/office/drawing/2014/main" id="{392973B0-EE94-2100-9294-1A6B97286C25}"/>
              </a:ext>
            </a:extLst>
          </p:cNvPr>
          <p:cNvSpPr txBox="1"/>
          <p:nvPr/>
        </p:nvSpPr>
        <p:spPr bwMode="auto">
          <a:xfrm>
            <a:off x="5038042" y="1708854"/>
            <a:ext cx="109728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Approx. median PFS2, yr</a:t>
            </a:r>
          </a:p>
        </p:txBody>
      </p:sp>
      <p:sp>
        <p:nvSpPr>
          <p:cNvPr id="36" name="TextBox 35">
            <a:extLst>
              <a:ext uri="{FF2B5EF4-FFF2-40B4-BE49-F238E27FC236}">
                <a16:creationId xmlns:a16="http://schemas.microsoft.com/office/drawing/2014/main" id="{977BAB9A-C922-ED49-FAA0-C095DC8D093B}"/>
              </a:ext>
            </a:extLst>
          </p:cNvPr>
          <p:cNvSpPr txBox="1"/>
          <p:nvPr/>
        </p:nvSpPr>
        <p:spPr bwMode="auto">
          <a:xfrm>
            <a:off x="51423" y="2789921"/>
            <a:ext cx="1737360" cy="365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1">
                <a:solidFill>
                  <a:schemeClr val="bg1"/>
                </a:solidFill>
                <a:latin typeface="Calibri" panose="020F0502020204030204" pitchFamily="34" charset="0"/>
              </a:rPr>
              <a:t>All</a:t>
            </a:r>
          </a:p>
        </p:txBody>
      </p:sp>
      <p:sp>
        <p:nvSpPr>
          <p:cNvPr id="37" name="TextBox 36">
            <a:extLst>
              <a:ext uri="{FF2B5EF4-FFF2-40B4-BE49-F238E27FC236}">
                <a16:creationId xmlns:a16="http://schemas.microsoft.com/office/drawing/2014/main" id="{A9945727-26B4-B250-7739-77A5726F68C1}"/>
              </a:ext>
            </a:extLst>
          </p:cNvPr>
          <p:cNvSpPr txBox="1"/>
          <p:nvPr/>
        </p:nvSpPr>
        <p:spPr bwMode="auto">
          <a:xfrm>
            <a:off x="51423" y="3457020"/>
            <a:ext cx="1737360" cy="365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1" dirty="0">
                <a:solidFill>
                  <a:schemeClr val="bg1"/>
                </a:solidFill>
                <a:latin typeface="Calibri" panose="020F0502020204030204" pitchFamily="34" charset="0"/>
              </a:rPr>
              <a:t>17p-/</a:t>
            </a:r>
            <a:r>
              <a:rPr lang="en-US" b="1" i="1" dirty="0">
                <a:solidFill>
                  <a:schemeClr val="bg1"/>
                </a:solidFill>
                <a:latin typeface="Calibri" panose="020F0502020204030204" pitchFamily="34" charset="0"/>
              </a:rPr>
              <a:t>TP53</a:t>
            </a:r>
            <a:r>
              <a:rPr lang="en-US" b="1" dirty="0">
                <a:solidFill>
                  <a:schemeClr val="bg1"/>
                </a:solidFill>
                <a:latin typeface="Calibri" panose="020F0502020204030204" pitchFamily="34" charset="0"/>
              </a:rPr>
              <a:t> mut</a:t>
            </a:r>
          </a:p>
        </p:txBody>
      </p:sp>
      <p:sp>
        <p:nvSpPr>
          <p:cNvPr id="38" name="TextBox 37">
            <a:extLst>
              <a:ext uri="{FF2B5EF4-FFF2-40B4-BE49-F238E27FC236}">
                <a16:creationId xmlns:a16="http://schemas.microsoft.com/office/drawing/2014/main" id="{B5E31838-C9F4-0681-4B66-9E8F705D5713}"/>
              </a:ext>
            </a:extLst>
          </p:cNvPr>
          <p:cNvSpPr txBox="1"/>
          <p:nvPr/>
        </p:nvSpPr>
        <p:spPr bwMode="auto">
          <a:xfrm>
            <a:off x="51423" y="4289798"/>
            <a:ext cx="1737360" cy="365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1" dirty="0" err="1">
                <a:solidFill>
                  <a:schemeClr val="bg1"/>
                </a:solidFill>
                <a:latin typeface="Calibri" panose="020F0502020204030204" pitchFamily="34" charset="0"/>
              </a:rPr>
              <a:t>u</a:t>
            </a:r>
            <a:r>
              <a:rPr lang="en-US" b="1" i="1" dirty="0" err="1">
                <a:solidFill>
                  <a:schemeClr val="bg1"/>
                </a:solidFill>
                <a:latin typeface="Calibri" panose="020F0502020204030204" pitchFamily="34" charset="0"/>
              </a:rPr>
              <a:t>IGHV</a:t>
            </a:r>
            <a:endParaRPr lang="en-US" b="1" i="1" dirty="0">
              <a:solidFill>
                <a:schemeClr val="bg1"/>
              </a:solidFill>
              <a:latin typeface="Calibri" panose="020F0502020204030204" pitchFamily="34" charset="0"/>
            </a:endParaRPr>
          </a:p>
        </p:txBody>
      </p:sp>
      <p:sp>
        <p:nvSpPr>
          <p:cNvPr id="39" name="TextBox 38">
            <a:extLst>
              <a:ext uri="{FF2B5EF4-FFF2-40B4-BE49-F238E27FC236}">
                <a16:creationId xmlns:a16="http://schemas.microsoft.com/office/drawing/2014/main" id="{6922C6F4-8A27-C839-3556-4820A306AA6B}"/>
              </a:ext>
            </a:extLst>
          </p:cNvPr>
          <p:cNvSpPr txBox="1"/>
          <p:nvPr/>
        </p:nvSpPr>
        <p:spPr bwMode="auto">
          <a:xfrm>
            <a:off x="51423" y="5013106"/>
            <a:ext cx="1737360" cy="365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1" dirty="0" err="1">
                <a:solidFill>
                  <a:schemeClr val="bg1"/>
                </a:solidFill>
                <a:latin typeface="Calibri" panose="020F0502020204030204" pitchFamily="34" charset="0"/>
              </a:rPr>
              <a:t>m</a:t>
            </a:r>
            <a:r>
              <a:rPr lang="en-US" b="1" i="1" dirty="0" err="1">
                <a:solidFill>
                  <a:schemeClr val="bg1"/>
                </a:solidFill>
                <a:latin typeface="Calibri" panose="020F0502020204030204" pitchFamily="34" charset="0"/>
              </a:rPr>
              <a:t>IGHV</a:t>
            </a:r>
            <a:endParaRPr lang="en-US" b="1" i="1" dirty="0">
              <a:solidFill>
                <a:schemeClr val="bg1"/>
              </a:solidFill>
              <a:latin typeface="Calibri" panose="020F0502020204030204" pitchFamily="34" charset="0"/>
            </a:endParaRPr>
          </a:p>
        </p:txBody>
      </p:sp>
      <p:cxnSp>
        <p:nvCxnSpPr>
          <p:cNvPr id="5" name="Straight Connector 4">
            <a:extLst>
              <a:ext uri="{FF2B5EF4-FFF2-40B4-BE49-F238E27FC236}">
                <a16:creationId xmlns:a16="http://schemas.microsoft.com/office/drawing/2014/main" id="{715A97AF-978B-CA3B-2E61-05A8316A5640}"/>
              </a:ext>
            </a:extLst>
          </p:cNvPr>
          <p:cNvCxnSpPr/>
          <p:nvPr/>
        </p:nvCxnSpPr>
        <p:spPr bwMode="auto">
          <a:xfrm>
            <a:off x="1715097" y="3321451"/>
            <a:ext cx="8744061" cy="0"/>
          </a:xfrm>
          <a:prstGeom prst="line">
            <a:avLst/>
          </a:prstGeom>
          <a:noFill/>
          <a:ln w="28575" cap="flat" cmpd="sng" algn="ctr">
            <a:solidFill>
              <a:schemeClr val="bg1"/>
            </a:solidFill>
            <a:prstDash val="solid"/>
            <a:round/>
            <a:headEnd type="none" w="med" len="med"/>
            <a:tailEnd type="none" w="med" len="med"/>
          </a:ln>
          <a:effectLst/>
        </p:spPr>
      </p:cxnSp>
      <p:grpSp>
        <p:nvGrpSpPr>
          <p:cNvPr id="6" name="Group 5">
            <a:extLst>
              <a:ext uri="{FF2B5EF4-FFF2-40B4-BE49-F238E27FC236}">
                <a16:creationId xmlns:a16="http://schemas.microsoft.com/office/drawing/2014/main" id="{6EC34127-A6C8-75E6-9539-8B6A72E7DAAB}"/>
              </a:ext>
            </a:extLst>
          </p:cNvPr>
          <p:cNvGrpSpPr/>
          <p:nvPr/>
        </p:nvGrpSpPr>
        <p:grpSpPr>
          <a:xfrm>
            <a:off x="5967414" y="2628114"/>
            <a:ext cx="5970585" cy="3676745"/>
            <a:chOff x="4624389" y="2342364"/>
            <a:chExt cx="5970585" cy="3676745"/>
          </a:xfrm>
        </p:grpSpPr>
        <p:sp>
          <p:nvSpPr>
            <p:cNvPr id="83" name="Rectangle 82">
              <a:extLst>
                <a:ext uri="{FF2B5EF4-FFF2-40B4-BE49-F238E27FC236}">
                  <a16:creationId xmlns:a16="http://schemas.microsoft.com/office/drawing/2014/main" id="{074DEAFC-85D9-6F1C-2551-F7B961AD92E3}"/>
                </a:ext>
              </a:extLst>
            </p:cNvPr>
            <p:cNvSpPr/>
            <p:nvPr/>
          </p:nvSpPr>
          <p:spPr bwMode="auto">
            <a:xfrm>
              <a:off x="4896586" y="4885793"/>
              <a:ext cx="5698388" cy="284183"/>
            </a:xfrm>
            <a:prstGeom prst="rect">
              <a:avLst/>
            </a:prstGeom>
            <a:gradFill>
              <a:gsLst>
                <a:gs pos="50000">
                  <a:schemeClr val="accent2">
                    <a:lumMod val="75000"/>
                  </a:schemeClr>
                </a:gs>
                <a:gs pos="0">
                  <a:schemeClr val="accent2">
                    <a:lumMod val="75000"/>
                  </a:schemeClr>
                </a:gs>
                <a:gs pos="99000">
                  <a:schemeClr val="accent2">
                    <a:lumMod val="20000"/>
                    <a:lumOff val="80000"/>
                  </a:schemeClr>
                </a:gs>
              </a:gsLst>
              <a:lin ang="0" scaled="1"/>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2" name="Rectangle 91">
              <a:extLst>
                <a:ext uri="{FF2B5EF4-FFF2-40B4-BE49-F238E27FC236}">
                  <a16:creationId xmlns:a16="http://schemas.microsoft.com/office/drawing/2014/main" id="{272C6A15-2D96-6CE6-8EA0-BED06DF5BABC}"/>
                </a:ext>
              </a:extLst>
            </p:cNvPr>
            <p:cNvSpPr/>
            <p:nvPr/>
          </p:nvSpPr>
          <p:spPr bwMode="auto">
            <a:xfrm>
              <a:off x="4896586" y="4159010"/>
              <a:ext cx="3085364" cy="284183"/>
            </a:xfrm>
            <a:prstGeom prst="rect">
              <a:avLst/>
            </a:prstGeom>
            <a:gradFill>
              <a:gsLst>
                <a:gs pos="50000">
                  <a:schemeClr val="accent2">
                    <a:lumMod val="75000"/>
                  </a:schemeClr>
                </a:gs>
                <a:gs pos="0">
                  <a:schemeClr val="accent2">
                    <a:lumMod val="75000"/>
                  </a:schemeClr>
                </a:gs>
                <a:gs pos="99000">
                  <a:schemeClr val="accent2">
                    <a:lumMod val="20000"/>
                    <a:lumOff val="80000"/>
                  </a:schemeClr>
                </a:gs>
              </a:gsLst>
              <a:lin ang="0" scaled="1"/>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3" name="Rectangle 92">
              <a:extLst>
                <a:ext uri="{FF2B5EF4-FFF2-40B4-BE49-F238E27FC236}">
                  <a16:creationId xmlns:a16="http://schemas.microsoft.com/office/drawing/2014/main" id="{FD910A69-E56E-AD9D-7F72-F6FBCCB84285}"/>
                </a:ext>
              </a:extLst>
            </p:cNvPr>
            <p:cNvSpPr/>
            <p:nvPr/>
          </p:nvSpPr>
          <p:spPr bwMode="auto">
            <a:xfrm>
              <a:off x="4896586" y="3420635"/>
              <a:ext cx="2243989" cy="284183"/>
            </a:xfrm>
            <a:prstGeom prst="rect">
              <a:avLst/>
            </a:prstGeom>
            <a:gradFill>
              <a:gsLst>
                <a:gs pos="50000">
                  <a:schemeClr val="accent2">
                    <a:lumMod val="75000"/>
                  </a:schemeClr>
                </a:gs>
                <a:gs pos="0">
                  <a:schemeClr val="accent2">
                    <a:lumMod val="75000"/>
                  </a:schemeClr>
                </a:gs>
                <a:gs pos="99000">
                  <a:schemeClr val="accent2">
                    <a:lumMod val="20000"/>
                    <a:lumOff val="80000"/>
                  </a:schemeClr>
                </a:gs>
              </a:gsLst>
              <a:lin ang="0" scaled="1"/>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4" name="Rectangle 93">
              <a:extLst>
                <a:ext uri="{FF2B5EF4-FFF2-40B4-BE49-F238E27FC236}">
                  <a16:creationId xmlns:a16="http://schemas.microsoft.com/office/drawing/2014/main" id="{E14F7513-6D2C-F11B-0AB1-D7B0D261905D}"/>
                </a:ext>
              </a:extLst>
            </p:cNvPr>
            <p:cNvSpPr/>
            <p:nvPr/>
          </p:nvSpPr>
          <p:spPr bwMode="auto">
            <a:xfrm>
              <a:off x="4896586" y="2627038"/>
              <a:ext cx="3371108" cy="284183"/>
            </a:xfrm>
            <a:prstGeom prst="rect">
              <a:avLst/>
            </a:prstGeom>
            <a:gradFill>
              <a:gsLst>
                <a:gs pos="50000">
                  <a:schemeClr val="accent2">
                    <a:lumMod val="75000"/>
                  </a:schemeClr>
                </a:gs>
                <a:gs pos="0">
                  <a:schemeClr val="accent2">
                    <a:lumMod val="75000"/>
                  </a:schemeClr>
                </a:gs>
                <a:gs pos="99000">
                  <a:schemeClr val="accent2">
                    <a:lumMod val="20000"/>
                    <a:lumOff val="80000"/>
                  </a:schemeClr>
                </a:gs>
              </a:gsLst>
              <a:lin ang="0" scaled="1"/>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44" name="TextBox 43">
              <a:extLst>
                <a:ext uri="{FF2B5EF4-FFF2-40B4-BE49-F238E27FC236}">
                  <a16:creationId xmlns:a16="http://schemas.microsoft.com/office/drawing/2014/main" id="{2DF010E1-F86E-EF1E-793E-1D2A9C1F2E10}"/>
                </a:ext>
              </a:extLst>
            </p:cNvPr>
            <p:cNvSpPr txBox="1"/>
            <p:nvPr/>
          </p:nvSpPr>
          <p:spPr bwMode="auto">
            <a:xfrm>
              <a:off x="4832763" y="2342364"/>
              <a:ext cx="6370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solidFill>
                    <a:schemeClr val="bg1"/>
                  </a:solidFill>
                  <a:latin typeface="Calibri" panose="020F0502020204030204" pitchFamily="34" charset="0"/>
                </a:rPr>
                <a:t>BTKi</a:t>
              </a:r>
            </a:p>
          </p:txBody>
        </p:sp>
        <p:sp>
          <p:nvSpPr>
            <p:cNvPr id="60" name="TextBox 59">
              <a:extLst>
                <a:ext uri="{FF2B5EF4-FFF2-40B4-BE49-F238E27FC236}">
                  <a16:creationId xmlns:a16="http://schemas.microsoft.com/office/drawing/2014/main" id="{616A2D0D-3B26-8D7D-EBB6-271FA91DD753}"/>
                </a:ext>
              </a:extLst>
            </p:cNvPr>
            <p:cNvSpPr txBox="1"/>
            <p:nvPr/>
          </p:nvSpPr>
          <p:spPr bwMode="auto">
            <a:xfrm>
              <a:off x="4624389"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0</a:t>
              </a:r>
            </a:p>
          </p:txBody>
        </p:sp>
        <p:sp>
          <p:nvSpPr>
            <p:cNvPr id="61" name="TextBox 60">
              <a:extLst>
                <a:ext uri="{FF2B5EF4-FFF2-40B4-BE49-F238E27FC236}">
                  <a16:creationId xmlns:a16="http://schemas.microsoft.com/office/drawing/2014/main" id="{DD4C7D52-6138-4F77-F295-134987B88F20}"/>
                </a:ext>
              </a:extLst>
            </p:cNvPr>
            <p:cNvSpPr txBox="1"/>
            <p:nvPr/>
          </p:nvSpPr>
          <p:spPr bwMode="auto">
            <a:xfrm>
              <a:off x="5218069"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2</a:t>
              </a:r>
            </a:p>
          </p:txBody>
        </p:sp>
        <p:sp>
          <p:nvSpPr>
            <p:cNvPr id="62" name="TextBox 61">
              <a:extLst>
                <a:ext uri="{FF2B5EF4-FFF2-40B4-BE49-F238E27FC236}">
                  <a16:creationId xmlns:a16="http://schemas.microsoft.com/office/drawing/2014/main" id="{94EBF230-7970-2361-49CF-5FF2BFEA31BB}"/>
                </a:ext>
              </a:extLst>
            </p:cNvPr>
            <p:cNvSpPr txBox="1"/>
            <p:nvPr/>
          </p:nvSpPr>
          <p:spPr bwMode="auto">
            <a:xfrm>
              <a:off x="5796433"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4</a:t>
              </a:r>
            </a:p>
          </p:txBody>
        </p:sp>
        <p:sp>
          <p:nvSpPr>
            <p:cNvPr id="63" name="TextBox 62">
              <a:extLst>
                <a:ext uri="{FF2B5EF4-FFF2-40B4-BE49-F238E27FC236}">
                  <a16:creationId xmlns:a16="http://schemas.microsoft.com/office/drawing/2014/main" id="{26B0A1C3-1BA7-1C30-728A-43AC4EC1C65B}"/>
                </a:ext>
              </a:extLst>
            </p:cNvPr>
            <p:cNvSpPr txBox="1"/>
            <p:nvPr/>
          </p:nvSpPr>
          <p:spPr bwMode="auto">
            <a:xfrm>
              <a:off x="6386260"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6</a:t>
              </a:r>
            </a:p>
          </p:txBody>
        </p:sp>
        <p:sp>
          <p:nvSpPr>
            <p:cNvPr id="64" name="TextBox 63">
              <a:extLst>
                <a:ext uri="{FF2B5EF4-FFF2-40B4-BE49-F238E27FC236}">
                  <a16:creationId xmlns:a16="http://schemas.microsoft.com/office/drawing/2014/main" id="{130661EB-0D6B-7AFB-4B0A-AE566CA4204F}"/>
                </a:ext>
              </a:extLst>
            </p:cNvPr>
            <p:cNvSpPr txBox="1"/>
            <p:nvPr/>
          </p:nvSpPr>
          <p:spPr bwMode="auto">
            <a:xfrm>
              <a:off x="6975169"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8</a:t>
              </a:r>
            </a:p>
          </p:txBody>
        </p:sp>
        <p:sp>
          <p:nvSpPr>
            <p:cNvPr id="65" name="TextBox 64">
              <a:extLst>
                <a:ext uri="{FF2B5EF4-FFF2-40B4-BE49-F238E27FC236}">
                  <a16:creationId xmlns:a16="http://schemas.microsoft.com/office/drawing/2014/main" id="{A65DCC37-4894-62CD-A770-410A20E40C4F}"/>
                </a:ext>
              </a:extLst>
            </p:cNvPr>
            <p:cNvSpPr txBox="1"/>
            <p:nvPr/>
          </p:nvSpPr>
          <p:spPr bwMode="auto">
            <a:xfrm>
              <a:off x="7568748"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10</a:t>
              </a:r>
            </a:p>
          </p:txBody>
        </p:sp>
        <p:sp>
          <p:nvSpPr>
            <p:cNvPr id="66" name="TextBox 65">
              <a:extLst>
                <a:ext uri="{FF2B5EF4-FFF2-40B4-BE49-F238E27FC236}">
                  <a16:creationId xmlns:a16="http://schemas.microsoft.com/office/drawing/2014/main" id="{2869457F-717A-C669-5810-60DAA3E5C027}"/>
                </a:ext>
              </a:extLst>
            </p:cNvPr>
            <p:cNvSpPr txBox="1"/>
            <p:nvPr/>
          </p:nvSpPr>
          <p:spPr bwMode="auto">
            <a:xfrm>
              <a:off x="8152802"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12</a:t>
              </a:r>
            </a:p>
          </p:txBody>
        </p:sp>
        <p:sp>
          <p:nvSpPr>
            <p:cNvPr id="67" name="TextBox 66">
              <a:extLst>
                <a:ext uri="{FF2B5EF4-FFF2-40B4-BE49-F238E27FC236}">
                  <a16:creationId xmlns:a16="http://schemas.microsoft.com/office/drawing/2014/main" id="{FC81B0A9-8662-4998-224C-048BCB39CBB1}"/>
                </a:ext>
              </a:extLst>
            </p:cNvPr>
            <p:cNvSpPr txBox="1"/>
            <p:nvPr/>
          </p:nvSpPr>
          <p:spPr bwMode="auto">
            <a:xfrm>
              <a:off x="8742159"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14</a:t>
              </a:r>
            </a:p>
          </p:txBody>
        </p:sp>
        <p:sp>
          <p:nvSpPr>
            <p:cNvPr id="68" name="TextBox 67">
              <a:extLst>
                <a:ext uri="{FF2B5EF4-FFF2-40B4-BE49-F238E27FC236}">
                  <a16:creationId xmlns:a16="http://schemas.microsoft.com/office/drawing/2014/main" id="{12C87916-B984-25C5-60D8-F83F7046EE82}"/>
                </a:ext>
              </a:extLst>
            </p:cNvPr>
            <p:cNvSpPr txBox="1"/>
            <p:nvPr/>
          </p:nvSpPr>
          <p:spPr bwMode="auto">
            <a:xfrm>
              <a:off x="9327337"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16</a:t>
              </a:r>
            </a:p>
          </p:txBody>
        </p:sp>
        <p:sp>
          <p:nvSpPr>
            <p:cNvPr id="69" name="TextBox 68">
              <a:extLst>
                <a:ext uri="{FF2B5EF4-FFF2-40B4-BE49-F238E27FC236}">
                  <a16:creationId xmlns:a16="http://schemas.microsoft.com/office/drawing/2014/main" id="{80DB1154-4D67-664D-1272-C1BE921486E1}"/>
                </a:ext>
              </a:extLst>
            </p:cNvPr>
            <p:cNvSpPr txBox="1"/>
            <p:nvPr/>
          </p:nvSpPr>
          <p:spPr bwMode="auto">
            <a:xfrm>
              <a:off x="9916246" y="5422034"/>
              <a:ext cx="5105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a:solidFill>
                    <a:schemeClr val="bg1"/>
                  </a:solidFill>
                  <a:latin typeface="Calibri" panose="020F0502020204030204" pitchFamily="34" charset="0"/>
                </a:rPr>
                <a:t>18</a:t>
              </a:r>
            </a:p>
          </p:txBody>
        </p:sp>
        <p:sp>
          <p:nvSpPr>
            <p:cNvPr id="70" name="TextBox 69">
              <a:extLst>
                <a:ext uri="{FF2B5EF4-FFF2-40B4-BE49-F238E27FC236}">
                  <a16:creationId xmlns:a16="http://schemas.microsoft.com/office/drawing/2014/main" id="{C6906A79-6427-4E5E-11ED-FFAB55F47513}"/>
                </a:ext>
              </a:extLst>
            </p:cNvPr>
            <p:cNvSpPr txBox="1"/>
            <p:nvPr/>
          </p:nvSpPr>
          <p:spPr bwMode="auto">
            <a:xfrm>
              <a:off x="7281887" y="5649777"/>
              <a:ext cx="5105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Yr</a:t>
              </a:r>
            </a:p>
          </p:txBody>
        </p:sp>
        <p:cxnSp>
          <p:nvCxnSpPr>
            <p:cNvPr id="8" name="Straight Connector 7">
              <a:extLst>
                <a:ext uri="{FF2B5EF4-FFF2-40B4-BE49-F238E27FC236}">
                  <a16:creationId xmlns:a16="http://schemas.microsoft.com/office/drawing/2014/main" id="{3A5EC7B1-F847-EC85-B177-D6951D4D1D81}"/>
                </a:ext>
              </a:extLst>
            </p:cNvPr>
            <p:cNvCxnSpPr/>
            <p:nvPr/>
          </p:nvCxnSpPr>
          <p:spPr bwMode="auto">
            <a:xfrm>
              <a:off x="4873105" y="5379513"/>
              <a:ext cx="5586053" cy="0"/>
            </a:xfrm>
            <a:prstGeom prst="line">
              <a:avLst/>
            </a:prstGeom>
            <a:noFill/>
            <a:ln w="28575" cap="flat" cmpd="sng" algn="ctr">
              <a:solidFill>
                <a:schemeClr val="bg1"/>
              </a:solidFill>
              <a:prstDash val="solid"/>
              <a:round/>
              <a:headEnd type="none" w="med" len="med"/>
              <a:tailEnd type="triangle" w="med" len="med"/>
            </a:ln>
            <a:effectLst/>
          </p:spPr>
        </p:cxnSp>
        <p:cxnSp>
          <p:nvCxnSpPr>
            <p:cNvPr id="10" name="Straight Connector 9">
              <a:extLst>
                <a:ext uri="{FF2B5EF4-FFF2-40B4-BE49-F238E27FC236}">
                  <a16:creationId xmlns:a16="http://schemas.microsoft.com/office/drawing/2014/main" id="{542CDD9B-DFD8-AAA7-57FA-8D9F7BEAEDA4}"/>
                </a:ext>
              </a:extLst>
            </p:cNvPr>
            <p:cNvCxnSpPr>
              <a:cxnSpLocks/>
            </p:cNvCxnSpPr>
            <p:nvPr/>
          </p:nvCxnSpPr>
          <p:spPr bwMode="auto">
            <a:xfrm>
              <a:off x="4879679"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95626D8E-EEDF-3748-B814-C852A968FE50}"/>
                </a:ext>
              </a:extLst>
            </p:cNvPr>
            <p:cNvCxnSpPr>
              <a:cxnSpLocks/>
            </p:cNvCxnSpPr>
            <p:nvPr/>
          </p:nvCxnSpPr>
          <p:spPr bwMode="auto">
            <a:xfrm>
              <a:off x="5467611"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D205D326-B262-D133-3224-12FFBFF5540A}"/>
                </a:ext>
              </a:extLst>
            </p:cNvPr>
            <p:cNvCxnSpPr>
              <a:cxnSpLocks/>
            </p:cNvCxnSpPr>
            <p:nvPr/>
          </p:nvCxnSpPr>
          <p:spPr bwMode="auto">
            <a:xfrm>
              <a:off x="6055543"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1ECA57E6-AE26-9897-971C-07A6FA5D3D2D}"/>
                </a:ext>
              </a:extLst>
            </p:cNvPr>
            <p:cNvCxnSpPr>
              <a:cxnSpLocks/>
            </p:cNvCxnSpPr>
            <p:nvPr/>
          </p:nvCxnSpPr>
          <p:spPr bwMode="auto">
            <a:xfrm>
              <a:off x="6643475"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9D0515DC-6611-CED2-0122-148BF4E1FF36}"/>
                </a:ext>
              </a:extLst>
            </p:cNvPr>
            <p:cNvCxnSpPr>
              <a:cxnSpLocks/>
            </p:cNvCxnSpPr>
            <p:nvPr/>
          </p:nvCxnSpPr>
          <p:spPr bwMode="auto">
            <a:xfrm>
              <a:off x="7231407"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B4E75973-FBBE-F90E-0AE7-CA63AA639CEA}"/>
                </a:ext>
              </a:extLst>
            </p:cNvPr>
            <p:cNvCxnSpPr>
              <a:cxnSpLocks/>
            </p:cNvCxnSpPr>
            <p:nvPr/>
          </p:nvCxnSpPr>
          <p:spPr bwMode="auto">
            <a:xfrm>
              <a:off x="7819339"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F9AC4F58-70DA-F3CD-244C-D19583027F00}"/>
                </a:ext>
              </a:extLst>
            </p:cNvPr>
            <p:cNvCxnSpPr>
              <a:cxnSpLocks/>
            </p:cNvCxnSpPr>
            <p:nvPr/>
          </p:nvCxnSpPr>
          <p:spPr bwMode="auto">
            <a:xfrm>
              <a:off x="8407271"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19CFFAE2-DCAF-36A7-09B1-4F642877B670}"/>
                </a:ext>
              </a:extLst>
            </p:cNvPr>
            <p:cNvCxnSpPr>
              <a:cxnSpLocks/>
            </p:cNvCxnSpPr>
            <p:nvPr/>
          </p:nvCxnSpPr>
          <p:spPr bwMode="auto">
            <a:xfrm>
              <a:off x="8995203"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3997BE81-CD8B-CBB0-148B-08E0C6C9D538}"/>
                </a:ext>
              </a:extLst>
            </p:cNvPr>
            <p:cNvCxnSpPr>
              <a:cxnSpLocks/>
            </p:cNvCxnSpPr>
            <p:nvPr/>
          </p:nvCxnSpPr>
          <p:spPr bwMode="auto">
            <a:xfrm>
              <a:off x="9583135" y="5371234"/>
              <a:ext cx="0" cy="98425"/>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23F26B8C-EA7F-9197-172B-B2470EE3C743}"/>
                </a:ext>
              </a:extLst>
            </p:cNvPr>
            <p:cNvCxnSpPr>
              <a:cxnSpLocks/>
            </p:cNvCxnSpPr>
            <p:nvPr/>
          </p:nvCxnSpPr>
          <p:spPr bwMode="auto">
            <a:xfrm>
              <a:off x="10171065" y="5371234"/>
              <a:ext cx="0" cy="98425"/>
            </a:xfrm>
            <a:prstGeom prst="line">
              <a:avLst/>
            </a:prstGeom>
            <a:noFill/>
            <a:ln w="28575" cap="flat" cmpd="sng" algn="ctr">
              <a:solidFill>
                <a:schemeClr val="bg1"/>
              </a:solidFill>
              <a:prstDash val="solid"/>
              <a:round/>
              <a:headEnd type="none" w="med" len="med"/>
              <a:tailEnd type="none" w="med" len="med"/>
            </a:ln>
            <a:effectLst/>
          </p:spPr>
        </p:cxnSp>
        <p:sp>
          <p:nvSpPr>
            <p:cNvPr id="24" name="Rectangle 23">
              <a:extLst>
                <a:ext uri="{FF2B5EF4-FFF2-40B4-BE49-F238E27FC236}">
                  <a16:creationId xmlns:a16="http://schemas.microsoft.com/office/drawing/2014/main" id="{B692D5BF-58F1-1BDF-C26B-C3DB97AF9326}"/>
                </a:ext>
              </a:extLst>
            </p:cNvPr>
            <p:cNvSpPr/>
            <p:nvPr/>
          </p:nvSpPr>
          <p:spPr bwMode="auto">
            <a:xfrm>
              <a:off x="4896586" y="2342833"/>
              <a:ext cx="2799614" cy="284183"/>
            </a:xfrm>
            <a:prstGeom prst="rect">
              <a:avLst/>
            </a:prstGeom>
            <a:gradFill flip="none" rotWithShape="1">
              <a:gsLst>
                <a:gs pos="78000">
                  <a:schemeClr val="accent4"/>
                </a:gs>
                <a:gs pos="0">
                  <a:schemeClr val="accent4"/>
                </a:gs>
                <a:gs pos="99000">
                  <a:schemeClr val="accent4">
                    <a:tint val="23500"/>
                    <a:satMod val="160000"/>
                  </a:schemeClr>
                </a:gs>
              </a:gsLst>
              <a:lin ang="0" scaled="1"/>
              <a:tileRect/>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600" b="0" dirty="0">
                  <a:solidFill>
                    <a:schemeClr val="tx1"/>
                  </a:solidFill>
                  <a:latin typeface="Calibri" panose="020F0502020204030204" pitchFamily="34" charset="0"/>
                </a:rPr>
                <a:t>BTKi</a:t>
              </a:r>
            </a:p>
          </p:txBody>
        </p:sp>
        <p:sp>
          <p:nvSpPr>
            <p:cNvPr id="26" name="Rectangle 25">
              <a:extLst>
                <a:ext uri="{FF2B5EF4-FFF2-40B4-BE49-F238E27FC236}">
                  <a16:creationId xmlns:a16="http://schemas.microsoft.com/office/drawing/2014/main" id="{7AC0E401-57A5-4C1B-9B3F-31CC7E8F09F9}"/>
                </a:ext>
              </a:extLst>
            </p:cNvPr>
            <p:cNvSpPr/>
            <p:nvPr/>
          </p:nvSpPr>
          <p:spPr bwMode="auto">
            <a:xfrm>
              <a:off x="4896586" y="3133823"/>
              <a:ext cx="2219433" cy="284183"/>
            </a:xfrm>
            <a:prstGeom prst="rect">
              <a:avLst/>
            </a:prstGeom>
            <a:gradFill flip="none" rotWithShape="1">
              <a:gsLst>
                <a:gs pos="78000">
                  <a:schemeClr val="accent4"/>
                </a:gs>
                <a:gs pos="0">
                  <a:schemeClr val="accent4"/>
                </a:gs>
                <a:gs pos="99000">
                  <a:schemeClr val="accent4">
                    <a:tint val="23500"/>
                    <a:satMod val="160000"/>
                  </a:schemeClr>
                </a:gs>
              </a:gsLst>
              <a:lin ang="0" scaled="1"/>
              <a:tileRect/>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600" b="0">
                  <a:solidFill>
                    <a:schemeClr val="tx1"/>
                  </a:solidFill>
                  <a:latin typeface="Calibri" panose="020F0502020204030204" pitchFamily="34" charset="0"/>
                </a:rPr>
                <a:t>BTKi</a:t>
              </a:r>
            </a:p>
          </p:txBody>
        </p:sp>
        <p:sp>
          <p:nvSpPr>
            <p:cNvPr id="27" name="Rectangle 26">
              <a:extLst>
                <a:ext uri="{FF2B5EF4-FFF2-40B4-BE49-F238E27FC236}">
                  <a16:creationId xmlns:a16="http://schemas.microsoft.com/office/drawing/2014/main" id="{0B2EEAC6-7AD4-794B-D14C-EE82CF68E232}"/>
                </a:ext>
              </a:extLst>
            </p:cNvPr>
            <p:cNvSpPr/>
            <p:nvPr/>
          </p:nvSpPr>
          <p:spPr bwMode="auto">
            <a:xfrm>
              <a:off x="4896586" y="3876116"/>
              <a:ext cx="2555135" cy="284183"/>
            </a:xfrm>
            <a:prstGeom prst="rect">
              <a:avLst/>
            </a:prstGeom>
            <a:gradFill flip="none" rotWithShape="1">
              <a:gsLst>
                <a:gs pos="78000">
                  <a:schemeClr val="accent4"/>
                </a:gs>
                <a:gs pos="0">
                  <a:schemeClr val="accent4"/>
                </a:gs>
                <a:gs pos="99000">
                  <a:schemeClr val="accent4">
                    <a:tint val="23500"/>
                    <a:satMod val="160000"/>
                  </a:schemeClr>
                </a:gs>
              </a:gsLst>
              <a:lin ang="0" scaled="1"/>
              <a:tileRect/>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600" b="0">
                  <a:solidFill>
                    <a:schemeClr val="tx1"/>
                  </a:solidFill>
                  <a:latin typeface="Calibri" panose="020F0502020204030204" pitchFamily="34" charset="0"/>
                </a:rPr>
                <a:t>BTKi</a:t>
              </a:r>
            </a:p>
          </p:txBody>
        </p:sp>
        <p:sp>
          <p:nvSpPr>
            <p:cNvPr id="28" name="Rectangle 27">
              <a:extLst>
                <a:ext uri="{FF2B5EF4-FFF2-40B4-BE49-F238E27FC236}">
                  <a16:creationId xmlns:a16="http://schemas.microsoft.com/office/drawing/2014/main" id="{354136E3-67D0-03CB-D3B8-7321F7126266}"/>
                </a:ext>
              </a:extLst>
            </p:cNvPr>
            <p:cNvSpPr/>
            <p:nvPr/>
          </p:nvSpPr>
          <p:spPr bwMode="auto">
            <a:xfrm>
              <a:off x="4896586" y="4603137"/>
              <a:ext cx="3371108" cy="284183"/>
            </a:xfrm>
            <a:prstGeom prst="rect">
              <a:avLst/>
            </a:prstGeom>
            <a:gradFill flip="none" rotWithShape="1">
              <a:gsLst>
                <a:gs pos="78000">
                  <a:schemeClr val="accent4"/>
                </a:gs>
                <a:gs pos="0">
                  <a:schemeClr val="accent4"/>
                </a:gs>
                <a:gs pos="99000">
                  <a:schemeClr val="accent4">
                    <a:tint val="23500"/>
                    <a:satMod val="160000"/>
                  </a:schemeClr>
                </a:gs>
              </a:gsLst>
              <a:lin ang="0" scaled="1"/>
              <a:tileRect/>
            </a:gradFill>
            <a:ln w="1270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600" b="0">
                  <a:solidFill>
                    <a:schemeClr val="tx1"/>
                  </a:solidFill>
                  <a:latin typeface="Calibri" panose="020F0502020204030204" pitchFamily="34" charset="0"/>
                </a:rPr>
                <a:t>BTKi</a:t>
              </a:r>
            </a:p>
          </p:txBody>
        </p:sp>
        <p:sp>
          <p:nvSpPr>
            <p:cNvPr id="95" name="Pentagon 94">
              <a:extLst>
                <a:ext uri="{FF2B5EF4-FFF2-40B4-BE49-F238E27FC236}">
                  <a16:creationId xmlns:a16="http://schemas.microsoft.com/office/drawing/2014/main" id="{909466B4-B9E6-454F-D42A-A88855446A10}"/>
                </a:ext>
              </a:extLst>
            </p:cNvPr>
            <p:cNvSpPr/>
            <p:nvPr/>
          </p:nvSpPr>
          <p:spPr bwMode="auto">
            <a:xfrm>
              <a:off x="4896586" y="4886336"/>
              <a:ext cx="364389" cy="283095"/>
            </a:xfrm>
            <a:prstGeom prst="homePlate">
              <a:avLst>
                <a:gd name="adj" fmla="val 24205"/>
              </a:avLst>
            </a:pr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6" name="Pentagon 95">
              <a:extLst>
                <a:ext uri="{FF2B5EF4-FFF2-40B4-BE49-F238E27FC236}">
                  <a16:creationId xmlns:a16="http://schemas.microsoft.com/office/drawing/2014/main" id="{9A441E58-AA90-ACA6-EA46-97A710700D9B}"/>
                </a:ext>
              </a:extLst>
            </p:cNvPr>
            <p:cNvSpPr/>
            <p:nvPr/>
          </p:nvSpPr>
          <p:spPr bwMode="auto">
            <a:xfrm>
              <a:off x="4896585" y="4160995"/>
              <a:ext cx="364389" cy="283095"/>
            </a:xfrm>
            <a:prstGeom prst="homePlate">
              <a:avLst>
                <a:gd name="adj" fmla="val 24205"/>
              </a:avLst>
            </a:pr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7" name="Pentagon 96">
              <a:extLst>
                <a:ext uri="{FF2B5EF4-FFF2-40B4-BE49-F238E27FC236}">
                  <a16:creationId xmlns:a16="http://schemas.microsoft.com/office/drawing/2014/main" id="{74794BE5-D39E-8373-915C-30C51A9790B7}"/>
                </a:ext>
              </a:extLst>
            </p:cNvPr>
            <p:cNvSpPr/>
            <p:nvPr/>
          </p:nvSpPr>
          <p:spPr bwMode="auto">
            <a:xfrm>
              <a:off x="4894109" y="3421178"/>
              <a:ext cx="364389" cy="283095"/>
            </a:xfrm>
            <a:prstGeom prst="homePlate">
              <a:avLst>
                <a:gd name="adj" fmla="val 24205"/>
              </a:avLst>
            </a:pr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98" name="Pentagon 97">
              <a:extLst>
                <a:ext uri="{FF2B5EF4-FFF2-40B4-BE49-F238E27FC236}">
                  <a16:creationId xmlns:a16="http://schemas.microsoft.com/office/drawing/2014/main" id="{2F326189-E52C-37A2-2F23-7BFCF65B0409}"/>
                </a:ext>
              </a:extLst>
            </p:cNvPr>
            <p:cNvSpPr/>
            <p:nvPr/>
          </p:nvSpPr>
          <p:spPr bwMode="auto">
            <a:xfrm>
              <a:off x="4894109" y="2627668"/>
              <a:ext cx="364389" cy="283095"/>
            </a:xfrm>
            <a:prstGeom prst="homePlate">
              <a:avLst>
                <a:gd name="adj" fmla="val 24205"/>
              </a:avLst>
            </a:pr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52" name="TextBox 51">
              <a:extLst>
                <a:ext uri="{FF2B5EF4-FFF2-40B4-BE49-F238E27FC236}">
                  <a16:creationId xmlns:a16="http://schemas.microsoft.com/office/drawing/2014/main" id="{9FEE2B02-16A1-C63B-212A-607AF974BDBB}"/>
                </a:ext>
              </a:extLst>
            </p:cNvPr>
            <p:cNvSpPr txBox="1"/>
            <p:nvPr/>
          </p:nvSpPr>
          <p:spPr bwMode="auto">
            <a:xfrm>
              <a:off x="4843726" y="2620916"/>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54" name="TextBox 53">
              <a:extLst>
                <a:ext uri="{FF2B5EF4-FFF2-40B4-BE49-F238E27FC236}">
                  <a16:creationId xmlns:a16="http://schemas.microsoft.com/office/drawing/2014/main" id="{5B547BD7-E19F-92D4-05CB-C2183EBE1234}"/>
                </a:ext>
              </a:extLst>
            </p:cNvPr>
            <p:cNvSpPr txBox="1"/>
            <p:nvPr/>
          </p:nvSpPr>
          <p:spPr bwMode="auto">
            <a:xfrm>
              <a:off x="4843726" y="3401975"/>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57" name="TextBox 56">
              <a:extLst>
                <a:ext uri="{FF2B5EF4-FFF2-40B4-BE49-F238E27FC236}">
                  <a16:creationId xmlns:a16="http://schemas.microsoft.com/office/drawing/2014/main" id="{F5097E6D-85F7-D01E-F842-3FBB61A80A44}"/>
                </a:ext>
              </a:extLst>
            </p:cNvPr>
            <p:cNvSpPr txBox="1"/>
            <p:nvPr/>
          </p:nvSpPr>
          <p:spPr bwMode="auto">
            <a:xfrm>
              <a:off x="4843726" y="4887032"/>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59" name="TextBox 58">
              <a:extLst>
                <a:ext uri="{FF2B5EF4-FFF2-40B4-BE49-F238E27FC236}">
                  <a16:creationId xmlns:a16="http://schemas.microsoft.com/office/drawing/2014/main" id="{97FC009D-6F8B-E99B-6548-E4DCBBA6403A}"/>
                </a:ext>
              </a:extLst>
            </p:cNvPr>
            <p:cNvSpPr txBox="1"/>
            <p:nvPr/>
          </p:nvSpPr>
          <p:spPr bwMode="auto">
            <a:xfrm>
              <a:off x="4843726" y="4131800"/>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106" name="Freeform 105">
              <a:extLst>
                <a:ext uri="{FF2B5EF4-FFF2-40B4-BE49-F238E27FC236}">
                  <a16:creationId xmlns:a16="http://schemas.microsoft.com/office/drawing/2014/main" id="{629150C1-E20C-9F80-3575-1948A5B79BE1}"/>
                </a:ext>
              </a:extLst>
            </p:cNvPr>
            <p:cNvSpPr/>
            <p:nvPr/>
          </p:nvSpPr>
          <p:spPr bwMode="auto">
            <a:xfrm>
              <a:off x="6177786" y="3420281"/>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108" name="Freeform 107">
              <a:extLst>
                <a:ext uri="{FF2B5EF4-FFF2-40B4-BE49-F238E27FC236}">
                  <a16:creationId xmlns:a16="http://schemas.microsoft.com/office/drawing/2014/main" id="{8FFCC77A-A870-D567-4F6D-5B5725249F33}"/>
                </a:ext>
              </a:extLst>
            </p:cNvPr>
            <p:cNvSpPr/>
            <p:nvPr/>
          </p:nvSpPr>
          <p:spPr bwMode="auto">
            <a:xfrm>
              <a:off x="7077430" y="2630059"/>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109" name="Freeform 108">
              <a:extLst>
                <a:ext uri="{FF2B5EF4-FFF2-40B4-BE49-F238E27FC236}">
                  <a16:creationId xmlns:a16="http://schemas.microsoft.com/office/drawing/2014/main" id="{2E04766F-7AFC-AD4A-EF49-6549B10D7BFF}"/>
                </a:ext>
              </a:extLst>
            </p:cNvPr>
            <p:cNvSpPr/>
            <p:nvPr/>
          </p:nvSpPr>
          <p:spPr bwMode="auto">
            <a:xfrm>
              <a:off x="6717903" y="4159553"/>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110" name="Freeform 109">
              <a:extLst>
                <a:ext uri="{FF2B5EF4-FFF2-40B4-BE49-F238E27FC236}">
                  <a16:creationId xmlns:a16="http://schemas.microsoft.com/office/drawing/2014/main" id="{D853C029-6292-1292-4FCA-688C8C304CA7}"/>
                </a:ext>
              </a:extLst>
            </p:cNvPr>
            <p:cNvSpPr/>
            <p:nvPr/>
          </p:nvSpPr>
          <p:spPr bwMode="auto">
            <a:xfrm>
              <a:off x="8533685" y="4885793"/>
              <a:ext cx="719054" cy="283095"/>
            </a:xfrm>
            <a:custGeom>
              <a:avLst/>
              <a:gdLst>
                <a:gd name="connsiteX0" fmla="*/ 0 w 662685"/>
                <a:gd name="connsiteY0" fmla="*/ 0 h 283095"/>
                <a:gd name="connsiteX1" fmla="*/ 594162 w 662685"/>
                <a:gd name="connsiteY1" fmla="*/ 0 h 283095"/>
                <a:gd name="connsiteX2" fmla="*/ 662685 w 662685"/>
                <a:gd name="connsiteY2" fmla="*/ 141548 h 283095"/>
                <a:gd name="connsiteX3" fmla="*/ 594162 w 662685"/>
                <a:gd name="connsiteY3" fmla="*/ 283095 h 283095"/>
                <a:gd name="connsiteX4" fmla="*/ 0 w 662685"/>
                <a:gd name="connsiteY4" fmla="*/ 283095 h 283095"/>
                <a:gd name="connsiteX5" fmla="*/ 68523 w 662685"/>
                <a:gd name="connsiteY5" fmla="*/ 141548 h 283095"/>
                <a:gd name="connsiteX6" fmla="*/ 0 w 662685"/>
                <a:gd name="connsiteY6" fmla="*/ 0 h 2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685" h="283095">
                  <a:moveTo>
                    <a:pt x="0" y="0"/>
                  </a:moveTo>
                  <a:lnTo>
                    <a:pt x="594162" y="0"/>
                  </a:lnTo>
                  <a:lnTo>
                    <a:pt x="662685" y="141548"/>
                  </a:lnTo>
                  <a:lnTo>
                    <a:pt x="594162" y="283095"/>
                  </a:lnTo>
                  <a:lnTo>
                    <a:pt x="0" y="283095"/>
                  </a:lnTo>
                  <a:lnTo>
                    <a:pt x="68523" y="141548"/>
                  </a:lnTo>
                  <a:lnTo>
                    <a:pt x="0" y="0"/>
                  </a:lnTo>
                  <a:close/>
                </a:path>
              </a:pathLst>
            </a:custGeom>
            <a:solidFill>
              <a:schemeClr val="accent1"/>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a:solidFill>
                  <a:schemeClr val="tx1"/>
                </a:solidFill>
                <a:latin typeface="Calibri" panose="020F0502020204030204" pitchFamily="34" charset="0"/>
              </a:endParaRPr>
            </a:p>
          </p:txBody>
        </p:sp>
        <p:sp>
          <p:nvSpPr>
            <p:cNvPr id="53" name="TextBox 52">
              <a:extLst>
                <a:ext uri="{FF2B5EF4-FFF2-40B4-BE49-F238E27FC236}">
                  <a16:creationId xmlns:a16="http://schemas.microsoft.com/office/drawing/2014/main" id="{D44A2AA2-023C-65E9-2828-458F4102132A}"/>
                </a:ext>
              </a:extLst>
            </p:cNvPr>
            <p:cNvSpPr txBox="1"/>
            <p:nvPr/>
          </p:nvSpPr>
          <p:spPr bwMode="auto">
            <a:xfrm>
              <a:off x="7139500" y="2616708"/>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BCL2i</a:t>
              </a:r>
            </a:p>
          </p:txBody>
        </p:sp>
        <p:sp>
          <p:nvSpPr>
            <p:cNvPr id="55" name="TextBox 54">
              <a:extLst>
                <a:ext uri="{FF2B5EF4-FFF2-40B4-BE49-F238E27FC236}">
                  <a16:creationId xmlns:a16="http://schemas.microsoft.com/office/drawing/2014/main" id="{6D3982A7-2685-72AD-84B8-ADD0598FDA56}"/>
                </a:ext>
              </a:extLst>
            </p:cNvPr>
            <p:cNvSpPr txBox="1"/>
            <p:nvPr/>
          </p:nvSpPr>
          <p:spPr bwMode="auto">
            <a:xfrm>
              <a:off x="6239800" y="3398898"/>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58" name="TextBox 57">
              <a:extLst>
                <a:ext uri="{FF2B5EF4-FFF2-40B4-BE49-F238E27FC236}">
                  <a16:creationId xmlns:a16="http://schemas.microsoft.com/office/drawing/2014/main" id="{ED2AFCFF-04EF-B97A-C2CE-D8C51118A2F8}"/>
                </a:ext>
              </a:extLst>
            </p:cNvPr>
            <p:cNvSpPr txBox="1"/>
            <p:nvPr/>
          </p:nvSpPr>
          <p:spPr bwMode="auto">
            <a:xfrm>
              <a:off x="6801526" y="4155315"/>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sp>
          <p:nvSpPr>
            <p:cNvPr id="56" name="TextBox 55">
              <a:extLst>
                <a:ext uri="{FF2B5EF4-FFF2-40B4-BE49-F238E27FC236}">
                  <a16:creationId xmlns:a16="http://schemas.microsoft.com/office/drawing/2014/main" id="{DD001F60-8F73-6EF7-1C59-0FC261319B05}"/>
                </a:ext>
              </a:extLst>
            </p:cNvPr>
            <p:cNvSpPr txBox="1"/>
            <p:nvPr/>
          </p:nvSpPr>
          <p:spPr bwMode="auto">
            <a:xfrm>
              <a:off x="8602891" y="4867006"/>
              <a:ext cx="868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a:latin typeface="Calibri" panose="020F0502020204030204" pitchFamily="34" charset="0"/>
                </a:rPr>
                <a:t>BCL2i</a:t>
              </a:r>
            </a:p>
          </p:txBody>
        </p:sp>
      </p:grpSp>
      <p:sp>
        <p:nvSpPr>
          <p:cNvPr id="2" name="TextBox 1">
            <a:extLst>
              <a:ext uri="{FF2B5EF4-FFF2-40B4-BE49-F238E27FC236}">
                <a16:creationId xmlns:a16="http://schemas.microsoft.com/office/drawing/2014/main" id="{77D61482-F6DC-2277-89E3-FAD88F0E7853}"/>
              </a:ext>
            </a:extLst>
          </p:cNvPr>
          <p:cNvSpPr txBox="1"/>
          <p:nvPr/>
        </p:nvSpPr>
        <p:spPr bwMode="auto">
          <a:xfrm>
            <a:off x="1733944" y="5478536"/>
            <a:ext cx="436205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*Time to treatment failure (TTF) defined as time to next treatment or death.</a:t>
            </a:r>
          </a:p>
        </p:txBody>
      </p:sp>
    </p:spTree>
    <p:extLst>
      <p:ext uri="{BB962C8B-B14F-4D97-AF65-F5344CB8AC3E}">
        <p14:creationId xmlns:p14="http://schemas.microsoft.com/office/powerpoint/2010/main" val="399185701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01CE3-1463-FD0B-F32D-ED847E8A0C48}"/>
              </a:ext>
            </a:extLst>
          </p:cNvPr>
          <p:cNvSpPr>
            <a:spLocks noGrp="1"/>
          </p:cNvSpPr>
          <p:nvPr>
            <p:ph type="title"/>
          </p:nvPr>
        </p:nvSpPr>
        <p:spPr/>
        <p:txBody>
          <a:bodyPr/>
          <a:lstStyle/>
          <a:p>
            <a:r>
              <a:rPr lang="en-US"/>
              <a:t>Summary of CLL Treatment Sequencing With </a:t>
            </a:r>
            <a:br>
              <a:rPr lang="en-US"/>
            </a:br>
            <a:r>
              <a:rPr lang="en-US"/>
              <a:t>Example Algorithm</a:t>
            </a:r>
          </a:p>
        </p:txBody>
      </p:sp>
      <p:sp>
        <p:nvSpPr>
          <p:cNvPr id="3" name="Content Placeholder 2">
            <a:extLst>
              <a:ext uri="{FF2B5EF4-FFF2-40B4-BE49-F238E27FC236}">
                <a16:creationId xmlns:a16="http://schemas.microsoft.com/office/drawing/2014/main" id="{62C50224-A386-D95A-24F8-37E15E589086}"/>
              </a:ext>
            </a:extLst>
          </p:cNvPr>
          <p:cNvSpPr>
            <a:spLocks noGrp="1"/>
          </p:cNvSpPr>
          <p:nvPr>
            <p:ph idx="1"/>
          </p:nvPr>
        </p:nvSpPr>
        <p:spPr>
          <a:xfrm>
            <a:off x="604675" y="1519489"/>
            <a:ext cx="11010921" cy="4650686"/>
          </a:xfrm>
        </p:spPr>
        <p:txBody>
          <a:bodyPr/>
          <a:lstStyle/>
          <a:p>
            <a:r>
              <a:rPr lang="en-US" sz="1800" dirty="0"/>
              <a:t>All patients likely to receive a BTKi and venetoclax-based regimen at some point in their treatment journey</a:t>
            </a:r>
          </a:p>
          <a:p>
            <a:r>
              <a:rPr lang="en-US" sz="1800" dirty="0"/>
              <a:t>Treatments after progression on covalent BTKis, venetoclax, and noncovalent BTKis include CAR T-cell therapy and clinical trials</a:t>
            </a:r>
          </a:p>
        </p:txBody>
      </p:sp>
      <p:sp>
        <p:nvSpPr>
          <p:cNvPr id="5" name="TextBox 4">
            <a:extLst>
              <a:ext uri="{FF2B5EF4-FFF2-40B4-BE49-F238E27FC236}">
                <a16:creationId xmlns:a16="http://schemas.microsoft.com/office/drawing/2014/main" id="{113D817A-56D6-7135-4423-51F739E09B45}"/>
              </a:ext>
            </a:extLst>
          </p:cNvPr>
          <p:cNvSpPr txBox="1"/>
          <p:nvPr/>
        </p:nvSpPr>
        <p:spPr>
          <a:xfrm>
            <a:off x="3509938" y="3594476"/>
            <a:ext cx="1505099" cy="578882"/>
          </a:xfrm>
          <a:prstGeom prst="roundRect">
            <a:avLst/>
          </a:prstGeom>
          <a:solidFill>
            <a:schemeClr val="accent3"/>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Retreat with ven-based regimen</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7" name="Rectangle: Rounded Corners 20">
            <a:extLst>
              <a:ext uri="{FF2B5EF4-FFF2-40B4-BE49-F238E27FC236}">
                <a16:creationId xmlns:a16="http://schemas.microsoft.com/office/drawing/2014/main" id="{A0A87870-C8FC-300A-C013-43AE6FB7B179}"/>
              </a:ext>
            </a:extLst>
          </p:cNvPr>
          <p:cNvSpPr/>
          <p:nvPr/>
        </p:nvSpPr>
        <p:spPr>
          <a:xfrm>
            <a:off x="1469962" y="2609718"/>
            <a:ext cx="3527319" cy="328605"/>
          </a:xfrm>
          <a:prstGeom prst="roundRect">
            <a:avLst/>
          </a:prstGeom>
          <a:solidFill>
            <a:schemeClr val="accent3"/>
          </a:solidFill>
          <a:ln w="6350" cap="flat" cmpd="sng" algn="ctr">
            <a:solidFill>
              <a:schemeClr val="bg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Prior </a:t>
            </a:r>
            <a:r>
              <a:rPr kumimoji="0" lang="en-US" sz="1400" b="1" i="0" u="none" strike="noStrike" kern="0" cap="none" spc="0" normalizeH="0" baseline="0" noProof="0" dirty="0" err="1">
                <a:ln>
                  <a:noFill/>
                </a:ln>
                <a:solidFill>
                  <a:prstClr val="white"/>
                </a:solidFill>
                <a:effectLst/>
                <a:uLnTx/>
                <a:uFillTx/>
                <a:latin typeface="Calibri" panose="020F0502020204030204"/>
                <a:ea typeface="+mn-ea"/>
                <a:cs typeface="+mn-cs"/>
              </a:rPr>
              <a:t>ven</a:t>
            </a: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 + </a:t>
            </a:r>
            <a:r>
              <a:rPr kumimoji="0" lang="en-US" sz="1400" b="1" i="0" u="none" strike="noStrike" kern="0" cap="none" spc="0" normalizeH="0" baseline="0" noProof="0" dirty="0" err="1">
                <a:ln>
                  <a:noFill/>
                </a:ln>
                <a:solidFill>
                  <a:prstClr val="white"/>
                </a:solidFill>
                <a:effectLst/>
                <a:uLnTx/>
                <a:uFillTx/>
                <a:latin typeface="Calibri" panose="020F0502020204030204"/>
                <a:ea typeface="+mn-ea"/>
                <a:cs typeface="+mn-cs"/>
              </a:rPr>
              <a:t>obin</a:t>
            </a: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 </a:t>
            </a:r>
            <a:r>
              <a:rPr kumimoji="0" lang="en-US" sz="1400" b="1" i="1" u="none" strike="noStrike" kern="0" cap="none" spc="0" normalizeH="0" baseline="0" noProof="0" dirty="0">
                <a:ln>
                  <a:noFill/>
                </a:ln>
                <a:solidFill>
                  <a:prstClr val="white"/>
                </a:solidFill>
                <a:effectLst/>
                <a:uLnTx/>
                <a:uFillTx/>
                <a:latin typeface="Calibri" panose="020F0502020204030204"/>
                <a:ea typeface="+mn-ea"/>
                <a:cs typeface="+mn-cs"/>
              </a:rPr>
              <a:t>without</a:t>
            </a: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 prior BTKi</a:t>
            </a:r>
          </a:p>
        </p:txBody>
      </p:sp>
      <p:sp>
        <p:nvSpPr>
          <p:cNvPr id="10" name="TextBox 9">
            <a:extLst>
              <a:ext uri="{FF2B5EF4-FFF2-40B4-BE49-F238E27FC236}">
                <a16:creationId xmlns:a16="http://schemas.microsoft.com/office/drawing/2014/main" id="{A8D0F5D2-7A15-ED58-0F73-2FB89DD9DE58}"/>
              </a:ext>
            </a:extLst>
          </p:cNvPr>
          <p:cNvSpPr txBox="1"/>
          <p:nvPr/>
        </p:nvSpPr>
        <p:spPr>
          <a:xfrm>
            <a:off x="1133068" y="3074697"/>
            <a:ext cx="1828800"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Early progression</a:t>
            </a:r>
          </a:p>
        </p:txBody>
      </p:sp>
      <p:cxnSp>
        <p:nvCxnSpPr>
          <p:cNvPr id="18" name="Straight Arrow Connector 17">
            <a:extLst>
              <a:ext uri="{FF2B5EF4-FFF2-40B4-BE49-F238E27FC236}">
                <a16:creationId xmlns:a16="http://schemas.microsoft.com/office/drawing/2014/main" id="{FF4D2024-4CD0-E75B-069A-B1704A29E244}"/>
              </a:ext>
            </a:extLst>
          </p:cNvPr>
          <p:cNvCxnSpPr>
            <a:cxnSpLocks/>
          </p:cNvCxnSpPr>
          <p:nvPr/>
        </p:nvCxnSpPr>
        <p:spPr bwMode="auto">
          <a:xfrm>
            <a:off x="2047468" y="2938323"/>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19" name="Straight Arrow Connector 18">
            <a:extLst>
              <a:ext uri="{FF2B5EF4-FFF2-40B4-BE49-F238E27FC236}">
                <a16:creationId xmlns:a16="http://schemas.microsoft.com/office/drawing/2014/main" id="{A7793C3C-7818-28D7-D149-B944B73177C8}"/>
              </a:ext>
            </a:extLst>
          </p:cNvPr>
          <p:cNvCxnSpPr>
            <a:cxnSpLocks/>
          </p:cNvCxnSpPr>
          <p:nvPr/>
        </p:nvCxnSpPr>
        <p:spPr bwMode="auto">
          <a:xfrm>
            <a:off x="4246861" y="3362145"/>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27" name="TextBox 26">
            <a:extLst>
              <a:ext uri="{FF2B5EF4-FFF2-40B4-BE49-F238E27FC236}">
                <a16:creationId xmlns:a16="http://schemas.microsoft.com/office/drawing/2014/main" id="{653D4C69-F46F-C1F4-344A-96985A69F341}"/>
              </a:ext>
            </a:extLst>
          </p:cNvPr>
          <p:cNvSpPr txBox="1"/>
          <p:nvPr/>
        </p:nvSpPr>
        <p:spPr>
          <a:xfrm>
            <a:off x="3148395" y="4318536"/>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Progression/intolerance</a:t>
            </a:r>
          </a:p>
        </p:txBody>
      </p:sp>
      <p:cxnSp>
        <p:nvCxnSpPr>
          <p:cNvPr id="30" name="Straight Arrow Connector 29">
            <a:extLst>
              <a:ext uri="{FF2B5EF4-FFF2-40B4-BE49-F238E27FC236}">
                <a16:creationId xmlns:a16="http://schemas.microsoft.com/office/drawing/2014/main" id="{D2EF6EAB-013E-9E06-B8A5-60AA2A022B6E}"/>
              </a:ext>
            </a:extLst>
          </p:cNvPr>
          <p:cNvCxnSpPr>
            <a:cxnSpLocks/>
          </p:cNvCxnSpPr>
          <p:nvPr/>
        </p:nvCxnSpPr>
        <p:spPr bwMode="auto">
          <a:xfrm>
            <a:off x="4265821" y="4179366"/>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31" name="TextBox 30">
            <a:extLst>
              <a:ext uri="{FF2B5EF4-FFF2-40B4-BE49-F238E27FC236}">
                <a16:creationId xmlns:a16="http://schemas.microsoft.com/office/drawing/2014/main" id="{B4CF7B8A-0E60-18D8-E711-C02E2C832819}"/>
              </a:ext>
            </a:extLst>
          </p:cNvPr>
          <p:cNvSpPr txBox="1"/>
          <p:nvPr/>
        </p:nvSpPr>
        <p:spPr>
          <a:xfrm>
            <a:off x="3357146" y="4818294"/>
            <a:ext cx="1828792" cy="340519"/>
          </a:xfrm>
          <a:prstGeom prst="roundRect">
            <a:avLst/>
          </a:prstGeom>
          <a:solidFill>
            <a:schemeClr val="accent1"/>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err="1">
                <a:ln>
                  <a:noFill/>
                </a:ln>
                <a:solidFill>
                  <a:srgbClr val="FFFFFF"/>
                </a:solidFill>
                <a:effectLst/>
                <a:uLnTx/>
                <a:uFillTx/>
                <a:latin typeface="Calibri" panose="020F0502020204030204"/>
                <a:ea typeface="+mn-ea"/>
                <a:cs typeface="+mn-cs"/>
              </a:rPr>
              <a:t>cBTKi</a:t>
            </a:r>
            <a:endParaRPr kumimoji="0" lang="en-US" sz="1400" b="0" i="0" u="none" strike="noStrike" kern="0" cap="none" spc="0" normalizeH="0" baseline="30000" noProof="0" dirty="0">
              <a:ln>
                <a:noFill/>
              </a:ln>
              <a:solidFill>
                <a:srgbClr val="FFFFFF"/>
              </a:solidFill>
              <a:effectLst/>
              <a:uLnTx/>
              <a:uFillTx/>
              <a:latin typeface="Calibri" panose="020F0502020204030204"/>
              <a:ea typeface="+mn-ea"/>
              <a:cs typeface="+mn-cs"/>
            </a:endParaRPr>
          </a:p>
        </p:txBody>
      </p:sp>
      <p:cxnSp>
        <p:nvCxnSpPr>
          <p:cNvPr id="32" name="Straight Arrow Connector 31">
            <a:extLst>
              <a:ext uri="{FF2B5EF4-FFF2-40B4-BE49-F238E27FC236}">
                <a16:creationId xmlns:a16="http://schemas.microsoft.com/office/drawing/2014/main" id="{531F1AC5-957D-5134-2E87-BB2E995D2F33}"/>
              </a:ext>
            </a:extLst>
          </p:cNvPr>
          <p:cNvCxnSpPr>
            <a:cxnSpLocks/>
          </p:cNvCxnSpPr>
          <p:nvPr/>
        </p:nvCxnSpPr>
        <p:spPr bwMode="auto">
          <a:xfrm>
            <a:off x="4271546" y="4603109"/>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35" name="TextBox 34">
            <a:extLst>
              <a:ext uri="{FF2B5EF4-FFF2-40B4-BE49-F238E27FC236}">
                <a16:creationId xmlns:a16="http://schemas.microsoft.com/office/drawing/2014/main" id="{F9CA3C64-F7CF-7D88-3E2C-40580B24CD05}"/>
              </a:ext>
            </a:extLst>
          </p:cNvPr>
          <p:cNvSpPr txBox="1"/>
          <p:nvPr/>
        </p:nvSpPr>
        <p:spPr>
          <a:xfrm>
            <a:off x="3351425" y="5786023"/>
            <a:ext cx="1828792" cy="340519"/>
          </a:xfrm>
          <a:prstGeom prst="roundRect">
            <a:avLst/>
          </a:prstGeom>
          <a:solidFill>
            <a:schemeClr val="accent2"/>
          </a:solidFill>
          <a:ln w="3175">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36" name="Straight Arrow Connector 35">
            <a:extLst>
              <a:ext uri="{FF2B5EF4-FFF2-40B4-BE49-F238E27FC236}">
                <a16:creationId xmlns:a16="http://schemas.microsoft.com/office/drawing/2014/main" id="{52061F93-D412-16B8-82EF-5E3DB2C4886C}"/>
              </a:ext>
            </a:extLst>
          </p:cNvPr>
          <p:cNvCxnSpPr>
            <a:cxnSpLocks/>
          </p:cNvCxnSpPr>
          <p:nvPr/>
        </p:nvCxnSpPr>
        <p:spPr bwMode="auto">
          <a:xfrm>
            <a:off x="4265825" y="5570838"/>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53" name="TextBox 52">
            <a:extLst>
              <a:ext uri="{FF2B5EF4-FFF2-40B4-BE49-F238E27FC236}">
                <a16:creationId xmlns:a16="http://schemas.microsoft.com/office/drawing/2014/main" id="{DC595F4B-FDC4-5BD0-AC51-966F1D5C05FD}"/>
              </a:ext>
            </a:extLst>
          </p:cNvPr>
          <p:cNvSpPr txBox="1"/>
          <p:nvPr/>
        </p:nvSpPr>
        <p:spPr>
          <a:xfrm>
            <a:off x="3400026" y="3076436"/>
            <a:ext cx="1689409"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Durable response</a:t>
            </a:r>
          </a:p>
        </p:txBody>
      </p:sp>
      <p:cxnSp>
        <p:nvCxnSpPr>
          <p:cNvPr id="54" name="Straight Arrow Connector 53">
            <a:extLst>
              <a:ext uri="{FF2B5EF4-FFF2-40B4-BE49-F238E27FC236}">
                <a16:creationId xmlns:a16="http://schemas.microsoft.com/office/drawing/2014/main" id="{1984AA49-CA11-A219-CB1B-A91C87C9C2B2}"/>
              </a:ext>
            </a:extLst>
          </p:cNvPr>
          <p:cNvCxnSpPr>
            <a:cxnSpLocks/>
          </p:cNvCxnSpPr>
          <p:nvPr/>
        </p:nvCxnSpPr>
        <p:spPr bwMode="auto">
          <a:xfrm>
            <a:off x="4244731" y="2940062"/>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57" name="TextBox 56">
            <a:extLst>
              <a:ext uri="{FF2B5EF4-FFF2-40B4-BE49-F238E27FC236}">
                <a16:creationId xmlns:a16="http://schemas.microsoft.com/office/drawing/2014/main" id="{55FEFCAB-C541-2654-BE6B-2B594812A368}"/>
              </a:ext>
            </a:extLst>
          </p:cNvPr>
          <p:cNvSpPr txBox="1"/>
          <p:nvPr/>
        </p:nvSpPr>
        <p:spPr>
          <a:xfrm>
            <a:off x="3142894" y="5244811"/>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Progression/intolerance</a:t>
            </a:r>
          </a:p>
        </p:txBody>
      </p:sp>
      <p:cxnSp>
        <p:nvCxnSpPr>
          <p:cNvPr id="58" name="Straight Arrow Connector 57">
            <a:extLst>
              <a:ext uri="{FF2B5EF4-FFF2-40B4-BE49-F238E27FC236}">
                <a16:creationId xmlns:a16="http://schemas.microsoft.com/office/drawing/2014/main" id="{9847543F-1A45-ECAD-DDB4-534DBCE19227}"/>
              </a:ext>
            </a:extLst>
          </p:cNvPr>
          <p:cNvCxnSpPr>
            <a:cxnSpLocks/>
          </p:cNvCxnSpPr>
          <p:nvPr/>
        </p:nvCxnSpPr>
        <p:spPr bwMode="auto">
          <a:xfrm>
            <a:off x="4268616" y="5150031"/>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59" name="TextBox 58">
            <a:extLst>
              <a:ext uri="{FF2B5EF4-FFF2-40B4-BE49-F238E27FC236}">
                <a16:creationId xmlns:a16="http://schemas.microsoft.com/office/drawing/2014/main" id="{59059529-C346-0BE3-25B1-545AC5B95757}"/>
              </a:ext>
            </a:extLst>
          </p:cNvPr>
          <p:cNvSpPr txBox="1"/>
          <p:nvPr/>
        </p:nvSpPr>
        <p:spPr>
          <a:xfrm>
            <a:off x="1144127" y="3573556"/>
            <a:ext cx="1828792" cy="340519"/>
          </a:xfrm>
          <a:prstGeom prst="roundRect">
            <a:avLst/>
          </a:prstGeom>
          <a:solidFill>
            <a:schemeClr val="accent1"/>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60" name="Straight Arrow Connector 59">
            <a:extLst>
              <a:ext uri="{FF2B5EF4-FFF2-40B4-BE49-F238E27FC236}">
                <a16:creationId xmlns:a16="http://schemas.microsoft.com/office/drawing/2014/main" id="{F66D21BA-A4F5-2E90-D435-4DF16FFEE3DD}"/>
              </a:ext>
            </a:extLst>
          </p:cNvPr>
          <p:cNvCxnSpPr>
            <a:cxnSpLocks/>
          </p:cNvCxnSpPr>
          <p:nvPr/>
        </p:nvCxnSpPr>
        <p:spPr bwMode="auto">
          <a:xfrm>
            <a:off x="2058527" y="3358371"/>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61" name="TextBox 60">
            <a:extLst>
              <a:ext uri="{FF2B5EF4-FFF2-40B4-BE49-F238E27FC236}">
                <a16:creationId xmlns:a16="http://schemas.microsoft.com/office/drawing/2014/main" id="{037EBAA6-34EE-EDE8-2558-DE0B6641B80B}"/>
              </a:ext>
            </a:extLst>
          </p:cNvPr>
          <p:cNvSpPr txBox="1"/>
          <p:nvPr/>
        </p:nvSpPr>
        <p:spPr>
          <a:xfrm>
            <a:off x="261797" y="4010059"/>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p>
        </p:txBody>
      </p:sp>
      <p:cxnSp>
        <p:nvCxnSpPr>
          <p:cNvPr id="62" name="Straight Arrow Connector 61">
            <a:extLst>
              <a:ext uri="{FF2B5EF4-FFF2-40B4-BE49-F238E27FC236}">
                <a16:creationId xmlns:a16="http://schemas.microsoft.com/office/drawing/2014/main" id="{E1E2D18A-11F5-BA1E-3ABB-32FED5AAB4EE}"/>
              </a:ext>
            </a:extLst>
          </p:cNvPr>
          <p:cNvCxnSpPr>
            <a:cxnSpLocks/>
          </p:cNvCxnSpPr>
          <p:nvPr/>
        </p:nvCxnSpPr>
        <p:spPr bwMode="auto">
          <a:xfrm>
            <a:off x="1387519" y="3915279"/>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63" name="TextBox 62">
            <a:extLst>
              <a:ext uri="{FF2B5EF4-FFF2-40B4-BE49-F238E27FC236}">
                <a16:creationId xmlns:a16="http://schemas.microsoft.com/office/drawing/2014/main" id="{AC5E0EE3-CAB2-6E9D-E09E-229615626241}"/>
              </a:ext>
            </a:extLst>
          </p:cNvPr>
          <p:cNvSpPr txBox="1"/>
          <p:nvPr/>
        </p:nvSpPr>
        <p:spPr>
          <a:xfrm>
            <a:off x="1565194" y="4012800"/>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64" name="Straight Arrow Connector 63">
            <a:extLst>
              <a:ext uri="{FF2B5EF4-FFF2-40B4-BE49-F238E27FC236}">
                <a16:creationId xmlns:a16="http://schemas.microsoft.com/office/drawing/2014/main" id="{F11116B3-2142-30D8-5416-90400A564AE5}"/>
              </a:ext>
            </a:extLst>
          </p:cNvPr>
          <p:cNvCxnSpPr>
            <a:cxnSpLocks/>
          </p:cNvCxnSpPr>
          <p:nvPr/>
        </p:nvCxnSpPr>
        <p:spPr bwMode="auto">
          <a:xfrm>
            <a:off x="2690916" y="3918020"/>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65" name="TextBox 64">
            <a:extLst>
              <a:ext uri="{FF2B5EF4-FFF2-40B4-BE49-F238E27FC236}">
                <a16:creationId xmlns:a16="http://schemas.microsoft.com/office/drawing/2014/main" id="{571BE5BB-0731-A74F-CD2B-BC4BA4AC16C9}"/>
              </a:ext>
            </a:extLst>
          </p:cNvPr>
          <p:cNvSpPr txBox="1"/>
          <p:nvPr/>
        </p:nvSpPr>
        <p:spPr>
          <a:xfrm>
            <a:off x="872137" y="4526355"/>
            <a:ext cx="1005972" cy="340519"/>
          </a:xfrm>
          <a:prstGeom prst="roundRect">
            <a:avLst/>
          </a:prstGeom>
          <a:solidFill>
            <a:schemeClr val="accent2"/>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66" name="Straight Arrow Connector 65">
            <a:extLst>
              <a:ext uri="{FF2B5EF4-FFF2-40B4-BE49-F238E27FC236}">
                <a16:creationId xmlns:a16="http://schemas.microsoft.com/office/drawing/2014/main" id="{CA69475D-90A8-E37B-54E8-A0EE2139ABEA}"/>
              </a:ext>
            </a:extLst>
          </p:cNvPr>
          <p:cNvCxnSpPr>
            <a:cxnSpLocks/>
          </p:cNvCxnSpPr>
          <p:nvPr/>
        </p:nvCxnSpPr>
        <p:spPr bwMode="auto">
          <a:xfrm>
            <a:off x="1387523" y="4311170"/>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67" name="TextBox 66">
            <a:extLst>
              <a:ext uri="{FF2B5EF4-FFF2-40B4-BE49-F238E27FC236}">
                <a16:creationId xmlns:a16="http://schemas.microsoft.com/office/drawing/2014/main" id="{EBC9671B-5D9A-0F33-D770-361BE525B6F7}"/>
              </a:ext>
            </a:extLst>
          </p:cNvPr>
          <p:cNvSpPr txBox="1"/>
          <p:nvPr/>
        </p:nvSpPr>
        <p:spPr>
          <a:xfrm>
            <a:off x="2222806" y="4526355"/>
            <a:ext cx="979607" cy="340519"/>
          </a:xfrm>
          <a:prstGeom prst="roundRect">
            <a:avLst/>
          </a:prstGeom>
          <a:solidFill>
            <a:schemeClr val="accent1"/>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a:ea typeface="+mn-ea"/>
                <a:cs typeface="+mn-cs"/>
              </a:rPr>
              <a:t>Alt </a:t>
            </a:r>
            <a:r>
              <a:rPr kumimoji="0" lang="en-US" sz="1400" b="0" i="0" u="none" strike="noStrike" kern="0" cap="none" spc="0" normalizeH="0" baseline="0" noProof="0" dirty="0" err="1">
                <a:ln>
                  <a:noFill/>
                </a:ln>
                <a:solidFill>
                  <a:srgbClr val="FFFFFF"/>
                </a:solidFill>
                <a:effectLst/>
                <a:uLnTx/>
                <a:uFillTx/>
                <a:latin typeface="Calibri" panose="020F0502020204030204"/>
                <a:ea typeface="+mn-ea"/>
                <a:cs typeface="+mn-cs"/>
              </a:rPr>
              <a:t>cBTKi</a:t>
            </a:r>
            <a:endParaRPr kumimoji="0" lang="en-US" sz="1400" b="0" i="0" u="none" strike="noStrike" kern="0" cap="none" spc="0" normalizeH="0" baseline="30000" noProof="0" dirty="0">
              <a:ln>
                <a:noFill/>
              </a:ln>
              <a:solidFill>
                <a:srgbClr val="FFFFFF"/>
              </a:solidFill>
              <a:effectLst/>
              <a:uLnTx/>
              <a:uFillTx/>
              <a:latin typeface="Calibri" panose="020F0502020204030204"/>
              <a:ea typeface="+mn-ea"/>
              <a:cs typeface="+mn-cs"/>
            </a:endParaRPr>
          </a:p>
        </p:txBody>
      </p:sp>
      <p:cxnSp>
        <p:nvCxnSpPr>
          <p:cNvPr id="68" name="Straight Arrow Connector 67">
            <a:extLst>
              <a:ext uri="{FF2B5EF4-FFF2-40B4-BE49-F238E27FC236}">
                <a16:creationId xmlns:a16="http://schemas.microsoft.com/office/drawing/2014/main" id="{314EC18E-9A4A-0E56-2105-7273F7708387}"/>
              </a:ext>
            </a:extLst>
          </p:cNvPr>
          <p:cNvCxnSpPr>
            <a:cxnSpLocks/>
          </p:cNvCxnSpPr>
          <p:nvPr/>
        </p:nvCxnSpPr>
        <p:spPr bwMode="auto">
          <a:xfrm>
            <a:off x="2700059" y="4311170"/>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70" name="Straight Arrow Connector 69">
            <a:extLst>
              <a:ext uri="{FF2B5EF4-FFF2-40B4-BE49-F238E27FC236}">
                <a16:creationId xmlns:a16="http://schemas.microsoft.com/office/drawing/2014/main" id="{4EABC65D-FC75-2C43-1951-7653D4D12259}"/>
              </a:ext>
            </a:extLst>
          </p:cNvPr>
          <p:cNvCxnSpPr>
            <a:cxnSpLocks/>
          </p:cNvCxnSpPr>
          <p:nvPr/>
        </p:nvCxnSpPr>
        <p:spPr bwMode="auto">
          <a:xfrm>
            <a:off x="2705109" y="5443022"/>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71" name="TextBox 70">
            <a:extLst>
              <a:ext uri="{FF2B5EF4-FFF2-40B4-BE49-F238E27FC236}">
                <a16:creationId xmlns:a16="http://schemas.microsoft.com/office/drawing/2014/main" id="{B8D34BC4-C2F2-7A82-7B8F-FEB30323D9D9}"/>
              </a:ext>
            </a:extLst>
          </p:cNvPr>
          <p:cNvSpPr txBox="1"/>
          <p:nvPr/>
        </p:nvSpPr>
        <p:spPr>
          <a:xfrm>
            <a:off x="1582178" y="4957197"/>
            <a:ext cx="2269722" cy="578882"/>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b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b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72" name="Straight Arrow Connector 71">
            <a:extLst>
              <a:ext uri="{FF2B5EF4-FFF2-40B4-BE49-F238E27FC236}">
                <a16:creationId xmlns:a16="http://schemas.microsoft.com/office/drawing/2014/main" id="{6838A242-6D8B-3840-CB67-7F494C91A877}"/>
              </a:ext>
            </a:extLst>
          </p:cNvPr>
          <p:cNvCxnSpPr>
            <a:cxnSpLocks/>
          </p:cNvCxnSpPr>
          <p:nvPr/>
        </p:nvCxnSpPr>
        <p:spPr bwMode="auto">
          <a:xfrm>
            <a:off x="2707900" y="4862417"/>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73" name="TextBox 72">
            <a:extLst>
              <a:ext uri="{FF2B5EF4-FFF2-40B4-BE49-F238E27FC236}">
                <a16:creationId xmlns:a16="http://schemas.microsoft.com/office/drawing/2014/main" id="{63A7FE49-B24C-022C-3008-CC1C3042515A}"/>
              </a:ext>
            </a:extLst>
          </p:cNvPr>
          <p:cNvSpPr txBox="1"/>
          <p:nvPr/>
        </p:nvSpPr>
        <p:spPr>
          <a:xfrm>
            <a:off x="2204914" y="5663961"/>
            <a:ext cx="1005972" cy="340519"/>
          </a:xfrm>
          <a:prstGeom prst="roundRect">
            <a:avLst/>
          </a:prstGeom>
          <a:solidFill>
            <a:schemeClr val="accent2"/>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BF01ACC7-01F9-95CC-B6D8-84A5A33E6468}"/>
              </a:ext>
            </a:extLst>
          </p:cNvPr>
          <p:cNvSpPr txBox="1"/>
          <p:nvPr/>
        </p:nvSpPr>
        <p:spPr>
          <a:xfrm>
            <a:off x="9342242" y="3577923"/>
            <a:ext cx="1505099" cy="340519"/>
          </a:xfrm>
          <a:prstGeom prst="roundRect">
            <a:avLst/>
          </a:prstGeom>
          <a:solidFill>
            <a:schemeClr val="accent3"/>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Ven + ritux</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76" name="Rectangle: Rounded Corners 20">
            <a:extLst>
              <a:ext uri="{FF2B5EF4-FFF2-40B4-BE49-F238E27FC236}">
                <a16:creationId xmlns:a16="http://schemas.microsoft.com/office/drawing/2014/main" id="{DA1E933C-7C0D-48FF-D801-C31B184D45D7}"/>
              </a:ext>
            </a:extLst>
          </p:cNvPr>
          <p:cNvSpPr/>
          <p:nvPr/>
        </p:nvSpPr>
        <p:spPr>
          <a:xfrm>
            <a:off x="7302266" y="2602218"/>
            <a:ext cx="3527319" cy="328605"/>
          </a:xfrm>
          <a:prstGeom prst="roundRect">
            <a:avLst/>
          </a:prstGeom>
          <a:solidFill>
            <a:schemeClr val="accent1"/>
          </a:solidFill>
          <a:ln w="6350" cap="flat" cmpd="sng" algn="ctr">
            <a:solidFill>
              <a:schemeClr val="bg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Prior </a:t>
            </a:r>
            <a:r>
              <a:rPr kumimoji="0" lang="en-US" sz="1400" b="1" i="0" u="none" strike="noStrike" kern="0" cap="none" spc="0" normalizeH="0" baseline="0" noProof="0" dirty="0" err="1">
                <a:ln>
                  <a:noFill/>
                </a:ln>
                <a:solidFill>
                  <a:prstClr val="white"/>
                </a:solidFill>
                <a:effectLst/>
                <a:uLnTx/>
                <a:uFillTx/>
                <a:latin typeface="Calibri" panose="020F0502020204030204"/>
                <a:ea typeface="+mn-ea"/>
                <a:cs typeface="+mn-cs"/>
              </a:rPr>
              <a:t>cBTKi</a:t>
            </a: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 </a:t>
            </a:r>
            <a:r>
              <a:rPr kumimoji="0" lang="en-US" sz="1400" b="1" i="1" u="none" strike="noStrike" kern="0" cap="none" spc="0" normalizeH="0" baseline="0" noProof="0" dirty="0">
                <a:ln>
                  <a:noFill/>
                </a:ln>
                <a:solidFill>
                  <a:prstClr val="white"/>
                </a:solidFill>
                <a:effectLst/>
                <a:uLnTx/>
                <a:uFillTx/>
                <a:latin typeface="Calibri" panose="020F0502020204030204"/>
                <a:ea typeface="+mn-ea"/>
                <a:cs typeface="+mn-cs"/>
              </a:rPr>
              <a:t>without</a:t>
            </a:r>
            <a:r>
              <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rPr>
              <a:t> prior </a:t>
            </a:r>
            <a:r>
              <a:rPr kumimoji="0" lang="en-US" sz="1400" b="1" i="0" u="none" strike="noStrike" kern="0" cap="none" spc="0" normalizeH="0" baseline="0" noProof="0" dirty="0" err="1">
                <a:ln>
                  <a:noFill/>
                </a:ln>
                <a:solidFill>
                  <a:prstClr val="white"/>
                </a:solidFill>
                <a:effectLst/>
                <a:uLnTx/>
                <a:uFillTx/>
                <a:latin typeface="Calibri" panose="020F0502020204030204"/>
                <a:ea typeface="+mn-ea"/>
                <a:cs typeface="+mn-cs"/>
              </a:rPr>
              <a:t>ven</a:t>
            </a:r>
            <a:endParaRPr kumimoji="0" lang="en-US" sz="1400" b="1"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BA9688F9-1005-00BE-8B7B-7A4E64C8F5CF}"/>
              </a:ext>
            </a:extLst>
          </p:cNvPr>
          <p:cNvSpPr txBox="1"/>
          <p:nvPr/>
        </p:nvSpPr>
        <p:spPr>
          <a:xfrm>
            <a:off x="6965372" y="3067197"/>
            <a:ext cx="1828800"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78" name="Straight Arrow Connector 77">
            <a:extLst>
              <a:ext uri="{FF2B5EF4-FFF2-40B4-BE49-F238E27FC236}">
                <a16:creationId xmlns:a16="http://schemas.microsoft.com/office/drawing/2014/main" id="{27702A4F-39AE-2B2F-A892-2920B8D5916D}"/>
              </a:ext>
            </a:extLst>
          </p:cNvPr>
          <p:cNvCxnSpPr>
            <a:cxnSpLocks/>
          </p:cNvCxnSpPr>
          <p:nvPr/>
        </p:nvCxnSpPr>
        <p:spPr bwMode="auto">
          <a:xfrm>
            <a:off x="7879772" y="2930823"/>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79" name="Straight Arrow Connector 78">
            <a:extLst>
              <a:ext uri="{FF2B5EF4-FFF2-40B4-BE49-F238E27FC236}">
                <a16:creationId xmlns:a16="http://schemas.microsoft.com/office/drawing/2014/main" id="{BFBB7DC1-451C-CA12-73BD-8510E8D7DF1B}"/>
              </a:ext>
            </a:extLst>
          </p:cNvPr>
          <p:cNvCxnSpPr>
            <a:cxnSpLocks/>
          </p:cNvCxnSpPr>
          <p:nvPr/>
        </p:nvCxnSpPr>
        <p:spPr bwMode="auto">
          <a:xfrm>
            <a:off x="10079165" y="3354645"/>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86" name="TextBox 85">
            <a:extLst>
              <a:ext uri="{FF2B5EF4-FFF2-40B4-BE49-F238E27FC236}">
                <a16:creationId xmlns:a16="http://schemas.microsoft.com/office/drawing/2014/main" id="{B0AD68F3-DBA2-1B74-E454-9CA77225BB37}"/>
              </a:ext>
            </a:extLst>
          </p:cNvPr>
          <p:cNvSpPr txBox="1"/>
          <p:nvPr/>
        </p:nvSpPr>
        <p:spPr>
          <a:xfrm>
            <a:off x="9232330" y="3068936"/>
            <a:ext cx="1689409"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p>
        </p:txBody>
      </p:sp>
      <p:cxnSp>
        <p:nvCxnSpPr>
          <p:cNvPr id="87" name="Straight Arrow Connector 86">
            <a:extLst>
              <a:ext uri="{FF2B5EF4-FFF2-40B4-BE49-F238E27FC236}">
                <a16:creationId xmlns:a16="http://schemas.microsoft.com/office/drawing/2014/main" id="{6BD41DED-5730-5D09-AA44-3CC8C56B8805}"/>
              </a:ext>
            </a:extLst>
          </p:cNvPr>
          <p:cNvCxnSpPr>
            <a:cxnSpLocks/>
          </p:cNvCxnSpPr>
          <p:nvPr/>
        </p:nvCxnSpPr>
        <p:spPr bwMode="auto">
          <a:xfrm>
            <a:off x="10077035" y="2932562"/>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90" name="TextBox 89">
            <a:extLst>
              <a:ext uri="{FF2B5EF4-FFF2-40B4-BE49-F238E27FC236}">
                <a16:creationId xmlns:a16="http://schemas.microsoft.com/office/drawing/2014/main" id="{CAAA18DC-20DE-5F5A-64EF-BE68E3E9BFBC}"/>
              </a:ext>
            </a:extLst>
          </p:cNvPr>
          <p:cNvSpPr txBox="1"/>
          <p:nvPr/>
        </p:nvSpPr>
        <p:spPr>
          <a:xfrm>
            <a:off x="6976431" y="3566056"/>
            <a:ext cx="1828792" cy="340519"/>
          </a:xfrm>
          <a:prstGeom prst="roundRect">
            <a:avLst/>
          </a:prstGeom>
          <a:solidFill>
            <a:schemeClr val="accent1"/>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a:ea typeface="+mn-ea"/>
                <a:cs typeface="+mn-cs"/>
              </a:rPr>
              <a:t>Alt </a:t>
            </a:r>
            <a:r>
              <a:rPr kumimoji="0" lang="en-US" sz="1400" b="0" i="0" u="none" strike="noStrike" kern="0" cap="none" spc="0" normalizeH="0" baseline="0" noProof="0" dirty="0" err="1">
                <a:ln>
                  <a:noFill/>
                </a:ln>
                <a:solidFill>
                  <a:srgbClr val="FFFFFF"/>
                </a:solidFill>
                <a:effectLst/>
                <a:uLnTx/>
                <a:uFillTx/>
                <a:latin typeface="Calibri" panose="020F0502020204030204"/>
                <a:ea typeface="+mn-ea"/>
                <a:cs typeface="+mn-cs"/>
              </a:rPr>
              <a:t>cBTKi</a:t>
            </a:r>
            <a:endParaRPr kumimoji="0" lang="en-US" sz="1400" b="0" i="0" u="none" strike="noStrike" kern="0" cap="none" spc="0" normalizeH="0" baseline="30000" noProof="0" dirty="0">
              <a:ln>
                <a:noFill/>
              </a:ln>
              <a:solidFill>
                <a:srgbClr val="FFFFFF"/>
              </a:solidFill>
              <a:effectLst/>
              <a:uLnTx/>
              <a:uFillTx/>
              <a:latin typeface="Calibri" panose="020F0502020204030204"/>
              <a:ea typeface="+mn-ea"/>
              <a:cs typeface="+mn-cs"/>
            </a:endParaRPr>
          </a:p>
        </p:txBody>
      </p:sp>
      <p:cxnSp>
        <p:nvCxnSpPr>
          <p:cNvPr id="91" name="Straight Arrow Connector 90">
            <a:extLst>
              <a:ext uri="{FF2B5EF4-FFF2-40B4-BE49-F238E27FC236}">
                <a16:creationId xmlns:a16="http://schemas.microsoft.com/office/drawing/2014/main" id="{1D5FC5A9-91EF-2CEF-E6B6-E002C76DA223}"/>
              </a:ext>
            </a:extLst>
          </p:cNvPr>
          <p:cNvCxnSpPr>
            <a:cxnSpLocks/>
          </p:cNvCxnSpPr>
          <p:nvPr/>
        </p:nvCxnSpPr>
        <p:spPr bwMode="auto">
          <a:xfrm>
            <a:off x="7890831" y="3350871"/>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92" name="Straight Arrow Connector 91">
            <a:extLst>
              <a:ext uri="{FF2B5EF4-FFF2-40B4-BE49-F238E27FC236}">
                <a16:creationId xmlns:a16="http://schemas.microsoft.com/office/drawing/2014/main" id="{31E5C7FA-14B4-051B-914E-837BBB640279}"/>
              </a:ext>
            </a:extLst>
          </p:cNvPr>
          <p:cNvCxnSpPr>
            <a:cxnSpLocks/>
          </p:cNvCxnSpPr>
          <p:nvPr/>
        </p:nvCxnSpPr>
        <p:spPr bwMode="auto">
          <a:xfrm>
            <a:off x="7039460" y="3907779"/>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93" name="TextBox 92">
            <a:extLst>
              <a:ext uri="{FF2B5EF4-FFF2-40B4-BE49-F238E27FC236}">
                <a16:creationId xmlns:a16="http://schemas.microsoft.com/office/drawing/2014/main" id="{F803742F-006F-AC78-3578-321D5FEEDC25}"/>
              </a:ext>
            </a:extLst>
          </p:cNvPr>
          <p:cNvSpPr txBox="1"/>
          <p:nvPr/>
        </p:nvSpPr>
        <p:spPr>
          <a:xfrm>
            <a:off x="7571775" y="4005300"/>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94" name="Straight Arrow Connector 93">
            <a:extLst>
              <a:ext uri="{FF2B5EF4-FFF2-40B4-BE49-F238E27FC236}">
                <a16:creationId xmlns:a16="http://schemas.microsoft.com/office/drawing/2014/main" id="{F387AA1B-73FD-20BA-1016-7CD83180542B}"/>
              </a:ext>
            </a:extLst>
          </p:cNvPr>
          <p:cNvCxnSpPr>
            <a:cxnSpLocks/>
          </p:cNvCxnSpPr>
          <p:nvPr/>
        </p:nvCxnSpPr>
        <p:spPr bwMode="auto">
          <a:xfrm>
            <a:off x="8697497" y="3910520"/>
            <a:ext cx="0" cy="171212"/>
          </a:xfrm>
          <a:prstGeom prst="straightConnector1">
            <a:avLst/>
          </a:prstGeom>
          <a:noFill/>
          <a:ln w="28575" cap="flat" cmpd="sng" algn="ctr">
            <a:solidFill>
              <a:schemeClr val="bg1"/>
            </a:solidFill>
            <a:prstDash val="solid"/>
            <a:round/>
            <a:headEnd type="none" w="med" len="med"/>
            <a:tailEnd type="triangle"/>
          </a:ln>
          <a:effectLst/>
        </p:spPr>
      </p:cxnSp>
      <p:cxnSp>
        <p:nvCxnSpPr>
          <p:cNvPr id="96" name="Straight Arrow Connector 95">
            <a:extLst>
              <a:ext uri="{FF2B5EF4-FFF2-40B4-BE49-F238E27FC236}">
                <a16:creationId xmlns:a16="http://schemas.microsoft.com/office/drawing/2014/main" id="{03A4D66A-5AA7-9A45-7573-B88B89BEB8A0}"/>
              </a:ext>
            </a:extLst>
          </p:cNvPr>
          <p:cNvCxnSpPr>
            <a:cxnSpLocks/>
          </p:cNvCxnSpPr>
          <p:nvPr/>
        </p:nvCxnSpPr>
        <p:spPr bwMode="auto">
          <a:xfrm>
            <a:off x="7039464" y="4303670"/>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101" name="Straight Arrow Connector 100">
            <a:extLst>
              <a:ext uri="{FF2B5EF4-FFF2-40B4-BE49-F238E27FC236}">
                <a16:creationId xmlns:a16="http://schemas.microsoft.com/office/drawing/2014/main" id="{B8BECC83-2C3D-08E9-9A09-F8544FC5A2F4}"/>
              </a:ext>
            </a:extLst>
          </p:cNvPr>
          <p:cNvCxnSpPr>
            <a:cxnSpLocks/>
          </p:cNvCxnSpPr>
          <p:nvPr/>
        </p:nvCxnSpPr>
        <p:spPr bwMode="auto">
          <a:xfrm>
            <a:off x="9116451" y="4872673"/>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103" name="TextBox 102">
            <a:extLst>
              <a:ext uri="{FF2B5EF4-FFF2-40B4-BE49-F238E27FC236}">
                <a16:creationId xmlns:a16="http://schemas.microsoft.com/office/drawing/2014/main" id="{B1FBBDF3-0A2C-49B3-10F3-0ECAA1FC9320}"/>
              </a:ext>
            </a:extLst>
          </p:cNvPr>
          <p:cNvSpPr txBox="1"/>
          <p:nvPr/>
        </p:nvSpPr>
        <p:spPr>
          <a:xfrm>
            <a:off x="5910605" y="4009078"/>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p>
        </p:txBody>
      </p:sp>
      <p:cxnSp>
        <p:nvCxnSpPr>
          <p:cNvPr id="104" name="Straight Arrow Connector 103">
            <a:extLst>
              <a:ext uri="{FF2B5EF4-FFF2-40B4-BE49-F238E27FC236}">
                <a16:creationId xmlns:a16="http://schemas.microsoft.com/office/drawing/2014/main" id="{40AF01F7-5E1A-71CD-2A12-D12D2F4AD4D9}"/>
              </a:ext>
            </a:extLst>
          </p:cNvPr>
          <p:cNvCxnSpPr>
            <a:cxnSpLocks/>
          </p:cNvCxnSpPr>
          <p:nvPr/>
        </p:nvCxnSpPr>
        <p:spPr bwMode="auto">
          <a:xfrm>
            <a:off x="10071029" y="3919676"/>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105" name="TextBox 104">
            <a:extLst>
              <a:ext uri="{FF2B5EF4-FFF2-40B4-BE49-F238E27FC236}">
                <a16:creationId xmlns:a16="http://schemas.microsoft.com/office/drawing/2014/main" id="{6E93643F-BF4A-3BF2-9C35-4571455E580E}"/>
              </a:ext>
            </a:extLst>
          </p:cNvPr>
          <p:cNvSpPr txBox="1"/>
          <p:nvPr/>
        </p:nvSpPr>
        <p:spPr>
          <a:xfrm>
            <a:off x="9555647" y="4530752"/>
            <a:ext cx="1005972" cy="340519"/>
          </a:xfrm>
          <a:prstGeom prst="roundRect">
            <a:avLst/>
          </a:prstGeom>
          <a:solidFill>
            <a:schemeClr val="accent2"/>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106" name="Straight Arrow Connector 105">
            <a:extLst>
              <a:ext uri="{FF2B5EF4-FFF2-40B4-BE49-F238E27FC236}">
                <a16:creationId xmlns:a16="http://schemas.microsoft.com/office/drawing/2014/main" id="{846043C0-C0E8-58BD-2333-FCDF2E8D37E3}"/>
              </a:ext>
            </a:extLst>
          </p:cNvPr>
          <p:cNvCxnSpPr>
            <a:cxnSpLocks/>
          </p:cNvCxnSpPr>
          <p:nvPr/>
        </p:nvCxnSpPr>
        <p:spPr bwMode="auto">
          <a:xfrm>
            <a:off x="10071033" y="4315567"/>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107" name="TextBox 106">
            <a:extLst>
              <a:ext uri="{FF2B5EF4-FFF2-40B4-BE49-F238E27FC236}">
                <a16:creationId xmlns:a16="http://schemas.microsoft.com/office/drawing/2014/main" id="{D09F8480-517B-F3A0-E0C8-9CB57DEA3597}"/>
              </a:ext>
            </a:extLst>
          </p:cNvPr>
          <p:cNvSpPr txBox="1"/>
          <p:nvPr/>
        </p:nvSpPr>
        <p:spPr>
          <a:xfrm>
            <a:off x="8942174" y="4020975"/>
            <a:ext cx="2269722" cy="340519"/>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p>
        </p:txBody>
      </p:sp>
      <p:sp>
        <p:nvSpPr>
          <p:cNvPr id="108" name="TextBox 107">
            <a:extLst>
              <a:ext uri="{FF2B5EF4-FFF2-40B4-BE49-F238E27FC236}">
                <a16:creationId xmlns:a16="http://schemas.microsoft.com/office/drawing/2014/main" id="{1583D160-89D0-52B9-6F1A-073953014D37}"/>
              </a:ext>
            </a:extLst>
          </p:cNvPr>
          <p:cNvSpPr txBox="1"/>
          <p:nvPr/>
        </p:nvSpPr>
        <p:spPr>
          <a:xfrm>
            <a:off x="6308310" y="4526081"/>
            <a:ext cx="1505099" cy="340519"/>
          </a:xfrm>
          <a:prstGeom prst="roundRect">
            <a:avLst/>
          </a:prstGeom>
          <a:solidFill>
            <a:schemeClr val="accent3"/>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Ven-based tx</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109" name="Straight Arrow Connector 108">
            <a:extLst>
              <a:ext uri="{FF2B5EF4-FFF2-40B4-BE49-F238E27FC236}">
                <a16:creationId xmlns:a16="http://schemas.microsoft.com/office/drawing/2014/main" id="{51AAAFD3-E387-2D75-BBE6-A045BA3A254E}"/>
              </a:ext>
            </a:extLst>
          </p:cNvPr>
          <p:cNvCxnSpPr>
            <a:cxnSpLocks/>
          </p:cNvCxnSpPr>
          <p:nvPr/>
        </p:nvCxnSpPr>
        <p:spPr bwMode="auto">
          <a:xfrm>
            <a:off x="7045233" y="4311856"/>
            <a:ext cx="0" cy="205264"/>
          </a:xfrm>
          <a:prstGeom prst="straightConnector1">
            <a:avLst/>
          </a:prstGeom>
          <a:noFill/>
          <a:ln w="28575" cap="flat" cmpd="sng" algn="ctr">
            <a:solidFill>
              <a:schemeClr val="bg1"/>
            </a:solidFill>
            <a:prstDash val="solid"/>
            <a:round/>
            <a:headEnd type="none" w="med" len="med"/>
            <a:tailEnd type="triangle"/>
          </a:ln>
          <a:effectLst/>
        </p:spPr>
      </p:cxnSp>
      <p:cxnSp>
        <p:nvCxnSpPr>
          <p:cNvPr id="110" name="Straight Arrow Connector 109">
            <a:extLst>
              <a:ext uri="{FF2B5EF4-FFF2-40B4-BE49-F238E27FC236}">
                <a16:creationId xmlns:a16="http://schemas.microsoft.com/office/drawing/2014/main" id="{5147A3FB-3633-4092-757A-B3C90706E38C}"/>
              </a:ext>
            </a:extLst>
          </p:cNvPr>
          <p:cNvCxnSpPr>
            <a:cxnSpLocks/>
          </p:cNvCxnSpPr>
          <p:nvPr/>
        </p:nvCxnSpPr>
        <p:spPr bwMode="auto">
          <a:xfrm>
            <a:off x="7037097" y="4867834"/>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111" name="TextBox 110">
            <a:extLst>
              <a:ext uri="{FF2B5EF4-FFF2-40B4-BE49-F238E27FC236}">
                <a16:creationId xmlns:a16="http://schemas.microsoft.com/office/drawing/2014/main" id="{DBEEDEB6-5B6E-A140-ADE0-4209DBC33540}"/>
              </a:ext>
            </a:extLst>
          </p:cNvPr>
          <p:cNvSpPr txBox="1"/>
          <p:nvPr/>
        </p:nvSpPr>
        <p:spPr>
          <a:xfrm>
            <a:off x="6521715" y="5654908"/>
            <a:ext cx="1005972" cy="340519"/>
          </a:xfrm>
          <a:prstGeom prst="roundRect">
            <a:avLst/>
          </a:prstGeom>
          <a:solidFill>
            <a:schemeClr val="accent2"/>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112" name="Straight Arrow Connector 111">
            <a:extLst>
              <a:ext uri="{FF2B5EF4-FFF2-40B4-BE49-F238E27FC236}">
                <a16:creationId xmlns:a16="http://schemas.microsoft.com/office/drawing/2014/main" id="{C73D242E-A6A0-A10A-20CB-0ECF7DFFFC9B}"/>
              </a:ext>
            </a:extLst>
          </p:cNvPr>
          <p:cNvCxnSpPr>
            <a:cxnSpLocks/>
          </p:cNvCxnSpPr>
          <p:nvPr/>
        </p:nvCxnSpPr>
        <p:spPr bwMode="auto">
          <a:xfrm>
            <a:off x="7037101" y="5430670"/>
            <a:ext cx="0" cy="205264"/>
          </a:xfrm>
          <a:prstGeom prst="straightConnector1">
            <a:avLst/>
          </a:prstGeom>
          <a:noFill/>
          <a:ln w="28575" cap="flat" cmpd="sng" algn="ctr">
            <a:solidFill>
              <a:schemeClr val="bg1"/>
            </a:solidFill>
            <a:prstDash val="solid"/>
            <a:round/>
            <a:headEnd type="none" w="med" len="med"/>
            <a:tailEnd type="triangle"/>
          </a:ln>
          <a:effectLst/>
        </p:spPr>
      </p:cxnSp>
      <p:sp>
        <p:nvSpPr>
          <p:cNvPr id="113" name="TextBox 112">
            <a:extLst>
              <a:ext uri="{FF2B5EF4-FFF2-40B4-BE49-F238E27FC236}">
                <a16:creationId xmlns:a16="http://schemas.microsoft.com/office/drawing/2014/main" id="{7868CAD6-904A-316B-DA15-702A509C60DA}"/>
              </a:ext>
            </a:extLst>
          </p:cNvPr>
          <p:cNvSpPr txBox="1"/>
          <p:nvPr/>
        </p:nvSpPr>
        <p:spPr>
          <a:xfrm>
            <a:off x="5901552" y="4940036"/>
            <a:ext cx="2269722" cy="578882"/>
          </a:xfrm>
          <a:prstGeom prst="roundRect">
            <a:avLst/>
          </a:prstGeom>
          <a:noFill/>
          <a:ln>
            <a:no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b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b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114" name="Straight Arrow Connector 113">
            <a:extLst>
              <a:ext uri="{FF2B5EF4-FFF2-40B4-BE49-F238E27FC236}">
                <a16:creationId xmlns:a16="http://schemas.microsoft.com/office/drawing/2014/main" id="{25456D52-FA66-1540-3527-0C40B87346CD}"/>
              </a:ext>
            </a:extLst>
          </p:cNvPr>
          <p:cNvCxnSpPr>
            <a:cxnSpLocks/>
          </p:cNvCxnSpPr>
          <p:nvPr/>
        </p:nvCxnSpPr>
        <p:spPr bwMode="auto">
          <a:xfrm>
            <a:off x="8345397" y="4871591"/>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117" name="TextBox 116">
            <a:extLst>
              <a:ext uri="{FF2B5EF4-FFF2-40B4-BE49-F238E27FC236}">
                <a16:creationId xmlns:a16="http://schemas.microsoft.com/office/drawing/2014/main" id="{405383C7-6531-53AB-0430-F7533ADAA6C2}"/>
              </a:ext>
            </a:extLst>
          </p:cNvPr>
          <p:cNvSpPr txBox="1"/>
          <p:nvPr/>
        </p:nvSpPr>
        <p:spPr>
          <a:xfrm>
            <a:off x="7755350" y="5076135"/>
            <a:ext cx="1005972" cy="340519"/>
          </a:xfrm>
          <a:prstGeom prst="roundRect">
            <a:avLst/>
          </a:prstGeom>
          <a:solidFill>
            <a:schemeClr val="accent2"/>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119" name="TextBox 118">
            <a:extLst>
              <a:ext uri="{FF2B5EF4-FFF2-40B4-BE49-F238E27FC236}">
                <a16:creationId xmlns:a16="http://schemas.microsoft.com/office/drawing/2014/main" id="{DE5123F5-FC89-861C-8908-066389BFD4E4}"/>
              </a:ext>
            </a:extLst>
          </p:cNvPr>
          <p:cNvSpPr txBox="1"/>
          <p:nvPr/>
        </p:nvSpPr>
        <p:spPr>
          <a:xfrm>
            <a:off x="8832542" y="5076135"/>
            <a:ext cx="1188599" cy="340519"/>
          </a:xfrm>
          <a:prstGeom prst="roundRect">
            <a:avLst/>
          </a:prstGeom>
          <a:solidFill>
            <a:schemeClr val="accent3"/>
          </a:solidFill>
          <a:ln w="6350">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Ven-based tx</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cxnSp>
        <p:nvCxnSpPr>
          <p:cNvPr id="124" name="Straight Arrow Connector 123">
            <a:extLst>
              <a:ext uri="{FF2B5EF4-FFF2-40B4-BE49-F238E27FC236}">
                <a16:creationId xmlns:a16="http://schemas.microsoft.com/office/drawing/2014/main" id="{E3D268BE-E0A1-53A1-C1E8-D9B7E776D405}"/>
              </a:ext>
            </a:extLst>
          </p:cNvPr>
          <p:cNvCxnSpPr>
            <a:cxnSpLocks/>
          </p:cNvCxnSpPr>
          <p:nvPr/>
        </p:nvCxnSpPr>
        <p:spPr bwMode="auto">
          <a:xfrm>
            <a:off x="9426935" y="5407698"/>
            <a:ext cx="0" cy="171212"/>
          </a:xfrm>
          <a:prstGeom prst="straightConnector1">
            <a:avLst/>
          </a:prstGeom>
          <a:noFill/>
          <a:ln w="28575" cap="flat" cmpd="sng" algn="ctr">
            <a:solidFill>
              <a:schemeClr val="bg1"/>
            </a:solidFill>
            <a:prstDash val="solid"/>
            <a:round/>
            <a:headEnd type="none" w="med" len="med"/>
            <a:tailEnd type="triangle"/>
          </a:ln>
          <a:effectLst/>
        </p:spPr>
      </p:cxnSp>
      <p:sp>
        <p:nvSpPr>
          <p:cNvPr id="125" name="TextBox 124">
            <a:extLst>
              <a:ext uri="{FF2B5EF4-FFF2-40B4-BE49-F238E27FC236}">
                <a16:creationId xmlns:a16="http://schemas.microsoft.com/office/drawing/2014/main" id="{1281963E-7A40-0A50-0893-FACC78C31B6E}"/>
              </a:ext>
            </a:extLst>
          </p:cNvPr>
          <p:cNvSpPr txBox="1"/>
          <p:nvPr/>
        </p:nvSpPr>
        <p:spPr>
          <a:xfrm>
            <a:off x="10247095" y="5595639"/>
            <a:ext cx="1005972" cy="340519"/>
          </a:xfrm>
          <a:prstGeom prst="roundRect">
            <a:avLst/>
          </a:prstGeom>
          <a:solidFill>
            <a:schemeClr val="accent2"/>
          </a:solidFill>
          <a:ln w="3175">
            <a:solidFill>
              <a:schemeClr val="bg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Calibri" panose="020F0502020204030204"/>
                <a:ea typeface="+mn-ea"/>
                <a:cs typeface="+mn-cs"/>
              </a:rPr>
              <a:t>ncBTKi</a:t>
            </a:r>
            <a:endParaRPr kumimoji="0" lang="en-US" sz="1400" b="0" i="0" u="none" strike="noStrike" kern="0" cap="none" spc="0" normalizeH="0" baseline="30000" noProof="0">
              <a:ln>
                <a:noFill/>
              </a:ln>
              <a:solidFill>
                <a:srgbClr val="FFFFFF"/>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9BE74EDB-2475-C74D-140B-97B19378D122}"/>
              </a:ext>
            </a:extLst>
          </p:cNvPr>
          <p:cNvSpPr txBox="1"/>
          <p:nvPr/>
        </p:nvSpPr>
        <p:spPr>
          <a:xfrm>
            <a:off x="8291390" y="5479900"/>
            <a:ext cx="1939763" cy="578882"/>
          </a:xfrm>
          <a:prstGeom prst="roundRect">
            <a:avLst/>
          </a:prstGeom>
          <a:noFill/>
          <a:ln w="6350">
            <a:solidFill>
              <a:schemeClr val="tx1"/>
            </a:solidFill>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Progression/</a:t>
            </a:r>
            <a:b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br>
            <a:r>
              <a:rPr kumimoji="0" lang="en-US" sz="1400" b="0" i="0" u="none" strike="noStrike" kern="0" cap="none" spc="0" normalizeH="0" baseline="0" noProof="0">
                <a:ln>
                  <a:noFill/>
                </a:ln>
                <a:solidFill>
                  <a:srgbClr val="000000"/>
                </a:solidFill>
                <a:effectLst/>
                <a:uLnTx/>
                <a:uFillTx/>
                <a:latin typeface="Calibri" panose="020F0502020204030204"/>
                <a:ea typeface="+mn-ea"/>
                <a:cs typeface="+mn-cs"/>
              </a:rPr>
              <a:t>intolerance</a:t>
            </a:r>
          </a:p>
        </p:txBody>
      </p:sp>
      <p:cxnSp>
        <p:nvCxnSpPr>
          <p:cNvPr id="129" name="Straight Arrow Connector 128">
            <a:extLst>
              <a:ext uri="{FF2B5EF4-FFF2-40B4-BE49-F238E27FC236}">
                <a16:creationId xmlns:a16="http://schemas.microsoft.com/office/drawing/2014/main" id="{01C94AE7-FA9A-64EE-2EA1-86CDE1CF28FA}"/>
              </a:ext>
            </a:extLst>
          </p:cNvPr>
          <p:cNvCxnSpPr/>
          <p:nvPr/>
        </p:nvCxnSpPr>
        <p:spPr bwMode="auto">
          <a:xfrm>
            <a:off x="9857237" y="5765898"/>
            <a:ext cx="313629" cy="0"/>
          </a:xfrm>
          <a:prstGeom prst="straightConnector1">
            <a:avLst/>
          </a:prstGeom>
          <a:noFill/>
          <a:ln w="28575" cap="flat" cmpd="sng" algn="ctr">
            <a:solidFill>
              <a:schemeClr val="bg1"/>
            </a:solidFill>
            <a:prstDash val="solid"/>
            <a:round/>
            <a:headEnd type="none" w="med" len="med"/>
            <a:tailEnd type="triangle"/>
          </a:ln>
          <a:effectLst/>
        </p:spPr>
      </p:cxnSp>
      <p:sp>
        <p:nvSpPr>
          <p:cNvPr id="130" name="Text Box 11">
            <a:extLst>
              <a:ext uri="{FF2B5EF4-FFF2-40B4-BE49-F238E27FC236}">
                <a16:creationId xmlns:a16="http://schemas.microsoft.com/office/drawing/2014/main" id="{CAB27C91-566A-8919-AA98-E6BE8148AC7B}"/>
              </a:ext>
            </a:extLst>
          </p:cNvPr>
          <p:cNvSpPr txBox="1">
            <a:spLocks noChangeArrowheads="1"/>
          </p:cNvSpPr>
          <p:nvPr/>
        </p:nvSpPr>
        <p:spPr bwMode="auto">
          <a:xfrm>
            <a:off x="414339" y="636760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200" b="0" i="0" u="none" strike="noStrike" kern="0" cap="none" spc="0" normalizeH="0" baseline="0" noProof="0" dirty="0">
                <a:ln>
                  <a:noFill/>
                </a:ln>
                <a:solidFill>
                  <a:srgbClr val="455560"/>
                </a:solidFill>
                <a:effectLst/>
                <a:uLnTx/>
                <a:uFillTx/>
                <a:latin typeface="Calibri"/>
                <a:ea typeface="Calibri"/>
                <a:cs typeface="Calibri"/>
              </a:rPr>
              <a:t>NCCN clinical practice guidelines: CLL/SLL. v.2.2025. </a:t>
            </a:r>
            <a:r>
              <a:rPr kumimoji="0" lang="en-US" sz="1200" b="0" i="0" u="none" strike="noStrike" kern="0" cap="none" spc="0" normalizeH="0" baseline="0" noProof="0" dirty="0" err="1">
                <a:ln>
                  <a:noFill/>
                </a:ln>
                <a:solidFill>
                  <a:srgbClr val="455560"/>
                </a:solidFill>
                <a:effectLst/>
                <a:uLnTx/>
                <a:uFillTx/>
                <a:latin typeface="Calibri"/>
                <a:ea typeface="Calibri"/>
                <a:cs typeface="Calibri"/>
              </a:rPr>
              <a:t>nccn.org</a:t>
            </a:r>
            <a:r>
              <a:rPr kumimoji="0" lang="en-US" sz="1200" b="0" i="0" u="none" strike="noStrike" kern="0" cap="none" spc="0" normalizeH="0" baseline="0" noProof="0" dirty="0">
                <a:ln>
                  <a:noFill/>
                </a:ln>
                <a:solidFill>
                  <a:srgbClr val="455560"/>
                </a:solidFill>
                <a:effectLst/>
                <a:uLnTx/>
                <a:uFillTx/>
                <a:latin typeface="Calibri"/>
                <a:ea typeface="Calibri"/>
                <a:cs typeface="Calibri"/>
              </a:rPr>
              <a:t>.</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itchFamily="34" charset="-128"/>
              <a:cs typeface="Arial" panose="020B0604020202020204" pitchFamily="34" charset="0"/>
            </a:endParaRPr>
          </a:p>
        </p:txBody>
      </p:sp>
      <p:cxnSp>
        <p:nvCxnSpPr>
          <p:cNvPr id="134" name="Straight Connector 133">
            <a:extLst>
              <a:ext uri="{FF2B5EF4-FFF2-40B4-BE49-F238E27FC236}">
                <a16:creationId xmlns:a16="http://schemas.microsoft.com/office/drawing/2014/main" id="{67375FB0-FBC6-E08C-AF02-F572A402C976}"/>
              </a:ext>
            </a:extLst>
          </p:cNvPr>
          <p:cNvCxnSpPr/>
          <p:nvPr/>
        </p:nvCxnSpPr>
        <p:spPr bwMode="auto">
          <a:xfrm>
            <a:off x="8345397" y="4871271"/>
            <a:ext cx="771054"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DC3EFC3C-AAB3-D111-5D17-982C41983C01}"/>
              </a:ext>
            </a:extLst>
          </p:cNvPr>
          <p:cNvCxnSpPr/>
          <p:nvPr/>
        </p:nvCxnSpPr>
        <p:spPr bwMode="auto">
          <a:xfrm>
            <a:off x="8701101" y="4310630"/>
            <a:ext cx="0" cy="567201"/>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122078735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E7B67EB9-6197-D8DD-90D1-C14E1720A9D8}"/>
              </a:ext>
            </a:extLst>
          </p:cNvPr>
          <p:cNvSpPr>
            <a:spLocks noGrp="1"/>
          </p:cNvSpPr>
          <p:nvPr>
            <p:ph type="title"/>
          </p:nvPr>
        </p:nvSpPr>
        <p:spPr>
          <a:xfrm>
            <a:off x="609759" y="238127"/>
            <a:ext cx="10872445" cy="1103313"/>
          </a:xfrm>
        </p:spPr>
        <p:txBody>
          <a:bodyPr/>
          <a:lstStyle/>
          <a:p>
            <a:r>
              <a:rPr lang="en-US" dirty="0"/>
              <a:t>AE Decision Support Tool for CLL</a:t>
            </a:r>
          </a:p>
        </p:txBody>
      </p:sp>
      <p:sp>
        <p:nvSpPr>
          <p:cNvPr id="14" name="TextBox 13">
            <a:extLst>
              <a:ext uri="{FF2B5EF4-FFF2-40B4-BE49-F238E27FC236}">
                <a16:creationId xmlns:a16="http://schemas.microsoft.com/office/drawing/2014/main" id="{1C00837D-74AB-0C13-C01D-6DC70CC249FD}"/>
              </a:ext>
            </a:extLst>
          </p:cNvPr>
          <p:cNvSpPr txBox="1"/>
          <p:nvPr/>
        </p:nvSpPr>
        <p:spPr bwMode="auto">
          <a:xfrm>
            <a:off x="6862220" y="1290080"/>
            <a:ext cx="3663485" cy="369332"/>
          </a:xfrm>
          <a:prstGeom prst="rect">
            <a:avLst/>
          </a:prstGeom>
          <a:solidFill>
            <a:schemeClr val="tx1"/>
          </a:solidFill>
          <a:ln w="28575" algn="ctr">
            <a:solidFill>
              <a:schemeClr val="accent3"/>
            </a:solidFill>
            <a:miter lim="800000"/>
            <a:headEnd/>
            <a:tailEnd/>
          </a:ln>
        </p:spPr>
        <p:txBody>
          <a:bodyPr wrap="square" rtlCol="0">
            <a:spAutoFit/>
          </a:bodyPr>
          <a:lstStyle/>
          <a:p>
            <a:pPr algn="ctr">
              <a:lnSpc>
                <a:spcPct val="100000"/>
              </a:lnSpc>
              <a:spcBef>
                <a:spcPct val="50000"/>
              </a:spcBef>
              <a:spcAft>
                <a:spcPct val="0"/>
              </a:spcAft>
              <a:buClrTx/>
              <a:buFontTx/>
              <a:buNone/>
            </a:pPr>
            <a:r>
              <a:rPr lang="en-US" b="0">
                <a:solidFill>
                  <a:schemeClr val="bg1"/>
                </a:solidFill>
                <a:latin typeface="Calibri" panose="020F0502020204030204" pitchFamily="34" charset="0"/>
              </a:rPr>
              <a:t>Recommendations from 5 experts</a:t>
            </a:r>
          </a:p>
        </p:txBody>
      </p:sp>
      <p:pic>
        <p:nvPicPr>
          <p:cNvPr id="3" name="Picture 2" descr="A screenshot of a medical application&#10;&#10;Description automatically generated">
            <a:extLst>
              <a:ext uri="{FF2B5EF4-FFF2-40B4-BE49-F238E27FC236}">
                <a16:creationId xmlns:a16="http://schemas.microsoft.com/office/drawing/2014/main" id="{5AD63D2C-3589-4794-499D-3133FCCD72D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1238" y="1694991"/>
            <a:ext cx="4628045" cy="3120128"/>
          </a:xfrm>
          <a:prstGeom prst="rect">
            <a:avLst/>
          </a:prstGeom>
        </p:spPr>
      </p:pic>
      <p:sp>
        <p:nvSpPr>
          <p:cNvPr id="7" name="TextBox 6">
            <a:extLst>
              <a:ext uri="{FF2B5EF4-FFF2-40B4-BE49-F238E27FC236}">
                <a16:creationId xmlns:a16="http://schemas.microsoft.com/office/drawing/2014/main" id="{8CF2D486-98BD-FBEF-B58C-230559A2024B}"/>
              </a:ext>
            </a:extLst>
          </p:cNvPr>
          <p:cNvSpPr txBox="1"/>
          <p:nvPr/>
        </p:nvSpPr>
        <p:spPr bwMode="auto">
          <a:xfrm>
            <a:off x="717550" y="1290080"/>
            <a:ext cx="4106351" cy="369332"/>
          </a:xfrm>
          <a:prstGeom prst="rect">
            <a:avLst/>
          </a:prstGeom>
          <a:solidFill>
            <a:schemeClr val="tx1"/>
          </a:solidFill>
          <a:ln w="28575" algn="ctr">
            <a:solidFill>
              <a:schemeClr val="accent3"/>
            </a:solidFill>
            <a:miter lim="800000"/>
            <a:headEnd/>
            <a:tailEnd/>
          </a:ln>
        </p:spPr>
        <p:txBody>
          <a:bodyPr wrap="square" rtlCol="0">
            <a:spAutoFit/>
          </a:bodyPr>
          <a:lstStyle/>
          <a:p>
            <a:pPr algn="ctr">
              <a:lnSpc>
                <a:spcPct val="100000"/>
              </a:lnSpc>
              <a:spcBef>
                <a:spcPct val="50000"/>
              </a:spcBef>
              <a:spcAft>
                <a:spcPct val="0"/>
              </a:spcAft>
              <a:buClrTx/>
              <a:buFontTx/>
              <a:buNone/>
            </a:pPr>
            <a:r>
              <a:rPr lang="en-US" b="0">
                <a:solidFill>
                  <a:schemeClr val="bg1"/>
                </a:solidFill>
                <a:latin typeface="Calibri" panose="020F0502020204030204" pitchFamily="34" charset="0"/>
              </a:rPr>
              <a:t>HCP enters patient AEs/characteristics</a:t>
            </a:r>
          </a:p>
        </p:txBody>
      </p:sp>
      <p:pic>
        <p:nvPicPr>
          <p:cNvPr id="17" name="Picture 16" descr="A screenshot of a medical information&#10;&#10;Description automatically generated">
            <a:extLst>
              <a:ext uri="{FF2B5EF4-FFF2-40B4-BE49-F238E27FC236}">
                <a16:creationId xmlns:a16="http://schemas.microsoft.com/office/drawing/2014/main" id="{29F3F783-7150-9743-A293-BC97411BFEC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94244" y="1789070"/>
            <a:ext cx="4978656" cy="4496031"/>
          </a:xfrm>
          <a:prstGeom prst="rect">
            <a:avLst/>
          </a:prstGeom>
        </p:spPr>
      </p:pic>
      <p:sp>
        <p:nvSpPr>
          <p:cNvPr id="2" name="TextBox 1">
            <a:extLst>
              <a:ext uri="{FF2B5EF4-FFF2-40B4-BE49-F238E27FC236}">
                <a16:creationId xmlns:a16="http://schemas.microsoft.com/office/drawing/2014/main" id="{DCA307D0-5FA9-17FD-3FCF-256E96294823}"/>
              </a:ext>
            </a:extLst>
          </p:cNvPr>
          <p:cNvSpPr txBox="1"/>
          <p:nvPr/>
        </p:nvSpPr>
        <p:spPr bwMode="auto">
          <a:xfrm>
            <a:off x="2436166" y="4754106"/>
            <a:ext cx="4106351"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20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Tool available at: </a:t>
            </a:r>
            <a:br>
              <a:rPr lang="en-US" sz="20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br>
            <a:r>
              <a:rPr lang="en-US" sz="2000" b="1" i="0" u="sng" dirty="0">
                <a:solidFill>
                  <a:schemeClr val="accent3"/>
                </a:solidFill>
                <a:effectLst/>
                <a:latin typeface="Calibri" panose="020F0502020204030204" pitchFamily="34" charset="0"/>
                <a:ea typeface="Calibri" panose="020F0502020204030204" pitchFamily="34" charset="0"/>
                <a:cs typeface="Calibri" panose="020F0502020204030204" pitchFamily="34" charset="0"/>
              </a:rPr>
              <a:t>https://</a:t>
            </a:r>
            <a:r>
              <a:rPr lang="en-US" sz="2000" b="1" i="0" u="sng" dirty="0" err="1">
                <a:solidFill>
                  <a:schemeClr val="accent3"/>
                </a:solidFill>
                <a:effectLst/>
                <a:latin typeface="Calibri" panose="020F0502020204030204" pitchFamily="34" charset="0"/>
                <a:ea typeface="Calibri" panose="020F0502020204030204" pitchFamily="34" charset="0"/>
                <a:cs typeface="Calibri" panose="020F0502020204030204" pitchFamily="34" charset="0"/>
              </a:rPr>
              <a:t>clinicaloptions.com</a:t>
            </a:r>
            <a:r>
              <a:rPr lang="en-US" sz="2000" b="1" i="0" u="sng" dirty="0">
                <a:solidFill>
                  <a:schemeClr val="accent3"/>
                </a:solidFill>
                <a:effectLst/>
                <a:latin typeface="Calibri" panose="020F0502020204030204" pitchFamily="34" charset="0"/>
                <a:ea typeface="Calibri" panose="020F0502020204030204" pitchFamily="34" charset="0"/>
                <a:cs typeface="Calibri" panose="020F0502020204030204" pitchFamily="34" charset="0"/>
              </a:rPr>
              <a:t>/activities/oncology/</a:t>
            </a:r>
            <a:r>
              <a:rPr lang="en-US" sz="2000" b="1" i="0" u="sng" dirty="0" err="1">
                <a:solidFill>
                  <a:schemeClr val="accent3"/>
                </a:solidFill>
                <a:effectLst/>
                <a:latin typeface="Calibri" panose="020F0502020204030204" pitchFamily="34" charset="0"/>
                <a:ea typeface="Calibri" panose="020F0502020204030204" pitchFamily="34" charset="0"/>
                <a:cs typeface="Calibri" panose="020F0502020204030204" pitchFamily="34" charset="0"/>
              </a:rPr>
              <a:t>idst</a:t>
            </a:r>
            <a:r>
              <a:rPr lang="en-US" sz="2000" b="1" i="0" u="sng" dirty="0">
                <a:solidFill>
                  <a:schemeClr val="accent3"/>
                </a:solidFill>
                <a:effectLst/>
                <a:latin typeface="Calibri" panose="020F0502020204030204" pitchFamily="34" charset="0"/>
                <a:ea typeface="Calibri" panose="020F0502020204030204" pitchFamily="34" charset="0"/>
                <a:cs typeface="Calibri" panose="020F0502020204030204" pitchFamily="34" charset="0"/>
              </a:rPr>
              <a:t>-for-</a:t>
            </a:r>
            <a:r>
              <a:rPr lang="en-US" sz="2000" b="1" i="0" u="sng" dirty="0" err="1">
                <a:solidFill>
                  <a:schemeClr val="accent3"/>
                </a:solidFill>
                <a:effectLst/>
                <a:latin typeface="Calibri" panose="020F0502020204030204" pitchFamily="34" charset="0"/>
                <a:ea typeface="Calibri" panose="020F0502020204030204" pitchFamily="34" charset="0"/>
                <a:cs typeface="Calibri" panose="020F0502020204030204" pitchFamily="34" charset="0"/>
              </a:rPr>
              <a:t>btki</a:t>
            </a:r>
            <a:r>
              <a:rPr lang="en-US" sz="2000" b="1" i="0" u="sng" dirty="0">
                <a:solidFill>
                  <a:schemeClr val="accent3"/>
                </a:solidFill>
                <a:effectLst/>
                <a:latin typeface="Calibri" panose="020F0502020204030204" pitchFamily="34" charset="0"/>
                <a:ea typeface="Calibri" panose="020F0502020204030204" pitchFamily="34" charset="0"/>
                <a:cs typeface="Calibri" panose="020F0502020204030204" pitchFamily="34" charset="0"/>
              </a:rPr>
              <a:t>-</a:t>
            </a:r>
            <a:r>
              <a:rPr lang="en-US" sz="2000" b="1" i="0" u="sng" dirty="0" err="1">
                <a:solidFill>
                  <a:schemeClr val="accent3"/>
                </a:solidFill>
                <a:effectLst/>
                <a:latin typeface="Calibri" panose="020F0502020204030204" pitchFamily="34" charset="0"/>
                <a:ea typeface="Calibri" panose="020F0502020204030204" pitchFamily="34" charset="0"/>
                <a:cs typeface="Calibri" panose="020F0502020204030204" pitchFamily="34" charset="0"/>
              </a:rPr>
              <a:t>aes</a:t>
            </a:r>
            <a:r>
              <a:rPr lang="en-US" sz="2000" b="1" i="0" u="sng" dirty="0">
                <a:solidFill>
                  <a:schemeClr val="accent3"/>
                </a:solidFill>
                <a:effectLst/>
                <a:latin typeface="Calibri" panose="020F0502020204030204" pitchFamily="34" charset="0"/>
                <a:ea typeface="Calibri" panose="020F0502020204030204" pitchFamily="34" charset="0"/>
                <a:cs typeface="Calibri" panose="020F0502020204030204" pitchFamily="34" charset="0"/>
              </a:rPr>
              <a:t>/30386-54889/content</a:t>
            </a:r>
            <a:endParaRPr lang="en-US" sz="2000" b="1" i="0" dirty="0">
              <a:solidFill>
                <a:schemeClr val="accent3"/>
              </a:solidFill>
              <a:effectLst/>
              <a:latin typeface="Calibri" panose="020F0502020204030204" pitchFamily="34" charset="0"/>
              <a:ea typeface="Calibri" panose="020F0502020204030204" pitchFamily="34" charset="0"/>
              <a:cs typeface="Calibri" panose="020F0502020204030204" pitchFamily="34" charset="0"/>
            </a:endParaRPr>
          </a:p>
          <a:p>
            <a:pPr>
              <a:spcBef>
                <a:spcPts val="0"/>
              </a:spcBef>
            </a:pPr>
            <a:r>
              <a:rPr lang="en-US" sz="2000" b="1" dirty="0">
                <a:solidFill>
                  <a:schemeClr val="accent3"/>
                </a:solidFill>
                <a:latin typeface="+mn-lt"/>
              </a:rPr>
              <a:t>Released: </a:t>
            </a:r>
            <a:r>
              <a:rPr lang="en-US" sz="2000" b="0" dirty="0">
                <a:solidFill>
                  <a:schemeClr val="accent3"/>
                </a:solidFill>
                <a:latin typeface="+mn-lt"/>
              </a:rPr>
              <a:t>January 07, 2025</a:t>
            </a:r>
          </a:p>
        </p:txBody>
      </p:sp>
      <p:pic>
        <p:nvPicPr>
          <p:cNvPr id="6" name="Picture 5" descr="A qr code on a white background&#10;&#10;AI-generated content may be incorrect.">
            <a:extLst>
              <a:ext uri="{FF2B5EF4-FFF2-40B4-BE49-F238E27FC236}">
                <a16:creationId xmlns:a16="http://schemas.microsoft.com/office/drawing/2014/main" id="{610C9919-083A-4D6D-5B90-E6606A2729A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96610" y="4864659"/>
            <a:ext cx="1718616" cy="1718616"/>
          </a:xfrm>
          <a:prstGeom prst="rect">
            <a:avLst/>
          </a:prstGeom>
        </p:spPr>
      </p:pic>
    </p:spTree>
    <p:extLst>
      <p:ext uri="{BB962C8B-B14F-4D97-AF65-F5344CB8AC3E}">
        <p14:creationId xmlns:p14="http://schemas.microsoft.com/office/powerpoint/2010/main" val="5397282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atin typeface="Calibri"/>
                <a:ea typeface="Calibri"/>
                <a:cs typeface="Calibri"/>
              </a:rPr>
              <a:t>Managing Bruising and Hemorrhage</a:t>
            </a:r>
          </a:p>
        </p:txBody>
      </p:sp>
      <p:sp>
        <p:nvSpPr>
          <p:cNvPr id="6" name="Text Box 11">
            <a:extLst>
              <a:ext uri="{FF2B5EF4-FFF2-40B4-BE49-F238E27FC236}">
                <a16:creationId xmlns:a16="http://schemas.microsoft.com/office/drawing/2014/main" id="{22E5267D-21DA-4863-A477-E23290FFFDA5}"/>
              </a:ext>
            </a:extLst>
          </p:cNvPr>
          <p:cNvSpPr txBox="1">
            <a:spLocks noChangeArrowheads="1"/>
          </p:cNvSpPr>
          <p:nvPr/>
        </p:nvSpPr>
        <p:spPr bwMode="auto">
          <a:xfrm>
            <a:off x="421244" y="6366120"/>
            <a:ext cx="66399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91440" tIns="45720" rIns="91440" bIns="45720"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da-DK" altLang="en-US" sz="1200" b="0" dirty="0">
                <a:solidFill>
                  <a:schemeClr val="bg2"/>
                </a:solidFill>
                <a:latin typeface="Calibri"/>
                <a:ea typeface="Calibri"/>
                <a:cs typeface="Calibri"/>
              </a:rPr>
              <a:t>Acalabrutinib PI. Ibrutinib PI. Pirtobrutinib PI. Zanubrutinib PI. </a:t>
            </a:r>
            <a:r>
              <a:rPr lang="da-DK" sz="1200" b="0" dirty="0">
                <a:solidFill>
                  <a:schemeClr val="bg2"/>
                </a:solidFill>
                <a:latin typeface="Calibri"/>
                <a:ea typeface="Calibri"/>
                <a:cs typeface="Calibri"/>
              </a:rPr>
              <a:t>O'Brien. Front Oncol. 2021;11:720704.</a:t>
            </a:r>
            <a:endParaRPr lang="en-US" dirty="0">
              <a:solidFill>
                <a:schemeClr val="bg2"/>
              </a:solidFill>
            </a:endParaRPr>
          </a:p>
        </p:txBody>
      </p:sp>
      <p:graphicFrame>
        <p:nvGraphicFramePr>
          <p:cNvPr id="21" name="Table 22">
            <a:extLst>
              <a:ext uri="{FF2B5EF4-FFF2-40B4-BE49-F238E27FC236}">
                <a16:creationId xmlns:a16="http://schemas.microsoft.com/office/drawing/2014/main" id="{E40C9CE1-194A-8D41-9CB7-6DC7A4D8F4C4}"/>
              </a:ext>
            </a:extLst>
          </p:cNvPr>
          <p:cNvGraphicFramePr>
            <a:graphicFrameLocks noGrp="1"/>
          </p:cNvGraphicFramePr>
          <p:nvPr>
            <p:extLst>
              <p:ext uri="{D42A27DB-BD31-4B8C-83A1-F6EECF244321}">
                <p14:modId xmlns:p14="http://schemas.microsoft.com/office/powerpoint/2010/main" val="1669031847"/>
              </p:ext>
            </p:extLst>
          </p:nvPr>
        </p:nvGraphicFramePr>
        <p:xfrm>
          <a:off x="495300" y="1353527"/>
          <a:ext cx="11279188" cy="4815840"/>
        </p:xfrm>
        <a:graphic>
          <a:graphicData uri="http://schemas.openxmlformats.org/drawingml/2006/table">
            <a:tbl>
              <a:tblPr firstRow="1" bandRow="1">
                <a:effectLst/>
                <a:tableStyleId>{5C22544A-7EE6-4342-B048-85BDC9FD1C3A}</a:tableStyleId>
              </a:tblPr>
              <a:tblGrid>
                <a:gridCol w="2819797">
                  <a:extLst>
                    <a:ext uri="{9D8B030D-6E8A-4147-A177-3AD203B41FA5}">
                      <a16:colId xmlns:a16="http://schemas.microsoft.com/office/drawing/2014/main" val="682968620"/>
                    </a:ext>
                  </a:extLst>
                </a:gridCol>
                <a:gridCol w="2819797">
                  <a:extLst>
                    <a:ext uri="{9D8B030D-6E8A-4147-A177-3AD203B41FA5}">
                      <a16:colId xmlns:a16="http://schemas.microsoft.com/office/drawing/2014/main" val="4231102365"/>
                    </a:ext>
                  </a:extLst>
                </a:gridCol>
                <a:gridCol w="2819797">
                  <a:extLst>
                    <a:ext uri="{9D8B030D-6E8A-4147-A177-3AD203B41FA5}">
                      <a16:colId xmlns:a16="http://schemas.microsoft.com/office/drawing/2014/main" val="3702141965"/>
                    </a:ext>
                  </a:extLst>
                </a:gridCol>
                <a:gridCol w="2819797">
                  <a:extLst>
                    <a:ext uri="{9D8B030D-6E8A-4147-A177-3AD203B41FA5}">
                      <a16:colId xmlns:a16="http://schemas.microsoft.com/office/drawing/2014/main" val="3985464899"/>
                    </a:ext>
                  </a:extLst>
                </a:gridCol>
              </a:tblGrid>
              <a:tr h="271604">
                <a:tc>
                  <a:txBody>
                    <a:bodyPr/>
                    <a:lstStyle/>
                    <a:p>
                      <a:pPr algn="ctr"/>
                      <a:r>
                        <a:rPr lang="en-US" sz="1800">
                          <a:latin typeface="Calibri"/>
                          <a:cs typeface="Calibri"/>
                        </a:rPr>
                        <a:t>Ibrutinib</a:t>
                      </a:r>
                      <a:endParaRPr lang="en-US" sz="1800" baseline="30000">
                        <a:latin typeface="Calibri"/>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15873"/>
                    </a:solidFill>
                  </a:tcPr>
                </a:tc>
                <a:tc>
                  <a:txBody>
                    <a:bodyPr/>
                    <a:lstStyle/>
                    <a:p>
                      <a:pPr algn="ctr"/>
                      <a:r>
                        <a:rPr lang="en-US" sz="1800">
                          <a:latin typeface="Calibri"/>
                          <a:cs typeface="Calibri"/>
                        </a:rPr>
                        <a:t>Acalabrutinib</a:t>
                      </a:r>
                      <a:endParaRPr lang="en-US" sz="1800" baseline="30000">
                        <a:latin typeface="Calibri"/>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a:latin typeface="Calibri"/>
                          <a:cs typeface="Calibri"/>
                        </a:rPr>
                        <a:t>Zanubrutinib</a:t>
                      </a:r>
                      <a:endParaRPr lang="en-US" sz="1800" baseline="30000">
                        <a:latin typeface="Calibri"/>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r>
                        <a:rPr lang="en-US" sz="1800">
                          <a:latin typeface="Calibri"/>
                          <a:cs typeface="Calibri"/>
                        </a:rPr>
                        <a:t>Pirtobrutinib</a:t>
                      </a:r>
                      <a:endParaRPr lang="en-US" sz="1800" baseline="30000">
                        <a:latin typeface="Calibri"/>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472005260"/>
                  </a:ext>
                </a:extLst>
              </a:tr>
              <a:tr h="1154318">
                <a:tc>
                  <a:txBody>
                    <a:bodyPr/>
                    <a:lstStyle/>
                    <a:p>
                      <a:pPr marL="285750" indent="-285750">
                        <a:buFont typeface="Wingdings" panose="05000000000000000000" pitchFamily="2" charset="2"/>
                        <a:buChar char="§"/>
                      </a:pPr>
                      <a:r>
                        <a:rPr lang="en-US" sz="1600" b="0">
                          <a:solidFill>
                            <a:schemeClr val="bg1"/>
                          </a:solidFill>
                          <a:latin typeface="Calibri"/>
                          <a:cs typeface="Calibri"/>
                        </a:rPr>
                        <a:t>Bruising and subcutaneous bleeding with minor trauma: &lt;50%</a:t>
                      </a:r>
                    </a:p>
                    <a:p>
                      <a:pPr marL="285750" indent="-285750">
                        <a:buFont typeface="Wingdings" panose="05000000000000000000" pitchFamily="2" charset="2"/>
                        <a:buChar char="§"/>
                      </a:pPr>
                      <a:r>
                        <a:rPr lang="en-US" sz="1600" b="0">
                          <a:solidFill>
                            <a:schemeClr val="bg1"/>
                          </a:solidFill>
                          <a:latin typeface="Calibri"/>
                          <a:cs typeface="Calibri"/>
                        </a:rPr>
                        <a:t>Grade ≥3 hemorrhage: &lt;6%</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285750" indent="-285750">
                        <a:buFont typeface="Wingdings" panose="05000000000000000000" pitchFamily="2" charset="2"/>
                        <a:buChar char="§"/>
                      </a:pPr>
                      <a:r>
                        <a:rPr lang="en-US" sz="1600" b="0">
                          <a:solidFill>
                            <a:schemeClr val="bg1"/>
                          </a:solidFill>
                          <a:latin typeface="Calibri"/>
                          <a:cs typeface="Calibri"/>
                        </a:rPr>
                        <a:t>Bleeding events including bruising and petechiae of any grade: ~40% </a:t>
                      </a:r>
                    </a:p>
                    <a:p>
                      <a:pPr marL="285750" lvl="0" indent="-285750">
                        <a:buFont typeface="Wingdings" panose="05000000000000000000" pitchFamily="2" charset="2"/>
                        <a:buChar char="§"/>
                      </a:pPr>
                      <a:r>
                        <a:rPr lang="en-US" sz="1600" b="0">
                          <a:solidFill>
                            <a:schemeClr val="bg1"/>
                          </a:solidFill>
                          <a:latin typeface="Calibri"/>
                          <a:cs typeface="Calibri"/>
                        </a:rPr>
                        <a:t>Grade ≥3 hemorrhage: &lt;3%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285750" indent="-285750">
                        <a:buFont typeface="Wingdings" panose="05000000000000000000" pitchFamily="2" charset="2"/>
                        <a:buChar char="§"/>
                      </a:pPr>
                      <a:r>
                        <a:rPr lang="en-US" sz="1600" b="0" i="0" u="none" strike="noStrike" noProof="0">
                          <a:solidFill>
                            <a:schemeClr val="bg1"/>
                          </a:solidFill>
                          <a:latin typeface="Calibri"/>
                        </a:rPr>
                        <a:t>Bleeding events excluding purpura</a:t>
                      </a:r>
                      <a:r>
                        <a:rPr lang="en-US" sz="1600" b="0">
                          <a:solidFill>
                            <a:schemeClr val="bg1"/>
                          </a:solidFill>
                          <a:latin typeface="Calibri"/>
                          <a:cs typeface="Calibri"/>
                        </a:rPr>
                        <a:t> and petechiae of any grade: 32% </a:t>
                      </a:r>
                    </a:p>
                    <a:p>
                      <a:pPr marL="285750" lvl="0" indent="-285750">
                        <a:buFont typeface="Wingdings" panose="05000000000000000000" pitchFamily="2" charset="2"/>
                        <a:buChar char="§"/>
                      </a:pPr>
                      <a:r>
                        <a:rPr lang="en-US" sz="1600" b="0">
                          <a:solidFill>
                            <a:schemeClr val="bg1"/>
                          </a:solidFill>
                          <a:latin typeface="Calibri"/>
                          <a:cs typeface="Calibri"/>
                        </a:rPr>
                        <a:t>Grade ≥3 hemorrhage: &lt;4%</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285750" indent="-285750">
                        <a:buFont typeface="Wingdings" panose="05000000000000000000" pitchFamily="2" charset="2"/>
                        <a:buChar char="§"/>
                      </a:pPr>
                      <a:r>
                        <a:rPr lang="en-US" sz="1600" b="0">
                          <a:solidFill>
                            <a:schemeClr val="bg1"/>
                          </a:solidFill>
                          <a:latin typeface="Calibri"/>
                          <a:cs typeface="Calibri"/>
                        </a:rPr>
                        <a:t>Grade ≥3 hemorrhage:</a:t>
                      </a:r>
                      <a:r>
                        <a:rPr lang="en-US" sz="1600" b="0" kern="1200">
                          <a:solidFill>
                            <a:schemeClr val="bg1"/>
                          </a:solidFill>
                          <a:latin typeface="Calibri"/>
                          <a:ea typeface="+mn-ea"/>
                          <a:cs typeface="Calibri"/>
                        </a:rPr>
                        <a:t> 2.7%</a:t>
                      </a:r>
                      <a:endParaRPr lang="en-US" sz="1600"/>
                    </a:p>
                    <a:p>
                      <a:pPr marL="285750" lvl="0" indent="-285750">
                        <a:buFont typeface="Wingdings" panose="05000000000000000000" pitchFamily="2" charset="2"/>
                        <a:buChar char="§"/>
                      </a:pPr>
                      <a:r>
                        <a:rPr lang="en-US" sz="1600" b="0">
                          <a:solidFill>
                            <a:schemeClr val="bg1"/>
                          </a:solidFill>
                          <a:latin typeface="Calibri"/>
                          <a:cs typeface="Calibri"/>
                        </a:rPr>
                        <a:t>Grade 5 hemorrhage: </a:t>
                      </a:r>
                      <a:r>
                        <a:rPr lang="en-US" sz="1600" b="0" kern="1200">
                          <a:solidFill>
                            <a:schemeClr val="bg1"/>
                          </a:solidFill>
                          <a:latin typeface="Calibri"/>
                          <a:ea typeface="+mn-ea"/>
                          <a:cs typeface="Calibri"/>
                        </a:rPr>
                        <a:t>0.3% </a:t>
                      </a:r>
                      <a:endParaRPr lang="en-US" sz="1600" b="0">
                        <a:solidFill>
                          <a:schemeClr val="bg1"/>
                        </a:solidFill>
                      </a:endParaRPr>
                    </a:p>
                    <a:p>
                      <a:pPr marL="285750" indent="-285750">
                        <a:buFont typeface="Wingdings" panose="05000000000000000000" pitchFamily="2" charset="2"/>
                        <a:buChar char="§"/>
                      </a:pPr>
                      <a:r>
                        <a:rPr lang="en-US" sz="1600" b="0" kern="1200">
                          <a:solidFill>
                            <a:schemeClr val="bg1"/>
                          </a:solidFill>
                          <a:latin typeface="Calibri"/>
                          <a:ea typeface="+mn-ea"/>
                          <a:cs typeface="Calibri"/>
                        </a:rPr>
                        <a:t>Any-grade bleeding, excluding bruising and petechiae: 17%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975641672"/>
                  </a:ext>
                </a:extLst>
              </a:tr>
              <a:tr h="271604">
                <a:tc gridSpan="4">
                  <a:txBody>
                    <a:bodyPr/>
                    <a:lstStyle/>
                    <a:p>
                      <a:pPr algn="ctr"/>
                      <a:r>
                        <a:rPr lang="en-US" sz="1800" b="1">
                          <a:solidFill>
                            <a:schemeClr val="bg1"/>
                          </a:solidFill>
                          <a:latin typeface="Calibri"/>
                          <a:cs typeface="Calibri"/>
                        </a:rPr>
                        <a:t>Clinical Management</a:t>
                      </a:r>
                      <a:endParaRPr lang="en-US" sz="1800" b="1" baseline="30000">
                        <a:solidFill>
                          <a:schemeClr val="bg1"/>
                        </a:solidFill>
                        <a:latin typeface="Calibri"/>
                        <a:cs typeface="Calibri"/>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5"/>
                    </a:solidFill>
                  </a:tcPr>
                </a:tc>
                <a:tc hMerge="1">
                  <a:txBody>
                    <a:bodyPr/>
                    <a:lstStyle/>
                    <a:p>
                      <a:endParaRPr lang="en-US"/>
                    </a:p>
                  </a:txBody>
                  <a:tcPr/>
                </a:tc>
                <a:tc hMerge="1">
                  <a:txBody>
                    <a:bodyPr/>
                    <a:lstStyle/>
                    <a:p>
                      <a:endParaRPr lang="en-US" sz="1600"/>
                    </a:p>
                  </a:txBody>
                  <a:tcPr>
                    <a:lnL w="12700" cmpd="sng">
                      <a:noFill/>
                    </a:lnL>
                    <a:lnT w="12700" cmpd="sng">
                      <a:noFill/>
                    </a:lnT>
                  </a:tcPr>
                </a:tc>
                <a:tc hMerge="1">
                  <a:txBody>
                    <a:bodyPr/>
                    <a:lstStyle/>
                    <a:p>
                      <a:endParaRPr lang="en-US"/>
                    </a:p>
                  </a:txBody>
                  <a:tcPr/>
                </a:tc>
                <a:extLst>
                  <a:ext uri="{0D108BD9-81ED-4DB2-BD59-A6C34878D82A}">
                    <a16:rowId xmlns:a16="http://schemas.microsoft.com/office/drawing/2014/main" val="2910281865"/>
                  </a:ext>
                </a:extLst>
              </a:tr>
              <a:tr h="2059665">
                <a:tc gridSpan="4">
                  <a:txBody>
                    <a:bodyPr/>
                    <a:lstStyle/>
                    <a:p>
                      <a:pPr marL="285750" indent="-285750" algn="l">
                        <a:buFont typeface="Wingdings" panose="05000000000000000000" pitchFamily="2" charset="2"/>
                        <a:buChar char="§"/>
                      </a:pPr>
                      <a:r>
                        <a:rPr lang="en-US" sz="1600" b="0" dirty="0">
                          <a:solidFill>
                            <a:schemeClr val="bg1"/>
                          </a:solidFill>
                          <a:latin typeface="Calibri"/>
                          <a:cs typeface="Calibri"/>
                        </a:rPr>
                        <a:t>BTK inhibitor impact on platelet aggregation is often reversible within 1 </a:t>
                      </a:r>
                      <a:r>
                        <a:rPr lang="en-US" sz="1600" b="0" dirty="0" err="1">
                          <a:solidFill>
                            <a:schemeClr val="bg1"/>
                          </a:solidFill>
                          <a:latin typeface="Calibri"/>
                          <a:cs typeface="Calibri"/>
                        </a:rPr>
                        <a:t>wk</a:t>
                      </a:r>
                      <a:r>
                        <a:rPr lang="en-US" sz="1600" b="0" dirty="0">
                          <a:solidFill>
                            <a:schemeClr val="bg1"/>
                          </a:solidFill>
                          <a:latin typeface="Calibri"/>
                          <a:cs typeface="Calibri"/>
                        </a:rPr>
                        <a:t> of discontinuation</a:t>
                      </a:r>
                    </a:p>
                    <a:p>
                      <a:pPr marL="285750" marR="0" lvl="0" indent="-285750" algn="l" rtl="0" eaLnBrk="1" fontAlgn="auto" latinLnBrk="0" hangingPunct="1">
                        <a:lnSpc>
                          <a:spcPct val="100000"/>
                        </a:lnSpc>
                        <a:spcBef>
                          <a:spcPts val="0"/>
                        </a:spcBef>
                        <a:spcAft>
                          <a:spcPts val="0"/>
                        </a:spcAft>
                        <a:buClrTx/>
                        <a:buSzTx/>
                        <a:buFont typeface="Wingdings" panose="05000000000000000000" pitchFamily="2" charset="2"/>
                        <a:buChar char="§"/>
                      </a:pPr>
                      <a:r>
                        <a:rPr lang="en-US" sz="1600" b="1" kern="1200" dirty="0">
                          <a:solidFill>
                            <a:schemeClr val="bg1"/>
                          </a:solidFill>
                          <a:latin typeface="Calibri"/>
                          <a:ea typeface="+mn-ea"/>
                          <a:cs typeface="Calibri"/>
                        </a:rPr>
                        <a:t>Recommendation:</a:t>
                      </a:r>
                      <a:r>
                        <a:rPr lang="en-US" sz="1600" kern="1200" dirty="0">
                          <a:solidFill>
                            <a:schemeClr val="bg1"/>
                          </a:solidFill>
                          <a:latin typeface="Calibri"/>
                          <a:ea typeface="+mn-ea"/>
                          <a:cs typeface="Calibri"/>
                        </a:rPr>
                        <a:t> </a:t>
                      </a:r>
                      <a:r>
                        <a:rPr lang="en-US" sz="1600" b="0" kern="1200" dirty="0">
                          <a:solidFill>
                            <a:schemeClr val="bg1"/>
                          </a:solidFill>
                          <a:latin typeface="Calibri"/>
                          <a:ea typeface="+mn-ea"/>
                          <a:cs typeface="Calibri"/>
                        </a:rPr>
                        <a:t>Monitor patients for signs and symptoms of bleeding, including thrombocytopenia</a:t>
                      </a:r>
                      <a:r>
                        <a:rPr lang="en-US" sz="1600" b="0" kern="1200" baseline="30000" dirty="0">
                          <a:solidFill>
                            <a:schemeClr val="bg1"/>
                          </a:solidFill>
                          <a:latin typeface="Calibri"/>
                          <a:ea typeface="+mn-ea"/>
                          <a:cs typeface="Calibri"/>
                        </a:rPr>
                        <a:t> </a:t>
                      </a:r>
                    </a:p>
                    <a:p>
                      <a:pPr marL="742950" marR="0" lvl="1" indent="-285750" algn="l" defTabSz="914400" rtl="0" eaLnBrk="1" fontAlgn="auto" latinLnBrk="0" hangingPunct="1">
                        <a:lnSpc>
                          <a:spcPct val="100000"/>
                        </a:lnSpc>
                        <a:spcBef>
                          <a:spcPts val="0"/>
                        </a:spcBef>
                        <a:spcAft>
                          <a:spcPts val="0"/>
                        </a:spcAft>
                        <a:buClrTx/>
                        <a:buSzTx/>
                        <a:buFont typeface="Calibri" panose="020F0502020204030204" pitchFamily="34" charset="0"/>
                        <a:buChar char="–"/>
                        <a:tabLst/>
                        <a:defRPr/>
                      </a:pPr>
                      <a:r>
                        <a:rPr lang="en-US" sz="1600" kern="1200" dirty="0">
                          <a:solidFill>
                            <a:schemeClr val="accent3"/>
                          </a:solidFill>
                          <a:latin typeface="Calibri"/>
                          <a:ea typeface="+mn-ea"/>
                          <a:cs typeface="Calibri"/>
                        </a:rPr>
                        <a:t>Based on severity of bleeding: 1) reduce dose, 2) temporarily withhold, or 3) permanently discontinue BTK inhibitor</a:t>
                      </a:r>
                      <a:endParaRPr lang="en-US" sz="1600" kern="1200" baseline="30000" dirty="0">
                        <a:solidFill>
                          <a:schemeClr val="accent3"/>
                        </a:solidFill>
                        <a:latin typeface="Calibri"/>
                        <a:ea typeface="+mn-ea"/>
                        <a:cs typeface="Calibri"/>
                      </a:endParaRPr>
                    </a:p>
                    <a:p>
                      <a:pPr marL="1200150" lvl="2" indent="-285750" algn="l">
                        <a:buFont typeface="Wingdings" panose="05000000000000000000" pitchFamily="2" charset="2"/>
                        <a:buChar char="§"/>
                      </a:pPr>
                      <a:r>
                        <a:rPr lang="en-US" sz="1600" b="0" dirty="0">
                          <a:solidFill>
                            <a:srgbClr val="FF0000"/>
                          </a:solidFill>
                          <a:latin typeface="Calibri"/>
                          <a:cs typeface="Calibri"/>
                        </a:rPr>
                        <a:t>First occurrence of grade ≥3 thrombocytopenia with bleeding: hold dose, then restart at same initial dose if </a:t>
                      </a:r>
                      <a:r>
                        <a:rPr lang="en-US" sz="1600" b="0" baseline="0" dirty="0">
                          <a:solidFill>
                            <a:srgbClr val="FF0000"/>
                          </a:solidFill>
                          <a:latin typeface="Calibri"/>
                          <a:cs typeface="Calibri"/>
                        </a:rPr>
                        <a:t>resolves to grade 1 or baseline</a:t>
                      </a:r>
                      <a:r>
                        <a:rPr lang="en-US" sz="1600" b="0" dirty="0">
                          <a:solidFill>
                            <a:srgbClr val="FF0000"/>
                          </a:solidFill>
                          <a:latin typeface="Calibri"/>
                          <a:cs typeface="Calibri"/>
                        </a:rPr>
                        <a:t> </a:t>
                      </a:r>
                    </a:p>
                    <a:p>
                      <a:pPr marL="1200150" marR="0" lvl="2" indent="-285750" algn="l" rtl="0" eaLnBrk="1" fontAlgn="auto" latinLnBrk="0" hangingPunct="1">
                        <a:lnSpc>
                          <a:spcPct val="100000"/>
                        </a:lnSpc>
                        <a:spcBef>
                          <a:spcPts val="0"/>
                        </a:spcBef>
                        <a:spcAft>
                          <a:spcPts val="0"/>
                        </a:spcAft>
                        <a:buClrTx/>
                        <a:buSzTx/>
                        <a:buFont typeface="Wingdings" panose="05000000000000000000" pitchFamily="2" charset="2"/>
                        <a:buChar char="§"/>
                      </a:pPr>
                      <a:r>
                        <a:rPr lang="en-US" sz="1600" b="0" dirty="0">
                          <a:solidFill>
                            <a:schemeClr val="bg1"/>
                          </a:solidFill>
                          <a:latin typeface="Calibri"/>
                          <a:cs typeface="Calibri"/>
                        </a:rPr>
                        <a:t>Second/third occurrence: hold dose and restart at first or second dose reduction, respectively, when AE </a:t>
                      </a:r>
                      <a:r>
                        <a:rPr lang="en-US" sz="1600" b="0" baseline="0" dirty="0">
                          <a:solidFill>
                            <a:schemeClr val="bg1"/>
                          </a:solidFill>
                          <a:latin typeface="Calibri"/>
                          <a:cs typeface="Calibri"/>
                        </a:rPr>
                        <a:t>resolves to grade 1 or baseline</a:t>
                      </a:r>
                      <a:r>
                        <a:rPr lang="en-US" sz="1600" b="0" dirty="0">
                          <a:solidFill>
                            <a:schemeClr val="bg1"/>
                          </a:solidFill>
                          <a:latin typeface="Calibri"/>
                          <a:cs typeface="Calibri"/>
                        </a:rPr>
                        <a:t> </a:t>
                      </a:r>
                    </a:p>
                    <a:p>
                      <a:pPr marL="1200150" lvl="2" indent="-285750" algn="l">
                        <a:buFont typeface="Wingdings" panose="05000000000000000000" pitchFamily="2" charset="2"/>
                        <a:buChar char="§"/>
                      </a:pPr>
                      <a:r>
                        <a:rPr lang="en-US" sz="1600" b="0" dirty="0">
                          <a:solidFill>
                            <a:schemeClr val="bg1"/>
                          </a:solidFill>
                          <a:latin typeface="Calibri"/>
                          <a:cs typeface="Calibri"/>
                        </a:rPr>
                        <a:t>Fourth occurrence or neutropenia lasting &gt;7 days: permanently discontinue treatment</a:t>
                      </a:r>
                      <a:endParaRPr lang="en-US" sz="1600" b="0" baseline="30000" dirty="0">
                        <a:solidFill>
                          <a:schemeClr val="bg1"/>
                        </a:solidFill>
                        <a:latin typeface="Calibri"/>
                        <a:cs typeface="Calibri"/>
                      </a:endParaRPr>
                    </a:p>
                    <a:p>
                      <a:pPr marL="285750" indent="-285750" algn="l">
                        <a:buFont typeface="Wingdings" panose="05000000000000000000" pitchFamily="2" charset="2"/>
                        <a:buChar char="§"/>
                      </a:pPr>
                      <a:r>
                        <a:rPr lang="en-US" sz="1600" b="1" dirty="0">
                          <a:solidFill>
                            <a:schemeClr val="bg1"/>
                          </a:solidFill>
                          <a:latin typeface="Calibri"/>
                          <a:cs typeface="Calibri"/>
                        </a:rPr>
                        <a:t>Recommendation:</a:t>
                      </a:r>
                      <a:r>
                        <a:rPr lang="en-US" sz="1600" b="0" dirty="0">
                          <a:solidFill>
                            <a:schemeClr val="bg1"/>
                          </a:solidFill>
                          <a:latin typeface="Calibri"/>
                          <a:cs typeface="Calibri"/>
                        </a:rPr>
                        <a:t> Hold BTK inhibitor prior to and after invasive procedures for 3 </a:t>
                      </a:r>
                      <a:r>
                        <a:rPr lang="en-US" sz="1600" b="0" dirty="0">
                          <a:solidFill>
                            <a:schemeClr val="bg1"/>
                          </a:solidFill>
                          <a:latin typeface="+mn-lt"/>
                          <a:cs typeface="Calibri"/>
                        </a:rPr>
                        <a:t>days</a:t>
                      </a:r>
                      <a:r>
                        <a:rPr lang="en-US" sz="1600" b="0" dirty="0">
                          <a:solidFill>
                            <a:schemeClr val="bg1"/>
                          </a:solidFill>
                          <a:latin typeface="Calibri"/>
                          <a:cs typeface="Calibri"/>
                        </a:rPr>
                        <a:t> (minor) to 7 </a:t>
                      </a:r>
                      <a:r>
                        <a:rPr lang="en-US" sz="1600" b="0" dirty="0">
                          <a:solidFill>
                            <a:schemeClr val="bg1"/>
                          </a:solidFill>
                          <a:latin typeface="+mn-lt"/>
                          <a:cs typeface="Calibri"/>
                        </a:rPr>
                        <a:t>days</a:t>
                      </a:r>
                      <a:r>
                        <a:rPr lang="en-US" sz="1600" b="0" dirty="0">
                          <a:solidFill>
                            <a:schemeClr val="bg1"/>
                          </a:solidFill>
                          <a:latin typeface="Calibri"/>
                          <a:cs typeface="Calibri"/>
                        </a:rPr>
                        <a:t> (major)</a:t>
                      </a:r>
                    </a:p>
                    <a:p>
                      <a:pPr marL="285750" indent="-285750" algn="l">
                        <a:buFont typeface="Wingdings" panose="05000000000000000000" pitchFamily="2" charset="2"/>
                        <a:buChar char="§"/>
                      </a:pPr>
                      <a:r>
                        <a:rPr lang="en-US" sz="1600" b="0" dirty="0">
                          <a:solidFill>
                            <a:schemeClr val="bg1"/>
                          </a:solidFill>
                          <a:latin typeface="Calibri"/>
                          <a:cs typeface="Calibri"/>
                        </a:rPr>
                        <a:t>Inform patients that a blood thinner or antiplatelet agents may increase bleeding risk</a:t>
                      </a:r>
                    </a:p>
                    <a:p>
                      <a:pPr marL="742950" lvl="1" indent="-285750" algn="l">
                        <a:buFont typeface="Calibri" panose="020F0502020204030204" pitchFamily="34" charset="0"/>
                        <a:buChar char="–"/>
                      </a:pPr>
                      <a:r>
                        <a:rPr lang="en-US" sz="1600" b="0" dirty="0">
                          <a:solidFill>
                            <a:schemeClr val="bg1"/>
                          </a:solidFill>
                          <a:latin typeface="Calibri"/>
                          <a:cs typeface="Calibri"/>
                        </a:rPr>
                        <a:t>Anticoagulants may increase bleeding risk by impacting multiple hemostatic pathways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hMerge="1">
                  <a:txBody>
                    <a:bodyPr/>
                    <a:lstStyle/>
                    <a:p>
                      <a:endParaRPr lang="en-US"/>
                    </a:p>
                  </a:txBody>
                  <a:tcPr/>
                </a:tc>
                <a:tc hMerge="1">
                  <a:txBody>
                    <a:bodyPr/>
                    <a:lstStyle/>
                    <a:p>
                      <a:endParaRPr lang="en-US"/>
                    </a:p>
                  </a:txBody>
                  <a:tcPr>
                    <a:lnL w="12700" cmpd="sng">
                      <a:noFill/>
                    </a:lnL>
                  </a:tcPr>
                </a:tc>
                <a:tc hMerge="1">
                  <a:txBody>
                    <a:bodyPr/>
                    <a:lstStyle/>
                    <a:p>
                      <a:endParaRPr lang="en-US"/>
                    </a:p>
                  </a:txBody>
                  <a:tcPr/>
                </a:tc>
                <a:extLst>
                  <a:ext uri="{0D108BD9-81ED-4DB2-BD59-A6C34878D82A}">
                    <a16:rowId xmlns:a16="http://schemas.microsoft.com/office/drawing/2014/main" val="563989802"/>
                  </a:ext>
                </a:extLst>
              </a:tr>
            </a:tbl>
          </a:graphicData>
        </a:graphic>
      </p:graphicFrame>
    </p:spTree>
    <p:extLst>
      <p:ext uri="{BB962C8B-B14F-4D97-AF65-F5344CB8AC3E}">
        <p14:creationId xmlns:p14="http://schemas.microsoft.com/office/powerpoint/2010/main" val="143518042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atin typeface="Calibri"/>
                <a:ea typeface="Calibri"/>
                <a:cs typeface="Calibri"/>
              </a:rPr>
              <a:t>Managing AF and Cardiac Arrhythmias</a:t>
            </a:r>
          </a:p>
        </p:txBody>
      </p:sp>
      <p:sp>
        <p:nvSpPr>
          <p:cNvPr id="6" name="Text Box 11">
            <a:extLst>
              <a:ext uri="{FF2B5EF4-FFF2-40B4-BE49-F238E27FC236}">
                <a16:creationId xmlns:a16="http://schemas.microsoft.com/office/drawing/2014/main" id="{22E5267D-21DA-4863-A477-E23290FFFDA5}"/>
              </a:ext>
            </a:extLst>
          </p:cNvPr>
          <p:cNvSpPr txBox="1">
            <a:spLocks noChangeArrowheads="1"/>
          </p:cNvSpPr>
          <p:nvPr/>
        </p:nvSpPr>
        <p:spPr bwMode="auto">
          <a:xfrm>
            <a:off x="415276" y="6363803"/>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40" tIns="45720" rIns="91440" bIns="45720"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da-DK" altLang="en-US" sz="1200" b="0" err="1">
                <a:solidFill>
                  <a:schemeClr val="bg2"/>
                </a:solidFill>
                <a:latin typeface="Calibri"/>
                <a:ea typeface="Calibri"/>
                <a:cs typeface="Calibri"/>
              </a:rPr>
              <a:t>Acalabrutinib</a:t>
            </a:r>
            <a:r>
              <a:rPr lang="da-DK" altLang="en-US" sz="1200" b="0">
                <a:solidFill>
                  <a:schemeClr val="bg2"/>
                </a:solidFill>
                <a:latin typeface="Calibri"/>
                <a:ea typeface="Calibri"/>
                <a:cs typeface="Calibri"/>
              </a:rPr>
              <a:t> PI. </a:t>
            </a:r>
            <a:r>
              <a:rPr lang="da-DK" altLang="en-US" sz="1200" b="0" err="1">
                <a:solidFill>
                  <a:schemeClr val="bg2"/>
                </a:solidFill>
                <a:latin typeface="Calibri"/>
                <a:ea typeface="Calibri"/>
                <a:cs typeface="Calibri"/>
              </a:rPr>
              <a:t>Ibrutinib</a:t>
            </a:r>
            <a:r>
              <a:rPr lang="da-DK" altLang="en-US" sz="1200" b="0">
                <a:solidFill>
                  <a:schemeClr val="bg2"/>
                </a:solidFill>
                <a:latin typeface="Calibri"/>
                <a:ea typeface="Calibri"/>
                <a:cs typeface="Calibri"/>
              </a:rPr>
              <a:t> PI. </a:t>
            </a:r>
            <a:r>
              <a:rPr lang="da-DK" altLang="en-US" sz="1200" b="0" err="1">
                <a:solidFill>
                  <a:schemeClr val="bg2"/>
                </a:solidFill>
                <a:latin typeface="Calibri"/>
                <a:ea typeface="Calibri"/>
                <a:cs typeface="Calibri"/>
              </a:rPr>
              <a:t>Pirtobrutinib</a:t>
            </a:r>
            <a:r>
              <a:rPr lang="da-DK" altLang="en-US" sz="1200" b="0">
                <a:solidFill>
                  <a:schemeClr val="bg2"/>
                </a:solidFill>
                <a:latin typeface="Calibri"/>
                <a:ea typeface="Calibri"/>
                <a:cs typeface="Calibri"/>
              </a:rPr>
              <a:t> PI. </a:t>
            </a:r>
            <a:r>
              <a:rPr lang="da-DK" altLang="en-US" sz="1200" b="0" err="1">
                <a:solidFill>
                  <a:schemeClr val="bg2"/>
                </a:solidFill>
                <a:latin typeface="Calibri"/>
                <a:ea typeface="Calibri"/>
                <a:cs typeface="Calibri"/>
              </a:rPr>
              <a:t>Zanubrutinib</a:t>
            </a:r>
            <a:r>
              <a:rPr lang="da-DK" altLang="en-US" sz="1200" b="0">
                <a:solidFill>
                  <a:schemeClr val="bg2"/>
                </a:solidFill>
                <a:latin typeface="Calibri"/>
                <a:ea typeface="Calibri"/>
                <a:cs typeface="Calibri"/>
              </a:rPr>
              <a:t> PI.</a:t>
            </a:r>
          </a:p>
        </p:txBody>
      </p:sp>
      <p:graphicFrame>
        <p:nvGraphicFramePr>
          <p:cNvPr id="4" name="Table 22">
            <a:extLst>
              <a:ext uri="{FF2B5EF4-FFF2-40B4-BE49-F238E27FC236}">
                <a16:creationId xmlns:a16="http://schemas.microsoft.com/office/drawing/2014/main" id="{1926D9F8-ADB9-A13D-4DE5-FF8DAFBEED4E}"/>
              </a:ext>
            </a:extLst>
          </p:cNvPr>
          <p:cNvGraphicFramePr>
            <a:graphicFrameLocks noGrp="1"/>
          </p:cNvGraphicFramePr>
          <p:nvPr>
            <p:extLst>
              <p:ext uri="{D42A27DB-BD31-4B8C-83A1-F6EECF244321}">
                <p14:modId xmlns:p14="http://schemas.microsoft.com/office/powerpoint/2010/main" val="2823685586"/>
              </p:ext>
            </p:extLst>
          </p:nvPr>
        </p:nvGraphicFramePr>
        <p:xfrm>
          <a:off x="522436" y="1600200"/>
          <a:ext cx="11228378" cy="3474720"/>
        </p:xfrm>
        <a:graphic>
          <a:graphicData uri="http://schemas.openxmlformats.org/drawingml/2006/table">
            <a:tbl>
              <a:tblPr firstRow="1" bandRow="1">
                <a:effectLst/>
                <a:tableStyleId>{5C22544A-7EE6-4342-B048-85BDC9FD1C3A}</a:tableStyleId>
              </a:tblPr>
              <a:tblGrid>
                <a:gridCol w="2361572">
                  <a:extLst>
                    <a:ext uri="{9D8B030D-6E8A-4147-A177-3AD203B41FA5}">
                      <a16:colId xmlns:a16="http://schemas.microsoft.com/office/drawing/2014/main" val="1448832756"/>
                    </a:ext>
                  </a:extLst>
                </a:gridCol>
                <a:gridCol w="2500956">
                  <a:extLst>
                    <a:ext uri="{9D8B030D-6E8A-4147-A177-3AD203B41FA5}">
                      <a16:colId xmlns:a16="http://schemas.microsoft.com/office/drawing/2014/main" val="682968620"/>
                    </a:ext>
                  </a:extLst>
                </a:gridCol>
                <a:gridCol w="3248673">
                  <a:extLst>
                    <a:ext uri="{9D8B030D-6E8A-4147-A177-3AD203B41FA5}">
                      <a16:colId xmlns:a16="http://schemas.microsoft.com/office/drawing/2014/main" val="2119567534"/>
                    </a:ext>
                  </a:extLst>
                </a:gridCol>
                <a:gridCol w="3117177">
                  <a:extLst>
                    <a:ext uri="{9D8B030D-6E8A-4147-A177-3AD203B41FA5}">
                      <a16:colId xmlns:a16="http://schemas.microsoft.com/office/drawing/2014/main" val="3702141965"/>
                    </a:ext>
                  </a:extLst>
                </a:gridCol>
              </a:tblGrid>
              <a:tr h="21658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a:solidFill>
                            <a:schemeClr val="tx1"/>
                          </a:solidFill>
                          <a:latin typeface="+mn-lt"/>
                          <a:cs typeface="Calibri"/>
                        </a:rPr>
                        <a:t>Ibrutinib</a:t>
                      </a:r>
                    </a:p>
                  </a:txBody>
                  <a:tcPr>
                    <a:lnL w="0">
                      <a:noFill/>
                    </a:lnL>
                    <a:lnR w="0">
                      <a:noFill/>
                    </a:lnR>
                    <a:lnT w="0">
                      <a:noFill/>
                    </a:lnT>
                    <a:lnB w="0">
                      <a:noFill/>
                    </a:lnB>
                    <a:lnTlToBr w="0">
                      <a:noFill/>
                    </a:lnTlToBr>
                    <a:lnBlToTr w="0">
                      <a:noFill/>
                    </a:lnBlTo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i="0" u="none" strike="noStrike" noProof="0">
                          <a:solidFill>
                            <a:schemeClr val="tx1"/>
                          </a:solidFill>
                          <a:latin typeface="+mn-lt"/>
                        </a:rPr>
                        <a:t>Acalabrutinib</a:t>
                      </a:r>
                      <a:endParaRPr lang="en-US" sz="1800">
                        <a:solidFill>
                          <a:schemeClr val="tx1"/>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lvl="0" algn="ctr">
                        <a:buNone/>
                      </a:pPr>
                      <a:r>
                        <a:rPr lang="en-US" sz="1800">
                          <a:solidFill>
                            <a:schemeClr val="tx1"/>
                          </a:solidFill>
                          <a:latin typeface="+mn-lt"/>
                          <a:cs typeface="Calibri"/>
                        </a:rPr>
                        <a:t>Zanubrutinib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i="0" u="none" strike="noStrike" noProof="0">
                          <a:solidFill>
                            <a:schemeClr val="tx1"/>
                          </a:solidFill>
                          <a:latin typeface="+mn-lt"/>
                        </a:rPr>
                        <a:t>Pirtobrutinib</a:t>
                      </a:r>
                      <a:endParaRPr lang="en-US" sz="1800">
                        <a:solidFill>
                          <a:schemeClr val="tx1"/>
                        </a:solidFill>
                        <a:latin typeface="+mn-lt"/>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09140"/>
                    </a:solidFill>
                  </a:tcPr>
                </a:tc>
                <a:extLst>
                  <a:ext uri="{0D108BD9-81ED-4DB2-BD59-A6C34878D82A}">
                    <a16:rowId xmlns:a16="http://schemas.microsoft.com/office/drawing/2014/main" val="435115265"/>
                  </a:ext>
                </a:extLst>
              </a:tr>
              <a:tr h="495046">
                <a:tc>
                  <a:txBody>
                    <a:bodyPr/>
                    <a:lstStyle/>
                    <a:p>
                      <a:pPr lvl="0" algn="ctr">
                        <a:buNone/>
                      </a:pPr>
                      <a:r>
                        <a:rPr lang="en-US" sz="1800" b="0" i="0" u="none" strike="noStrike" noProof="0">
                          <a:solidFill>
                            <a:schemeClr val="bg1"/>
                          </a:solidFill>
                          <a:latin typeface="+mn-lt"/>
                        </a:rPr>
                        <a:t>Grade ≥3 AF/flutter: 3.7%</a:t>
                      </a:r>
                      <a:endParaRPr lang="en-US" sz="1800"/>
                    </a:p>
                  </a:txBody>
                  <a:tcPr>
                    <a:lnL w="0">
                      <a:noFill/>
                    </a:lnL>
                    <a:lnR w="0">
                      <a:noFill/>
                    </a:lnR>
                    <a:lnT w="0">
                      <a:noFill/>
                    </a:lnT>
                    <a:lnB w="0">
                      <a:noFill/>
                    </a:lnB>
                    <a:lnTlToBr w="0">
                      <a:noFill/>
                    </a:lnTlToBr>
                    <a:lnBlToTr w="0">
                      <a:noFill/>
                    </a:lnBlToTr>
                    <a:solidFill>
                      <a:schemeClr val="tx2">
                        <a:lumMod val="90000"/>
                      </a:schemeClr>
                    </a:solidFill>
                  </a:tcPr>
                </a:tc>
                <a:tc>
                  <a:txBody>
                    <a:bodyPr/>
                    <a:lstStyle/>
                    <a:p>
                      <a:pPr marL="285750" lvl="0" indent="-285750">
                        <a:buClrTx/>
                        <a:buFont typeface="Wingdings,Sans-Serif"/>
                        <a:buChar char="§"/>
                      </a:pPr>
                      <a:r>
                        <a:rPr lang="en-US" sz="1800" b="0" i="0" u="none" strike="noStrike" noProof="0">
                          <a:solidFill>
                            <a:schemeClr val="bg1"/>
                          </a:solidFill>
                          <a:latin typeface="+mn-lt"/>
                        </a:rPr>
                        <a:t>Grade 3 AF/flutter: 1.1%</a:t>
                      </a:r>
                    </a:p>
                    <a:p>
                      <a:pPr marL="285750" lvl="0" indent="-285750">
                        <a:buClrTx/>
                        <a:buFont typeface="Wingdings,Sans-Serif"/>
                        <a:buChar char="§"/>
                      </a:pPr>
                      <a:r>
                        <a:rPr lang="en-US" sz="1800" b="0" i="0" u="none" strike="noStrike" noProof="0">
                          <a:solidFill>
                            <a:schemeClr val="bg1"/>
                          </a:solidFill>
                          <a:latin typeface="+mn-lt"/>
                        </a:rPr>
                        <a:t>All grades: 4.1%</a:t>
                      </a:r>
                    </a:p>
                    <a:p>
                      <a:pPr algn="ctr"/>
                      <a:endParaRPr lang="en-US" sz="1800">
                        <a:latin typeface="Calibri"/>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285750" indent="-285750">
                        <a:buFont typeface="Wingdings"/>
                        <a:buChar char="§"/>
                      </a:pPr>
                      <a:r>
                        <a:rPr lang="en-US" sz="1800">
                          <a:solidFill>
                            <a:schemeClr val="bg1"/>
                          </a:solidFill>
                          <a:latin typeface="+mn-lt"/>
                          <a:cs typeface="Calibri"/>
                        </a:rPr>
                        <a:t>Grade 3 AF/flutter: 1.1%</a:t>
                      </a:r>
                    </a:p>
                    <a:p>
                      <a:pPr marL="285750" lvl="0" indent="-285750">
                        <a:buFont typeface="Wingdings"/>
                        <a:buChar char="§"/>
                      </a:pPr>
                      <a:r>
                        <a:rPr lang="en-US" sz="1800">
                          <a:solidFill>
                            <a:schemeClr val="bg1"/>
                          </a:solidFill>
                          <a:latin typeface="+mn-lt"/>
                          <a:cs typeface="Calibri"/>
                        </a:rPr>
                        <a:t>All grades: 4.1%</a:t>
                      </a:r>
                    </a:p>
                    <a:p>
                      <a:pPr marL="285750" lvl="0" indent="-285750">
                        <a:buFont typeface="Wingdings"/>
                        <a:buChar char="§"/>
                      </a:pPr>
                      <a:r>
                        <a:rPr lang="en-US" sz="1800" b="0" i="0" u="none" strike="noStrike" noProof="0">
                          <a:solidFill>
                            <a:schemeClr val="bg1"/>
                          </a:solidFill>
                          <a:latin typeface="+mn-lt"/>
                        </a:rPr>
                        <a:t>Grade ≥3 ventricular arrhythmia: 0.9%</a:t>
                      </a:r>
                      <a:endParaRPr lang="en-US" sz="1800">
                        <a:solidFill>
                          <a:schemeClr val="bg1"/>
                        </a:solidFill>
                        <a:latin typeface="+mn-lt"/>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285750" indent="-285750" algn="l">
                        <a:buClrTx/>
                        <a:buFont typeface="Wingdings,Sans-Serif" panose="05000000000000000000" pitchFamily="2" charset="2"/>
                        <a:buChar char="§"/>
                      </a:pPr>
                      <a:r>
                        <a:rPr lang="en-US" sz="1800" b="0" i="0" u="none" strike="noStrike" noProof="0">
                          <a:solidFill>
                            <a:schemeClr val="bg1"/>
                          </a:solidFill>
                          <a:latin typeface="+mn-lt"/>
                        </a:rPr>
                        <a:t>Any-grade AF/flutter: 3.2%</a:t>
                      </a:r>
                    </a:p>
                    <a:p>
                      <a:pPr marL="285750" lvl="0" indent="-285750" algn="l">
                        <a:buClrTx/>
                        <a:buFont typeface="Wingdings,Sans-Serif" panose="05000000000000000000" pitchFamily="2" charset="2"/>
                        <a:buChar char="§"/>
                      </a:pPr>
                      <a:r>
                        <a:rPr lang="en-US" sz="1800" b="0" i="0" u="none" strike="noStrike" noProof="0">
                          <a:solidFill>
                            <a:schemeClr val="bg1"/>
                          </a:solidFill>
                          <a:latin typeface="+mn-lt"/>
                        </a:rPr>
                        <a:t>Grade ≥3 AF/flutter: 1.5% </a:t>
                      </a:r>
                      <a:endParaRPr lang="en-US" sz="1800" b="0" i="0" u="none" strike="noStrike" noProof="0">
                        <a:latin typeface="+mn-lt"/>
                      </a:endParaRPr>
                    </a:p>
                    <a:p>
                      <a:pPr algn="ctr"/>
                      <a:endParaRPr lang="en-US" sz="1800">
                        <a:latin typeface="Calibri"/>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extLst>
                  <a:ext uri="{0D108BD9-81ED-4DB2-BD59-A6C34878D82A}">
                    <a16:rowId xmlns:a16="http://schemas.microsoft.com/office/drawing/2014/main" val="2905829485"/>
                  </a:ext>
                </a:extLst>
              </a:tr>
              <a:tr h="147077">
                <a:tc gridSpan="4">
                  <a:txBody>
                    <a:bodyPr/>
                    <a:lstStyle/>
                    <a:p>
                      <a:pPr lvl="0" algn="ctr">
                        <a:buNone/>
                      </a:pPr>
                      <a:r>
                        <a:rPr lang="en-US" sz="1800" b="1">
                          <a:solidFill>
                            <a:schemeClr val="bg1"/>
                          </a:solidFill>
                          <a:latin typeface="Calibri"/>
                          <a:cs typeface="Calibri"/>
                        </a:rPr>
                        <a:t>Clinical Management</a:t>
                      </a:r>
                      <a:endParaRPr lang="en-US" sz="1800">
                        <a:solidFill>
                          <a:schemeClr val="bg1"/>
                        </a:solidFill>
                      </a:endParaRPr>
                    </a:p>
                  </a:txBody>
                  <a:tcPr>
                    <a:lnL w="0">
                      <a:noFill/>
                    </a:lnL>
                    <a:lnR w="12700" cap="flat" cmpd="sng" algn="ctr">
                      <a:noFill/>
                      <a:prstDash val="solid"/>
                      <a:round/>
                      <a:headEnd type="none" w="med" len="med"/>
                      <a:tailEnd type="none" w="med" len="med"/>
                    </a:lnR>
                    <a:lnT w="0">
                      <a:noFill/>
                    </a:lnT>
                    <a:lnB w="0">
                      <a:noFill/>
                    </a:lnB>
                    <a:lnTlToBr w="0">
                      <a:noFill/>
                    </a:lnTlToBr>
                    <a:lnBlToTr w="0">
                      <a:noFill/>
                    </a:lnBlToTr>
                    <a:solidFill>
                      <a:schemeClr val="accent5"/>
                    </a:solidFill>
                  </a:tcPr>
                </a:tc>
                <a:tc hMerge="1">
                  <a:txBody>
                    <a:bodyPr/>
                    <a:lstStyle/>
                    <a:p>
                      <a:endParaRPr lang="en-US" sz="1600" b="1">
                        <a:solidFill>
                          <a:schemeClr val="tx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60000"/>
                        <a:lumOff val="40000"/>
                      </a:schemeClr>
                    </a:solidFill>
                  </a:tcPr>
                </a:tc>
                <a:tc hMerge="1">
                  <a:txBody>
                    <a:bodyPr/>
                    <a:lstStyle/>
                    <a:p>
                      <a:endParaRPr lang="en-US" sz="1600"/>
                    </a:p>
                  </a:txBody>
                  <a:tcPr/>
                </a:tc>
                <a:tc hMerge="1">
                  <a:txBody>
                    <a:bodyPr/>
                    <a:lstStyle/>
                    <a:p>
                      <a:endParaRPr lang="en-US" sz="1600"/>
                    </a:p>
                  </a:txBody>
                  <a:tcPr/>
                </a:tc>
                <a:extLst>
                  <a:ext uri="{0D108BD9-81ED-4DB2-BD59-A6C34878D82A}">
                    <a16:rowId xmlns:a16="http://schemas.microsoft.com/office/drawing/2014/main" val="2910281865"/>
                  </a:ext>
                </a:extLst>
              </a:tr>
              <a:tr h="519805">
                <a:tc gridSpan="4">
                  <a:txBody>
                    <a:bodyPr/>
                    <a:lstStyle/>
                    <a:p>
                      <a:pPr marL="285750" lvl="0" indent="-285750" algn="l">
                        <a:buFont typeface="Wingdings" panose="05000000000000000000" pitchFamily="2" charset="2"/>
                        <a:buChar char="§"/>
                      </a:pPr>
                      <a:r>
                        <a:rPr lang="en-US" sz="1600" b="0">
                          <a:solidFill>
                            <a:schemeClr val="bg1"/>
                          </a:solidFill>
                          <a:latin typeface="Calibri"/>
                          <a:cs typeface="Calibri"/>
                        </a:rPr>
                        <a:t>Risks include cardiac risk factors, acute infections, prior history of AF</a:t>
                      </a:r>
                      <a:endParaRPr lang="en-US"/>
                    </a:p>
                    <a:p>
                      <a:pPr marL="285750" lvl="0" indent="-285750" algn="l">
                        <a:buFont typeface="Wingdings" panose="05000000000000000000" pitchFamily="2" charset="2"/>
                        <a:buChar char="§"/>
                      </a:pPr>
                      <a:r>
                        <a:rPr lang="en-US" sz="1600" b="1">
                          <a:solidFill>
                            <a:schemeClr val="bg1"/>
                          </a:solidFill>
                          <a:latin typeface="Calibri"/>
                          <a:cs typeface="Calibri"/>
                        </a:rPr>
                        <a:t>AF is not an absolute indication to discontinue BTK inhibitors; continued BTK treatment is reasonable with controlled AF</a:t>
                      </a:r>
                      <a:endParaRPr lang="en-US"/>
                    </a:p>
                    <a:p>
                      <a:pPr marL="285750" lvl="0" indent="-285750" algn="l">
                        <a:buFont typeface="Wingdings" panose="05000000000000000000" pitchFamily="2" charset="2"/>
                        <a:buChar char="§"/>
                      </a:pPr>
                      <a:r>
                        <a:rPr lang="en-US" sz="1600" b="0">
                          <a:solidFill>
                            <a:schemeClr val="bg1"/>
                          </a:solidFill>
                          <a:latin typeface="Calibri"/>
                          <a:cs typeface="Calibri"/>
                        </a:rPr>
                        <a:t>Cardiology consultation should be obtained before treatment if prior history of AF and when AF occurs during treatment</a:t>
                      </a:r>
                    </a:p>
                    <a:p>
                      <a:pPr marL="285750" lvl="0" indent="-285750" algn="l">
                        <a:buFont typeface="Wingdings" panose="05000000000000000000" pitchFamily="2" charset="2"/>
                        <a:buChar char="§"/>
                      </a:pPr>
                      <a:r>
                        <a:rPr lang="en-US" sz="1600" b="0">
                          <a:solidFill>
                            <a:schemeClr val="bg1"/>
                          </a:solidFill>
                          <a:latin typeface="Calibri"/>
                          <a:cs typeface="Calibri"/>
                        </a:rPr>
                        <a:t>Anticoagulation should be used with caution</a:t>
                      </a:r>
                      <a:endParaRPr lang="en-US"/>
                    </a:p>
                    <a:p>
                      <a:pPr marL="285750" lvl="0" indent="-285750" algn="l">
                        <a:buFont typeface="Wingdings" panose="05000000000000000000" pitchFamily="2" charset="2"/>
                        <a:buChar char="§"/>
                      </a:pPr>
                      <a:r>
                        <a:rPr lang="en-US" sz="1600" b="0" kern="1200">
                          <a:solidFill>
                            <a:srgbClr val="FF0000"/>
                          </a:solidFill>
                          <a:latin typeface="Calibri"/>
                          <a:ea typeface="+mn-ea"/>
                          <a:cs typeface="Calibri"/>
                        </a:rPr>
                        <a:t>If grade ≥3 or AF persists, consider the risks and benefits of treatment and dose modification</a:t>
                      </a:r>
                    </a:p>
                    <a:p>
                      <a:pPr marL="285750" marR="0" lvl="0" indent="-285750" algn="l" rtl="0">
                        <a:lnSpc>
                          <a:spcPct val="100000"/>
                        </a:lnSpc>
                        <a:spcBef>
                          <a:spcPts val="0"/>
                        </a:spcBef>
                        <a:spcAft>
                          <a:spcPts val="0"/>
                        </a:spcAft>
                        <a:buClrTx/>
                        <a:buSzTx/>
                        <a:buFont typeface="Wingdings" panose="05000000000000000000" pitchFamily="2" charset="2"/>
                        <a:buChar char="§"/>
                      </a:pPr>
                      <a:r>
                        <a:rPr lang="en-US" sz="1600" b="0" kern="1200">
                          <a:solidFill>
                            <a:schemeClr val="bg1"/>
                          </a:solidFill>
                          <a:latin typeface="Calibri"/>
                          <a:ea typeface="+mn-ea"/>
                          <a:cs typeface="Calibri"/>
                        </a:rPr>
                        <a:t>Monitor for signs and symptoms of arrhythmias (eg, palpitations, dizziness, syncope, dyspnea) and manage appropriately</a:t>
                      </a:r>
                      <a:endParaRPr lang="en-US" sz="1600" b="0" kern="1200" dirty="0">
                        <a:solidFill>
                          <a:schemeClr val="bg1"/>
                        </a:solidFill>
                        <a:latin typeface="Calibri"/>
                        <a:ea typeface="+mn-ea"/>
                        <a:cs typeface="Calibri"/>
                      </a:endParaRPr>
                    </a:p>
                  </a:txBody>
                  <a:tcPr>
                    <a:lnL w="0">
                      <a:noFill/>
                    </a:lnL>
                    <a:lnR w="12700" cap="flat" cmpd="sng" algn="ctr">
                      <a:noFill/>
                      <a:prstDash val="solid"/>
                      <a:round/>
                      <a:headEnd type="none" w="med" len="med"/>
                      <a:tailEnd type="none" w="med" len="med"/>
                    </a:lnR>
                    <a:lnT w="0">
                      <a:noFill/>
                    </a:lnT>
                    <a:lnB w="0">
                      <a:noFill/>
                    </a:lnB>
                    <a:lnTlToBr w="0">
                      <a:noFill/>
                    </a:lnTlToBr>
                    <a:lnBlToTr w="0">
                      <a:noFill/>
                    </a:lnBlToTr>
                    <a:solidFill>
                      <a:schemeClr val="tx1">
                        <a:lumMod val="95000"/>
                      </a:schemeClr>
                    </a:solidFill>
                  </a:tcPr>
                </a:tc>
                <a:tc hMerge="1">
                  <a:txBody>
                    <a:bodyPr/>
                    <a:lstStyle/>
                    <a:p>
                      <a:endParaRPr lang="en-US"/>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63989802"/>
                  </a:ext>
                </a:extLst>
              </a:tr>
            </a:tbl>
          </a:graphicData>
        </a:graphic>
      </p:graphicFrame>
    </p:spTree>
    <p:extLst>
      <p:ext uri="{BB962C8B-B14F-4D97-AF65-F5344CB8AC3E}">
        <p14:creationId xmlns:p14="http://schemas.microsoft.com/office/powerpoint/2010/main" val="423416777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5DF48E-1D15-3FB7-6491-487095C7FDFF}"/>
            </a:ext>
          </a:extLst>
        </p:cNvPr>
        <p:cNvGrpSpPr/>
        <p:nvPr/>
      </p:nvGrpSpPr>
      <p:grpSpPr>
        <a:xfrm>
          <a:off x="0" y="0"/>
          <a:ext cx="0" cy="0"/>
          <a:chOff x="0" y="0"/>
          <a:chExt cx="0" cy="0"/>
        </a:xfrm>
      </p:grpSpPr>
      <p:sp>
        <p:nvSpPr>
          <p:cNvPr id="2" name="Rectangle 2">
            <a:extLst>
              <a:ext uri="{FF2B5EF4-FFF2-40B4-BE49-F238E27FC236}">
                <a16:creationId xmlns:a16="http://schemas.microsoft.com/office/drawing/2014/main" id="{709872CC-BE12-8C07-4885-8EC79F9DBAA6}"/>
              </a:ext>
            </a:extLst>
          </p:cNvPr>
          <p:cNvSpPr>
            <a:spLocks noGrp="1" noChangeArrowheads="1"/>
          </p:cNvSpPr>
          <p:nvPr>
            <p:ph type="title"/>
          </p:nvPr>
        </p:nvSpPr>
        <p:spPr/>
        <p:txBody>
          <a:bodyPr/>
          <a:lstStyle/>
          <a:p>
            <a:pPr eaLnBrk="1" hangingPunct="1"/>
            <a:r>
              <a:rPr lang="en-US" altLang="en-US">
                <a:latin typeface="Calibri"/>
                <a:ea typeface="Calibri"/>
                <a:cs typeface="Calibri"/>
              </a:rPr>
              <a:t>Managing Other </a:t>
            </a:r>
            <a:r>
              <a:rPr lang="en-US" altLang="en-US" err="1">
                <a:latin typeface="Calibri"/>
                <a:ea typeface="Calibri"/>
                <a:cs typeface="Calibri"/>
              </a:rPr>
              <a:t>cBTKi</a:t>
            </a:r>
            <a:r>
              <a:rPr lang="en-US" altLang="en-US">
                <a:latin typeface="Calibri"/>
                <a:ea typeface="Calibri"/>
                <a:cs typeface="Calibri"/>
              </a:rPr>
              <a:t>-Related AEs</a:t>
            </a:r>
          </a:p>
        </p:txBody>
      </p:sp>
      <p:sp>
        <p:nvSpPr>
          <p:cNvPr id="3" name="Text Box 11">
            <a:extLst>
              <a:ext uri="{FF2B5EF4-FFF2-40B4-BE49-F238E27FC236}">
                <a16:creationId xmlns:a16="http://schemas.microsoft.com/office/drawing/2014/main" id="{C0330F3E-7DF6-280D-B22D-F6427D8C445D}"/>
              </a:ext>
            </a:extLst>
          </p:cNvPr>
          <p:cNvSpPr txBox="1">
            <a:spLocks noChangeArrowheads="1"/>
          </p:cNvSpPr>
          <p:nvPr/>
        </p:nvSpPr>
        <p:spPr bwMode="auto">
          <a:xfrm>
            <a:off x="407359" y="636389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1440" tIns="45720" rIns="91440" bIns="45720"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None/>
              <a:defRPr/>
            </a:pPr>
            <a:r>
              <a:rPr lang="da-DK" sz="1200" b="0">
                <a:solidFill>
                  <a:schemeClr val="bg2"/>
                </a:solidFill>
                <a:latin typeface="Calibri"/>
                <a:ea typeface="Calibri"/>
                <a:cs typeface="Calibri"/>
              </a:rPr>
              <a:t>O'Brien</a:t>
            </a:r>
            <a:r>
              <a:rPr kumimoji="0" lang="da-DK" sz="1200" b="0" i="0" u="none" strike="noStrike" kern="1200" cap="none" spc="0" normalizeH="0" baseline="0" noProof="0">
                <a:ln>
                  <a:noFill/>
                </a:ln>
                <a:solidFill>
                  <a:schemeClr val="bg2"/>
                </a:solidFill>
                <a:effectLst/>
                <a:uLnTx/>
                <a:uFillTx/>
                <a:latin typeface="Calibri"/>
                <a:ea typeface="Calibri"/>
                <a:cs typeface="Calibri"/>
              </a:rPr>
              <a:t>. </a:t>
            </a:r>
            <a:r>
              <a:rPr lang="da-DK" sz="1200" b="0">
                <a:solidFill>
                  <a:schemeClr val="bg2"/>
                </a:solidFill>
                <a:latin typeface="Calibri"/>
                <a:ea typeface="Calibri"/>
                <a:cs typeface="Calibri"/>
              </a:rPr>
              <a:t>Front Oncol</a:t>
            </a:r>
            <a:r>
              <a:rPr kumimoji="0" lang="da-DK" sz="1200" b="0" i="0" u="none" strike="noStrike" kern="1200" cap="none" spc="0" normalizeH="0" baseline="0" noProof="0">
                <a:ln>
                  <a:noFill/>
                </a:ln>
                <a:solidFill>
                  <a:schemeClr val="bg2"/>
                </a:solidFill>
                <a:effectLst/>
                <a:uLnTx/>
                <a:uFillTx/>
                <a:latin typeface="Calibri"/>
                <a:ea typeface="Calibri"/>
                <a:cs typeface="Calibri"/>
              </a:rPr>
              <a:t>. </a:t>
            </a:r>
            <a:r>
              <a:rPr lang="da-DK" sz="1200" b="0">
                <a:solidFill>
                  <a:schemeClr val="bg2"/>
                </a:solidFill>
                <a:latin typeface="Calibri"/>
                <a:ea typeface="Calibri"/>
                <a:cs typeface="Calibri"/>
              </a:rPr>
              <a:t>2021;11:720704</a:t>
            </a:r>
            <a:r>
              <a:rPr kumimoji="0" lang="da-DK" sz="1200" b="0" i="0" u="none" strike="noStrike" kern="1200" cap="none" spc="0" normalizeH="0" baseline="0" noProof="0">
                <a:ln>
                  <a:noFill/>
                </a:ln>
                <a:solidFill>
                  <a:schemeClr val="bg2"/>
                </a:solidFill>
                <a:effectLst/>
                <a:uLnTx/>
                <a:uFillTx/>
                <a:latin typeface="Calibri"/>
                <a:ea typeface="Calibri"/>
                <a:cs typeface="Calibri"/>
              </a:rPr>
              <a:t>. </a:t>
            </a:r>
            <a:endParaRPr lang="da-DK">
              <a:solidFill>
                <a:schemeClr val="bg2"/>
              </a:solidFill>
              <a:latin typeface="Calibri"/>
              <a:ea typeface="Calibri"/>
              <a:cs typeface="Calibri"/>
            </a:endParaRPr>
          </a:p>
        </p:txBody>
      </p:sp>
      <p:graphicFrame>
        <p:nvGraphicFramePr>
          <p:cNvPr id="4" name="Group 32">
            <a:extLst>
              <a:ext uri="{FF2B5EF4-FFF2-40B4-BE49-F238E27FC236}">
                <a16:creationId xmlns:a16="http://schemas.microsoft.com/office/drawing/2014/main" id="{231861A7-05F1-A4F6-6595-709E7D5EEABB}"/>
              </a:ext>
            </a:extLst>
          </p:cNvPr>
          <p:cNvGraphicFramePr>
            <a:graphicFrameLocks noGrp="1"/>
          </p:cNvGraphicFramePr>
          <p:nvPr>
            <p:extLst>
              <p:ext uri="{D42A27DB-BD31-4B8C-83A1-F6EECF244321}">
                <p14:modId xmlns:p14="http://schemas.microsoft.com/office/powerpoint/2010/main" val="2853618802"/>
              </p:ext>
            </p:extLst>
          </p:nvPr>
        </p:nvGraphicFramePr>
        <p:xfrm>
          <a:off x="717549" y="1600200"/>
          <a:ext cx="10752281" cy="4572016"/>
        </p:xfrm>
        <a:graphic>
          <a:graphicData uri="http://schemas.openxmlformats.org/drawingml/2006/table">
            <a:tbl>
              <a:tblPr/>
              <a:tblGrid>
                <a:gridCol w="2466432">
                  <a:extLst>
                    <a:ext uri="{9D8B030D-6E8A-4147-A177-3AD203B41FA5}">
                      <a16:colId xmlns:a16="http://schemas.microsoft.com/office/drawing/2014/main" val="20000"/>
                    </a:ext>
                  </a:extLst>
                </a:gridCol>
                <a:gridCol w="8285849">
                  <a:extLst>
                    <a:ext uri="{9D8B030D-6E8A-4147-A177-3AD203B41FA5}">
                      <a16:colId xmlns:a16="http://schemas.microsoft.com/office/drawing/2014/main" val="3776595973"/>
                    </a:ext>
                  </a:extLst>
                </a:gridCol>
              </a:tblGrid>
              <a:tr h="29750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cs typeface="Calibri" panose="020F0502020204030204" pitchFamily="34" charset="0"/>
                        </a:rPr>
                        <a:t>AE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a:ln>
                            <a:noFill/>
                          </a:ln>
                          <a:solidFill>
                            <a:schemeClr val="tx1"/>
                          </a:solidFill>
                          <a:effectLst/>
                          <a:latin typeface="Calibri" panose="020F0502020204030204" pitchFamily="34" charset="0"/>
                          <a:cs typeface="Calibri" panose="020F0502020204030204" pitchFamily="34" charset="0"/>
                        </a:rPr>
                        <a:t>Management Strategy</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29748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mn-lt"/>
                          <a:ea typeface="+mn-ea"/>
                          <a:cs typeface="Calibri" panose="020F0502020204030204" pitchFamily="34" charset="0"/>
                        </a:rPr>
                        <a:t>Diarrhea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342900" indent="-342900" algn="l">
                        <a:buFont typeface="Wingdings" panose="05000000000000000000" pitchFamily="2" charset="2"/>
                        <a:buChar char="§"/>
                      </a:pPr>
                      <a:r>
                        <a:rPr lang="en-US" sz="1400">
                          <a:solidFill>
                            <a:schemeClr val="bg1"/>
                          </a:solidFill>
                          <a:latin typeface="+mn-lt"/>
                          <a:cs typeface="Calibri" panose="020F0502020204030204" pitchFamily="34" charset="0"/>
                        </a:rPr>
                        <a:t>Administer antidiarrheal agent (</a:t>
                      </a:r>
                      <a:r>
                        <a:rPr lang="en-US" sz="1400" err="1">
                          <a:solidFill>
                            <a:schemeClr val="bg1"/>
                          </a:solidFill>
                          <a:latin typeface="+mn-lt"/>
                          <a:cs typeface="Calibri" panose="020F0502020204030204" pitchFamily="34" charset="0"/>
                        </a:rPr>
                        <a:t>eg</a:t>
                      </a:r>
                      <a:r>
                        <a:rPr lang="en-US" sz="1400">
                          <a:solidFill>
                            <a:schemeClr val="bg1"/>
                          </a:solidFill>
                          <a:latin typeface="+mn-lt"/>
                          <a:cs typeface="Calibri" panose="020F0502020204030204" pitchFamily="34" charset="0"/>
                        </a:rPr>
                        <a:t>, loperamide) as needed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9796977"/>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mn-lt"/>
                          <a:ea typeface="+mn-ea"/>
                          <a:cs typeface="Calibri" panose="020F0502020204030204" pitchFamily="34" charset="0"/>
                        </a:rPr>
                        <a:t>Headache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342900" indent="-342900" algn="l">
                        <a:buFont typeface="Wingdings" panose="05000000000000000000" pitchFamily="2" charset="2"/>
                        <a:buChar char="§"/>
                      </a:pPr>
                      <a:r>
                        <a:rPr lang="en-US" sz="1400">
                          <a:solidFill>
                            <a:schemeClr val="bg1"/>
                          </a:solidFill>
                          <a:latin typeface="+mn-lt"/>
                          <a:cs typeface="Calibri"/>
                        </a:rPr>
                        <a:t>Before </a:t>
                      </a:r>
                      <a:r>
                        <a:rPr lang="en-US" sz="1400" err="1">
                          <a:solidFill>
                            <a:schemeClr val="bg1"/>
                          </a:solidFill>
                          <a:latin typeface="+mn-lt"/>
                          <a:cs typeface="Calibri"/>
                        </a:rPr>
                        <a:t>tx</a:t>
                      </a:r>
                      <a:r>
                        <a:rPr lang="en-US" sz="1400">
                          <a:solidFill>
                            <a:schemeClr val="bg1"/>
                          </a:solidFill>
                          <a:latin typeface="+mn-lt"/>
                          <a:cs typeface="Calibri"/>
                        </a:rPr>
                        <a:t> starts: Advise that headaches should lessen quickly, are easily managed, and are not a long-term </a:t>
                      </a:r>
                      <a:r>
                        <a:rPr lang="en-US" sz="1400" err="1">
                          <a:solidFill>
                            <a:schemeClr val="bg1"/>
                          </a:solidFill>
                          <a:latin typeface="+mn-lt"/>
                          <a:cs typeface="Calibri"/>
                        </a:rPr>
                        <a:t>tx</a:t>
                      </a:r>
                      <a:r>
                        <a:rPr lang="en-US" sz="1400">
                          <a:solidFill>
                            <a:schemeClr val="bg1"/>
                          </a:solidFill>
                          <a:latin typeface="+mn-lt"/>
                          <a:cs typeface="Calibri"/>
                        </a:rPr>
                        <a:t> consequence</a:t>
                      </a:r>
                      <a:endParaRPr lang="en-US" sz="1400">
                        <a:latin typeface="+mn-lt"/>
                        <a:cs typeface="Calibri"/>
                      </a:endParaRPr>
                    </a:p>
                    <a:p>
                      <a:pPr marL="342900" indent="-342900" algn="l">
                        <a:buFont typeface="Wingdings" panose="05000000000000000000" pitchFamily="2" charset="2"/>
                        <a:buChar char="§"/>
                      </a:pPr>
                      <a:r>
                        <a:rPr lang="en-US" sz="1400">
                          <a:solidFill>
                            <a:schemeClr val="bg1"/>
                          </a:solidFill>
                          <a:latin typeface="+mn-lt"/>
                          <a:cs typeface="Calibri"/>
                        </a:rPr>
                        <a:t>After </a:t>
                      </a:r>
                      <a:r>
                        <a:rPr lang="en-US" sz="1400" err="1">
                          <a:solidFill>
                            <a:schemeClr val="bg1"/>
                          </a:solidFill>
                          <a:latin typeface="+mn-lt"/>
                          <a:cs typeface="Calibri"/>
                        </a:rPr>
                        <a:t>tx</a:t>
                      </a:r>
                      <a:r>
                        <a:rPr lang="en-US" sz="1400">
                          <a:solidFill>
                            <a:schemeClr val="bg1"/>
                          </a:solidFill>
                          <a:latin typeface="+mn-lt"/>
                          <a:cs typeface="Calibri"/>
                        </a:rPr>
                        <a:t> starts: </a:t>
                      </a:r>
                      <a:r>
                        <a:rPr lang="en-US" sz="1400">
                          <a:solidFill>
                            <a:schemeClr val="bg1"/>
                          </a:solidFill>
                          <a:latin typeface="+mn-lt"/>
                        </a:rPr>
                        <a:t>Recommend use of caffeine or acetaminophen; avoid NSAIDs</a:t>
                      </a:r>
                      <a:endParaRPr lang="en-US" sz="1400">
                        <a:solidFill>
                          <a:schemeClr val="bg1"/>
                        </a:solidFill>
                        <a:latin typeface="+mn-lt"/>
                        <a:cs typeface="Calibri"/>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45787169"/>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Hypertension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Monitor for treatment-emergent hypertension</a:t>
                      </a:r>
                    </a:p>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Administer antihypertensive drug</a:t>
                      </a:r>
                    </a:p>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Reduce dose of antihypertensive drug once BTKi is stopped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Infection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Consider prophylaxis for patients at increased risk of opportunistic infection</a:t>
                      </a:r>
                    </a:p>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Monitor for signs and symptoms</a:t>
                      </a:r>
                    </a:p>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Treat as needed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51383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Musculoskeletal pain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342900" indent="-342900" algn="l">
                        <a:buFont typeface="Wingdings" panose="05000000000000000000" pitchFamily="2" charset="2"/>
                        <a:buChar char="§"/>
                      </a:pPr>
                      <a:r>
                        <a:rPr lang="en-US" sz="1400">
                          <a:solidFill>
                            <a:schemeClr val="bg1"/>
                          </a:solidFill>
                          <a:latin typeface="Calibri"/>
                          <a:cs typeface="Calibri"/>
                        </a:rPr>
                        <a:t>Grade 1 myalgias/arthralgias may not require intervention</a:t>
                      </a:r>
                    </a:p>
                    <a:p>
                      <a:pPr marL="342900" indent="-342900" algn="l">
                        <a:buFont typeface="Wingdings" panose="05000000000000000000" pitchFamily="2" charset="2"/>
                        <a:buChar char="§"/>
                      </a:pPr>
                      <a:r>
                        <a:rPr lang="en-US" sz="1400">
                          <a:solidFill>
                            <a:schemeClr val="bg1"/>
                          </a:solidFill>
                          <a:latin typeface="Calibri" panose="020F0502020204030204" pitchFamily="34" charset="0"/>
                          <a:cs typeface="Calibri" panose="020F0502020204030204" pitchFamily="34" charset="0"/>
                        </a:rPr>
                        <a:t>Dose reduction/interruption should be used as appropriate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51383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Neutropenia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342900" indent="-342900" algn="l">
                        <a:buFont typeface="Wingdings" panose="05000000000000000000" pitchFamily="2" charset="2"/>
                        <a:buChar char="§"/>
                      </a:pPr>
                      <a:r>
                        <a:rPr lang="en-US" sz="1400" baseline="0">
                          <a:solidFill>
                            <a:schemeClr val="bg1"/>
                          </a:solidFill>
                          <a:latin typeface="Calibri" panose="020F0502020204030204" pitchFamily="34" charset="0"/>
                          <a:cs typeface="Calibri" panose="020F0502020204030204" pitchFamily="34" charset="0"/>
                        </a:rPr>
                        <a:t>1st to 3rd occurrence of grade 3/4: dose interruptions recommended</a:t>
                      </a:r>
                    </a:p>
                    <a:p>
                      <a:pPr marL="342900" indent="-342900" algn="l">
                        <a:buFont typeface="Wingdings" panose="05000000000000000000" pitchFamily="2" charset="2"/>
                        <a:buChar char="§"/>
                      </a:pPr>
                      <a:r>
                        <a:rPr lang="en-US" sz="1400" baseline="0">
                          <a:solidFill>
                            <a:schemeClr val="bg1"/>
                          </a:solidFill>
                          <a:latin typeface="Calibri"/>
                          <a:cs typeface="Calibri"/>
                        </a:rPr>
                        <a:t>4th occurrence: BTKi discontinuation recommended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0026058"/>
                  </a:ext>
                </a:extLst>
              </a:tr>
              <a:tr h="73019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Thrombocytopenia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342900" indent="-342900" algn="l">
                        <a:buFont typeface="Wingdings" panose="05000000000000000000" pitchFamily="2" charset="2"/>
                        <a:buChar char="§"/>
                      </a:pPr>
                      <a:r>
                        <a:rPr lang="en-US" sz="1400" baseline="0">
                          <a:solidFill>
                            <a:schemeClr val="bg1"/>
                          </a:solidFill>
                          <a:latin typeface="Calibri" panose="020F0502020204030204" pitchFamily="34" charset="0"/>
                          <a:cs typeface="Calibri" panose="020F0502020204030204" pitchFamily="34" charset="0"/>
                        </a:rPr>
                        <a:t>1st to 3rd occurrence of grade 3/4: dose interruptions recommended</a:t>
                      </a:r>
                    </a:p>
                    <a:p>
                      <a:pPr marL="342900" indent="-342900" algn="l">
                        <a:buFont typeface="Wingdings" panose="05000000000000000000" pitchFamily="2" charset="2"/>
                        <a:buChar char="§"/>
                      </a:pPr>
                      <a:r>
                        <a:rPr lang="en-US" sz="1400" baseline="0">
                          <a:solidFill>
                            <a:schemeClr val="bg1"/>
                          </a:solidFill>
                          <a:latin typeface="Calibri"/>
                          <a:cs typeface="Calibri"/>
                        </a:rPr>
                        <a:t>4th occurrence: BTKi discontinuation recommended </a:t>
                      </a:r>
                      <a:br>
                        <a:rPr lang="en-US" sz="1400" baseline="0">
                          <a:solidFill>
                            <a:srgbClr val="000000"/>
                          </a:solidFill>
                          <a:latin typeface="Calibri"/>
                          <a:cs typeface="Calibri"/>
                        </a:rPr>
                      </a:br>
                      <a:r>
                        <a:rPr lang="en-US" sz="1400" baseline="0">
                          <a:solidFill>
                            <a:schemeClr val="bg1"/>
                          </a:solidFill>
                          <a:latin typeface="Calibri"/>
                          <a:cs typeface="Calibri"/>
                        </a:rPr>
                        <a:t>(unless thrombocytopenia is related to CLL infiltration of bone marrow)</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16763553"/>
                  </a:ext>
                </a:extLst>
              </a:tr>
            </a:tbl>
          </a:graphicData>
        </a:graphic>
      </p:graphicFrame>
    </p:spTree>
    <p:extLst>
      <p:ext uri="{BB962C8B-B14F-4D97-AF65-F5344CB8AC3E}">
        <p14:creationId xmlns:p14="http://schemas.microsoft.com/office/powerpoint/2010/main" val="258559242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91ABC0-BA8E-46B4-B943-F8A8369EB95E}"/>
              </a:ext>
            </a:extLst>
          </p:cNvPr>
          <p:cNvSpPr>
            <a:spLocks noGrp="1"/>
          </p:cNvSpPr>
          <p:nvPr>
            <p:ph type="title"/>
          </p:nvPr>
        </p:nvSpPr>
        <p:spPr/>
        <p:txBody>
          <a:bodyPr/>
          <a:lstStyle/>
          <a:p>
            <a:r>
              <a:rPr lang="en-US" sz="3400"/>
              <a:t>Patient and Caregiver Discussions:</a:t>
            </a:r>
            <a:br>
              <a:rPr lang="en-US" sz="3400"/>
            </a:br>
            <a:r>
              <a:rPr lang="en-US" sz="3400"/>
              <a:t>What AEs to Expect/Monitor While Taking BTK Inhibitors  </a:t>
            </a:r>
          </a:p>
        </p:txBody>
      </p:sp>
      <p:sp>
        <p:nvSpPr>
          <p:cNvPr id="6" name="Content Placeholder 2">
            <a:extLst>
              <a:ext uri="{FF2B5EF4-FFF2-40B4-BE49-F238E27FC236}">
                <a16:creationId xmlns:a16="http://schemas.microsoft.com/office/drawing/2014/main" id="{4B674274-516B-40CF-A3C4-F1839AF98B27}"/>
              </a:ext>
            </a:extLst>
          </p:cNvPr>
          <p:cNvSpPr>
            <a:spLocks noGrp="1"/>
          </p:cNvSpPr>
          <p:nvPr>
            <p:ph idx="1"/>
          </p:nvPr>
        </p:nvSpPr>
        <p:spPr>
          <a:prstGeom prst="rect">
            <a:avLst/>
          </a:prstGeom>
        </p:spPr>
        <p:txBody>
          <a:bodyPr>
            <a:noAutofit/>
          </a:bodyPr>
          <a:lstStyle/>
          <a:p>
            <a:pPr>
              <a:lnSpc>
                <a:spcPct val="90000"/>
              </a:lnSpc>
              <a:spcBef>
                <a:spcPts val="1000"/>
              </a:spcBef>
              <a:spcAft>
                <a:spcPts val="700"/>
              </a:spcAft>
              <a:buSzPct val="100000"/>
              <a:buFont typeface="Wingdings" panose="05000000000000000000" pitchFamily="2" charset="2"/>
              <a:buChar char="ü"/>
            </a:pPr>
            <a:r>
              <a:rPr lang="en-US" sz="2000">
                <a:latin typeface="Calibri" panose="020F0502020204030204" pitchFamily="34" charset="0"/>
                <a:cs typeface="Calibri" panose="020F0502020204030204" pitchFamily="34" charset="0"/>
              </a:rPr>
              <a:t>Initiate discussions with patients on what AEs can be expected while taking BTK inhibitors</a:t>
            </a:r>
          </a:p>
          <a:p>
            <a:pPr>
              <a:lnSpc>
                <a:spcPct val="90000"/>
              </a:lnSpc>
              <a:spcBef>
                <a:spcPts val="1000"/>
              </a:spcBef>
              <a:spcAft>
                <a:spcPts val="700"/>
              </a:spcAft>
              <a:buSzPct val="100000"/>
              <a:buFont typeface="Wingdings" panose="05000000000000000000" pitchFamily="2" charset="2"/>
              <a:buChar char="ü"/>
            </a:pPr>
            <a:r>
              <a:rPr lang="en-US" sz="2000">
                <a:cs typeface="Calibri" panose="020F0502020204030204" pitchFamily="34" charset="0"/>
              </a:rPr>
              <a:t>Tell patients that bruising and bleeding are expected to some degree while taking BTK inhibitors, particularly if engaging in physical activity and some daily tasks</a:t>
            </a:r>
          </a:p>
          <a:p>
            <a:pPr>
              <a:lnSpc>
                <a:spcPct val="90000"/>
              </a:lnSpc>
              <a:spcBef>
                <a:spcPts val="1000"/>
              </a:spcBef>
              <a:spcAft>
                <a:spcPts val="700"/>
              </a:spcAft>
              <a:buSzPct val="100000"/>
              <a:buFont typeface="Wingdings" panose="05000000000000000000" pitchFamily="2" charset="2"/>
              <a:buChar char="ü"/>
            </a:pPr>
            <a:r>
              <a:rPr lang="en-US" sz="2000">
                <a:cs typeface="Calibri" panose="020F0502020204030204" pitchFamily="34" charset="0"/>
              </a:rPr>
              <a:t>Tell patients to m</a:t>
            </a:r>
            <a:r>
              <a:rPr lang="en-US" sz="2000">
                <a:latin typeface="Calibri" panose="020F0502020204030204" pitchFamily="34" charset="0"/>
                <a:cs typeface="Calibri" panose="020F0502020204030204" pitchFamily="34" charset="0"/>
              </a:rPr>
              <a:t>onitor for serious </a:t>
            </a:r>
            <a:r>
              <a:rPr lang="en-US" sz="2000">
                <a:cs typeface="Calibri" panose="020F0502020204030204" pitchFamily="34" charset="0"/>
              </a:rPr>
              <a:t>bleeding episodes in stools, blood in urine, or blood in sputum (coughing blood)</a:t>
            </a:r>
          </a:p>
          <a:p>
            <a:pPr>
              <a:lnSpc>
                <a:spcPct val="90000"/>
              </a:lnSpc>
              <a:spcBef>
                <a:spcPts val="1000"/>
              </a:spcBef>
              <a:spcAft>
                <a:spcPts val="700"/>
              </a:spcAft>
              <a:buSzPct val="100000"/>
              <a:buFont typeface="Wingdings" panose="05000000000000000000" pitchFamily="2" charset="2"/>
              <a:buChar char="ü"/>
            </a:pPr>
            <a:r>
              <a:rPr lang="en-US" sz="2000">
                <a:cs typeface="Calibri" panose="020F0502020204030204" pitchFamily="34" charset="0"/>
              </a:rPr>
              <a:t>Tell patients to notify their HCP for prolonged episodes of bruising and bleeding </a:t>
            </a:r>
          </a:p>
          <a:p>
            <a:pPr>
              <a:lnSpc>
                <a:spcPct val="90000"/>
              </a:lnSpc>
              <a:spcBef>
                <a:spcPts val="1000"/>
              </a:spcBef>
              <a:spcAft>
                <a:spcPts val="700"/>
              </a:spcAft>
              <a:buSzPct val="100000"/>
              <a:buFont typeface="Wingdings" panose="05000000000000000000" pitchFamily="2" charset="2"/>
              <a:buChar char="ü"/>
            </a:pPr>
            <a:r>
              <a:rPr lang="en-US" sz="2000">
                <a:cs typeface="Calibri" panose="020F0502020204030204" pitchFamily="34" charset="0"/>
              </a:rPr>
              <a:t>Recommend to patients that they carry a wallet card to let other providers know about the medication(s) they are taking and potential side effects and undesired DDIs (with antibiotics)</a:t>
            </a:r>
          </a:p>
          <a:p>
            <a:pPr>
              <a:lnSpc>
                <a:spcPct val="90000"/>
              </a:lnSpc>
              <a:spcBef>
                <a:spcPts val="1000"/>
              </a:spcBef>
              <a:spcAft>
                <a:spcPts val="700"/>
              </a:spcAft>
              <a:buSzPct val="100000"/>
              <a:buFont typeface="Wingdings" panose="05000000000000000000" pitchFamily="2" charset="2"/>
              <a:buChar char="ü"/>
            </a:pPr>
            <a:r>
              <a:rPr lang="en-US" sz="2000">
                <a:cs typeface="Calibri" panose="020F0502020204030204" pitchFamily="34" charset="0"/>
              </a:rPr>
              <a:t>Tell patients to notify their HCP for any new/planned medication or procedure</a:t>
            </a:r>
          </a:p>
          <a:p>
            <a:pPr>
              <a:lnSpc>
                <a:spcPct val="90000"/>
              </a:lnSpc>
              <a:spcBef>
                <a:spcPts val="1000"/>
              </a:spcBef>
              <a:spcAft>
                <a:spcPts val="700"/>
              </a:spcAft>
              <a:buSzPct val="100000"/>
              <a:buFont typeface="Wingdings" panose="05000000000000000000" pitchFamily="2" charset="2"/>
              <a:buChar char="ü"/>
            </a:pPr>
            <a:r>
              <a:rPr lang="en-US" sz="2000">
                <a:latin typeface="Calibri" panose="020F0502020204030204" pitchFamily="34" charset="0"/>
                <a:cs typeface="Calibri" panose="020F0502020204030204" pitchFamily="34" charset="0"/>
              </a:rPr>
              <a:t>Recommend no live vaccines, but inform that others li</a:t>
            </a:r>
            <a:r>
              <a:rPr lang="en-US" sz="2000">
                <a:cs typeface="Calibri" panose="020F0502020204030204" pitchFamily="34" charset="0"/>
              </a:rPr>
              <a:t>ke COVID-19, shingles, and seasonal flu are acceptable</a:t>
            </a:r>
            <a:endParaRPr lang="en-US" sz="2000">
              <a:latin typeface="Calibri" panose="020F0502020204030204" pitchFamily="34" charset="0"/>
              <a:cs typeface="Calibri" panose="020F0502020204030204" pitchFamily="34" charset="0"/>
            </a:endParaRPr>
          </a:p>
          <a:p>
            <a:pPr>
              <a:lnSpc>
                <a:spcPct val="90000"/>
              </a:lnSpc>
              <a:spcBef>
                <a:spcPts val="1000"/>
              </a:spcBef>
              <a:spcAft>
                <a:spcPts val="700"/>
              </a:spcAft>
              <a:buSzPct val="100000"/>
              <a:buFont typeface="Wingdings" panose="05000000000000000000" pitchFamily="2" charset="2"/>
              <a:buChar char="ü"/>
            </a:pPr>
            <a:r>
              <a:rPr lang="en-US" sz="2000">
                <a:latin typeface="Calibri" panose="020F0502020204030204" pitchFamily="34" charset="0"/>
                <a:cs typeface="Calibri" panose="020F0502020204030204" pitchFamily="34" charset="0"/>
              </a:rPr>
              <a:t>Discuss options for screening for more serious AEs (eg, cardiac arrhythmias/atrial flutter)</a:t>
            </a:r>
          </a:p>
          <a:p>
            <a:pPr>
              <a:lnSpc>
                <a:spcPct val="90000"/>
              </a:lnSpc>
              <a:spcBef>
                <a:spcPts val="1000"/>
              </a:spcBef>
              <a:spcAft>
                <a:spcPts val="700"/>
              </a:spcAft>
              <a:buSzPct val="100000"/>
              <a:buFont typeface="Wingdings" panose="05000000000000000000" pitchFamily="2" charset="2"/>
              <a:buChar char="ü"/>
            </a:pPr>
            <a:endParaRPr lang="en-US" sz="2000">
              <a:latin typeface="Calibri" panose="020F0502020204030204" pitchFamily="34" charset="0"/>
              <a:cs typeface="Calibri" panose="020F0502020204030204" pitchFamily="34" charset="0"/>
            </a:endParaRPr>
          </a:p>
        </p:txBody>
      </p:sp>
    </p:spTree>
    <p:custDataLst>
      <p:tags r:id="rId1"/>
    </p:custDataLst>
    <p:extLst>
      <p:ext uri="{BB962C8B-B14F-4D97-AF65-F5344CB8AC3E}">
        <p14:creationId xmlns:p14="http://schemas.microsoft.com/office/powerpoint/2010/main" val="19156439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130496BF-2246-50FB-2E4F-7E6C43C77644}"/>
              </a:ext>
            </a:extLst>
          </p:cNvPr>
          <p:cNvSpPr>
            <a:spLocks noGrp="1"/>
          </p:cNvSpPr>
          <p:nvPr>
            <p:ph type="title"/>
          </p:nvPr>
        </p:nvSpPr>
        <p:spPr/>
        <p:txBody>
          <a:bodyPr/>
          <a:lstStyle/>
          <a:p>
            <a:r>
              <a:rPr lang="en-US" sz="3600">
                <a:latin typeface="Calibri"/>
                <a:ea typeface="Calibri"/>
                <a:cs typeface="Calibri"/>
              </a:rPr>
              <a:t>Understanding Challenges to Adherence </a:t>
            </a:r>
            <a:r>
              <a:rPr lang="en-US">
                <a:latin typeface="Calibri"/>
                <a:ea typeface="Calibri"/>
                <a:cs typeface="Calibri"/>
              </a:rPr>
              <a:t>and Persistence</a:t>
            </a:r>
            <a:r>
              <a:rPr lang="en-US" sz="3600">
                <a:latin typeface="Calibri"/>
                <a:ea typeface="Calibri"/>
                <a:cs typeface="Calibri"/>
              </a:rPr>
              <a:t> With Oral </a:t>
            </a:r>
            <a:r>
              <a:rPr lang="en-US">
                <a:latin typeface="Calibri"/>
                <a:ea typeface="Calibri"/>
                <a:cs typeface="Calibri"/>
              </a:rPr>
              <a:t>BKT Inhibitors</a:t>
            </a:r>
          </a:p>
        </p:txBody>
      </p:sp>
      <p:sp>
        <p:nvSpPr>
          <p:cNvPr id="4" name="Content Placeholder 3">
            <a:extLst>
              <a:ext uri="{FF2B5EF4-FFF2-40B4-BE49-F238E27FC236}">
                <a16:creationId xmlns:a16="http://schemas.microsoft.com/office/drawing/2014/main" id="{BAB69B06-F5A2-FD81-B0F3-CAD189EC5142}"/>
              </a:ext>
            </a:extLst>
          </p:cNvPr>
          <p:cNvSpPr>
            <a:spLocks noGrp="1"/>
          </p:cNvSpPr>
          <p:nvPr>
            <p:ph sz="half" idx="1"/>
          </p:nvPr>
        </p:nvSpPr>
        <p:spPr/>
        <p:txBody>
          <a:bodyPr/>
          <a:lstStyle/>
          <a:p>
            <a:r>
              <a:rPr lang="en-US" sz="2000" b="1"/>
              <a:t>Cost: </a:t>
            </a:r>
            <a:r>
              <a:rPr lang="en-US" sz="2000"/>
              <a:t>involve specialty pharmacy if available to help with ongoing costs of medication, including grants from drug manufacturers</a:t>
            </a:r>
          </a:p>
          <a:p>
            <a:r>
              <a:rPr lang="en-US" sz="2000" b="1"/>
              <a:t>Poor health literacy about the expected side effects with therapy:</a:t>
            </a:r>
          </a:p>
          <a:p>
            <a:pPr lvl="1"/>
            <a:r>
              <a:rPr lang="en-US" sz="1800"/>
              <a:t>Manage patient expectations that symptoms will get better, not worse, soon after therapy is started</a:t>
            </a:r>
          </a:p>
          <a:p>
            <a:pPr lvl="1"/>
            <a:r>
              <a:rPr lang="en-US" sz="1800"/>
              <a:t>Provide patient recommendations on how to manage fatigue and fever; note these will improve with medication over time</a:t>
            </a:r>
          </a:p>
          <a:p>
            <a:pPr lvl="1"/>
            <a:r>
              <a:rPr lang="en-US" sz="1800"/>
              <a:t>Talk to patients about allowing ample time for their medication to work</a:t>
            </a:r>
          </a:p>
          <a:p>
            <a:endParaRPr lang="en-US" sz="1800"/>
          </a:p>
          <a:p>
            <a:pPr marL="0" indent="0">
              <a:buNone/>
            </a:pPr>
            <a:endParaRPr lang="en-US"/>
          </a:p>
        </p:txBody>
      </p:sp>
      <p:sp>
        <p:nvSpPr>
          <p:cNvPr id="6" name="Content Placeholder 5">
            <a:extLst>
              <a:ext uri="{FF2B5EF4-FFF2-40B4-BE49-F238E27FC236}">
                <a16:creationId xmlns:a16="http://schemas.microsoft.com/office/drawing/2014/main" id="{90FF9EE7-3B51-27CA-A579-0A42BB8EDA9D}"/>
              </a:ext>
            </a:extLst>
          </p:cNvPr>
          <p:cNvSpPr>
            <a:spLocks noGrp="1"/>
          </p:cNvSpPr>
          <p:nvPr>
            <p:ph sz="half" idx="2"/>
          </p:nvPr>
        </p:nvSpPr>
        <p:spPr/>
        <p:txBody>
          <a:bodyPr/>
          <a:lstStyle/>
          <a:p>
            <a:pPr>
              <a:spcBef>
                <a:spcPts val="600"/>
              </a:spcBef>
            </a:pPr>
            <a:r>
              <a:rPr lang="en-US" sz="2000" b="1"/>
              <a:t>Patients who forget: </a:t>
            </a:r>
            <a:r>
              <a:rPr lang="en-US" sz="2000"/>
              <a:t>recommend pill diaries and other reminders, particularly for older patients who may forget to take their medication at the same time every day</a:t>
            </a:r>
          </a:p>
          <a:p>
            <a:pPr>
              <a:spcBef>
                <a:spcPts val="600"/>
              </a:spcBef>
            </a:pPr>
            <a:r>
              <a:rPr lang="en-US" sz="2000" b="1"/>
              <a:t>Shared decision-making</a:t>
            </a:r>
            <a:r>
              <a:rPr lang="en-US" sz="2000"/>
              <a:t>: propose various options with pros and cons (eg, route of administration, duration of therapy), so patients feel responsible for their care</a:t>
            </a:r>
          </a:p>
          <a:p>
            <a:pPr>
              <a:spcBef>
                <a:spcPts val="600"/>
              </a:spcBef>
              <a:spcAft>
                <a:spcPts val="0"/>
              </a:spcAft>
            </a:pPr>
            <a:r>
              <a:rPr lang="en-US" sz="2000" b="1"/>
              <a:t>Maximize benefit of BTKi therapy</a:t>
            </a:r>
            <a:r>
              <a:rPr lang="en-US" sz="2000"/>
              <a:t>: care team helps patients through disease and treatment symptom management</a:t>
            </a:r>
          </a:p>
          <a:p>
            <a:pPr lvl="1">
              <a:spcAft>
                <a:spcPts val="0"/>
              </a:spcAft>
            </a:pPr>
            <a:r>
              <a:rPr lang="en-US" sz="1800"/>
              <a:t>Educate patient during their treatment journey and use other patient testimonials</a:t>
            </a:r>
          </a:p>
          <a:p>
            <a:pPr lvl="1">
              <a:spcAft>
                <a:spcPts val="0"/>
              </a:spcAft>
            </a:pPr>
            <a:r>
              <a:rPr lang="en-US" sz="1800"/>
              <a:t>NPs and PAs are excellent resources</a:t>
            </a:r>
            <a:endParaRPr lang="en-US"/>
          </a:p>
        </p:txBody>
      </p:sp>
    </p:spTree>
    <p:extLst>
      <p:ext uri="{BB962C8B-B14F-4D97-AF65-F5344CB8AC3E}">
        <p14:creationId xmlns:p14="http://schemas.microsoft.com/office/powerpoint/2010/main" val="178458699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DA93788-E77D-4CCE-84A4-6D74E9ED9D9E}"/>
              </a:ext>
            </a:extLst>
          </p:cNvPr>
          <p:cNvSpPr>
            <a:spLocks noGrp="1"/>
          </p:cNvSpPr>
          <p:nvPr>
            <p:ph sz="quarter" idx="4294967295"/>
          </p:nvPr>
        </p:nvSpPr>
        <p:spPr>
          <a:xfrm>
            <a:off x="514351" y="4856674"/>
            <a:ext cx="11283950" cy="1155939"/>
          </a:xfrm>
        </p:spPr>
        <p:txBody>
          <a:bodyPr/>
          <a:lstStyle/>
          <a:p>
            <a:pPr marL="0" indent="0">
              <a:buNone/>
            </a:pPr>
            <a:r>
              <a:rPr lang="en-US" sz="2400" b="1">
                <a:solidFill>
                  <a:srgbClr val="00823B"/>
                </a:solidFill>
                <a:hlinkClick r:id="rId3"/>
              </a:rPr>
              <a:t>clinicaloptions.com</a:t>
            </a:r>
            <a:endParaRPr lang="en-US" sz="2400" b="1" u="sng">
              <a:solidFill>
                <a:srgbClr val="E1471D"/>
              </a:solidFill>
            </a:endParaRPr>
          </a:p>
        </p:txBody>
      </p:sp>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bwMode="gray"/>
        <p:txBody>
          <a:bodyPr/>
          <a:lstStyle/>
          <a:p>
            <a:pPr eaLnBrk="1" hangingPunct="1"/>
            <a:r>
              <a:rPr lang="en-US" altLang="en-US" sz="4000" dirty="0"/>
              <a:t>Go Online for More CCO </a:t>
            </a:r>
            <a:br>
              <a:rPr lang="en-US" altLang="en-US" sz="4000" dirty="0"/>
            </a:br>
            <a:r>
              <a:rPr lang="en-US" altLang="en-US" sz="4000" dirty="0"/>
              <a:t>Coverage of BTK Inhibitors!</a:t>
            </a:r>
          </a:p>
        </p:txBody>
      </p:sp>
      <p:sp>
        <p:nvSpPr>
          <p:cNvPr id="39940" name="Rectangle 2">
            <a:extLst>
              <a:ext uri="{FF2B5EF4-FFF2-40B4-BE49-F238E27FC236}">
                <a16:creationId xmlns:a16="http://schemas.microsoft.com/office/drawing/2014/main" id="{8082EA74-AD3C-40A0-A143-D2201E93795E}"/>
              </a:ext>
            </a:extLst>
          </p:cNvPr>
          <p:cNvSpPr>
            <a:spLocks noGrp="1" noChangeArrowheads="1"/>
          </p:cNvSpPr>
          <p:nvPr>
            <p:ph sz="quarter" idx="10"/>
          </p:nvPr>
        </p:nvSpPr>
        <p:spPr/>
        <p:txBody>
          <a:bodyPr rtlCol="0">
            <a:normAutofit/>
          </a:bodyPr>
          <a:lstStyle/>
          <a:p>
            <a:pPr eaLnBrk="1" hangingPunct="1">
              <a:buClr>
                <a:schemeClr val="accent6"/>
              </a:buClr>
              <a:defRPr/>
            </a:pPr>
            <a:r>
              <a:rPr lang="en-US" sz="2200" dirty="0">
                <a:solidFill>
                  <a:srgbClr val="E1471D"/>
                </a:solidFill>
              </a:rPr>
              <a:t>Interactive Decision Support Tools </a:t>
            </a:r>
            <a:r>
              <a:rPr lang="en-US" sz="2200" b="0" dirty="0"/>
              <a:t>on managing AEs associated with BTK inhibitors and selecting therapy for CLL (</a:t>
            </a:r>
            <a:r>
              <a:rPr lang="en-US" sz="2200" b="0" i="1" dirty="0"/>
              <a:t>coming soon!</a:t>
            </a:r>
            <a:r>
              <a:rPr lang="en-US" sz="2200" b="0" dirty="0"/>
              <a:t>)</a:t>
            </a:r>
          </a:p>
          <a:p>
            <a:pPr>
              <a:buClr>
                <a:schemeClr val="tx2">
                  <a:lumMod val="20000"/>
                  <a:lumOff val="80000"/>
                </a:schemeClr>
              </a:buClr>
              <a:defRPr/>
            </a:pPr>
            <a:r>
              <a:rPr lang="en-US" sz="2200" dirty="0">
                <a:solidFill>
                  <a:srgbClr val="E1471D"/>
                </a:solidFill>
              </a:rPr>
              <a:t>Additional online activities </a:t>
            </a:r>
            <a:r>
              <a:rPr lang="en-US" sz="2200" b="0" dirty="0"/>
              <a:t>on BTK inhibitors for CLL or MCL with expert insights for clinical practice</a:t>
            </a:r>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endParaRPr lang="en-GB" altLang="en-US" sz="2400" b="0">
              <a:solidFill>
                <a:schemeClr val="tx1"/>
              </a:solidFill>
              <a:latin typeface="Times" panose="02020603050405020304" pitchFamily="18" charset="0"/>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KPI_HAS_CHART" val="false"/>
</p:tagLst>
</file>

<file path=ppt/theme/theme1.xml><?xml version="1.0" encoding="utf-8"?>
<a:theme xmlns:a="http://schemas.openxmlformats.org/drawingml/2006/main" name="2022_CCO_Template">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CO">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22fd6914-46d4-4c7e-bbad-46e82841b69d" xsi:nil="true"/>
    <lcf76f155ced4ddcb4097134ff3c332f xmlns="602a57d5-739a-4d08-8202-f6be3e19d609">
      <Terms xmlns="http://schemas.microsoft.com/office/infopath/2007/PartnerControls"/>
    </lcf76f155ced4ddcb4097134ff3c332f>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D66AEBFB95DC5D41AB8A532111EC73BE" ma:contentTypeVersion="12" ma:contentTypeDescription="Create a new document." ma:contentTypeScope="" ma:versionID="c6844c3920c125687ae31fe68ea73f06">
  <xsd:schema xmlns:xsd="http://www.w3.org/2001/XMLSchema" xmlns:xs="http://www.w3.org/2001/XMLSchema" xmlns:p="http://schemas.microsoft.com/office/2006/metadata/properties" xmlns:ns2="602a57d5-739a-4d08-8202-f6be3e19d609" xmlns:ns3="22fd6914-46d4-4c7e-bbad-46e82841b69d" targetNamespace="http://schemas.microsoft.com/office/2006/metadata/properties" ma:root="true" ma:fieldsID="99178402b0f4f27282614b07312476a9" ns2:_="" ns3:_="">
    <xsd:import namespace="602a57d5-739a-4d08-8202-f6be3e19d609"/>
    <xsd:import namespace="22fd6914-46d4-4c7e-bbad-46e82841b69d"/>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lcf76f155ced4ddcb4097134ff3c332f" minOccurs="0"/>
                <xsd:element ref="ns3:TaxCatchAll" minOccurs="0"/>
                <xsd:element ref="ns2:MediaServiceDateTaken" minOccurs="0"/>
                <xsd:element ref="ns2:MediaServiceOCR" minOccurs="0"/>
                <xsd:element ref="ns2:MediaServiceGenerationTime" minOccurs="0"/>
                <xsd:element ref="ns2:MediaServiceEventHashCode"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602a57d5-739a-4d08-8202-f6be3e19d609"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6512e436-4693-4b20-ac9a-7455c07c86a8" ma:termSetId="09814cd3-568e-fe90-9814-8d621ff8fb84" ma:anchorId="fba54fb3-c3e1-fe81-a776-ca4b69148c4d" ma:open="true" ma:isKeyword="false">
      <xsd:complexType>
        <xsd:sequence>
          <xsd:element ref="pc:Terms" minOccurs="0" maxOccurs="1"/>
        </xsd:sequence>
      </xsd:complexType>
    </xsd:element>
    <xsd:element name="MediaServiceDateTaken" ma:index="15" nillable="true" ma:displayName="MediaServiceDateTaken" ma:hidden="true" ma:indexed="true" ma:internalName="MediaServiceDateTaken"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LengthInSeconds" ma:index="19" nillable="true" ma:displayName="MediaLengthInSeconds" ma:hidden="true"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22fd6914-46d4-4c7e-bbad-46e82841b69d"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d3cfae40-7b40-47d0-ab05-9712e3953ba2}" ma:internalName="TaxCatchAll" ma:showField="CatchAllData" ma:web="22fd6914-46d4-4c7e-bbad-46e82841b69d">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58B5A037-7ED8-4F2A-930B-C70CE85546CD}">
  <ds:schemaRefs>
    <ds:schemaRef ds:uri="22fd6914-46d4-4c7e-bbad-46e82841b69d"/>
    <ds:schemaRef ds:uri="http://purl.org/dc/dcmitype/"/>
    <ds:schemaRef ds:uri="http://purl.org/dc/elements/1.1/"/>
    <ds:schemaRef ds:uri="http://schemas.microsoft.com/office/2006/documentManagement/types"/>
    <ds:schemaRef ds:uri="http://www.w3.org/XML/1998/namespace"/>
    <ds:schemaRef ds:uri="http://schemas.microsoft.com/office/2006/metadata/properties"/>
    <ds:schemaRef ds:uri="http://purl.org/dc/terms/"/>
    <ds:schemaRef ds:uri="http://schemas.microsoft.com/office/infopath/2007/PartnerControls"/>
    <ds:schemaRef ds:uri="http://schemas.openxmlformats.org/package/2006/metadata/core-properties"/>
    <ds:schemaRef ds:uri="602a57d5-739a-4d08-8202-f6be3e19d609"/>
  </ds:schemaRefs>
</ds:datastoreItem>
</file>

<file path=customXml/itemProps2.xml><?xml version="1.0" encoding="utf-8"?>
<ds:datastoreItem xmlns:ds="http://schemas.openxmlformats.org/officeDocument/2006/customXml" ds:itemID="{6F53D105-E2B3-453B-8864-C283F3A70A3A}">
  <ds:schemaRefs>
    <ds:schemaRef ds:uri="22fd6914-46d4-4c7e-bbad-46e82841b69d"/>
    <ds:schemaRef ds:uri="602a57d5-739a-4d08-8202-f6be3e19d609"/>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4485B517-F002-4C70-A7E6-0948501253F7}">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otalTime>5901</TotalTime>
  <Words>13871</Words>
  <Application>Microsoft Office PowerPoint</Application>
  <PresentationFormat>Widescreen</PresentationFormat>
  <Paragraphs>3686</Paragraphs>
  <Slides>59</Slides>
  <Notes>53</Notes>
  <HiddenSlides>0</HiddenSlides>
  <MMClips>0</MMClips>
  <ScaleCrop>false</ScaleCrop>
  <HeadingPairs>
    <vt:vector size="6" baseType="variant">
      <vt:variant>
        <vt:lpstr>Fonts Used</vt:lpstr>
      </vt:variant>
      <vt:variant>
        <vt:i4>10</vt:i4>
      </vt:variant>
      <vt:variant>
        <vt:lpstr>Theme</vt:lpstr>
      </vt:variant>
      <vt:variant>
        <vt:i4>1</vt:i4>
      </vt:variant>
      <vt:variant>
        <vt:lpstr>Slide Titles</vt:lpstr>
      </vt:variant>
      <vt:variant>
        <vt:i4>59</vt:i4>
      </vt:variant>
    </vt:vector>
  </HeadingPairs>
  <TitlesOfParts>
    <vt:vector size="70" baseType="lpstr">
      <vt:lpstr>-apple-system</vt:lpstr>
      <vt:lpstr>Aptos</vt:lpstr>
      <vt:lpstr>Arial</vt:lpstr>
      <vt:lpstr>Calibri</vt:lpstr>
      <vt:lpstr>Google Sans</vt:lpstr>
      <vt:lpstr>Roboto</vt:lpstr>
      <vt:lpstr>Times</vt:lpstr>
      <vt:lpstr>Times-Roman</vt:lpstr>
      <vt:lpstr>Wingdings</vt:lpstr>
      <vt:lpstr>Wingdings,Sans-Serif</vt:lpstr>
      <vt:lpstr>2022_CCO_Template</vt:lpstr>
      <vt:lpstr>Global Perspectives and Clinical Resources to  Guide Treatment Decisions and Management of Adverse Events With BTK Inhibitor Therapy in CLL</vt:lpstr>
      <vt:lpstr>About These Slides</vt:lpstr>
      <vt:lpstr>Faculty</vt:lpstr>
      <vt:lpstr>Learning Objectives</vt:lpstr>
      <vt:lpstr>Current and Emerging Roles of BTK Inhibitors in CLL/SLL </vt:lpstr>
      <vt:lpstr>MOA of Covalent vs Noncovalent BTK Inhibitors</vt:lpstr>
      <vt:lpstr>Kinase Selectivity of Irreversible Covalent BTK Inhibitors</vt:lpstr>
      <vt:lpstr>Acquired Resistance to Covalent BTK Inhibitors Is Generally Driven by Mutations in BTK at C481 Site1</vt:lpstr>
      <vt:lpstr>Selectivity of Noncovalent BTK Inhibitors for BTK</vt:lpstr>
      <vt:lpstr>ALLIANCE A041202: First-line Ibrutinib ± Rituximab vs Bendamustine + Rituximab</vt:lpstr>
      <vt:lpstr>ALLIANCE A041202: PFS</vt:lpstr>
      <vt:lpstr>ALLIANCE A041202: Safety</vt:lpstr>
      <vt:lpstr>ELEVATE-TN: First-line Acalabrutinib (Indefinite Therapy) ± Obinutuzumab vs CIT (Time Limited)</vt:lpstr>
      <vt:lpstr>ELEVATE-TN: PFS</vt:lpstr>
      <vt:lpstr>ELEVATE-TN: Safety Analysis</vt:lpstr>
      <vt:lpstr>SEQUOIA: First-line Zanubrutinib (Continuous) vs Bendamustine/Rituximab (Fixed Duration)</vt:lpstr>
      <vt:lpstr>SEQUOIA: PFS by IRC</vt:lpstr>
      <vt:lpstr>SEQUOIA: Safety Analysis Summary</vt:lpstr>
      <vt:lpstr>CLL14: PFS and OS With 1L Venetoclax + Obinutuzumab vs Obinutuzumab + Chlorambucil (Time Limited) </vt:lpstr>
      <vt:lpstr>CLL14: PFS by TP53 and IGHV Mutation Status</vt:lpstr>
      <vt:lpstr>CLL14: Safety Analysis</vt:lpstr>
      <vt:lpstr>Which Therapy Is the Best Initial Therapy in CLL?</vt:lpstr>
      <vt:lpstr>Summary of Pivotal Studies With Covalent  BTK Inhibitors and Venetoclax in R/R CLL </vt:lpstr>
      <vt:lpstr>RESONATE: Ibrutinib vs Ofatumumab in R/R CLL</vt:lpstr>
      <vt:lpstr>BTK Inhibitor Head-to-Head Comparisons:  Acalabrutinib vs Ibrutinib (ELEVATE-RR)</vt:lpstr>
      <vt:lpstr>ELEVATE-RR: Tolerability of Acalabrutinib vs Ibrutinib</vt:lpstr>
      <vt:lpstr>BTK Inhibitor Head-to-Head Comparisons:  Zanubrutinib vs Ibrutinib (ALPINE)</vt:lpstr>
      <vt:lpstr>ALPINE: Tolerability of Zanubrutinib vs Ibrutinib</vt:lpstr>
      <vt:lpstr>MURANO: Venetoclax + Rituximab Induces  Long Remission  </vt:lpstr>
      <vt:lpstr>MURANO: Safety Analysis</vt:lpstr>
      <vt:lpstr>BRUIN CLL-321: Pirtobrutinib vs Idelalisib Plus Rituximab or BR in Covalent BTKi-Pretreated CLL/SLL</vt:lpstr>
      <vt:lpstr>BRUIN CLL-321: IRC-Assessed PFS (Primary Endpoint)</vt:lpstr>
      <vt:lpstr>BRUIN CLL-321: Subgroup Analysis of PFS by  Clinical or Genomic Characteristics</vt:lpstr>
      <vt:lpstr>BRUIN CLL-321: Safety </vt:lpstr>
      <vt:lpstr>Combinations of BTK Inhibitors and Venetoclax</vt:lpstr>
      <vt:lpstr>CAPTIVATE: 5.5-Yr Follow-up Analysis From FD Cohort  of First-line Ibrutinib Plus Venetoclax for CLL/SLL</vt:lpstr>
      <vt:lpstr>FLAIR: FCR vs Ibrutinib vs Ibrutinib + Venetoclax vs Ibrutinib + Rituximab in Previously Untreated CLL</vt:lpstr>
      <vt:lpstr>FLAIR: PFS and OS With Ibrutinib + Venetoclax vs FCR</vt:lpstr>
      <vt:lpstr>FLAIR: Safety</vt:lpstr>
      <vt:lpstr>GLOW: Ibrutinib + Venetoclax vs Chlorambucil + Obinutuzumab in Previously Untreated CLL</vt:lpstr>
      <vt:lpstr>GLOW: 4-Yr Follow-up PFS </vt:lpstr>
      <vt:lpstr>AMPLIFY: First-line Fixed-Duration Acalabrutinib Plus Venetoclax ± Obinutuzumab vs CIT in CLL</vt:lpstr>
      <vt:lpstr>AMPLIFY: PFS per IRC</vt:lpstr>
      <vt:lpstr>AMPLIFY: PFS by Subgroup</vt:lpstr>
      <vt:lpstr>AMPLIFY: OS</vt:lpstr>
      <vt:lpstr>AMPLIFY: AEs of Clinical Interest</vt:lpstr>
      <vt:lpstr>BTK Inhibitors Global Indications in CLL/SLL  and Considerations for Managing AEs</vt:lpstr>
      <vt:lpstr>Global Indications for Available BTK Inhibitors  </vt:lpstr>
      <vt:lpstr>Treatment Algorithm for Newly Diagnosed CLL/SLL</vt:lpstr>
      <vt:lpstr>Factors to Consider When Choosing Treatment </vt:lpstr>
      <vt:lpstr>Model of Overall Time to Treatment Failure For Typical Patients with CLL</vt:lpstr>
      <vt:lpstr>Summary of CLL Treatment Sequencing With  Example Algorithm</vt:lpstr>
      <vt:lpstr>AE Decision Support Tool for CLL</vt:lpstr>
      <vt:lpstr>Managing Bruising and Hemorrhage</vt:lpstr>
      <vt:lpstr>Managing AF and Cardiac Arrhythmias</vt:lpstr>
      <vt:lpstr>Managing Other cBTKi-Related AEs</vt:lpstr>
      <vt:lpstr>Patient and Caregiver Discussions: What AEs to Expect/Monitor While Taking BTK Inhibitors  </vt:lpstr>
      <vt:lpstr>Understanding Challenges to Adherence and Persistence With Oral BKT Inhibitors</vt:lpstr>
      <vt:lpstr>Go Online for More CCO  Coverage of BTK Inhibitors!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Global Perspectives and Clinical Resources to Guide Treatment Decisions and Management of Adverse Events With BTK Inhibitor Therapy in CLL</dc:title>
  <dc:creator>Jerfiz Constanzo</dc:creator>
  <cp:lastModifiedBy>Valerie Wenzel</cp:lastModifiedBy>
  <cp:revision>4</cp:revision>
  <dcterms:created xsi:type="dcterms:W3CDTF">2025-01-08T19:40:44Z</dcterms:created>
  <dcterms:modified xsi:type="dcterms:W3CDTF">2025-03-10T18:06:55Z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0x010100D66AEBFB95DC5D41AB8A532111EC73BE</vt:lpwstr>
  </property>
  <property fmtid="{D5CDD505-2E9C-101B-9397-08002B2CF9AE}" pid="3" name="MediaServiceImageTags">
    <vt:lpwstr/>
  </property>
</Properties>
</file>