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sldIdLst>
    <p:sldId id="566" r:id="rId5"/>
    <p:sldId id="558" r:id="rId6"/>
    <p:sldId id="559" r:id="rId7"/>
    <p:sldId id="561" r:id="rId8"/>
    <p:sldId id="548" r:id="rId9"/>
    <p:sldId id="549" r:id="rId10"/>
    <p:sldId id="572" r:id="rId11"/>
    <p:sldId id="573" r:id="rId12"/>
    <p:sldId id="550" r:id="rId13"/>
    <p:sldId id="551" r:id="rId14"/>
    <p:sldId id="552" r:id="rId15"/>
    <p:sldId id="5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C567E29-7721-3977-C82C-5652AD968DD5}" name="Kendall Schick" initials="KS" userId="S::kschick@cealliance.com::e9c89993-794a-4b04-97ba-0001b7eeca96" providerId="AD"/>
  <p188:author id="{64B07C39-1D90-5FAD-6D40-8892F55FDE24}" name="Jennifer Eimers" initials="JE" userId="S::jeimers@clinicaloptions.com::e496f3f7-6a48-4339-9b0c-9f426a43f948" providerId="AD"/>
  <p188:author id="{6A06AE4B-8471-60DC-9A22-959755011D1F}" name="Ryan Topping" initials="RT" userId="Ryan Topping" providerId="None"/>
  <p188:author id="{D1DEB059-BF63-E75B-3DF1-CD9B1166B984}" name="Kara Nyberg" initials="KN" userId="63b453b522a604bf"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2" name="Megan Capel" initials="MC" lastIdx="33" clrIdx="1"/>
  <p:cmAuthor id="3" name="Andrea Boecler" initials="AB" lastIdx="1" clrIdx="2">
    <p:extLst>
      <p:ext uri="{19B8F6BF-5375-455C-9EA6-DF929625EA0E}">
        <p15:presenceInfo xmlns:p15="http://schemas.microsoft.com/office/powerpoint/2012/main" userId="S::aboecler@clinicaloptions.com::28e82037-1239-4052-943b-ae184e0bc2af" providerId="AD"/>
      </p:ext>
    </p:extLst>
  </p:cmAuthor>
  <p:cmAuthor id="4" name="Timothy Quill" initials="TQ" lastIdx="3" clrIdx="3">
    <p:extLst>
      <p:ext uri="{19B8F6BF-5375-455C-9EA6-DF929625EA0E}">
        <p15:presenceInfo xmlns:p15="http://schemas.microsoft.com/office/powerpoint/2012/main" userId="S::tquill@clinicaloptions.com::b1dc6efb-2995-45e7-a306-57a2c67aa886" providerId="AD"/>
      </p:ext>
    </p:extLst>
  </p:cmAuthor>
  <p:cmAuthor id="5" name=" " initials="MAC" lastIdx="10" clrIdx="4"/>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1CF64A-9A1F-4804-A30A-5EB8EB01035F}" v="10" dt="2025-06-02T19:55:56.014"/>
    <p1510:client id="{28FADE9C-6BF2-472F-A502-F94FB9447E8B}" v="25" dt="2025-06-03T15:21:22.659"/>
    <p1510:client id="{5296C6E0-6953-4A8A-ACFB-53D334EBE6F2}" v="208" dt="2025-06-03T19:29:05.5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35" autoAdjust="0"/>
    <p:restoredTop sz="85069" autoAdjust="0"/>
  </p:normalViewPr>
  <p:slideViewPr>
    <p:cSldViewPr snapToGrid="0">
      <p:cViewPr varScale="1">
        <p:scale>
          <a:sx n="66" d="100"/>
          <a:sy n="66" d="100"/>
        </p:scale>
        <p:origin x="412" y="4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othy Quill" userId="b1dc6efb-2995-45e7-a306-57a2c67aa886" providerId="ADAL" clId="{0F3209A5-ED90-4D77-A061-9836F3D08AA8}"/>
    <pc:docChg chg="modSld">
      <pc:chgData name="Timothy Quill" userId="b1dc6efb-2995-45e7-a306-57a2c67aa886" providerId="ADAL" clId="{0F3209A5-ED90-4D77-A061-9836F3D08AA8}" dt="2025-06-03T17:41:49.766" v="29" actId="20577"/>
      <pc:docMkLst>
        <pc:docMk/>
      </pc:docMkLst>
      <pc:sldChg chg="modNotesTx">
        <pc:chgData name="Timothy Quill" userId="b1dc6efb-2995-45e7-a306-57a2c67aa886" providerId="ADAL" clId="{0F3209A5-ED90-4D77-A061-9836F3D08AA8}" dt="2025-06-03T17:41:49.766" v="29" actId="20577"/>
        <pc:sldMkLst>
          <pc:docMk/>
          <pc:sldMk cId="2627868447" sldId="552"/>
        </pc:sldMkLst>
      </pc:sldChg>
      <pc:sldChg chg="modSp mod modNotesTx">
        <pc:chgData name="Timothy Quill" userId="b1dc6efb-2995-45e7-a306-57a2c67aa886" providerId="ADAL" clId="{0F3209A5-ED90-4D77-A061-9836F3D08AA8}" dt="2025-06-03T17:39:04.843" v="27" actId="20577"/>
        <pc:sldMkLst>
          <pc:docMk/>
          <pc:sldMk cId="3300129422" sldId="573"/>
        </pc:sldMkLst>
        <pc:graphicFrameChg chg="modGraphic">
          <ac:chgData name="Timothy Quill" userId="b1dc6efb-2995-45e7-a306-57a2c67aa886" providerId="ADAL" clId="{0F3209A5-ED90-4D77-A061-9836F3D08AA8}" dt="2025-06-03T17:39:04.843" v="27" actId="20577"/>
          <ac:graphicFrameMkLst>
            <pc:docMk/>
            <pc:sldMk cId="3300129422" sldId="573"/>
            <ac:graphicFrameMk id="2" creationId="{B041C5D7-B520-E89F-DD2F-441F977EB1BE}"/>
          </ac:graphicFrameMkLst>
        </pc:graphicFrameChg>
      </pc:sldChg>
    </pc:docChg>
  </pc:docChgLst>
  <pc:docChgLst>
    <pc:chgData name="Kendall Schick" userId="e9c89993-794a-4b04-97ba-0001b7eeca96" providerId="ADAL" clId="{011CF64A-9A1F-4804-A30A-5EB8EB01035F}"/>
    <pc:docChg chg="undo redo custSel modSld">
      <pc:chgData name="Kendall Schick" userId="e9c89993-794a-4b04-97ba-0001b7eeca96" providerId="ADAL" clId="{011CF64A-9A1F-4804-A30A-5EB8EB01035F}" dt="2025-06-02T20:46:46.170" v="783" actId="6549"/>
      <pc:docMkLst>
        <pc:docMk/>
      </pc:docMkLst>
      <pc:sldChg chg="modSp mod">
        <pc:chgData name="Kendall Schick" userId="e9c89993-794a-4b04-97ba-0001b7eeca96" providerId="ADAL" clId="{011CF64A-9A1F-4804-A30A-5EB8EB01035F}" dt="2025-06-02T20:23:05.137" v="351" actId="14734"/>
        <pc:sldMkLst>
          <pc:docMk/>
          <pc:sldMk cId="3717249414" sldId="548"/>
        </pc:sldMkLst>
        <pc:graphicFrameChg chg="mod modGraphic">
          <ac:chgData name="Kendall Schick" userId="e9c89993-794a-4b04-97ba-0001b7eeca96" providerId="ADAL" clId="{011CF64A-9A1F-4804-A30A-5EB8EB01035F}" dt="2025-06-02T19:53:42.396" v="273" actId="6549"/>
          <ac:graphicFrameMkLst>
            <pc:docMk/>
            <pc:sldMk cId="3717249414" sldId="548"/>
            <ac:graphicFrameMk id="4" creationId="{39E8DE14-F8AD-47E7-5195-1A370C3A6635}"/>
          </ac:graphicFrameMkLst>
        </pc:graphicFrameChg>
        <pc:graphicFrameChg chg="mod modGraphic">
          <ac:chgData name="Kendall Schick" userId="e9c89993-794a-4b04-97ba-0001b7eeca96" providerId="ADAL" clId="{011CF64A-9A1F-4804-A30A-5EB8EB01035F}" dt="2025-06-02T20:23:05.137" v="351" actId="14734"/>
          <ac:graphicFrameMkLst>
            <pc:docMk/>
            <pc:sldMk cId="3717249414" sldId="548"/>
            <ac:graphicFrameMk id="5" creationId="{C4C15FC6-2369-DC5F-FF31-E22358251AB8}"/>
          </ac:graphicFrameMkLst>
        </pc:graphicFrameChg>
      </pc:sldChg>
      <pc:sldChg chg="modSp mod">
        <pc:chgData name="Kendall Schick" userId="e9c89993-794a-4b04-97ba-0001b7eeca96" providerId="ADAL" clId="{011CF64A-9A1F-4804-A30A-5EB8EB01035F}" dt="2025-06-02T20:22:57.929" v="349" actId="20577"/>
        <pc:sldMkLst>
          <pc:docMk/>
          <pc:sldMk cId="1066298992" sldId="549"/>
        </pc:sldMkLst>
        <pc:graphicFrameChg chg="modGraphic">
          <ac:chgData name="Kendall Schick" userId="e9c89993-794a-4b04-97ba-0001b7eeca96" providerId="ADAL" clId="{011CF64A-9A1F-4804-A30A-5EB8EB01035F}" dt="2025-06-02T20:22:57.929" v="349" actId="20577"/>
          <ac:graphicFrameMkLst>
            <pc:docMk/>
            <pc:sldMk cId="1066298992" sldId="549"/>
            <ac:graphicFrameMk id="2" creationId="{B041C5D7-B520-E89F-DD2F-441F977EB1BE}"/>
          </ac:graphicFrameMkLst>
        </pc:graphicFrameChg>
      </pc:sldChg>
      <pc:sldChg chg="modSp mod">
        <pc:chgData name="Kendall Schick" userId="e9c89993-794a-4b04-97ba-0001b7eeca96" providerId="ADAL" clId="{011CF64A-9A1F-4804-A30A-5EB8EB01035F}" dt="2025-06-02T20:36:00.334" v="526" actId="20577"/>
        <pc:sldMkLst>
          <pc:docMk/>
          <pc:sldMk cId="1224297716" sldId="550"/>
        </pc:sldMkLst>
        <pc:graphicFrameChg chg="modGraphic">
          <ac:chgData name="Kendall Schick" userId="e9c89993-794a-4b04-97ba-0001b7eeca96" providerId="ADAL" clId="{011CF64A-9A1F-4804-A30A-5EB8EB01035F}" dt="2025-06-02T20:36:00.334" v="526" actId="20577"/>
          <ac:graphicFrameMkLst>
            <pc:docMk/>
            <pc:sldMk cId="1224297716" sldId="550"/>
            <ac:graphicFrameMk id="3" creationId="{10B4E231-C7A0-E36F-E127-F147DB89266D}"/>
          </ac:graphicFrameMkLst>
        </pc:graphicFrameChg>
      </pc:sldChg>
      <pc:sldChg chg="modSp mod modCm">
        <pc:chgData name="Kendall Schick" userId="e9c89993-794a-4b04-97ba-0001b7eeca96" providerId="ADAL" clId="{011CF64A-9A1F-4804-A30A-5EB8EB01035F}" dt="2025-06-02T20:42:04.166" v="676" actId="20577"/>
        <pc:sldMkLst>
          <pc:docMk/>
          <pc:sldMk cId="4244026920" sldId="551"/>
        </pc:sldMkLst>
        <pc:spChg chg="mod">
          <ac:chgData name="Kendall Schick" userId="e9c89993-794a-4b04-97ba-0001b7eeca96" providerId="ADAL" clId="{011CF64A-9A1F-4804-A30A-5EB8EB01035F}" dt="2025-06-02T20:42:04.166" v="676" actId="20577"/>
          <ac:spMkLst>
            <pc:docMk/>
            <pc:sldMk cId="4244026920" sldId="551"/>
            <ac:spMk id="3" creationId="{40104AE0-BC81-C26C-0F65-E9BC0F3DB732}"/>
          </ac:spMkLst>
        </pc:spChg>
        <pc:graphicFrameChg chg="modGraphic">
          <ac:chgData name="Kendall Schick" userId="e9c89993-794a-4b04-97ba-0001b7eeca96" providerId="ADAL" clId="{011CF64A-9A1F-4804-A30A-5EB8EB01035F}" dt="2025-06-02T20:38:04.464" v="529" actId="20577"/>
          <ac:graphicFrameMkLst>
            <pc:docMk/>
            <pc:sldMk cId="4244026920" sldId="551"/>
            <ac:graphicFrameMk id="2" creationId="{C4844A70-1822-833E-D842-87C7D7A19848}"/>
          </ac:graphicFrameMkLst>
        </pc:graphicFrameChg>
        <pc:extLst>
          <p:ext xmlns:p="http://schemas.openxmlformats.org/presentationml/2006/main" uri="{D6D511B9-2390-475A-947B-AFAB55BFBCF1}">
            <pc226:cmChg xmlns:pc226="http://schemas.microsoft.com/office/powerpoint/2022/06/main/command" chg="mod">
              <pc226:chgData name="Kendall Schick" userId="e9c89993-794a-4b04-97ba-0001b7eeca96" providerId="ADAL" clId="{011CF64A-9A1F-4804-A30A-5EB8EB01035F}" dt="2025-06-02T20:42:04.166" v="676" actId="20577"/>
              <pc2:cmMkLst xmlns:pc2="http://schemas.microsoft.com/office/powerpoint/2019/9/main/command">
                <pc:docMk/>
                <pc:sldMk cId="4244026920" sldId="551"/>
                <pc2:cmMk id="{F595FAA2-84EB-4BC3-9883-65D87B7CD1AA}"/>
              </pc2:cmMkLst>
            </pc226:cmChg>
          </p:ext>
        </pc:extLst>
      </pc:sldChg>
      <pc:sldChg chg="modSp mod modCm">
        <pc:chgData name="Kendall Schick" userId="e9c89993-794a-4b04-97ba-0001b7eeca96" providerId="ADAL" clId="{011CF64A-9A1F-4804-A30A-5EB8EB01035F}" dt="2025-06-02T20:46:46.170" v="783" actId="6549"/>
        <pc:sldMkLst>
          <pc:docMk/>
          <pc:sldMk cId="2627868447" sldId="552"/>
        </pc:sldMkLst>
        <pc:spChg chg="mod">
          <ac:chgData name="Kendall Schick" userId="e9c89993-794a-4b04-97ba-0001b7eeca96" providerId="ADAL" clId="{011CF64A-9A1F-4804-A30A-5EB8EB01035F}" dt="2025-06-02T20:46:46.170" v="783" actId="6549"/>
          <ac:spMkLst>
            <pc:docMk/>
            <pc:sldMk cId="2627868447" sldId="552"/>
            <ac:spMk id="9219" creationId="{D25C30B9-DB9B-4F0D-825F-3ADFC7E0F72C}"/>
          </ac:spMkLst>
        </pc:spChg>
        <pc:extLst>
          <p:ext xmlns:p="http://schemas.openxmlformats.org/presentationml/2006/main" uri="{D6D511B9-2390-475A-947B-AFAB55BFBCF1}">
            <pc226:cmChg xmlns:pc226="http://schemas.microsoft.com/office/powerpoint/2022/06/main/command" chg="mod">
              <pc226:chgData name="Kendall Schick" userId="e9c89993-794a-4b04-97ba-0001b7eeca96" providerId="ADAL" clId="{011CF64A-9A1F-4804-A30A-5EB8EB01035F}" dt="2025-06-02T20:46:46.170" v="783" actId="6549"/>
              <pc2:cmMkLst xmlns:pc2="http://schemas.microsoft.com/office/powerpoint/2019/9/main/command">
                <pc:docMk/>
                <pc:sldMk cId="2627868447" sldId="552"/>
                <pc2:cmMk id="{9754BD10-2A74-4305-AC94-2DC92B026224}"/>
              </pc2:cmMkLst>
            </pc226:cmChg>
            <pc226:cmChg xmlns:pc226="http://schemas.microsoft.com/office/powerpoint/2022/06/main/command" chg="mod">
              <pc226:chgData name="Kendall Schick" userId="e9c89993-794a-4b04-97ba-0001b7eeca96" providerId="ADAL" clId="{011CF64A-9A1F-4804-A30A-5EB8EB01035F}" dt="2025-06-02T20:46:46.170" v="783" actId="6549"/>
              <pc2:cmMkLst xmlns:pc2="http://schemas.microsoft.com/office/powerpoint/2019/9/main/command">
                <pc:docMk/>
                <pc:sldMk cId="2627868447" sldId="552"/>
                <pc2:cmMk id="{D0ABD7FB-0B12-47A2-A312-C2B281E665A9}"/>
              </pc2:cmMkLst>
            </pc226:cmChg>
          </p:ext>
        </pc:extLst>
      </pc:sldChg>
      <pc:sldChg chg="modSp mod modCm">
        <pc:chgData name="Kendall Schick" userId="e9c89993-794a-4b04-97ba-0001b7eeca96" providerId="ADAL" clId="{011CF64A-9A1F-4804-A30A-5EB8EB01035F}" dt="2025-06-02T18:57:05.169" v="73" actId="20577"/>
        <pc:sldMkLst>
          <pc:docMk/>
          <pc:sldMk cId="0" sldId="559"/>
        </pc:sldMkLst>
        <pc:spChg chg="mod">
          <ac:chgData name="Kendall Schick" userId="e9c89993-794a-4b04-97ba-0001b7eeca96" providerId="ADAL" clId="{011CF64A-9A1F-4804-A30A-5EB8EB01035F}" dt="2025-06-02T18:57:05.169" v="73" actId="20577"/>
          <ac:spMkLst>
            <pc:docMk/>
            <pc:sldMk cId="0" sldId="559"/>
            <ac:spMk id="9219" creationId="{D25C30B9-DB9B-4F0D-825F-3ADFC7E0F72C}"/>
          </ac:spMkLst>
        </pc:spChg>
        <pc:extLst>
          <p:ext xmlns:p="http://schemas.openxmlformats.org/presentationml/2006/main" uri="{D6D511B9-2390-475A-947B-AFAB55BFBCF1}">
            <pc226:cmChg xmlns:pc226="http://schemas.microsoft.com/office/powerpoint/2022/06/main/command" chg="mod">
              <pc226:chgData name="Kendall Schick" userId="e9c89993-794a-4b04-97ba-0001b7eeca96" providerId="ADAL" clId="{011CF64A-9A1F-4804-A30A-5EB8EB01035F}" dt="2025-06-02T18:57:05.169" v="73" actId="20577"/>
              <pc2:cmMkLst xmlns:pc2="http://schemas.microsoft.com/office/powerpoint/2019/9/main/command">
                <pc:docMk/>
                <pc:sldMk cId="0" sldId="559"/>
                <pc2:cmMk id="{CD062D0E-540E-4571-9758-DA54F0E33BA5}"/>
              </pc2:cmMkLst>
            </pc226:cmChg>
          </p:ext>
        </pc:extLst>
      </pc:sldChg>
      <pc:sldChg chg="modSp mod">
        <pc:chgData name="Kendall Schick" userId="e9c89993-794a-4b04-97ba-0001b7eeca96" providerId="ADAL" clId="{011CF64A-9A1F-4804-A30A-5EB8EB01035F}" dt="2025-06-02T19:04:11.250" v="119" actId="113"/>
        <pc:sldMkLst>
          <pc:docMk/>
          <pc:sldMk cId="2227310159" sldId="561"/>
        </pc:sldMkLst>
        <pc:spChg chg="mod">
          <ac:chgData name="Kendall Schick" userId="e9c89993-794a-4b04-97ba-0001b7eeca96" providerId="ADAL" clId="{011CF64A-9A1F-4804-A30A-5EB8EB01035F}" dt="2025-06-02T18:58:07.109" v="74" actId="20577"/>
          <ac:spMkLst>
            <pc:docMk/>
            <pc:sldMk cId="2227310159" sldId="561"/>
            <ac:spMk id="4" creationId="{1FF1EE3E-9A89-7EA2-3C36-CDB88E179A25}"/>
          </ac:spMkLst>
        </pc:spChg>
        <pc:spChg chg="mod">
          <ac:chgData name="Kendall Schick" userId="e9c89993-794a-4b04-97ba-0001b7eeca96" providerId="ADAL" clId="{011CF64A-9A1F-4804-A30A-5EB8EB01035F}" dt="2025-06-02T19:01:20.210" v="117" actId="6549"/>
          <ac:spMkLst>
            <pc:docMk/>
            <pc:sldMk cId="2227310159" sldId="561"/>
            <ac:spMk id="5" creationId="{D4108DF3-87A2-D15B-E7FA-DC9498F001E3}"/>
          </ac:spMkLst>
        </pc:spChg>
        <pc:spChg chg="mod">
          <ac:chgData name="Kendall Schick" userId="e9c89993-794a-4b04-97ba-0001b7eeca96" providerId="ADAL" clId="{011CF64A-9A1F-4804-A30A-5EB8EB01035F}" dt="2025-06-02T19:04:11.250" v="119" actId="113"/>
          <ac:spMkLst>
            <pc:docMk/>
            <pc:sldMk cId="2227310159" sldId="561"/>
            <ac:spMk id="10" creationId="{2C278ACF-2EDD-E855-87F2-899011EE0CCE}"/>
          </ac:spMkLst>
        </pc:spChg>
        <pc:spChg chg="mod">
          <ac:chgData name="Kendall Schick" userId="e9c89993-794a-4b04-97ba-0001b7eeca96" providerId="ADAL" clId="{011CF64A-9A1F-4804-A30A-5EB8EB01035F}" dt="2025-06-02T18:58:48.906" v="77" actId="115"/>
          <ac:spMkLst>
            <pc:docMk/>
            <pc:sldMk cId="2227310159" sldId="561"/>
            <ac:spMk id="14" creationId="{2C9AC6AA-BE98-4E0A-1CDE-DA5B27589CE9}"/>
          </ac:spMkLst>
        </pc:spChg>
      </pc:sldChg>
      <pc:sldChg chg="modSp mod">
        <pc:chgData name="Kendall Schick" userId="e9c89993-794a-4b04-97ba-0001b7eeca96" providerId="ADAL" clId="{011CF64A-9A1F-4804-A30A-5EB8EB01035F}" dt="2025-06-02T20:29:00.180" v="443" actId="313"/>
        <pc:sldMkLst>
          <pc:docMk/>
          <pc:sldMk cId="1024236947" sldId="572"/>
        </pc:sldMkLst>
        <pc:graphicFrameChg chg="modGraphic">
          <ac:chgData name="Kendall Schick" userId="e9c89993-794a-4b04-97ba-0001b7eeca96" providerId="ADAL" clId="{011CF64A-9A1F-4804-A30A-5EB8EB01035F}" dt="2025-06-02T20:29:00.180" v="443" actId="313"/>
          <ac:graphicFrameMkLst>
            <pc:docMk/>
            <pc:sldMk cId="1024236947" sldId="572"/>
            <ac:graphicFrameMk id="5" creationId="{AE2E5FEB-1F7E-DE40-C064-E8BCE17438C7}"/>
          </ac:graphicFrameMkLst>
        </pc:graphicFrameChg>
      </pc:sldChg>
      <pc:sldChg chg="modSp mod">
        <pc:chgData name="Kendall Schick" userId="e9c89993-794a-4b04-97ba-0001b7eeca96" providerId="ADAL" clId="{011CF64A-9A1F-4804-A30A-5EB8EB01035F}" dt="2025-06-02T20:35:06.644" v="509" actId="20577"/>
        <pc:sldMkLst>
          <pc:docMk/>
          <pc:sldMk cId="3300129422" sldId="573"/>
        </pc:sldMkLst>
        <pc:graphicFrameChg chg="modGraphic">
          <ac:chgData name="Kendall Schick" userId="e9c89993-794a-4b04-97ba-0001b7eeca96" providerId="ADAL" clId="{011CF64A-9A1F-4804-A30A-5EB8EB01035F}" dt="2025-06-02T20:35:06.644" v="509" actId="20577"/>
          <ac:graphicFrameMkLst>
            <pc:docMk/>
            <pc:sldMk cId="3300129422" sldId="573"/>
            <ac:graphicFrameMk id="2" creationId="{B041C5D7-B520-E89F-DD2F-441F977EB1BE}"/>
          </ac:graphicFrameMkLst>
        </pc:graphicFrameChg>
      </pc:sldChg>
    </pc:docChg>
  </pc:docChgLst>
  <pc:docChgLst>
    <pc:chgData name="Jennifer Eimers" userId="e496f3f7-6a48-4339-9b0c-9f426a43f948" providerId="ADAL" clId="{5296C6E0-6953-4A8A-ACFB-53D334EBE6F2}"/>
    <pc:docChg chg="undo custSel modSld">
      <pc:chgData name="Jennifer Eimers" userId="e496f3f7-6a48-4339-9b0c-9f426a43f948" providerId="ADAL" clId="{5296C6E0-6953-4A8A-ACFB-53D334EBE6F2}" dt="2025-06-03T19:29:05.516" v="638" actId="1036"/>
      <pc:docMkLst>
        <pc:docMk/>
      </pc:docMkLst>
      <pc:sldChg chg="modSp mod">
        <pc:chgData name="Jennifer Eimers" userId="e496f3f7-6a48-4339-9b0c-9f426a43f948" providerId="ADAL" clId="{5296C6E0-6953-4A8A-ACFB-53D334EBE6F2}" dt="2025-06-03T18:47:23.595" v="22" actId="14100"/>
        <pc:sldMkLst>
          <pc:docMk/>
          <pc:sldMk cId="3717249414" sldId="548"/>
        </pc:sldMkLst>
        <pc:spChg chg="mod">
          <ac:chgData name="Jennifer Eimers" userId="e496f3f7-6a48-4339-9b0c-9f426a43f948" providerId="ADAL" clId="{5296C6E0-6953-4A8A-ACFB-53D334EBE6F2}" dt="2025-06-03T18:47:17.874" v="21" actId="1038"/>
          <ac:spMkLst>
            <pc:docMk/>
            <pc:sldMk cId="3717249414" sldId="548"/>
            <ac:spMk id="2" creationId="{522F9EF8-0808-965C-BD42-5C5EBB442CF5}"/>
          </ac:spMkLst>
        </pc:spChg>
        <pc:graphicFrameChg chg="mod">
          <ac:chgData name="Jennifer Eimers" userId="e496f3f7-6a48-4339-9b0c-9f426a43f948" providerId="ADAL" clId="{5296C6E0-6953-4A8A-ACFB-53D334EBE6F2}" dt="2025-06-03T18:47:17.874" v="21" actId="1038"/>
          <ac:graphicFrameMkLst>
            <pc:docMk/>
            <pc:sldMk cId="3717249414" sldId="548"/>
            <ac:graphicFrameMk id="4" creationId="{39E8DE14-F8AD-47E7-5195-1A370C3A6635}"/>
          </ac:graphicFrameMkLst>
        </pc:graphicFrameChg>
        <pc:graphicFrameChg chg="mod modGraphic">
          <ac:chgData name="Jennifer Eimers" userId="e496f3f7-6a48-4339-9b0c-9f426a43f948" providerId="ADAL" clId="{5296C6E0-6953-4A8A-ACFB-53D334EBE6F2}" dt="2025-06-03T18:47:23.595" v="22" actId="14100"/>
          <ac:graphicFrameMkLst>
            <pc:docMk/>
            <pc:sldMk cId="3717249414" sldId="548"/>
            <ac:graphicFrameMk id="5" creationId="{C4C15FC6-2369-DC5F-FF31-E22358251AB8}"/>
          </ac:graphicFrameMkLst>
        </pc:graphicFrameChg>
      </pc:sldChg>
      <pc:sldChg chg="addSp delSp modSp mod modCm">
        <pc:chgData name="Jennifer Eimers" userId="e496f3f7-6a48-4339-9b0c-9f426a43f948" providerId="ADAL" clId="{5296C6E0-6953-4A8A-ACFB-53D334EBE6F2}" dt="2025-06-03T19:28:57.716" v="628" actId="1076"/>
        <pc:sldMkLst>
          <pc:docMk/>
          <pc:sldMk cId="1066298992" sldId="549"/>
        </pc:sldMkLst>
        <pc:spChg chg="mod">
          <ac:chgData name="Jennifer Eimers" userId="e496f3f7-6a48-4339-9b0c-9f426a43f948" providerId="ADAL" clId="{5296C6E0-6953-4A8A-ACFB-53D334EBE6F2}" dt="2025-06-03T19:15:39.546" v="192" actId="1037"/>
          <ac:spMkLst>
            <pc:docMk/>
            <pc:sldMk cId="1066298992" sldId="549"/>
            <ac:spMk id="3" creationId="{7A5C6C64-439D-7CE9-BB6F-F0EFD7EB0D08}"/>
          </ac:spMkLst>
        </pc:spChg>
        <pc:spChg chg="add mod">
          <ac:chgData name="Jennifer Eimers" userId="e496f3f7-6a48-4339-9b0c-9f426a43f948" providerId="ADAL" clId="{5296C6E0-6953-4A8A-ACFB-53D334EBE6F2}" dt="2025-06-03T18:49:19.159" v="74" actId="1036"/>
          <ac:spMkLst>
            <pc:docMk/>
            <pc:sldMk cId="1066298992" sldId="549"/>
            <ac:spMk id="7" creationId="{AFEF142F-9C78-3BD3-2C1E-CEEB5AEC86A1}"/>
          </ac:spMkLst>
        </pc:spChg>
        <pc:spChg chg="add del mod">
          <ac:chgData name="Jennifer Eimers" userId="e496f3f7-6a48-4339-9b0c-9f426a43f948" providerId="ADAL" clId="{5296C6E0-6953-4A8A-ACFB-53D334EBE6F2}" dt="2025-06-03T19:13:26.690" v="117" actId="478"/>
          <ac:spMkLst>
            <pc:docMk/>
            <pc:sldMk cId="1066298992" sldId="549"/>
            <ac:spMk id="30" creationId="{E99FF9FB-8909-1BEA-AEF0-C30197FDFADC}"/>
          </ac:spMkLst>
        </pc:spChg>
        <pc:spChg chg="add mod">
          <ac:chgData name="Jennifer Eimers" userId="e496f3f7-6a48-4339-9b0c-9f426a43f948" providerId="ADAL" clId="{5296C6E0-6953-4A8A-ACFB-53D334EBE6F2}" dt="2025-06-03T19:13:53.350" v="132" actId="1076"/>
          <ac:spMkLst>
            <pc:docMk/>
            <pc:sldMk cId="1066298992" sldId="549"/>
            <ac:spMk id="31" creationId="{09C732CC-CFC3-AC96-32A1-64D959C05CAE}"/>
          </ac:spMkLst>
        </pc:spChg>
        <pc:spChg chg="add mod">
          <ac:chgData name="Jennifer Eimers" userId="e496f3f7-6a48-4339-9b0c-9f426a43f948" providerId="ADAL" clId="{5296C6E0-6953-4A8A-ACFB-53D334EBE6F2}" dt="2025-06-03T19:13:53.350" v="132" actId="1076"/>
          <ac:spMkLst>
            <pc:docMk/>
            <pc:sldMk cId="1066298992" sldId="549"/>
            <ac:spMk id="32" creationId="{9A51F5FD-E0E8-BAA1-E569-8FA24F4663DB}"/>
          </ac:spMkLst>
        </pc:spChg>
        <pc:spChg chg="add mod">
          <ac:chgData name="Jennifer Eimers" userId="e496f3f7-6a48-4339-9b0c-9f426a43f948" providerId="ADAL" clId="{5296C6E0-6953-4A8A-ACFB-53D334EBE6F2}" dt="2025-06-03T19:13:59.443" v="136" actId="20577"/>
          <ac:spMkLst>
            <pc:docMk/>
            <pc:sldMk cId="1066298992" sldId="549"/>
            <ac:spMk id="33" creationId="{E881C3E5-51E0-080D-8BF8-867CEFCD93AC}"/>
          </ac:spMkLst>
        </pc:spChg>
        <pc:spChg chg="add mod">
          <ac:chgData name="Jennifer Eimers" userId="e496f3f7-6a48-4339-9b0c-9f426a43f948" providerId="ADAL" clId="{5296C6E0-6953-4A8A-ACFB-53D334EBE6F2}" dt="2025-06-03T19:14:01.212" v="137" actId="20577"/>
          <ac:spMkLst>
            <pc:docMk/>
            <pc:sldMk cId="1066298992" sldId="549"/>
            <ac:spMk id="34" creationId="{8C32CDE5-6351-78A6-5FFB-FA05E26AEC8C}"/>
          </ac:spMkLst>
        </pc:spChg>
        <pc:spChg chg="add mod">
          <ac:chgData name="Jennifer Eimers" userId="e496f3f7-6a48-4339-9b0c-9f426a43f948" providerId="ADAL" clId="{5296C6E0-6953-4A8A-ACFB-53D334EBE6F2}" dt="2025-06-03T19:28:47.699" v="625" actId="1038"/>
          <ac:spMkLst>
            <pc:docMk/>
            <pc:sldMk cId="1066298992" sldId="549"/>
            <ac:spMk id="35" creationId="{92766DCF-D0B6-EEEC-FF24-3BA843FA176E}"/>
          </ac:spMkLst>
        </pc:spChg>
        <pc:spChg chg="add mod">
          <ac:chgData name="Jennifer Eimers" userId="e496f3f7-6a48-4339-9b0c-9f426a43f948" providerId="ADAL" clId="{5296C6E0-6953-4A8A-ACFB-53D334EBE6F2}" dt="2025-06-03T19:14:11.035" v="141" actId="20577"/>
          <ac:spMkLst>
            <pc:docMk/>
            <pc:sldMk cId="1066298992" sldId="549"/>
            <ac:spMk id="36" creationId="{34945F27-7E1C-F542-3736-4AF8F2060079}"/>
          </ac:spMkLst>
        </pc:spChg>
        <pc:spChg chg="add mod">
          <ac:chgData name="Jennifer Eimers" userId="e496f3f7-6a48-4339-9b0c-9f426a43f948" providerId="ADAL" clId="{5296C6E0-6953-4A8A-ACFB-53D334EBE6F2}" dt="2025-06-03T19:14:17.429" v="146" actId="1037"/>
          <ac:spMkLst>
            <pc:docMk/>
            <pc:sldMk cId="1066298992" sldId="549"/>
            <ac:spMk id="37" creationId="{1209E363-6482-F845-5404-7267BF7A0B68}"/>
          </ac:spMkLst>
        </pc:spChg>
        <pc:spChg chg="add mod">
          <ac:chgData name="Jennifer Eimers" userId="e496f3f7-6a48-4339-9b0c-9f426a43f948" providerId="ADAL" clId="{5296C6E0-6953-4A8A-ACFB-53D334EBE6F2}" dt="2025-06-03T19:14:23.515" v="149" actId="1076"/>
          <ac:spMkLst>
            <pc:docMk/>
            <pc:sldMk cId="1066298992" sldId="549"/>
            <ac:spMk id="38" creationId="{AEEEAAFC-04DA-DAD9-5AF3-75036323C362}"/>
          </ac:spMkLst>
        </pc:spChg>
        <pc:spChg chg="add mod">
          <ac:chgData name="Jennifer Eimers" userId="e496f3f7-6a48-4339-9b0c-9f426a43f948" providerId="ADAL" clId="{5296C6E0-6953-4A8A-ACFB-53D334EBE6F2}" dt="2025-06-03T19:14:34.422" v="154" actId="20577"/>
          <ac:spMkLst>
            <pc:docMk/>
            <pc:sldMk cId="1066298992" sldId="549"/>
            <ac:spMk id="39" creationId="{D2F1CE51-8A7B-5973-57A4-E49CB10B18F2}"/>
          </ac:spMkLst>
        </pc:spChg>
        <pc:spChg chg="add mod">
          <ac:chgData name="Jennifer Eimers" userId="e496f3f7-6a48-4339-9b0c-9f426a43f948" providerId="ADAL" clId="{5296C6E0-6953-4A8A-ACFB-53D334EBE6F2}" dt="2025-06-03T19:14:36.268" v="155" actId="20577"/>
          <ac:spMkLst>
            <pc:docMk/>
            <pc:sldMk cId="1066298992" sldId="549"/>
            <ac:spMk id="40" creationId="{16C7FCEA-914E-3FBF-543B-B964A7038282}"/>
          </ac:spMkLst>
        </pc:spChg>
        <pc:spChg chg="add mod">
          <ac:chgData name="Jennifer Eimers" userId="e496f3f7-6a48-4339-9b0c-9f426a43f948" providerId="ADAL" clId="{5296C6E0-6953-4A8A-ACFB-53D334EBE6F2}" dt="2025-06-03T19:14:45.760" v="160" actId="20577"/>
          <ac:spMkLst>
            <pc:docMk/>
            <pc:sldMk cId="1066298992" sldId="549"/>
            <ac:spMk id="41" creationId="{62D2C9A2-6589-7119-4847-B84B4066811D}"/>
          </ac:spMkLst>
        </pc:spChg>
        <pc:spChg chg="add mod">
          <ac:chgData name="Jennifer Eimers" userId="e496f3f7-6a48-4339-9b0c-9f426a43f948" providerId="ADAL" clId="{5296C6E0-6953-4A8A-ACFB-53D334EBE6F2}" dt="2025-06-03T19:14:55.465" v="166" actId="20577"/>
          <ac:spMkLst>
            <pc:docMk/>
            <pc:sldMk cId="1066298992" sldId="549"/>
            <ac:spMk id="42" creationId="{0048D3B6-CBD5-9050-DD52-3B1AFC015E7E}"/>
          </ac:spMkLst>
        </pc:spChg>
        <pc:spChg chg="add mod">
          <ac:chgData name="Jennifer Eimers" userId="e496f3f7-6a48-4339-9b0c-9f426a43f948" providerId="ADAL" clId="{5296C6E0-6953-4A8A-ACFB-53D334EBE6F2}" dt="2025-06-03T19:14:57.186" v="168" actId="20577"/>
          <ac:spMkLst>
            <pc:docMk/>
            <pc:sldMk cId="1066298992" sldId="549"/>
            <ac:spMk id="43" creationId="{42F6AAE0-2813-354E-1299-2E584EE0CF51}"/>
          </ac:spMkLst>
        </pc:spChg>
        <pc:spChg chg="add mod">
          <ac:chgData name="Jennifer Eimers" userId="e496f3f7-6a48-4339-9b0c-9f426a43f948" providerId="ADAL" clId="{5296C6E0-6953-4A8A-ACFB-53D334EBE6F2}" dt="2025-06-03T19:14:59.476" v="170" actId="20577"/>
          <ac:spMkLst>
            <pc:docMk/>
            <pc:sldMk cId="1066298992" sldId="549"/>
            <ac:spMk id="44" creationId="{BE9B512D-93D3-4012-406B-4657DC09729B}"/>
          </ac:spMkLst>
        </pc:spChg>
        <pc:spChg chg="add mod">
          <ac:chgData name="Jennifer Eimers" userId="e496f3f7-6a48-4339-9b0c-9f426a43f948" providerId="ADAL" clId="{5296C6E0-6953-4A8A-ACFB-53D334EBE6F2}" dt="2025-06-03T19:15:08.560" v="174" actId="20577"/>
          <ac:spMkLst>
            <pc:docMk/>
            <pc:sldMk cId="1066298992" sldId="549"/>
            <ac:spMk id="45" creationId="{4263009E-92CD-F4FC-EAF0-34821AE4DBB0}"/>
          </ac:spMkLst>
        </pc:spChg>
        <pc:spChg chg="add mod">
          <ac:chgData name="Jennifer Eimers" userId="e496f3f7-6a48-4339-9b0c-9f426a43f948" providerId="ADAL" clId="{5296C6E0-6953-4A8A-ACFB-53D334EBE6F2}" dt="2025-06-03T19:15:10.435" v="176" actId="20577"/>
          <ac:spMkLst>
            <pc:docMk/>
            <pc:sldMk cId="1066298992" sldId="549"/>
            <ac:spMk id="46" creationId="{FFE39E12-4555-D33A-F949-431B8EA4DCC7}"/>
          </ac:spMkLst>
        </pc:spChg>
        <pc:spChg chg="add mod">
          <ac:chgData name="Jennifer Eimers" userId="e496f3f7-6a48-4339-9b0c-9f426a43f948" providerId="ADAL" clId="{5296C6E0-6953-4A8A-ACFB-53D334EBE6F2}" dt="2025-06-03T19:15:12.501" v="178" actId="20577"/>
          <ac:spMkLst>
            <pc:docMk/>
            <pc:sldMk cId="1066298992" sldId="549"/>
            <ac:spMk id="47" creationId="{D1559E36-1348-0CDF-B0F5-78B0522B3EE5}"/>
          </ac:spMkLst>
        </pc:spChg>
        <pc:spChg chg="add mod">
          <ac:chgData name="Jennifer Eimers" userId="e496f3f7-6a48-4339-9b0c-9f426a43f948" providerId="ADAL" clId="{5296C6E0-6953-4A8A-ACFB-53D334EBE6F2}" dt="2025-06-03T19:15:14.506" v="180" actId="20577"/>
          <ac:spMkLst>
            <pc:docMk/>
            <pc:sldMk cId="1066298992" sldId="549"/>
            <ac:spMk id="48" creationId="{188D43A0-A61B-81BA-04DF-B5F85B190C73}"/>
          </ac:spMkLst>
        </pc:spChg>
        <pc:spChg chg="add mod">
          <ac:chgData name="Jennifer Eimers" userId="e496f3f7-6a48-4339-9b0c-9f426a43f948" providerId="ADAL" clId="{5296C6E0-6953-4A8A-ACFB-53D334EBE6F2}" dt="2025-06-03T19:15:43.455" v="199" actId="20577"/>
          <ac:spMkLst>
            <pc:docMk/>
            <pc:sldMk cId="1066298992" sldId="549"/>
            <ac:spMk id="49" creationId="{3E99F152-63E0-9BD7-F633-6D75A4BC1790}"/>
          </ac:spMkLst>
        </pc:spChg>
        <pc:spChg chg="add mod">
          <ac:chgData name="Jennifer Eimers" userId="e496f3f7-6a48-4339-9b0c-9f426a43f948" providerId="ADAL" clId="{5296C6E0-6953-4A8A-ACFB-53D334EBE6F2}" dt="2025-06-03T19:15:48.061" v="206" actId="20577"/>
          <ac:spMkLst>
            <pc:docMk/>
            <pc:sldMk cId="1066298992" sldId="549"/>
            <ac:spMk id="50" creationId="{A3ED3378-3163-16F4-9F1D-2C1939B3C3BB}"/>
          </ac:spMkLst>
        </pc:spChg>
        <pc:spChg chg="mod">
          <ac:chgData name="Jennifer Eimers" userId="e496f3f7-6a48-4339-9b0c-9f426a43f948" providerId="ADAL" clId="{5296C6E0-6953-4A8A-ACFB-53D334EBE6F2}" dt="2025-06-03T19:28:47.699" v="625" actId="1038"/>
          <ac:spMkLst>
            <pc:docMk/>
            <pc:sldMk cId="1066298992" sldId="549"/>
            <ac:spMk id="51" creationId="{9625D9F1-67E4-D700-7533-ED16206FE4D0}"/>
          </ac:spMkLst>
        </pc:spChg>
        <pc:spChg chg="add mod">
          <ac:chgData name="Jennifer Eimers" userId="e496f3f7-6a48-4339-9b0c-9f426a43f948" providerId="ADAL" clId="{5296C6E0-6953-4A8A-ACFB-53D334EBE6F2}" dt="2025-06-03T19:15:53.988" v="217" actId="20577"/>
          <ac:spMkLst>
            <pc:docMk/>
            <pc:sldMk cId="1066298992" sldId="549"/>
            <ac:spMk id="52" creationId="{009F4564-8048-A669-C39F-DA4E6AEF7490}"/>
          </ac:spMkLst>
        </pc:spChg>
        <pc:spChg chg="add mod">
          <ac:chgData name="Jennifer Eimers" userId="e496f3f7-6a48-4339-9b0c-9f426a43f948" providerId="ADAL" clId="{5296C6E0-6953-4A8A-ACFB-53D334EBE6F2}" dt="2025-06-03T19:15:56.965" v="222" actId="20577"/>
          <ac:spMkLst>
            <pc:docMk/>
            <pc:sldMk cId="1066298992" sldId="549"/>
            <ac:spMk id="53" creationId="{A535E0F8-2780-B856-B09C-25E7B0D71C49}"/>
          </ac:spMkLst>
        </pc:spChg>
        <pc:spChg chg="add mod">
          <ac:chgData name="Jennifer Eimers" userId="e496f3f7-6a48-4339-9b0c-9f426a43f948" providerId="ADAL" clId="{5296C6E0-6953-4A8A-ACFB-53D334EBE6F2}" dt="2025-06-03T19:16:00.657" v="227" actId="20577"/>
          <ac:spMkLst>
            <pc:docMk/>
            <pc:sldMk cId="1066298992" sldId="549"/>
            <ac:spMk id="54" creationId="{88AD5055-F64E-8125-427C-5B339364048F}"/>
          </ac:spMkLst>
        </pc:spChg>
        <pc:spChg chg="add mod">
          <ac:chgData name="Jennifer Eimers" userId="e496f3f7-6a48-4339-9b0c-9f426a43f948" providerId="ADAL" clId="{5296C6E0-6953-4A8A-ACFB-53D334EBE6F2}" dt="2025-06-03T19:16:05.612" v="231" actId="20577"/>
          <ac:spMkLst>
            <pc:docMk/>
            <pc:sldMk cId="1066298992" sldId="549"/>
            <ac:spMk id="55" creationId="{ECDD5E1C-A741-4E21-FECA-4EDBB3F1924E}"/>
          </ac:spMkLst>
        </pc:spChg>
        <pc:spChg chg="add mod">
          <ac:chgData name="Jennifer Eimers" userId="e496f3f7-6a48-4339-9b0c-9f426a43f948" providerId="ADAL" clId="{5296C6E0-6953-4A8A-ACFB-53D334EBE6F2}" dt="2025-06-03T19:28:47.699" v="625" actId="1038"/>
          <ac:spMkLst>
            <pc:docMk/>
            <pc:sldMk cId="1066298992" sldId="549"/>
            <ac:spMk id="56" creationId="{820FDAE6-DF5D-C82E-76ED-B03ED1773AF0}"/>
          </ac:spMkLst>
        </pc:spChg>
        <pc:spChg chg="add mod">
          <ac:chgData name="Jennifer Eimers" userId="e496f3f7-6a48-4339-9b0c-9f426a43f948" providerId="ADAL" clId="{5296C6E0-6953-4A8A-ACFB-53D334EBE6F2}" dt="2025-06-03T19:16:10.986" v="238" actId="20577"/>
          <ac:spMkLst>
            <pc:docMk/>
            <pc:sldMk cId="1066298992" sldId="549"/>
            <ac:spMk id="57" creationId="{4FAD49DC-CE4B-42E1-C811-68D752699DC1}"/>
          </ac:spMkLst>
        </pc:spChg>
        <pc:spChg chg="mod">
          <ac:chgData name="Jennifer Eimers" userId="e496f3f7-6a48-4339-9b0c-9f426a43f948" providerId="ADAL" clId="{5296C6E0-6953-4A8A-ACFB-53D334EBE6F2}" dt="2025-06-03T19:16:13.099" v="241" actId="20577"/>
          <ac:spMkLst>
            <pc:docMk/>
            <pc:sldMk cId="1066298992" sldId="549"/>
            <ac:spMk id="58" creationId="{B06E262A-E222-07B5-AD93-F1C0670FCE40}"/>
          </ac:spMkLst>
        </pc:spChg>
        <pc:spChg chg="add mod">
          <ac:chgData name="Jennifer Eimers" userId="e496f3f7-6a48-4339-9b0c-9f426a43f948" providerId="ADAL" clId="{5296C6E0-6953-4A8A-ACFB-53D334EBE6F2}" dt="2025-06-03T19:16:15.370" v="244" actId="20577"/>
          <ac:spMkLst>
            <pc:docMk/>
            <pc:sldMk cId="1066298992" sldId="549"/>
            <ac:spMk id="59" creationId="{9B1A4AA1-0930-170E-734E-3F98509543B6}"/>
          </ac:spMkLst>
        </pc:spChg>
        <pc:spChg chg="add mod">
          <ac:chgData name="Jennifer Eimers" userId="e496f3f7-6a48-4339-9b0c-9f426a43f948" providerId="ADAL" clId="{5296C6E0-6953-4A8A-ACFB-53D334EBE6F2}" dt="2025-06-03T19:16:17.946" v="247" actId="20577"/>
          <ac:spMkLst>
            <pc:docMk/>
            <pc:sldMk cId="1066298992" sldId="549"/>
            <ac:spMk id="60" creationId="{193A1787-5E5D-15ED-51EF-3282F22CE3A6}"/>
          </ac:spMkLst>
        </pc:spChg>
        <pc:spChg chg="add mod ord">
          <ac:chgData name="Jennifer Eimers" userId="e496f3f7-6a48-4339-9b0c-9f426a43f948" providerId="ADAL" clId="{5296C6E0-6953-4A8A-ACFB-53D334EBE6F2}" dt="2025-06-03T19:20:14.776" v="261" actId="167"/>
          <ac:spMkLst>
            <pc:docMk/>
            <pc:sldMk cId="1066298992" sldId="549"/>
            <ac:spMk id="61" creationId="{A819B795-B158-3A24-523B-7CC2D0CE90F2}"/>
          </ac:spMkLst>
        </pc:spChg>
        <pc:spChg chg="add mod ord">
          <ac:chgData name="Jennifer Eimers" userId="e496f3f7-6a48-4339-9b0c-9f426a43f948" providerId="ADAL" clId="{5296C6E0-6953-4A8A-ACFB-53D334EBE6F2}" dt="2025-06-03T19:20:10.112" v="260" actId="167"/>
          <ac:spMkLst>
            <pc:docMk/>
            <pc:sldMk cId="1066298992" sldId="549"/>
            <ac:spMk id="62" creationId="{AE197350-679C-146E-AFBC-C23E25044FA3}"/>
          </ac:spMkLst>
        </pc:spChg>
        <pc:spChg chg="add mod">
          <ac:chgData name="Jennifer Eimers" userId="e496f3f7-6a48-4339-9b0c-9f426a43f948" providerId="ADAL" clId="{5296C6E0-6953-4A8A-ACFB-53D334EBE6F2}" dt="2025-06-03T19:20:26.250" v="265" actId="1076"/>
          <ac:spMkLst>
            <pc:docMk/>
            <pc:sldMk cId="1066298992" sldId="549"/>
            <ac:spMk id="63" creationId="{5CB29CA8-F715-7FC3-9FE1-2EE5800FBD9D}"/>
          </ac:spMkLst>
        </pc:spChg>
        <pc:spChg chg="add mod">
          <ac:chgData name="Jennifer Eimers" userId="e496f3f7-6a48-4339-9b0c-9f426a43f948" providerId="ADAL" clId="{5296C6E0-6953-4A8A-ACFB-53D334EBE6F2}" dt="2025-06-03T19:22:23.165" v="303" actId="207"/>
          <ac:spMkLst>
            <pc:docMk/>
            <pc:sldMk cId="1066298992" sldId="549"/>
            <ac:spMk id="9216" creationId="{5851A88C-A48F-D0B6-E0C4-CAE41869D9F1}"/>
          </ac:spMkLst>
        </pc:spChg>
        <pc:spChg chg="add mod">
          <ac:chgData name="Jennifer Eimers" userId="e496f3f7-6a48-4339-9b0c-9f426a43f948" providerId="ADAL" clId="{5296C6E0-6953-4A8A-ACFB-53D334EBE6F2}" dt="2025-06-03T19:26:39.274" v="550" actId="164"/>
          <ac:spMkLst>
            <pc:docMk/>
            <pc:sldMk cId="1066298992" sldId="549"/>
            <ac:spMk id="9217" creationId="{8C2AFF56-2C4B-4D29-0765-6256AF3AA367}"/>
          </ac:spMkLst>
        </pc:spChg>
        <pc:spChg chg="add mod">
          <ac:chgData name="Jennifer Eimers" userId="e496f3f7-6a48-4339-9b0c-9f426a43f948" providerId="ADAL" clId="{5296C6E0-6953-4A8A-ACFB-53D334EBE6F2}" dt="2025-06-03T19:22:23.165" v="303" actId="207"/>
          <ac:spMkLst>
            <pc:docMk/>
            <pc:sldMk cId="1066298992" sldId="549"/>
            <ac:spMk id="9219" creationId="{5078F312-7187-81C3-DAC3-C8F7D6080A64}"/>
          </ac:spMkLst>
        </pc:spChg>
        <pc:spChg chg="add mod">
          <ac:chgData name="Jennifer Eimers" userId="e496f3f7-6a48-4339-9b0c-9f426a43f948" providerId="ADAL" clId="{5296C6E0-6953-4A8A-ACFB-53D334EBE6F2}" dt="2025-06-03T19:22:23.165" v="303" actId="207"/>
          <ac:spMkLst>
            <pc:docMk/>
            <pc:sldMk cId="1066298992" sldId="549"/>
            <ac:spMk id="9220" creationId="{2AC1B446-2246-F80C-4FDA-9587AE707512}"/>
          </ac:spMkLst>
        </pc:spChg>
        <pc:spChg chg="add mod">
          <ac:chgData name="Jennifer Eimers" userId="e496f3f7-6a48-4339-9b0c-9f426a43f948" providerId="ADAL" clId="{5296C6E0-6953-4A8A-ACFB-53D334EBE6F2}" dt="2025-06-03T19:22:23.165" v="303" actId="207"/>
          <ac:spMkLst>
            <pc:docMk/>
            <pc:sldMk cId="1066298992" sldId="549"/>
            <ac:spMk id="9222" creationId="{8AE7A0A3-386E-C9D8-9249-8F4D045C4A82}"/>
          </ac:spMkLst>
        </pc:spChg>
        <pc:spChg chg="add mod">
          <ac:chgData name="Jennifer Eimers" userId="e496f3f7-6a48-4339-9b0c-9f426a43f948" providerId="ADAL" clId="{5296C6E0-6953-4A8A-ACFB-53D334EBE6F2}" dt="2025-06-03T19:22:03.090" v="285" actId="1076"/>
          <ac:spMkLst>
            <pc:docMk/>
            <pc:sldMk cId="1066298992" sldId="549"/>
            <ac:spMk id="9223" creationId="{E34A7153-A61C-D79D-B73B-7367E342AB34}"/>
          </ac:spMkLst>
        </pc:spChg>
        <pc:spChg chg="add mod">
          <ac:chgData name="Jennifer Eimers" userId="e496f3f7-6a48-4339-9b0c-9f426a43f948" providerId="ADAL" clId="{5296C6E0-6953-4A8A-ACFB-53D334EBE6F2}" dt="2025-06-03T19:22:23.165" v="303" actId="207"/>
          <ac:spMkLst>
            <pc:docMk/>
            <pc:sldMk cId="1066298992" sldId="549"/>
            <ac:spMk id="9224" creationId="{ACB1F000-599D-53C6-46CA-3BB249E653B4}"/>
          </ac:spMkLst>
        </pc:spChg>
        <pc:spChg chg="add mod">
          <ac:chgData name="Jennifer Eimers" userId="e496f3f7-6a48-4339-9b0c-9f426a43f948" providerId="ADAL" clId="{5296C6E0-6953-4A8A-ACFB-53D334EBE6F2}" dt="2025-06-03T19:22:23.165" v="303" actId="207"/>
          <ac:spMkLst>
            <pc:docMk/>
            <pc:sldMk cId="1066298992" sldId="549"/>
            <ac:spMk id="9225" creationId="{4CFA41E7-BA97-1281-15AA-652163BD26F8}"/>
          </ac:spMkLst>
        </pc:spChg>
        <pc:spChg chg="add mod">
          <ac:chgData name="Jennifer Eimers" userId="e496f3f7-6a48-4339-9b0c-9f426a43f948" providerId="ADAL" clId="{5296C6E0-6953-4A8A-ACFB-53D334EBE6F2}" dt="2025-06-03T19:22:23.165" v="303" actId="207"/>
          <ac:spMkLst>
            <pc:docMk/>
            <pc:sldMk cId="1066298992" sldId="549"/>
            <ac:spMk id="9226" creationId="{06D81E8B-369F-8E6A-B1B5-174962D66F62}"/>
          </ac:spMkLst>
        </pc:spChg>
        <pc:spChg chg="add mod">
          <ac:chgData name="Jennifer Eimers" userId="e496f3f7-6a48-4339-9b0c-9f426a43f948" providerId="ADAL" clId="{5296C6E0-6953-4A8A-ACFB-53D334EBE6F2}" dt="2025-06-03T19:28:47.699" v="625" actId="1038"/>
          <ac:spMkLst>
            <pc:docMk/>
            <pc:sldMk cId="1066298992" sldId="549"/>
            <ac:spMk id="9227" creationId="{DF025561-3F6B-F34C-B38F-3C94EC1A7906}"/>
          </ac:spMkLst>
        </pc:spChg>
        <pc:spChg chg="add mod">
          <ac:chgData name="Jennifer Eimers" userId="e496f3f7-6a48-4339-9b0c-9f426a43f948" providerId="ADAL" clId="{5296C6E0-6953-4A8A-ACFB-53D334EBE6F2}" dt="2025-06-03T19:22:23.165" v="303" actId="207"/>
          <ac:spMkLst>
            <pc:docMk/>
            <pc:sldMk cId="1066298992" sldId="549"/>
            <ac:spMk id="9228" creationId="{1D1B5A35-0B53-9D5B-2F3B-F475B0ECD474}"/>
          </ac:spMkLst>
        </pc:spChg>
        <pc:spChg chg="add mod">
          <ac:chgData name="Jennifer Eimers" userId="e496f3f7-6a48-4339-9b0c-9f426a43f948" providerId="ADAL" clId="{5296C6E0-6953-4A8A-ACFB-53D334EBE6F2}" dt="2025-06-03T19:28:47.699" v="625" actId="1038"/>
          <ac:spMkLst>
            <pc:docMk/>
            <pc:sldMk cId="1066298992" sldId="549"/>
            <ac:spMk id="9229" creationId="{3DD1B59A-C45C-96F5-BAD1-631669DB32C1}"/>
          </ac:spMkLst>
        </pc:spChg>
        <pc:spChg chg="add mod">
          <ac:chgData name="Jennifer Eimers" userId="e496f3f7-6a48-4339-9b0c-9f426a43f948" providerId="ADAL" clId="{5296C6E0-6953-4A8A-ACFB-53D334EBE6F2}" dt="2025-06-03T19:22:34.892" v="305" actId="1076"/>
          <ac:spMkLst>
            <pc:docMk/>
            <pc:sldMk cId="1066298992" sldId="549"/>
            <ac:spMk id="9230" creationId="{B877E6B1-4030-CD09-E835-DA4FF4A830F3}"/>
          </ac:spMkLst>
        </pc:spChg>
        <pc:spChg chg="add mod">
          <ac:chgData name="Jennifer Eimers" userId="e496f3f7-6a48-4339-9b0c-9f426a43f948" providerId="ADAL" clId="{5296C6E0-6953-4A8A-ACFB-53D334EBE6F2}" dt="2025-06-03T19:22:37.184" v="306" actId="1076"/>
          <ac:spMkLst>
            <pc:docMk/>
            <pc:sldMk cId="1066298992" sldId="549"/>
            <ac:spMk id="9231" creationId="{969F2A4A-9FA5-F955-3D88-11B5A918BB75}"/>
          </ac:spMkLst>
        </pc:spChg>
        <pc:spChg chg="add mod">
          <ac:chgData name="Jennifer Eimers" userId="e496f3f7-6a48-4339-9b0c-9f426a43f948" providerId="ADAL" clId="{5296C6E0-6953-4A8A-ACFB-53D334EBE6F2}" dt="2025-06-03T19:22:39.601" v="307" actId="1076"/>
          <ac:spMkLst>
            <pc:docMk/>
            <pc:sldMk cId="1066298992" sldId="549"/>
            <ac:spMk id="9232" creationId="{7DAC49FF-D6D5-79B8-D832-BBA8DD47B6C4}"/>
          </ac:spMkLst>
        </pc:spChg>
        <pc:spChg chg="add mod">
          <ac:chgData name="Jennifer Eimers" userId="e496f3f7-6a48-4339-9b0c-9f426a43f948" providerId="ADAL" clId="{5296C6E0-6953-4A8A-ACFB-53D334EBE6F2}" dt="2025-06-03T19:24:57.858" v="453" actId="164"/>
          <ac:spMkLst>
            <pc:docMk/>
            <pc:sldMk cId="1066298992" sldId="549"/>
            <ac:spMk id="9233" creationId="{4D082152-EA84-1329-F804-CA5915972225}"/>
          </ac:spMkLst>
        </pc:spChg>
        <pc:spChg chg="add mod">
          <ac:chgData name="Jennifer Eimers" userId="e496f3f7-6a48-4339-9b0c-9f426a43f948" providerId="ADAL" clId="{5296C6E0-6953-4A8A-ACFB-53D334EBE6F2}" dt="2025-06-03T19:22:45.312" v="309" actId="1076"/>
          <ac:spMkLst>
            <pc:docMk/>
            <pc:sldMk cId="1066298992" sldId="549"/>
            <ac:spMk id="9234" creationId="{D5E9B127-0B0C-728F-93A5-02F009D26B0D}"/>
          </ac:spMkLst>
        </pc:spChg>
        <pc:spChg chg="add mod">
          <ac:chgData name="Jennifer Eimers" userId="e496f3f7-6a48-4339-9b0c-9f426a43f948" providerId="ADAL" clId="{5296C6E0-6953-4A8A-ACFB-53D334EBE6F2}" dt="2025-06-03T19:22:49.160" v="311" actId="1035"/>
          <ac:spMkLst>
            <pc:docMk/>
            <pc:sldMk cId="1066298992" sldId="549"/>
            <ac:spMk id="9235" creationId="{6A54C900-A952-9FED-681C-F84532322852}"/>
          </ac:spMkLst>
        </pc:spChg>
        <pc:spChg chg="add mod">
          <ac:chgData name="Jennifer Eimers" userId="e496f3f7-6a48-4339-9b0c-9f426a43f948" providerId="ADAL" clId="{5296C6E0-6953-4A8A-ACFB-53D334EBE6F2}" dt="2025-06-03T19:22:54.395" v="324" actId="1076"/>
          <ac:spMkLst>
            <pc:docMk/>
            <pc:sldMk cId="1066298992" sldId="549"/>
            <ac:spMk id="9236" creationId="{7335AB3F-2912-92CE-FAF8-1CAD5907CB53}"/>
          </ac:spMkLst>
        </pc:spChg>
        <pc:spChg chg="add mod">
          <ac:chgData name="Jennifer Eimers" userId="e496f3f7-6a48-4339-9b0c-9f426a43f948" providerId="ADAL" clId="{5296C6E0-6953-4A8A-ACFB-53D334EBE6F2}" dt="2025-06-03T19:22:58.944" v="326" actId="1076"/>
          <ac:spMkLst>
            <pc:docMk/>
            <pc:sldMk cId="1066298992" sldId="549"/>
            <ac:spMk id="9237" creationId="{4F4B8339-D756-9CD8-E655-BF8D77A30797}"/>
          </ac:spMkLst>
        </pc:spChg>
        <pc:spChg chg="add mod">
          <ac:chgData name="Jennifer Eimers" userId="e496f3f7-6a48-4339-9b0c-9f426a43f948" providerId="ADAL" clId="{5296C6E0-6953-4A8A-ACFB-53D334EBE6F2}" dt="2025-06-03T19:22:56.869" v="325" actId="1076"/>
          <ac:spMkLst>
            <pc:docMk/>
            <pc:sldMk cId="1066298992" sldId="549"/>
            <ac:spMk id="9238" creationId="{040CECCA-1DFC-DEE3-A936-A01AB6AC67C8}"/>
          </ac:spMkLst>
        </pc:spChg>
        <pc:spChg chg="add mod">
          <ac:chgData name="Jennifer Eimers" userId="e496f3f7-6a48-4339-9b0c-9f426a43f948" providerId="ADAL" clId="{5296C6E0-6953-4A8A-ACFB-53D334EBE6F2}" dt="2025-06-03T19:23:01.055" v="328" actId="1036"/>
          <ac:spMkLst>
            <pc:docMk/>
            <pc:sldMk cId="1066298992" sldId="549"/>
            <ac:spMk id="9239" creationId="{7CE1E824-8733-719D-60E9-96C7B1E7A6CB}"/>
          </ac:spMkLst>
        </pc:spChg>
        <pc:spChg chg="add mod">
          <ac:chgData name="Jennifer Eimers" userId="e496f3f7-6a48-4339-9b0c-9f426a43f948" providerId="ADAL" clId="{5296C6E0-6953-4A8A-ACFB-53D334EBE6F2}" dt="2025-06-03T19:28:47.699" v="625" actId="1038"/>
          <ac:spMkLst>
            <pc:docMk/>
            <pc:sldMk cId="1066298992" sldId="549"/>
            <ac:spMk id="9240" creationId="{DC0A176F-F727-FF0E-686C-0B60B3DEA46F}"/>
          </ac:spMkLst>
        </pc:spChg>
        <pc:spChg chg="add mod">
          <ac:chgData name="Jennifer Eimers" userId="e496f3f7-6a48-4339-9b0c-9f426a43f948" providerId="ADAL" clId="{5296C6E0-6953-4A8A-ACFB-53D334EBE6F2}" dt="2025-06-03T19:23:04.926" v="332" actId="1035"/>
          <ac:spMkLst>
            <pc:docMk/>
            <pc:sldMk cId="1066298992" sldId="549"/>
            <ac:spMk id="9241" creationId="{9F88E248-4CE5-E7BE-41C9-042A45D08117}"/>
          </ac:spMkLst>
        </pc:spChg>
        <pc:spChg chg="add mod">
          <ac:chgData name="Jennifer Eimers" userId="e496f3f7-6a48-4339-9b0c-9f426a43f948" providerId="ADAL" clId="{5296C6E0-6953-4A8A-ACFB-53D334EBE6F2}" dt="2025-06-03T19:24:57.858" v="453" actId="164"/>
          <ac:spMkLst>
            <pc:docMk/>
            <pc:sldMk cId="1066298992" sldId="549"/>
            <ac:spMk id="9242" creationId="{8F7DD78A-8F29-79FA-FD85-3BA31EF3097E}"/>
          </ac:spMkLst>
        </pc:spChg>
        <pc:spChg chg="add mod">
          <ac:chgData name="Jennifer Eimers" userId="e496f3f7-6a48-4339-9b0c-9f426a43f948" providerId="ADAL" clId="{5296C6E0-6953-4A8A-ACFB-53D334EBE6F2}" dt="2025-06-03T19:23:09.266" v="336" actId="1076"/>
          <ac:spMkLst>
            <pc:docMk/>
            <pc:sldMk cId="1066298992" sldId="549"/>
            <ac:spMk id="9243" creationId="{520886A6-98BF-3A6C-603F-19E257217FFD}"/>
          </ac:spMkLst>
        </pc:spChg>
        <pc:spChg chg="add mod">
          <ac:chgData name="Jennifer Eimers" userId="e496f3f7-6a48-4339-9b0c-9f426a43f948" providerId="ADAL" clId="{5296C6E0-6953-4A8A-ACFB-53D334EBE6F2}" dt="2025-06-03T19:23:11.593" v="337" actId="1076"/>
          <ac:spMkLst>
            <pc:docMk/>
            <pc:sldMk cId="1066298992" sldId="549"/>
            <ac:spMk id="9244" creationId="{B4BD6B08-C5B9-7745-BBF4-0D0AB68B198D}"/>
          </ac:spMkLst>
        </pc:spChg>
        <pc:spChg chg="add mod">
          <ac:chgData name="Jennifer Eimers" userId="e496f3f7-6a48-4339-9b0c-9f426a43f948" providerId="ADAL" clId="{5296C6E0-6953-4A8A-ACFB-53D334EBE6F2}" dt="2025-06-03T19:23:14.451" v="341" actId="1036"/>
          <ac:spMkLst>
            <pc:docMk/>
            <pc:sldMk cId="1066298992" sldId="549"/>
            <ac:spMk id="9245" creationId="{267035EB-7568-020D-C2D6-4BFBBD572377}"/>
          </ac:spMkLst>
        </pc:spChg>
        <pc:spChg chg="add mod">
          <ac:chgData name="Jennifer Eimers" userId="e496f3f7-6a48-4339-9b0c-9f426a43f948" providerId="ADAL" clId="{5296C6E0-6953-4A8A-ACFB-53D334EBE6F2}" dt="2025-06-03T19:23:16.653" v="342" actId="1076"/>
          <ac:spMkLst>
            <pc:docMk/>
            <pc:sldMk cId="1066298992" sldId="549"/>
            <ac:spMk id="9246" creationId="{0BE7FF7E-361E-D3CA-78A4-3CDAD3F255B4}"/>
          </ac:spMkLst>
        </pc:spChg>
        <pc:spChg chg="add mod">
          <ac:chgData name="Jennifer Eimers" userId="e496f3f7-6a48-4339-9b0c-9f426a43f948" providerId="ADAL" clId="{5296C6E0-6953-4A8A-ACFB-53D334EBE6F2}" dt="2025-06-03T19:23:21.100" v="350" actId="1038"/>
          <ac:spMkLst>
            <pc:docMk/>
            <pc:sldMk cId="1066298992" sldId="549"/>
            <ac:spMk id="9247" creationId="{6B0BA016-84CE-F9F6-FF85-9E06622A7D43}"/>
          </ac:spMkLst>
        </pc:spChg>
        <pc:spChg chg="add mod">
          <ac:chgData name="Jennifer Eimers" userId="e496f3f7-6a48-4339-9b0c-9f426a43f948" providerId="ADAL" clId="{5296C6E0-6953-4A8A-ACFB-53D334EBE6F2}" dt="2025-06-03T19:23:26.450" v="364" actId="1035"/>
          <ac:spMkLst>
            <pc:docMk/>
            <pc:sldMk cId="1066298992" sldId="549"/>
            <ac:spMk id="9248" creationId="{17F780A1-BB94-CBBF-87FF-135BEE675CC2}"/>
          </ac:spMkLst>
        </pc:spChg>
        <pc:spChg chg="add mod">
          <ac:chgData name="Jennifer Eimers" userId="e496f3f7-6a48-4339-9b0c-9f426a43f948" providerId="ADAL" clId="{5296C6E0-6953-4A8A-ACFB-53D334EBE6F2}" dt="2025-06-03T19:23:28.040" v="365" actId="1076"/>
          <ac:spMkLst>
            <pc:docMk/>
            <pc:sldMk cId="1066298992" sldId="549"/>
            <ac:spMk id="9249" creationId="{11674BE5-AAF8-A6FB-64E6-483935631CC7}"/>
          </ac:spMkLst>
        </pc:spChg>
        <pc:spChg chg="add mod">
          <ac:chgData name="Jennifer Eimers" userId="e496f3f7-6a48-4339-9b0c-9f426a43f948" providerId="ADAL" clId="{5296C6E0-6953-4A8A-ACFB-53D334EBE6F2}" dt="2025-06-03T19:24:57.858" v="453" actId="164"/>
          <ac:spMkLst>
            <pc:docMk/>
            <pc:sldMk cId="1066298992" sldId="549"/>
            <ac:spMk id="9250" creationId="{820B98B9-0A7D-00E9-C088-5A9D34DEE6E2}"/>
          </ac:spMkLst>
        </pc:spChg>
        <pc:spChg chg="add mod">
          <ac:chgData name="Jennifer Eimers" userId="e496f3f7-6a48-4339-9b0c-9f426a43f948" providerId="ADAL" clId="{5296C6E0-6953-4A8A-ACFB-53D334EBE6F2}" dt="2025-06-03T19:23:32.968" v="370" actId="1037"/>
          <ac:spMkLst>
            <pc:docMk/>
            <pc:sldMk cId="1066298992" sldId="549"/>
            <ac:spMk id="9251" creationId="{68ED0B45-C10A-70E6-8C98-AD141AE56D24}"/>
          </ac:spMkLst>
        </pc:spChg>
        <pc:spChg chg="add mod">
          <ac:chgData name="Jennifer Eimers" userId="e496f3f7-6a48-4339-9b0c-9f426a43f948" providerId="ADAL" clId="{5296C6E0-6953-4A8A-ACFB-53D334EBE6F2}" dt="2025-06-03T19:23:35.451" v="375" actId="1035"/>
          <ac:spMkLst>
            <pc:docMk/>
            <pc:sldMk cId="1066298992" sldId="549"/>
            <ac:spMk id="9252" creationId="{9BB87FA8-CD41-7A7E-7E15-C7A67F6FF761}"/>
          </ac:spMkLst>
        </pc:spChg>
        <pc:spChg chg="add mod">
          <ac:chgData name="Jennifer Eimers" userId="e496f3f7-6a48-4339-9b0c-9f426a43f948" providerId="ADAL" clId="{5296C6E0-6953-4A8A-ACFB-53D334EBE6F2}" dt="2025-06-03T19:23:37.522" v="378" actId="1037"/>
          <ac:spMkLst>
            <pc:docMk/>
            <pc:sldMk cId="1066298992" sldId="549"/>
            <ac:spMk id="9253" creationId="{A441DA4E-D829-BB23-1227-F6EE00D1BE3A}"/>
          </ac:spMkLst>
        </pc:spChg>
        <pc:spChg chg="add mod">
          <ac:chgData name="Jennifer Eimers" userId="e496f3f7-6a48-4339-9b0c-9f426a43f948" providerId="ADAL" clId="{5296C6E0-6953-4A8A-ACFB-53D334EBE6F2}" dt="2025-06-03T19:23:39.292" v="379" actId="1076"/>
          <ac:spMkLst>
            <pc:docMk/>
            <pc:sldMk cId="1066298992" sldId="549"/>
            <ac:spMk id="9254" creationId="{6C069039-108C-E39F-9D74-ADFE1BE8575E}"/>
          </ac:spMkLst>
        </pc:spChg>
        <pc:spChg chg="add mod">
          <ac:chgData name="Jennifer Eimers" userId="e496f3f7-6a48-4339-9b0c-9f426a43f948" providerId="ADAL" clId="{5296C6E0-6953-4A8A-ACFB-53D334EBE6F2}" dt="2025-06-03T19:23:41.378" v="380" actId="1076"/>
          <ac:spMkLst>
            <pc:docMk/>
            <pc:sldMk cId="1066298992" sldId="549"/>
            <ac:spMk id="9255" creationId="{A670C342-1745-47E8-6E6C-FE915B7B1DD4}"/>
          </ac:spMkLst>
        </pc:spChg>
        <pc:spChg chg="add mod">
          <ac:chgData name="Jennifer Eimers" userId="e496f3f7-6a48-4339-9b0c-9f426a43f948" providerId="ADAL" clId="{5296C6E0-6953-4A8A-ACFB-53D334EBE6F2}" dt="2025-06-03T19:23:45.663" v="389" actId="1037"/>
          <ac:spMkLst>
            <pc:docMk/>
            <pc:sldMk cId="1066298992" sldId="549"/>
            <ac:spMk id="9256" creationId="{7CA3B05A-C761-8A85-6897-18D3AA78AAF6}"/>
          </ac:spMkLst>
        </pc:spChg>
        <pc:spChg chg="add mod">
          <ac:chgData name="Jennifer Eimers" userId="e496f3f7-6a48-4339-9b0c-9f426a43f948" providerId="ADAL" clId="{5296C6E0-6953-4A8A-ACFB-53D334EBE6F2}" dt="2025-06-03T19:24:57.858" v="453" actId="164"/>
          <ac:spMkLst>
            <pc:docMk/>
            <pc:sldMk cId="1066298992" sldId="549"/>
            <ac:spMk id="9257" creationId="{0A84FC74-044D-A747-9A60-F73F5835307A}"/>
          </ac:spMkLst>
        </pc:spChg>
        <pc:spChg chg="add mod">
          <ac:chgData name="Jennifer Eimers" userId="e496f3f7-6a48-4339-9b0c-9f426a43f948" providerId="ADAL" clId="{5296C6E0-6953-4A8A-ACFB-53D334EBE6F2}" dt="2025-06-03T19:23:52.752" v="401" actId="1036"/>
          <ac:spMkLst>
            <pc:docMk/>
            <pc:sldMk cId="1066298992" sldId="549"/>
            <ac:spMk id="9258" creationId="{28471868-03A8-7CB2-3524-CB022C353A68}"/>
          </ac:spMkLst>
        </pc:spChg>
        <pc:spChg chg="add mod">
          <ac:chgData name="Jennifer Eimers" userId="e496f3f7-6a48-4339-9b0c-9f426a43f948" providerId="ADAL" clId="{5296C6E0-6953-4A8A-ACFB-53D334EBE6F2}" dt="2025-06-03T19:23:56.607" v="411" actId="1035"/>
          <ac:spMkLst>
            <pc:docMk/>
            <pc:sldMk cId="1066298992" sldId="549"/>
            <ac:spMk id="9259" creationId="{8ABB9C14-FA6D-5B2B-3EA8-5EC6B6A5CDCE}"/>
          </ac:spMkLst>
        </pc:spChg>
        <pc:spChg chg="add mod">
          <ac:chgData name="Jennifer Eimers" userId="e496f3f7-6a48-4339-9b0c-9f426a43f948" providerId="ADAL" clId="{5296C6E0-6953-4A8A-ACFB-53D334EBE6F2}" dt="2025-06-03T19:24:57.858" v="453" actId="164"/>
          <ac:spMkLst>
            <pc:docMk/>
            <pc:sldMk cId="1066298992" sldId="549"/>
            <ac:spMk id="9260" creationId="{4A590F8E-BF2C-383B-967F-425CFEED3BEB}"/>
          </ac:spMkLst>
        </pc:spChg>
        <pc:spChg chg="add mod">
          <ac:chgData name="Jennifer Eimers" userId="e496f3f7-6a48-4339-9b0c-9f426a43f948" providerId="ADAL" clId="{5296C6E0-6953-4A8A-ACFB-53D334EBE6F2}" dt="2025-06-03T19:24:00.670" v="417" actId="1038"/>
          <ac:spMkLst>
            <pc:docMk/>
            <pc:sldMk cId="1066298992" sldId="549"/>
            <ac:spMk id="9261" creationId="{CE5D52E0-17FB-37E9-D912-38C598142F9A}"/>
          </ac:spMkLst>
        </pc:spChg>
        <pc:spChg chg="add mod">
          <ac:chgData name="Jennifer Eimers" userId="e496f3f7-6a48-4339-9b0c-9f426a43f948" providerId="ADAL" clId="{5296C6E0-6953-4A8A-ACFB-53D334EBE6F2}" dt="2025-06-03T19:24:03.058" v="418" actId="1076"/>
          <ac:spMkLst>
            <pc:docMk/>
            <pc:sldMk cId="1066298992" sldId="549"/>
            <ac:spMk id="9262" creationId="{BD805FB2-4765-6A3D-6097-71DCE8068DF0}"/>
          </ac:spMkLst>
        </pc:spChg>
        <pc:spChg chg="add mod">
          <ac:chgData name="Jennifer Eimers" userId="e496f3f7-6a48-4339-9b0c-9f426a43f948" providerId="ADAL" clId="{5296C6E0-6953-4A8A-ACFB-53D334EBE6F2}" dt="2025-06-03T19:28:47.699" v="625" actId="1038"/>
          <ac:spMkLst>
            <pc:docMk/>
            <pc:sldMk cId="1066298992" sldId="549"/>
            <ac:spMk id="9263" creationId="{5BA231CD-CBA1-59B7-23D1-78E6FC4C438D}"/>
          </ac:spMkLst>
        </pc:spChg>
        <pc:spChg chg="add mod">
          <ac:chgData name="Jennifer Eimers" userId="e496f3f7-6a48-4339-9b0c-9f426a43f948" providerId="ADAL" clId="{5296C6E0-6953-4A8A-ACFB-53D334EBE6F2}" dt="2025-06-03T19:24:57.858" v="453" actId="164"/>
          <ac:spMkLst>
            <pc:docMk/>
            <pc:sldMk cId="1066298992" sldId="549"/>
            <ac:spMk id="9264" creationId="{4D675B3D-E7CC-C5A0-9FAA-6BD6BF451B84}"/>
          </ac:spMkLst>
        </pc:spChg>
        <pc:spChg chg="add mod">
          <ac:chgData name="Jennifer Eimers" userId="e496f3f7-6a48-4339-9b0c-9f426a43f948" providerId="ADAL" clId="{5296C6E0-6953-4A8A-ACFB-53D334EBE6F2}" dt="2025-06-03T19:24:57.858" v="453" actId="164"/>
          <ac:spMkLst>
            <pc:docMk/>
            <pc:sldMk cId="1066298992" sldId="549"/>
            <ac:spMk id="9265" creationId="{ABD21E2C-D2C8-6624-3D48-8F354F03883E}"/>
          </ac:spMkLst>
        </pc:spChg>
        <pc:spChg chg="add mod">
          <ac:chgData name="Jennifer Eimers" userId="e496f3f7-6a48-4339-9b0c-9f426a43f948" providerId="ADAL" clId="{5296C6E0-6953-4A8A-ACFB-53D334EBE6F2}" dt="2025-06-03T19:24:12.462" v="428" actId="1036"/>
          <ac:spMkLst>
            <pc:docMk/>
            <pc:sldMk cId="1066298992" sldId="549"/>
            <ac:spMk id="9266" creationId="{E1CDA56D-7CE9-9FA9-352D-F5E99BC03791}"/>
          </ac:spMkLst>
        </pc:spChg>
        <pc:spChg chg="add mod">
          <ac:chgData name="Jennifer Eimers" userId="e496f3f7-6a48-4339-9b0c-9f426a43f948" providerId="ADAL" clId="{5296C6E0-6953-4A8A-ACFB-53D334EBE6F2}" dt="2025-06-03T19:24:17.841" v="436" actId="1036"/>
          <ac:spMkLst>
            <pc:docMk/>
            <pc:sldMk cId="1066298992" sldId="549"/>
            <ac:spMk id="9267" creationId="{0F4DD9DF-CAE6-19DD-CDC2-AE2346EC97B6}"/>
          </ac:spMkLst>
        </pc:spChg>
        <pc:spChg chg="add mod">
          <ac:chgData name="Jennifer Eimers" userId="e496f3f7-6a48-4339-9b0c-9f426a43f948" providerId="ADAL" clId="{5296C6E0-6953-4A8A-ACFB-53D334EBE6F2}" dt="2025-06-03T19:24:19.274" v="437" actId="1076"/>
          <ac:spMkLst>
            <pc:docMk/>
            <pc:sldMk cId="1066298992" sldId="549"/>
            <ac:spMk id="9268" creationId="{761AA885-5042-FB96-8555-2FE6F0B9BEB7}"/>
          </ac:spMkLst>
        </pc:spChg>
        <pc:spChg chg="add mod">
          <ac:chgData name="Jennifer Eimers" userId="e496f3f7-6a48-4339-9b0c-9f426a43f948" providerId="ADAL" clId="{5296C6E0-6953-4A8A-ACFB-53D334EBE6F2}" dt="2025-06-03T19:24:22.152" v="442" actId="1035"/>
          <ac:spMkLst>
            <pc:docMk/>
            <pc:sldMk cId="1066298992" sldId="549"/>
            <ac:spMk id="9269" creationId="{3030393A-53E1-CEE0-F70D-89FD5E870446}"/>
          </ac:spMkLst>
        </pc:spChg>
        <pc:spChg chg="add mod">
          <ac:chgData name="Jennifer Eimers" userId="e496f3f7-6a48-4339-9b0c-9f426a43f948" providerId="ADAL" clId="{5296C6E0-6953-4A8A-ACFB-53D334EBE6F2}" dt="2025-06-03T19:24:24.369" v="447" actId="1038"/>
          <ac:spMkLst>
            <pc:docMk/>
            <pc:sldMk cId="1066298992" sldId="549"/>
            <ac:spMk id="9270" creationId="{4C0A9F47-B4F3-63C3-5545-2D542C70A8A5}"/>
          </ac:spMkLst>
        </pc:spChg>
        <pc:spChg chg="add mod">
          <ac:chgData name="Jennifer Eimers" userId="e496f3f7-6a48-4339-9b0c-9f426a43f948" providerId="ADAL" clId="{5296C6E0-6953-4A8A-ACFB-53D334EBE6F2}" dt="2025-06-03T19:24:57.858" v="453" actId="164"/>
          <ac:spMkLst>
            <pc:docMk/>
            <pc:sldMk cId="1066298992" sldId="549"/>
            <ac:spMk id="9271" creationId="{465C7B33-48A9-2AF3-B1C9-0D47900BD1E1}"/>
          </ac:spMkLst>
        </pc:spChg>
        <pc:spChg chg="add mod">
          <ac:chgData name="Jennifer Eimers" userId="e496f3f7-6a48-4339-9b0c-9f426a43f948" providerId="ADAL" clId="{5296C6E0-6953-4A8A-ACFB-53D334EBE6F2}" dt="2025-06-03T19:26:39.274" v="550" actId="164"/>
          <ac:spMkLst>
            <pc:docMk/>
            <pc:sldMk cId="1066298992" sldId="549"/>
            <ac:spMk id="9274" creationId="{9E4BD0E9-4263-D521-113A-919EC1B62A31}"/>
          </ac:spMkLst>
        </pc:spChg>
        <pc:spChg chg="add mod">
          <ac:chgData name="Jennifer Eimers" userId="e496f3f7-6a48-4339-9b0c-9f426a43f948" providerId="ADAL" clId="{5296C6E0-6953-4A8A-ACFB-53D334EBE6F2}" dt="2025-06-03T19:25:18.246" v="470" actId="1076"/>
          <ac:spMkLst>
            <pc:docMk/>
            <pc:sldMk cId="1066298992" sldId="549"/>
            <ac:spMk id="9275" creationId="{86C0BCAC-CA28-E435-8B6E-6E85BC118D53}"/>
          </ac:spMkLst>
        </pc:spChg>
        <pc:spChg chg="add mod">
          <ac:chgData name="Jennifer Eimers" userId="e496f3f7-6a48-4339-9b0c-9f426a43f948" providerId="ADAL" clId="{5296C6E0-6953-4A8A-ACFB-53D334EBE6F2}" dt="2025-06-03T19:25:20.594" v="471" actId="1076"/>
          <ac:spMkLst>
            <pc:docMk/>
            <pc:sldMk cId="1066298992" sldId="549"/>
            <ac:spMk id="9276" creationId="{7B1B1668-93D6-5B5E-2C6C-6774CB98F958}"/>
          </ac:spMkLst>
        </pc:spChg>
        <pc:spChg chg="add mod">
          <ac:chgData name="Jennifer Eimers" userId="e496f3f7-6a48-4339-9b0c-9f426a43f948" providerId="ADAL" clId="{5296C6E0-6953-4A8A-ACFB-53D334EBE6F2}" dt="2025-06-03T19:25:23.889" v="475" actId="1036"/>
          <ac:spMkLst>
            <pc:docMk/>
            <pc:sldMk cId="1066298992" sldId="549"/>
            <ac:spMk id="9277" creationId="{6F0E0EA4-0707-9C99-F143-6F37600B78C3}"/>
          </ac:spMkLst>
        </pc:spChg>
        <pc:spChg chg="add mod">
          <ac:chgData name="Jennifer Eimers" userId="e496f3f7-6a48-4339-9b0c-9f426a43f948" providerId="ADAL" clId="{5296C6E0-6953-4A8A-ACFB-53D334EBE6F2}" dt="2025-06-03T19:26:39.274" v="550" actId="164"/>
          <ac:spMkLst>
            <pc:docMk/>
            <pc:sldMk cId="1066298992" sldId="549"/>
            <ac:spMk id="9278" creationId="{885551EF-C9B5-F15E-9886-618829F76D90}"/>
          </ac:spMkLst>
        </pc:spChg>
        <pc:spChg chg="add mod">
          <ac:chgData name="Jennifer Eimers" userId="e496f3f7-6a48-4339-9b0c-9f426a43f948" providerId="ADAL" clId="{5296C6E0-6953-4A8A-ACFB-53D334EBE6F2}" dt="2025-06-03T19:25:32.057" v="483" actId="1035"/>
          <ac:spMkLst>
            <pc:docMk/>
            <pc:sldMk cId="1066298992" sldId="549"/>
            <ac:spMk id="9279" creationId="{9C7DB4D3-DD74-82C8-9134-9F470A0939D5}"/>
          </ac:spMkLst>
        </pc:spChg>
        <pc:spChg chg="add mod">
          <ac:chgData name="Jennifer Eimers" userId="e496f3f7-6a48-4339-9b0c-9f426a43f948" providerId="ADAL" clId="{5296C6E0-6953-4A8A-ACFB-53D334EBE6F2}" dt="2025-06-03T19:25:34.151" v="485" actId="1037"/>
          <ac:spMkLst>
            <pc:docMk/>
            <pc:sldMk cId="1066298992" sldId="549"/>
            <ac:spMk id="9280" creationId="{D7D53AB2-04CA-3464-34CC-A8C18F6EF4B8}"/>
          </ac:spMkLst>
        </pc:spChg>
        <pc:spChg chg="add mod">
          <ac:chgData name="Jennifer Eimers" userId="e496f3f7-6a48-4339-9b0c-9f426a43f948" providerId="ADAL" clId="{5296C6E0-6953-4A8A-ACFB-53D334EBE6F2}" dt="2025-06-03T19:25:35.892" v="486" actId="1076"/>
          <ac:spMkLst>
            <pc:docMk/>
            <pc:sldMk cId="1066298992" sldId="549"/>
            <ac:spMk id="9281" creationId="{8E032A5C-F93B-65C2-9C29-4ADE8D172EE2}"/>
          </ac:spMkLst>
        </pc:spChg>
        <pc:spChg chg="add mod">
          <ac:chgData name="Jennifer Eimers" userId="e496f3f7-6a48-4339-9b0c-9f426a43f948" providerId="ADAL" clId="{5296C6E0-6953-4A8A-ACFB-53D334EBE6F2}" dt="2025-06-03T19:25:38.414" v="489" actId="1036"/>
          <ac:spMkLst>
            <pc:docMk/>
            <pc:sldMk cId="1066298992" sldId="549"/>
            <ac:spMk id="9282" creationId="{E0B08381-263F-1FBB-FAFF-EA620F8EF7F3}"/>
          </ac:spMkLst>
        </pc:spChg>
        <pc:spChg chg="add mod">
          <ac:chgData name="Jennifer Eimers" userId="e496f3f7-6a48-4339-9b0c-9f426a43f948" providerId="ADAL" clId="{5296C6E0-6953-4A8A-ACFB-53D334EBE6F2}" dt="2025-06-03T19:26:39.274" v="550" actId="164"/>
          <ac:spMkLst>
            <pc:docMk/>
            <pc:sldMk cId="1066298992" sldId="549"/>
            <ac:spMk id="9283" creationId="{D3D5C3B7-5E44-391B-A980-47F38FE70D4C}"/>
          </ac:spMkLst>
        </pc:spChg>
        <pc:spChg chg="add mod">
          <ac:chgData name="Jennifer Eimers" userId="e496f3f7-6a48-4339-9b0c-9f426a43f948" providerId="ADAL" clId="{5296C6E0-6953-4A8A-ACFB-53D334EBE6F2}" dt="2025-06-03T19:26:39.274" v="550" actId="164"/>
          <ac:spMkLst>
            <pc:docMk/>
            <pc:sldMk cId="1066298992" sldId="549"/>
            <ac:spMk id="9284" creationId="{9F6FC443-A841-3BFA-5635-1EC2FFFCFDE6}"/>
          </ac:spMkLst>
        </pc:spChg>
        <pc:spChg chg="add mod">
          <ac:chgData name="Jennifer Eimers" userId="e496f3f7-6a48-4339-9b0c-9f426a43f948" providerId="ADAL" clId="{5296C6E0-6953-4A8A-ACFB-53D334EBE6F2}" dt="2025-06-03T19:26:39.274" v="550" actId="164"/>
          <ac:spMkLst>
            <pc:docMk/>
            <pc:sldMk cId="1066298992" sldId="549"/>
            <ac:spMk id="9285" creationId="{A0415C86-3AD7-D5A3-DF47-315CC2B94BCA}"/>
          </ac:spMkLst>
        </pc:spChg>
        <pc:spChg chg="add mod">
          <ac:chgData name="Jennifer Eimers" userId="e496f3f7-6a48-4339-9b0c-9f426a43f948" providerId="ADAL" clId="{5296C6E0-6953-4A8A-ACFB-53D334EBE6F2}" dt="2025-06-03T19:25:48.232" v="505" actId="1037"/>
          <ac:spMkLst>
            <pc:docMk/>
            <pc:sldMk cId="1066298992" sldId="549"/>
            <ac:spMk id="9286" creationId="{476A65DA-A17E-A57B-C6F0-F9A606DD4FB2}"/>
          </ac:spMkLst>
        </pc:spChg>
        <pc:spChg chg="add mod">
          <ac:chgData name="Jennifer Eimers" userId="e496f3f7-6a48-4339-9b0c-9f426a43f948" providerId="ADAL" clId="{5296C6E0-6953-4A8A-ACFB-53D334EBE6F2}" dt="2025-06-03T19:25:51.605" v="510" actId="1035"/>
          <ac:spMkLst>
            <pc:docMk/>
            <pc:sldMk cId="1066298992" sldId="549"/>
            <ac:spMk id="9287" creationId="{0EEDD483-66FA-C186-B61C-371C5BFE4BDA}"/>
          </ac:spMkLst>
        </pc:spChg>
        <pc:spChg chg="add mod">
          <ac:chgData name="Jennifer Eimers" userId="e496f3f7-6a48-4339-9b0c-9f426a43f948" providerId="ADAL" clId="{5296C6E0-6953-4A8A-ACFB-53D334EBE6F2}" dt="2025-06-03T19:25:54.053" v="511" actId="1076"/>
          <ac:spMkLst>
            <pc:docMk/>
            <pc:sldMk cId="1066298992" sldId="549"/>
            <ac:spMk id="9288" creationId="{1D4AEB07-BDD6-4AC4-FC77-551CE3CDD85E}"/>
          </ac:spMkLst>
        </pc:spChg>
        <pc:spChg chg="add mod">
          <ac:chgData name="Jennifer Eimers" userId="e496f3f7-6a48-4339-9b0c-9f426a43f948" providerId="ADAL" clId="{5296C6E0-6953-4A8A-ACFB-53D334EBE6F2}" dt="2025-06-03T19:25:59.942" v="515" actId="1035"/>
          <ac:spMkLst>
            <pc:docMk/>
            <pc:sldMk cId="1066298992" sldId="549"/>
            <ac:spMk id="9289" creationId="{5B7C0895-85D5-95F5-439F-917649FC33AC}"/>
          </ac:spMkLst>
        </pc:spChg>
        <pc:spChg chg="add mod">
          <ac:chgData name="Jennifer Eimers" userId="e496f3f7-6a48-4339-9b0c-9f426a43f948" providerId="ADAL" clId="{5296C6E0-6953-4A8A-ACFB-53D334EBE6F2}" dt="2025-06-03T19:25:58.788" v="514" actId="1076"/>
          <ac:spMkLst>
            <pc:docMk/>
            <pc:sldMk cId="1066298992" sldId="549"/>
            <ac:spMk id="9290" creationId="{1CEAEDD5-EEB3-9559-95BD-CDBE60EFA84C}"/>
          </ac:spMkLst>
        </pc:spChg>
        <pc:spChg chg="add mod">
          <ac:chgData name="Jennifer Eimers" userId="e496f3f7-6a48-4339-9b0c-9f426a43f948" providerId="ADAL" clId="{5296C6E0-6953-4A8A-ACFB-53D334EBE6F2}" dt="2025-06-03T19:26:03.489" v="519" actId="1037"/>
          <ac:spMkLst>
            <pc:docMk/>
            <pc:sldMk cId="1066298992" sldId="549"/>
            <ac:spMk id="9291" creationId="{8CED02D5-4D3C-B6AF-F5DC-80D0F545EF70}"/>
          </ac:spMkLst>
        </pc:spChg>
        <pc:spChg chg="add mod">
          <ac:chgData name="Jennifer Eimers" userId="e496f3f7-6a48-4339-9b0c-9f426a43f948" providerId="ADAL" clId="{5296C6E0-6953-4A8A-ACFB-53D334EBE6F2}" dt="2025-06-03T19:26:13.577" v="532" actId="1036"/>
          <ac:spMkLst>
            <pc:docMk/>
            <pc:sldMk cId="1066298992" sldId="549"/>
            <ac:spMk id="9292" creationId="{C0550DF3-7E75-D314-B627-97FA9D8D7341}"/>
          </ac:spMkLst>
        </pc:spChg>
        <pc:spChg chg="add mod">
          <ac:chgData name="Jennifer Eimers" userId="e496f3f7-6a48-4339-9b0c-9f426a43f948" providerId="ADAL" clId="{5296C6E0-6953-4A8A-ACFB-53D334EBE6F2}" dt="2025-06-03T19:28:47.699" v="625" actId="1038"/>
          <ac:spMkLst>
            <pc:docMk/>
            <pc:sldMk cId="1066298992" sldId="549"/>
            <ac:spMk id="9293" creationId="{3C3527B9-5F23-0D36-5D5D-9691EC414E42}"/>
          </ac:spMkLst>
        </pc:spChg>
        <pc:spChg chg="add mod">
          <ac:chgData name="Jennifer Eimers" userId="e496f3f7-6a48-4339-9b0c-9f426a43f948" providerId="ADAL" clId="{5296C6E0-6953-4A8A-ACFB-53D334EBE6F2}" dt="2025-06-03T19:26:39.274" v="550" actId="164"/>
          <ac:spMkLst>
            <pc:docMk/>
            <pc:sldMk cId="1066298992" sldId="549"/>
            <ac:spMk id="9294" creationId="{97121E53-64C9-89E5-4FAC-2870C1D94986}"/>
          </ac:spMkLst>
        </pc:spChg>
        <pc:spChg chg="add mod">
          <ac:chgData name="Jennifer Eimers" userId="e496f3f7-6a48-4339-9b0c-9f426a43f948" providerId="ADAL" clId="{5296C6E0-6953-4A8A-ACFB-53D334EBE6F2}" dt="2025-06-03T19:26:39.274" v="550" actId="164"/>
          <ac:spMkLst>
            <pc:docMk/>
            <pc:sldMk cId="1066298992" sldId="549"/>
            <ac:spMk id="9295" creationId="{6318C975-7014-737C-95B2-496A034DFE0E}"/>
          </ac:spMkLst>
        </pc:spChg>
        <pc:spChg chg="add mod">
          <ac:chgData name="Jennifer Eimers" userId="e496f3f7-6a48-4339-9b0c-9f426a43f948" providerId="ADAL" clId="{5296C6E0-6953-4A8A-ACFB-53D334EBE6F2}" dt="2025-06-03T19:28:47.699" v="625" actId="1038"/>
          <ac:spMkLst>
            <pc:docMk/>
            <pc:sldMk cId="1066298992" sldId="549"/>
            <ac:spMk id="9296" creationId="{A3AFC720-DBFC-2147-DD0A-4D309D70F4CA}"/>
          </ac:spMkLst>
        </pc:spChg>
        <pc:spChg chg="add mod">
          <ac:chgData name="Jennifer Eimers" userId="e496f3f7-6a48-4339-9b0c-9f426a43f948" providerId="ADAL" clId="{5296C6E0-6953-4A8A-ACFB-53D334EBE6F2}" dt="2025-06-03T19:28:47.699" v="625" actId="1038"/>
          <ac:spMkLst>
            <pc:docMk/>
            <pc:sldMk cId="1066298992" sldId="549"/>
            <ac:spMk id="9297" creationId="{8805E9C7-0F4A-E5C9-E470-28DA82DD0BFF}"/>
          </ac:spMkLst>
        </pc:spChg>
        <pc:spChg chg="add mod">
          <ac:chgData name="Jennifer Eimers" userId="e496f3f7-6a48-4339-9b0c-9f426a43f948" providerId="ADAL" clId="{5296C6E0-6953-4A8A-ACFB-53D334EBE6F2}" dt="2025-06-03T19:27:32.367" v="579" actId="207"/>
          <ac:spMkLst>
            <pc:docMk/>
            <pc:sldMk cId="1066298992" sldId="549"/>
            <ac:spMk id="9305" creationId="{1F37F2DF-E56A-288B-D4DC-7C25C1282ED6}"/>
          </ac:spMkLst>
        </pc:spChg>
        <pc:spChg chg="add mod">
          <ac:chgData name="Jennifer Eimers" userId="e496f3f7-6a48-4339-9b0c-9f426a43f948" providerId="ADAL" clId="{5296C6E0-6953-4A8A-ACFB-53D334EBE6F2}" dt="2025-06-03T19:27:41.554" v="587" actId="1076"/>
          <ac:spMkLst>
            <pc:docMk/>
            <pc:sldMk cId="1066298992" sldId="549"/>
            <ac:spMk id="9306" creationId="{C6D5E934-754E-E695-FBBB-14387C0F497A}"/>
          </ac:spMkLst>
        </pc:spChg>
        <pc:spChg chg="add mod">
          <ac:chgData name="Jennifer Eimers" userId="e496f3f7-6a48-4339-9b0c-9f426a43f948" providerId="ADAL" clId="{5296C6E0-6953-4A8A-ACFB-53D334EBE6F2}" dt="2025-06-03T19:27:48.084" v="591" actId="1076"/>
          <ac:spMkLst>
            <pc:docMk/>
            <pc:sldMk cId="1066298992" sldId="549"/>
            <ac:spMk id="9307" creationId="{134C7424-99C8-ABFA-6869-74915636C0C5}"/>
          </ac:spMkLst>
        </pc:spChg>
        <pc:spChg chg="add mod">
          <ac:chgData name="Jennifer Eimers" userId="e496f3f7-6a48-4339-9b0c-9f426a43f948" providerId="ADAL" clId="{5296C6E0-6953-4A8A-ACFB-53D334EBE6F2}" dt="2025-06-03T19:27:58.324" v="598" actId="20577"/>
          <ac:spMkLst>
            <pc:docMk/>
            <pc:sldMk cId="1066298992" sldId="549"/>
            <ac:spMk id="9308" creationId="{AE13ACE9-7BF5-7EF2-7527-A4BEC7CA86E0}"/>
          </ac:spMkLst>
        </pc:spChg>
        <pc:spChg chg="add mod">
          <ac:chgData name="Jennifer Eimers" userId="e496f3f7-6a48-4339-9b0c-9f426a43f948" providerId="ADAL" clId="{5296C6E0-6953-4A8A-ACFB-53D334EBE6F2}" dt="2025-06-03T19:28:05.761" v="603" actId="1076"/>
          <ac:spMkLst>
            <pc:docMk/>
            <pc:sldMk cId="1066298992" sldId="549"/>
            <ac:spMk id="9309" creationId="{730E46D1-895F-B764-6F07-49925B29EA1E}"/>
          </ac:spMkLst>
        </pc:spChg>
        <pc:spChg chg="add mod">
          <ac:chgData name="Jennifer Eimers" userId="e496f3f7-6a48-4339-9b0c-9f426a43f948" providerId="ADAL" clId="{5296C6E0-6953-4A8A-ACFB-53D334EBE6F2}" dt="2025-06-03T19:28:20.405" v="619" actId="1076"/>
          <ac:spMkLst>
            <pc:docMk/>
            <pc:sldMk cId="1066298992" sldId="549"/>
            <ac:spMk id="9310" creationId="{E27515BA-0FAD-7D68-19DB-CF6F344F54DA}"/>
          </ac:spMkLst>
        </pc:spChg>
        <pc:grpChg chg="add mod">
          <ac:chgData name="Jennifer Eimers" userId="e496f3f7-6a48-4339-9b0c-9f426a43f948" providerId="ADAL" clId="{5296C6E0-6953-4A8A-ACFB-53D334EBE6F2}" dt="2025-06-03T19:12:49.199" v="95" actId="164"/>
          <ac:grpSpMkLst>
            <pc:docMk/>
            <pc:sldMk cId="1066298992" sldId="549"/>
            <ac:grpSpMk id="8" creationId="{3EDBE4F1-87B2-876D-59BC-D69F31086B5D}"/>
          </ac:grpSpMkLst>
        </pc:grpChg>
        <pc:grpChg chg="add mod">
          <ac:chgData name="Jennifer Eimers" userId="e496f3f7-6a48-4339-9b0c-9f426a43f948" providerId="ADAL" clId="{5296C6E0-6953-4A8A-ACFB-53D334EBE6F2}" dt="2025-06-03T19:13:18.184" v="112" actId="164"/>
          <ac:grpSpMkLst>
            <pc:docMk/>
            <pc:sldMk cId="1066298992" sldId="549"/>
            <ac:grpSpMk id="15" creationId="{A77DC64E-0F0E-BDFD-6A5F-97F9BE614448}"/>
          </ac:grpSpMkLst>
        </pc:grpChg>
        <pc:grpChg chg="add mod">
          <ac:chgData name="Jennifer Eimers" userId="e496f3f7-6a48-4339-9b0c-9f426a43f948" providerId="ADAL" clId="{5296C6E0-6953-4A8A-ACFB-53D334EBE6F2}" dt="2025-06-03T19:13:18.184" v="112" actId="164"/>
          <ac:grpSpMkLst>
            <pc:docMk/>
            <pc:sldMk cId="1066298992" sldId="549"/>
            <ac:grpSpMk id="22" creationId="{03E52C25-684E-59E7-2123-317307AE3C0F}"/>
          </ac:grpSpMkLst>
        </pc:grpChg>
        <pc:grpChg chg="add mod">
          <ac:chgData name="Jennifer Eimers" userId="e496f3f7-6a48-4339-9b0c-9f426a43f948" providerId="ADAL" clId="{5296C6E0-6953-4A8A-ACFB-53D334EBE6F2}" dt="2025-06-03T19:13:18.184" v="112" actId="164"/>
          <ac:grpSpMkLst>
            <pc:docMk/>
            <pc:sldMk cId="1066298992" sldId="549"/>
            <ac:grpSpMk id="29" creationId="{A07CF8CE-3C1B-3BCD-AB50-F471A4C4F9BC}"/>
          </ac:grpSpMkLst>
        </pc:grpChg>
        <pc:graphicFrameChg chg="mod modGraphic">
          <ac:chgData name="Jennifer Eimers" userId="e496f3f7-6a48-4339-9b0c-9f426a43f948" providerId="ADAL" clId="{5296C6E0-6953-4A8A-ACFB-53D334EBE6F2}" dt="2025-06-03T19:28:56.059" v="627" actId="1076"/>
          <ac:graphicFrameMkLst>
            <pc:docMk/>
            <pc:sldMk cId="1066298992" sldId="549"/>
            <ac:graphicFrameMk id="2" creationId="{B041C5D7-B520-E89F-DD2F-441F977EB1BE}"/>
          </ac:graphicFrameMkLst>
        </pc:graphicFrameChg>
        <pc:picChg chg="add del mod ord">
          <ac:chgData name="Jennifer Eimers" userId="e496f3f7-6a48-4339-9b0c-9f426a43f948" providerId="ADAL" clId="{5296C6E0-6953-4A8A-ACFB-53D334EBE6F2}" dt="2025-06-03T19:28:57.716" v="628" actId="1076"/>
          <ac:picMkLst>
            <pc:docMk/>
            <pc:sldMk cId="1066298992" sldId="549"/>
            <ac:picMk id="4" creationId="{C2D7102E-8F58-55B5-14BA-C9A7ED1036CE}"/>
          </ac:picMkLst>
        </pc:picChg>
        <pc:cxnChg chg="add mod">
          <ac:chgData name="Jennifer Eimers" userId="e496f3f7-6a48-4339-9b0c-9f426a43f948" providerId="ADAL" clId="{5296C6E0-6953-4A8A-ACFB-53D334EBE6F2}" dt="2025-06-03T19:12:49.199" v="95" actId="164"/>
          <ac:cxnSpMkLst>
            <pc:docMk/>
            <pc:sldMk cId="1066298992" sldId="549"/>
            <ac:cxnSpMk id="9" creationId="{2E9901B2-6DAC-63B7-D0D8-25F9E04ED4BE}"/>
          </ac:cxnSpMkLst>
        </pc:cxnChg>
        <pc:cxnChg chg="add mod">
          <ac:chgData name="Jennifer Eimers" userId="e496f3f7-6a48-4339-9b0c-9f426a43f948" providerId="ADAL" clId="{5296C6E0-6953-4A8A-ACFB-53D334EBE6F2}" dt="2025-06-03T19:12:49.199" v="95" actId="164"/>
          <ac:cxnSpMkLst>
            <pc:docMk/>
            <pc:sldMk cId="1066298992" sldId="549"/>
            <ac:cxnSpMk id="10" creationId="{D29C7528-6E98-6957-0AD8-4B09FD96AAD6}"/>
          </ac:cxnSpMkLst>
        </pc:cxnChg>
        <pc:cxnChg chg="add mod">
          <ac:chgData name="Jennifer Eimers" userId="e496f3f7-6a48-4339-9b0c-9f426a43f948" providerId="ADAL" clId="{5296C6E0-6953-4A8A-ACFB-53D334EBE6F2}" dt="2025-06-03T19:12:49.199" v="95" actId="164"/>
          <ac:cxnSpMkLst>
            <pc:docMk/>
            <pc:sldMk cId="1066298992" sldId="549"/>
            <ac:cxnSpMk id="11" creationId="{D8536EA9-11EC-9320-A8F4-AC772F4D3062}"/>
          </ac:cxnSpMkLst>
        </pc:cxnChg>
        <pc:cxnChg chg="add mod">
          <ac:chgData name="Jennifer Eimers" userId="e496f3f7-6a48-4339-9b0c-9f426a43f948" providerId="ADAL" clId="{5296C6E0-6953-4A8A-ACFB-53D334EBE6F2}" dt="2025-06-03T19:12:49.199" v="95" actId="164"/>
          <ac:cxnSpMkLst>
            <pc:docMk/>
            <pc:sldMk cId="1066298992" sldId="549"/>
            <ac:cxnSpMk id="12" creationId="{9DAF7A17-96F1-ED71-B532-5AFFCDA9252D}"/>
          </ac:cxnSpMkLst>
        </pc:cxnChg>
        <pc:cxnChg chg="add mod">
          <ac:chgData name="Jennifer Eimers" userId="e496f3f7-6a48-4339-9b0c-9f426a43f948" providerId="ADAL" clId="{5296C6E0-6953-4A8A-ACFB-53D334EBE6F2}" dt="2025-06-03T19:12:49.199" v="95" actId="164"/>
          <ac:cxnSpMkLst>
            <pc:docMk/>
            <pc:sldMk cId="1066298992" sldId="549"/>
            <ac:cxnSpMk id="13" creationId="{F08B11A1-1E68-066C-C6D2-21FE55E271FF}"/>
          </ac:cxnSpMkLst>
        </pc:cxnChg>
        <pc:cxnChg chg="add mod">
          <ac:chgData name="Jennifer Eimers" userId="e496f3f7-6a48-4339-9b0c-9f426a43f948" providerId="ADAL" clId="{5296C6E0-6953-4A8A-ACFB-53D334EBE6F2}" dt="2025-06-03T19:12:49.199" v="95" actId="164"/>
          <ac:cxnSpMkLst>
            <pc:docMk/>
            <pc:sldMk cId="1066298992" sldId="549"/>
            <ac:cxnSpMk id="14" creationId="{54A9548D-5028-62E3-F4BC-B4085314FA28}"/>
          </ac:cxnSpMkLst>
        </pc:cxnChg>
        <pc:cxnChg chg="mod">
          <ac:chgData name="Jennifer Eimers" userId="e496f3f7-6a48-4339-9b0c-9f426a43f948" providerId="ADAL" clId="{5296C6E0-6953-4A8A-ACFB-53D334EBE6F2}" dt="2025-06-03T19:12:51.115" v="96"/>
          <ac:cxnSpMkLst>
            <pc:docMk/>
            <pc:sldMk cId="1066298992" sldId="549"/>
            <ac:cxnSpMk id="16" creationId="{3A452166-990E-9784-7E3D-E01702B8C58A}"/>
          </ac:cxnSpMkLst>
        </pc:cxnChg>
        <pc:cxnChg chg="mod">
          <ac:chgData name="Jennifer Eimers" userId="e496f3f7-6a48-4339-9b0c-9f426a43f948" providerId="ADAL" clId="{5296C6E0-6953-4A8A-ACFB-53D334EBE6F2}" dt="2025-06-03T19:12:51.115" v="96"/>
          <ac:cxnSpMkLst>
            <pc:docMk/>
            <pc:sldMk cId="1066298992" sldId="549"/>
            <ac:cxnSpMk id="17" creationId="{7D790FEB-A480-E720-C086-499859732E3F}"/>
          </ac:cxnSpMkLst>
        </pc:cxnChg>
        <pc:cxnChg chg="mod">
          <ac:chgData name="Jennifer Eimers" userId="e496f3f7-6a48-4339-9b0c-9f426a43f948" providerId="ADAL" clId="{5296C6E0-6953-4A8A-ACFB-53D334EBE6F2}" dt="2025-06-03T19:12:51.115" v="96"/>
          <ac:cxnSpMkLst>
            <pc:docMk/>
            <pc:sldMk cId="1066298992" sldId="549"/>
            <ac:cxnSpMk id="18" creationId="{F9ED7C8B-AEBA-AF4C-5151-99A9A66D10BF}"/>
          </ac:cxnSpMkLst>
        </pc:cxnChg>
        <pc:cxnChg chg="mod">
          <ac:chgData name="Jennifer Eimers" userId="e496f3f7-6a48-4339-9b0c-9f426a43f948" providerId="ADAL" clId="{5296C6E0-6953-4A8A-ACFB-53D334EBE6F2}" dt="2025-06-03T19:12:51.115" v="96"/>
          <ac:cxnSpMkLst>
            <pc:docMk/>
            <pc:sldMk cId="1066298992" sldId="549"/>
            <ac:cxnSpMk id="19" creationId="{04258B8D-F5D8-80F0-0B5F-DBEF6D24AF9A}"/>
          </ac:cxnSpMkLst>
        </pc:cxnChg>
        <pc:cxnChg chg="mod">
          <ac:chgData name="Jennifer Eimers" userId="e496f3f7-6a48-4339-9b0c-9f426a43f948" providerId="ADAL" clId="{5296C6E0-6953-4A8A-ACFB-53D334EBE6F2}" dt="2025-06-03T19:12:51.115" v="96"/>
          <ac:cxnSpMkLst>
            <pc:docMk/>
            <pc:sldMk cId="1066298992" sldId="549"/>
            <ac:cxnSpMk id="20" creationId="{AF3EEEF3-B7F8-1A45-DCDD-42C75404B1CE}"/>
          </ac:cxnSpMkLst>
        </pc:cxnChg>
        <pc:cxnChg chg="mod">
          <ac:chgData name="Jennifer Eimers" userId="e496f3f7-6a48-4339-9b0c-9f426a43f948" providerId="ADAL" clId="{5296C6E0-6953-4A8A-ACFB-53D334EBE6F2}" dt="2025-06-03T19:12:51.115" v="96"/>
          <ac:cxnSpMkLst>
            <pc:docMk/>
            <pc:sldMk cId="1066298992" sldId="549"/>
            <ac:cxnSpMk id="21" creationId="{CC3A2C3B-8C95-69B2-9008-A7BF835AF6E4}"/>
          </ac:cxnSpMkLst>
        </pc:cxnChg>
        <pc:cxnChg chg="mod">
          <ac:chgData name="Jennifer Eimers" userId="e496f3f7-6a48-4339-9b0c-9f426a43f948" providerId="ADAL" clId="{5296C6E0-6953-4A8A-ACFB-53D334EBE6F2}" dt="2025-06-03T19:13:08.392" v="106"/>
          <ac:cxnSpMkLst>
            <pc:docMk/>
            <pc:sldMk cId="1066298992" sldId="549"/>
            <ac:cxnSpMk id="23" creationId="{7911BDB3-C87C-0F6B-2C18-AE90FB390825}"/>
          </ac:cxnSpMkLst>
        </pc:cxnChg>
        <pc:cxnChg chg="mod">
          <ac:chgData name="Jennifer Eimers" userId="e496f3f7-6a48-4339-9b0c-9f426a43f948" providerId="ADAL" clId="{5296C6E0-6953-4A8A-ACFB-53D334EBE6F2}" dt="2025-06-03T19:13:08.392" v="106"/>
          <ac:cxnSpMkLst>
            <pc:docMk/>
            <pc:sldMk cId="1066298992" sldId="549"/>
            <ac:cxnSpMk id="24" creationId="{BEE13F50-70CC-BA46-DD97-5413A59ABBDB}"/>
          </ac:cxnSpMkLst>
        </pc:cxnChg>
        <pc:cxnChg chg="mod">
          <ac:chgData name="Jennifer Eimers" userId="e496f3f7-6a48-4339-9b0c-9f426a43f948" providerId="ADAL" clId="{5296C6E0-6953-4A8A-ACFB-53D334EBE6F2}" dt="2025-06-03T19:13:08.392" v="106"/>
          <ac:cxnSpMkLst>
            <pc:docMk/>
            <pc:sldMk cId="1066298992" sldId="549"/>
            <ac:cxnSpMk id="25" creationId="{46981CFE-6C32-164A-9FCB-61B715A42CFB}"/>
          </ac:cxnSpMkLst>
        </pc:cxnChg>
        <pc:cxnChg chg="mod">
          <ac:chgData name="Jennifer Eimers" userId="e496f3f7-6a48-4339-9b0c-9f426a43f948" providerId="ADAL" clId="{5296C6E0-6953-4A8A-ACFB-53D334EBE6F2}" dt="2025-06-03T19:13:08.392" v="106"/>
          <ac:cxnSpMkLst>
            <pc:docMk/>
            <pc:sldMk cId="1066298992" sldId="549"/>
            <ac:cxnSpMk id="26" creationId="{37553D89-99E5-5562-5DE9-9785450E903B}"/>
          </ac:cxnSpMkLst>
        </pc:cxnChg>
        <pc:cxnChg chg="mod">
          <ac:chgData name="Jennifer Eimers" userId="e496f3f7-6a48-4339-9b0c-9f426a43f948" providerId="ADAL" clId="{5296C6E0-6953-4A8A-ACFB-53D334EBE6F2}" dt="2025-06-03T19:13:08.392" v="106"/>
          <ac:cxnSpMkLst>
            <pc:docMk/>
            <pc:sldMk cId="1066298992" sldId="549"/>
            <ac:cxnSpMk id="27" creationId="{44FF46A4-FAF5-6DD2-EF09-4DD6A393BFBE}"/>
          </ac:cxnSpMkLst>
        </pc:cxnChg>
        <pc:cxnChg chg="mod">
          <ac:chgData name="Jennifer Eimers" userId="e496f3f7-6a48-4339-9b0c-9f426a43f948" providerId="ADAL" clId="{5296C6E0-6953-4A8A-ACFB-53D334EBE6F2}" dt="2025-06-03T19:13:08.392" v="106"/>
          <ac:cxnSpMkLst>
            <pc:docMk/>
            <pc:sldMk cId="1066298992" sldId="549"/>
            <ac:cxnSpMk id="28" creationId="{0AEBFF06-0A2A-47D6-214E-F1B7C3E20436}"/>
          </ac:cxnSpMkLst>
        </pc:cxnChg>
        <pc:cxnChg chg="add del mod">
          <ac:chgData name="Jennifer Eimers" userId="e496f3f7-6a48-4339-9b0c-9f426a43f948" providerId="ADAL" clId="{5296C6E0-6953-4A8A-ACFB-53D334EBE6F2}" dt="2025-06-03T19:26:47.347" v="553" actId="478"/>
          <ac:cxnSpMkLst>
            <pc:docMk/>
            <pc:sldMk cId="1066298992" sldId="549"/>
            <ac:cxnSpMk id="9300" creationId="{AE220026-1574-5D76-356B-8D0CCF827E7C}"/>
          </ac:cxnSpMkLst>
        </pc:cxnChg>
        <pc:cxnChg chg="add mod ord">
          <ac:chgData name="Jennifer Eimers" userId="e496f3f7-6a48-4339-9b0c-9f426a43f948" providerId="ADAL" clId="{5296C6E0-6953-4A8A-ACFB-53D334EBE6F2}" dt="2025-06-03T19:27:11.206" v="561" actId="167"/>
          <ac:cxnSpMkLst>
            <pc:docMk/>
            <pc:sldMk cId="1066298992" sldId="549"/>
            <ac:cxnSpMk id="9302" creationId="{C9EE8DCF-F41B-2ED7-0B43-33D58BD818E2}"/>
          </ac:cxnSpMkLst>
        </pc:cxnChg>
        <pc:cxnChg chg="add mod ord">
          <ac:chgData name="Jennifer Eimers" userId="e496f3f7-6a48-4339-9b0c-9f426a43f948" providerId="ADAL" clId="{5296C6E0-6953-4A8A-ACFB-53D334EBE6F2}" dt="2025-06-03T19:27:11.206" v="561" actId="167"/>
          <ac:cxnSpMkLst>
            <pc:docMk/>
            <pc:sldMk cId="1066298992" sldId="549"/>
            <ac:cxnSpMk id="9303" creationId="{142A99BD-301B-B115-3BC6-D30CB36EFE67}"/>
          </ac:cxnSpMkLst>
        </pc:cxnChg>
        <pc:extLst>
          <p:ext xmlns:p="http://schemas.openxmlformats.org/presentationml/2006/main" uri="{D6D511B9-2390-475A-947B-AFAB55BFBCF1}">
            <pc226:cmChg xmlns:pc226="http://schemas.microsoft.com/office/powerpoint/2022/06/main/command" chg="mod">
              <pc226:chgData name="Jennifer Eimers" userId="e496f3f7-6a48-4339-9b0c-9f426a43f948" providerId="ADAL" clId="{5296C6E0-6953-4A8A-ACFB-53D334EBE6F2}" dt="2025-06-03T19:25:13.949" v="468" actId="21"/>
              <pc2:cmMkLst xmlns:pc2="http://schemas.microsoft.com/office/powerpoint/2019/9/main/command">
                <pc:docMk/>
                <pc:sldMk cId="1066298992" sldId="549"/>
                <pc2:cmMk id="{FF87A26D-4FF7-9D4B-BB46-31427A1DD9DC}"/>
              </pc2:cmMkLst>
            </pc226:cmChg>
          </p:ext>
        </pc:extLst>
      </pc:sldChg>
      <pc:sldChg chg="modSp mod">
        <pc:chgData name="Jennifer Eimers" userId="e496f3f7-6a48-4339-9b0c-9f426a43f948" providerId="ADAL" clId="{5296C6E0-6953-4A8A-ACFB-53D334EBE6F2}" dt="2025-06-03T18:47:54.610" v="48" actId="14100"/>
        <pc:sldMkLst>
          <pc:docMk/>
          <pc:sldMk cId="1224297716" sldId="550"/>
        </pc:sldMkLst>
        <pc:graphicFrameChg chg="modGraphic">
          <ac:chgData name="Jennifer Eimers" userId="e496f3f7-6a48-4339-9b0c-9f426a43f948" providerId="ADAL" clId="{5296C6E0-6953-4A8A-ACFB-53D334EBE6F2}" dt="2025-06-03T18:47:54.610" v="48" actId="14100"/>
          <ac:graphicFrameMkLst>
            <pc:docMk/>
            <pc:sldMk cId="1224297716" sldId="550"/>
            <ac:graphicFrameMk id="3" creationId="{10B4E231-C7A0-E36F-E127-F147DB89266D}"/>
          </ac:graphicFrameMkLst>
        </pc:graphicFrameChg>
      </pc:sldChg>
      <pc:sldChg chg="modSp mod">
        <pc:chgData name="Jennifer Eimers" userId="e496f3f7-6a48-4339-9b0c-9f426a43f948" providerId="ADAL" clId="{5296C6E0-6953-4A8A-ACFB-53D334EBE6F2}" dt="2025-06-03T18:48:02.865" v="70" actId="1035"/>
        <pc:sldMkLst>
          <pc:docMk/>
          <pc:sldMk cId="4244026920" sldId="551"/>
        </pc:sldMkLst>
        <pc:graphicFrameChg chg="mod">
          <ac:chgData name="Jennifer Eimers" userId="e496f3f7-6a48-4339-9b0c-9f426a43f948" providerId="ADAL" clId="{5296C6E0-6953-4A8A-ACFB-53D334EBE6F2}" dt="2025-06-03T18:48:02.865" v="70" actId="1035"/>
          <ac:graphicFrameMkLst>
            <pc:docMk/>
            <pc:sldMk cId="4244026920" sldId="551"/>
            <ac:graphicFrameMk id="2" creationId="{C4844A70-1822-833E-D842-87C7D7A19848}"/>
          </ac:graphicFrameMkLst>
        </pc:graphicFrameChg>
      </pc:sldChg>
      <pc:sldChg chg="modSp">
        <pc:chgData name="Jennifer Eimers" userId="e496f3f7-6a48-4339-9b0c-9f426a43f948" providerId="ADAL" clId="{5296C6E0-6953-4A8A-ACFB-53D334EBE6F2}" dt="2025-06-03T19:29:05.516" v="638" actId="1036"/>
        <pc:sldMkLst>
          <pc:docMk/>
          <pc:sldMk cId="0" sldId="566"/>
        </pc:sldMkLst>
        <pc:spChg chg="mod">
          <ac:chgData name="Jennifer Eimers" userId="e496f3f7-6a48-4339-9b0c-9f426a43f948" providerId="ADAL" clId="{5296C6E0-6953-4A8A-ACFB-53D334EBE6F2}" dt="2025-06-03T19:29:05.516" v="638" actId="1036"/>
          <ac:spMkLst>
            <pc:docMk/>
            <pc:sldMk cId="0" sldId="566"/>
            <ac:spMk id="9" creationId="{29C97272-D98D-4B80-A5DE-809F0B118B50}"/>
          </ac:spMkLst>
        </pc:spChg>
        <pc:spChg chg="mod">
          <ac:chgData name="Jennifer Eimers" userId="e496f3f7-6a48-4339-9b0c-9f426a43f948" providerId="ADAL" clId="{5296C6E0-6953-4A8A-ACFB-53D334EBE6F2}" dt="2025-06-03T19:29:05.516" v="638" actId="1036"/>
          <ac:spMkLst>
            <pc:docMk/>
            <pc:sldMk cId="0" sldId="566"/>
            <ac:spMk id="11" creationId="{893E7CA9-2C0D-4470-14A9-413D2F0026EC}"/>
          </ac:spMkLst>
        </pc:spChg>
      </pc:sldChg>
      <pc:sldChg chg="modSp mod">
        <pc:chgData name="Jennifer Eimers" userId="e496f3f7-6a48-4339-9b0c-9f426a43f948" providerId="ADAL" clId="{5296C6E0-6953-4A8A-ACFB-53D334EBE6F2}" dt="2025-06-03T18:47:39.572" v="35" actId="1036"/>
        <pc:sldMkLst>
          <pc:docMk/>
          <pc:sldMk cId="1024236947" sldId="572"/>
        </pc:sldMkLst>
        <pc:graphicFrameChg chg="mod">
          <ac:chgData name="Jennifer Eimers" userId="e496f3f7-6a48-4339-9b0c-9f426a43f948" providerId="ADAL" clId="{5296C6E0-6953-4A8A-ACFB-53D334EBE6F2}" dt="2025-06-03T18:47:39.572" v="35" actId="1036"/>
          <ac:graphicFrameMkLst>
            <pc:docMk/>
            <pc:sldMk cId="1024236947" sldId="572"/>
            <ac:graphicFrameMk id="4" creationId="{1577F009-DA93-9BD0-0E79-77443416D1F0}"/>
          </ac:graphicFrameMkLst>
        </pc:graphicFrameChg>
        <pc:graphicFrameChg chg="mod">
          <ac:chgData name="Jennifer Eimers" userId="e496f3f7-6a48-4339-9b0c-9f426a43f948" providerId="ADAL" clId="{5296C6E0-6953-4A8A-ACFB-53D334EBE6F2}" dt="2025-06-03T18:47:39.572" v="35" actId="1036"/>
          <ac:graphicFrameMkLst>
            <pc:docMk/>
            <pc:sldMk cId="1024236947" sldId="572"/>
            <ac:graphicFrameMk id="5" creationId="{AE2E5FEB-1F7E-DE40-C064-E8BCE17438C7}"/>
          </ac:graphicFrameMkLst>
        </pc:graphicFrameChg>
      </pc:sldChg>
      <pc:sldChg chg="modSp mod">
        <pc:chgData name="Jennifer Eimers" userId="e496f3f7-6a48-4339-9b0c-9f426a43f948" providerId="ADAL" clId="{5296C6E0-6953-4A8A-ACFB-53D334EBE6F2}" dt="2025-06-03T18:47:50.472" v="47" actId="14100"/>
        <pc:sldMkLst>
          <pc:docMk/>
          <pc:sldMk cId="3300129422" sldId="573"/>
        </pc:sldMkLst>
        <pc:spChg chg="mod">
          <ac:chgData name="Jennifer Eimers" userId="e496f3f7-6a48-4339-9b0c-9f426a43f948" providerId="ADAL" clId="{5296C6E0-6953-4A8A-ACFB-53D334EBE6F2}" dt="2025-06-03T18:47:48.175" v="46" actId="1036"/>
          <ac:spMkLst>
            <pc:docMk/>
            <pc:sldMk cId="3300129422" sldId="573"/>
            <ac:spMk id="4" creationId="{43292F3E-9EE2-FAFE-4E8E-8D54A2F796AB}"/>
          </ac:spMkLst>
        </pc:spChg>
        <pc:spChg chg="mod">
          <ac:chgData name="Jennifer Eimers" userId="e496f3f7-6a48-4339-9b0c-9f426a43f948" providerId="ADAL" clId="{5296C6E0-6953-4A8A-ACFB-53D334EBE6F2}" dt="2025-06-03T18:47:48.175" v="46" actId="1036"/>
          <ac:spMkLst>
            <pc:docMk/>
            <pc:sldMk cId="3300129422" sldId="573"/>
            <ac:spMk id="5" creationId="{CB9753DB-9E78-4CDA-6580-B1DDB643841B}"/>
          </ac:spMkLst>
        </pc:spChg>
        <pc:graphicFrameChg chg="mod modGraphic">
          <ac:chgData name="Jennifer Eimers" userId="e496f3f7-6a48-4339-9b0c-9f426a43f948" providerId="ADAL" clId="{5296C6E0-6953-4A8A-ACFB-53D334EBE6F2}" dt="2025-06-03T18:47:50.472" v="47" actId="14100"/>
          <ac:graphicFrameMkLst>
            <pc:docMk/>
            <pc:sldMk cId="3300129422" sldId="573"/>
            <ac:graphicFrameMk id="2" creationId="{B041C5D7-B520-E89F-DD2F-441F977EB1BE}"/>
          </ac:graphicFrameMkLst>
        </pc:graphicFrameChg>
      </pc:sldChg>
    </pc:docChg>
  </pc:docChgLst>
  <pc:docChgLst>
    <pc:chgData name="Ryan Topping" userId="94707e26-9fc4-45d8-b0ca-0ad126bd8df5" providerId="ADAL" clId="{28FADE9C-6BF2-472F-A502-F94FB9447E8B}"/>
    <pc:docChg chg="undo custSel addSld delSld modSld">
      <pc:chgData name="Ryan Topping" userId="94707e26-9fc4-45d8-b0ca-0ad126bd8df5" providerId="ADAL" clId="{28FADE9C-6BF2-472F-A502-F94FB9447E8B}" dt="2025-06-03T19:39:10.741" v="688" actId="478"/>
      <pc:docMkLst>
        <pc:docMk/>
      </pc:docMkLst>
      <pc:sldChg chg="modSp mod">
        <pc:chgData name="Ryan Topping" userId="94707e26-9fc4-45d8-b0ca-0ad126bd8df5" providerId="ADAL" clId="{28FADE9C-6BF2-472F-A502-F94FB9447E8B}" dt="2025-06-03T15:05:41.564" v="275"/>
        <pc:sldMkLst>
          <pc:docMk/>
          <pc:sldMk cId="3717249414" sldId="548"/>
        </pc:sldMkLst>
        <pc:spChg chg="mod">
          <ac:chgData name="Ryan Topping" userId="94707e26-9fc4-45d8-b0ca-0ad126bd8df5" providerId="ADAL" clId="{28FADE9C-6BF2-472F-A502-F94FB9447E8B}" dt="2025-06-03T15:05:31.169" v="273" actId="1035"/>
          <ac:spMkLst>
            <pc:docMk/>
            <pc:sldMk cId="3717249414" sldId="548"/>
            <ac:spMk id="2" creationId="{522F9EF8-0808-965C-BD42-5C5EBB442CF5}"/>
          </ac:spMkLst>
        </pc:spChg>
        <pc:spChg chg="mod">
          <ac:chgData name="Ryan Topping" userId="94707e26-9fc4-45d8-b0ca-0ad126bd8df5" providerId="ADAL" clId="{28FADE9C-6BF2-472F-A502-F94FB9447E8B}" dt="2025-06-03T15:05:41.564" v="275"/>
          <ac:spMkLst>
            <pc:docMk/>
            <pc:sldMk cId="3717249414" sldId="548"/>
            <ac:spMk id="9221" creationId="{0B865CED-4EF9-403A-B72A-0302F40DC9B0}"/>
          </ac:spMkLst>
        </pc:spChg>
        <pc:graphicFrameChg chg="modGraphic">
          <ac:chgData name="Ryan Topping" userId="94707e26-9fc4-45d8-b0ca-0ad126bd8df5" providerId="ADAL" clId="{28FADE9C-6BF2-472F-A502-F94FB9447E8B}" dt="2025-06-03T15:04:49.816" v="271" actId="14100"/>
          <ac:graphicFrameMkLst>
            <pc:docMk/>
            <pc:sldMk cId="3717249414" sldId="548"/>
            <ac:graphicFrameMk id="4" creationId="{39E8DE14-F8AD-47E7-5195-1A370C3A6635}"/>
          </ac:graphicFrameMkLst>
        </pc:graphicFrameChg>
        <pc:graphicFrameChg chg="modGraphic">
          <ac:chgData name="Ryan Topping" userId="94707e26-9fc4-45d8-b0ca-0ad126bd8df5" providerId="ADAL" clId="{28FADE9C-6BF2-472F-A502-F94FB9447E8B}" dt="2025-06-03T15:04:51.903" v="272" actId="14100"/>
          <ac:graphicFrameMkLst>
            <pc:docMk/>
            <pc:sldMk cId="3717249414" sldId="548"/>
            <ac:graphicFrameMk id="5" creationId="{C4C15FC6-2369-DC5F-FF31-E22358251AB8}"/>
          </ac:graphicFrameMkLst>
        </pc:graphicFrameChg>
      </pc:sldChg>
      <pc:sldChg chg="delSp modSp mod">
        <pc:chgData name="Ryan Topping" userId="94707e26-9fc4-45d8-b0ca-0ad126bd8df5" providerId="ADAL" clId="{28FADE9C-6BF2-472F-A502-F94FB9447E8B}" dt="2025-06-03T19:39:10.741" v="688" actId="478"/>
        <pc:sldMkLst>
          <pc:docMk/>
          <pc:sldMk cId="1066298992" sldId="549"/>
        </pc:sldMkLst>
        <pc:spChg chg="mod">
          <ac:chgData name="Ryan Topping" userId="94707e26-9fc4-45d8-b0ca-0ad126bd8df5" providerId="ADAL" clId="{28FADE9C-6BF2-472F-A502-F94FB9447E8B}" dt="2025-06-03T15:06:41.063" v="277"/>
          <ac:spMkLst>
            <pc:docMk/>
            <pc:sldMk cId="1066298992" sldId="549"/>
            <ac:spMk id="9221" creationId="{0B865CED-4EF9-403A-B72A-0302F40DC9B0}"/>
          </ac:spMkLst>
        </pc:spChg>
        <pc:graphicFrameChg chg="modGraphic">
          <ac:chgData name="Ryan Topping" userId="94707e26-9fc4-45d8-b0ca-0ad126bd8df5" providerId="ADAL" clId="{28FADE9C-6BF2-472F-A502-F94FB9447E8B}" dt="2025-06-03T15:09:06.692" v="294" actId="20577"/>
          <ac:graphicFrameMkLst>
            <pc:docMk/>
            <pc:sldMk cId="1066298992" sldId="549"/>
            <ac:graphicFrameMk id="2" creationId="{B041C5D7-B520-E89F-DD2F-441F977EB1BE}"/>
          </ac:graphicFrameMkLst>
        </pc:graphicFrameChg>
        <pc:picChg chg="del">
          <ac:chgData name="Ryan Topping" userId="94707e26-9fc4-45d8-b0ca-0ad126bd8df5" providerId="ADAL" clId="{28FADE9C-6BF2-472F-A502-F94FB9447E8B}" dt="2025-06-03T19:39:10.741" v="688" actId="478"/>
          <ac:picMkLst>
            <pc:docMk/>
            <pc:sldMk cId="1066298992" sldId="549"/>
            <ac:picMk id="4" creationId="{C2D7102E-8F58-55B5-14BA-C9A7ED1036CE}"/>
          </ac:picMkLst>
        </pc:picChg>
      </pc:sldChg>
      <pc:sldChg chg="modSp mod">
        <pc:chgData name="Ryan Topping" userId="94707e26-9fc4-45d8-b0ca-0ad126bd8df5" providerId="ADAL" clId="{28FADE9C-6BF2-472F-A502-F94FB9447E8B}" dt="2025-06-03T15:22:50.546" v="640"/>
        <pc:sldMkLst>
          <pc:docMk/>
          <pc:sldMk cId="1224297716" sldId="550"/>
        </pc:sldMkLst>
        <pc:spChg chg="mod">
          <ac:chgData name="Ryan Topping" userId="94707e26-9fc4-45d8-b0ca-0ad126bd8df5" providerId="ADAL" clId="{28FADE9C-6BF2-472F-A502-F94FB9447E8B}" dt="2025-06-03T15:22:50.546" v="640"/>
          <ac:spMkLst>
            <pc:docMk/>
            <pc:sldMk cId="1224297716" sldId="550"/>
            <ac:spMk id="9221" creationId="{0B865CED-4EF9-403A-B72A-0302F40DC9B0}"/>
          </ac:spMkLst>
        </pc:spChg>
        <pc:graphicFrameChg chg="modGraphic">
          <ac:chgData name="Ryan Topping" userId="94707e26-9fc4-45d8-b0ca-0ad126bd8df5" providerId="ADAL" clId="{28FADE9C-6BF2-472F-A502-F94FB9447E8B}" dt="2025-06-03T15:22:06.150" v="636" actId="14100"/>
          <ac:graphicFrameMkLst>
            <pc:docMk/>
            <pc:sldMk cId="1224297716" sldId="550"/>
            <ac:graphicFrameMk id="3" creationId="{10B4E231-C7A0-E36F-E127-F147DB89266D}"/>
          </ac:graphicFrameMkLst>
        </pc:graphicFrameChg>
      </pc:sldChg>
      <pc:sldChg chg="modSp mod">
        <pc:chgData name="Ryan Topping" userId="94707e26-9fc4-45d8-b0ca-0ad126bd8df5" providerId="ADAL" clId="{28FADE9C-6BF2-472F-A502-F94FB9447E8B}" dt="2025-06-03T15:23:58.099" v="649" actId="20577"/>
        <pc:sldMkLst>
          <pc:docMk/>
          <pc:sldMk cId="4244026920" sldId="551"/>
        </pc:sldMkLst>
        <pc:spChg chg="mod">
          <ac:chgData name="Ryan Topping" userId="94707e26-9fc4-45d8-b0ca-0ad126bd8df5" providerId="ADAL" clId="{28FADE9C-6BF2-472F-A502-F94FB9447E8B}" dt="2025-06-03T15:23:58.099" v="649" actId="20577"/>
          <ac:spMkLst>
            <pc:docMk/>
            <pc:sldMk cId="4244026920" sldId="551"/>
            <ac:spMk id="3" creationId="{40104AE0-BC81-C26C-0F65-E9BC0F3DB732}"/>
          </ac:spMkLst>
        </pc:spChg>
        <pc:spChg chg="mod">
          <ac:chgData name="Ryan Topping" userId="94707e26-9fc4-45d8-b0ca-0ad126bd8df5" providerId="ADAL" clId="{28FADE9C-6BF2-472F-A502-F94FB9447E8B}" dt="2025-06-03T15:22:55.417" v="642"/>
          <ac:spMkLst>
            <pc:docMk/>
            <pc:sldMk cId="4244026920" sldId="551"/>
            <ac:spMk id="9221" creationId="{0B865CED-4EF9-403A-B72A-0302F40DC9B0}"/>
          </ac:spMkLst>
        </pc:spChg>
        <pc:graphicFrameChg chg="modGraphic">
          <ac:chgData name="Ryan Topping" userId="94707e26-9fc4-45d8-b0ca-0ad126bd8df5" providerId="ADAL" clId="{28FADE9C-6BF2-472F-A502-F94FB9447E8B}" dt="2025-06-03T15:23:19.207" v="644" actId="13219"/>
          <ac:graphicFrameMkLst>
            <pc:docMk/>
            <pc:sldMk cId="4244026920" sldId="551"/>
            <ac:graphicFrameMk id="2" creationId="{C4844A70-1822-833E-D842-87C7D7A19848}"/>
          </ac:graphicFrameMkLst>
        </pc:graphicFrameChg>
      </pc:sldChg>
      <pc:sldChg chg="modSp mod modCm">
        <pc:chgData name="Ryan Topping" userId="94707e26-9fc4-45d8-b0ca-0ad126bd8df5" providerId="ADAL" clId="{28FADE9C-6BF2-472F-A502-F94FB9447E8B}" dt="2025-06-03T15:25:52.515" v="687" actId="20577"/>
        <pc:sldMkLst>
          <pc:docMk/>
          <pc:sldMk cId="2627868447" sldId="552"/>
        </pc:sldMkLst>
        <pc:spChg chg="mod">
          <ac:chgData name="Ryan Topping" userId="94707e26-9fc4-45d8-b0ca-0ad126bd8df5" providerId="ADAL" clId="{28FADE9C-6BF2-472F-A502-F94FB9447E8B}" dt="2025-06-03T15:25:52.515" v="687" actId="20577"/>
          <ac:spMkLst>
            <pc:docMk/>
            <pc:sldMk cId="2627868447" sldId="552"/>
            <ac:spMk id="9219" creationId="{D25C30B9-DB9B-4F0D-825F-3ADFC7E0F72C}"/>
          </ac:spMkLst>
        </pc:spChg>
        <pc:spChg chg="mod">
          <ac:chgData name="Ryan Topping" userId="94707e26-9fc4-45d8-b0ca-0ad126bd8df5" providerId="ADAL" clId="{28FADE9C-6BF2-472F-A502-F94FB9447E8B}" dt="2025-06-03T15:23:00.039" v="643"/>
          <ac:spMkLst>
            <pc:docMk/>
            <pc:sldMk cId="2627868447" sldId="552"/>
            <ac:spMk id="9221" creationId="{0B865CED-4EF9-403A-B72A-0302F40DC9B0}"/>
          </ac:spMkLst>
        </pc:spChg>
        <pc:extLst>
          <p:ext xmlns:p="http://schemas.openxmlformats.org/presentationml/2006/main" uri="{D6D511B9-2390-475A-947B-AFAB55BFBCF1}">
            <pc226:cmChg xmlns:pc226="http://schemas.microsoft.com/office/powerpoint/2022/06/main/command" chg="mod">
              <pc226:chgData name="Ryan Topping" userId="94707e26-9fc4-45d8-b0ca-0ad126bd8df5" providerId="ADAL" clId="{28FADE9C-6BF2-472F-A502-F94FB9447E8B}" dt="2025-06-03T15:25:52.515" v="687" actId="20577"/>
              <pc2:cmMkLst xmlns:pc2="http://schemas.microsoft.com/office/powerpoint/2019/9/main/command">
                <pc:docMk/>
                <pc:sldMk cId="2627868447" sldId="552"/>
                <pc2:cmMk id="{9754BD10-2A74-4305-AC94-2DC92B026224}"/>
              </pc2:cmMkLst>
            </pc226:cmChg>
            <pc226:cmChg xmlns:pc226="http://schemas.microsoft.com/office/powerpoint/2022/06/main/command" chg="mod">
              <pc226:chgData name="Ryan Topping" userId="94707e26-9fc4-45d8-b0ca-0ad126bd8df5" providerId="ADAL" clId="{28FADE9C-6BF2-472F-A502-F94FB9447E8B}" dt="2025-06-03T15:25:52.515" v="687" actId="20577"/>
              <pc2:cmMkLst xmlns:pc2="http://schemas.microsoft.com/office/powerpoint/2019/9/main/command">
                <pc:docMk/>
                <pc:sldMk cId="2627868447" sldId="552"/>
                <pc2:cmMk id="{D0ABD7FB-0B12-47A2-A312-C2B281E665A9}"/>
              </pc2:cmMkLst>
            </pc226:cmChg>
          </p:ext>
        </pc:extLst>
      </pc:sldChg>
      <pc:sldChg chg="modSp mod modCm">
        <pc:chgData name="Ryan Topping" userId="94707e26-9fc4-45d8-b0ca-0ad126bd8df5" providerId="ADAL" clId="{28FADE9C-6BF2-472F-A502-F94FB9447E8B}" dt="2025-06-03T15:00:10.574" v="208" actId="20577"/>
        <pc:sldMkLst>
          <pc:docMk/>
          <pc:sldMk cId="0" sldId="559"/>
        </pc:sldMkLst>
        <pc:spChg chg="mod">
          <ac:chgData name="Ryan Topping" userId="94707e26-9fc4-45d8-b0ca-0ad126bd8df5" providerId="ADAL" clId="{28FADE9C-6BF2-472F-A502-F94FB9447E8B}" dt="2025-06-03T15:00:04.303" v="204" actId="20577"/>
          <ac:spMkLst>
            <pc:docMk/>
            <pc:sldMk cId="0" sldId="559"/>
            <ac:spMk id="9219" creationId="{D25C30B9-DB9B-4F0D-825F-3ADFC7E0F72C}"/>
          </ac:spMkLst>
        </pc:spChg>
        <pc:spChg chg="mod">
          <ac:chgData name="Ryan Topping" userId="94707e26-9fc4-45d8-b0ca-0ad126bd8df5" providerId="ADAL" clId="{28FADE9C-6BF2-472F-A502-F94FB9447E8B}" dt="2025-06-03T15:00:10.574" v="208" actId="20577"/>
          <ac:spMkLst>
            <pc:docMk/>
            <pc:sldMk cId="0" sldId="559"/>
            <ac:spMk id="9221" creationId="{0B865CED-4EF9-403A-B72A-0302F40DC9B0}"/>
          </ac:spMkLst>
        </pc:spChg>
        <pc:extLst>
          <p:ext xmlns:p="http://schemas.openxmlformats.org/presentationml/2006/main" uri="{D6D511B9-2390-475A-947B-AFAB55BFBCF1}">
            <pc226:cmChg xmlns:pc226="http://schemas.microsoft.com/office/powerpoint/2022/06/main/command" chg="mod">
              <pc226:chgData name="Ryan Topping" userId="94707e26-9fc4-45d8-b0ca-0ad126bd8df5" providerId="ADAL" clId="{28FADE9C-6BF2-472F-A502-F94FB9447E8B}" dt="2025-06-03T14:56:02.834" v="41"/>
              <pc2:cmMkLst xmlns:pc2="http://schemas.microsoft.com/office/powerpoint/2019/9/main/command">
                <pc:docMk/>
                <pc:sldMk cId="0" sldId="559"/>
                <pc2:cmMk id="{CD062D0E-540E-4571-9758-DA54F0E33BA5}"/>
              </pc2:cmMkLst>
            </pc226:cmChg>
          </p:ext>
        </pc:extLst>
      </pc:sldChg>
      <pc:sldChg chg="modSp mod">
        <pc:chgData name="Ryan Topping" userId="94707e26-9fc4-45d8-b0ca-0ad126bd8df5" providerId="ADAL" clId="{28FADE9C-6BF2-472F-A502-F94FB9447E8B}" dt="2025-06-03T15:03:52.273" v="264" actId="20577"/>
        <pc:sldMkLst>
          <pc:docMk/>
          <pc:sldMk cId="2227310159" sldId="561"/>
        </pc:sldMkLst>
        <pc:spChg chg="mod">
          <ac:chgData name="Ryan Topping" userId="94707e26-9fc4-45d8-b0ca-0ad126bd8df5" providerId="ADAL" clId="{28FADE9C-6BF2-472F-A502-F94FB9447E8B}" dt="2025-06-03T15:03:52.273" v="264" actId="20577"/>
          <ac:spMkLst>
            <pc:docMk/>
            <pc:sldMk cId="2227310159" sldId="561"/>
            <ac:spMk id="2" creationId="{59013EB0-FA0F-240F-DDA2-BF92CE92F5A7}"/>
          </ac:spMkLst>
        </pc:spChg>
        <pc:spChg chg="mod">
          <ac:chgData name="Ryan Topping" userId="94707e26-9fc4-45d8-b0ca-0ad126bd8df5" providerId="ADAL" clId="{28FADE9C-6BF2-472F-A502-F94FB9447E8B}" dt="2025-06-03T15:03:17.838" v="251" actId="20577"/>
          <ac:spMkLst>
            <pc:docMk/>
            <pc:sldMk cId="2227310159" sldId="561"/>
            <ac:spMk id="3" creationId="{D0859356-3793-505A-AFF7-C0CD0B9024DB}"/>
          </ac:spMkLst>
        </pc:spChg>
        <pc:spChg chg="mod">
          <ac:chgData name="Ryan Topping" userId="94707e26-9fc4-45d8-b0ca-0ad126bd8df5" providerId="ADAL" clId="{28FADE9C-6BF2-472F-A502-F94FB9447E8B}" dt="2025-06-03T15:00:21.716" v="210" actId="20577"/>
          <ac:spMkLst>
            <pc:docMk/>
            <pc:sldMk cId="2227310159" sldId="561"/>
            <ac:spMk id="4" creationId="{1FF1EE3E-9A89-7EA2-3C36-CDB88E179A25}"/>
          </ac:spMkLst>
        </pc:spChg>
        <pc:spChg chg="mod">
          <ac:chgData name="Ryan Topping" userId="94707e26-9fc4-45d8-b0ca-0ad126bd8df5" providerId="ADAL" clId="{28FADE9C-6BF2-472F-A502-F94FB9447E8B}" dt="2025-06-03T15:02:42.553" v="247" actId="14100"/>
          <ac:spMkLst>
            <pc:docMk/>
            <pc:sldMk cId="2227310159" sldId="561"/>
            <ac:spMk id="5" creationId="{D4108DF3-87A2-D15B-E7FA-DC9498F001E3}"/>
          </ac:spMkLst>
        </pc:spChg>
        <pc:spChg chg="mod">
          <ac:chgData name="Ryan Topping" userId="94707e26-9fc4-45d8-b0ca-0ad126bd8df5" providerId="ADAL" clId="{28FADE9C-6BF2-472F-A502-F94FB9447E8B}" dt="2025-06-03T15:03:03.820" v="248" actId="113"/>
          <ac:spMkLst>
            <pc:docMk/>
            <pc:sldMk cId="2227310159" sldId="561"/>
            <ac:spMk id="6" creationId="{2898D2BE-56A3-C900-B6B1-8EB61E202D0B}"/>
          </ac:spMkLst>
        </pc:spChg>
        <pc:spChg chg="mod">
          <ac:chgData name="Ryan Topping" userId="94707e26-9fc4-45d8-b0ca-0ad126bd8df5" providerId="ADAL" clId="{28FADE9C-6BF2-472F-A502-F94FB9447E8B}" dt="2025-06-03T15:03:06.483" v="249" actId="113"/>
          <ac:spMkLst>
            <pc:docMk/>
            <pc:sldMk cId="2227310159" sldId="561"/>
            <ac:spMk id="7" creationId="{3528060C-7301-BDE8-3A11-726D119E7F28}"/>
          </ac:spMkLst>
        </pc:spChg>
        <pc:spChg chg="mod">
          <ac:chgData name="Ryan Topping" userId="94707e26-9fc4-45d8-b0ca-0ad126bd8df5" providerId="ADAL" clId="{28FADE9C-6BF2-472F-A502-F94FB9447E8B}" dt="2025-06-03T15:01:35.215" v="242" actId="1076"/>
          <ac:spMkLst>
            <pc:docMk/>
            <pc:sldMk cId="2227310159" sldId="561"/>
            <ac:spMk id="11" creationId="{1EC74FC0-6733-AE4F-31FA-98F41602D127}"/>
          </ac:spMkLst>
        </pc:spChg>
        <pc:spChg chg="mod">
          <ac:chgData name="Ryan Topping" userId="94707e26-9fc4-45d8-b0ca-0ad126bd8df5" providerId="ADAL" clId="{28FADE9C-6BF2-472F-A502-F94FB9447E8B}" dt="2025-06-03T15:01:13.639" v="235" actId="1076"/>
          <ac:spMkLst>
            <pc:docMk/>
            <pc:sldMk cId="2227310159" sldId="561"/>
            <ac:spMk id="14" creationId="{2C9AC6AA-BE98-4E0A-1CDE-DA5B27589CE9}"/>
          </ac:spMkLst>
        </pc:spChg>
        <pc:cxnChg chg="mod">
          <ac:chgData name="Ryan Topping" userId="94707e26-9fc4-45d8-b0ca-0ad126bd8df5" providerId="ADAL" clId="{28FADE9C-6BF2-472F-A502-F94FB9447E8B}" dt="2025-06-03T15:01:15.661" v="236" actId="14100"/>
          <ac:cxnSpMkLst>
            <pc:docMk/>
            <pc:sldMk cId="2227310159" sldId="561"/>
            <ac:cxnSpMk id="15" creationId="{1A0ED3E3-2A59-9EBD-5AA0-C3819ED148EA}"/>
          </ac:cxnSpMkLst>
        </pc:cxnChg>
      </pc:sldChg>
      <pc:sldChg chg="addSp delSp modSp mod modClrScheme chgLayout">
        <pc:chgData name="Ryan Topping" userId="94707e26-9fc4-45d8-b0ca-0ad126bd8df5" providerId="ADAL" clId="{28FADE9C-6BF2-472F-A502-F94FB9447E8B}" dt="2025-06-03T15:18:58.111" v="593" actId="478"/>
        <pc:sldMkLst>
          <pc:docMk/>
          <pc:sldMk cId="1024236947" sldId="572"/>
        </pc:sldMkLst>
        <pc:spChg chg="add del mod ord">
          <ac:chgData name="Ryan Topping" userId="94707e26-9fc4-45d8-b0ca-0ad126bd8df5" providerId="ADAL" clId="{28FADE9C-6BF2-472F-A502-F94FB9447E8B}" dt="2025-06-03T15:18:58.111" v="593" actId="478"/>
          <ac:spMkLst>
            <pc:docMk/>
            <pc:sldMk cId="1024236947" sldId="572"/>
            <ac:spMk id="2" creationId="{CBEA0BE2-041A-B08A-938C-CC72304133F2}"/>
          </ac:spMkLst>
        </pc:spChg>
        <pc:spChg chg="add del mod ord">
          <ac:chgData name="Ryan Topping" userId="94707e26-9fc4-45d8-b0ca-0ad126bd8df5" providerId="ADAL" clId="{28FADE9C-6BF2-472F-A502-F94FB9447E8B}" dt="2025-06-03T15:18:58.111" v="593" actId="478"/>
          <ac:spMkLst>
            <pc:docMk/>
            <pc:sldMk cId="1024236947" sldId="572"/>
            <ac:spMk id="3" creationId="{98474A60-6B75-1161-8CE2-1429AA756EEF}"/>
          </ac:spMkLst>
        </pc:spChg>
        <pc:spChg chg="mod ord">
          <ac:chgData name="Ryan Topping" userId="94707e26-9fc4-45d8-b0ca-0ad126bd8df5" providerId="ADAL" clId="{28FADE9C-6BF2-472F-A502-F94FB9447E8B}" dt="2025-06-03T15:16:35.723" v="560" actId="700"/>
          <ac:spMkLst>
            <pc:docMk/>
            <pc:sldMk cId="1024236947" sldId="572"/>
            <ac:spMk id="9218" creationId="{8546831A-73CD-4F8E-9FF8-D931364866CE}"/>
          </ac:spMkLst>
        </pc:spChg>
        <pc:spChg chg="mod">
          <ac:chgData name="Ryan Topping" userId="94707e26-9fc4-45d8-b0ca-0ad126bd8df5" providerId="ADAL" clId="{28FADE9C-6BF2-472F-A502-F94FB9447E8B}" dt="2025-06-03T15:09:25.785" v="296"/>
          <ac:spMkLst>
            <pc:docMk/>
            <pc:sldMk cId="1024236947" sldId="572"/>
            <ac:spMk id="9221" creationId="{0B865CED-4EF9-403A-B72A-0302F40DC9B0}"/>
          </ac:spMkLst>
        </pc:spChg>
        <pc:graphicFrameChg chg="add mod modGraphic">
          <ac:chgData name="Ryan Topping" userId="94707e26-9fc4-45d8-b0ca-0ad126bd8df5" providerId="ADAL" clId="{28FADE9C-6BF2-472F-A502-F94FB9447E8B}" dt="2025-06-03T15:18:45.750" v="591" actId="14734"/>
          <ac:graphicFrameMkLst>
            <pc:docMk/>
            <pc:sldMk cId="1024236947" sldId="572"/>
            <ac:graphicFrameMk id="4" creationId="{1577F009-DA93-9BD0-0E79-77443416D1F0}"/>
          </ac:graphicFrameMkLst>
        </pc:graphicFrameChg>
        <pc:graphicFrameChg chg="mod modGraphic">
          <ac:chgData name="Ryan Topping" userId="94707e26-9fc4-45d8-b0ca-0ad126bd8df5" providerId="ADAL" clId="{28FADE9C-6BF2-472F-A502-F94FB9447E8B}" dt="2025-06-03T15:18:54.778" v="592" actId="2165"/>
          <ac:graphicFrameMkLst>
            <pc:docMk/>
            <pc:sldMk cId="1024236947" sldId="572"/>
            <ac:graphicFrameMk id="5" creationId="{AE2E5FEB-1F7E-DE40-C064-E8BCE17438C7}"/>
          </ac:graphicFrameMkLst>
        </pc:graphicFrameChg>
      </pc:sldChg>
      <pc:sldChg chg="modSp mod">
        <pc:chgData name="Ryan Topping" userId="94707e26-9fc4-45d8-b0ca-0ad126bd8df5" providerId="ADAL" clId="{28FADE9C-6BF2-472F-A502-F94FB9447E8B}" dt="2025-06-03T15:22:42.640" v="638"/>
        <pc:sldMkLst>
          <pc:docMk/>
          <pc:sldMk cId="3300129422" sldId="573"/>
        </pc:sldMkLst>
        <pc:spChg chg="mod">
          <ac:chgData name="Ryan Topping" userId="94707e26-9fc4-45d8-b0ca-0ad126bd8df5" providerId="ADAL" clId="{28FADE9C-6BF2-472F-A502-F94FB9447E8B}" dt="2025-06-03T15:19:18.912" v="598" actId="1076"/>
          <ac:spMkLst>
            <pc:docMk/>
            <pc:sldMk cId="3300129422" sldId="573"/>
            <ac:spMk id="4" creationId="{43292F3E-9EE2-FAFE-4E8E-8D54A2F796AB}"/>
          </ac:spMkLst>
        </pc:spChg>
        <pc:spChg chg="mod">
          <ac:chgData name="Ryan Topping" userId="94707e26-9fc4-45d8-b0ca-0ad126bd8df5" providerId="ADAL" clId="{28FADE9C-6BF2-472F-A502-F94FB9447E8B}" dt="2025-06-03T15:19:11.644" v="597" actId="404"/>
          <ac:spMkLst>
            <pc:docMk/>
            <pc:sldMk cId="3300129422" sldId="573"/>
            <ac:spMk id="5" creationId="{CB9753DB-9E78-4CDA-6580-B1DDB643841B}"/>
          </ac:spMkLst>
        </pc:spChg>
        <pc:spChg chg="mod">
          <ac:chgData name="Ryan Topping" userId="94707e26-9fc4-45d8-b0ca-0ad126bd8df5" providerId="ADAL" clId="{28FADE9C-6BF2-472F-A502-F94FB9447E8B}" dt="2025-06-03T15:11:44.005" v="333" actId="20577"/>
          <ac:spMkLst>
            <pc:docMk/>
            <pc:sldMk cId="3300129422" sldId="573"/>
            <ac:spMk id="9218" creationId="{8546831A-73CD-4F8E-9FF8-D931364866CE}"/>
          </ac:spMkLst>
        </pc:spChg>
        <pc:spChg chg="mod">
          <ac:chgData name="Ryan Topping" userId="94707e26-9fc4-45d8-b0ca-0ad126bd8df5" providerId="ADAL" clId="{28FADE9C-6BF2-472F-A502-F94FB9447E8B}" dt="2025-06-03T15:22:42.640" v="638"/>
          <ac:spMkLst>
            <pc:docMk/>
            <pc:sldMk cId="3300129422" sldId="573"/>
            <ac:spMk id="9221" creationId="{0B865CED-4EF9-403A-B72A-0302F40DC9B0}"/>
          </ac:spMkLst>
        </pc:spChg>
        <pc:graphicFrameChg chg="mod modGraphic">
          <ac:chgData name="Ryan Topping" userId="94707e26-9fc4-45d8-b0ca-0ad126bd8df5" providerId="ADAL" clId="{28FADE9C-6BF2-472F-A502-F94FB9447E8B}" dt="2025-06-03T15:21:36.723" v="634" actId="20577"/>
          <ac:graphicFrameMkLst>
            <pc:docMk/>
            <pc:sldMk cId="3300129422" sldId="573"/>
            <ac:graphicFrameMk id="2" creationId="{B041C5D7-B520-E89F-DD2F-441F977EB1BE}"/>
          </ac:graphicFrameMkLst>
        </pc:graphicFrameChg>
      </pc:sldChg>
      <pc:sldChg chg="add del">
        <pc:chgData name="Ryan Topping" userId="94707e26-9fc4-45d8-b0ca-0ad126bd8df5" providerId="ADAL" clId="{28FADE9C-6BF2-472F-A502-F94FB9447E8B}" dt="2025-06-03T15:19:03.476" v="594" actId="47"/>
        <pc:sldMkLst>
          <pc:docMk/>
          <pc:sldMk cId="2176104070" sldId="574"/>
        </pc:sldMkLst>
      </pc:sldChg>
    </pc:docChg>
  </pc:docChgLst>
  <pc:docChgLst>
    <pc:chgData name="Andrea Boecler" userId="28e82037-1239-4052-943b-ae184e0bc2af" providerId="ADAL" clId="{B02D0859-EBED-47B7-8A0E-BB3D5B1DB3FE}"/>
    <pc:docChg chg="custSel modSld">
      <pc:chgData name="Andrea Boecler" userId="28e82037-1239-4052-943b-ae184e0bc2af" providerId="ADAL" clId="{B02D0859-EBED-47B7-8A0E-BB3D5B1DB3FE}" dt="2025-06-03T18:37:42.667" v="408" actId="1036"/>
      <pc:docMkLst>
        <pc:docMk/>
      </pc:docMkLst>
      <pc:sldChg chg="modSp mod">
        <pc:chgData name="Andrea Boecler" userId="28e82037-1239-4052-943b-ae184e0bc2af" providerId="ADAL" clId="{B02D0859-EBED-47B7-8A0E-BB3D5B1DB3FE}" dt="2025-06-03T18:23:35.059" v="27" actId="20577"/>
        <pc:sldMkLst>
          <pc:docMk/>
          <pc:sldMk cId="3717249414" sldId="548"/>
        </pc:sldMkLst>
        <pc:spChg chg="mod">
          <ac:chgData name="Andrea Boecler" userId="28e82037-1239-4052-943b-ae184e0bc2af" providerId="ADAL" clId="{B02D0859-EBED-47B7-8A0E-BB3D5B1DB3FE}" dt="2025-06-03T18:23:28.041" v="25" actId="20577"/>
          <ac:spMkLst>
            <pc:docMk/>
            <pc:sldMk cId="3717249414" sldId="548"/>
            <ac:spMk id="2" creationId="{522F9EF8-0808-965C-BD42-5C5EBB442CF5}"/>
          </ac:spMkLst>
        </pc:spChg>
        <pc:graphicFrameChg chg="modGraphic">
          <ac:chgData name="Andrea Boecler" userId="28e82037-1239-4052-943b-ae184e0bc2af" providerId="ADAL" clId="{B02D0859-EBED-47B7-8A0E-BB3D5B1DB3FE}" dt="2025-06-03T18:23:35.059" v="27" actId="20577"/>
          <ac:graphicFrameMkLst>
            <pc:docMk/>
            <pc:sldMk cId="3717249414" sldId="548"/>
            <ac:graphicFrameMk id="5" creationId="{C4C15FC6-2369-DC5F-FF31-E22358251AB8}"/>
          </ac:graphicFrameMkLst>
        </pc:graphicFrameChg>
      </pc:sldChg>
      <pc:sldChg chg="addSp modSp mod">
        <pc:chgData name="Andrea Boecler" userId="28e82037-1239-4052-943b-ae184e0bc2af" providerId="ADAL" clId="{B02D0859-EBED-47B7-8A0E-BB3D5B1DB3FE}" dt="2025-06-03T18:36:59.166" v="351" actId="20577"/>
        <pc:sldMkLst>
          <pc:docMk/>
          <pc:sldMk cId="1066298992" sldId="549"/>
        </pc:sldMkLst>
        <pc:spChg chg="add mod">
          <ac:chgData name="Andrea Boecler" userId="28e82037-1239-4052-943b-ae184e0bc2af" providerId="ADAL" clId="{B02D0859-EBED-47B7-8A0E-BB3D5B1DB3FE}" dt="2025-06-03T18:24:43.758" v="94" actId="113"/>
          <ac:spMkLst>
            <pc:docMk/>
            <pc:sldMk cId="1066298992" sldId="549"/>
            <ac:spMk id="3" creationId="{7A5C6C64-439D-7CE9-BB6F-F0EFD7EB0D08}"/>
          </ac:spMkLst>
        </pc:spChg>
        <pc:spChg chg="add mod">
          <ac:chgData name="Andrea Boecler" userId="28e82037-1239-4052-943b-ae184e0bc2af" providerId="ADAL" clId="{B02D0859-EBED-47B7-8A0E-BB3D5B1DB3FE}" dt="2025-06-03T18:25:30.138" v="135" actId="1035"/>
          <ac:spMkLst>
            <pc:docMk/>
            <pc:sldMk cId="1066298992" sldId="549"/>
            <ac:spMk id="5" creationId="{1A0118F6-CCF8-3594-C774-374B4709440F}"/>
          </ac:spMkLst>
        </pc:spChg>
        <pc:spChg chg="add mod">
          <ac:chgData name="Andrea Boecler" userId="28e82037-1239-4052-943b-ae184e0bc2af" providerId="ADAL" clId="{B02D0859-EBED-47B7-8A0E-BB3D5B1DB3FE}" dt="2025-06-03T18:25:55.567" v="152" actId="1076"/>
          <ac:spMkLst>
            <pc:docMk/>
            <pc:sldMk cId="1066298992" sldId="549"/>
            <ac:spMk id="6" creationId="{F0C7D3A9-E244-E935-576C-6F6BE2C8DCAB}"/>
          </ac:spMkLst>
        </pc:spChg>
        <pc:graphicFrameChg chg="modGraphic">
          <ac:chgData name="Andrea Boecler" userId="28e82037-1239-4052-943b-ae184e0bc2af" providerId="ADAL" clId="{B02D0859-EBED-47B7-8A0E-BB3D5B1DB3FE}" dt="2025-06-03T18:36:59.166" v="351" actId="20577"/>
          <ac:graphicFrameMkLst>
            <pc:docMk/>
            <pc:sldMk cId="1066298992" sldId="549"/>
            <ac:graphicFrameMk id="2" creationId="{B041C5D7-B520-E89F-DD2F-441F977EB1BE}"/>
          </ac:graphicFrameMkLst>
        </pc:graphicFrameChg>
      </pc:sldChg>
      <pc:sldChg chg="modSp mod">
        <pc:chgData name="Andrea Boecler" userId="28e82037-1239-4052-943b-ae184e0bc2af" providerId="ADAL" clId="{B02D0859-EBED-47B7-8A0E-BB3D5B1DB3FE}" dt="2025-06-03T18:33:55.225" v="329" actId="313"/>
        <pc:sldMkLst>
          <pc:docMk/>
          <pc:sldMk cId="4244026920" sldId="551"/>
        </pc:sldMkLst>
        <pc:spChg chg="mod">
          <ac:chgData name="Andrea Boecler" userId="28e82037-1239-4052-943b-ae184e0bc2af" providerId="ADAL" clId="{B02D0859-EBED-47B7-8A0E-BB3D5B1DB3FE}" dt="2025-06-03T18:33:55.225" v="329" actId="313"/>
          <ac:spMkLst>
            <pc:docMk/>
            <pc:sldMk cId="4244026920" sldId="551"/>
            <ac:spMk id="3" creationId="{40104AE0-BC81-C26C-0F65-E9BC0F3DB732}"/>
          </ac:spMkLst>
        </pc:spChg>
        <pc:graphicFrameChg chg="modGraphic">
          <ac:chgData name="Andrea Boecler" userId="28e82037-1239-4052-943b-ae184e0bc2af" providerId="ADAL" clId="{B02D0859-EBED-47B7-8A0E-BB3D5B1DB3FE}" dt="2025-06-03T18:31:25.935" v="324" actId="20577"/>
          <ac:graphicFrameMkLst>
            <pc:docMk/>
            <pc:sldMk cId="4244026920" sldId="551"/>
            <ac:graphicFrameMk id="2" creationId="{C4844A70-1822-833E-D842-87C7D7A19848}"/>
          </ac:graphicFrameMkLst>
        </pc:graphicFrameChg>
      </pc:sldChg>
      <pc:sldChg chg="modSp mod modNotesTx">
        <pc:chgData name="Andrea Boecler" userId="28e82037-1239-4052-943b-ae184e0bc2af" providerId="ADAL" clId="{B02D0859-EBED-47B7-8A0E-BB3D5B1DB3FE}" dt="2025-06-03T18:33:32.224" v="328" actId="20577"/>
        <pc:sldMkLst>
          <pc:docMk/>
          <pc:sldMk cId="2627868447" sldId="552"/>
        </pc:sldMkLst>
        <pc:spChg chg="mod">
          <ac:chgData name="Andrea Boecler" userId="28e82037-1239-4052-943b-ae184e0bc2af" providerId="ADAL" clId="{B02D0859-EBED-47B7-8A0E-BB3D5B1DB3FE}" dt="2025-06-03T18:33:32.224" v="328" actId="20577"/>
          <ac:spMkLst>
            <pc:docMk/>
            <pc:sldMk cId="2627868447" sldId="552"/>
            <ac:spMk id="9219" creationId="{D25C30B9-DB9B-4F0D-825F-3ADFC7E0F72C}"/>
          </ac:spMkLst>
        </pc:spChg>
      </pc:sldChg>
      <pc:sldChg chg="modSp mod">
        <pc:chgData name="Andrea Boecler" userId="28e82037-1239-4052-943b-ae184e0bc2af" providerId="ADAL" clId="{B02D0859-EBED-47B7-8A0E-BB3D5B1DB3FE}" dt="2025-06-03T18:22:02.315" v="11" actId="20577"/>
        <pc:sldMkLst>
          <pc:docMk/>
          <pc:sldMk cId="0" sldId="559"/>
        </pc:sldMkLst>
        <pc:spChg chg="mod">
          <ac:chgData name="Andrea Boecler" userId="28e82037-1239-4052-943b-ae184e0bc2af" providerId="ADAL" clId="{B02D0859-EBED-47B7-8A0E-BB3D5B1DB3FE}" dt="2025-06-03T18:21:36.326" v="7" actId="20577"/>
          <ac:spMkLst>
            <pc:docMk/>
            <pc:sldMk cId="0" sldId="559"/>
            <ac:spMk id="9219" creationId="{D25C30B9-DB9B-4F0D-825F-3ADFC7E0F72C}"/>
          </ac:spMkLst>
        </pc:spChg>
        <pc:spChg chg="mod">
          <ac:chgData name="Andrea Boecler" userId="28e82037-1239-4052-943b-ae184e0bc2af" providerId="ADAL" clId="{B02D0859-EBED-47B7-8A0E-BB3D5B1DB3FE}" dt="2025-06-03T18:22:02.315" v="11" actId="20577"/>
          <ac:spMkLst>
            <pc:docMk/>
            <pc:sldMk cId="0" sldId="559"/>
            <ac:spMk id="9221" creationId="{0B865CED-4EF9-403A-B72A-0302F40DC9B0}"/>
          </ac:spMkLst>
        </pc:spChg>
      </pc:sldChg>
      <pc:sldChg chg="modSp mod">
        <pc:chgData name="Andrea Boecler" userId="28e82037-1239-4052-943b-ae184e0bc2af" providerId="ADAL" clId="{B02D0859-EBED-47B7-8A0E-BB3D5B1DB3FE}" dt="2025-06-03T18:31:56.397" v="327" actId="20577"/>
        <pc:sldMkLst>
          <pc:docMk/>
          <pc:sldMk cId="0" sldId="560"/>
        </pc:sldMkLst>
        <pc:spChg chg="mod">
          <ac:chgData name="Andrea Boecler" userId="28e82037-1239-4052-943b-ae184e0bc2af" providerId="ADAL" clId="{B02D0859-EBED-47B7-8A0E-BB3D5B1DB3FE}" dt="2025-06-03T18:31:56.397" v="327" actId="20577"/>
          <ac:spMkLst>
            <pc:docMk/>
            <pc:sldMk cId="0" sldId="560"/>
            <ac:spMk id="8" creationId="{E23DC03D-1C74-70E8-259A-CE88367A425C}"/>
          </ac:spMkLst>
        </pc:spChg>
      </pc:sldChg>
      <pc:sldChg chg="modSp mod">
        <pc:chgData name="Andrea Boecler" userId="28e82037-1239-4052-943b-ae184e0bc2af" providerId="ADAL" clId="{B02D0859-EBED-47B7-8A0E-BB3D5B1DB3FE}" dt="2025-06-03T18:23:09.100" v="23" actId="113"/>
        <pc:sldMkLst>
          <pc:docMk/>
          <pc:sldMk cId="2227310159" sldId="561"/>
        </pc:sldMkLst>
        <pc:spChg chg="mod">
          <ac:chgData name="Andrea Boecler" userId="28e82037-1239-4052-943b-ae184e0bc2af" providerId="ADAL" clId="{B02D0859-EBED-47B7-8A0E-BB3D5B1DB3FE}" dt="2025-06-03T18:22:57.490" v="21" actId="6549"/>
          <ac:spMkLst>
            <pc:docMk/>
            <pc:sldMk cId="2227310159" sldId="561"/>
            <ac:spMk id="3" creationId="{D0859356-3793-505A-AFF7-C0CD0B9024DB}"/>
          </ac:spMkLst>
        </pc:spChg>
        <pc:spChg chg="mod">
          <ac:chgData name="Andrea Boecler" userId="28e82037-1239-4052-943b-ae184e0bc2af" providerId="ADAL" clId="{B02D0859-EBED-47B7-8A0E-BB3D5B1DB3FE}" dt="2025-06-03T18:23:06.429" v="22" actId="113"/>
          <ac:spMkLst>
            <pc:docMk/>
            <pc:sldMk cId="2227310159" sldId="561"/>
            <ac:spMk id="6" creationId="{2898D2BE-56A3-C900-B6B1-8EB61E202D0B}"/>
          </ac:spMkLst>
        </pc:spChg>
        <pc:spChg chg="mod">
          <ac:chgData name="Andrea Boecler" userId="28e82037-1239-4052-943b-ae184e0bc2af" providerId="ADAL" clId="{B02D0859-EBED-47B7-8A0E-BB3D5B1DB3FE}" dt="2025-06-03T18:23:09.100" v="23" actId="113"/>
          <ac:spMkLst>
            <pc:docMk/>
            <pc:sldMk cId="2227310159" sldId="561"/>
            <ac:spMk id="7" creationId="{3528060C-7301-BDE8-3A11-726D119E7F28}"/>
          </ac:spMkLst>
        </pc:spChg>
        <pc:spChg chg="mod">
          <ac:chgData name="Andrea Boecler" userId="28e82037-1239-4052-943b-ae184e0bc2af" providerId="ADAL" clId="{B02D0859-EBED-47B7-8A0E-BB3D5B1DB3FE}" dt="2025-06-03T18:22:28.735" v="15" actId="14100"/>
          <ac:spMkLst>
            <pc:docMk/>
            <pc:sldMk cId="2227310159" sldId="561"/>
            <ac:spMk id="14" creationId="{2C9AC6AA-BE98-4E0A-1CDE-DA5B27589CE9}"/>
          </ac:spMkLst>
        </pc:spChg>
        <pc:cxnChg chg="mod">
          <ac:chgData name="Andrea Boecler" userId="28e82037-1239-4052-943b-ae184e0bc2af" providerId="ADAL" clId="{B02D0859-EBED-47B7-8A0E-BB3D5B1DB3FE}" dt="2025-06-03T18:22:28.735" v="15" actId="14100"/>
          <ac:cxnSpMkLst>
            <pc:docMk/>
            <pc:sldMk cId="2227310159" sldId="561"/>
            <ac:cxnSpMk id="15" creationId="{1A0ED3E3-2A59-9EBD-5AA0-C3819ED148EA}"/>
          </ac:cxnSpMkLst>
        </pc:cxnChg>
      </pc:sldChg>
      <pc:sldChg chg="modSp mod">
        <pc:chgData name="Andrea Boecler" userId="28e82037-1239-4052-943b-ae184e0bc2af" providerId="ADAL" clId="{B02D0859-EBED-47B7-8A0E-BB3D5B1DB3FE}" dt="2025-06-03T18:20:39.263" v="0" actId="20577"/>
        <pc:sldMkLst>
          <pc:docMk/>
          <pc:sldMk cId="0" sldId="566"/>
        </pc:sldMkLst>
        <pc:spChg chg="mod">
          <ac:chgData name="Andrea Boecler" userId="28e82037-1239-4052-943b-ae184e0bc2af" providerId="ADAL" clId="{B02D0859-EBED-47B7-8A0E-BB3D5B1DB3FE}" dt="2025-06-03T18:20:39.263" v="0" actId="20577"/>
          <ac:spMkLst>
            <pc:docMk/>
            <pc:sldMk cId="0" sldId="566"/>
            <ac:spMk id="9" creationId="{29C97272-D98D-4B80-A5DE-809F0B118B50}"/>
          </ac:spMkLst>
        </pc:spChg>
      </pc:sldChg>
      <pc:sldChg chg="modSp mod">
        <pc:chgData name="Andrea Boecler" userId="28e82037-1239-4052-943b-ae184e0bc2af" providerId="ADAL" clId="{B02D0859-EBED-47B7-8A0E-BB3D5B1DB3FE}" dt="2025-06-03T18:37:14.042" v="365"/>
        <pc:sldMkLst>
          <pc:docMk/>
          <pc:sldMk cId="1024236947" sldId="572"/>
        </pc:sldMkLst>
        <pc:graphicFrameChg chg="mod modGraphic">
          <ac:chgData name="Andrea Boecler" userId="28e82037-1239-4052-943b-ae184e0bc2af" providerId="ADAL" clId="{B02D0859-EBED-47B7-8A0E-BB3D5B1DB3FE}" dt="2025-06-03T18:37:14.042" v="365"/>
          <ac:graphicFrameMkLst>
            <pc:docMk/>
            <pc:sldMk cId="1024236947" sldId="572"/>
            <ac:graphicFrameMk id="4" creationId="{1577F009-DA93-9BD0-0E79-77443416D1F0}"/>
          </ac:graphicFrameMkLst>
        </pc:graphicFrameChg>
        <pc:graphicFrameChg chg="modGraphic">
          <ac:chgData name="Andrea Boecler" userId="28e82037-1239-4052-943b-ae184e0bc2af" providerId="ADAL" clId="{B02D0859-EBED-47B7-8A0E-BB3D5B1DB3FE}" dt="2025-06-03T18:37:08.967" v="364" actId="20577"/>
          <ac:graphicFrameMkLst>
            <pc:docMk/>
            <pc:sldMk cId="1024236947" sldId="572"/>
            <ac:graphicFrameMk id="5" creationId="{AE2E5FEB-1F7E-DE40-C064-E8BCE17438C7}"/>
          </ac:graphicFrameMkLst>
        </pc:graphicFrameChg>
      </pc:sldChg>
      <pc:sldChg chg="modSp mod modNotesTx">
        <pc:chgData name="Andrea Boecler" userId="28e82037-1239-4052-943b-ae184e0bc2af" providerId="ADAL" clId="{B02D0859-EBED-47B7-8A0E-BB3D5B1DB3FE}" dt="2025-06-03T18:37:42.667" v="408" actId="1036"/>
        <pc:sldMkLst>
          <pc:docMk/>
          <pc:sldMk cId="3300129422" sldId="573"/>
        </pc:sldMkLst>
        <pc:spChg chg="mod">
          <ac:chgData name="Andrea Boecler" userId="28e82037-1239-4052-943b-ae184e0bc2af" providerId="ADAL" clId="{B02D0859-EBED-47B7-8A0E-BB3D5B1DB3FE}" dt="2025-06-03T18:37:39.369" v="398" actId="1035"/>
          <ac:spMkLst>
            <pc:docMk/>
            <pc:sldMk cId="3300129422" sldId="573"/>
            <ac:spMk id="4" creationId="{43292F3E-9EE2-FAFE-4E8E-8D54A2F796AB}"/>
          </ac:spMkLst>
        </pc:spChg>
        <pc:spChg chg="mod">
          <ac:chgData name="Andrea Boecler" userId="28e82037-1239-4052-943b-ae184e0bc2af" providerId="ADAL" clId="{B02D0859-EBED-47B7-8A0E-BB3D5B1DB3FE}" dt="2025-06-03T18:37:42.667" v="408" actId="1036"/>
          <ac:spMkLst>
            <pc:docMk/>
            <pc:sldMk cId="3300129422" sldId="573"/>
            <ac:spMk id="5" creationId="{CB9753DB-9E78-4CDA-6580-B1DDB643841B}"/>
          </ac:spMkLst>
        </pc:spChg>
        <pc:graphicFrameChg chg="modGraphic">
          <ac:chgData name="Andrea Boecler" userId="28e82037-1239-4052-943b-ae184e0bc2af" providerId="ADAL" clId="{B02D0859-EBED-47B7-8A0E-BB3D5B1DB3FE}" dt="2025-06-03T18:37:33.205" v="383" actId="20577"/>
          <ac:graphicFrameMkLst>
            <pc:docMk/>
            <pc:sldMk cId="3300129422" sldId="573"/>
            <ac:graphicFrameMk id="2" creationId="{B041C5D7-B520-E89F-DD2F-441F977EB1BE}"/>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7/28/2025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a:p>
        </p:txBody>
      </p:sp>
    </p:spTree>
    <p:extLst>
      <p:ext uri="{BB962C8B-B14F-4D97-AF65-F5344CB8AC3E}">
        <p14:creationId xmlns:p14="http://schemas.microsoft.com/office/powerpoint/2010/main" val="1051616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i="1" dirty="0"/>
          </a:p>
        </p:txBody>
      </p:sp>
      <p:sp>
        <p:nvSpPr>
          <p:cNvPr id="4" name="Slide Number Placeholder 3"/>
          <p:cNvSpPr>
            <a:spLocks noGrp="1"/>
          </p:cNvSpPr>
          <p:nvPr>
            <p:ph type="sldNum" sz="quarter" idx="5"/>
          </p:nvPr>
        </p:nvSpPr>
        <p:spPr/>
        <p:txBody>
          <a:bodyPr/>
          <a:lstStyle/>
          <a:p>
            <a:fld id="{1C788DBE-8FB8-49F7-A478-A52A085B60B0}" type="slidenum">
              <a:rPr lang="en-US" smtClean="0"/>
              <a:t>4</a:t>
            </a:fld>
            <a:endParaRPr lang="en-US"/>
          </a:p>
        </p:txBody>
      </p:sp>
    </p:spTree>
    <p:extLst>
      <p:ext uri="{BB962C8B-B14F-4D97-AF65-F5344CB8AC3E}">
        <p14:creationId xmlns:p14="http://schemas.microsoft.com/office/powerpoint/2010/main" val="2021542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5</a:t>
            </a:fld>
            <a:endParaRPr lang="en-US"/>
          </a:p>
        </p:txBody>
      </p:sp>
    </p:spTree>
    <p:extLst>
      <p:ext uri="{BB962C8B-B14F-4D97-AF65-F5344CB8AC3E}">
        <p14:creationId xmlns:p14="http://schemas.microsoft.com/office/powerpoint/2010/main" val="4284934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8</a:t>
            </a:fld>
            <a:endParaRPr lang="en-US" dirty="0"/>
          </a:p>
        </p:txBody>
      </p:sp>
    </p:spTree>
    <p:extLst>
      <p:ext uri="{BB962C8B-B14F-4D97-AF65-F5344CB8AC3E}">
        <p14:creationId xmlns:p14="http://schemas.microsoft.com/office/powerpoint/2010/main" val="2034995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11</a:t>
            </a:fld>
            <a:endParaRPr lang="en-US"/>
          </a:p>
        </p:txBody>
      </p:sp>
    </p:spTree>
    <p:extLst>
      <p:ext uri="{BB962C8B-B14F-4D97-AF65-F5344CB8AC3E}">
        <p14:creationId xmlns:p14="http://schemas.microsoft.com/office/powerpoint/2010/main" val="1915726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SERENA-6: Phase III Trial of ctDNA-Guided Switch to Camizestrant + CDK4/6i vs Continued AI + CDK4/6i Following </a:t>
            </a:r>
            <a:r>
              <a:rPr lang="en-US" altLang="en-US" sz="4000" i="1" dirty="0"/>
              <a:t>ESR1</a:t>
            </a:r>
            <a:r>
              <a:rPr lang="en-US" altLang="en-US" sz="4000" dirty="0"/>
              <a:t> Mutation Emergence in HR+/HER2- Advanced Breast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080727"/>
            <a:ext cx="546417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AstraZeneca; Daiichi Sankyo, Inc.; Gilead Sciences, Inc.; Lilly; Novartis Pharmaceuticals Corporation; and Stemline Therapeutics,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ASCO Annual Meeting 2025, May 30 - June 3, 2025</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15724"/>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SERENA-6: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0951055" cy="4307182"/>
          </a:xfrm>
        </p:spPr>
        <p:txBody>
          <a:bodyPr/>
          <a:lstStyle/>
          <a:p>
            <a:r>
              <a:rPr lang="en-US" sz="2000" i="1" dirty="0"/>
              <a:t>ESR1</a:t>
            </a:r>
            <a:r>
              <a:rPr lang="en-US" sz="2000" dirty="0"/>
              <a:t>m uncommon at diagnosis but emerge in ~40% of patients with HR+/HER2- advanced breast cancer during 1L AI + CDK4/6i</a:t>
            </a:r>
            <a:r>
              <a:rPr lang="en-US" sz="2000" baseline="30000" dirty="0"/>
              <a:t>1-3</a:t>
            </a:r>
          </a:p>
          <a:p>
            <a:pPr lvl="1"/>
            <a:r>
              <a:rPr lang="en-US" sz="1800" dirty="0"/>
              <a:t>Hotspot </a:t>
            </a:r>
            <a:r>
              <a:rPr lang="en-US" sz="1800" i="1" dirty="0"/>
              <a:t>ESR1</a:t>
            </a:r>
            <a:r>
              <a:rPr lang="en-US" sz="1800" dirty="0"/>
              <a:t>m lead to constitutive (estrogen-independent) activation of the ER</a:t>
            </a:r>
          </a:p>
          <a:p>
            <a:pPr lvl="1"/>
            <a:r>
              <a:rPr lang="en-US" sz="1800" dirty="0"/>
              <a:t>The mutations can be detected in ctDNA liquid biopsies ~6 mo prior to clinical progression on AI + CDK4/6i</a:t>
            </a:r>
            <a:endParaRPr lang="en-US" sz="1800" baseline="30000" dirty="0"/>
          </a:p>
          <a:p>
            <a:r>
              <a:rPr lang="en-US" sz="2000" dirty="0"/>
              <a:t>PADA-1 trial showed that switching to fulvestrant (a SERD) + palbociclib upon </a:t>
            </a:r>
            <a:r>
              <a:rPr lang="en-US" sz="2000" i="1" dirty="0"/>
              <a:t>ESR1</a:t>
            </a:r>
            <a:r>
              <a:rPr lang="en-US" sz="2000" dirty="0"/>
              <a:t>m detection in ctDNA—ahead of disease progression—significantly improved PFS vs continuing AI + palbociclib</a:t>
            </a:r>
            <a:r>
              <a:rPr lang="en-US" sz="2000" baseline="30000" dirty="0"/>
              <a:t>4</a:t>
            </a:r>
            <a:r>
              <a:rPr lang="en-US" sz="2000" dirty="0"/>
              <a:t> </a:t>
            </a:r>
          </a:p>
          <a:p>
            <a:r>
              <a:rPr lang="en-US" sz="2000" dirty="0"/>
              <a:t>Camizestrant is an oral SERD designed to inhibit and degrade both WT and mutant ER</a:t>
            </a:r>
            <a:r>
              <a:rPr lang="en-US" sz="2000" baseline="30000" dirty="0"/>
              <a:t>5,6</a:t>
            </a:r>
            <a:endParaRPr lang="en-US" sz="2000" dirty="0"/>
          </a:p>
          <a:p>
            <a:r>
              <a:rPr lang="en-US" sz="2000" dirty="0"/>
              <a:t>Current analysis tested the hypothesis that use of camizestrant with continued CDK4/6i upon detection of an </a:t>
            </a:r>
            <a:r>
              <a:rPr lang="en-US" sz="2000" i="1" dirty="0"/>
              <a:t>ESR1</a:t>
            </a:r>
            <a:r>
              <a:rPr lang="en-US" sz="2000" dirty="0"/>
              <a:t>m ahead of disease progression could delay clinical progression and extend the benefit of 1L therapy for patients with HR+/HER2- advanced breast cancer</a:t>
            </a:r>
            <a:r>
              <a:rPr lang="en-US" sz="2000" baseline="30000" dirty="0"/>
              <a:t>7</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016408"/>
            <a:ext cx="801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Bhave. Breast Cancer Res Treat. 2024;207:599.</a:t>
            </a:r>
            <a:r>
              <a:rPr lang="en-US" altLang="en-US" sz="1200" dirty="0">
                <a:solidFill>
                  <a:srgbClr val="455560"/>
                </a:solidFill>
                <a:latin typeface="Calibri" panose="020F0502020204030204" pitchFamily="34" charset="0"/>
                <a:cs typeface="Arial" panose="020B0604020202020204" pitchFamily="34" charset="0"/>
              </a:rPr>
              <a: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 Chaudhary. NPJ Breast Cancer. 2024;10:15.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Bidard. JCO. 2022;40:3246. 4. Fribbens. Ann Oncol. 2018;29:145. 5. Lawson. Cancer Res. 2023;83:3989.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6. Scott. J Med Chem. 2020;63:14530. 7. Turner.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2025. Abstr LBA4.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sz="3600" dirty="0"/>
              <a:t>SERENA-6: </a:t>
            </a:r>
            <a:r>
              <a:rPr lang="en-US" altLang="en-US" dirty="0"/>
              <a:t>Study Design</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Turner.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2025. Abstr LBA4. Bidard. NEJM. 2025;</a:t>
            </a:r>
            <a:r>
              <a:rPr lang="en-US" altLang="en-US" sz="1200" dirty="0">
                <a:solidFill>
                  <a:srgbClr val="455560"/>
                </a:solidFill>
                <a:latin typeface="Calibri" panose="020F0502020204030204" pitchFamily="34" charset="0"/>
                <a:cs typeface="Arial" panose="020B0604020202020204" pitchFamily="34" charset="0"/>
              </a:rPr>
              <a: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a:t>
            </a:r>
            <a:r>
              <a:rPr lang="en-US" altLang="en-US" sz="1200" dirty="0">
                <a:solidFill>
                  <a:srgbClr val="455560"/>
                </a:solidFill>
                <a:latin typeface="Calibri" panose="020F0502020204030204" pitchFamily="34" charset="0"/>
                <a:cs typeface="Arial" panose="020B0604020202020204" pitchFamily="34" charset="0"/>
              </a:rPr>
              <a:t>p</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ub].</a:t>
            </a:r>
          </a:p>
        </p:txBody>
      </p:sp>
      <p:sp>
        <p:nvSpPr>
          <p:cNvPr id="4" name="Content Placeholder 2">
            <a:extLst>
              <a:ext uri="{FF2B5EF4-FFF2-40B4-BE49-F238E27FC236}">
                <a16:creationId xmlns:a16="http://schemas.microsoft.com/office/drawing/2014/main" id="{1FF1EE3E-9A89-7EA2-3C36-CDB88E179A25}"/>
              </a:ext>
            </a:extLst>
          </p:cNvPr>
          <p:cNvSpPr txBox="1">
            <a:spLocks/>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Multicenter, randomized, double-blind phase III trial</a:t>
            </a:r>
          </a:p>
        </p:txBody>
      </p:sp>
      <p:sp>
        <p:nvSpPr>
          <p:cNvPr id="5" name="Text Box 45">
            <a:extLst>
              <a:ext uri="{FF2B5EF4-FFF2-40B4-BE49-F238E27FC236}">
                <a16:creationId xmlns:a16="http://schemas.microsoft.com/office/drawing/2014/main" id="{D4108DF3-87A2-D15B-E7FA-DC9498F001E3}"/>
              </a:ext>
            </a:extLst>
          </p:cNvPr>
          <p:cNvSpPr txBox="1">
            <a:spLocks noChangeArrowheads="1"/>
          </p:cNvSpPr>
          <p:nvPr/>
        </p:nvSpPr>
        <p:spPr bwMode="auto">
          <a:xfrm>
            <a:off x="709796" y="3076899"/>
            <a:ext cx="330571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ER+/HER2- advanced breast cancer who received ≥6 mo of 1L AI + CDK4/6i (palbociclib, ribociclib, or abemaciclib);</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ctDNA-</a:t>
            </a: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detected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ESR1</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 with no evidence of disease progression</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315*)</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 name="Rectangle 49">
            <a:extLst>
              <a:ext uri="{FF2B5EF4-FFF2-40B4-BE49-F238E27FC236}">
                <a16:creationId xmlns:a16="http://schemas.microsoft.com/office/drawing/2014/main" id="{2898D2BE-56A3-C900-B6B1-8EB61E202D0B}"/>
              </a:ext>
            </a:extLst>
          </p:cNvPr>
          <p:cNvSpPr>
            <a:spLocks noChangeArrowheads="1"/>
          </p:cNvSpPr>
          <p:nvPr/>
        </p:nvSpPr>
        <p:spPr bwMode="auto">
          <a:xfrm>
            <a:off x="4728995" y="2962434"/>
            <a:ext cx="5109548" cy="1006133"/>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Camizestrant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75 mg QD +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Continued CDK4/6i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AI placebo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a:t>
            </a:r>
            <a:r>
              <a:rPr lang="en-US" altLang="en-US" sz="1600" b="0" dirty="0">
                <a:solidFill>
                  <a:srgbClr val="FFFFFF"/>
                </a:solidFill>
                <a:latin typeface="Calibri" panose="020F0502020204030204" pitchFamily="34" charset="0"/>
                <a:cs typeface="Calibri" panose="020F0502020204030204" pitchFamily="34" charset="0"/>
              </a:rPr>
              <a:t>(n = 157)</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p>
        </p:txBody>
      </p:sp>
      <p:sp>
        <p:nvSpPr>
          <p:cNvPr id="7" name="Rectangle 49">
            <a:extLst>
              <a:ext uri="{FF2B5EF4-FFF2-40B4-BE49-F238E27FC236}">
                <a16:creationId xmlns:a16="http://schemas.microsoft.com/office/drawing/2014/main" id="{3528060C-7301-BDE8-3A11-726D119E7F28}"/>
              </a:ext>
            </a:extLst>
          </p:cNvPr>
          <p:cNvSpPr>
            <a:spLocks noChangeArrowheads="1"/>
          </p:cNvSpPr>
          <p:nvPr/>
        </p:nvSpPr>
        <p:spPr bwMode="auto">
          <a:xfrm>
            <a:off x="4728995" y="4059134"/>
            <a:ext cx="5109548" cy="1006133"/>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Continued AI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(anastrozole or letrozole)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Continued CDK4/6i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Camizestrant placebo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Calibri" panose="020F0502020204030204" pitchFamily="34" charset="0"/>
              </a:rPr>
              <a:t>(n = 158)</a:t>
            </a:r>
          </a:p>
        </p:txBody>
      </p:sp>
      <p:sp>
        <p:nvSpPr>
          <p:cNvPr id="8" name="Line 53">
            <a:extLst>
              <a:ext uri="{FF2B5EF4-FFF2-40B4-BE49-F238E27FC236}">
                <a16:creationId xmlns:a16="http://schemas.microsoft.com/office/drawing/2014/main" id="{56E3F057-0DA9-2B8A-4F39-3C8F9EE5ABAA}"/>
              </a:ext>
            </a:extLst>
          </p:cNvPr>
          <p:cNvSpPr>
            <a:spLocks noChangeShapeType="1"/>
          </p:cNvSpPr>
          <p:nvPr/>
        </p:nvSpPr>
        <p:spPr bwMode="auto">
          <a:xfrm>
            <a:off x="4080306" y="4153207"/>
            <a:ext cx="402247" cy="2359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Line 54">
            <a:extLst>
              <a:ext uri="{FF2B5EF4-FFF2-40B4-BE49-F238E27FC236}">
                <a16:creationId xmlns:a16="http://schemas.microsoft.com/office/drawing/2014/main" id="{35845B65-3E41-4021-005D-02022C8E155F}"/>
              </a:ext>
            </a:extLst>
          </p:cNvPr>
          <p:cNvSpPr>
            <a:spLocks noChangeShapeType="1"/>
          </p:cNvSpPr>
          <p:nvPr/>
        </p:nvSpPr>
        <p:spPr bwMode="auto">
          <a:xfrm flipV="1">
            <a:off x="4080306" y="3600385"/>
            <a:ext cx="447967" cy="2359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Content Placeholder 2">
            <a:extLst>
              <a:ext uri="{FF2B5EF4-FFF2-40B4-BE49-F238E27FC236}">
                <a16:creationId xmlns:a16="http://schemas.microsoft.com/office/drawing/2014/main" id="{2C278ACF-2EDD-E855-87F2-899011EE0CCE}"/>
              </a:ext>
            </a:extLst>
          </p:cNvPr>
          <p:cNvSpPr txBox="1">
            <a:spLocks/>
          </p:cNvSpPr>
          <p:nvPr/>
        </p:nvSpPr>
        <p:spPr bwMode="auto">
          <a:xfrm>
            <a:off x="604838" y="5343161"/>
            <a:ext cx="10877550" cy="493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Primary endpoint: </a:t>
            </a:r>
            <a:r>
              <a:rPr lang="en-US" sz="2000" b="0" kern="0" dirty="0"/>
              <a:t>PFS by investigator (RECIST v1.1)</a:t>
            </a:r>
          </a:p>
          <a:p>
            <a:r>
              <a:rPr lang="en-US" sz="2000" b="1" kern="0" dirty="0"/>
              <a:t>Secondary endpoints: </a:t>
            </a:r>
            <a:r>
              <a:rPr lang="en-US" sz="2000" b="0" kern="0" dirty="0"/>
              <a:t>PFS2, OS, safety, PROs</a:t>
            </a:r>
            <a:endParaRPr lang="en-US" sz="2000" kern="0" dirty="0"/>
          </a:p>
        </p:txBody>
      </p:sp>
      <p:sp>
        <p:nvSpPr>
          <p:cNvPr id="11" name="Text Box 45">
            <a:extLst>
              <a:ext uri="{FF2B5EF4-FFF2-40B4-BE49-F238E27FC236}">
                <a16:creationId xmlns:a16="http://schemas.microsoft.com/office/drawing/2014/main" id="{1EC74FC0-6733-AE4F-31FA-98F41602D127}"/>
              </a:ext>
            </a:extLst>
          </p:cNvPr>
          <p:cNvSpPr txBox="1">
            <a:spLocks noChangeArrowheads="1"/>
          </p:cNvSpPr>
          <p:nvPr/>
        </p:nvSpPr>
        <p:spPr bwMode="auto">
          <a:xfrm>
            <a:off x="10299882" y="3146566"/>
            <a:ext cx="145093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Disease progression, death, unacceptable toxicity, or patient withdrawal</a:t>
            </a:r>
          </a:p>
        </p:txBody>
      </p:sp>
      <p:sp>
        <p:nvSpPr>
          <p:cNvPr id="12" name="Line 53">
            <a:extLst>
              <a:ext uri="{FF2B5EF4-FFF2-40B4-BE49-F238E27FC236}">
                <a16:creationId xmlns:a16="http://schemas.microsoft.com/office/drawing/2014/main" id="{62681A40-8BD7-D3FD-DE44-C4735E927771}"/>
              </a:ext>
            </a:extLst>
          </p:cNvPr>
          <p:cNvSpPr>
            <a:spLocks noChangeShapeType="1"/>
          </p:cNvSpPr>
          <p:nvPr/>
        </p:nvSpPr>
        <p:spPr bwMode="auto">
          <a:xfrm flipV="1">
            <a:off x="9912556" y="4054507"/>
            <a:ext cx="4843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Text Box 45">
            <a:extLst>
              <a:ext uri="{FF2B5EF4-FFF2-40B4-BE49-F238E27FC236}">
                <a16:creationId xmlns:a16="http://schemas.microsoft.com/office/drawing/2014/main" id="{2C9AC6AA-BE98-4E0A-1CDE-DA5B27589CE9}"/>
              </a:ext>
            </a:extLst>
          </p:cNvPr>
          <p:cNvSpPr txBox="1">
            <a:spLocks noChangeArrowheads="1"/>
          </p:cNvSpPr>
          <p:nvPr/>
        </p:nvSpPr>
        <p:spPr bwMode="auto">
          <a:xfrm>
            <a:off x="1768643" y="1887856"/>
            <a:ext cx="52578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visceral disease (yes vs no);</a:t>
            </a:r>
            <a:r>
              <a:rPr kumimoji="0" lang="en-US" alt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altLang="en-US" sz="1400" b="0"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ESR1</a:t>
            </a:r>
            <a:r>
              <a:rPr kumimoji="0" lang="en-US" alt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detection </a:t>
            </a:r>
            <a:b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first test vs later test); time since start of CDK4/6i + AI </a:t>
            </a:r>
            <a:b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(&lt;18 vs ≥18 mo); CDKi (palbociclib vs ribociclib vs abemaciclib)</a:t>
            </a:r>
          </a:p>
        </p:txBody>
      </p:sp>
      <p:cxnSp>
        <p:nvCxnSpPr>
          <p:cNvPr id="15" name="Straight Arrow Connector 14">
            <a:extLst>
              <a:ext uri="{FF2B5EF4-FFF2-40B4-BE49-F238E27FC236}">
                <a16:creationId xmlns:a16="http://schemas.microsoft.com/office/drawing/2014/main" id="{1A0ED3E3-2A59-9EBD-5AA0-C3819ED148EA}"/>
              </a:ext>
            </a:extLst>
          </p:cNvPr>
          <p:cNvCxnSpPr>
            <a:cxnSpLocks/>
            <a:stCxn id="14" idx="2"/>
          </p:cNvCxnSpPr>
          <p:nvPr/>
        </p:nvCxnSpPr>
        <p:spPr bwMode="auto">
          <a:xfrm flipH="1">
            <a:off x="4391440" y="2626520"/>
            <a:ext cx="6103" cy="786514"/>
          </a:xfrm>
          <a:prstGeom prst="straightConnector1">
            <a:avLst/>
          </a:prstGeom>
          <a:noFill/>
          <a:ln w="28575" cap="flat" cmpd="sng" algn="ctr">
            <a:solidFill>
              <a:schemeClr val="bg1"/>
            </a:solidFill>
            <a:prstDash val="sysDot"/>
            <a:round/>
            <a:headEnd type="none" w="med" len="med"/>
            <a:tailEnd type="triangle"/>
          </a:ln>
          <a:effectLst/>
        </p:spPr>
      </p:cxnSp>
      <p:sp>
        <p:nvSpPr>
          <p:cNvPr id="3" name="TextBox 2">
            <a:extLst>
              <a:ext uri="{FF2B5EF4-FFF2-40B4-BE49-F238E27FC236}">
                <a16:creationId xmlns:a16="http://schemas.microsoft.com/office/drawing/2014/main" id="{D0859356-3793-505A-AFF7-C0CD0B9024DB}"/>
              </a:ext>
            </a:extLst>
          </p:cNvPr>
          <p:cNvSpPr txBox="1"/>
          <p:nvPr/>
        </p:nvSpPr>
        <p:spPr bwMode="auto">
          <a:xfrm>
            <a:off x="8157412" y="5366177"/>
            <a:ext cx="35793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*Study population derived from 3256 patients screened for </a:t>
            </a:r>
            <a:r>
              <a:rPr lang="en-US" sz="1400" b="0" i="1" dirty="0">
                <a:solidFill>
                  <a:schemeClr val="bg1"/>
                </a:solidFill>
                <a:latin typeface="Calibri" panose="020F0502020204030204" pitchFamily="34" charset="0"/>
              </a:rPr>
              <a:t>ESR1</a:t>
            </a:r>
            <a:r>
              <a:rPr lang="en-US" sz="1400" b="0" dirty="0">
                <a:solidFill>
                  <a:schemeClr val="bg1"/>
                </a:solidFill>
                <a:latin typeface="Calibri" panose="020F0502020204030204" pitchFamily="34" charset="0"/>
              </a:rPr>
              <a:t>m during 1L AI + CDK4/6i.</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SERENA-6: </a:t>
            </a:r>
            <a:r>
              <a:rPr lang="en-US" dirty="0"/>
              <a:t>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Turner.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2025. Abstr LBA4. Bidard. NEJM. 2025;</a:t>
            </a:r>
            <a:r>
              <a:rPr lang="en-US" altLang="en-US" sz="1200" dirty="0">
                <a:solidFill>
                  <a:srgbClr val="455560"/>
                </a:solidFill>
                <a:latin typeface="Calibri" panose="020F0502020204030204" pitchFamily="34" charset="0"/>
                <a:cs typeface="Arial" panose="020B0604020202020204" pitchFamily="34" charset="0"/>
              </a:rPr>
              <a: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a:t>
            </a:r>
            <a:r>
              <a:rPr lang="en-US" altLang="en-US" sz="1200" dirty="0">
                <a:solidFill>
                  <a:srgbClr val="455560"/>
                </a:solidFill>
                <a:latin typeface="Calibri" panose="020F0502020204030204" pitchFamily="34" charset="0"/>
                <a:cs typeface="Arial" panose="020B0604020202020204" pitchFamily="34" charset="0"/>
              </a:rPr>
              <a:t>p</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ub].</a:t>
            </a:r>
          </a:p>
        </p:txBody>
      </p:sp>
      <p:graphicFrame>
        <p:nvGraphicFramePr>
          <p:cNvPr id="4" name="Group 3">
            <a:extLst>
              <a:ext uri="{FF2B5EF4-FFF2-40B4-BE49-F238E27FC236}">
                <a16:creationId xmlns:a16="http://schemas.microsoft.com/office/drawing/2014/main" id="{39E8DE14-F8AD-47E7-5195-1A370C3A6635}"/>
              </a:ext>
            </a:extLst>
          </p:cNvPr>
          <p:cNvGraphicFramePr>
            <a:graphicFrameLocks/>
          </p:cNvGraphicFramePr>
          <p:nvPr>
            <p:extLst>
              <p:ext uri="{D42A27DB-BD31-4B8C-83A1-F6EECF244321}">
                <p14:modId xmlns:p14="http://schemas.microsoft.com/office/powerpoint/2010/main" val="2034632505"/>
              </p:ext>
            </p:extLst>
          </p:nvPr>
        </p:nvGraphicFramePr>
        <p:xfrm>
          <a:off x="545606" y="1602172"/>
          <a:ext cx="5412835" cy="4358768"/>
        </p:xfrm>
        <a:graphic>
          <a:graphicData uri="http://schemas.openxmlformats.org/drawingml/2006/table">
            <a:tbl>
              <a:tblPr/>
              <a:tblGrid>
                <a:gridCol w="2533320">
                  <a:extLst>
                    <a:ext uri="{9D8B030D-6E8A-4147-A177-3AD203B41FA5}">
                      <a16:colId xmlns:a16="http://schemas.microsoft.com/office/drawing/2014/main" val="20000"/>
                    </a:ext>
                  </a:extLst>
                </a:gridCol>
                <a:gridCol w="1389522">
                  <a:extLst>
                    <a:ext uri="{9D8B030D-6E8A-4147-A177-3AD203B41FA5}">
                      <a16:colId xmlns:a16="http://schemas.microsoft.com/office/drawing/2014/main" val="20001"/>
                    </a:ext>
                  </a:extLst>
                </a:gridCol>
                <a:gridCol w="1489993">
                  <a:extLst>
                    <a:ext uri="{9D8B030D-6E8A-4147-A177-3AD203B41FA5}">
                      <a16:colId xmlns:a16="http://schemas.microsoft.com/office/drawing/2014/main" val="20002"/>
                    </a:ext>
                  </a:extLst>
                </a:gridCol>
              </a:tblGrid>
              <a:tr h="3409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Cami + CDK4/6</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AI + CDK4/6i</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382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age, yr (range)</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rPr>
                        <a:t>61.0 (29-81)</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rPr>
                        <a:t>60.5 (35-89)</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07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rPr>
                        <a:t>157 (100)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rPr>
                        <a:t>155 (98)</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217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rPr>
                        <a:t>97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rPr>
                        <a:t>39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rPr>
                        <a:t>21 (13)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rPr>
                        <a:t>102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rPr>
                        <a:t>34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rPr>
                        <a:t>22 (14)</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07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Postmenopausal,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Aft>
                          <a:spcPts val="1000"/>
                        </a:spcAft>
                        <a:buNone/>
                      </a:pPr>
                      <a:r>
                        <a:rPr lang="en-US" sz="1400" kern="1200" noProof="0" dirty="0">
                          <a:solidFill>
                            <a:schemeClr val="bg1"/>
                          </a:solidFill>
                          <a:effectLst/>
                          <a:latin typeface="+mj-lt"/>
                          <a:ea typeface="Times New Roman" panose="02020603050405020304" pitchFamily="18" charset="0"/>
                          <a:cs typeface="Times New Roman"/>
                        </a:rPr>
                        <a:t>123 (78)</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Aft>
                          <a:spcPts val="1000"/>
                        </a:spcAft>
                        <a:buNone/>
                      </a:pPr>
                      <a:r>
                        <a:rPr lang="en-US" sz="1400" kern="1200" noProof="0" dirty="0">
                          <a:solidFill>
                            <a:schemeClr val="bg1"/>
                          </a:solidFill>
                          <a:effectLst/>
                          <a:latin typeface="+mj-lt"/>
                          <a:ea typeface="Times New Roman" panose="02020603050405020304" pitchFamily="18" charset="0"/>
                          <a:cs typeface="Times New Roman"/>
                        </a:rPr>
                        <a:t>127 (80)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72712315"/>
                  </a:ext>
                </a:extLst>
              </a:tr>
              <a:tr h="4813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rPr>
                        <a:t>107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rPr>
                        <a:t>48 (31)</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rPr>
                        <a:t>98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rPr>
                        <a:t>56 (35)</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19909606"/>
                  </a:ext>
                </a:extLst>
              </a:tr>
              <a:tr h="2607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Visceral metastasis, n (%)</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Aft>
                          <a:spcPts val="1000"/>
                        </a:spcAft>
                        <a:buNone/>
                      </a:pPr>
                      <a:r>
                        <a:rPr lang="en-US" sz="1400" kern="1200" noProof="0" dirty="0">
                          <a:solidFill>
                            <a:schemeClr val="bg1"/>
                          </a:solidFill>
                          <a:effectLst/>
                          <a:latin typeface="+mj-lt"/>
                          <a:ea typeface="Times New Roman" panose="02020603050405020304" pitchFamily="18" charset="0"/>
                          <a:cs typeface="Times New Roman"/>
                        </a:rPr>
                        <a:t>66 (42)</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Aft>
                          <a:spcPts val="1000"/>
                        </a:spcAft>
                        <a:buNone/>
                      </a:pPr>
                      <a:r>
                        <a:rPr lang="en-US" sz="1400" kern="1200" noProof="0" dirty="0">
                          <a:solidFill>
                            <a:schemeClr val="bg1"/>
                          </a:solidFill>
                          <a:effectLst/>
                          <a:latin typeface="+mj-lt"/>
                          <a:ea typeface="Times New Roman" panose="02020603050405020304" pitchFamily="18" charset="0"/>
                          <a:cs typeface="Times New Roman"/>
                        </a:rPr>
                        <a:t>71 (45)</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37844046"/>
                  </a:ext>
                </a:extLst>
              </a:tr>
              <a:tr h="6217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Time since start of AI + CDK4/6i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 mo,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&lt;18 mo,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mo (range)</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rPr>
                        <a:t>97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rPr>
                        <a:t>60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rPr>
                        <a:t>23 (7-96)</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rPr>
                        <a:t>100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rPr>
                        <a:t>58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dirty="0">
                          <a:ln>
                            <a:noFill/>
                          </a:ln>
                          <a:solidFill>
                            <a:schemeClr val="bg1"/>
                          </a:solidFill>
                          <a:effectLst/>
                          <a:latin typeface="Calibri" panose="020F0502020204030204" pitchFamily="34" charset="0"/>
                          <a:ea typeface="+mn-ea"/>
                          <a:cs typeface="+mn-cs"/>
                        </a:rPr>
                        <a:t>23 (6-96)</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9767411"/>
                  </a:ext>
                </a:extLst>
              </a:tr>
            </a:tbl>
          </a:graphicData>
        </a:graphic>
      </p:graphicFrame>
      <p:graphicFrame>
        <p:nvGraphicFramePr>
          <p:cNvPr id="5" name="Group 3">
            <a:extLst>
              <a:ext uri="{FF2B5EF4-FFF2-40B4-BE49-F238E27FC236}">
                <a16:creationId xmlns:a16="http://schemas.microsoft.com/office/drawing/2014/main" id="{C4C15FC6-2369-DC5F-FF31-E22358251AB8}"/>
              </a:ext>
            </a:extLst>
          </p:cNvPr>
          <p:cNvGraphicFramePr>
            <a:graphicFrameLocks/>
          </p:cNvGraphicFramePr>
          <p:nvPr>
            <p:extLst>
              <p:ext uri="{D42A27DB-BD31-4B8C-83A1-F6EECF244321}">
                <p14:modId xmlns:p14="http://schemas.microsoft.com/office/powerpoint/2010/main" val="2459903595"/>
              </p:ext>
            </p:extLst>
          </p:nvPr>
        </p:nvGraphicFramePr>
        <p:xfrm>
          <a:off x="6275764" y="1602172"/>
          <a:ext cx="5498724" cy="3566224"/>
        </p:xfrm>
        <a:graphic>
          <a:graphicData uri="http://schemas.openxmlformats.org/drawingml/2006/table">
            <a:tbl>
              <a:tblPr/>
              <a:tblGrid>
                <a:gridCol w="2590916">
                  <a:extLst>
                    <a:ext uri="{9D8B030D-6E8A-4147-A177-3AD203B41FA5}">
                      <a16:colId xmlns:a16="http://schemas.microsoft.com/office/drawing/2014/main" val="20000"/>
                    </a:ext>
                  </a:extLst>
                </a:gridCol>
                <a:gridCol w="1506688">
                  <a:extLst>
                    <a:ext uri="{9D8B030D-6E8A-4147-A177-3AD203B41FA5}">
                      <a16:colId xmlns:a16="http://schemas.microsoft.com/office/drawing/2014/main" val="20001"/>
                    </a:ext>
                  </a:extLst>
                </a:gridCol>
                <a:gridCol w="1401120">
                  <a:extLst>
                    <a:ext uri="{9D8B030D-6E8A-4147-A177-3AD203B41FA5}">
                      <a16:colId xmlns:a16="http://schemas.microsoft.com/office/drawing/2014/main" val="20002"/>
                    </a:ext>
                  </a:extLst>
                </a:gridCol>
              </a:tblGrid>
              <a:tr h="2591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Cami + CDK4/6i</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AI + CDK4/6i</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725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Time of </a:t>
                      </a:r>
                      <a:r>
                        <a:rPr kumimoji="0" lang="en-US" sz="1400" b="0" i="1" u="none" strike="noStrike" cap="none" normalizeH="0" baseline="0">
                          <a:ln>
                            <a:noFill/>
                          </a:ln>
                          <a:solidFill>
                            <a:schemeClr val="bg2">
                              <a:lumMod val="10000"/>
                            </a:schemeClr>
                          </a:solidFill>
                          <a:effectLst/>
                          <a:latin typeface="Calibri" panose="020F0502020204030204" pitchFamily="34" charset="0"/>
                        </a:rPr>
                        <a:t>ESR1</a:t>
                      </a:r>
                      <a:r>
                        <a:rPr kumimoji="0" lang="en-US" sz="1400" b="0" i="0" u="none" strike="noStrike" cap="none" normalizeH="0" baseline="0">
                          <a:ln>
                            <a:noFill/>
                          </a:ln>
                          <a:solidFill>
                            <a:schemeClr val="bg2">
                              <a:lumMod val="10000"/>
                            </a:schemeClr>
                          </a:solidFill>
                          <a:effectLst/>
                          <a:latin typeface="Calibri" panose="020F0502020204030204" pitchFamily="34" charset="0"/>
                        </a:rPr>
                        <a:t>m detection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At first test,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At subsequent test,*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mo (range)</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84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73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22 (4-95)</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84 (53)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74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22 (6-96)</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73038956"/>
                  </a:ext>
                </a:extLst>
              </a:tr>
              <a:tr h="4725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Most common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ESR1</a:t>
                      </a:r>
                      <a:r>
                        <a:rPr kumimoji="0" lang="en-US" sz="1400" b="0" i="0" u="none" strike="noStrike" cap="none" normalizeH="0" baseline="0" dirty="0">
                          <a:ln>
                            <a:noFill/>
                          </a:ln>
                          <a:solidFill>
                            <a:schemeClr val="bg2">
                              <a:lumMod val="10000"/>
                            </a:schemeClr>
                          </a:solidFill>
                          <a:effectLst/>
                          <a:latin typeface="Calibri" panose="020F0502020204030204" pitchFamily="34" charset="0"/>
                        </a:rPr>
                        <a:t>m,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D538G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Y537S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Y537N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5793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CDK4/6i continued at randomization,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Palbociclib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Ribociclib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Abemaciclib</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119 (76)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119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2" name="TextBox 1">
            <a:extLst>
              <a:ext uri="{FF2B5EF4-FFF2-40B4-BE49-F238E27FC236}">
                <a16:creationId xmlns:a16="http://schemas.microsoft.com/office/drawing/2014/main" id="{522F9EF8-0808-965C-BD42-5C5EBB442CF5}"/>
              </a:ext>
            </a:extLst>
          </p:cNvPr>
          <p:cNvSpPr txBox="1"/>
          <p:nvPr/>
        </p:nvSpPr>
        <p:spPr bwMode="auto">
          <a:xfrm>
            <a:off x="6275764" y="5197553"/>
            <a:ext cx="44263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*Subsequent tests performed every 2-3 mo after first test.</a:t>
            </a: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302" name="Straight Connector 9301">
            <a:extLst>
              <a:ext uri="{FF2B5EF4-FFF2-40B4-BE49-F238E27FC236}">
                <a16:creationId xmlns:a16="http://schemas.microsoft.com/office/drawing/2014/main" id="{C9EE8DCF-F41B-2ED7-0B43-33D58BD818E2}"/>
              </a:ext>
            </a:extLst>
          </p:cNvPr>
          <p:cNvCxnSpPr/>
          <p:nvPr/>
        </p:nvCxnSpPr>
        <p:spPr bwMode="auto">
          <a:xfrm>
            <a:off x="5690064" y="3190905"/>
            <a:ext cx="0" cy="1789907"/>
          </a:xfrm>
          <a:prstGeom prst="line">
            <a:avLst/>
          </a:prstGeom>
          <a:noFill/>
          <a:ln w="28575" cap="flat" cmpd="sng" algn="ctr">
            <a:solidFill>
              <a:schemeClr val="tx2"/>
            </a:solidFill>
            <a:prstDash val="dash"/>
            <a:round/>
            <a:headEnd type="none" w="med" len="med"/>
            <a:tailEnd type="none" w="med" len="med"/>
          </a:ln>
          <a:effectLst/>
        </p:spPr>
      </p:cxnSp>
      <p:cxnSp>
        <p:nvCxnSpPr>
          <p:cNvPr id="9303" name="Straight Connector 9302">
            <a:extLst>
              <a:ext uri="{FF2B5EF4-FFF2-40B4-BE49-F238E27FC236}">
                <a16:creationId xmlns:a16="http://schemas.microsoft.com/office/drawing/2014/main" id="{142A99BD-301B-B115-3BC6-D30CB36EFE67}"/>
              </a:ext>
            </a:extLst>
          </p:cNvPr>
          <p:cNvCxnSpPr>
            <a:cxnSpLocks/>
          </p:cNvCxnSpPr>
          <p:nvPr/>
        </p:nvCxnSpPr>
        <p:spPr bwMode="auto">
          <a:xfrm>
            <a:off x="8697724" y="4085858"/>
            <a:ext cx="0" cy="894954"/>
          </a:xfrm>
          <a:prstGeom prst="line">
            <a:avLst/>
          </a:prstGeom>
          <a:noFill/>
          <a:ln w="28575" cap="flat" cmpd="sng" algn="ctr">
            <a:solidFill>
              <a:schemeClr val="tx2"/>
            </a:solidFill>
            <a:prstDash val="dash"/>
            <a:round/>
            <a:headEnd type="none" w="med" len="med"/>
            <a:tailEnd type="none" w="med" len="med"/>
          </a:ln>
          <a:effectLst/>
        </p:spPr>
      </p:cxnSp>
      <p:sp>
        <p:nvSpPr>
          <p:cNvPr id="61" name="Freeform: Shape 60">
            <a:extLst>
              <a:ext uri="{FF2B5EF4-FFF2-40B4-BE49-F238E27FC236}">
                <a16:creationId xmlns:a16="http://schemas.microsoft.com/office/drawing/2014/main" id="{A819B795-B158-3A24-523B-7CC2D0CE90F2}"/>
              </a:ext>
            </a:extLst>
          </p:cNvPr>
          <p:cNvSpPr/>
          <p:nvPr/>
        </p:nvSpPr>
        <p:spPr bwMode="auto">
          <a:xfrm>
            <a:off x="2665237" y="2051478"/>
            <a:ext cx="7793720" cy="2866383"/>
          </a:xfrm>
          <a:custGeom>
            <a:avLst/>
            <a:gdLst>
              <a:gd name="connsiteX0" fmla="*/ 0 w 7793720"/>
              <a:gd name="connsiteY0" fmla="*/ 0 h 2866383"/>
              <a:gd name="connsiteX1" fmla="*/ 317434 w 7793720"/>
              <a:gd name="connsiteY1" fmla="*/ 0 h 2866383"/>
              <a:gd name="connsiteX2" fmla="*/ 317434 w 7793720"/>
              <a:gd name="connsiteY2" fmla="*/ 37902 h 2866383"/>
              <a:gd name="connsiteX3" fmla="*/ 379026 w 7793720"/>
              <a:gd name="connsiteY3" fmla="*/ 37902 h 2866383"/>
              <a:gd name="connsiteX4" fmla="*/ 379026 w 7793720"/>
              <a:gd name="connsiteY4" fmla="*/ 85281 h 2866383"/>
              <a:gd name="connsiteX5" fmla="*/ 464307 w 7793720"/>
              <a:gd name="connsiteY5" fmla="*/ 85281 h 2866383"/>
              <a:gd name="connsiteX6" fmla="*/ 464307 w 7793720"/>
              <a:gd name="connsiteY6" fmla="*/ 137397 h 2866383"/>
              <a:gd name="connsiteX7" fmla="*/ 596966 w 7793720"/>
              <a:gd name="connsiteY7" fmla="*/ 137397 h 2866383"/>
              <a:gd name="connsiteX8" fmla="*/ 596966 w 7793720"/>
              <a:gd name="connsiteY8" fmla="*/ 161086 h 2866383"/>
              <a:gd name="connsiteX9" fmla="*/ 644344 w 7793720"/>
              <a:gd name="connsiteY9" fmla="*/ 161086 h 2866383"/>
              <a:gd name="connsiteX10" fmla="*/ 644344 w 7793720"/>
              <a:gd name="connsiteY10" fmla="*/ 170561 h 2866383"/>
              <a:gd name="connsiteX11" fmla="*/ 904924 w 7793720"/>
              <a:gd name="connsiteY11" fmla="*/ 170561 h 2866383"/>
              <a:gd name="connsiteX12" fmla="*/ 904924 w 7793720"/>
              <a:gd name="connsiteY12" fmla="*/ 270056 h 2866383"/>
              <a:gd name="connsiteX13" fmla="*/ 1028108 w 7793720"/>
              <a:gd name="connsiteY13" fmla="*/ 270056 h 2866383"/>
              <a:gd name="connsiteX14" fmla="*/ 1028108 w 7793720"/>
              <a:gd name="connsiteY14" fmla="*/ 307958 h 2866383"/>
              <a:gd name="connsiteX15" fmla="*/ 1080224 w 7793720"/>
              <a:gd name="connsiteY15" fmla="*/ 307958 h 2866383"/>
              <a:gd name="connsiteX16" fmla="*/ 1080224 w 7793720"/>
              <a:gd name="connsiteY16" fmla="*/ 326910 h 2866383"/>
              <a:gd name="connsiteX17" fmla="*/ 1208145 w 7793720"/>
              <a:gd name="connsiteY17" fmla="*/ 326910 h 2866383"/>
              <a:gd name="connsiteX18" fmla="*/ 1208145 w 7793720"/>
              <a:gd name="connsiteY18" fmla="*/ 355337 h 2866383"/>
              <a:gd name="connsiteX19" fmla="*/ 1340804 w 7793720"/>
              <a:gd name="connsiteY19" fmla="*/ 355337 h 2866383"/>
              <a:gd name="connsiteX20" fmla="*/ 1340804 w 7793720"/>
              <a:gd name="connsiteY20" fmla="*/ 421666 h 2866383"/>
              <a:gd name="connsiteX21" fmla="*/ 1388182 w 7793720"/>
              <a:gd name="connsiteY21" fmla="*/ 421666 h 2866383"/>
              <a:gd name="connsiteX22" fmla="*/ 1388182 w 7793720"/>
              <a:gd name="connsiteY22" fmla="*/ 478520 h 2866383"/>
              <a:gd name="connsiteX23" fmla="*/ 1591909 w 7793720"/>
              <a:gd name="connsiteY23" fmla="*/ 478520 h 2866383"/>
              <a:gd name="connsiteX24" fmla="*/ 1591909 w 7793720"/>
              <a:gd name="connsiteY24" fmla="*/ 502209 h 2866383"/>
              <a:gd name="connsiteX25" fmla="*/ 1776684 w 7793720"/>
              <a:gd name="connsiteY25" fmla="*/ 502209 h 2866383"/>
              <a:gd name="connsiteX26" fmla="*/ 1776684 w 7793720"/>
              <a:gd name="connsiteY26" fmla="*/ 568539 h 2866383"/>
              <a:gd name="connsiteX27" fmla="*/ 1847751 w 7793720"/>
              <a:gd name="connsiteY27" fmla="*/ 568539 h 2866383"/>
              <a:gd name="connsiteX28" fmla="*/ 1847751 w 7793720"/>
              <a:gd name="connsiteY28" fmla="*/ 630130 h 2866383"/>
              <a:gd name="connsiteX29" fmla="*/ 1923557 w 7793720"/>
              <a:gd name="connsiteY29" fmla="*/ 630130 h 2866383"/>
              <a:gd name="connsiteX30" fmla="*/ 1923557 w 7793720"/>
              <a:gd name="connsiteY30" fmla="*/ 653819 h 2866383"/>
              <a:gd name="connsiteX31" fmla="*/ 2056216 w 7793720"/>
              <a:gd name="connsiteY31" fmla="*/ 653819 h 2866383"/>
              <a:gd name="connsiteX32" fmla="*/ 2056216 w 7793720"/>
              <a:gd name="connsiteY32" fmla="*/ 686984 h 2866383"/>
              <a:gd name="connsiteX33" fmla="*/ 2089380 w 7793720"/>
              <a:gd name="connsiteY33" fmla="*/ 686984 h 2866383"/>
              <a:gd name="connsiteX34" fmla="*/ 2089380 w 7793720"/>
              <a:gd name="connsiteY34" fmla="*/ 729625 h 2866383"/>
              <a:gd name="connsiteX35" fmla="*/ 2117807 w 7793720"/>
              <a:gd name="connsiteY35" fmla="*/ 729625 h 2866383"/>
              <a:gd name="connsiteX36" fmla="*/ 2117807 w 7793720"/>
              <a:gd name="connsiteY36" fmla="*/ 767527 h 2866383"/>
              <a:gd name="connsiteX37" fmla="*/ 2193613 w 7793720"/>
              <a:gd name="connsiteY37" fmla="*/ 767527 h 2866383"/>
              <a:gd name="connsiteX38" fmla="*/ 2193613 w 7793720"/>
              <a:gd name="connsiteY38" fmla="*/ 800692 h 2866383"/>
              <a:gd name="connsiteX39" fmla="*/ 2307320 w 7793720"/>
              <a:gd name="connsiteY39" fmla="*/ 800692 h 2866383"/>
              <a:gd name="connsiteX40" fmla="*/ 2307320 w 7793720"/>
              <a:gd name="connsiteY40" fmla="*/ 867021 h 2866383"/>
              <a:gd name="connsiteX41" fmla="*/ 2373650 w 7793720"/>
              <a:gd name="connsiteY41" fmla="*/ 867021 h 2866383"/>
              <a:gd name="connsiteX42" fmla="*/ 2373650 w 7793720"/>
              <a:gd name="connsiteY42" fmla="*/ 900186 h 2866383"/>
              <a:gd name="connsiteX43" fmla="*/ 2738462 w 7793720"/>
              <a:gd name="connsiteY43" fmla="*/ 900186 h 2866383"/>
              <a:gd name="connsiteX44" fmla="*/ 2738462 w 7793720"/>
              <a:gd name="connsiteY44" fmla="*/ 933351 h 2866383"/>
              <a:gd name="connsiteX45" fmla="*/ 2790578 w 7793720"/>
              <a:gd name="connsiteY45" fmla="*/ 933351 h 2866383"/>
              <a:gd name="connsiteX46" fmla="*/ 2790578 w 7793720"/>
              <a:gd name="connsiteY46" fmla="*/ 1004418 h 2866383"/>
              <a:gd name="connsiteX47" fmla="*/ 2819005 w 7793720"/>
              <a:gd name="connsiteY47" fmla="*/ 1004418 h 2866383"/>
              <a:gd name="connsiteX48" fmla="*/ 2819005 w 7793720"/>
              <a:gd name="connsiteY48" fmla="*/ 1056534 h 2866383"/>
              <a:gd name="connsiteX49" fmla="*/ 2828481 w 7793720"/>
              <a:gd name="connsiteY49" fmla="*/ 1056534 h 2866383"/>
              <a:gd name="connsiteX50" fmla="*/ 2828481 w 7793720"/>
              <a:gd name="connsiteY50" fmla="*/ 1084961 h 2866383"/>
              <a:gd name="connsiteX51" fmla="*/ 2937451 w 7793720"/>
              <a:gd name="connsiteY51" fmla="*/ 1084961 h 2866383"/>
              <a:gd name="connsiteX52" fmla="*/ 2937451 w 7793720"/>
              <a:gd name="connsiteY52" fmla="*/ 1127602 h 2866383"/>
              <a:gd name="connsiteX53" fmla="*/ 3183818 w 7793720"/>
              <a:gd name="connsiteY53" fmla="*/ 1127602 h 2866383"/>
              <a:gd name="connsiteX54" fmla="*/ 3183818 w 7793720"/>
              <a:gd name="connsiteY54" fmla="*/ 1156029 h 2866383"/>
              <a:gd name="connsiteX55" fmla="*/ 3245409 w 7793720"/>
              <a:gd name="connsiteY55" fmla="*/ 1156029 h 2866383"/>
              <a:gd name="connsiteX56" fmla="*/ 3245409 w 7793720"/>
              <a:gd name="connsiteY56" fmla="*/ 1217620 h 2866383"/>
              <a:gd name="connsiteX57" fmla="*/ 3690765 w 7793720"/>
              <a:gd name="connsiteY57" fmla="*/ 1217620 h 2866383"/>
              <a:gd name="connsiteX58" fmla="*/ 3690765 w 7793720"/>
              <a:gd name="connsiteY58" fmla="*/ 1288688 h 2866383"/>
              <a:gd name="connsiteX59" fmla="*/ 3766570 w 7793720"/>
              <a:gd name="connsiteY59" fmla="*/ 1288688 h 2866383"/>
              <a:gd name="connsiteX60" fmla="*/ 3766570 w 7793720"/>
              <a:gd name="connsiteY60" fmla="*/ 1345542 h 2866383"/>
              <a:gd name="connsiteX61" fmla="*/ 3823424 w 7793720"/>
              <a:gd name="connsiteY61" fmla="*/ 1345542 h 2866383"/>
              <a:gd name="connsiteX62" fmla="*/ 3823424 w 7793720"/>
              <a:gd name="connsiteY62" fmla="*/ 1378706 h 2866383"/>
              <a:gd name="connsiteX63" fmla="*/ 3951345 w 7793720"/>
              <a:gd name="connsiteY63" fmla="*/ 1378706 h 2866383"/>
              <a:gd name="connsiteX64" fmla="*/ 3951345 w 7793720"/>
              <a:gd name="connsiteY64" fmla="*/ 1421347 h 2866383"/>
              <a:gd name="connsiteX65" fmla="*/ 4008199 w 7793720"/>
              <a:gd name="connsiteY65" fmla="*/ 1421347 h 2866383"/>
              <a:gd name="connsiteX66" fmla="*/ 4008199 w 7793720"/>
              <a:gd name="connsiteY66" fmla="*/ 1454512 h 2866383"/>
              <a:gd name="connsiteX67" fmla="*/ 4131382 w 7793720"/>
              <a:gd name="connsiteY67" fmla="*/ 1454512 h 2866383"/>
              <a:gd name="connsiteX68" fmla="*/ 4131382 w 7793720"/>
              <a:gd name="connsiteY68" fmla="*/ 1516103 h 2866383"/>
              <a:gd name="connsiteX69" fmla="*/ 4164547 w 7793720"/>
              <a:gd name="connsiteY69" fmla="*/ 1516103 h 2866383"/>
              <a:gd name="connsiteX70" fmla="*/ 4164547 w 7793720"/>
              <a:gd name="connsiteY70" fmla="*/ 1568219 h 2866383"/>
              <a:gd name="connsiteX71" fmla="*/ 4164547 w 7793720"/>
              <a:gd name="connsiteY71" fmla="*/ 1568219 h 2866383"/>
              <a:gd name="connsiteX72" fmla="*/ 4164547 w 7793720"/>
              <a:gd name="connsiteY72" fmla="*/ 1672452 h 2866383"/>
              <a:gd name="connsiteX73" fmla="*/ 4249828 w 7793720"/>
              <a:gd name="connsiteY73" fmla="*/ 1672452 h 2866383"/>
              <a:gd name="connsiteX74" fmla="*/ 4249828 w 7793720"/>
              <a:gd name="connsiteY74" fmla="*/ 1705616 h 2866383"/>
              <a:gd name="connsiteX75" fmla="*/ 4572000 w 7793720"/>
              <a:gd name="connsiteY75" fmla="*/ 1705616 h 2866383"/>
              <a:gd name="connsiteX76" fmla="*/ 4572000 w 7793720"/>
              <a:gd name="connsiteY76" fmla="*/ 1776684 h 2866383"/>
              <a:gd name="connsiteX77" fmla="*/ 4638330 w 7793720"/>
              <a:gd name="connsiteY77" fmla="*/ 1776684 h 2866383"/>
              <a:gd name="connsiteX78" fmla="*/ 4638330 w 7793720"/>
              <a:gd name="connsiteY78" fmla="*/ 1800373 h 2866383"/>
              <a:gd name="connsiteX79" fmla="*/ 4861007 w 7793720"/>
              <a:gd name="connsiteY79" fmla="*/ 1800373 h 2866383"/>
              <a:gd name="connsiteX80" fmla="*/ 4861007 w 7793720"/>
              <a:gd name="connsiteY80" fmla="*/ 1933032 h 2866383"/>
              <a:gd name="connsiteX81" fmla="*/ 5486400 w 7793720"/>
              <a:gd name="connsiteY81" fmla="*/ 1933032 h 2866383"/>
              <a:gd name="connsiteX82" fmla="*/ 5486400 w 7793720"/>
              <a:gd name="connsiteY82" fmla="*/ 2013575 h 2866383"/>
              <a:gd name="connsiteX83" fmla="*/ 6244452 w 7793720"/>
              <a:gd name="connsiteY83" fmla="*/ 2013575 h 2866383"/>
              <a:gd name="connsiteX84" fmla="*/ 6244452 w 7793720"/>
              <a:gd name="connsiteY84" fmla="*/ 2103594 h 2866383"/>
              <a:gd name="connsiteX85" fmla="*/ 6931436 w 7793720"/>
              <a:gd name="connsiteY85" fmla="*/ 2103594 h 2866383"/>
              <a:gd name="connsiteX86" fmla="*/ 6931436 w 7793720"/>
              <a:gd name="connsiteY86" fmla="*/ 2207826 h 2866383"/>
              <a:gd name="connsiteX87" fmla="*/ 7793720 w 7793720"/>
              <a:gd name="connsiteY87" fmla="*/ 2207826 h 2866383"/>
              <a:gd name="connsiteX88" fmla="*/ 7793720 w 7793720"/>
              <a:gd name="connsiteY88" fmla="*/ 2866383 h 2866383"/>
              <a:gd name="connsiteX0" fmla="*/ 0 w 7793720"/>
              <a:gd name="connsiteY0" fmla="*/ 0 h 2866383"/>
              <a:gd name="connsiteX1" fmla="*/ 317434 w 7793720"/>
              <a:gd name="connsiteY1" fmla="*/ 0 h 2866383"/>
              <a:gd name="connsiteX2" fmla="*/ 317434 w 7793720"/>
              <a:gd name="connsiteY2" fmla="*/ 37902 h 2866383"/>
              <a:gd name="connsiteX3" fmla="*/ 379026 w 7793720"/>
              <a:gd name="connsiteY3" fmla="*/ 37902 h 2866383"/>
              <a:gd name="connsiteX4" fmla="*/ 379026 w 7793720"/>
              <a:gd name="connsiteY4" fmla="*/ 85281 h 2866383"/>
              <a:gd name="connsiteX5" fmla="*/ 464307 w 7793720"/>
              <a:gd name="connsiteY5" fmla="*/ 85281 h 2866383"/>
              <a:gd name="connsiteX6" fmla="*/ 464307 w 7793720"/>
              <a:gd name="connsiteY6" fmla="*/ 137397 h 2866383"/>
              <a:gd name="connsiteX7" fmla="*/ 596966 w 7793720"/>
              <a:gd name="connsiteY7" fmla="*/ 137397 h 2866383"/>
              <a:gd name="connsiteX8" fmla="*/ 596966 w 7793720"/>
              <a:gd name="connsiteY8" fmla="*/ 161086 h 2866383"/>
              <a:gd name="connsiteX9" fmla="*/ 644344 w 7793720"/>
              <a:gd name="connsiteY9" fmla="*/ 161086 h 2866383"/>
              <a:gd name="connsiteX10" fmla="*/ 644344 w 7793720"/>
              <a:gd name="connsiteY10" fmla="*/ 170561 h 2866383"/>
              <a:gd name="connsiteX11" fmla="*/ 904924 w 7793720"/>
              <a:gd name="connsiteY11" fmla="*/ 170561 h 2866383"/>
              <a:gd name="connsiteX12" fmla="*/ 904924 w 7793720"/>
              <a:gd name="connsiteY12" fmla="*/ 270056 h 2866383"/>
              <a:gd name="connsiteX13" fmla="*/ 1028108 w 7793720"/>
              <a:gd name="connsiteY13" fmla="*/ 270056 h 2866383"/>
              <a:gd name="connsiteX14" fmla="*/ 1028108 w 7793720"/>
              <a:gd name="connsiteY14" fmla="*/ 307958 h 2866383"/>
              <a:gd name="connsiteX15" fmla="*/ 1080224 w 7793720"/>
              <a:gd name="connsiteY15" fmla="*/ 307958 h 2866383"/>
              <a:gd name="connsiteX16" fmla="*/ 1080224 w 7793720"/>
              <a:gd name="connsiteY16" fmla="*/ 326910 h 2866383"/>
              <a:gd name="connsiteX17" fmla="*/ 1208145 w 7793720"/>
              <a:gd name="connsiteY17" fmla="*/ 326910 h 2866383"/>
              <a:gd name="connsiteX18" fmla="*/ 1208145 w 7793720"/>
              <a:gd name="connsiteY18" fmla="*/ 355337 h 2866383"/>
              <a:gd name="connsiteX19" fmla="*/ 1340804 w 7793720"/>
              <a:gd name="connsiteY19" fmla="*/ 355337 h 2866383"/>
              <a:gd name="connsiteX20" fmla="*/ 1340804 w 7793720"/>
              <a:gd name="connsiteY20" fmla="*/ 421666 h 2866383"/>
              <a:gd name="connsiteX21" fmla="*/ 1388182 w 7793720"/>
              <a:gd name="connsiteY21" fmla="*/ 421666 h 2866383"/>
              <a:gd name="connsiteX22" fmla="*/ 1388182 w 7793720"/>
              <a:gd name="connsiteY22" fmla="*/ 478520 h 2866383"/>
              <a:gd name="connsiteX23" fmla="*/ 1591909 w 7793720"/>
              <a:gd name="connsiteY23" fmla="*/ 478520 h 2866383"/>
              <a:gd name="connsiteX24" fmla="*/ 1591909 w 7793720"/>
              <a:gd name="connsiteY24" fmla="*/ 502209 h 2866383"/>
              <a:gd name="connsiteX25" fmla="*/ 1776684 w 7793720"/>
              <a:gd name="connsiteY25" fmla="*/ 502209 h 2866383"/>
              <a:gd name="connsiteX26" fmla="*/ 1776684 w 7793720"/>
              <a:gd name="connsiteY26" fmla="*/ 568539 h 2866383"/>
              <a:gd name="connsiteX27" fmla="*/ 1847751 w 7793720"/>
              <a:gd name="connsiteY27" fmla="*/ 568539 h 2866383"/>
              <a:gd name="connsiteX28" fmla="*/ 1847751 w 7793720"/>
              <a:gd name="connsiteY28" fmla="*/ 630130 h 2866383"/>
              <a:gd name="connsiteX29" fmla="*/ 1923557 w 7793720"/>
              <a:gd name="connsiteY29" fmla="*/ 630130 h 2866383"/>
              <a:gd name="connsiteX30" fmla="*/ 1923557 w 7793720"/>
              <a:gd name="connsiteY30" fmla="*/ 653819 h 2866383"/>
              <a:gd name="connsiteX31" fmla="*/ 2056216 w 7793720"/>
              <a:gd name="connsiteY31" fmla="*/ 653819 h 2866383"/>
              <a:gd name="connsiteX32" fmla="*/ 2056216 w 7793720"/>
              <a:gd name="connsiteY32" fmla="*/ 686984 h 2866383"/>
              <a:gd name="connsiteX33" fmla="*/ 2089380 w 7793720"/>
              <a:gd name="connsiteY33" fmla="*/ 686984 h 2866383"/>
              <a:gd name="connsiteX34" fmla="*/ 2089380 w 7793720"/>
              <a:gd name="connsiteY34" fmla="*/ 729625 h 2866383"/>
              <a:gd name="connsiteX35" fmla="*/ 2117807 w 7793720"/>
              <a:gd name="connsiteY35" fmla="*/ 729625 h 2866383"/>
              <a:gd name="connsiteX36" fmla="*/ 2117807 w 7793720"/>
              <a:gd name="connsiteY36" fmla="*/ 767527 h 2866383"/>
              <a:gd name="connsiteX37" fmla="*/ 2193613 w 7793720"/>
              <a:gd name="connsiteY37" fmla="*/ 767527 h 2866383"/>
              <a:gd name="connsiteX38" fmla="*/ 2193613 w 7793720"/>
              <a:gd name="connsiteY38" fmla="*/ 800692 h 2866383"/>
              <a:gd name="connsiteX39" fmla="*/ 2307320 w 7793720"/>
              <a:gd name="connsiteY39" fmla="*/ 800692 h 2866383"/>
              <a:gd name="connsiteX40" fmla="*/ 2307320 w 7793720"/>
              <a:gd name="connsiteY40" fmla="*/ 867021 h 2866383"/>
              <a:gd name="connsiteX41" fmla="*/ 2373650 w 7793720"/>
              <a:gd name="connsiteY41" fmla="*/ 867021 h 2866383"/>
              <a:gd name="connsiteX42" fmla="*/ 2373650 w 7793720"/>
              <a:gd name="connsiteY42" fmla="*/ 900186 h 2866383"/>
              <a:gd name="connsiteX43" fmla="*/ 2738462 w 7793720"/>
              <a:gd name="connsiteY43" fmla="*/ 900186 h 2866383"/>
              <a:gd name="connsiteX44" fmla="*/ 2738462 w 7793720"/>
              <a:gd name="connsiteY44" fmla="*/ 933351 h 2866383"/>
              <a:gd name="connsiteX45" fmla="*/ 2790578 w 7793720"/>
              <a:gd name="connsiteY45" fmla="*/ 933351 h 2866383"/>
              <a:gd name="connsiteX46" fmla="*/ 2790578 w 7793720"/>
              <a:gd name="connsiteY46" fmla="*/ 1004418 h 2866383"/>
              <a:gd name="connsiteX47" fmla="*/ 2819005 w 7793720"/>
              <a:gd name="connsiteY47" fmla="*/ 1004418 h 2866383"/>
              <a:gd name="connsiteX48" fmla="*/ 2819005 w 7793720"/>
              <a:gd name="connsiteY48" fmla="*/ 1056534 h 2866383"/>
              <a:gd name="connsiteX49" fmla="*/ 2828481 w 7793720"/>
              <a:gd name="connsiteY49" fmla="*/ 1056534 h 2866383"/>
              <a:gd name="connsiteX50" fmla="*/ 2828481 w 7793720"/>
              <a:gd name="connsiteY50" fmla="*/ 1084961 h 2866383"/>
              <a:gd name="connsiteX51" fmla="*/ 2937451 w 7793720"/>
              <a:gd name="connsiteY51" fmla="*/ 1084961 h 2866383"/>
              <a:gd name="connsiteX52" fmla="*/ 2937451 w 7793720"/>
              <a:gd name="connsiteY52" fmla="*/ 1127602 h 2866383"/>
              <a:gd name="connsiteX53" fmla="*/ 3183818 w 7793720"/>
              <a:gd name="connsiteY53" fmla="*/ 1127602 h 2866383"/>
              <a:gd name="connsiteX54" fmla="*/ 3183818 w 7793720"/>
              <a:gd name="connsiteY54" fmla="*/ 1156029 h 2866383"/>
              <a:gd name="connsiteX55" fmla="*/ 3245409 w 7793720"/>
              <a:gd name="connsiteY55" fmla="*/ 1156029 h 2866383"/>
              <a:gd name="connsiteX56" fmla="*/ 3245409 w 7793720"/>
              <a:gd name="connsiteY56" fmla="*/ 1217620 h 2866383"/>
              <a:gd name="connsiteX57" fmla="*/ 3690765 w 7793720"/>
              <a:gd name="connsiteY57" fmla="*/ 1217620 h 2866383"/>
              <a:gd name="connsiteX58" fmla="*/ 3690765 w 7793720"/>
              <a:gd name="connsiteY58" fmla="*/ 1288688 h 2866383"/>
              <a:gd name="connsiteX59" fmla="*/ 3766570 w 7793720"/>
              <a:gd name="connsiteY59" fmla="*/ 1288688 h 2866383"/>
              <a:gd name="connsiteX60" fmla="*/ 3766570 w 7793720"/>
              <a:gd name="connsiteY60" fmla="*/ 1345542 h 2866383"/>
              <a:gd name="connsiteX61" fmla="*/ 3823424 w 7793720"/>
              <a:gd name="connsiteY61" fmla="*/ 1345542 h 2866383"/>
              <a:gd name="connsiteX62" fmla="*/ 3823424 w 7793720"/>
              <a:gd name="connsiteY62" fmla="*/ 1378706 h 2866383"/>
              <a:gd name="connsiteX63" fmla="*/ 3951345 w 7793720"/>
              <a:gd name="connsiteY63" fmla="*/ 1378706 h 2866383"/>
              <a:gd name="connsiteX64" fmla="*/ 3951345 w 7793720"/>
              <a:gd name="connsiteY64" fmla="*/ 1421347 h 2866383"/>
              <a:gd name="connsiteX65" fmla="*/ 4008199 w 7793720"/>
              <a:gd name="connsiteY65" fmla="*/ 1421347 h 2866383"/>
              <a:gd name="connsiteX66" fmla="*/ 4008199 w 7793720"/>
              <a:gd name="connsiteY66" fmla="*/ 1454512 h 2866383"/>
              <a:gd name="connsiteX67" fmla="*/ 4131382 w 7793720"/>
              <a:gd name="connsiteY67" fmla="*/ 1454512 h 2866383"/>
              <a:gd name="connsiteX68" fmla="*/ 4131382 w 7793720"/>
              <a:gd name="connsiteY68" fmla="*/ 1516103 h 2866383"/>
              <a:gd name="connsiteX69" fmla="*/ 4164547 w 7793720"/>
              <a:gd name="connsiteY69" fmla="*/ 1516103 h 2866383"/>
              <a:gd name="connsiteX70" fmla="*/ 4164547 w 7793720"/>
              <a:gd name="connsiteY70" fmla="*/ 1568219 h 2866383"/>
              <a:gd name="connsiteX71" fmla="*/ 4226138 w 7793720"/>
              <a:gd name="connsiteY71" fmla="*/ 1568219 h 2866383"/>
              <a:gd name="connsiteX72" fmla="*/ 4164547 w 7793720"/>
              <a:gd name="connsiteY72" fmla="*/ 1672452 h 2866383"/>
              <a:gd name="connsiteX73" fmla="*/ 4249828 w 7793720"/>
              <a:gd name="connsiteY73" fmla="*/ 1672452 h 2866383"/>
              <a:gd name="connsiteX74" fmla="*/ 4249828 w 7793720"/>
              <a:gd name="connsiteY74" fmla="*/ 1705616 h 2866383"/>
              <a:gd name="connsiteX75" fmla="*/ 4572000 w 7793720"/>
              <a:gd name="connsiteY75" fmla="*/ 1705616 h 2866383"/>
              <a:gd name="connsiteX76" fmla="*/ 4572000 w 7793720"/>
              <a:gd name="connsiteY76" fmla="*/ 1776684 h 2866383"/>
              <a:gd name="connsiteX77" fmla="*/ 4638330 w 7793720"/>
              <a:gd name="connsiteY77" fmla="*/ 1776684 h 2866383"/>
              <a:gd name="connsiteX78" fmla="*/ 4638330 w 7793720"/>
              <a:gd name="connsiteY78" fmla="*/ 1800373 h 2866383"/>
              <a:gd name="connsiteX79" fmla="*/ 4861007 w 7793720"/>
              <a:gd name="connsiteY79" fmla="*/ 1800373 h 2866383"/>
              <a:gd name="connsiteX80" fmla="*/ 4861007 w 7793720"/>
              <a:gd name="connsiteY80" fmla="*/ 1933032 h 2866383"/>
              <a:gd name="connsiteX81" fmla="*/ 5486400 w 7793720"/>
              <a:gd name="connsiteY81" fmla="*/ 1933032 h 2866383"/>
              <a:gd name="connsiteX82" fmla="*/ 5486400 w 7793720"/>
              <a:gd name="connsiteY82" fmla="*/ 2013575 h 2866383"/>
              <a:gd name="connsiteX83" fmla="*/ 6244452 w 7793720"/>
              <a:gd name="connsiteY83" fmla="*/ 2013575 h 2866383"/>
              <a:gd name="connsiteX84" fmla="*/ 6244452 w 7793720"/>
              <a:gd name="connsiteY84" fmla="*/ 2103594 h 2866383"/>
              <a:gd name="connsiteX85" fmla="*/ 6931436 w 7793720"/>
              <a:gd name="connsiteY85" fmla="*/ 2103594 h 2866383"/>
              <a:gd name="connsiteX86" fmla="*/ 6931436 w 7793720"/>
              <a:gd name="connsiteY86" fmla="*/ 2207826 h 2866383"/>
              <a:gd name="connsiteX87" fmla="*/ 7793720 w 7793720"/>
              <a:gd name="connsiteY87" fmla="*/ 2207826 h 2866383"/>
              <a:gd name="connsiteX88" fmla="*/ 7793720 w 7793720"/>
              <a:gd name="connsiteY88" fmla="*/ 2866383 h 2866383"/>
              <a:gd name="connsiteX0" fmla="*/ 0 w 7793720"/>
              <a:gd name="connsiteY0" fmla="*/ 0 h 2866383"/>
              <a:gd name="connsiteX1" fmla="*/ 317434 w 7793720"/>
              <a:gd name="connsiteY1" fmla="*/ 0 h 2866383"/>
              <a:gd name="connsiteX2" fmla="*/ 317434 w 7793720"/>
              <a:gd name="connsiteY2" fmla="*/ 37902 h 2866383"/>
              <a:gd name="connsiteX3" fmla="*/ 379026 w 7793720"/>
              <a:gd name="connsiteY3" fmla="*/ 37902 h 2866383"/>
              <a:gd name="connsiteX4" fmla="*/ 379026 w 7793720"/>
              <a:gd name="connsiteY4" fmla="*/ 85281 h 2866383"/>
              <a:gd name="connsiteX5" fmla="*/ 464307 w 7793720"/>
              <a:gd name="connsiteY5" fmla="*/ 85281 h 2866383"/>
              <a:gd name="connsiteX6" fmla="*/ 464307 w 7793720"/>
              <a:gd name="connsiteY6" fmla="*/ 137397 h 2866383"/>
              <a:gd name="connsiteX7" fmla="*/ 596966 w 7793720"/>
              <a:gd name="connsiteY7" fmla="*/ 137397 h 2866383"/>
              <a:gd name="connsiteX8" fmla="*/ 596966 w 7793720"/>
              <a:gd name="connsiteY8" fmla="*/ 161086 h 2866383"/>
              <a:gd name="connsiteX9" fmla="*/ 644344 w 7793720"/>
              <a:gd name="connsiteY9" fmla="*/ 161086 h 2866383"/>
              <a:gd name="connsiteX10" fmla="*/ 644344 w 7793720"/>
              <a:gd name="connsiteY10" fmla="*/ 170561 h 2866383"/>
              <a:gd name="connsiteX11" fmla="*/ 904924 w 7793720"/>
              <a:gd name="connsiteY11" fmla="*/ 170561 h 2866383"/>
              <a:gd name="connsiteX12" fmla="*/ 904924 w 7793720"/>
              <a:gd name="connsiteY12" fmla="*/ 270056 h 2866383"/>
              <a:gd name="connsiteX13" fmla="*/ 1028108 w 7793720"/>
              <a:gd name="connsiteY13" fmla="*/ 270056 h 2866383"/>
              <a:gd name="connsiteX14" fmla="*/ 1028108 w 7793720"/>
              <a:gd name="connsiteY14" fmla="*/ 307958 h 2866383"/>
              <a:gd name="connsiteX15" fmla="*/ 1080224 w 7793720"/>
              <a:gd name="connsiteY15" fmla="*/ 307958 h 2866383"/>
              <a:gd name="connsiteX16" fmla="*/ 1080224 w 7793720"/>
              <a:gd name="connsiteY16" fmla="*/ 326910 h 2866383"/>
              <a:gd name="connsiteX17" fmla="*/ 1208145 w 7793720"/>
              <a:gd name="connsiteY17" fmla="*/ 326910 h 2866383"/>
              <a:gd name="connsiteX18" fmla="*/ 1208145 w 7793720"/>
              <a:gd name="connsiteY18" fmla="*/ 355337 h 2866383"/>
              <a:gd name="connsiteX19" fmla="*/ 1340804 w 7793720"/>
              <a:gd name="connsiteY19" fmla="*/ 355337 h 2866383"/>
              <a:gd name="connsiteX20" fmla="*/ 1340804 w 7793720"/>
              <a:gd name="connsiteY20" fmla="*/ 421666 h 2866383"/>
              <a:gd name="connsiteX21" fmla="*/ 1388182 w 7793720"/>
              <a:gd name="connsiteY21" fmla="*/ 421666 h 2866383"/>
              <a:gd name="connsiteX22" fmla="*/ 1388182 w 7793720"/>
              <a:gd name="connsiteY22" fmla="*/ 478520 h 2866383"/>
              <a:gd name="connsiteX23" fmla="*/ 1591909 w 7793720"/>
              <a:gd name="connsiteY23" fmla="*/ 478520 h 2866383"/>
              <a:gd name="connsiteX24" fmla="*/ 1591909 w 7793720"/>
              <a:gd name="connsiteY24" fmla="*/ 502209 h 2866383"/>
              <a:gd name="connsiteX25" fmla="*/ 1776684 w 7793720"/>
              <a:gd name="connsiteY25" fmla="*/ 502209 h 2866383"/>
              <a:gd name="connsiteX26" fmla="*/ 1776684 w 7793720"/>
              <a:gd name="connsiteY26" fmla="*/ 568539 h 2866383"/>
              <a:gd name="connsiteX27" fmla="*/ 1847751 w 7793720"/>
              <a:gd name="connsiteY27" fmla="*/ 568539 h 2866383"/>
              <a:gd name="connsiteX28" fmla="*/ 1847751 w 7793720"/>
              <a:gd name="connsiteY28" fmla="*/ 630130 h 2866383"/>
              <a:gd name="connsiteX29" fmla="*/ 1923557 w 7793720"/>
              <a:gd name="connsiteY29" fmla="*/ 630130 h 2866383"/>
              <a:gd name="connsiteX30" fmla="*/ 1923557 w 7793720"/>
              <a:gd name="connsiteY30" fmla="*/ 653819 h 2866383"/>
              <a:gd name="connsiteX31" fmla="*/ 2056216 w 7793720"/>
              <a:gd name="connsiteY31" fmla="*/ 653819 h 2866383"/>
              <a:gd name="connsiteX32" fmla="*/ 2056216 w 7793720"/>
              <a:gd name="connsiteY32" fmla="*/ 686984 h 2866383"/>
              <a:gd name="connsiteX33" fmla="*/ 2089380 w 7793720"/>
              <a:gd name="connsiteY33" fmla="*/ 686984 h 2866383"/>
              <a:gd name="connsiteX34" fmla="*/ 2089380 w 7793720"/>
              <a:gd name="connsiteY34" fmla="*/ 729625 h 2866383"/>
              <a:gd name="connsiteX35" fmla="*/ 2117807 w 7793720"/>
              <a:gd name="connsiteY35" fmla="*/ 729625 h 2866383"/>
              <a:gd name="connsiteX36" fmla="*/ 2117807 w 7793720"/>
              <a:gd name="connsiteY36" fmla="*/ 767527 h 2866383"/>
              <a:gd name="connsiteX37" fmla="*/ 2193613 w 7793720"/>
              <a:gd name="connsiteY37" fmla="*/ 767527 h 2866383"/>
              <a:gd name="connsiteX38" fmla="*/ 2193613 w 7793720"/>
              <a:gd name="connsiteY38" fmla="*/ 800692 h 2866383"/>
              <a:gd name="connsiteX39" fmla="*/ 2307320 w 7793720"/>
              <a:gd name="connsiteY39" fmla="*/ 800692 h 2866383"/>
              <a:gd name="connsiteX40" fmla="*/ 2307320 w 7793720"/>
              <a:gd name="connsiteY40" fmla="*/ 867021 h 2866383"/>
              <a:gd name="connsiteX41" fmla="*/ 2373650 w 7793720"/>
              <a:gd name="connsiteY41" fmla="*/ 867021 h 2866383"/>
              <a:gd name="connsiteX42" fmla="*/ 2373650 w 7793720"/>
              <a:gd name="connsiteY42" fmla="*/ 900186 h 2866383"/>
              <a:gd name="connsiteX43" fmla="*/ 2738462 w 7793720"/>
              <a:gd name="connsiteY43" fmla="*/ 900186 h 2866383"/>
              <a:gd name="connsiteX44" fmla="*/ 2738462 w 7793720"/>
              <a:gd name="connsiteY44" fmla="*/ 933351 h 2866383"/>
              <a:gd name="connsiteX45" fmla="*/ 2790578 w 7793720"/>
              <a:gd name="connsiteY45" fmla="*/ 933351 h 2866383"/>
              <a:gd name="connsiteX46" fmla="*/ 2790578 w 7793720"/>
              <a:gd name="connsiteY46" fmla="*/ 1004418 h 2866383"/>
              <a:gd name="connsiteX47" fmla="*/ 2819005 w 7793720"/>
              <a:gd name="connsiteY47" fmla="*/ 1004418 h 2866383"/>
              <a:gd name="connsiteX48" fmla="*/ 2819005 w 7793720"/>
              <a:gd name="connsiteY48" fmla="*/ 1056534 h 2866383"/>
              <a:gd name="connsiteX49" fmla="*/ 2828481 w 7793720"/>
              <a:gd name="connsiteY49" fmla="*/ 1056534 h 2866383"/>
              <a:gd name="connsiteX50" fmla="*/ 2828481 w 7793720"/>
              <a:gd name="connsiteY50" fmla="*/ 1084961 h 2866383"/>
              <a:gd name="connsiteX51" fmla="*/ 2937451 w 7793720"/>
              <a:gd name="connsiteY51" fmla="*/ 1084961 h 2866383"/>
              <a:gd name="connsiteX52" fmla="*/ 2937451 w 7793720"/>
              <a:gd name="connsiteY52" fmla="*/ 1127602 h 2866383"/>
              <a:gd name="connsiteX53" fmla="*/ 3183818 w 7793720"/>
              <a:gd name="connsiteY53" fmla="*/ 1127602 h 2866383"/>
              <a:gd name="connsiteX54" fmla="*/ 3183818 w 7793720"/>
              <a:gd name="connsiteY54" fmla="*/ 1156029 h 2866383"/>
              <a:gd name="connsiteX55" fmla="*/ 3245409 w 7793720"/>
              <a:gd name="connsiteY55" fmla="*/ 1156029 h 2866383"/>
              <a:gd name="connsiteX56" fmla="*/ 3245409 w 7793720"/>
              <a:gd name="connsiteY56" fmla="*/ 1217620 h 2866383"/>
              <a:gd name="connsiteX57" fmla="*/ 3690765 w 7793720"/>
              <a:gd name="connsiteY57" fmla="*/ 1217620 h 2866383"/>
              <a:gd name="connsiteX58" fmla="*/ 3690765 w 7793720"/>
              <a:gd name="connsiteY58" fmla="*/ 1288688 h 2866383"/>
              <a:gd name="connsiteX59" fmla="*/ 3766570 w 7793720"/>
              <a:gd name="connsiteY59" fmla="*/ 1288688 h 2866383"/>
              <a:gd name="connsiteX60" fmla="*/ 3766570 w 7793720"/>
              <a:gd name="connsiteY60" fmla="*/ 1345542 h 2866383"/>
              <a:gd name="connsiteX61" fmla="*/ 3823424 w 7793720"/>
              <a:gd name="connsiteY61" fmla="*/ 1345542 h 2866383"/>
              <a:gd name="connsiteX62" fmla="*/ 3823424 w 7793720"/>
              <a:gd name="connsiteY62" fmla="*/ 1378706 h 2866383"/>
              <a:gd name="connsiteX63" fmla="*/ 3951345 w 7793720"/>
              <a:gd name="connsiteY63" fmla="*/ 1378706 h 2866383"/>
              <a:gd name="connsiteX64" fmla="*/ 3951345 w 7793720"/>
              <a:gd name="connsiteY64" fmla="*/ 1421347 h 2866383"/>
              <a:gd name="connsiteX65" fmla="*/ 4008199 w 7793720"/>
              <a:gd name="connsiteY65" fmla="*/ 1421347 h 2866383"/>
              <a:gd name="connsiteX66" fmla="*/ 4008199 w 7793720"/>
              <a:gd name="connsiteY66" fmla="*/ 1454512 h 2866383"/>
              <a:gd name="connsiteX67" fmla="*/ 4131382 w 7793720"/>
              <a:gd name="connsiteY67" fmla="*/ 1454512 h 2866383"/>
              <a:gd name="connsiteX68" fmla="*/ 4131382 w 7793720"/>
              <a:gd name="connsiteY68" fmla="*/ 1516103 h 2866383"/>
              <a:gd name="connsiteX69" fmla="*/ 4164547 w 7793720"/>
              <a:gd name="connsiteY69" fmla="*/ 1516103 h 2866383"/>
              <a:gd name="connsiteX70" fmla="*/ 4164547 w 7793720"/>
              <a:gd name="connsiteY70" fmla="*/ 1568219 h 2866383"/>
              <a:gd name="connsiteX71" fmla="*/ 4207187 w 7793720"/>
              <a:gd name="connsiteY71" fmla="*/ 1568219 h 2866383"/>
              <a:gd name="connsiteX72" fmla="*/ 4164547 w 7793720"/>
              <a:gd name="connsiteY72" fmla="*/ 1672452 h 2866383"/>
              <a:gd name="connsiteX73" fmla="*/ 4249828 w 7793720"/>
              <a:gd name="connsiteY73" fmla="*/ 1672452 h 2866383"/>
              <a:gd name="connsiteX74" fmla="*/ 4249828 w 7793720"/>
              <a:gd name="connsiteY74" fmla="*/ 1705616 h 2866383"/>
              <a:gd name="connsiteX75" fmla="*/ 4572000 w 7793720"/>
              <a:gd name="connsiteY75" fmla="*/ 1705616 h 2866383"/>
              <a:gd name="connsiteX76" fmla="*/ 4572000 w 7793720"/>
              <a:gd name="connsiteY76" fmla="*/ 1776684 h 2866383"/>
              <a:gd name="connsiteX77" fmla="*/ 4638330 w 7793720"/>
              <a:gd name="connsiteY77" fmla="*/ 1776684 h 2866383"/>
              <a:gd name="connsiteX78" fmla="*/ 4638330 w 7793720"/>
              <a:gd name="connsiteY78" fmla="*/ 1800373 h 2866383"/>
              <a:gd name="connsiteX79" fmla="*/ 4861007 w 7793720"/>
              <a:gd name="connsiteY79" fmla="*/ 1800373 h 2866383"/>
              <a:gd name="connsiteX80" fmla="*/ 4861007 w 7793720"/>
              <a:gd name="connsiteY80" fmla="*/ 1933032 h 2866383"/>
              <a:gd name="connsiteX81" fmla="*/ 5486400 w 7793720"/>
              <a:gd name="connsiteY81" fmla="*/ 1933032 h 2866383"/>
              <a:gd name="connsiteX82" fmla="*/ 5486400 w 7793720"/>
              <a:gd name="connsiteY82" fmla="*/ 2013575 h 2866383"/>
              <a:gd name="connsiteX83" fmla="*/ 6244452 w 7793720"/>
              <a:gd name="connsiteY83" fmla="*/ 2013575 h 2866383"/>
              <a:gd name="connsiteX84" fmla="*/ 6244452 w 7793720"/>
              <a:gd name="connsiteY84" fmla="*/ 2103594 h 2866383"/>
              <a:gd name="connsiteX85" fmla="*/ 6931436 w 7793720"/>
              <a:gd name="connsiteY85" fmla="*/ 2103594 h 2866383"/>
              <a:gd name="connsiteX86" fmla="*/ 6931436 w 7793720"/>
              <a:gd name="connsiteY86" fmla="*/ 2207826 h 2866383"/>
              <a:gd name="connsiteX87" fmla="*/ 7793720 w 7793720"/>
              <a:gd name="connsiteY87" fmla="*/ 2207826 h 2866383"/>
              <a:gd name="connsiteX88" fmla="*/ 7793720 w 7793720"/>
              <a:gd name="connsiteY88" fmla="*/ 2866383 h 2866383"/>
              <a:gd name="connsiteX0" fmla="*/ 0 w 7793720"/>
              <a:gd name="connsiteY0" fmla="*/ 0 h 2866383"/>
              <a:gd name="connsiteX1" fmla="*/ 317434 w 7793720"/>
              <a:gd name="connsiteY1" fmla="*/ 0 h 2866383"/>
              <a:gd name="connsiteX2" fmla="*/ 317434 w 7793720"/>
              <a:gd name="connsiteY2" fmla="*/ 37902 h 2866383"/>
              <a:gd name="connsiteX3" fmla="*/ 379026 w 7793720"/>
              <a:gd name="connsiteY3" fmla="*/ 37902 h 2866383"/>
              <a:gd name="connsiteX4" fmla="*/ 379026 w 7793720"/>
              <a:gd name="connsiteY4" fmla="*/ 85281 h 2866383"/>
              <a:gd name="connsiteX5" fmla="*/ 464307 w 7793720"/>
              <a:gd name="connsiteY5" fmla="*/ 85281 h 2866383"/>
              <a:gd name="connsiteX6" fmla="*/ 464307 w 7793720"/>
              <a:gd name="connsiteY6" fmla="*/ 137397 h 2866383"/>
              <a:gd name="connsiteX7" fmla="*/ 596966 w 7793720"/>
              <a:gd name="connsiteY7" fmla="*/ 137397 h 2866383"/>
              <a:gd name="connsiteX8" fmla="*/ 596966 w 7793720"/>
              <a:gd name="connsiteY8" fmla="*/ 161086 h 2866383"/>
              <a:gd name="connsiteX9" fmla="*/ 644344 w 7793720"/>
              <a:gd name="connsiteY9" fmla="*/ 161086 h 2866383"/>
              <a:gd name="connsiteX10" fmla="*/ 644344 w 7793720"/>
              <a:gd name="connsiteY10" fmla="*/ 170561 h 2866383"/>
              <a:gd name="connsiteX11" fmla="*/ 904924 w 7793720"/>
              <a:gd name="connsiteY11" fmla="*/ 170561 h 2866383"/>
              <a:gd name="connsiteX12" fmla="*/ 904924 w 7793720"/>
              <a:gd name="connsiteY12" fmla="*/ 270056 h 2866383"/>
              <a:gd name="connsiteX13" fmla="*/ 1028108 w 7793720"/>
              <a:gd name="connsiteY13" fmla="*/ 270056 h 2866383"/>
              <a:gd name="connsiteX14" fmla="*/ 1028108 w 7793720"/>
              <a:gd name="connsiteY14" fmla="*/ 307958 h 2866383"/>
              <a:gd name="connsiteX15" fmla="*/ 1080224 w 7793720"/>
              <a:gd name="connsiteY15" fmla="*/ 307958 h 2866383"/>
              <a:gd name="connsiteX16" fmla="*/ 1080224 w 7793720"/>
              <a:gd name="connsiteY16" fmla="*/ 326910 h 2866383"/>
              <a:gd name="connsiteX17" fmla="*/ 1208145 w 7793720"/>
              <a:gd name="connsiteY17" fmla="*/ 326910 h 2866383"/>
              <a:gd name="connsiteX18" fmla="*/ 1208145 w 7793720"/>
              <a:gd name="connsiteY18" fmla="*/ 355337 h 2866383"/>
              <a:gd name="connsiteX19" fmla="*/ 1340804 w 7793720"/>
              <a:gd name="connsiteY19" fmla="*/ 355337 h 2866383"/>
              <a:gd name="connsiteX20" fmla="*/ 1340804 w 7793720"/>
              <a:gd name="connsiteY20" fmla="*/ 421666 h 2866383"/>
              <a:gd name="connsiteX21" fmla="*/ 1388182 w 7793720"/>
              <a:gd name="connsiteY21" fmla="*/ 421666 h 2866383"/>
              <a:gd name="connsiteX22" fmla="*/ 1388182 w 7793720"/>
              <a:gd name="connsiteY22" fmla="*/ 478520 h 2866383"/>
              <a:gd name="connsiteX23" fmla="*/ 1591909 w 7793720"/>
              <a:gd name="connsiteY23" fmla="*/ 478520 h 2866383"/>
              <a:gd name="connsiteX24" fmla="*/ 1591909 w 7793720"/>
              <a:gd name="connsiteY24" fmla="*/ 502209 h 2866383"/>
              <a:gd name="connsiteX25" fmla="*/ 1776684 w 7793720"/>
              <a:gd name="connsiteY25" fmla="*/ 502209 h 2866383"/>
              <a:gd name="connsiteX26" fmla="*/ 1776684 w 7793720"/>
              <a:gd name="connsiteY26" fmla="*/ 568539 h 2866383"/>
              <a:gd name="connsiteX27" fmla="*/ 1847751 w 7793720"/>
              <a:gd name="connsiteY27" fmla="*/ 568539 h 2866383"/>
              <a:gd name="connsiteX28" fmla="*/ 1847751 w 7793720"/>
              <a:gd name="connsiteY28" fmla="*/ 630130 h 2866383"/>
              <a:gd name="connsiteX29" fmla="*/ 1923557 w 7793720"/>
              <a:gd name="connsiteY29" fmla="*/ 630130 h 2866383"/>
              <a:gd name="connsiteX30" fmla="*/ 1923557 w 7793720"/>
              <a:gd name="connsiteY30" fmla="*/ 653819 h 2866383"/>
              <a:gd name="connsiteX31" fmla="*/ 2056216 w 7793720"/>
              <a:gd name="connsiteY31" fmla="*/ 653819 h 2866383"/>
              <a:gd name="connsiteX32" fmla="*/ 2056216 w 7793720"/>
              <a:gd name="connsiteY32" fmla="*/ 686984 h 2866383"/>
              <a:gd name="connsiteX33" fmla="*/ 2089380 w 7793720"/>
              <a:gd name="connsiteY33" fmla="*/ 686984 h 2866383"/>
              <a:gd name="connsiteX34" fmla="*/ 2089380 w 7793720"/>
              <a:gd name="connsiteY34" fmla="*/ 729625 h 2866383"/>
              <a:gd name="connsiteX35" fmla="*/ 2117807 w 7793720"/>
              <a:gd name="connsiteY35" fmla="*/ 729625 h 2866383"/>
              <a:gd name="connsiteX36" fmla="*/ 2117807 w 7793720"/>
              <a:gd name="connsiteY36" fmla="*/ 767527 h 2866383"/>
              <a:gd name="connsiteX37" fmla="*/ 2193613 w 7793720"/>
              <a:gd name="connsiteY37" fmla="*/ 767527 h 2866383"/>
              <a:gd name="connsiteX38" fmla="*/ 2193613 w 7793720"/>
              <a:gd name="connsiteY38" fmla="*/ 800692 h 2866383"/>
              <a:gd name="connsiteX39" fmla="*/ 2307320 w 7793720"/>
              <a:gd name="connsiteY39" fmla="*/ 800692 h 2866383"/>
              <a:gd name="connsiteX40" fmla="*/ 2307320 w 7793720"/>
              <a:gd name="connsiteY40" fmla="*/ 867021 h 2866383"/>
              <a:gd name="connsiteX41" fmla="*/ 2373650 w 7793720"/>
              <a:gd name="connsiteY41" fmla="*/ 867021 h 2866383"/>
              <a:gd name="connsiteX42" fmla="*/ 2373650 w 7793720"/>
              <a:gd name="connsiteY42" fmla="*/ 900186 h 2866383"/>
              <a:gd name="connsiteX43" fmla="*/ 2738462 w 7793720"/>
              <a:gd name="connsiteY43" fmla="*/ 900186 h 2866383"/>
              <a:gd name="connsiteX44" fmla="*/ 2738462 w 7793720"/>
              <a:gd name="connsiteY44" fmla="*/ 933351 h 2866383"/>
              <a:gd name="connsiteX45" fmla="*/ 2790578 w 7793720"/>
              <a:gd name="connsiteY45" fmla="*/ 933351 h 2866383"/>
              <a:gd name="connsiteX46" fmla="*/ 2790578 w 7793720"/>
              <a:gd name="connsiteY46" fmla="*/ 1004418 h 2866383"/>
              <a:gd name="connsiteX47" fmla="*/ 2819005 w 7793720"/>
              <a:gd name="connsiteY47" fmla="*/ 1004418 h 2866383"/>
              <a:gd name="connsiteX48" fmla="*/ 2819005 w 7793720"/>
              <a:gd name="connsiteY48" fmla="*/ 1056534 h 2866383"/>
              <a:gd name="connsiteX49" fmla="*/ 2828481 w 7793720"/>
              <a:gd name="connsiteY49" fmla="*/ 1056534 h 2866383"/>
              <a:gd name="connsiteX50" fmla="*/ 2828481 w 7793720"/>
              <a:gd name="connsiteY50" fmla="*/ 1084961 h 2866383"/>
              <a:gd name="connsiteX51" fmla="*/ 2937451 w 7793720"/>
              <a:gd name="connsiteY51" fmla="*/ 1084961 h 2866383"/>
              <a:gd name="connsiteX52" fmla="*/ 2937451 w 7793720"/>
              <a:gd name="connsiteY52" fmla="*/ 1127602 h 2866383"/>
              <a:gd name="connsiteX53" fmla="*/ 3183818 w 7793720"/>
              <a:gd name="connsiteY53" fmla="*/ 1127602 h 2866383"/>
              <a:gd name="connsiteX54" fmla="*/ 3183818 w 7793720"/>
              <a:gd name="connsiteY54" fmla="*/ 1156029 h 2866383"/>
              <a:gd name="connsiteX55" fmla="*/ 3245409 w 7793720"/>
              <a:gd name="connsiteY55" fmla="*/ 1156029 h 2866383"/>
              <a:gd name="connsiteX56" fmla="*/ 3245409 w 7793720"/>
              <a:gd name="connsiteY56" fmla="*/ 1217620 h 2866383"/>
              <a:gd name="connsiteX57" fmla="*/ 3690765 w 7793720"/>
              <a:gd name="connsiteY57" fmla="*/ 1217620 h 2866383"/>
              <a:gd name="connsiteX58" fmla="*/ 3690765 w 7793720"/>
              <a:gd name="connsiteY58" fmla="*/ 1288688 h 2866383"/>
              <a:gd name="connsiteX59" fmla="*/ 3766570 w 7793720"/>
              <a:gd name="connsiteY59" fmla="*/ 1288688 h 2866383"/>
              <a:gd name="connsiteX60" fmla="*/ 3766570 w 7793720"/>
              <a:gd name="connsiteY60" fmla="*/ 1345542 h 2866383"/>
              <a:gd name="connsiteX61" fmla="*/ 3823424 w 7793720"/>
              <a:gd name="connsiteY61" fmla="*/ 1345542 h 2866383"/>
              <a:gd name="connsiteX62" fmla="*/ 3823424 w 7793720"/>
              <a:gd name="connsiteY62" fmla="*/ 1378706 h 2866383"/>
              <a:gd name="connsiteX63" fmla="*/ 3951345 w 7793720"/>
              <a:gd name="connsiteY63" fmla="*/ 1378706 h 2866383"/>
              <a:gd name="connsiteX64" fmla="*/ 3951345 w 7793720"/>
              <a:gd name="connsiteY64" fmla="*/ 1421347 h 2866383"/>
              <a:gd name="connsiteX65" fmla="*/ 4008199 w 7793720"/>
              <a:gd name="connsiteY65" fmla="*/ 1421347 h 2866383"/>
              <a:gd name="connsiteX66" fmla="*/ 4008199 w 7793720"/>
              <a:gd name="connsiteY66" fmla="*/ 1454512 h 2866383"/>
              <a:gd name="connsiteX67" fmla="*/ 4131382 w 7793720"/>
              <a:gd name="connsiteY67" fmla="*/ 1454512 h 2866383"/>
              <a:gd name="connsiteX68" fmla="*/ 4131382 w 7793720"/>
              <a:gd name="connsiteY68" fmla="*/ 1516103 h 2866383"/>
              <a:gd name="connsiteX69" fmla="*/ 4164547 w 7793720"/>
              <a:gd name="connsiteY69" fmla="*/ 1516103 h 2866383"/>
              <a:gd name="connsiteX70" fmla="*/ 4164547 w 7793720"/>
              <a:gd name="connsiteY70" fmla="*/ 1568219 h 2866383"/>
              <a:gd name="connsiteX71" fmla="*/ 4207187 w 7793720"/>
              <a:gd name="connsiteY71" fmla="*/ 1568219 h 2866383"/>
              <a:gd name="connsiteX72" fmla="*/ 4197712 w 7793720"/>
              <a:gd name="connsiteY72" fmla="*/ 1672452 h 2866383"/>
              <a:gd name="connsiteX73" fmla="*/ 4249828 w 7793720"/>
              <a:gd name="connsiteY73" fmla="*/ 1672452 h 2866383"/>
              <a:gd name="connsiteX74" fmla="*/ 4249828 w 7793720"/>
              <a:gd name="connsiteY74" fmla="*/ 1705616 h 2866383"/>
              <a:gd name="connsiteX75" fmla="*/ 4572000 w 7793720"/>
              <a:gd name="connsiteY75" fmla="*/ 1705616 h 2866383"/>
              <a:gd name="connsiteX76" fmla="*/ 4572000 w 7793720"/>
              <a:gd name="connsiteY76" fmla="*/ 1776684 h 2866383"/>
              <a:gd name="connsiteX77" fmla="*/ 4638330 w 7793720"/>
              <a:gd name="connsiteY77" fmla="*/ 1776684 h 2866383"/>
              <a:gd name="connsiteX78" fmla="*/ 4638330 w 7793720"/>
              <a:gd name="connsiteY78" fmla="*/ 1800373 h 2866383"/>
              <a:gd name="connsiteX79" fmla="*/ 4861007 w 7793720"/>
              <a:gd name="connsiteY79" fmla="*/ 1800373 h 2866383"/>
              <a:gd name="connsiteX80" fmla="*/ 4861007 w 7793720"/>
              <a:gd name="connsiteY80" fmla="*/ 1933032 h 2866383"/>
              <a:gd name="connsiteX81" fmla="*/ 5486400 w 7793720"/>
              <a:gd name="connsiteY81" fmla="*/ 1933032 h 2866383"/>
              <a:gd name="connsiteX82" fmla="*/ 5486400 w 7793720"/>
              <a:gd name="connsiteY82" fmla="*/ 2013575 h 2866383"/>
              <a:gd name="connsiteX83" fmla="*/ 6244452 w 7793720"/>
              <a:gd name="connsiteY83" fmla="*/ 2013575 h 2866383"/>
              <a:gd name="connsiteX84" fmla="*/ 6244452 w 7793720"/>
              <a:gd name="connsiteY84" fmla="*/ 2103594 h 2866383"/>
              <a:gd name="connsiteX85" fmla="*/ 6931436 w 7793720"/>
              <a:gd name="connsiteY85" fmla="*/ 2103594 h 2866383"/>
              <a:gd name="connsiteX86" fmla="*/ 6931436 w 7793720"/>
              <a:gd name="connsiteY86" fmla="*/ 2207826 h 2866383"/>
              <a:gd name="connsiteX87" fmla="*/ 7793720 w 7793720"/>
              <a:gd name="connsiteY87" fmla="*/ 2207826 h 2866383"/>
              <a:gd name="connsiteX88" fmla="*/ 7793720 w 7793720"/>
              <a:gd name="connsiteY88" fmla="*/ 2866383 h 2866383"/>
              <a:gd name="connsiteX0" fmla="*/ 0 w 7793720"/>
              <a:gd name="connsiteY0" fmla="*/ 0 h 2866383"/>
              <a:gd name="connsiteX1" fmla="*/ 317434 w 7793720"/>
              <a:gd name="connsiteY1" fmla="*/ 0 h 2866383"/>
              <a:gd name="connsiteX2" fmla="*/ 317434 w 7793720"/>
              <a:gd name="connsiteY2" fmla="*/ 37902 h 2866383"/>
              <a:gd name="connsiteX3" fmla="*/ 379026 w 7793720"/>
              <a:gd name="connsiteY3" fmla="*/ 37902 h 2866383"/>
              <a:gd name="connsiteX4" fmla="*/ 379026 w 7793720"/>
              <a:gd name="connsiteY4" fmla="*/ 85281 h 2866383"/>
              <a:gd name="connsiteX5" fmla="*/ 464307 w 7793720"/>
              <a:gd name="connsiteY5" fmla="*/ 85281 h 2866383"/>
              <a:gd name="connsiteX6" fmla="*/ 464307 w 7793720"/>
              <a:gd name="connsiteY6" fmla="*/ 137397 h 2866383"/>
              <a:gd name="connsiteX7" fmla="*/ 596966 w 7793720"/>
              <a:gd name="connsiteY7" fmla="*/ 137397 h 2866383"/>
              <a:gd name="connsiteX8" fmla="*/ 596966 w 7793720"/>
              <a:gd name="connsiteY8" fmla="*/ 161086 h 2866383"/>
              <a:gd name="connsiteX9" fmla="*/ 644344 w 7793720"/>
              <a:gd name="connsiteY9" fmla="*/ 161086 h 2866383"/>
              <a:gd name="connsiteX10" fmla="*/ 644344 w 7793720"/>
              <a:gd name="connsiteY10" fmla="*/ 170561 h 2866383"/>
              <a:gd name="connsiteX11" fmla="*/ 904924 w 7793720"/>
              <a:gd name="connsiteY11" fmla="*/ 170561 h 2866383"/>
              <a:gd name="connsiteX12" fmla="*/ 904924 w 7793720"/>
              <a:gd name="connsiteY12" fmla="*/ 270056 h 2866383"/>
              <a:gd name="connsiteX13" fmla="*/ 1028108 w 7793720"/>
              <a:gd name="connsiteY13" fmla="*/ 270056 h 2866383"/>
              <a:gd name="connsiteX14" fmla="*/ 1028108 w 7793720"/>
              <a:gd name="connsiteY14" fmla="*/ 307958 h 2866383"/>
              <a:gd name="connsiteX15" fmla="*/ 1080224 w 7793720"/>
              <a:gd name="connsiteY15" fmla="*/ 307958 h 2866383"/>
              <a:gd name="connsiteX16" fmla="*/ 1080224 w 7793720"/>
              <a:gd name="connsiteY16" fmla="*/ 326910 h 2866383"/>
              <a:gd name="connsiteX17" fmla="*/ 1208145 w 7793720"/>
              <a:gd name="connsiteY17" fmla="*/ 326910 h 2866383"/>
              <a:gd name="connsiteX18" fmla="*/ 1208145 w 7793720"/>
              <a:gd name="connsiteY18" fmla="*/ 355337 h 2866383"/>
              <a:gd name="connsiteX19" fmla="*/ 1340804 w 7793720"/>
              <a:gd name="connsiteY19" fmla="*/ 355337 h 2866383"/>
              <a:gd name="connsiteX20" fmla="*/ 1340804 w 7793720"/>
              <a:gd name="connsiteY20" fmla="*/ 421666 h 2866383"/>
              <a:gd name="connsiteX21" fmla="*/ 1388182 w 7793720"/>
              <a:gd name="connsiteY21" fmla="*/ 421666 h 2866383"/>
              <a:gd name="connsiteX22" fmla="*/ 1388182 w 7793720"/>
              <a:gd name="connsiteY22" fmla="*/ 478520 h 2866383"/>
              <a:gd name="connsiteX23" fmla="*/ 1591909 w 7793720"/>
              <a:gd name="connsiteY23" fmla="*/ 478520 h 2866383"/>
              <a:gd name="connsiteX24" fmla="*/ 1591909 w 7793720"/>
              <a:gd name="connsiteY24" fmla="*/ 502209 h 2866383"/>
              <a:gd name="connsiteX25" fmla="*/ 1776684 w 7793720"/>
              <a:gd name="connsiteY25" fmla="*/ 502209 h 2866383"/>
              <a:gd name="connsiteX26" fmla="*/ 1776684 w 7793720"/>
              <a:gd name="connsiteY26" fmla="*/ 568539 h 2866383"/>
              <a:gd name="connsiteX27" fmla="*/ 1847751 w 7793720"/>
              <a:gd name="connsiteY27" fmla="*/ 568539 h 2866383"/>
              <a:gd name="connsiteX28" fmla="*/ 1847751 w 7793720"/>
              <a:gd name="connsiteY28" fmla="*/ 630130 h 2866383"/>
              <a:gd name="connsiteX29" fmla="*/ 1923557 w 7793720"/>
              <a:gd name="connsiteY29" fmla="*/ 630130 h 2866383"/>
              <a:gd name="connsiteX30" fmla="*/ 1923557 w 7793720"/>
              <a:gd name="connsiteY30" fmla="*/ 653819 h 2866383"/>
              <a:gd name="connsiteX31" fmla="*/ 2056216 w 7793720"/>
              <a:gd name="connsiteY31" fmla="*/ 653819 h 2866383"/>
              <a:gd name="connsiteX32" fmla="*/ 2056216 w 7793720"/>
              <a:gd name="connsiteY32" fmla="*/ 686984 h 2866383"/>
              <a:gd name="connsiteX33" fmla="*/ 2089380 w 7793720"/>
              <a:gd name="connsiteY33" fmla="*/ 686984 h 2866383"/>
              <a:gd name="connsiteX34" fmla="*/ 2089380 w 7793720"/>
              <a:gd name="connsiteY34" fmla="*/ 729625 h 2866383"/>
              <a:gd name="connsiteX35" fmla="*/ 2117807 w 7793720"/>
              <a:gd name="connsiteY35" fmla="*/ 729625 h 2866383"/>
              <a:gd name="connsiteX36" fmla="*/ 2117807 w 7793720"/>
              <a:gd name="connsiteY36" fmla="*/ 767527 h 2866383"/>
              <a:gd name="connsiteX37" fmla="*/ 2193613 w 7793720"/>
              <a:gd name="connsiteY37" fmla="*/ 767527 h 2866383"/>
              <a:gd name="connsiteX38" fmla="*/ 2193613 w 7793720"/>
              <a:gd name="connsiteY38" fmla="*/ 800692 h 2866383"/>
              <a:gd name="connsiteX39" fmla="*/ 2307320 w 7793720"/>
              <a:gd name="connsiteY39" fmla="*/ 800692 h 2866383"/>
              <a:gd name="connsiteX40" fmla="*/ 2307320 w 7793720"/>
              <a:gd name="connsiteY40" fmla="*/ 867021 h 2866383"/>
              <a:gd name="connsiteX41" fmla="*/ 2373650 w 7793720"/>
              <a:gd name="connsiteY41" fmla="*/ 867021 h 2866383"/>
              <a:gd name="connsiteX42" fmla="*/ 2373650 w 7793720"/>
              <a:gd name="connsiteY42" fmla="*/ 900186 h 2866383"/>
              <a:gd name="connsiteX43" fmla="*/ 2738462 w 7793720"/>
              <a:gd name="connsiteY43" fmla="*/ 900186 h 2866383"/>
              <a:gd name="connsiteX44" fmla="*/ 2738462 w 7793720"/>
              <a:gd name="connsiteY44" fmla="*/ 933351 h 2866383"/>
              <a:gd name="connsiteX45" fmla="*/ 2790578 w 7793720"/>
              <a:gd name="connsiteY45" fmla="*/ 933351 h 2866383"/>
              <a:gd name="connsiteX46" fmla="*/ 2790578 w 7793720"/>
              <a:gd name="connsiteY46" fmla="*/ 1004418 h 2866383"/>
              <a:gd name="connsiteX47" fmla="*/ 2819005 w 7793720"/>
              <a:gd name="connsiteY47" fmla="*/ 1004418 h 2866383"/>
              <a:gd name="connsiteX48" fmla="*/ 2819005 w 7793720"/>
              <a:gd name="connsiteY48" fmla="*/ 1056534 h 2866383"/>
              <a:gd name="connsiteX49" fmla="*/ 2828481 w 7793720"/>
              <a:gd name="connsiteY49" fmla="*/ 1056534 h 2866383"/>
              <a:gd name="connsiteX50" fmla="*/ 2828481 w 7793720"/>
              <a:gd name="connsiteY50" fmla="*/ 1084961 h 2866383"/>
              <a:gd name="connsiteX51" fmla="*/ 2937451 w 7793720"/>
              <a:gd name="connsiteY51" fmla="*/ 1084961 h 2866383"/>
              <a:gd name="connsiteX52" fmla="*/ 2937451 w 7793720"/>
              <a:gd name="connsiteY52" fmla="*/ 1127602 h 2866383"/>
              <a:gd name="connsiteX53" fmla="*/ 3183818 w 7793720"/>
              <a:gd name="connsiteY53" fmla="*/ 1127602 h 2866383"/>
              <a:gd name="connsiteX54" fmla="*/ 3183818 w 7793720"/>
              <a:gd name="connsiteY54" fmla="*/ 1156029 h 2866383"/>
              <a:gd name="connsiteX55" fmla="*/ 3245409 w 7793720"/>
              <a:gd name="connsiteY55" fmla="*/ 1156029 h 2866383"/>
              <a:gd name="connsiteX56" fmla="*/ 3245409 w 7793720"/>
              <a:gd name="connsiteY56" fmla="*/ 1217620 h 2866383"/>
              <a:gd name="connsiteX57" fmla="*/ 3690765 w 7793720"/>
              <a:gd name="connsiteY57" fmla="*/ 1217620 h 2866383"/>
              <a:gd name="connsiteX58" fmla="*/ 3690765 w 7793720"/>
              <a:gd name="connsiteY58" fmla="*/ 1288688 h 2866383"/>
              <a:gd name="connsiteX59" fmla="*/ 3766570 w 7793720"/>
              <a:gd name="connsiteY59" fmla="*/ 1288688 h 2866383"/>
              <a:gd name="connsiteX60" fmla="*/ 3766570 w 7793720"/>
              <a:gd name="connsiteY60" fmla="*/ 1345542 h 2866383"/>
              <a:gd name="connsiteX61" fmla="*/ 3823424 w 7793720"/>
              <a:gd name="connsiteY61" fmla="*/ 1345542 h 2866383"/>
              <a:gd name="connsiteX62" fmla="*/ 3823424 w 7793720"/>
              <a:gd name="connsiteY62" fmla="*/ 1378706 h 2866383"/>
              <a:gd name="connsiteX63" fmla="*/ 3951345 w 7793720"/>
              <a:gd name="connsiteY63" fmla="*/ 1378706 h 2866383"/>
              <a:gd name="connsiteX64" fmla="*/ 3951345 w 7793720"/>
              <a:gd name="connsiteY64" fmla="*/ 1421347 h 2866383"/>
              <a:gd name="connsiteX65" fmla="*/ 4008199 w 7793720"/>
              <a:gd name="connsiteY65" fmla="*/ 1421347 h 2866383"/>
              <a:gd name="connsiteX66" fmla="*/ 4008199 w 7793720"/>
              <a:gd name="connsiteY66" fmla="*/ 1454512 h 2866383"/>
              <a:gd name="connsiteX67" fmla="*/ 4131382 w 7793720"/>
              <a:gd name="connsiteY67" fmla="*/ 1454512 h 2866383"/>
              <a:gd name="connsiteX68" fmla="*/ 4131382 w 7793720"/>
              <a:gd name="connsiteY68" fmla="*/ 1516103 h 2866383"/>
              <a:gd name="connsiteX69" fmla="*/ 4164547 w 7793720"/>
              <a:gd name="connsiteY69" fmla="*/ 1516103 h 2866383"/>
              <a:gd name="connsiteX70" fmla="*/ 4164547 w 7793720"/>
              <a:gd name="connsiteY70" fmla="*/ 1568219 h 2866383"/>
              <a:gd name="connsiteX71" fmla="*/ 4207187 w 7793720"/>
              <a:gd name="connsiteY71" fmla="*/ 1568219 h 2866383"/>
              <a:gd name="connsiteX72" fmla="*/ 4211925 w 7793720"/>
              <a:gd name="connsiteY72" fmla="*/ 1672452 h 2866383"/>
              <a:gd name="connsiteX73" fmla="*/ 4249828 w 7793720"/>
              <a:gd name="connsiteY73" fmla="*/ 1672452 h 2866383"/>
              <a:gd name="connsiteX74" fmla="*/ 4249828 w 7793720"/>
              <a:gd name="connsiteY74" fmla="*/ 1705616 h 2866383"/>
              <a:gd name="connsiteX75" fmla="*/ 4572000 w 7793720"/>
              <a:gd name="connsiteY75" fmla="*/ 1705616 h 2866383"/>
              <a:gd name="connsiteX76" fmla="*/ 4572000 w 7793720"/>
              <a:gd name="connsiteY76" fmla="*/ 1776684 h 2866383"/>
              <a:gd name="connsiteX77" fmla="*/ 4638330 w 7793720"/>
              <a:gd name="connsiteY77" fmla="*/ 1776684 h 2866383"/>
              <a:gd name="connsiteX78" fmla="*/ 4638330 w 7793720"/>
              <a:gd name="connsiteY78" fmla="*/ 1800373 h 2866383"/>
              <a:gd name="connsiteX79" fmla="*/ 4861007 w 7793720"/>
              <a:gd name="connsiteY79" fmla="*/ 1800373 h 2866383"/>
              <a:gd name="connsiteX80" fmla="*/ 4861007 w 7793720"/>
              <a:gd name="connsiteY80" fmla="*/ 1933032 h 2866383"/>
              <a:gd name="connsiteX81" fmla="*/ 5486400 w 7793720"/>
              <a:gd name="connsiteY81" fmla="*/ 1933032 h 2866383"/>
              <a:gd name="connsiteX82" fmla="*/ 5486400 w 7793720"/>
              <a:gd name="connsiteY82" fmla="*/ 2013575 h 2866383"/>
              <a:gd name="connsiteX83" fmla="*/ 6244452 w 7793720"/>
              <a:gd name="connsiteY83" fmla="*/ 2013575 h 2866383"/>
              <a:gd name="connsiteX84" fmla="*/ 6244452 w 7793720"/>
              <a:gd name="connsiteY84" fmla="*/ 2103594 h 2866383"/>
              <a:gd name="connsiteX85" fmla="*/ 6931436 w 7793720"/>
              <a:gd name="connsiteY85" fmla="*/ 2103594 h 2866383"/>
              <a:gd name="connsiteX86" fmla="*/ 6931436 w 7793720"/>
              <a:gd name="connsiteY86" fmla="*/ 2207826 h 2866383"/>
              <a:gd name="connsiteX87" fmla="*/ 7793720 w 7793720"/>
              <a:gd name="connsiteY87" fmla="*/ 2207826 h 2866383"/>
              <a:gd name="connsiteX88" fmla="*/ 7793720 w 7793720"/>
              <a:gd name="connsiteY88" fmla="*/ 2866383 h 286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7793720" h="2866383">
                <a:moveTo>
                  <a:pt x="0" y="0"/>
                </a:moveTo>
                <a:lnTo>
                  <a:pt x="317434" y="0"/>
                </a:lnTo>
                <a:lnTo>
                  <a:pt x="317434" y="37902"/>
                </a:lnTo>
                <a:lnTo>
                  <a:pt x="379026" y="37902"/>
                </a:lnTo>
                <a:lnTo>
                  <a:pt x="379026" y="85281"/>
                </a:lnTo>
                <a:lnTo>
                  <a:pt x="464307" y="85281"/>
                </a:lnTo>
                <a:lnTo>
                  <a:pt x="464307" y="137397"/>
                </a:lnTo>
                <a:lnTo>
                  <a:pt x="596966" y="137397"/>
                </a:lnTo>
                <a:lnTo>
                  <a:pt x="596966" y="161086"/>
                </a:lnTo>
                <a:lnTo>
                  <a:pt x="644344" y="161086"/>
                </a:lnTo>
                <a:lnTo>
                  <a:pt x="644344" y="170561"/>
                </a:lnTo>
                <a:lnTo>
                  <a:pt x="904924" y="170561"/>
                </a:lnTo>
                <a:lnTo>
                  <a:pt x="904924" y="270056"/>
                </a:lnTo>
                <a:lnTo>
                  <a:pt x="1028108" y="270056"/>
                </a:lnTo>
                <a:lnTo>
                  <a:pt x="1028108" y="307958"/>
                </a:lnTo>
                <a:lnTo>
                  <a:pt x="1080224" y="307958"/>
                </a:lnTo>
                <a:lnTo>
                  <a:pt x="1080224" y="326910"/>
                </a:lnTo>
                <a:lnTo>
                  <a:pt x="1208145" y="326910"/>
                </a:lnTo>
                <a:lnTo>
                  <a:pt x="1208145" y="355337"/>
                </a:lnTo>
                <a:lnTo>
                  <a:pt x="1340804" y="355337"/>
                </a:lnTo>
                <a:lnTo>
                  <a:pt x="1340804" y="421666"/>
                </a:lnTo>
                <a:lnTo>
                  <a:pt x="1388182" y="421666"/>
                </a:lnTo>
                <a:lnTo>
                  <a:pt x="1388182" y="478520"/>
                </a:lnTo>
                <a:lnTo>
                  <a:pt x="1591909" y="478520"/>
                </a:lnTo>
                <a:lnTo>
                  <a:pt x="1591909" y="502209"/>
                </a:lnTo>
                <a:lnTo>
                  <a:pt x="1776684" y="502209"/>
                </a:lnTo>
                <a:lnTo>
                  <a:pt x="1776684" y="568539"/>
                </a:lnTo>
                <a:lnTo>
                  <a:pt x="1847751" y="568539"/>
                </a:lnTo>
                <a:lnTo>
                  <a:pt x="1847751" y="630130"/>
                </a:lnTo>
                <a:lnTo>
                  <a:pt x="1923557" y="630130"/>
                </a:lnTo>
                <a:lnTo>
                  <a:pt x="1923557" y="653819"/>
                </a:lnTo>
                <a:lnTo>
                  <a:pt x="2056216" y="653819"/>
                </a:lnTo>
                <a:lnTo>
                  <a:pt x="2056216" y="686984"/>
                </a:lnTo>
                <a:lnTo>
                  <a:pt x="2089380" y="686984"/>
                </a:lnTo>
                <a:lnTo>
                  <a:pt x="2089380" y="729625"/>
                </a:lnTo>
                <a:lnTo>
                  <a:pt x="2117807" y="729625"/>
                </a:lnTo>
                <a:lnTo>
                  <a:pt x="2117807" y="767527"/>
                </a:lnTo>
                <a:lnTo>
                  <a:pt x="2193613" y="767527"/>
                </a:lnTo>
                <a:lnTo>
                  <a:pt x="2193613" y="800692"/>
                </a:lnTo>
                <a:lnTo>
                  <a:pt x="2307320" y="800692"/>
                </a:lnTo>
                <a:lnTo>
                  <a:pt x="2307320" y="867021"/>
                </a:lnTo>
                <a:lnTo>
                  <a:pt x="2373650" y="867021"/>
                </a:lnTo>
                <a:lnTo>
                  <a:pt x="2373650" y="900186"/>
                </a:lnTo>
                <a:lnTo>
                  <a:pt x="2738462" y="900186"/>
                </a:lnTo>
                <a:lnTo>
                  <a:pt x="2738462" y="933351"/>
                </a:lnTo>
                <a:lnTo>
                  <a:pt x="2790578" y="933351"/>
                </a:lnTo>
                <a:lnTo>
                  <a:pt x="2790578" y="1004418"/>
                </a:lnTo>
                <a:lnTo>
                  <a:pt x="2819005" y="1004418"/>
                </a:lnTo>
                <a:lnTo>
                  <a:pt x="2819005" y="1056534"/>
                </a:lnTo>
                <a:lnTo>
                  <a:pt x="2828481" y="1056534"/>
                </a:lnTo>
                <a:lnTo>
                  <a:pt x="2828481" y="1084961"/>
                </a:lnTo>
                <a:lnTo>
                  <a:pt x="2937451" y="1084961"/>
                </a:lnTo>
                <a:lnTo>
                  <a:pt x="2937451" y="1127602"/>
                </a:lnTo>
                <a:lnTo>
                  <a:pt x="3183818" y="1127602"/>
                </a:lnTo>
                <a:lnTo>
                  <a:pt x="3183818" y="1156029"/>
                </a:lnTo>
                <a:lnTo>
                  <a:pt x="3245409" y="1156029"/>
                </a:lnTo>
                <a:lnTo>
                  <a:pt x="3245409" y="1217620"/>
                </a:lnTo>
                <a:lnTo>
                  <a:pt x="3690765" y="1217620"/>
                </a:lnTo>
                <a:lnTo>
                  <a:pt x="3690765" y="1288688"/>
                </a:lnTo>
                <a:lnTo>
                  <a:pt x="3766570" y="1288688"/>
                </a:lnTo>
                <a:lnTo>
                  <a:pt x="3766570" y="1345542"/>
                </a:lnTo>
                <a:lnTo>
                  <a:pt x="3823424" y="1345542"/>
                </a:lnTo>
                <a:lnTo>
                  <a:pt x="3823424" y="1378706"/>
                </a:lnTo>
                <a:lnTo>
                  <a:pt x="3951345" y="1378706"/>
                </a:lnTo>
                <a:lnTo>
                  <a:pt x="3951345" y="1421347"/>
                </a:lnTo>
                <a:lnTo>
                  <a:pt x="4008199" y="1421347"/>
                </a:lnTo>
                <a:lnTo>
                  <a:pt x="4008199" y="1454512"/>
                </a:lnTo>
                <a:lnTo>
                  <a:pt x="4131382" y="1454512"/>
                </a:lnTo>
                <a:lnTo>
                  <a:pt x="4131382" y="1516103"/>
                </a:lnTo>
                <a:lnTo>
                  <a:pt x="4164547" y="1516103"/>
                </a:lnTo>
                <a:lnTo>
                  <a:pt x="4164547" y="1568219"/>
                </a:lnTo>
                <a:lnTo>
                  <a:pt x="4207187" y="1568219"/>
                </a:lnTo>
                <a:lnTo>
                  <a:pt x="4211925" y="1672452"/>
                </a:lnTo>
                <a:lnTo>
                  <a:pt x="4249828" y="1672452"/>
                </a:lnTo>
                <a:lnTo>
                  <a:pt x="4249828" y="1705616"/>
                </a:lnTo>
                <a:lnTo>
                  <a:pt x="4572000" y="1705616"/>
                </a:lnTo>
                <a:lnTo>
                  <a:pt x="4572000" y="1776684"/>
                </a:lnTo>
                <a:lnTo>
                  <a:pt x="4638330" y="1776684"/>
                </a:lnTo>
                <a:lnTo>
                  <a:pt x="4638330" y="1800373"/>
                </a:lnTo>
                <a:lnTo>
                  <a:pt x="4861007" y="1800373"/>
                </a:lnTo>
                <a:lnTo>
                  <a:pt x="4861007" y="1933032"/>
                </a:lnTo>
                <a:lnTo>
                  <a:pt x="5486400" y="1933032"/>
                </a:lnTo>
                <a:lnTo>
                  <a:pt x="5486400" y="2013575"/>
                </a:lnTo>
                <a:lnTo>
                  <a:pt x="6244452" y="2013575"/>
                </a:lnTo>
                <a:lnTo>
                  <a:pt x="6244452" y="2103594"/>
                </a:lnTo>
                <a:lnTo>
                  <a:pt x="6931436" y="2103594"/>
                </a:lnTo>
                <a:lnTo>
                  <a:pt x="6931436" y="2207826"/>
                </a:lnTo>
                <a:lnTo>
                  <a:pt x="7793720" y="2207826"/>
                </a:lnTo>
                <a:lnTo>
                  <a:pt x="7793720" y="2866383"/>
                </a:lnTo>
              </a:path>
            </a:pathLst>
          </a:custGeom>
          <a:noFill/>
          <a:ln w="28575">
            <a:solidFill>
              <a:schemeClr val="accent1"/>
            </a:solidFill>
            <a:miter lim="800000"/>
            <a:headEnd/>
            <a:tailEnd/>
          </a:ln>
        </p:spPr>
        <p:txBody>
          <a:bodyPr rtlCol="0" anchor="ctr"/>
          <a:lstStyle/>
          <a:p>
            <a:pPr algn="ctr"/>
            <a:endParaRPr lang="en-US"/>
          </a:p>
        </p:txBody>
      </p:sp>
      <p:sp>
        <p:nvSpPr>
          <p:cNvPr id="62" name="Freeform: Shape 61">
            <a:extLst>
              <a:ext uri="{FF2B5EF4-FFF2-40B4-BE49-F238E27FC236}">
                <a16:creationId xmlns:a16="http://schemas.microsoft.com/office/drawing/2014/main" id="{AE197350-679C-146E-AFBC-C23E25044FA3}"/>
              </a:ext>
            </a:extLst>
          </p:cNvPr>
          <p:cNvSpPr/>
          <p:nvPr/>
        </p:nvSpPr>
        <p:spPr bwMode="auto">
          <a:xfrm>
            <a:off x="2665237" y="2051478"/>
            <a:ext cx="6386587" cy="2866383"/>
          </a:xfrm>
          <a:custGeom>
            <a:avLst/>
            <a:gdLst>
              <a:gd name="connsiteX0" fmla="*/ 0 w 6386587"/>
              <a:gd name="connsiteY0" fmla="*/ 0 h 2866383"/>
              <a:gd name="connsiteX1" fmla="*/ 317434 w 6386587"/>
              <a:gd name="connsiteY1" fmla="*/ 0 h 2866383"/>
              <a:gd name="connsiteX2" fmla="*/ 317434 w 6386587"/>
              <a:gd name="connsiteY2" fmla="*/ 52116 h 2866383"/>
              <a:gd name="connsiteX3" fmla="*/ 364813 w 6386587"/>
              <a:gd name="connsiteY3" fmla="*/ 52116 h 2866383"/>
              <a:gd name="connsiteX4" fmla="*/ 364813 w 6386587"/>
              <a:gd name="connsiteY4" fmla="*/ 99494 h 2866383"/>
              <a:gd name="connsiteX5" fmla="*/ 397977 w 6386587"/>
              <a:gd name="connsiteY5" fmla="*/ 99494 h 2866383"/>
              <a:gd name="connsiteX6" fmla="*/ 397977 w 6386587"/>
              <a:gd name="connsiteY6" fmla="*/ 132659 h 2866383"/>
              <a:gd name="connsiteX7" fmla="*/ 440618 w 6386587"/>
              <a:gd name="connsiteY7" fmla="*/ 132659 h 2866383"/>
              <a:gd name="connsiteX8" fmla="*/ 440618 w 6386587"/>
              <a:gd name="connsiteY8" fmla="*/ 175299 h 2866383"/>
              <a:gd name="connsiteX9" fmla="*/ 469045 w 6386587"/>
              <a:gd name="connsiteY9" fmla="*/ 175299 h 2866383"/>
              <a:gd name="connsiteX10" fmla="*/ 469045 w 6386587"/>
              <a:gd name="connsiteY10" fmla="*/ 274794 h 2866383"/>
              <a:gd name="connsiteX11" fmla="*/ 497472 w 6386587"/>
              <a:gd name="connsiteY11" fmla="*/ 274794 h 2866383"/>
              <a:gd name="connsiteX12" fmla="*/ 497472 w 6386587"/>
              <a:gd name="connsiteY12" fmla="*/ 341123 h 2866383"/>
              <a:gd name="connsiteX13" fmla="*/ 530636 w 6386587"/>
              <a:gd name="connsiteY13" fmla="*/ 341123 h 2866383"/>
              <a:gd name="connsiteX14" fmla="*/ 530636 w 6386587"/>
              <a:gd name="connsiteY14" fmla="*/ 360074 h 2866383"/>
              <a:gd name="connsiteX15" fmla="*/ 596966 w 6386587"/>
              <a:gd name="connsiteY15" fmla="*/ 360074 h 2866383"/>
              <a:gd name="connsiteX16" fmla="*/ 596966 w 6386587"/>
              <a:gd name="connsiteY16" fmla="*/ 388501 h 2866383"/>
              <a:gd name="connsiteX17" fmla="*/ 663295 w 6386587"/>
              <a:gd name="connsiteY17" fmla="*/ 388501 h 2866383"/>
              <a:gd name="connsiteX18" fmla="*/ 663295 w 6386587"/>
              <a:gd name="connsiteY18" fmla="*/ 416928 h 2866383"/>
              <a:gd name="connsiteX19" fmla="*/ 715411 w 6386587"/>
              <a:gd name="connsiteY19" fmla="*/ 416928 h 2866383"/>
              <a:gd name="connsiteX20" fmla="*/ 715411 w 6386587"/>
              <a:gd name="connsiteY20" fmla="*/ 445355 h 2866383"/>
              <a:gd name="connsiteX21" fmla="*/ 876497 w 6386587"/>
              <a:gd name="connsiteY21" fmla="*/ 445355 h 2866383"/>
              <a:gd name="connsiteX22" fmla="*/ 876497 w 6386587"/>
              <a:gd name="connsiteY22" fmla="*/ 530636 h 2866383"/>
              <a:gd name="connsiteX23" fmla="*/ 923876 w 6386587"/>
              <a:gd name="connsiteY23" fmla="*/ 530636 h 2866383"/>
              <a:gd name="connsiteX24" fmla="*/ 923876 w 6386587"/>
              <a:gd name="connsiteY24" fmla="*/ 615917 h 2866383"/>
              <a:gd name="connsiteX25" fmla="*/ 947565 w 6386587"/>
              <a:gd name="connsiteY25" fmla="*/ 615917 h 2866383"/>
              <a:gd name="connsiteX26" fmla="*/ 947565 w 6386587"/>
              <a:gd name="connsiteY26" fmla="*/ 720149 h 2866383"/>
              <a:gd name="connsiteX27" fmla="*/ 1004419 w 6386587"/>
              <a:gd name="connsiteY27" fmla="*/ 720149 h 2866383"/>
              <a:gd name="connsiteX28" fmla="*/ 1004419 w 6386587"/>
              <a:gd name="connsiteY28" fmla="*/ 762789 h 2866383"/>
              <a:gd name="connsiteX29" fmla="*/ 1070748 w 6386587"/>
              <a:gd name="connsiteY29" fmla="*/ 762789 h 2866383"/>
              <a:gd name="connsiteX30" fmla="*/ 1070748 w 6386587"/>
              <a:gd name="connsiteY30" fmla="*/ 824381 h 2866383"/>
              <a:gd name="connsiteX31" fmla="*/ 1170243 w 6386587"/>
              <a:gd name="connsiteY31" fmla="*/ 824381 h 2866383"/>
              <a:gd name="connsiteX32" fmla="*/ 1170243 w 6386587"/>
              <a:gd name="connsiteY32" fmla="*/ 867021 h 2866383"/>
              <a:gd name="connsiteX33" fmla="*/ 1222359 w 6386587"/>
              <a:gd name="connsiteY33" fmla="*/ 867021 h 2866383"/>
              <a:gd name="connsiteX34" fmla="*/ 1222359 w 6386587"/>
              <a:gd name="connsiteY34" fmla="*/ 890711 h 2866383"/>
              <a:gd name="connsiteX35" fmla="*/ 1355018 w 6386587"/>
              <a:gd name="connsiteY35" fmla="*/ 890711 h 2866383"/>
              <a:gd name="connsiteX36" fmla="*/ 1355018 w 6386587"/>
              <a:gd name="connsiteY36" fmla="*/ 975991 h 2866383"/>
              <a:gd name="connsiteX37" fmla="*/ 1392920 w 6386587"/>
              <a:gd name="connsiteY37" fmla="*/ 975991 h 2866383"/>
              <a:gd name="connsiteX38" fmla="*/ 1392920 w 6386587"/>
              <a:gd name="connsiteY38" fmla="*/ 1032845 h 2866383"/>
              <a:gd name="connsiteX39" fmla="*/ 1435561 w 6386587"/>
              <a:gd name="connsiteY39" fmla="*/ 1032845 h 2866383"/>
              <a:gd name="connsiteX40" fmla="*/ 1435561 w 6386587"/>
              <a:gd name="connsiteY40" fmla="*/ 1084961 h 2866383"/>
              <a:gd name="connsiteX41" fmla="*/ 1610860 w 6386587"/>
              <a:gd name="connsiteY41" fmla="*/ 1084961 h 2866383"/>
              <a:gd name="connsiteX42" fmla="*/ 1610860 w 6386587"/>
              <a:gd name="connsiteY42" fmla="*/ 1099175 h 2866383"/>
              <a:gd name="connsiteX43" fmla="*/ 1691403 w 6386587"/>
              <a:gd name="connsiteY43" fmla="*/ 1099175 h 2866383"/>
              <a:gd name="connsiteX44" fmla="*/ 1691403 w 6386587"/>
              <a:gd name="connsiteY44" fmla="*/ 1132340 h 2866383"/>
              <a:gd name="connsiteX45" fmla="*/ 1786160 w 6386587"/>
              <a:gd name="connsiteY45" fmla="*/ 1132340 h 2866383"/>
              <a:gd name="connsiteX46" fmla="*/ 1786160 w 6386587"/>
              <a:gd name="connsiteY46" fmla="*/ 1212883 h 2866383"/>
              <a:gd name="connsiteX47" fmla="*/ 1819324 w 6386587"/>
              <a:gd name="connsiteY47" fmla="*/ 1212883 h 2866383"/>
              <a:gd name="connsiteX48" fmla="*/ 1819324 w 6386587"/>
              <a:gd name="connsiteY48" fmla="*/ 1312377 h 2866383"/>
              <a:gd name="connsiteX49" fmla="*/ 1857227 w 6386587"/>
              <a:gd name="connsiteY49" fmla="*/ 1312377 h 2866383"/>
              <a:gd name="connsiteX50" fmla="*/ 1857227 w 6386587"/>
              <a:gd name="connsiteY50" fmla="*/ 1369231 h 2866383"/>
              <a:gd name="connsiteX51" fmla="*/ 2127283 w 6386587"/>
              <a:gd name="connsiteY51" fmla="*/ 1369231 h 2866383"/>
              <a:gd name="connsiteX52" fmla="*/ 2127283 w 6386587"/>
              <a:gd name="connsiteY52" fmla="*/ 1402396 h 2866383"/>
              <a:gd name="connsiteX53" fmla="*/ 2326272 w 6386587"/>
              <a:gd name="connsiteY53" fmla="*/ 1402396 h 2866383"/>
              <a:gd name="connsiteX54" fmla="*/ 2326272 w 6386587"/>
              <a:gd name="connsiteY54" fmla="*/ 1587171 h 2866383"/>
              <a:gd name="connsiteX55" fmla="*/ 2359436 w 6386587"/>
              <a:gd name="connsiteY55" fmla="*/ 1587171 h 2866383"/>
              <a:gd name="connsiteX56" fmla="*/ 2359436 w 6386587"/>
              <a:gd name="connsiteY56" fmla="*/ 1662976 h 2866383"/>
              <a:gd name="connsiteX57" fmla="*/ 2387863 w 6386587"/>
              <a:gd name="connsiteY57" fmla="*/ 1662976 h 2866383"/>
              <a:gd name="connsiteX58" fmla="*/ 2387863 w 6386587"/>
              <a:gd name="connsiteY58" fmla="*/ 1696141 h 2866383"/>
              <a:gd name="connsiteX59" fmla="*/ 2430504 w 6386587"/>
              <a:gd name="connsiteY59" fmla="*/ 1696141 h 2866383"/>
              <a:gd name="connsiteX60" fmla="*/ 2430504 w 6386587"/>
              <a:gd name="connsiteY60" fmla="*/ 1734043 h 2866383"/>
              <a:gd name="connsiteX61" fmla="*/ 2515785 w 6386587"/>
              <a:gd name="connsiteY61" fmla="*/ 1734043 h 2866383"/>
              <a:gd name="connsiteX62" fmla="*/ 2515785 w 6386587"/>
              <a:gd name="connsiteY62" fmla="*/ 1757732 h 2866383"/>
              <a:gd name="connsiteX63" fmla="*/ 2558425 w 6386587"/>
              <a:gd name="connsiteY63" fmla="*/ 1757732 h 2866383"/>
              <a:gd name="connsiteX64" fmla="*/ 2558425 w 6386587"/>
              <a:gd name="connsiteY64" fmla="*/ 1790897 h 2866383"/>
              <a:gd name="connsiteX65" fmla="*/ 2757414 w 6386587"/>
              <a:gd name="connsiteY65" fmla="*/ 1790897 h 2866383"/>
              <a:gd name="connsiteX66" fmla="*/ 2757414 w 6386587"/>
              <a:gd name="connsiteY66" fmla="*/ 1880916 h 2866383"/>
              <a:gd name="connsiteX67" fmla="*/ 2875859 w 6386587"/>
              <a:gd name="connsiteY67" fmla="*/ 1880916 h 2866383"/>
              <a:gd name="connsiteX68" fmla="*/ 2875859 w 6386587"/>
              <a:gd name="connsiteY68" fmla="*/ 1909343 h 2866383"/>
              <a:gd name="connsiteX69" fmla="*/ 3169604 w 6386587"/>
              <a:gd name="connsiteY69" fmla="*/ 1909343 h 2866383"/>
              <a:gd name="connsiteX70" fmla="*/ 3169604 w 6386587"/>
              <a:gd name="connsiteY70" fmla="*/ 1909343 h 2866383"/>
              <a:gd name="connsiteX71" fmla="*/ 3193293 w 6386587"/>
              <a:gd name="connsiteY71" fmla="*/ 1933032 h 2866383"/>
              <a:gd name="connsiteX72" fmla="*/ 3667076 w 6386587"/>
              <a:gd name="connsiteY72" fmla="*/ 1933032 h 2866383"/>
              <a:gd name="connsiteX73" fmla="*/ 3667076 w 6386587"/>
              <a:gd name="connsiteY73" fmla="*/ 2089380 h 2866383"/>
              <a:gd name="connsiteX74" fmla="*/ 3738143 w 6386587"/>
              <a:gd name="connsiteY74" fmla="*/ 2089380 h 2866383"/>
              <a:gd name="connsiteX75" fmla="*/ 3738143 w 6386587"/>
              <a:gd name="connsiteY75" fmla="*/ 2132020 h 2866383"/>
              <a:gd name="connsiteX76" fmla="*/ 4121907 w 6386587"/>
              <a:gd name="connsiteY76" fmla="*/ 2132020 h 2866383"/>
              <a:gd name="connsiteX77" fmla="*/ 4121907 w 6386587"/>
              <a:gd name="connsiteY77" fmla="*/ 2188874 h 2866383"/>
              <a:gd name="connsiteX78" fmla="*/ 4164547 w 6386587"/>
              <a:gd name="connsiteY78" fmla="*/ 2188874 h 2866383"/>
              <a:gd name="connsiteX79" fmla="*/ 4164547 w 6386587"/>
              <a:gd name="connsiteY79" fmla="*/ 2312058 h 2866383"/>
              <a:gd name="connsiteX80" fmla="*/ 4259304 w 6386587"/>
              <a:gd name="connsiteY80" fmla="*/ 2312058 h 2866383"/>
              <a:gd name="connsiteX81" fmla="*/ 4259304 w 6386587"/>
              <a:gd name="connsiteY81" fmla="*/ 2373649 h 2866383"/>
              <a:gd name="connsiteX82" fmla="*/ 4273517 w 6386587"/>
              <a:gd name="connsiteY82" fmla="*/ 2373649 h 2866383"/>
              <a:gd name="connsiteX83" fmla="*/ 4273517 w 6386587"/>
              <a:gd name="connsiteY83" fmla="*/ 2430503 h 2866383"/>
              <a:gd name="connsiteX84" fmla="*/ 4472506 w 6386587"/>
              <a:gd name="connsiteY84" fmla="*/ 2430503 h 2866383"/>
              <a:gd name="connsiteX85" fmla="*/ 4472506 w 6386587"/>
              <a:gd name="connsiteY85" fmla="*/ 2482619 h 2866383"/>
              <a:gd name="connsiteX86" fmla="*/ 4832580 w 6386587"/>
              <a:gd name="connsiteY86" fmla="*/ 2482619 h 2866383"/>
              <a:gd name="connsiteX87" fmla="*/ 4832580 w 6386587"/>
              <a:gd name="connsiteY87" fmla="*/ 2539473 h 2866383"/>
              <a:gd name="connsiteX88" fmla="*/ 5808572 w 6386587"/>
              <a:gd name="connsiteY88" fmla="*/ 2539473 h 2866383"/>
              <a:gd name="connsiteX89" fmla="*/ 5808572 w 6386587"/>
              <a:gd name="connsiteY89" fmla="*/ 2705297 h 2866383"/>
              <a:gd name="connsiteX90" fmla="*/ 6386587 w 6386587"/>
              <a:gd name="connsiteY90" fmla="*/ 2705297 h 2866383"/>
              <a:gd name="connsiteX91" fmla="*/ 6386587 w 6386587"/>
              <a:gd name="connsiteY91" fmla="*/ 2866383 h 286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6386587" h="2866383">
                <a:moveTo>
                  <a:pt x="0" y="0"/>
                </a:moveTo>
                <a:lnTo>
                  <a:pt x="317434" y="0"/>
                </a:lnTo>
                <a:lnTo>
                  <a:pt x="317434" y="52116"/>
                </a:lnTo>
                <a:lnTo>
                  <a:pt x="364813" y="52116"/>
                </a:lnTo>
                <a:lnTo>
                  <a:pt x="364813" y="99494"/>
                </a:lnTo>
                <a:lnTo>
                  <a:pt x="397977" y="99494"/>
                </a:lnTo>
                <a:lnTo>
                  <a:pt x="397977" y="132659"/>
                </a:lnTo>
                <a:lnTo>
                  <a:pt x="440618" y="132659"/>
                </a:lnTo>
                <a:lnTo>
                  <a:pt x="440618" y="175299"/>
                </a:lnTo>
                <a:lnTo>
                  <a:pt x="469045" y="175299"/>
                </a:lnTo>
                <a:lnTo>
                  <a:pt x="469045" y="274794"/>
                </a:lnTo>
                <a:lnTo>
                  <a:pt x="497472" y="274794"/>
                </a:lnTo>
                <a:lnTo>
                  <a:pt x="497472" y="341123"/>
                </a:lnTo>
                <a:lnTo>
                  <a:pt x="530636" y="341123"/>
                </a:lnTo>
                <a:lnTo>
                  <a:pt x="530636" y="360074"/>
                </a:lnTo>
                <a:lnTo>
                  <a:pt x="596966" y="360074"/>
                </a:lnTo>
                <a:lnTo>
                  <a:pt x="596966" y="388501"/>
                </a:lnTo>
                <a:lnTo>
                  <a:pt x="663295" y="388501"/>
                </a:lnTo>
                <a:lnTo>
                  <a:pt x="663295" y="416928"/>
                </a:lnTo>
                <a:lnTo>
                  <a:pt x="715411" y="416928"/>
                </a:lnTo>
                <a:lnTo>
                  <a:pt x="715411" y="445355"/>
                </a:lnTo>
                <a:lnTo>
                  <a:pt x="876497" y="445355"/>
                </a:lnTo>
                <a:lnTo>
                  <a:pt x="876497" y="530636"/>
                </a:lnTo>
                <a:lnTo>
                  <a:pt x="923876" y="530636"/>
                </a:lnTo>
                <a:lnTo>
                  <a:pt x="923876" y="615917"/>
                </a:lnTo>
                <a:lnTo>
                  <a:pt x="947565" y="615917"/>
                </a:lnTo>
                <a:lnTo>
                  <a:pt x="947565" y="720149"/>
                </a:lnTo>
                <a:lnTo>
                  <a:pt x="1004419" y="720149"/>
                </a:lnTo>
                <a:lnTo>
                  <a:pt x="1004419" y="762789"/>
                </a:lnTo>
                <a:lnTo>
                  <a:pt x="1070748" y="762789"/>
                </a:lnTo>
                <a:lnTo>
                  <a:pt x="1070748" y="824381"/>
                </a:lnTo>
                <a:lnTo>
                  <a:pt x="1170243" y="824381"/>
                </a:lnTo>
                <a:lnTo>
                  <a:pt x="1170243" y="867021"/>
                </a:lnTo>
                <a:lnTo>
                  <a:pt x="1222359" y="867021"/>
                </a:lnTo>
                <a:lnTo>
                  <a:pt x="1222359" y="890711"/>
                </a:lnTo>
                <a:lnTo>
                  <a:pt x="1355018" y="890711"/>
                </a:lnTo>
                <a:lnTo>
                  <a:pt x="1355018" y="975991"/>
                </a:lnTo>
                <a:lnTo>
                  <a:pt x="1392920" y="975991"/>
                </a:lnTo>
                <a:lnTo>
                  <a:pt x="1392920" y="1032845"/>
                </a:lnTo>
                <a:lnTo>
                  <a:pt x="1435561" y="1032845"/>
                </a:lnTo>
                <a:lnTo>
                  <a:pt x="1435561" y="1084961"/>
                </a:lnTo>
                <a:lnTo>
                  <a:pt x="1610860" y="1084961"/>
                </a:lnTo>
                <a:lnTo>
                  <a:pt x="1610860" y="1099175"/>
                </a:lnTo>
                <a:lnTo>
                  <a:pt x="1691403" y="1099175"/>
                </a:lnTo>
                <a:lnTo>
                  <a:pt x="1691403" y="1132340"/>
                </a:lnTo>
                <a:lnTo>
                  <a:pt x="1786160" y="1132340"/>
                </a:lnTo>
                <a:lnTo>
                  <a:pt x="1786160" y="1212883"/>
                </a:lnTo>
                <a:lnTo>
                  <a:pt x="1819324" y="1212883"/>
                </a:lnTo>
                <a:lnTo>
                  <a:pt x="1819324" y="1312377"/>
                </a:lnTo>
                <a:lnTo>
                  <a:pt x="1857227" y="1312377"/>
                </a:lnTo>
                <a:lnTo>
                  <a:pt x="1857227" y="1369231"/>
                </a:lnTo>
                <a:lnTo>
                  <a:pt x="2127283" y="1369231"/>
                </a:lnTo>
                <a:lnTo>
                  <a:pt x="2127283" y="1402396"/>
                </a:lnTo>
                <a:lnTo>
                  <a:pt x="2326272" y="1402396"/>
                </a:lnTo>
                <a:lnTo>
                  <a:pt x="2326272" y="1587171"/>
                </a:lnTo>
                <a:lnTo>
                  <a:pt x="2359436" y="1587171"/>
                </a:lnTo>
                <a:lnTo>
                  <a:pt x="2359436" y="1662976"/>
                </a:lnTo>
                <a:lnTo>
                  <a:pt x="2387863" y="1662976"/>
                </a:lnTo>
                <a:lnTo>
                  <a:pt x="2387863" y="1696141"/>
                </a:lnTo>
                <a:lnTo>
                  <a:pt x="2430504" y="1696141"/>
                </a:lnTo>
                <a:lnTo>
                  <a:pt x="2430504" y="1734043"/>
                </a:lnTo>
                <a:lnTo>
                  <a:pt x="2515785" y="1734043"/>
                </a:lnTo>
                <a:lnTo>
                  <a:pt x="2515785" y="1757732"/>
                </a:lnTo>
                <a:lnTo>
                  <a:pt x="2558425" y="1757732"/>
                </a:lnTo>
                <a:lnTo>
                  <a:pt x="2558425" y="1790897"/>
                </a:lnTo>
                <a:lnTo>
                  <a:pt x="2757414" y="1790897"/>
                </a:lnTo>
                <a:lnTo>
                  <a:pt x="2757414" y="1880916"/>
                </a:lnTo>
                <a:lnTo>
                  <a:pt x="2875859" y="1880916"/>
                </a:lnTo>
                <a:lnTo>
                  <a:pt x="2875859" y="1909343"/>
                </a:lnTo>
                <a:lnTo>
                  <a:pt x="3169604" y="1909343"/>
                </a:lnTo>
                <a:lnTo>
                  <a:pt x="3169604" y="1909343"/>
                </a:lnTo>
                <a:lnTo>
                  <a:pt x="3193293" y="1933032"/>
                </a:lnTo>
                <a:lnTo>
                  <a:pt x="3667076" y="1933032"/>
                </a:lnTo>
                <a:lnTo>
                  <a:pt x="3667076" y="2089380"/>
                </a:lnTo>
                <a:lnTo>
                  <a:pt x="3738143" y="2089380"/>
                </a:lnTo>
                <a:lnTo>
                  <a:pt x="3738143" y="2132020"/>
                </a:lnTo>
                <a:lnTo>
                  <a:pt x="4121907" y="2132020"/>
                </a:lnTo>
                <a:lnTo>
                  <a:pt x="4121907" y="2188874"/>
                </a:lnTo>
                <a:lnTo>
                  <a:pt x="4164547" y="2188874"/>
                </a:lnTo>
                <a:lnTo>
                  <a:pt x="4164547" y="2312058"/>
                </a:lnTo>
                <a:lnTo>
                  <a:pt x="4259304" y="2312058"/>
                </a:lnTo>
                <a:lnTo>
                  <a:pt x="4259304" y="2373649"/>
                </a:lnTo>
                <a:lnTo>
                  <a:pt x="4273517" y="2373649"/>
                </a:lnTo>
                <a:lnTo>
                  <a:pt x="4273517" y="2430503"/>
                </a:lnTo>
                <a:lnTo>
                  <a:pt x="4472506" y="2430503"/>
                </a:lnTo>
                <a:lnTo>
                  <a:pt x="4472506" y="2482619"/>
                </a:lnTo>
                <a:lnTo>
                  <a:pt x="4832580" y="2482619"/>
                </a:lnTo>
                <a:lnTo>
                  <a:pt x="4832580" y="2539473"/>
                </a:lnTo>
                <a:lnTo>
                  <a:pt x="5808572" y="2539473"/>
                </a:lnTo>
                <a:lnTo>
                  <a:pt x="5808572" y="2705297"/>
                </a:lnTo>
                <a:lnTo>
                  <a:pt x="6386587" y="2705297"/>
                </a:lnTo>
                <a:lnTo>
                  <a:pt x="6386587" y="2866383"/>
                </a:lnTo>
              </a:path>
            </a:pathLst>
          </a:custGeom>
          <a:noFill/>
          <a:ln w="28575">
            <a:solidFill>
              <a:schemeClr val="accent3"/>
            </a:solidFill>
            <a:miter lim="800000"/>
            <a:headEnd/>
            <a:tailEnd/>
          </a:ln>
        </p:spPr>
        <p:txBody>
          <a:bodyPr rtlCol="0" anchor="ctr"/>
          <a:lstStyle/>
          <a:p>
            <a:pPr algn="ctr"/>
            <a:endParaRPr lang="en-US"/>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SERENA-6: </a:t>
            </a:r>
            <a:r>
              <a:rPr lang="en-US" dirty="0"/>
              <a:t>PFS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Turner.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2025. Abstr LBA4. Bidard. NEJM. 2025;</a:t>
            </a:r>
            <a:r>
              <a:rPr lang="en-US" altLang="en-US" sz="1200" dirty="0">
                <a:solidFill>
                  <a:srgbClr val="455560"/>
                </a:solidFill>
                <a:latin typeface="Calibri" panose="020F0502020204030204" pitchFamily="34" charset="0"/>
                <a:cs typeface="Arial" panose="020B0604020202020204" pitchFamily="34" charset="0"/>
              </a:rPr>
              <a: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a:t>
            </a:r>
            <a:r>
              <a:rPr lang="en-US" altLang="en-US" sz="1200" dirty="0">
                <a:solidFill>
                  <a:srgbClr val="455560"/>
                </a:solidFill>
                <a:latin typeface="Calibri" panose="020F0502020204030204" pitchFamily="34" charset="0"/>
                <a:cs typeface="Arial" panose="020B0604020202020204" pitchFamily="34" charset="0"/>
              </a:rPr>
              <a:t>p</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ub].</a:t>
            </a:r>
          </a:p>
        </p:txBody>
      </p:sp>
      <p:graphicFrame>
        <p:nvGraphicFramePr>
          <p:cNvPr id="2" name="Group 3">
            <a:extLst>
              <a:ext uri="{FF2B5EF4-FFF2-40B4-BE49-F238E27FC236}">
                <a16:creationId xmlns:a16="http://schemas.microsoft.com/office/drawing/2014/main" id="{B041C5D7-B520-E89F-DD2F-441F977EB1BE}"/>
              </a:ext>
            </a:extLst>
          </p:cNvPr>
          <p:cNvGraphicFramePr>
            <a:graphicFrameLocks/>
          </p:cNvGraphicFramePr>
          <p:nvPr>
            <p:extLst>
              <p:ext uri="{D42A27DB-BD31-4B8C-83A1-F6EECF244321}">
                <p14:modId xmlns:p14="http://schemas.microsoft.com/office/powerpoint/2010/main" val="819161252"/>
              </p:ext>
            </p:extLst>
          </p:nvPr>
        </p:nvGraphicFramePr>
        <p:xfrm>
          <a:off x="6637377" y="1392045"/>
          <a:ext cx="5074920" cy="1645984"/>
        </p:xfrm>
        <a:graphic>
          <a:graphicData uri="http://schemas.openxmlformats.org/drawingml/2006/table">
            <a:tbl>
              <a:tblPr/>
              <a:tblGrid>
                <a:gridCol w="2114550">
                  <a:extLst>
                    <a:ext uri="{9D8B030D-6E8A-4147-A177-3AD203B41FA5}">
                      <a16:colId xmlns:a16="http://schemas.microsoft.com/office/drawing/2014/main" val="20000"/>
                    </a:ext>
                  </a:extLst>
                </a:gridCol>
                <a:gridCol w="1480185">
                  <a:extLst>
                    <a:ext uri="{9D8B030D-6E8A-4147-A177-3AD203B41FA5}">
                      <a16:colId xmlns:a16="http://schemas.microsoft.com/office/drawing/2014/main" val="20001"/>
                    </a:ext>
                  </a:extLst>
                </a:gridCol>
                <a:gridCol w="1480185">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Cami + CDK4/6i</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AI + CDK4/6i</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PFS events</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71</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100</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PFS, mo (95% CI)</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16.0 (12.7-18.2)</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9.2 (7.2-9.5)</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Adjusted hazard ratio (95% CI)</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0.44 (0.31-0.60)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kern="1200" cap="none" normalizeH="0" baseline="0" noProof="0">
                          <a:ln>
                            <a:noFill/>
                          </a:ln>
                          <a:solidFill>
                            <a:schemeClr val="bg2">
                              <a:lumMod val="10000"/>
                            </a:schemeClr>
                          </a:solidFill>
                          <a:effectLst/>
                          <a:latin typeface="Calibri" panose="020F0502020204030204" pitchFamily="34" charset="0"/>
                          <a:ea typeface="+mn-ea"/>
                          <a:cs typeface="+mn-cs"/>
                        </a:rPr>
                        <a:t>P</a:t>
                      </a: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 &lt;.00001</a:t>
                      </a:r>
                      <a:endPar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02903736"/>
                  </a:ext>
                </a:extLst>
              </a:tr>
            </a:tbl>
          </a:graphicData>
        </a:graphic>
      </p:graphicFrame>
      <p:sp>
        <p:nvSpPr>
          <p:cNvPr id="3" name="TextBox 2">
            <a:extLst>
              <a:ext uri="{FF2B5EF4-FFF2-40B4-BE49-F238E27FC236}">
                <a16:creationId xmlns:a16="http://schemas.microsoft.com/office/drawing/2014/main" id="{7A5C6C64-439D-7CE9-BB6F-F0EFD7EB0D08}"/>
              </a:ext>
            </a:extLst>
          </p:cNvPr>
          <p:cNvSpPr txBox="1"/>
          <p:nvPr/>
        </p:nvSpPr>
        <p:spPr bwMode="auto">
          <a:xfrm>
            <a:off x="38100" y="5316451"/>
            <a:ext cx="251845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 at Risk, n</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Camizestrant + CDK4/6i</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AI + CDK4/6i</a:t>
            </a:r>
          </a:p>
        </p:txBody>
      </p:sp>
      <p:sp>
        <p:nvSpPr>
          <p:cNvPr id="5" name="TextBox 4">
            <a:extLst>
              <a:ext uri="{FF2B5EF4-FFF2-40B4-BE49-F238E27FC236}">
                <a16:creationId xmlns:a16="http://schemas.microsoft.com/office/drawing/2014/main" id="{1A0118F6-CCF8-3594-C774-374B4709440F}"/>
              </a:ext>
            </a:extLst>
          </p:cNvPr>
          <p:cNvSpPr txBox="1"/>
          <p:nvPr/>
        </p:nvSpPr>
        <p:spPr bwMode="auto">
          <a:xfrm>
            <a:off x="5556182" y="5157557"/>
            <a:ext cx="2577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Mo From Randomization</a:t>
            </a:r>
          </a:p>
        </p:txBody>
      </p:sp>
      <p:sp>
        <p:nvSpPr>
          <p:cNvPr id="6" name="TextBox 5">
            <a:extLst>
              <a:ext uri="{FF2B5EF4-FFF2-40B4-BE49-F238E27FC236}">
                <a16:creationId xmlns:a16="http://schemas.microsoft.com/office/drawing/2014/main" id="{F0C7D3A9-E244-E935-576C-6F6BE2C8DCAB}"/>
              </a:ext>
            </a:extLst>
          </p:cNvPr>
          <p:cNvSpPr txBox="1"/>
          <p:nvPr/>
        </p:nvSpPr>
        <p:spPr bwMode="auto">
          <a:xfrm rot="16200000">
            <a:off x="675358" y="3252795"/>
            <a:ext cx="2577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 (%)</a:t>
            </a:r>
          </a:p>
        </p:txBody>
      </p:sp>
      <p:sp>
        <p:nvSpPr>
          <p:cNvPr id="7" name="Freeform: Shape 6">
            <a:extLst>
              <a:ext uri="{FF2B5EF4-FFF2-40B4-BE49-F238E27FC236}">
                <a16:creationId xmlns:a16="http://schemas.microsoft.com/office/drawing/2014/main" id="{AFEF142F-9C78-3BD3-2C1E-CEEB5AEC86A1}"/>
              </a:ext>
            </a:extLst>
          </p:cNvPr>
          <p:cNvSpPr/>
          <p:nvPr/>
        </p:nvSpPr>
        <p:spPr bwMode="auto">
          <a:xfrm>
            <a:off x="2677118" y="2046850"/>
            <a:ext cx="8264769" cy="2862775"/>
          </a:xfrm>
          <a:custGeom>
            <a:avLst/>
            <a:gdLst>
              <a:gd name="connsiteX0" fmla="*/ 0 w 8264769"/>
              <a:gd name="connsiteY0" fmla="*/ 0 h 2862775"/>
              <a:gd name="connsiteX1" fmla="*/ 0 w 8264769"/>
              <a:gd name="connsiteY1" fmla="*/ 2862775 h 2862775"/>
              <a:gd name="connsiteX2" fmla="*/ 8264769 w 8264769"/>
              <a:gd name="connsiteY2" fmla="*/ 2862775 h 2862775"/>
            </a:gdLst>
            <a:ahLst/>
            <a:cxnLst>
              <a:cxn ang="0">
                <a:pos x="connsiteX0" y="connsiteY0"/>
              </a:cxn>
              <a:cxn ang="0">
                <a:pos x="connsiteX1" y="connsiteY1"/>
              </a:cxn>
              <a:cxn ang="0">
                <a:pos x="connsiteX2" y="connsiteY2"/>
              </a:cxn>
            </a:cxnLst>
            <a:rect l="l" t="t" r="r" b="b"/>
            <a:pathLst>
              <a:path w="8264769" h="2862775">
                <a:moveTo>
                  <a:pt x="0" y="0"/>
                </a:moveTo>
                <a:lnTo>
                  <a:pt x="0" y="2862775"/>
                </a:lnTo>
                <a:lnTo>
                  <a:pt x="8264769" y="2862775"/>
                </a:lnTo>
              </a:path>
            </a:pathLst>
          </a:custGeom>
          <a:noFill/>
          <a:ln w="28575">
            <a:solidFill>
              <a:schemeClr val="bg1"/>
            </a:solidFill>
            <a:miter lim="800000"/>
            <a:headEnd/>
            <a:tailEnd/>
          </a:ln>
        </p:spPr>
        <p:txBody>
          <a:bodyPr rtlCol="0" anchor="ctr"/>
          <a:lstStyle/>
          <a:p>
            <a:pPr algn="ctr"/>
            <a:endParaRPr lang="en-US"/>
          </a:p>
        </p:txBody>
      </p:sp>
      <p:grpSp>
        <p:nvGrpSpPr>
          <p:cNvPr id="8" name="Group 7">
            <a:extLst>
              <a:ext uri="{FF2B5EF4-FFF2-40B4-BE49-F238E27FC236}">
                <a16:creationId xmlns:a16="http://schemas.microsoft.com/office/drawing/2014/main" id="{3EDBE4F1-87B2-876D-59BC-D69F31086B5D}"/>
              </a:ext>
            </a:extLst>
          </p:cNvPr>
          <p:cNvGrpSpPr/>
          <p:nvPr/>
        </p:nvGrpSpPr>
        <p:grpSpPr>
          <a:xfrm>
            <a:off x="2592712" y="2046850"/>
            <a:ext cx="91440" cy="2862775"/>
            <a:chOff x="2883877" y="2046850"/>
            <a:chExt cx="91440" cy="2862775"/>
          </a:xfrm>
        </p:grpSpPr>
        <p:cxnSp>
          <p:nvCxnSpPr>
            <p:cNvPr id="9" name="Straight Connector 8">
              <a:extLst>
                <a:ext uri="{FF2B5EF4-FFF2-40B4-BE49-F238E27FC236}">
                  <a16:creationId xmlns:a16="http://schemas.microsoft.com/office/drawing/2014/main" id="{2E9901B2-6DAC-63B7-D0D8-25F9E04ED4BE}"/>
                </a:ext>
              </a:extLst>
            </p:cNvPr>
            <p:cNvCxnSpPr>
              <a:cxnSpLocks/>
            </p:cNvCxnSpPr>
            <p:nvPr/>
          </p:nvCxnSpPr>
          <p:spPr bwMode="auto">
            <a:xfrm>
              <a:off x="2883877" y="204685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D29C7528-6E98-6957-0AD8-4B09FD96AAD6}"/>
                </a:ext>
              </a:extLst>
            </p:cNvPr>
            <p:cNvCxnSpPr>
              <a:cxnSpLocks/>
            </p:cNvCxnSpPr>
            <p:nvPr/>
          </p:nvCxnSpPr>
          <p:spPr bwMode="auto">
            <a:xfrm>
              <a:off x="2883877" y="26194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D8536EA9-11EC-9320-A8F4-AC772F4D3062}"/>
                </a:ext>
              </a:extLst>
            </p:cNvPr>
            <p:cNvCxnSpPr>
              <a:cxnSpLocks/>
            </p:cNvCxnSpPr>
            <p:nvPr/>
          </p:nvCxnSpPr>
          <p:spPr bwMode="auto">
            <a:xfrm>
              <a:off x="2883877" y="319196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9DAF7A17-96F1-ED71-B532-5AFFCDA9252D}"/>
                </a:ext>
              </a:extLst>
            </p:cNvPr>
            <p:cNvCxnSpPr>
              <a:cxnSpLocks/>
            </p:cNvCxnSpPr>
            <p:nvPr/>
          </p:nvCxnSpPr>
          <p:spPr bwMode="auto">
            <a:xfrm>
              <a:off x="2883877" y="376451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F08B11A1-1E68-066C-C6D2-21FE55E271FF}"/>
                </a:ext>
              </a:extLst>
            </p:cNvPr>
            <p:cNvCxnSpPr>
              <a:cxnSpLocks/>
            </p:cNvCxnSpPr>
            <p:nvPr/>
          </p:nvCxnSpPr>
          <p:spPr bwMode="auto">
            <a:xfrm>
              <a:off x="2883877" y="433707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54A9548D-5028-62E3-F4BC-B4085314FA28}"/>
                </a:ext>
              </a:extLst>
            </p:cNvPr>
            <p:cNvCxnSpPr>
              <a:cxnSpLocks/>
            </p:cNvCxnSpPr>
            <p:nvPr/>
          </p:nvCxnSpPr>
          <p:spPr bwMode="auto">
            <a:xfrm>
              <a:off x="2883877" y="4909625"/>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A07CF8CE-3C1B-3BCD-AB50-F471A4C4F9BC}"/>
              </a:ext>
            </a:extLst>
          </p:cNvPr>
          <p:cNvGrpSpPr/>
          <p:nvPr/>
        </p:nvGrpSpPr>
        <p:grpSpPr>
          <a:xfrm>
            <a:off x="4209955" y="4908816"/>
            <a:ext cx="7378504" cy="78603"/>
            <a:chOff x="4501120" y="4908816"/>
            <a:chExt cx="7378504" cy="78603"/>
          </a:xfrm>
        </p:grpSpPr>
        <p:grpSp>
          <p:nvGrpSpPr>
            <p:cNvPr id="15" name="Group 14">
              <a:extLst>
                <a:ext uri="{FF2B5EF4-FFF2-40B4-BE49-F238E27FC236}">
                  <a16:creationId xmlns:a16="http://schemas.microsoft.com/office/drawing/2014/main" id="{A77DC64E-0F0E-BDFD-6A5F-97F9BE614448}"/>
                </a:ext>
              </a:extLst>
            </p:cNvPr>
            <p:cNvGrpSpPr/>
            <p:nvPr/>
          </p:nvGrpSpPr>
          <p:grpSpPr>
            <a:xfrm rot="5400000">
              <a:off x="5893367" y="3516569"/>
              <a:ext cx="78281" cy="2862775"/>
              <a:chOff x="2883877" y="2046850"/>
              <a:chExt cx="91440" cy="2862775"/>
            </a:xfrm>
          </p:grpSpPr>
          <p:cxnSp>
            <p:nvCxnSpPr>
              <p:cNvPr id="16" name="Straight Connector 15">
                <a:extLst>
                  <a:ext uri="{FF2B5EF4-FFF2-40B4-BE49-F238E27FC236}">
                    <a16:creationId xmlns:a16="http://schemas.microsoft.com/office/drawing/2014/main" id="{3A452166-990E-9784-7E3D-E01702B8C58A}"/>
                  </a:ext>
                </a:extLst>
              </p:cNvPr>
              <p:cNvCxnSpPr>
                <a:cxnSpLocks/>
              </p:cNvCxnSpPr>
              <p:nvPr/>
            </p:nvCxnSpPr>
            <p:spPr bwMode="auto">
              <a:xfrm>
                <a:off x="2883877" y="204685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D790FEB-A480-E720-C086-499859732E3F}"/>
                  </a:ext>
                </a:extLst>
              </p:cNvPr>
              <p:cNvCxnSpPr>
                <a:cxnSpLocks/>
              </p:cNvCxnSpPr>
              <p:nvPr/>
            </p:nvCxnSpPr>
            <p:spPr bwMode="auto">
              <a:xfrm>
                <a:off x="2883877" y="26194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F9ED7C8B-AEBA-AF4C-5151-99A9A66D10BF}"/>
                  </a:ext>
                </a:extLst>
              </p:cNvPr>
              <p:cNvCxnSpPr>
                <a:cxnSpLocks/>
              </p:cNvCxnSpPr>
              <p:nvPr/>
            </p:nvCxnSpPr>
            <p:spPr bwMode="auto">
              <a:xfrm>
                <a:off x="2883877" y="319196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4258B8D-F5D8-80F0-0B5F-DBEF6D24AF9A}"/>
                  </a:ext>
                </a:extLst>
              </p:cNvPr>
              <p:cNvCxnSpPr>
                <a:cxnSpLocks/>
              </p:cNvCxnSpPr>
              <p:nvPr/>
            </p:nvCxnSpPr>
            <p:spPr bwMode="auto">
              <a:xfrm>
                <a:off x="2883877" y="376451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F3EEEF3-B7F8-1A45-DCDD-42C75404B1CE}"/>
                  </a:ext>
                </a:extLst>
              </p:cNvPr>
              <p:cNvCxnSpPr>
                <a:cxnSpLocks/>
              </p:cNvCxnSpPr>
              <p:nvPr/>
            </p:nvCxnSpPr>
            <p:spPr bwMode="auto">
              <a:xfrm>
                <a:off x="2883877" y="433707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C3A2C3B-8C95-69B2-9008-A7BF835AF6E4}"/>
                  </a:ext>
                </a:extLst>
              </p:cNvPr>
              <p:cNvCxnSpPr>
                <a:cxnSpLocks/>
              </p:cNvCxnSpPr>
              <p:nvPr/>
            </p:nvCxnSpPr>
            <p:spPr bwMode="auto">
              <a:xfrm>
                <a:off x="2883877" y="4909625"/>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 name="Group 21">
              <a:extLst>
                <a:ext uri="{FF2B5EF4-FFF2-40B4-BE49-F238E27FC236}">
                  <a16:creationId xmlns:a16="http://schemas.microsoft.com/office/drawing/2014/main" id="{03E52C25-684E-59E7-2123-317307AE3C0F}"/>
                </a:ext>
              </a:extLst>
            </p:cNvPr>
            <p:cNvGrpSpPr/>
            <p:nvPr/>
          </p:nvGrpSpPr>
          <p:grpSpPr>
            <a:xfrm rot="5400000">
              <a:off x="10409096" y="3516891"/>
              <a:ext cx="78281" cy="2862775"/>
              <a:chOff x="2883877" y="2046850"/>
              <a:chExt cx="91440" cy="2862775"/>
            </a:xfrm>
          </p:grpSpPr>
          <p:cxnSp>
            <p:nvCxnSpPr>
              <p:cNvPr id="23" name="Straight Connector 22">
                <a:extLst>
                  <a:ext uri="{FF2B5EF4-FFF2-40B4-BE49-F238E27FC236}">
                    <a16:creationId xmlns:a16="http://schemas.microsoft.com/office/drawing/2014/main" id="{7911BDB3-C87C-0F6B-2C18-AE90FB390825}"/>
                  </a:ext>
                </a:extLst>
              </p:cNvPr>
              <p:cNvCxnSpPr>
                <a:cxnSpLocks/>
              </p:cNvCxnSpPr>
              <p:nvPr/>
            </p:nvCxnSpPr>
            <p:spPr bwMode="auto">
              <a:xfrm>
                <a:off x="2883877" y="204685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EE13F50-70CC-BA46-DD97-5413A59ABBDB}"/>
                  </a:ext>
                </a:extLst>
              </p:cNvPr>
              <p:cNvCxnSpPr>
                <a:cxnSpLocks/>
              </p:cNvCxnSpPr>
              <p:nvPr/>
            </p:nvCxnSpPr>
            <p:spPr bwMode="auto">
              <a:xfrm>
                <a:off x="2883877" y="26194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6981CFE-6C32-164A-9FCB-61B715A42CFB}"/>
                  </a:ext>
                </a:extLst>
              </p:cNvPr>
              <p:cNvCxnSpPr>
                <a:cxnSpLocks/>
              </p:cNvCxnSpPr>
              <p:nvPr/>
            </p:nvCxnSpPr>
            <p:spPr bwMode="auto">
              <a:xfrm>
                <a:off x="2883877" y="319196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7553D89-99E5-5562-5DE9-9785450E903B}"/>
                  </a:ext>
                </a:extLst>
              </p:cNvPr>
              <p:cNvCxnSpPr>
                <a:cxnSpLocks/>
              </p:cNvCxnSpPr>
              <p:nvPr/>
            </p:nvCxnSpPr>
            <p:spPr bwMode="auto">
              <a:xfrm>
                <a:off x="2883877" y="376451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4FF46A4-FAF5-6DD2-EF09-4DD6A393BFBE}"/>
                  </a:ext>
                </a:extLst>
              </p:cNvPr>
              <p:cNvCxnSpPr>
                <a:cxnSpLocks/>
              </p:cNvCxnSpPr>
              <p:nvPr/>
            </p:nvCxnSpPr>
            <p:spPr bwMode="auto">
              <a:xfrm>
                <a:off x="2883877" y="433707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AEBFF06-0A2A-47D6-214E-F1B7C3E20436}"/>
                  </a:ext>
                </a:extLst>
              </p:cNvPr>
              <p:cNvCxnSpPr>
                <a:cxnSpLocks/>
              </p:cNvCxnSpPr>
              <p:nvPr/>
            </p:nvCxnSpPr>
            <p:spPr bwMode="auto">
              <a:xfrm>
                <a:off x="2883877" y="4909625"/>
                <a:ext cx="9144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1" name="TextBox 30">
            <a:extLst>
              <a:ext uri="{FF2B5EF4-FFF2-40B4-BE49-F238E27FC236}">
                <a16:creationId xmlns:a16="http://schemas.microsoft.com/office/drawing/2014/main" id="{09C732CC-CFC3-AC96-32A1-64D959C05CAE}"/>
              </a:ext>
            </a:extLst>
          </p:cNvPr>
          <p:cNvSpPr txBox="1"/>
          <p:nvPr/>
        </p:nvSpPr>
        <p:spPr bwMode="auto">
          <a:xfrm>
            <a:off x="2099191" y="186218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2" name="TextBox 31">
            <a:extLst>
              <a:ext uri="{FF2B5EF4-FFF2-40B4-BE49-F238E27FC236}">
                <a16:creationId xmlns:a16="http://schemas.microsoft.com/office/drawing/2014/main" id="{9A51F5FD-E0E8-BAA1-E569-8FA24F4663DB}"/>
              </a:ext>
            </a:extLst>
          </p:cNvPr>
          <p:cNvSpPr txBox="1"/>
          <p:nvPr/>
        </p:nvSpPr>
        <p:spPr bwMode="auto">
          <a:xfrm>
            <a:off x="2216211" y="24369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3" name="TextBox 32">
            <a:extLst>
              <a:ext uri="{FF2B5EF4-FFF2-40B4-BE49-F238E27FC236}">
                <a16:creationId xmlns:a16="http://schemas.microsoft.com/office/drawing/2014/main" id="{E881C3E5-51E0-080D-8BF8-867CEFCD93AC}"/>
              </a:ext>
            </a:extLst>
          </p:cNvPr>
          <p:cNvSpPr txBox="1"/>
          <p:nvPr/>
        </p:nvSpPr>
        <p:spPr bwMode="auto">
          <a:xfrm>
            <a:off x="2216211" y="30062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4" name="TextBox 33">
            <a:extLst>
              <a:ext uri="{FF2B5EF4-FFF2-40B4-BE49-F238E27FC236}">
                <a16:creationId xmlns:a16="http://schemas.microsoft.com/office/drawing/2014/main" id="{8C32CDE5-6351-78A6-5FFB-FA05E26AEC8C}"/>
              </a:ext>
            </a:extLst>
          </p:cNvPr>
          <p:cNvSpPr txBox="1"/>
          <p:nvPr/>
        </p:nvSpPr>
        <p:spPr bwMode="auto">
          <a:xfrm>
            <a:off x="2216211" y="358103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5" name="TextBox 34">
            <a:extLst>
              <a:ext uri="{FF2B5EF4-FFF2-40B4-BE49-F238E27FC236}">
                <a16:creationId xmlns:a16="http://schemas.microsoft.com/office/drawing/2014/main" id="{92766DCF-D0B6-EEEC-FF24-3BA843FA176E}"/>
              </a:ext>
            </a:extLst>
          </p:cNvPr>
          <p:cNvSpPr txBox="1"/>
          <p:nvPr/>
        </p:nvSpPr>
        <p:spPr bwMode="auto">
          <a:xfrm>
            <a:off x="2216211" y="41598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6" name="TextBox 35">
            <a:extLst>
              <a:ext uri="{FF2B5EF4-FFF2-40B4-BE49-F238E27FC236}">
                <a16:creationId xmlns:a16="http://schemas.microsoft.com/office/drawing/2014/main" id="{34945F27-7E1C-F542-3736-4AF8F2060079}"/>
              </a:ext>
            </a:extLst>
          </p:cNvPr>
          <p:cNvSpPr txBox="1"/>
          <p:nvPr/>
        </p:nvSpPr>
        <p:spPr bwMode="auto">
          <a:xfrm>
            <a:off x="2333230" y="473461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7" name="TextBox 36">
            <a:extLst>
              <a:ext uri="{FF2B5EF4-FFF2-40B4-BE49-F238E27FC236}">
                <a16:creationId xmlns:a16="http://schemas.microsoft.com/office/drawing/2014/main" id="{1209E363-6482-F845-5404-7267BF7A0B68}"/>
              </a:ext>
            </a:extLst>
          </p:cNvPr>
          <p:cNvSpPr txBox="1"/>
          <p:nvPr/>
        </p:nvSpPr>
        <p:spPr bwMode="auto">
          <a:xfrm>
            <a:off x="2529284" y="494782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AEEEAAFC-04DA-DAD9-5AF3-75036323C362}"/>
              </a:ext>
            </a:extLst>
          </p:cNvPr>
          <p:cNvSpPr txBox="1"/>
          <p:nvPr/>
        </p:nvSpPr>
        <p:spPr bwMode="auto">
          <a:xfrm>
            <a:off x="3280069" y="494782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39" name="TextBox 38">
            <a:extLst>
              <a:ext uri="{FF2B5EF4-FFF2-40B4-BE49-F238E27FC236}">
                <a16:creationId xmlns:a16="http://schemas.microsoft.com/office/drawing/2014/main" id="{D2F1CE51-8A7B-5973-57A4-E49CB10B18F2}"/>
              </a:ext>
            </a:extLst>
          </p:cNvPr>
          <p:cNvSpPr txBox="1"/>
          <p:nvPr/>
        </p:nvSpPr>
        <p:spPr bwMode="auto">
          <a:xfrm>
            <a:off x="4025147" y="494782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40" name="TextBox 39">
            <a:extLst>
              <a:ext uri="{FF2B5EF4-FFF2-40B4-BE49-F238E27FC236}">
                <a16:creationId xmlns:a16="http://schemas.microsoft.com/office/drawing/2014/main" id="{16C7FCEA-914E-3FBF-543B-B964A7038282}"/>
              </a:ext>
            </a:extLst>
          </p:cNvPr>
          <p:cNvSpPr txBox="1"/>
          <p:nvPr/>
        </p:nvSpPr>
        <p:spPr bwMode="auto">
          <a:xfrm>
            <a:off x="4775932" y="494782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41" name="TextBox 40">
            <a:extLst>
              <a:ext uri="{FF2B5EF4-FFF2-40B4-BE49-F238E27FC236}">
                <a16:creationId xmlns:a16="http://schemas.microsoft.com/office/drawing/2014/main" id="{62D2C9A2-6589-7119-4847-B84B4066811D}"/>
              </a:ext>
            </a:extLst>
          </p:cNvPr>
          <p:cNvSpPr txBox="1"/>
          <p:nvPr/>
        </p:nvSpPr>
        <p:spPr bwMode="auto">
          <a:xfrm>
            <a:off x="5487123" y="49335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42" name="TextBox 41">
            <a:extLst>
              <a:ext uri="{FF2B5EF4-FFF2-40B4-BE49-F238E27FC236}">
                <a16:creationId xmlns:a16="http://schemas.microsoft.com/office/drawing/2014/main" id="{0048D3B6-CBD5-9050-DD52-3B1AFC015E7E}"/>
              </a:ext>
            </a:extLst>
          </p:cNvPr>
          <p:cNvSpPr txBox="1"/>
          <p:nvPr/>
        </p:nvSpPr>
        <p:spPr bwMode="auto">
          <a:xfrm>
            <a:off x="6237908" y="49335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43" name="TextBox 42">
            <a:extLst>
              <a:ext uri="{FF2B5EF4-FFF2-40B4-BE49-F238E27FC236}">
                <a16:creationId xmlns:a16="http://schemas.microsoft.com/office/drawing/2014/main" id="{42F6AAE0-2813-354E-1299-2E584EE0CF51}"/>
              </a:ext>
            </a:extLst>
          </p:cNvPr>
          <p:cNvSpPr txBox="1"/>
          <p:nvPr/>
        </p:nvSpPr>
        <p:spPr bwMode="auto">
          <a:xfrm>
            <a:off x="6982986" y="49335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44" name="TextBox 43">
            <a:extLst>
              <a:ext uri="{FF2B5EF4-FFF2-40B4-BE49-F238E27FC236}">
                <a16:creationId xmlns:a16="http://schemas.microsoft.com/office/drawing/2014/main" id="{BE9B512D-93D3-4012-406B-4657DC09729B}"/>
              </a:ext>
            </a:extLst>
          </p:cNvPr>
          <p:cNvSpPr txBox="1"/>
          <p:nvPr/>
        </p:nvSpPr>
        <p:spPr bwMode="auto">
          <a:xfrm>
            <a:off x="7733771" y="49335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45" name="TextBox 44">
            <a:extLst>
              <a:ext uri="{FF2B5EF4-FFF2-40B4-BE49-F238E27FC236}">
                <a16:creationId xmlns:a16="http://schemas.microsoft.com/office/drawing/2014/main" id="{4263009E-92CD-F4FC-EAF0-34821AE4DBB0}"/>
              </a:ext>
            </a:extLst>
          </p:cNvPr>
          <p:cNvSpPr txBox="1"/>
          <p:nvPr/>
        </p:nvSpPr>
        <p:spPr bwMode="auto">
          <a:xfrm>
            <a:off x="8494783" y="49335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46" name="TextBox 45">
            <a:extLst>
              <a:ext uri="{FF2B5EF4-FFF2-40B4-BE49-F238E27FC236}">
                <a16:creationId xmlns:a16="http://schemas.microsoft.com/office/drawing/2014/main" id="{FFE39E12-4555-D33A-F949-431B8EA4DCC7}"/>
              </a:ext>
            </a:extLst>
          </p:cNvPr>
          <p:cNvSpPr txBox="1"/>
          <p:nvPr/>
        </p:nvSpPr>
        <p:spPr bwMode="auto">
          <a:xfrm>
            <a:off x="9245568" y="49335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47" name="TextBox 46">
            <a:extLst>
              <a:ext uri="{FF2B5EF4-FFF2-40B4-BE49-F238E27FC236}">
                <a16:creationId xmlns:a16="http://schemas.microsoft.com/office/drawing/2014/main" id="{D1559E36-1348-0CDF-B0F5-78B0522B3EE5}"/>
              </a:ext>
            </a:extLst>
          </p:cNvPr>
          <p:cNvSpPr txBox="1"/>
          <p:nvPr/>
        </p:nvSpPr>
        <p:spPr bwMode="auto">
          <a:xfrm>
            <a:off x="9990646" y="49335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48" name="TextBox 47">
            <a:extLst>
              <a:ext uri="{FF2B5EF4-FFF2-40B4-BE49-F238E27FC236}">
                <a16:creationId xmlns:a16="http://schemas.microsoft.com/office/drawing/2014/main" id="{188D43A0-A61B-81BA-04DF-B5F85B190C73}"/>
              </a:ext>
            </a:extLst>
          </p:cNvPr>
          <p:cNvSpPr txBox="1"/>
          <p:nvPr/>
        </p:nvSpPr>
        <p:spPr bwMode="auto">
          <a:xfrm>
            <a:off x="10741431" y="49335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49" name="TextBox 48">
            <a:extLst>
              <a:ext uri="{FF2B5EF4-FFF2-40B4-BE49-F238E27FC236}">
                <a16:creationId xmlns:a16="http://schemas.microsoft.com/office/drawing/2014/main" id="{3E99F152-63E0-9BD7-F633-6D75A4BC1790}"/>
              </a:ext>
            </a:extLst>
          </p:cNvPr>
          <p:cNvSpPr txBox="1"/>
          <p:nvPr/>
        </p:nvSpPr>
        <p:spPr bwMode="auto">
          <a:xfrm>
            <a:off x="2425089" y="5558213"/>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157</a:t>
            </a:r>
          </a:p>
          <a:p>
            <a:pPr algn="ctr">
              <a:lnSpc>
                <a:spcPct val="100000"/>
              </a:lnSpc>
              <a:spcAft>
                <a:spcPct val="0"/>
              </a:spcAft>
              <a:buClrTx/>
              <a:buFontTx/>
              <a:buNone/>
            </a:pPr>
            <a:r>
              <a:rPr lang="en-US" sz="1600" dirty="0">
                <a:solidFill>
                  <a:schemeClr val="bg1"/>
                </a:solidFill>
                <a:latin typeface="Calibri" panose="020F0502020204030204" pitchFamily="34" charset="0"/>
              </a:rPr>
              <a:t>158</a:t>
            </a:r>
            <a:endParaRPr lang="en-US" sz="1600" b="0" dirty="0">
              <a:solidFill>
                <a:schemeClr val="bg1"/>
              </a:solidFill>
              <a:latin typeface="Calibri" panose="020F0502020204030204" pitchFamily="34" charset="0"/>
            </a:endParaRPr>
          </a:p>
        </p:txBody>
      </p:sp>
      <p:sp>
        <p:nvSpPr>
          <p:cNvPr id="50" name="TextBox 49">
            <a:extLst>
              <a:ext uri="{FF2B5EF4-FFF2-40B4-BE49-F238E27FC236}">
                <a16:creationId xmlns:a16="http://schemas.microsoft.com/office/drawing/2014/main" id="{A3ED3378-3163-16F4-9F1D-2C1939B3C3BB}"/>
              </a:ext>
            </a:extLst>
          </p:cNvPr>
          <p:cNvSpPr txBox="1"/>
          <p:nvPr/>
        </p:nvSpPr>
        <p:spPr bwMode="auto">
          <a:xfrm>
            <a:off x="3175874" y="5558213"/>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138</a:t>
            </a:r>
          </a:p>
          <a:p>
            <a:pPr algn="ctr">
              <a:lnSpc>
                <a:spcPct val="100000"/>
              </a:lnSpc>
              <a:spcAft>
                <a:spcPct val="0"/>
              </a:spcAft>
              <a:buClrTx/>
              <a:buFontTx/>
              <a:buNone/>
            </a:pPr>
            <a:r>
              <a:rPr lang="en-US" sz="1600" dirty="0">
                <a:solidFill>
                  <a:schemeClr val="bg1"/>
                </a:solidFill>
                <a:latin typeface="Calibri" panose="020F0502020204030204" pitchFamily="34" charset="0"/>
              </a:rPr>
              <a:t>124</a:t>
            </a:r>
            <a:endParaRPr lang="en-US" sz="1600" b="0" dirty="0">
              <a:solidFill>
                <a:schemeClr val="bg1"/>
              </a:solidFill>
              <a:latin typeface="Calibri" panose="020F0502020204030204" pitchFamily="34" charset="0"/>
            </a:endParaRPr>
          </a:p>
        </p:txBody>
      </p:sp>
      <p:sp>
        <p:nvSpPr>
          <p:cNvPr id="51" name="TextBox 50">
            <a:extLst>
              <a:ext uri="{FF2B5EF4-FFF2-40B4-BE49-F238E27FC236}">
                <a16:creationId xmlns:a16="http://schemas.microsoft.com/office/drawing/2014/main" id="{9625D9F1-67E4-D700-7533-ED16206FE4D0}"/>
              </a:ext>
            </a:extLst>
          </p:cNvPr>
          <p:cNvSpPr txBox="1"/>
          <p:nvPr/>
        </p:nvSpPr>
        <p:spPr bwMode="auto">
          <a:xfrm>
            <a:off x="3920952" y="5558213"/>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105</a:t>
            </a:r>
          </a:p>
          <a:p>
            <a:pPr algn="ctr">
              <a:lnSpc>
                <a:spcPct val="100000"/>
              </a:lnSpc>
              <a:spcAft>
                <a:spcPct val="0"/>
              </a:spcAft>
              <a:buClrTx/>
              <a:buFontTx/>
              <a:buNone/>
            </a:pPr>
            <a:r>
              <a:rPr lang="en-US" sz="1600" dirty="0">
                <a:solidFill>
                  <a:schemeClr val="bg1"/>
                </a:solidFill>
                <a:latin typeface="Calibri" panose="020F0502020204030204" pitchFamily="34" charset="0"/>
              </a:rPr>
              <a:t>73</a:t>
            </a:r>
            <a:endParaRPr lang="en-US" sz="1600" b="0" dirty="0">
              <a:solidFill>
                <a:schemeClr val="bg1"/>
              </a:solidFill>
              <a:latin typeface="Calibri" panose="020F0502020204030204" pitchFamily="34" charset="0"/>
            </a:endParaRPr>
          </a:p>
        </p:txBody>
      </p:sp>
      <p:sp>
        <p:nvSpPr>
          <p:cNvPr id="52" name="TextBox 51">
            <a:extLst>
              <a:ext uri="{FF2B5EF4-FFF2-40B4-BE49-F238E27FC236}">
                <a16:creationId xmlns:a16="http://schemas.microsoft.com/office/drawing/2014/main" id="{009F4564-8048-A669-C39F-DA4E6AEF7490}"/>
              </a:ext>
            </a:extLst>
          </p:cNvPr>
          <p:cNvSpPr txBox="1"/>
          <p:nvPr/>
        </p:nvSpPr>
        <p:spPr bwMode="auto">
          <a:xfrm>
            <a:off x="4723835" y="5558213"/>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82</a:t>
            </a:r>
          </a:p>
          <a:p>
            <a:pPr algn="ctr">
              <a:lnSpc>
                <a:spcPct val="100000"/>
              </a:lnSpc>
              <a:spcAft>
                <a:spcPct val="0"/>
              </a:spcAft>
              <a:buClrTx/>
              <a:buFontTx/>
              <a:buNone/>
            </a:pPr>
            <a:r>
              <a:rPr lang="en-US" sz="1600" dirty="0">
                <a:solidFill>
                  <a:schemeClr val="bg1"/>
                </a:solidFill>
                <a:latin typeface="Calibri" panose="020F0502020204030204" pitchFamily="34" charset="0"/>
              </a:rPr>
              <a:t>55</a:t>
            </a:r>
            <a:endParaRPr lang="en-US" sz="1600" b="0" dirty="0">
              <a:solidFill>
                <a:schemeClr val="bg1"/>
              </a:solidFill>
              <a:latin typeface="Calibri" panose="020F0502020204030204" pitchFamily="34" charset="0"/>
            </a:endParaRPr>
          </a:p>
        </p:txBody>
      </p:sp>
      <p:sp>
        <p:nvSpPr>
          <p:cNvPr id="53" name="TextBox 52">
            <a:extLst>
              <a:ext uri="{FF2B5EF4-FFF2-40B4-BE49-F238E27FC236}">
                <a16:creationId xmlns:a16="http://schemas.microsoft.com/office/drawing/2014/main" id="{A535E0F8-2780-B856-B09C-25E7B0D71C49}"/>
              </a:ext>
            </a:extLst>
          </p:cNvPr>
          <p:cNvSpPr txBox="1"/>
          <p:nvPr/>
        </p:nvSpPr>
        <p:spPr bwMode="auto">
          <a:xfrm>
            <a:off x="5493536" y="5543955"/>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55</a:t>
            </a:r>
          </a:p>
          <a:p>
            <a:pPr algn="ctr">
              <a:lnSpc>
                <a:spcPct val="100000"/>
              </a:lnSpc>
              <a:spcAft>
                <a:spcPct val="0"/>
              </a:spcAft>
              <a:buClrTx/>
              <a:buFontTx/>
              <a:buNone/>
            </a:pPr>
            <a:r>
              <a:rPr lang="en-US" sz="1600" dirty="0">
                <a:solidFill>
                  <a:schemeClr val="bg1"/>
                </a:solidFill>
                <a:latin typeface="Calibri" panose="020F0502020204030204" pitchFamily="34" charset="0"/>
              </a:rPr>
              <a:t>29</a:t>
            </a:r>
            <a:endParaRPr lang="en-US" sz="1600" b="0" dirty="0">
              <a:solidFill>
                <a:schemeClr val="bg1"/>
              </a:solidFill>
              <a:latin typeface="Calibri" panose="020F0502020204030204" pitchFamily="34" charset="0"/>
            </a:endParaRPr>
          </a:p>
        </p:txBody>
      </p:sp>
      <p:sp>
        <p:nvSpPr>
          <p:cNvPr id="54" name="TextBox 53">
            <a:extLst>
              <a:ext uri="{FF2B5EF4-FFF2-40B4-BE49-F238E27FC236}">
                <a16:creationId xmlns:a16="http://schemas.microsoft.com/office/drawing/2014/main" id="{88AD5055-F64E-8125-427C-5B339364048F}"/>
              </a:ext>
            </a:extLst>
          </p:cNvPr>
          <p:cNvSpPr txBox="1"/>
          <p:nvPr/>
        </p:nvSpPr>
        <p:spPr bwMode="auto">
          <a:xfrm>
            <a:off x="6244321" y="5543955"/>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41</a:t>
            </a:r>
          </a:p>
          <a:p>
            <a:pPr algn="ctr">
              <a:lnSpc>
                <a:spcPct val="100000"/>
              </a:lnSpc>
              <a:spcAft>
                <a:spcPct val="0"/>
              </a:spcAft>
              <a:buClrTx/>
              <a:buFontTx/>
              <a:buNone/>
            </a:pPr>
            <a:r>
              <a:rPr lang="en-US" sz="1600" dirty="0">
                <a:solidFill>
                  <a:schemeClr val="bg1"/>
                </a:solidFill>
                <a:latin typeface="Calibri" panose="020F0502020204030204" pitchFamily="34" charset="0"/>
              </a:rPr>
              <a:t>17</a:t>
            </a:r>
            <a:endParaRPr lang="en-US" sz="1600" b="0" dirty="0">
              <a:solidFill>
                <a:schemeClr val="bg1"/>
              </a:solidFill>
              <a:latin typeface="Calibri" panose="020F0502020204030204" pitchFamily="34" charset="0"/>
            </a:endParaRPr>
          </a:p>
        </p:txBody>
      </p:sp>
      <p:sp>
        <p:nvSpPr>
          <p:cNvPr id="55" name="TextBox 54">
            <a:extLst>
              <a:ext uri="{FF2B5EF4-FFF2-40B4-BE49-F238E27FC236}">
                <a16:creationId xmlns:a16="http://schemas.microsoft.com/office/drawing/2014/main" id="{ECDD5E1C-A741-4E21-FECA-4EDBB3F1924E}"/>
              </a:ext>
            </a:extLst>
          </p:cNvPr>
          <p:cNvSpPr txBox="1"/>
          <p:nvPr/>
        </p:nvSpPr>
        <p:spPr bwMode="auto">
          <a:xfrm>
            <a:off x="6989399" y="5543955"/>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26</a:t>
            </a:r>
          </a:p>
          <a:p>
            <a:pPr algn="ctr">
              <a:lnSpc>
                <a:spcPct val="100000"/>
              </a:lnSpc>
              <a:spcAft>
                <a:spcPct val="0"/>
              </a:spcAft>
              <a:buClrTx/>
              <a:buFontTx/>
              <a:buNone/>
            </a:pPr>
            <a:r>
              <a:rPr lang="en-US" sz="1600" dirty="0">
                <a:solidFill>
                  <a:schemeClr val="bg1"/>
                </a:solidFill>
                <a:latin typeface="Calibri" panose="020F0502020204030204" pitchFamily="34" charset="0"/>
              </a:rPr>
              <a:t>7</a:t>
            </a:r>
            <a:endParaRPr lang="en-US" sz="1600" b="0" dirty="0">
              <a:solidFill>
                <a:schemeClr val="bg1"/>
              </a:solidFill>
              <a:latin typeface="Calibri" panose="020F0502020204030204" pitchFamily="34" charset="0"/>
            </a:endParaRPr>
          </a:p>
        </p:txBody>
      </p:sp>
      <p:sp>
        <p:nvSpPr>
          <p:cNvPr id="56" name="TextBox 55">
            <a:extLst>
              <a:ext uri="{FF2B5EF4-FFF2-40B4-BE49-F238E27FC236}">
                <a16:creationId xmlns:a16="http://schemas.microsoft.com/office/drawing/2014/main" id="{820FDAE6-DF5D-C82E-76ED-B03ED1773AF0}"/>
              </a:ext>
            </a:extLst>
          </p:cNvPr>
          <p:cNvSpPr txBox="1"/>
          <p:nvPr/>
        </p:nvSpPr>
        <p:spPr bwMode="auto">
          <a:xfrm>
            <a:off x="7740184" y="5543955"/>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11</a:t>
            </a:r>
          </a:p>
          <a:p>
            <a:pPr algn="ctr">
              <a:lnSpc>
                <a:spcPct val="100000"/>
              </a:lnSpc>
              <a:spcAft>
                <a:spcPct val="0"/>
              </a:spcAft>
              <a:buClrTx/>
              <a:buFontTx/>
              <a:buNone/>
            </a:pPr>
            <a:r>
              <a:rPr lang="en-US" sz="1600" dirty="0">
                <a:solidFill>
                  <a:schemeClr val="bg1"/>
                </a:solidFill>
                <a:latin typeface="Calibri" panose="020F0502020204030204" pitchFamily="34" charset="0"/>
              </a:rPr>
              <a:t>3</a:t>
            </a:r>
            <a:endParaRPr lang="en-US" sz="1600" b="0" dirty="0">
              <a:solidFill>
                <a:schemeClr val="bg1"/>
              </a:solidFill>
              <a:latin typeface="Calibri" panose="020F0502020204030204" pitchFamily="34" charset="0"/>
            </a:endParaRPr>
          </a:p>
        </p:txBody>
      </p:sp>
      <p:sp>
        <p:nvSpPr>
          <p:cNvPr id="57" name="TextBox 56">
            <a:extLst>
              <a:ext uri="{FF2B5EF4-FFF2-40B4-BE49-F238E27FC236}">
                <a16:creationId xmlns:a16="http://schemas.microsoft.com/office/drawing/2014/main" id="{4FAD49DC-CE4B-42E1-C811-68D752699DC1}"/>
              </a:ext>
            </a:extLst>
          </p:cNvPr>
          <p:cNvSpPr txBox="1"/>
          <p:nvPr/>
        </p:nvSpPr>
        <p:spPr bwMode="auto">
          <a:xfrm>
            <a:off x="8553293" y="5543955"/>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9</a:t>
            </a:r>
          </a:p>
          <a:p>
            <a:pPr algn="ctr">
              <a:lnSpc>
                <a:spcPct val="100000"/>
              </a:lnSpc>
              <a:spcAft>
                <a:spcPct val="0"/>
              </a:spcAft>
              <a:buClrTx/>
              <a:buFontTx/>
              <a:buNone/>
            </a:pPr>
            <a:r>
              <a:rPr lang="en-US" sz="1600" dirty="0">
                <a:solidFill>
                  <a:schemeClr val="bg1"/>
                </a:solidFill>
                <a:latin typeface="Calibri" panose="020F0502020204030204" pitchFamily="34" charset="0"/>
              </a:rPr>
              <a:t>1</a:t>
            </a:r>
            <a:endParaRPr lang="en-US" sz="1600" b="0" dirty="0">
              <a:solidFill>
                <a:schemeClr val="bg1"/>
              </a:solidFill>
              <a:latin typeface="Calibri" panose="020F0502020204030204" pitchFamily="34" charset="0"/>
            </a:endParaRPr>
          </a:p>
        </p:txBody>
      </p:sp>
      <p:sp>
        <p:nvSpPr>
          <p:cNvPr id="58" name="TextBox 57">
            <a:extLst>
              <a:ext uri="{FF2B5EF4-FFF2-40B4-BE49-F238E27FC236}">
                <a16:creationId xmlns:a16="http://schemas.microsoft.com/office/drawing/2014/main" id="{B06E262A-E222-07B5-AD93-F1C0670FCE40}"/>
              </a:ext>
            </a:extLst>
          </p:cNvPr>
          <p:cNvSpPr txBox="1"/>
          <p:nvPr/>
        </p:nvSpPr>
        <p:spPr bwMode="auto">
          <a:xfrm>
            <a:off x="9304078" y="5543955"/>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7</a:t>
            </a:r>
          </a:p>
          <a:p>
            <a:pPr algn="ctr">
              <a:lnSpc>
                <a:spcPct val="100000"/>
              </a:lnSpc>
              <a:spcAft>
                <a:spcPct val="0"/>
              </a:spcAft>
              <a:buClrTx/>
              <a:buFontTx/>
              <a:buNone/>
            </a:pPr>
            <a:r>
              <a:rPr lang="en-US" sz="1600" dirty="0">
                <a:solidFill>
                  <a:schemeClr val="bg1"/>
                </a:solidFill>
                <a:latin typeface="Calibri" panose="020F0502020204030204" pitchFamily="34" charset="0"/>
              </a:rPr>
              <a:t>0</a:t>
            </a:r>
            <a:endParaRPr lang="en-US" sz="1600" b="0" dirty="0">
              <a:solidFill>
                <a:schemeClr val="bg1"/>
              </a:solidFill>
              <a:latin typeface="Calibri" panose="020F0502020204030204" pitchFamily="34" charset="0"/>
            </a:endParaRPr>
          </a:p>
        </p:txBody>
      </p:sp>
      <p:sp>
        <p:nvSpPr>
          <p:cNvPr id="59" name="TextBox 58">
            <a:extLst>
              <a:ext uri="{FF2B5EF4-FFF2-40B4-BE49-F238E27FC236}">
                <a16:creationId xmlns:a16="http://schemas.microsoft.com/office/drawing/2014/main" id="{9B1A4AA1-0930-170E-734E-3F98509543B6}"/>
              </a:ext>
            </a:extLst>
          </p:cNvPr>
          <p:cNvSpPr txBox="1"/>
          <p:nvPr/>
        </p:nvSpPr>
        <p:spPr bwMode="auto">
          <a:xfrm>
            <a:off x="10049156" y="5543955"/>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6</a:t>
            </a:r>
          </a:p>
          <a:p>
            <a:pPr algn="ctr">
              <a:lnSpc>
                <a:spcPct val="100000"/>
              </a:lnSpc>
              <a:spcAft>
                <a:spcPct val="0"/>
              </a:spcAft>
              <a:buClrTx/>
              <a:buFontTx/>
              <a:buNone/>
            </a:pPr>
            <a:r>
              <a:rPr lang="en-US" sz="1600" dirty="0">
                <a:solidFill>
                  <a:schemeClr val="bg1"/>
                </a:solidFill>
                <a:latin typeface="Calibri" panose="020F0502020204030204" pitchFamily="34" charset="0"/>
              </a:rPr>
              <a:t>0</a:t>
            </a:r>
            <a:endParaRPr lang="en-US" sz="1600" b="0" dirty="0">
              <a:solidFill>
                <a:schemeClr val="bg1"/>
              </a:solidFill>
              <a:latin typeface="Calibri" panose="020F0502020204030204" pitchFamily="34" charset="0"/>
            </a:endParaRPr>
          </a:p>
        </p:txBody>
      </p:sp>
      <p:sp>
        <p:nvSpPr>
          <p:cNvPr id="60" name="TextBox 59">
            <a:extLst>
              <a:ext uri="{FF2B5EF4-FFF2-40B4-BE49-F238E27FC236}">
                <a16:creationId xmlns:a16="http://schemas.microsoft.com/office/drawing/2014/main" id="{193A1787-5E5D-15ED-51EF-3282F22CE3A6}"/>
              </a:ext>
            </a:extLst>
          </p:cNvPr>
          <p:cNvSpPr txBox="1"/>
          <p:nvPr/>
        </p:nvSpPr>
        <p:spPr bwMode="auto">
          <a:xfrm>
            <a:off x="10799941" y="5543955"/>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0</a:t>
            </a:r>
          </a:p>
          <a:p>
            <a:pPr algn="ctr">
              <a:lnSpc>
                <a:spcPct val="100000"/>
              </a:lnSpc>
              <a:spcAft>
                <a:spcPct val="0"/>
              </a:spcAft>
              <a:buClrTx/>
              <a:buFontTx/>
              <a:buNone/>
            </a:pPr>
            <a:r>
              <a:rPr lang="en-US" sz="1600" dirty="0">
                <a:solidFill>
                  <a:schemeClr val="bg1"/>
                </a:solidFill>
                <a:latin typeface="Calibri" panose="020F0502020204030204" pitchFamily="34" charset="0"/>
              </a:rPr>
              <a:t>0</a:t>
            </a:r>
            <a:endParaRPr lang="en-US" sz="1600" b="0" dirty="0">
              <a:solidFill>
                <a:schemeClr val="bg1"/>
              </a:solidFill>
              <a:latin typeface="Calibri" panose="020F0502020204030204" pitchFamily="34" charset="0"/>
            </a:endParaRPr>
          </a:p>
        </p:txBody>
      </p:sp>
      <p:grpSp>
        <p:nvGrpSpPr>
          <p:cNvPr id="9273" name="Group 9272">
            <a:extLst>
              <a:ext uri="{FF2B5EF4-FFF2-40B4-BE49-F238E27FC236}">
                <a16:creationId xmlns:a16="http://schemas.microsoft.com/office/drawing/2014/main" id="{127D769E-6551-01DC-FD64-5043EA6250F9}"/>
              </a:ext>
            </a:extLst>
          </p:cNvPr>
          <p:cNvGrpSpPr/>
          <p:nvPr/>
        </p:nvGrpSpPr>
        <p:grpSpPr>
          <a:xfrm>
            <a:off x="2974647" y="2046767"/>
            <a:ext cx="7434703" cy="2267735"/>
            <a:chOff x="3265812" y="2046767"/>
            <a:chExt cx="7434703" cy="2267735"/>
          </a:xfrm>
        </p:grpSpPr>
        <p:sp>
          <p:nvSpPr>
            <p:cNvPr id="63" name="Oval 62">
              <a:extLst>
                <a:ext uri="{FF2B5EF4-FFF2-40B4-BE49-F238E27FC236}">
                  <a16:creationId xmlns:a16="http://schemas.microsoft.com/office/drawing/2014/main" id="{5CB29CA8-F715-7FC3-9FE1-2EE5800FBD9D}"/>
                </a:ext>
              </a:extLst>
            </p:cNvPr>
            <p:cNvSpPr/>
            <p:nvPr/>
          </p:nvSpPr>
          <p:spPr bwMode="auto">
            <a:xfrm>
              <a:off x="3265812" y="2046767"/>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9" name="Oval 9228">
              <a:extLst>
                <a:ext uri="{FF2B5EF4-FFF2-40B4-BE49-F238E27FC236}">
                  <a16:creationId xmlns:a16="http://schemas.microsoft.com/office/drawing/2014/main" id="{3DD1B59A-C45C-96F5-BAD1-631669DB32C1}"/>
                </a:ext>
              </a:extLst>
            </p:cNvPr>
            <p:cNvSpPr/>
            <p:nvPr/>
          </p:nvSpPr>
          <p:spPr bwMode="auto">
            <a:xfrm>
              <a:off x="3317910" y="2061747"/>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0" name="Oval 9229">
              <a:extLst>
                <a:ext uri="{FF2B5EF4-FFF2-40B4-BE49-F238E27FC236}">
                  <a16:creationId xmlns:a16="http://schemas.microsoft.com/office/drawing/2014/main" id="{B877E6B1-4030-CD09-E835-DA4FF4A830F3}"/>
                </a:ext>
              </a:extLst>
            </p:cNvPr>
            <p:cNvSpPr/>
            <p:nvPr/>
          </p:nvSpPr>
          <p:spPr bwMode="auto">
            <a:xfrm>
              <a:off x="3365849" y="2100861"/>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1" name="Oval 9230">
              <a:extLst>
                <a:ext uri="{FF2B5EF4-FFF2-40B4-BE49-F238E27FC236}">
                  <a16:creationId xmlns:a16="http://schemas.microsoft.com/office/drawing/2014/main" id="{969F2A4A-9FA5-F955-3D88-11B5A918BB75}"/>
                </a:ext>
              </a:extLst>
            </p:cNvPr>
            <p:cNvSpPr/>
            <p:nvPr/>
          </p:nvSpPr>
          <p:spPr bwMode="auto">
            <a:xfrm>
              <a:off x="3408052" y="2133713"/>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2" name="Oval 9231">
              <a:extLst>
                <a:ext uri="{FF2B5EF4-FFF2-40B4-BE49-F238E27FC236}">
                  <a16:creationId xmlns:a16="http://schemas.microsoft.com/office/drawing/2014/main" id="{7DAC49FF-D6D5-79B8-D832-BBA8DD47B6C4}"/>
                </a:ext>
              </a:extLst>
            </p:cNvPr>
            <p:cNvSpPr/>
            <p:nvPr/>
          </p:nvSpPr>
          <p:spPr bwMode="auto">
            <a:xfrm>
              <a:off x="3770663" y="2161953"/>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3" name="Oval 9232">
              <a:extLst>
                <a:ext uri="{FF2B5EF4-FFF2-40B4-BE49-F238E27FC236}">
                  <a16:creationId xmlns:a16="http://schemas.microsoft.com/office/drawing/2014/main" id="{4D082152-EA84-1329-F804-CA5915972225}"/>
                </a:ext>
              </a:extLst>
            </p:cNvPr>
            <p:cNvSpPr/>
            <p:nvPr/>
          </p:nvSpPr>
          <p:spPr bwMode="auto">
            <a:xfrm>
              <a:off x="3789719" y="2185322"/>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4" name="Oval 9233">
              <a:extLst>
                <a:ext uri="{FF2B5EF4-FFF2-40B4-BE49-F238E27FC236}">
                  <a16:creationId xmlns:a16="http://schemas.microsoft.com/office/drawing/2014/main" id="{D5E9B127-0B0C-728F-93A5-02F009D26B0D}"/>
                </a:ext>
              </a:extLst>
            </p:cNvPr>
            <p:cNvSpPr/>
            <p:nvPr/>
          </p:nvSpPr>
          <p:spPr bwMode="auto">
            <a:xfrm>
              <a:off x="3831922" y="2270079"/>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5" name="Oval 9234">
              <a:extLst>
                <a:ext uri="{FF2B5EF4-FFF2-40B4-BE49-F238E27FC236}">
                  <a16:creationId xmlns:a16="http://schemas.microsoft.com/office/drawing/2014/main" id="{6A54C900-A952-9FED-681C-F84532322852}"/>
                </a:ext>
              </a:extLst>
            </p:cNvPr>
            <p:cNvSpPr/>
            <p:nvPr/>
          </p:nvSpPr>
          <p:spPr bwMode="auto">
            <a:xfrm>
              <a:off x="3893915" y="2276400"/>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6" name="Oval 9235">
              <a:extLst>
                <a:ext uri="{FF2B5EF4-FFF2-40B4-BE49-F238E27FC236}">
                  <a16:creationId xmlns:a16="http://schemas.microsoft.com/office/drawing/2014/main" id="{7335AB3F-2912-92CE-FAF8-1CAD5907CB53}"/>
                </a:ext>
              </a:extLst>
            </p:cNvPr>
            <p:cNvSpPr/>
            <p:nvPr/>
          </p:nvSpPr>
          <p:spPr bwMode="auto">
            <a:xfrm>
              <a:off x="4179503" y="2338836"/>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7" name="Oval 9236">
              <a:extLst>
                <a:ext uri="{FF2B5EF4-FFF2-40B4-BE49-F238E27FC236}">
                  <a16:creationId xmlns:a16="http://schemas.microsoft.com/office/drawing/2014/main" id="{4F4B8339-D756-9CD8-E655-BF8D77A30797}"/>
                </a:ext>
              </a:extLst>
            </p:cNvPr>
            <p:cNvSpPr/>
            <p:nvPr/>
          </p:nvSpPr>
          <p:spPr bwMode="auto">
            <a:xfrm>
              <a:off x="4269258" y="2444913"/>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8" name="Oval 9237">
              <a:extLst>
                <a:ext uri="{FF2B5EF4-FFF2-40B4-BE49-F238E27FC236}">
                  <a16:creationId xmlns:a16="http://schemas.microsoft.com/office/drawing/2014/main" id="{040CECCA-1DFC-DEE3-A936-A01AB6AC67C8}"/>
                </a:ext>
              </a:extLst>
            </p:cNvPr>
            <p:cNvSpPr/>
            <p:nvPr/>
          </p:nvSpPr>
          <p:spPr bwMode="auto">
            <a:xfrm>
              <a:off x="4231601" y="2405914"/>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9" name="Oval 9238">
              <a:extLst>
                <a:ext uri="{FF2B5EF4-FFF2-40B4-BE49-F238E27FC236}">
                  <a16:creationId xmlns:a16="http://schemas.microsoft.com/office/drawing/2014/main" id="{7CE1E824-8733-719D-60E9-96C7B1E7A6CB}"/>
                </a:ext>
              </a:extLst>
            </p:cNvPr>
            <p:cNvSpPr/>
            <p:nvPr/>
          </p:nvSpPr>
          <p:spPr bwMode="auto">
            <a:xfrm>
              <a:off x="4321356" y="2473809"/>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0" name="Oval 9239">
              <a:extLst>
                <a:ext uri="{FF2B5EF4-FFF2-40B4-BE49-F238E27FC236}">
                  <a16:creationId xmlns:a16="http://schemas.microsoft.com/office/drawing/2014/main" id="{DC0A176F-F727-FF0E-686C-0B60B3DEA46F}"/>
                </a:ext>
              </a:extLst>
            </p:cNvPr>
            <p:cNvSpPr/>
            <p:nvPr/>
          </p:nvSpPr>
          <p:spPr bwMode="auto">
            <a:xfrm>
              <a:off x="4509587" y="2473809"/>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1" name="Oval 9240">
              <a:extLst>
                <a:ext uri="{FF2B5EF4-FFF2-40B4-BE49-F238E27FC236}">
                  <a16:creationId xmlns:a16="http://schemas.microsoft.com/office/drawing/2014/main" id="{9F88E248-4CE5-E7BE-41C9-042A45D08117}"/>
                </a:ext>
              </a:extLst>
            </p:cNvPr>
            <p:cNvSpPr/>
            <p:nvPr/>
          </p:nvSpPr>
          <p:spPr bwMode="auto">
            <a:xfrm>
              <a:off x="4689822" y="2539633"/>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2" name="Oval 9241">
              <a:extLst>
                <a:ext uri="{FF2B5EF4-FFF2-40B4-BE49-F238E27FC236}">
                  <a16:creationId xmlns:a16="http://schemas.microsoft.com/office/drawing/2014/main" id="{8F7DD78A-8F29-79FA-FD85-3BA31EF3097E}"/>
                </a:ext>
              </a:extLst>
            </p:cNvPr>
            <p:cNvSpPr/>
            <p:nvPr/>
          </p:nvSpPr>
          <p:spPr bwMode="auto">
            <a:xfrm>
              <a:off x="4718959" y="2556863"/>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3" name="Oval 9242">
              <a:extLst>
                <a:ext uri="{FF2B5EF4-FFF2-40B4-BE49-F238E27FC236}">
                  <a16:creationId xmlns:a16="http://schemas.microsoft.com/office/drawing/2014/main" id="{520886A6-98BF-3A6C-603F-19E257217FFD}"/>
                </a:ext>
              </a:extLst>
            </p:cNvPr>
            <p:cNvSpPr/>
            <p:nvPr/>
          </p:nvSpPr>
          <p:spPr bwMode="auto">
            <a:xfrm>
              <a:off x="4798056" y="2638159"/>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4" name="Oval 9243">
              <a:extLst>
                <a:ext uri="{FF2B5EF4-FFF2-40B4-BE49-F238E27FC236}">
                  <a16:creationId xmlns:a16="http://schemas.microsoft.com/office/drawing/2014/main" id="{B4BD6B08-C5B9-7745-BBF4-0D0AB68B198D}"/>
                </a:ext>
              </a:extLst>
            </p:cNvPr>
            <p:cNvSpPr/>
            <p:nvPr/>
          </p:nvSpPr>
          <p:spPr bwMode="auto">
            <a:xfrm>
              <a:off x="4877153" y="2661059"/>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5" name="Oval 9244">
              <a:extLst>
                <a:ext uri="{FF2B5EF4-FFF2-40B4-BE49-F238E27FC236}">
                  <a16:creationId xmlns:a16="http://schemas.microsoft.com/office/drawing/2014/main" id="{267035EB-7568-020D-C2D6-4BFBBD572377}"/>
                </a:ext>
              </a:extLst>
            </p:cNvPr>
            <p:cNvSpPr/>
            <p:nvPr/>
          </p:nvSpPr>
          <p:spPr bwMode="auto">
            <a:xfrm>
              <a:off x="5157061" y="2778705"/>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6" name="Oval 9245">
              <a:extLst>
                <a:ext uri="{FF2B5EF4-FFF2-40B4-BE49-F238E27FC236}">
                  <a16:creationId xmlns:a16="http://schemas.microsoft.com/office/drawing/2014/main" id="{0BE7FF7E-361E-D3CA-78A4-3CDAD3F255B4}"/>
                </a:ext>
              </a:extLst>
            </p:cNvPr>
            <p:cNvSpPr/>
            <p:nvPr/>
          </p:nvSpPr>
          <p:spPr bwMode="auto">
            <a:xfrm>
              <a:off x="5220852" y="2778705"/>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7" name="Oval 9246">
              <a:extLst>
                <a:ext uri="{FF2B5EF4-FFF2-40B4-BE49-F238E27FC236}">
                  <a16:creationId xmlns:a16="http://schemas.microsoft.com/office/drawing/2014/main" id="{6B0BA016-84CE-F9F6-FF85-9E06622A7D43}"/>
                </a:ext>
              </a:extLst>
            </p:cNvPr>
            <p:cNvSpPr/>
            <p:nvPr/>
          </p:nvSpPr>
          <p:spPr bwMode="auto">
            <a:xfrm>
              <a:off x="5231693" y="2834387"/>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8" name="Oval 9247">
              <a:extLst>
                <a:ext uri="{FF2B5EF4-FFF2-40B4-BE49-F238E27FC236}">
                  <a16:creationId xmlns:a16="http://schemas.microsoft.com/office/drawing/2014/main" id="{17F780A1-BB94-CBBF-87FF-135BEE675CC2}"/>
                </a:ext>
              </a:extLst>
            </p:cNvPr>
            <p:cNvSpPr/>
            <p:nvPr/>
          </p:nvSpPr>
          <p:spPr bwMode="auto">
            <a:xfrm>
              <a:off x="5279053" y="2900680"/>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9" name="Oval 9248">
              <a:extLst>
                <a:ext uri="{FF2B5EF4-FFF2-40B4-BE49-F238E27FC236}">
                  <a16:creationId xmlns:a16="http://schemas.microsoft.com/office/drawing/2014/main" id="{11674BE5-AAF8-A6FB-64E6-483935631CC7}"/>
                </a:ext>
              </a:extLst>
            </p:cNvPr>
            <p:cNvSpPr/>
            <p:nvPr/>
          </p:nvSpPr>
          <p:spPr bwMode="auto">
            <a:xfrm>
              <a:off x="5343032" y="2900680"/>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0" name="Oval 9249">
              <a:extLst>
                <a:ext uri="{FF2B5EF4-FFF2-40B4-BE49-F238E27FC236}">
                  <a16:creationId xmlns:a16="http://schemas.microsoft.com/office/drawing/2014/main" id="{820B98B9-0A7D-00E9-C088-5A9D34DEE6E2}"/>
                </a:ext>
              </a:extLst>
            </p:cNvPr>
            <p:cNvSpPr/>
            <p:nvPr/>
          </p:nvSpPr>
          <p:spPr bwMode="auto">
            <a:xfrm>
              <a:off x="5634740" y="2904564"/>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1" name="Oval 9250">
              <a:extLst>
                <a:ext uri="{FF2B5EF4-FFF2-40B4-BE49-F238E27FC236}">
                  <a16:creationId xmlns:a16="http://schemas.microsoft.com/office/drawing/2014/main" id="{68ED0B45-C10A-70E6-8C98-AD141AE56D24}"/>
                </a:ext>
              </a:extLst>
            </p:cNvPr>
            <p:cNvSpPr/>
            <p:nvPr/>
          </p:nvSpPr>
          <p:spPr bwMode="auto">
            <a:xfrm>
              <a:off x="5684505" y="2952778"/>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2" name="Oval 9251">
              <a:extLst>
                <a:ext uri="{FF2B5EF4-FFF2-40B4-BE49-F238E27FC236}">
                  <a16:creationId xmlns:a16="http://schemas.microsoft.com/office/drawing/2014/main" id="{9BB87FA8-CD41-7A7E-7E15-C7A67F6FF761}"/>
                </a:ext>
              </a:extLst>
            </p:cNvPr>
            <p:cNvSpPr/>
            <p:nvPr/>
          </p:nvSpPr>
          <p:spPr bwMode="auto">
            <a:xfrm>
              <a:off x="5981229" y="3119855"/>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3" name="Oval 9252">
              <a:extLst>
                <a:ext uri="{FF2B5EF4-FFF2-40B4-BE49-F238E27FC236}">
                  <a16:creationId xmlns:a16="http://schemas.microsoft.com/office/drawing/2014/main" id="{A441DA4E-D829-BB23-1227-F6EE00D1BE3A}"/>
                </a:ext>
              </a:extLst>
            </p:cNvPr>
            <p:cNvSpPr/>
            <p:nvPr/>
          </p:nvSpPr>
          <p:spPr bwMode="auto">
            <a:xfrm>
              <a:off x="6096714" y="3138807"/>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4" name="Oval 9253">
              <a:extLst>
                <a:ext uri="{FF2B5EF4-FFF2-40B4-BE49-F238E27FC236}">
                  <a16:creationId xmlns:a16="http://schemas.microsoft.com/office/drawing/2014/main" id="{6C069039-108C-E39F-9D74-ADFE1BE8575E}"/>
                </a:ext>
              </a:extLst>
            </p:cNvPr>
            <p:cNvSpPr/>
            <p:nvPr/>
          </p:nvSpPr>
          <p:spPr bwMode="auto">
            <a:xfrm>
              <a:off x="6141492" y="3171953"/>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5" name="Oval 9254">
              <a:extLst>
                <a:ext uri="{FF2B5EF4-FFF2-40B4-BE49-F238E27FC236}">
                  <a16:creationId xmlns:a16="http://schemas.microsoft.com/office/drawing/2014/main" id="{A670C342-1745-47E8-6E6C-FE915B7B1DD4}"/>
                </a:ext>
              </a:extLst>
            </p:cNvPr>
            <p:cNvSpPr/>
            <p:nvPr/>
          </p:nvSpPr>
          <p:spPr bwMode="auto">
            <a:xfrm>
              <a:off x="6170596" y="3224749"/>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6" name="Oval 9255">
              <a:extLst>
                <a:ext uri="{FF2B5EF4-FFF2-40B4-BE49-F238E27FC236}">
                  <a16:creationId xmlns:a16="http://schemas.microsoft.com/office/drawing/2014/main" id="{7CA3B05A-C761-8A85-6897-18D3AA78AAF6}"/>
                </a:ext>
              </a:extLst>
            </p:cNvPr>
            <p:cNvSpPr/>
            <p:nvPr/>
          </p:nvSpPr>
          <p:spPr bwMode="auto">
            <a:xfrm>
              <a:off x="6556877" y="3215273"/>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7" name="Oval 9256">
              <a:extLst>
                <a:ext uri="{FF2B5EF4-FFF2-40B4-BE49-F238E27FC236}">
                  <a16:creationId xmlns:a16="http://schemas.microsoft.com/office/drawing/2014/main" id="{0A84FC74-044D-A747-9A60-F73F5835307A}"/>
                </a:ext>
              </a:extLst>
            </p:cNvPr>
            <p:cNvSpPr/>
            <p:nvPr/>
          </p:nvSpPr>
          <p:spPr bwMode="auto">
            <a:xfrm>
              <a:off x="6604128" y="3287287"/>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8" name="Oval 9257">
              <a:extLst>
                <a:ext uri="{FF2B5EF4-FFF2-40B4-BE49-F238E27FC236}">
                  <a16:creationId xmlns:a16="http://schemas.microsoft.com/office/drawing/2014/main" id="{28471868-03A8-7CB2-3524-CB022C353A68}"/>
                </a:ext>
              </a:extLst>
            </p:cNvPr>
            <p:cNvSpPr/>
            <p:nvPr/>
          </p:nvSpPr>
          <p:spPr bwMode="auto">
            <a:xfrm>
              <a:off x="6641094" y="3286323"/>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9" name="Oval 9258">
              <a:extLst>
                <a:ext uri="{FF2B5EF4-FFF2-40B4-BE49-F238E27FC236}">
                  <a16:creationId xmlns:a16="http://schemas.microsoft.com/office/drawing/2014/main" id="{8ABB9C14-FA6D-5B2B-3EA8-5EC6B6A5CDCE}"/>
                </a:ext>
              </a:extLst>
            </p:cNvPr>
            <p:cNvSpPr/>
            <p:nvPr/>
          </p:nvSpPr>
          <p:spPr bwMode="auto">
            <a:xfrm>
              <a:off x="6738425" y="3363890"/>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0" name="Oval 9259">
              <a:extLst>
                <a:ext uri="{FF2B5EF4-FFF2-40B4-BE49-F238E27FC236}">
                  <a16:creationId xmlns:a16="http://schemas.microsoft.com/office/drawing/2014/main" id="{4A590F8E-BF2C-383B-967F-425CFEED3BEB}"/>
                </a:ext>
              </a:extLst>
            </p:cNvPr>
            <p:cNvSpPr/>
            <p:nvPr/>
          </p:nvSpPr>
          <p:spPr bwMode="auto">
            <a:xfrm>
              <a:off x="7022433" y="3437309"/>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1" name="Oval 9260">
              <a:extLst>
                <a:ext uri="{FF2B5EF4-FFF2-40B4-BE49-F238E27FC236}">
                  <a16:creationId xmlns:a16="http://schemas.microsoft.com/office/drawing/2014/main" id="{CE5D52E0-17FB-37E9-D912-38C598142F9A}"/>
                </a:ext>
              </a:extLst>
            </p:cNvPr>
            <p:cNvSpPr/>
            <p:nvPr/>
          </p:nvSpPr>
          <p:spPr bwMode="auto">
            <a:xfrm>
              <a:off x="7053307" y="3498208"/>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2" name="Oval 9261">
              <a:extLst>
                <a:ext uri="{FF2B5EF4-FFF2-40B4-BE49-F238E27FC236}">
                  <a16:creationId xmlns:a16="http://schemas.microsoft.com/office/drawing/2014/main" id="{BD805FB2-4765-6A3D-6097-71DCE8068DF0}"/>
                </a:ext>
              </a:extLst>
            </p:cNvPr>
            <p:cNvSpPr/>
            <p:nvPr/>
          </p:nvSpPr>
          <p:spPr bwMode="auto">
            <a:xfrm>
              <a:off x="7473946" y="3728181"/>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3" name="Oval 9262">
              <a:extLst>
                <a:ext uri="{FF2B5EF4-FFF2-40B4-BE49-F238E27FC236}">
                  <a16:creationId xmlns:a16="http://schemas.microsoft.com/office/drawing/2014/main" id="{5BA231CD-CBA1-59B7-23D1-78E6FC4C438D}"/>
                </a:ext>
              </a:extLst>
            </p:cNvPr>
            <p:cNvSpPr/>
            <p:nvPr/>
          </p:nvSpPr>
          <p:spPr bwMode="auto">
            <a:xfrm>
              <a:off x="7521540" y="3790730"/>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4" name="Oval 9263">
              <a:extLst>
                <a:ext uri="{FF2B5EF4-FFF2-40B4-BE49-F238E27FC236}">
                  <a16:creationId xmlns:a16="http://schemas.microsoft.com/office/drawing/2014/main" id="{4D675B3D-E7CC-C5A0-9FAA-6BD6BF451B84}"/>
                </a:ext>
              </a:extLst>
            </p:cNvPr>
            <p:cNvSpPr/>
            <p:nvPr/>
          </p:nvSpPr>
          <p:spPr bwMode="auto">
            <a:xfrm>
              <a:off x="7588659" y="3795468"/>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5" name="Oval 9264">
              <a:extLst>
                <a:ext uri="{FF2B5EF4-FFF2-40B4-BE49-F238E27FC236}">
                  <a16:creationId xmlns:a16="http://schemas.microsoft.com/office/drawing/2014/main" id="{ABD21E2C-D2C8-6624-3D48-8F354F03883E}"/>
                </a:ext>
              </a:extLst>
            </p:cNvPr>
            <p:cNvSpPr/>
            <p:nvPr/>
          </p:nvSpPr>
          <p:spPr bwMode="auto">
            <a:xfrm>
              <a:off x="7750535" y="3790730"/>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6" name="Oval 9265">
              <a:extLst>
                <a:ext uri="{FF2B5EF4-FFF2-40B4-BE49-F238E27FC236}">
                  <a16:creationId xmlns:a16="http://schemas.microsoft.com/office/drawing/2014/main" id="{E1CDA56D-7CE9-9FA9-352D-F5E99BC03791}"/>
                </a:ext>
              </a:extLst>
            </p:cNvPr>
            <p:cNvSpPr/>
            <p:nvPr/>
          </p:nvSpPr>
          <p:spPr bwMode="auto">
            <a:xfrm>
              <a:off x="7798702" y="3921720"/>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7" name="Oval 9266">
              <a:extLst>
                <a:ext uri="{FF2B5EF4-FFF2-40B4-BE49-F238E27FC236}">
                  <a16:creationId xmlns:a16="http://schemas.microsoft.com/office/drawing/2014/main" id="{0F4DD9DF-CAE6-19DD-CDC2-AE2346EC97B6}"/>
                </a:ext>
              </a:extLst>
            </p:cNvPr>
            <p:cNvSpPr/>
            <p:nvPr/>
          </p:nvSpPr>
          <p:spPr bwMode="auto">
            <a:xfrm>
              <a:off x="8175779" y="3921213"/>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8" name="Oval 9267">
              <a:extLst>
                <a:ext uri="{FF2B5EF4-FFF2-40B4-BE49-F238E27FC236}">
                  <a16:creationId xmlns:a16="http://schemas.microsoft.com/office/drawing/2014/main" id="{761AA885-5042-FB96-8555-2FE6F0B9BEB7}"/>
                </a:ext>
              </a:extLst>
            </p:cNvPr>
            <p:cNvSpPr/>
            <p:nvPr/>
          </p:nvSpPr>
          <p:spPr bwMode="auto">
            <a:xfrm>
              <a:off x="8391542" y="4001710"/>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9" name="Oval 9268">
              <a:extLst>
                <a:ext uri="{FF2B5EF4-FFF2-40B4-BE49-F238E27FC236}">
                  <a16:creationId xmlns:a16="http://schemas.microsoft.com/office/drawing/2014/main" id="{3030393A-53E1-CEE0-F70D-89FD5E870446}"/>
                </a:ext>
              </a:extLst>
            </p:cNvPr>
            <p:cNvSpPr/>
            <p:nvPr/>
          </p:nvSpPr>
          <p:spPr bwMode="auto">
            <a:xfrm>
              <a:off x="9199914" y="4101372"/>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0" name="Oval 9269">
              <a:extLst>
                <a:ext uri="{FF2B5EF4-FFF2-40B4-BE49-F238E27FC236}">
                  <a16:creationId xmlns:a16="http://schemas.microsoft.com/office/drawing/2014/main" id="{4C0A9F47-B4F3-63C3-5545-2D542C70A8A5}"/>
                </a:ext>
              </a:extLst>
            </p:cNvPr>
            <p:cNvSpPr/>
            <p:nvPr/>
          </p:nvSpPr>
          <p:spPr bwMode="auto">
            <a:xfrm>
              <a:off x="10496739" y="4210306"/>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1" name="Oval 9270">
              <a:extLst>
                <a:ext uri="{FF2B5EF4-FFF2-40B4-BE49-F238E27FC236}">
                  <a16:creationId xmlns:a16="http://schemas.microsoft.com/office/drawing/2014/main" id="{465C7B33-48A9-2AF3-B1C9-0D47900BD1E1}"/>
                </a:ext>
              </a:extLst>
            </p:cNvPr>
            <p:cNvSpPr/>
            <p:nvPr/>
          </p:nvSpPr>
          <p:spPr bwMode="auto">
            <a:xfrm>
              <a:off x="10596319" y="4207100"/>
              <a:ext cx="104196" cy="10419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8" name="Group 9297">
            <a:extLst>
              <a:ext uri="{FF2B5EF4-FFF2-40B4-BE49-F238E27FC236}">
                <a16:creationId xmlns:a16="http://schemas.microsoft.com/office/drawing/2014/main" id="{4D28041B-E8F3-EAC1-A6F9-5C36E6BC25DC}"/>
              </a:ext>
            </a:extLst>
          </p:cNvPr>
          <p:cNvGrpSpPr/>
          <p:nvPr/>
        </p:nvGrpSpPr>
        <p:grpSpPr>
          <a:xfrm>
            <a:off x="2628028" y="1994669"/>
            <a:ext cx="5636294" cy="2661598"/>
            <a:chOff x="2919193" y="1994669"/>
            <a:chExt cx="5636294" cy="2661598"/>
          </a:xfrm>
        </p:grpSpPr>
        <p:sp>
          <p:nvSpPr>
            <p:cNvPr id="9216" name="Oval 9215">
              <a:extLst>
                <a:ext uri="{FF2B5EF4-FFF2-40B4-BE49-F238E27FC236}">
                  <a16:creationId xmlns:a16="http://schemas.microsoft.com/office/drawing/2014/main" id="{5851A88C-A48F-D0B6-E0C4-CAE41869D9F1}"/>
                </a:ext>
              </a:extLst>
            </p:cNvPr>
            <p:cNvSpPr/>
            <p:nvPr/>
          </p:nvSpPr>
          <p:spPr bwMode="auto">
            <a:xfrm>
              <a:off x="3370008" y="2337157"/>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7" name="Oval 9216">
              <a:extLst>
                <a:ext uri="{FF2B5EF4-FFF2-40B4-BE49-F238E27FC236}">
                  <a16:creationId xmlns:a16="http://schemas.microsoft.com/office/drawing/2014/main" id="{8C2AFF56-2C4B-4D29-0765-6256AF3AA367}"/>
                </a:ext>
              </a:extLst>
            </p:cNvPr>
            <p:cNvSpPr/>
            <p:nvPr/>
          </p:nvSpPr>
          <p:spPr bwMode="auto">
            <a:xfrm>
              <a:off x="3433987" y="2340557"/>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9" name="Oval 9218">
              <a:extLst>
                <a:ext uri="{FF2B5EF4-FFF2-40B4-BE49-F238E27FC236}">
                  <a16:creationId xmlns:a16="http://schemas.microsoft.com/office/drawing/2014/main" id="{5078F312-7187-81C3-DAC3-C8F7D6080A64}"/>
                </a:ext>
              </a:extLst>
            </p:cNvPr>
            <p:cNvSpPr/>
            <p:nvPr/>
          </p:nvSpPr>
          <p:spPr bwMode="auto">
            <a:xfrm>
              <a:off x="3763050" y="2454229"/>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0" name="Oval 9219">
              <a:extLst>
                <a:ext uri="{FF2B5EF4-FFF2-40B4-BE49-F238E27FC236}">
                  <a16:creationId xmlns:a16="http://schemas.microsoft.com/office/drawing/2014/main" id="{2AC1B446-2246-F80C-4FDA-9587AE707512}"/>
                </a:ext>
              </a:extLst>
            </p:cNvPr>
            <p:cNvSpPr/>
            <p:nvPr/>
          </p:nvSpPr>
          <p:spPr bwMode="auto">
            <a:xfrm>
              <a:off x="3802032" y="2508901"/>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2" name="Oval 9221">
              <a:extLst>
                <a:ext uri="{FF2B5EF4-FFF2-40B4-BE49-F238E27FC236}">
                  <a16:creationId xmlns:a16="http://schemas.microsoft.com/office/drawing/2014/main" id="{8AE7A0A3-386E-C9D8-9249-8F4D045C4A82}"/>
                </a:ext>
              </a:extLst>
            </p:cNvPr>
            <p:cNvSpPr/>
            <p:nvPr/>
          </p:nvSpPr>
          <p:spPr bwMode="auto">
            <a:xfrm>
              <a:off x="3872628" y="2711239"/>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3" name="Oval 9222">
              <a:extLst>
                <a:ext uri="{FF2B5EF4-FFF2-40B4-BE49-F238E27FC236}">
                  <a16:creationId xmlns:a16="http://schemas.microsoft.com/office/drawing/2014/main" id="{E34A7153-A61C-D79D-B73B-7367E342AB34}"/>
                </a:ext>
              </a:extLst>
            </p:cNvPr>
            <p:cNvSpPr/>
            <p:nvPr/>
          </p:nvSpPr>
          <p:spPr bwMode="auto">
            <a:xfrm>
              <a:off x="3955048" y="2792111"/>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4" name="Oval 9223">
              <a:extLst>
                <a:ext uri="{FF2B5EF4-FFF2-40B4-BE49-F238E27FC236}">
                  <a16:creationId xmlns:a16="http://schemas.microsoft.com/office/drawing/2014/main" id="{ACB1F000-599D-53C6-46CA-3BB249E653B4}"/>
                </a:ext>
              </a:extLst>
            </p:cNvPr>
            <p:cNvSpPr/>
            <p:nvPr/>
          </p:nvSpPr>
          <p:spPr bwMode="auto">
            <a:xfrm>
              <a:off x="4028320" y="2821327"/>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5" name="Oval 9224">
              <a:extLst>
                <a:ext uri="{FF2B5EF4-FFF2-40B4-BE49-F238E27FC236}">
                  <a16:creationId xmlns:a16="http://schemas.microsoft.com/office/drawing/2014/main" id="{4CFA41E7-BA97-1281-15AA-652163BD26F8}"/>
                </a:ext>
              </a:extLst>
            </p:cNvPr>
            <p:cNvSpPr/>
            <p:nvPr/>
          </p:nvSpPr>
          <p:spPr bwMode="auto">
            <a:xfrm>
              <a:off x="4215128" y="2884680"/>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6" name="Oval 9225">
              <a:extLst>
                <a:ext uri="{FF2B5EF4-FFF2-40B4-BE49-F238E27FC236}">
                  <a16:creationId xmlns:a16="http://schemas.microsoft.com/office/drawing/2014/main" id="{06D81E8B-369F-8E6A-B1B5-174962D66F62}"/>
                </a:ext>
              </a:extLst>
            </p:cNvPr>
            <p:cNvSpPr/>
            <p:nvPr/>
          </p:nvSpPr>
          <p:spPr bwMode="auto">
            <a:xfrm>
              <a:off x="4267226" y="2884680"/>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7" name="Oval 9226">
              <a:extLst>
                <a:ext uri="{FF2B5EF4-FFF2-40B4-BE49-F238E27FC236}">
                  <a16:creationId xmlns:a16="http://schemas.microsoft.com/office/drawing/2014/main" id="{DF025561-3F6B-F34C-B38F-3C94EC1A7906}"/>
                </a:ext>
              </a:extLst>
            </p:cNvPr>
            <p:cNvSpPr/>
            <p:nvPr/>
          </p:nvSpPr>
          <p:spPr bwMode="auto">
            <a:xfrm>
              <a:off x="4283699" y="2966737"/>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8" name="Oval 9227">
              <a:extLst>
                <a:ext uri="{FF2B5EF4-FFF2-40B4-BE49-F238E27FC236}">
                  <a16:creationId xmlns:a16="http://schemas.microsoft.com/office/drawing/2014/main" id="{1D1B5A35-0B53-9D5B-2F3B-F475B0ECD474}"/>
                </a:ext>
              </a:extLst>
            </p:cNvPr>
            <p:cNvSpPr/>
            <p:nvPr/>
          </p:nvSpPr>
          <p:spPr bwMode="auto">
            <a:xfrm>
              <a:off x="4305699" y="3046739"/>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4" name="Oval 9273">
              <a:extLst>
                <a:ext uri="{FF2B5EF4-FFF2-40B4-BE49-F238E27FC236}">
                  <a16:creationId xmlns:a16="http://schemas.microsoft.com/office/drawing/2014/main" id="{9E4BD0E9-4263-D521-113A-919EC1B62A31}"/>
                </a:ext>
              </a:extLst>
            </p:cNvPr>
            <p:cNvSpPr/>
            <p:nvPr/>
          </p:nvSpPr>
          <p:spPr bwMode="auto">
            <a:xfrm>
              <a:off x="2919193" y="1994669"/>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5" name="Oval 9274">
              <a:extLst>
                <a:ext uri="{FF2B5EF4-FFF2-40B4-BE49-F238E27FC236}">
                  <a16:creationId xmlns:a16="http://schemas.microsoft.com/office/drawing/2014/main" id="{86C0BCAC-CA28-E435-8B6E-6E85BC118D53}"/>
                </a:ext>
              </a:extLst>
            </p:cNvPr>
            <p:cNvSpPr/>
            <p:nvPr/>
          </p:nvSpPr>
          <p:spPr bwMode="auto">
            <a:xfrm>
              <a:off x="3317910" y="2039539"/>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6" name="Oval 9275">
              <a:extLst>
                <a:ext uri="{FF2B5EF4-FFF2-40B4-BE49-F238E27FC236}">
                  <a16:creationId xmlns:a16="http://schemas.microsoft.com/office/drawing/2014/main" id="{7B1B1668-93D6-5B5E-2C6C-6774CB98F958}"/>
                </a:ext>
              </a:extLst>
            </p:cNvPr>
            <p:cNvSpPr/>
            <p:nvPr/>
          </p:nvSpPr>
          <p:spPr bwMode="auto">
            <a:xfrm>
              <a:off x="4693474" y="3165544"/>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7" name="Oval 9276">
              <a:extLst>
                <a:ext uri="{FF2B5EF4-FFF2-40B4-BE49-F238E27FC236}">
                  <a16:creationId xmlns:a16="http://schemas.microsoft.com/office/drawing/2014/main" id="{6F0E0EA4-0707-9C99-F143-6F37600B78C3}"/>
                </a:ext>
              </a:extLst>
            </p:cNvPr>
            <p:cNvSpPr/>
            <p:nvPr/>
          </p:nvSpPr>
          <p:spPr bwMode="auto">
            <a:xfrm>
              <a:off x="4732166" y="3311707"/>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8" name="Oval 9277">
              <a:extLst>
                <a:ext uri="{FF2B5EF4-FFF2-40B4-BE49-F238E27FC236}">
                  <a16:creationId xmlns:a16="http://schemas.microsoft.com/office/drawing/2014/main" id="{885551EF-C9B5-F15E-9886-618829F76D90}"/>
                </a:ext>
              </a:extLst>
            </p:cNvPr>
            <p:cNvSpPr/>
            <p:nvPr/>
          </p:nvSpPr>
          <p:spPr bwMode="auto">
            <a:xfrm>
              <a:off x="4769967" y="3373181"/>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9" name="Oval 9278">
              <a:extLst>
                <a:ext uri="{FF2B5EF4-FFF2-40B4-BE49-F238E27FC236}">
                  <a16:creationId xmlns:a16="http://schemas.microsoft.com/office/drawing/2014/main" id="{9C7DB4D3-DD74-82C8-9134-9F470A0939D5}"/>
                </a:ext>
              </a:extLst>
            </p:cNvPr>
            <p:cNvSpPr/>
            <p:nvPr/>
          </p:nvSpPr>
          <p:spPr bwMode="auto">
            <a:xfrm>
              <a:off x="5156937" y="3406427"/>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0" name="Oval 9279">
              <a:extLst>
                <a:ext uri="{FF2B5EF4-FFF2-40B4-BE49-F238E27FC236}">
                  <a16:creationId xmlns:a16="http://schemas.microsoft.com/office/drawing/2014/main" id="{D7D53AB2-04CA-3464-34CC-A8C18F6EF4B8}"/>
                </a:ext>
              </a:extLst>
            </p:cNvPr>
            <p:cNvSpPr/>
            <p:nvPr/>
          </p:nvSpPr>
          <p:spPr bwMode="auto">
            <a:xfrm>
              <a:off x="5204297" y="3425279"/>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1" name="Oval 9280">
              <a:extLst>
                <a:ext uri="{FF2B5EF4-FFF2-40B4-BE49-F238E27FC236}">
                  <a16:creationId xmlns:a16="http://schemas.microsoft.com/office/drawing/2014/main" id="{8E032A5C-F93B-65C2-9C29-4ADE8D172EE2}"/>
                </a:ext>
              </a:extLst>
            </p:cNvPr>
            <p:cNvSpPr/>
            <p:nvPr/>
          </p:nvSpPr>
          <p:spPr bwMode="auto">
            <a:xfrm>
              <a:off x="5217939" y="3452236"/>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2" name="Oval 9281">
              <a:extLst>
                <a:ext uri="{FF2B5EF4-FFF2-40B4-BE49-F238E27FC236}">
                  <a16:creationId xmlns:a16="http://schemas.microsoft.com/office/drawing/2014/main" id="{E0B08381-263F-1FBB-FAFF-EA620F8EF7F3}"/>
                </a:ext>
              </a:extLst>
            </p:cNvPr>
            <p:cNvSpPr/>
            <p:nvPr/>
          </p:nvSpPr>
          <p:spPr bwMode="auto">
            <a:xfrm>
              <a:off x="5619246" y="3778390"/>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3" name="Oval 9282">
              <a:extLst>
                <a:ext uri="{FF2B5EF4-FFF2-40B4-BE49-F238E27FC236}">
                  <a16:creationId xmlns:a16="http://schemas.microsoft.com/office/drawing/2014/main" id="{D3D5C3B7-5E44-391B-A980-47F38FE70D4C}"/>
                </a:ext>
              </a:extLst>
            </p:cNvPr>
            <p:cNvSpPr/>
            <p:nvPr/>
          </p:nvSpPr>
          <p:spPr bwMode="auto">
            <a:xfrm>
              <a:off x="5681377" y="3820357"/>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4" name="Oval 9283">
              <a:extLst>
                <a:ext uri="{FF2B5EF4-FFF2-40B4-BE49-F238E27FC236}">
                  <a16:creationId xmlns:a16="http://schemas.microsoft.com/office/drawing/2014/main" id="{9F6FC443-A841-3BFA-5635-1EC2FFFCFDE6}"/>
                </a:ext>
              </a:extLst>
            </p:cNvPr>
            <p:cNvSpPr/>
            <p:nvPr/>
          </p:nvSpPr>
          <p:spPr bwMode="auto">
            <a:xfrm>
              <a:off x="5710726" y="3864767"/>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5" name="Oval 9284">
              <a:extLst>
                <a:ext uri="{FF2B5EF4-FFF2-40B4-BE49-F238E27FC236}">
                  <a16:creationId xmlns:a16="http://schemas.microsoft.com/office/drawing/2014/main" id="{A0415C86-3AD7-D5A3-DF47-315CC2B94BCA}"/>
                </a:ext>
              </a:extLst>
            </p:cNvPr>
            <p:cNvSpPr/>
            <p:nvPr/>
          </p:nvSpPr>
          <p:spPr bwMode="auto">
            <a:xfrm>
              <a:off x="5762824" y="3869325"/>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6" name="Oval 9285">
              <a:extLst>
                <a:ext uri="{FF2B5EF4-FFF2-40B4-BE49-F238E27FC236}">
                  <a16:creationId xmlns:a16="http://schemas.microsoft.com/office/drawing/2014/main" id="{476A65DA-A17E-A57B-C6F0-F9A606DD4FB2}"/>
                </a:ext>
              </a:extLst>
            </p:cNvPr>
            <p:cNvSpPr/>
            <p:nvPr/>
          </p:nvSpPr>
          <p:spPr bwMode="auto">
            <a:xfrm>
              <a:off x="6080126" y="3930344"/>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7" name="Oval 9286">
              <a:extLst>
                <a:ext uri="{FF2B5EF4-FFF2-40B4-BE49-F238E27FC236}">
                  <a16:creationId xmlns:a16="http://schemas.microsoft.com/office/drawing/2014/main" id="{0EEDD483-66FA-C186-B61C-371C5BFE4BDA}"/>
                </a:ext>
              </a:extLst>
            </p:cNvPr>
            <p:cNvSpPr/>
            <p:nvPr/>
          </p:nvSpPr>
          <p:spPr bwMode="auto">
            <a:xfrm>
              <a:off x="6169689" y="3926754"/>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8" name="Oval 9287">
              <a:extLst>
                <a:ext uri="{FF2B5EF4-FFF2-40B4-BE49-F238E27FC236}">
                  <a16:creationId xmlns:a16="http://schemas.microsoft.com/office/drawing/2014/main" id="{1D4AEB07-BDD6-4AC4-FC77-551CE3CDD85E}"/>
                </a:ext>
              </a:extLst>
            </p:cNvPr>
            <p:cNvSpPr/>
            <p:nvPr/>
          </p:nvSpPr>
          <p:spPr bwMode="auto">
            <a:xfrm>
              <a:off x="6491228" y="3926754"/>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9" name="Oval 9288">
              <a:extLst>
                <a:ext uri="{FF2B5EF4-FFF2-40B4-BE49-F238E27FC236}">
                  <a16:creationId xmlns:a16="http://schemas.microsoft.com/office/drawing/2014/main" id="{5B7C0895-85D5-95F5-439F-917649FC33AC}"/>
                </a:ext>
              </a:extLst>
            </p:cNvPr>
            <p:cNvSpPr/>
            <p:nvPr/>
          </p:nvSpPr>
          <p:spPr bwMode="auto">
            <a:xfrm>
              <a:off x="6555207" y="3926754"/>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0" name="Oval 9289">
              <a:extLst>
                <a:ext uri="{FF2B5EF4-FFF2-40B4-BE49-F238E27FC236}">
                  <a16:creationId xmlns:a16="http://schemas.microsoft.com/office/drawing/2014/main" id="{1CEAEDD5-EEB3-9559-95BD-CDBE60EFA84C}"/>
                </a:ext>
              </a:extLst>
            </p:cNvPr>
            <p:cNvSpPr/>
            <p:nvPr/>
          </p:nvSpPr>
          <p:spPr bwMode="auto">
            <a:xfrm>
              <a:off x="6611135" y="4095587"/>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1" name="Oval 9290">
              <a:extLst>
                <a:ext uri="{FF2B5EF4-FFF2-40B4-BE49-F238E27FC236}">
                  <a16:creationId xmlns:a16="http://schemas.microsoft.com/office/drawing/2014/main" id="{8CED02D5-4D3C-B6AF-F5DC-80D0F545EF70}"/>
                </a:ext>
              </a:extLst>
            </p:cNvPr>
            <p:cNvSpPr/>
            <p:nvPr/>
          </p:nvSpPr>
          <p:spPr bwMode="auto">
            <a:xfrm>
              <a:off x="7015085" y="4138209"/>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2" name="Oval 9291">
              <a:extLst>
                <a:ext uri="{FF2B5EF4-FFF2-40B4-BE49-F238E27FC236}">
                  <a16:creationId xmlns:a16="http://schemas.microsoft.com/office/drawing/2014/main" id="{C0550DF3-7E75-D314-B627-97FA9D8D7341}"/>
                </a:ext>
              </a:extLst>
            </p:cNvPr>
            <p:cNvSpPr/>
            <p:nvPr/>
          </p:nvSpPr>
          <p:spPr bwMode="auto">
            <a:xfrm>
              <a:off x="7119281" y="4305368"/>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3" name="Oval 9292">
              <a:extLst>
                <a:ext uri="{FF2B5EF4-FFF2-40B4-BE49-F238E27FC236}">
                  <a16:creationId xmlns:a16="http://schemas.microsoft.com/office/drawing/2014/main" id="{3C3527B9-5F23-0D36-5D5D-9691EC414E42}"/>
                </a:ext>
              </a:extLst>
            </p:cNvPr>
            <p:cNvSpPr/>
            <p:nvPr/>
          </p:nvSpPr>
          <p:spPr bwMode="auto">
            <a:xfrm>
              <a:off x="7284888" y="4424845"/>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4" name="Oval 9293">
              <a:extLst>
                <a:ext uri="{FF2B5EF4-FFF2-40B4-BE49-F238E27FC236}">
                  <a16:creationId xmlns:a16="http://schemas.microsoft.com/office/drawing/2014/main" id="{97121E53-64C9-89E5-4FAC-2870C1D94986}"/>
                </a:ext>
              </a:extLst>
            </p:cNvPr>
            <p:cNvSpPr/>
            <p:nvPr/>
          </p:nvSpPr>
          <p:spPr bwMode="auto">
            <a:xfrm>
              <a:off x="7498435" y="4471907"/>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5" name="Oval 9294">
              <a:extLst>
                <a:ext uri="{FF2B5EF4-FFF2-40B4-BE49-F238E27FC236}">
                  <a16:creationId xmlns:a16="http://schemas.microsoft.com/office/drawing/2014/main" id="{6318C975-7014-737C-95B2-496A034DFE0E}"/>
                </a:ext>
              </a:extLst>
            </p:cNvPr>
            <p:cNvSpPr/>
            <p:nvPr/>
          </p:nvSpPr>
          <p:spPr bwMode="auto">
            <a:xfrm>
              <a:off x="7713856" y="4471907"/>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6" name="Oval 9295">
              <a:extLst>
                <a:ext uri="{FF2B5EF4-FFF2-40B4-BE49-F238E27FC236}">
                  <a16:creationId xmlns:a16="http://schemas.microsoft.com/office/drawing/2014/main" id="{A3AFC720-DBFC-2147-DD0A-4D309D70F4CA}"/>
                </a:ext>
              </a:extLst>
            </p:cNvPr>
            <p:cNvSpPr/>
            <p:nvPr/>
          </p:nvSpPr>
          <p:spPr bwMode="auto">
            <a:xfrm>
              <a:off x="7791998" y="4552071"/>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7" name="Oval 9296">
              <a:extLst>
                <a:ext uri="{FF2B5EF4-FFF2-40B4-BE49-F238E27FC236}">
                  <a16:creationId xmlns:a16="http://schemas.microsoft.com/office/drawing/2014/main" id="{8805E9C7-0F4A-E5C9-E470-28DA82DD0BFF}"/>
                </a:ext>
              </a:extLst>
            </p:cNvPr>
            <p:cNvSpPr/>
            <p:nvPr/>
          </p:nvSpPr>
          <p:spPr bwMode="auto">
            <a:xfrm>
              <a:off x="8451291" y="4547333"/>
              <a:ext cx="104196" cy="10419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305" name="TextBox 9304">
            <a:extLst>
              <a:ext uri="{FF2B5EF4-FFF2-40B4-BE49-F238E27FC236}">
                <a16:creationId xmlns:a16="http://schemas.microsoft.com/office/drawing/2014/main" id="{1F37F2DF-E56A-288B-D4DC-7C25C1282ED6}"/>
              </a:ext>
            </a:extLst>
          </p:cNvPr>
          <p:cNvSpPr txBox="1"/>
          <p:nvPr/>
        </p:nvSpPr>
        <p:spPr bwMode="auto">
          <a:xfrm>
            <a:off x="2744665" y="3059668"/>
            <a:ext cx="13901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3"/>
                </a:solidFill>
                <a:latin typeface="Calibri" panose="020F0502020204030204" pitchFamily="34" charset="0"/>
              </a:rPr>
              <a:t>AI + CDK4/6i</a:t>
            </a:r>
          </a:p>
        </p:txBody>
      </p:sp>
      <p:sp>
        <p:nvSpPr>
          <p:cNvPr id="9306" name="TextBox 9305">
            <a:extLst>
              <a:ext uri="{FF2B5EF4-FFF2-40B4-BE49-F238E27FC236}">
                <a16:creationId xmlns:a16="http://schemas.microsoft.com/office/drawing/2014/main" id="{C6D5E934-754E-E695-FBBB-14387C0F497A}"/>
              </a:ext>
            </a:extLst>
          </p:cNvPr>
          <p:cNvSpPr txBox="1"/>
          <p:nvPr/>
        </p:nvSpPr>
        <p:spPr bwMode="auto">
          <a:xfrm>
            <a:off x="4960904" y="3950370"/>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3"/>
                </a:solidFill>
                <a:latin typeface="Calibri" panose="020F0502020204030204" pitchFamily="34" charset="0"/>
              </a:rPr>
              <a:t>33.4%</a:t>
            </a:r>
          </a:p>
        </p:txBody>
      </p:sp>
      <p:sp>
        <p:nvSpPr>
          <p:cNvPr id="9307" name="TextBox 9306">
            <a:extLst>
              <a:ext uri="{FF2B5EF4-FFF2-40B4-BE49-F238E27FC236}">
                <a16:creationId xmlns:a16="http://schemas.microsoft.com/office/drawing/2014/main" id="{134C7424-99C8-ABFA-6869-74915636C0C5}"/>
              </a:ext>
            </a:extLst>
          </p:cNvPr>
          <p:cNvSpPr txBox="1"/>
          <p:nvPr/>
        </p:nvSpPr>
        <p:spPr bwMode="auto">
          <a:xfrm>
            <a:off x="8677812" y="4416780"/>
            <a:ext cx="6479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3"/>
                </a:solidFill>
                <a:latin typeface="Calibri" panose="020F0502020204030204" pitchFamily="34" charset="0"/>
              </a:rPr>
              <a:t>5.4%</a:t>
            </a:r>
          </a:p>
        </p:txBody>
      </p:sp>
      <p:sp>
        <p:nvSpPr>
          <p:cNvPr id="9308" name="TextBox 9307">
            <a:extLst>
              <a:ext uri="{FF2B5EF4-FFF2-40B4-BE49-F238E27FC236}">
                <a16:creationId xmlns:a16="http://schemas.microsoft.com/office/drawing/2014/main" id="{AE13ACE9-7BF5-7EF2-7527-A4BEC7CA86E0}"/>
              </a:ext>
            </a:extLst>
          </p:cNvPr>
          <p:cNvSpPr txBox="1"/>
          <p:nvPr/>
        </p:nvSpPr>
        <p:spPr bwMode="auto">
          <a:xfrm>
            <a:off x="5464594" y="2778120"/>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1"/>
                </a:solidFill>
                <a:latin typeface="Calibri" panose="020F0502020204030204" pitchFamily="34" charset="0"/>
              </a:rPr>
              <a:t>60.7%</a:t>
            </a:r>
          </a:p>
        </p:txBody>
      </p:sp>
      <p:sp>
        <p:nvSpPr>
          <p:cNvPr id="9309" name="TextBox 9308">
            <a:extLst>
              <a:ext uri="{FF2B5EF4-FFF2-40B4-BE49-F238E27FC236}">
                <a16:creationId xmlns:a16="http://schemas.microsoft.com/office/drawing/2014/main" id="{730E46D1-895F-B764-6F07-49925B29EA1E}"/>
              </a:ext>
            </a:extLst>
          </p:cNvPr>
          <p:cNvSpPr txBox="1"/>
          <p:nvPr/>
        </p:nvSpPr>
        <p:spPr bwMode="auto">
          <a:xfrm>
            <a:off x="8315247" y="3758932"/>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1"/>
                </a:solidFill>
                <a:latin typeface="Calibri" panose="020F0502020204030204" pitchFamily="34" charset="0"/>
              </a:rPr>
              <a:t>29.7%</a:t>
            </a:r>
          </a:p>
        </p:txBody>
      </p:sp>
      <p:sp>
        <p:nvSpPr>
          <p:cNvPr id="9310" name="TextBox 9309">
            <a:extLst>
              <a:ext uri="{FF2B5EF4-FFF2-40B4-BE49-F238E27FC236}">
                <a16:creationId xmlns:a16="http://schemas.microsoft.com/office/drawing/2014/main" id="{E27515BA-0FAD-7D68-19DB-CF6F344F54DA}"/>
              </a:ext>
            </a:extLst>
          </p:cNvPr>
          <p:cNvSpPr txBox="1"/>
          <p:nvPr/>
        </p:nvSpPr>
        <p:spPr bwMode="auto">
          <a:xfrm>
            <a:off x="6694196" y="3082537"/>
            <a:ext cx="2432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err="1">
                <a:solidFill>
                  <a:schemeClr val="accent1"/>
                </a:solidFill>
                <a:latin typeface="Calibri" panose="020F0502020204030204" pitchFamily="34" charset="0"/>
              </a:rPr>
              <a:t>Camizestrant</a:t>
            </a:r>
            <a:r>
              <a:rPr lang="en-US" b="1" dirty="0">
                <a:solidFill>
                  <a:schemeClr val="accent1"/>
                </a:solidFill>
                <a:latin typeface="Calibri" panose="020F0502020204030204" pitchFamily="34" charset="0"/>
              </a:rPr>
              <a:t> + CDK4/6i</a:t>
            </a: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SERENA-6: </a:t>
            </a:r>
            <a:r>
              <a:rPr lang="en-US" dirty="0"/>
              <a:t>PFS by Subgroup</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Turner.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2025. Abstr LBA4. Bidard. NEJM. 2025;</a:t>
            </a:r>
            <a:r>
              <a:rPr lang="en-US" altLang="en-US" sz="1200" dirty="0">
                <a:solidFill>
                  <a:srgbClr val="455560"/>
                </a:solidFill>
                <a:latin typeface="Calibri" panose="020F0502020204030204" pitchFamily="34" charset="0"/>
                <a:cs typeface="Arial" panose="020B0604020202020204" pitchFamily="34" charset="0"/>
              </a:rPr>
              <a: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a:t>
            </a:r>
            <a:r>
              <a:rPr lang="en-US" altLang="en-US" sz="1200" dirty="0">
                <a:solidFill>
                  <a:srgbClr val="455560"/>
                </a:solidFill>
                <a:latin typeface="Calibri" panose="020F0502020204030204" pitchFamily="34" charset="0"/>
                <a:cs typeface="Arial" panose="020B0604020202020204" pitchFamily="34" charset="0"/>
              </a:rPr>
              <a:t>p</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ub].</a:t>
            </a:r>
          </a:p>
        </p:txBody>
      </p:sp>
      <p:graphicFrame>
        <p:nvGraphicFramePr>
          <p:cNvPr id="5" name="Table 4">
            <a:extLst>
              <a:ext uri="{FF2B5EF4-FFF2-40B4-BE49-F238E27FC236}">
                <a16:creationId xmlns:a16="http://schemas.microsoft.com/office/drawing/2014/main" id="{AE2E5FEB-1F7E-DE40-C064-E8BCE17438C7}"/>
              </a:ext>
            </a:extLst>
          </p:cNvPr>
          <p:cNvGraphicFramePr>
            <a:graphicFrameLocks noGrp="1"/>
          </p:cNvGraphicFramePr>
          <p:nvPr>
            <p:extLst>
              <p:ext uri="{D42A27DB-BD31-4B8C-83A1-F6EECF244321}">
                <p14:modId xmlns:p14="http://schemas.microsoft.com/office/powerpoint/2010/main" val="4135511307"/>
              </p:ext>
            </p:extLst>
          </p:nvPr>
        </p:nvGraphicFramePr>
        <p:xfrm>
          <a:off x="345665" y="1603704"/>
          <a:ext cx="5579499" cy="3931936"/>
        </p:xfrm>
        <a:graphic>
          <a:graphicData uri="http://schemas.openxmlformats.org/drawingml/2006/table">
            <a:tbl>
              <a:tblPr firstRow="1" bandRow="1">
                <a:tableStyleId>{5C22544A-7EE6-4342-B048-85BDC9FD1C3A}</a:tableStyleId>
              </a:tblPr>
              <a:tblGrid>
                <a:gridCol w="954592">
                  <a:extLst>
                    <a:ext uri="{9D8B030D-6E8A-4147-A177-3AD203B41FA5}">
                      <a16:colId xmlns:a16="http://schemas.microsoft.com/office/drawing/2014/main" val="835097411"/>
                    </a:ext>
                  </a:extLst>
                </a:gridCol>
                <a:gridCol w="1748413">
                  <a:extLst>
                    <a:ext uri="{9D8B030D-6E8A-4147-A177-3AD203B41FA5}">
                      <a16:colId xmlns:a16="http://schemas.microsoft.com/office/drawing/2014/main" val="4177721304"/>
                    </a:ext>
                  </a:extLst>
                </a:gridCol>
                <a:gridCol w="818941">
                  <a:extLst>
                    <a:ext uri="{9D8B030D-6E8A-4147-A177-3AD203B41FA5}">
                      <a16:colId xmlns:a16="http://schemas.microsoft.com/office/drawing/2014/main" val="1422898386"/>
                    </a:ext>
                  </a:extLst>
                </a:gridCol>
                <a:gridCol w="818941">
                  <a:extLst>
                    <a:ext uri="{9D8B030D-6E8A-4147-A177-3AD203B41FA5}">
                      <a16:colId xmlns:a16="http://schemas.microsoft.com/office/drawing/2014/main" val="499468284"/>
                    </a:ext>
                  </a:extLst>
                </a:gridCol>
                <a:gridCol w="1238612">
                  <a:extLst>
                    <a:ext uri="{9D8B030D-6E8A-4147-A177-3AD203B41FA5}">
                      <a16:colId xmlns:a16="http://schemas.microsoft.com/office/drawing/2014/main" val="2560876574"/>
                    </a:ext>
                  </a:extLst>
                </a:gridCol>
              </a:tblGrid>
              <a:tr h="136936">
                <a:tc rowSpan="2">
                  <a:txBody>
                    <a:bodyPr/>
                    <a:lstStyle/>
                    <a:p>
                      <a:r>
                        <a:rPr lang="en-US" sz="1200" b="1" dirty="0">
                          <a:solidFill>
                            <a:schemeClr val="tx1"/>
                          </a:solidFill>
                          <a:latin typeface="Calibri" panose="020F0502020204030204" pitchFamily="34" charset="0"/>
                          <a:cs typeface="Calibri" panose="020F0502020204030204" pitchFamily="34" charset="0"/>
                        </a:rPr>
                        <a:t>Factor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rowSpan="2">
                  <a:txBody>
                    <a:bodyPr/>
                    <a:lstStyle/>
                    <a:p>
                      <a:r>
                        <a:rPr lang="en-US" sz="1200" b="1" dirty="0">
                          <a:solidFill>
                            <a:schemeClr val="tx1"/>
                          </a:solidFill>
                          <a:latin typeface="Calibri" panose="020F0502020204030204" pitchFamily="34" charset="0"/>
                          <a:cs typeface="Calibri" panose="020F0502020204030204" pitchFamily="34" charset="0"/>
                        </a:rPr>
                        <a:t>Subgroup</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p>
                      <a:pPr algn="ctr"/>
                      <a:r>
                        <a:rPr lang="en-US" sz="1200">
                          <a:latin typeface="Calibri" panose="020F0502020204030204" pitchFamily="34" charset="0"/>
                          <a:ea typeface="Calibri" panose="020F0502020204030204" pitchFamily="34" charset="0"/>
                          <a:cs typeface="Calibri" panose="020F0502020204030204" pitchFamily="34" charset="0"/>
                        </a:rPr>
                        <a:t>No. of Events/</a:t>
                      </a:r>
                      <a:br>
                        <a:rPr lang="en-US" sz="1200">
                          <a:latin typeface="Calibri" panose="020F0502020204030204" pitchFamily="34" charset="0"/>
                          <a:ea typeface="Calibri" panose="020F0502020204030204" pitchFamily="34" charset="0"/>
                          <a:cs typeface="Calibri" panose="020F0502020204030204" pitchFamily="34" charset="0"/>
                        </a:rPr>
                      </a:br>
                      <a:r>
                        <a:rPr lang="en-US" sz="1200">
                          <a:latin typeface="Calibri" panose="020F0502020204030204" pitchFamily="34" charset="0"/>
                          <a:ea typeface="Calibri" panose="020F0502020204030204" pitchFamily="34" charset="0"/>
                          <a:cs typeface="Calibri" panose="020F0502020204030204" pitchFamily="34" charset="0"/>
                        </a:rPr>
                        <a:t>No. of Patients</a:t>
                      </a:r>
                      <a:endParaRPr lang="en-US" sz="1200" dirty="0">
                        <a:latin typeface="Calibri" panose="020F0502020204030204" pitchFamily="34" charset="0"/>
                        <a:ea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600" dirty="0">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rowSpan="2">
                  <a:txBody>
                    <a:bodyPr/>
                    <a:lstStyle/>
                    <a:p>
                      <a:pPr algn="ctr"/>
                      <a:r>
                        <a:rPr lang="en-US" sz="1200" b="1">
                          <a:solidFill>
                            <a:schemeClr val="tx1"/>
                          </a:solidFill>
                          <a:latin typeface="Calibri" panose="020F0502020204030204" pitchFamily="34" charset="0"/>
                          <a:cs typeface="Calibri" panose="020F0502020204030204" pitchFamily="34" charset="0"/>
                        </a:rPr>
                        <a:t>Hazard Ratio (95% CI)</a:t>
                      </a:r>
                      <a:endParaRPr lang="en-US" sz="1200" b="1" dirty="0">
                        <a:solidFill>
                          <a:schemeClr val="tx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9409324"/>
                  </a:ext>
                </a:extLst>
              </a:tr>
              <a:tr h="136944">
                <a:tc vMerge="1">
                  <a:txBody>
                    <a:bodyPr/>
                    <a:lstStyle/>
                    <a:p>
                      <a:endParaRPr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Cami + CDK4/6i</a:t>
                      </a:r>
                    </a:p>
                  </a:txBody>
                  <a:tcPr marL="121699" marR="121699" marT="45728" marB="45728" anchor="ctr" horzOverflow="overflow">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AI + CDK4/6i</a:t>
                      </a:r>
                    </a:p>
                  </a:txBody>
                  <a:tcPr marL="121699" marR="121699" marT="45728" marB="45728" anchor="ctr" horzOverflow="overflow">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vMerge="1">
                  <a:txBody>
                    <a:bodyPr/>
                    <a:lstStyle/>
                    <a:p>
                      <a:endParaRPr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5581553"/>
                  </a:ext>
                </a:extLst>
              </a:tr>
              <a:tr h="228227">
                <a:tc>
                  <a:txBody>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Age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&lt;65 yr</a:t>
                      </a:r>
                    </a:p>
                    <a:p>
                      <a:pPr marL="285750" indent="-285750">
                        <a:buFont typeface="Wingdings" panose="05000000000000000000" pitchFamily="2" charset="2"/>
                        <a:buChar char="§"/>
                      </a:pP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≥65 yr</a:t>
                      </a:r>
                      <a:endPar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44/95</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27/62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67/104</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33/54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0.51 (0.34-0.74)</a:t>
                      </a:r>
                    </a:p>
                    <a:p>
                      <a:pPr algn="ct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0.35 (0.21-0.59)</a:t>
                      </a:r>
                      <a:endPar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77430003"/>
                  </a:ext>
                </a:extLst>
              </a:tr>
              <a:tr h="319517">
                <a:tc>
                  <a:txBody>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Race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Asian</a:t>
                      </a:r>
                    </a:p>
                    <a:p>
                      <a:pPr marL="285750" indent="-285750">
                        <a:buFont typeface="Wingdings" panose="05000000000000000000" pitchFamily="2" charset="2"/>
                        <a:buChar char="§"/>
                      </a:pP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White</a:t>
                      </a:r>
                    </a:p>
                    <a:p>
                      <a:pPr marL="285750" indent="-285750">
                        <a:buFont typeface="Wingdings" panose="05000000000000000000" pitchFamily="2" charset="2"/>
                        <a:buChar char="§"/>
                      </a:pP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Other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22/39</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37/97</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12/21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25/34</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61/102</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14/21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0.60 (0.33-1.07)</a:t>
                      </a:r>
                    </a:p>
                    <a:p>
                      <a:pPr algn="ct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0.39 (0.26-0.59)</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0.39 (0.18-0.85)</a:t>
                      </a:r>
                      <a:endPar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27053305"/>
                  </a:ext>
                </a:extLst>
              </a:tr>
              <a:tr h="319517">
                <a:tc>
                  <a:txBody>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Region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Asia</a:t>
                      </a:r>
                    </a:p>
                    <a:p>
                      <a:pPr marL="285750" indent="-285750">
                        <a:buFont typeface="Wingdings" panose="05000000000000000000" pitchFamily="2" charset="2"/>
                        <a:buChar char="§"/>
                      </a:pP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Europe</a:t>
                      </a:r>
                    </a:p>
                    <a:p>
                      <a:pPr marL="285750" indent="-285750">
                        <a:buFont typeface="Wingdings" panose="05000000000000000000" pitchFamily="2" charset="2"/>
                        <a:buChar char="§"/>
                      </a:pP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North America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19/40</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37/89</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12/28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28/39</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54/91</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18/28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0.46 (0.25-0.83)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0.41 (0.26-0.62)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0.57 (0.28-1.13)</a:t>
                      </a:r>
                      <a:endPar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60012258"/>
                  </a:ext>
                </a:extLst>
              </a:tr>
              <a:tr h="228227">
                <a:tc>
                  <a:txBody>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Menopausal status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Pre/perimenopausal women/men</a:t>
                      </a:r>
                    </a:p>
                    <a:p>
                      <a:pPr marL="285750" indent="-285750">
                        <a:buFont typeface="Wingdings" panose="05000000000000000000" pitchFamily="2" charset="2"/>
                        <a:buChar char="§"/>
                      </a:pP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Postmenopausal women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14/34</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57/123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18/31</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82/127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0.39 (0.19-0.79)</a:t>
                      </a:r>
                    </a:p>
                    <a:p>
                      <a:pPr algn="ct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0.46 (0.32-0.65)</a:t>
                      </a:r>
                      <a:endPar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95663615"/>
                  </a:ext>
                </a:extLst>
              </a:tr>
              <a:tr h="228227">
                <a:tc>
                  <a:txBody>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Disease site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Visceral</a:t>
                      </a:r>
                    </a:p>
                    <a:p>
                      <a:pPr marL="285750" indent="-285750">
                        <a:buFont typeface="Wingdings" panose="05000000000000000000" pitchFamily="2" charset="2"/>
                        <a:buChar char="§"/>
                      </a:pP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Nonvisceral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32/65</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39/92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37/64</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63/92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 0.57 (0.35-0.92)</a:t>
                      </a:r>
                    </a:p>
                    <a:p>
                      <a:pPr algn="ct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0.38 (0.25-0.56)</a:t>
                      </a:r>
                      <a:endPar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25368704"/>
                  </a:ext>
                </a:extLst>
              </a:tr>
            </a:tbl>
          </a:graphicData>
        </a:graphic>
      </p:graphicFrame>
      <p:graphicFrame>
        <p:nvGraphicFramePr>
          <p:cNvPr id="4" name="Table 3">
            <a:extLst>
              <a:ext uri="{FF2B5EF4-FFF2-40B4-BE49-F238E27FC236}">
                <a16:creationId xmlns:a16="http://schemas.microsoft.com/office/drawing/2014/main" id="{1577F009-DA93-9BD0-0E79-77443416D1F0}"/>
              </a:ext>
            </a:extLst>
          </p:cNvPr>
          <p:cNvGraphicFramePr>
            <a:graphicFrameLocks noGrp="1"/>
          </p:cNvGraphicFramePr>
          <p:nvPr>
            <p:extLst>
              <p:ext uri="{D42A27DB-BD31-4B8C-83A1-F6EECF244321}">
                <p14:modId xmlns:p14="http://schemas.microsoft.com/office/powerpoint/2010/main" val="1249336959"/>
              </p:ext>
            </p:extLst>
          </p:nvPr>
        </p:nvGraphicFramePr>
        <p:xfrm>
          <a:off x="6266702" y="1603704"/>
          <a:ext cx="5579499" cy="3474736"/>
        </p:xfrm>
        <a:graphic>
          <a:graphicData uri="http://schemas.openxmlformats.org/drawingml/2006/table">
            <a:tbl>
              <a:tblPr firstRow="1" bandRow="1">
                <a:tableStyleId>{5C22544A-7EE6-4342-B048-85BDC9FD1C3A}</a:tableStyleId>
              </a:tblPr>
              <a:tblGrid>
                <a:gridCol w="1122856">
                  <a:extLst>
                    <a:ext uri="{9D8B030D-6E8A-4147-A177-3AD203B41FA5}">
                      <a16:colId xmlns:a16="http://schemas.microsoft.com/office/drawing/2014/main" val="835097411"/>
                    </a:ext>
                  </a:extLst>
                </a:gridCol>
                <a:gridCol w="1580149">
                  <a:extLst>
                    <a:ext uri="{9D8B030D-6E8A-4147-A177-3AD203B41FA5}">
                      <a16:colId xmlns:a16="http://schemas.microsoft.com/office/drawing/2014/main" val="4177721304"/>
                    </a:ext>
                  </a:extLst>
                </a:gridCol>
                <a:gridCol w="818941">
                  <a:extLst>
                    <a:ext uri="{9D8B030D-6E8A-4147-A177-3AD203B41FA5}">
                      <a16:colId xmlns:a16="http://schemas.microsoft.com/office/drawing/2014/main" val="1422898386"/>
                    </a:ext>
                  </a:extLst>
                </a:gridCol>
                <a:gridCol w="818941">
                  <a:extLst>
                    <a:ext uri="{9D8B030D-6E8A-4147-A177-3AD203B41FA5}">
                      <a16:colId xmlns:a16="http://schemas.microsoft.com/office/drawing/2014/main" val="499468284"/>
                    </a:ext>
                  </a:extLst>
                </a:gridCol>
                <a:gridCol w="1238612">
                  <a:extLst>
                    <a:ext uri="{9D8B030D-6E8A-4147-A177-3AD203B41FA5}">
                      <a16:colId xmlns:a16="http://schemas.microsoft.com/office/drawing/2014/main" val="2560876574"/>
                    </a:ext>
                  </a:extLst>
                </a:gridCol>
              </a:tblGrid>
              <a:tr h="136936">
                <a:tc rowSpan="2">
                  <a:txBody>
                    <a:bodyPr/>
                    <a:lstStyle/>
                    <a:p>
                      <a:r>
                        <a:rPr lang="en-US" sz="1200" b="1" dirty="0">
                          <a:solidFill>
                            <a:schemeClr val="tx1"/>
                          </a:solidFill>
                          <a:latin typeface="Calibri" panose="020F0502020204030204" pitchFamily="34" charset="0"/>
                          <a:cs typeface="Calibri" panose="020F0502020204030204" pitchFamily="34" charset="0"/>
                        </a:rPr>
                        <a:t>Factor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rowSpan="2">
                  <a:txBody>
                    <a:bodyPr/>
                    <a:lstStyle/>
                    <a:p>
                      <a:r>
                        <a:rPr lang="en-US" sz="1200" b="1" dirty="0">
                          <a:solidFill>
                            <a:schemeClr val="tx1"/>
                          </a:solidFill>
                          <a:latin typeface="Calibri" panose="020F0502020204030204" pitchFamily="34" charset="0"/>
                          <a:cs typeface="Calibri" panose="020F0502020204030204" pitchFamily="34" charset="0"/>
                        </a:rPr>
                        <a:t>Subgroup</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p>
                      <a:pPr algn="ctr"/>
                      <a:r>
                        <a:rPr lang="en-US" sz="1200">
                          <a:latin typeface="Calibri" panose="020F0502020204030204" pitchFamily="34" charset="0"/>
                          <a:ea typeface="Calibri" panose="020F0502020204030204" pitchFamily="34" charset="0"/>
                          <a:cs typeface="Calibri" panose="020F0502020204030204" pitchFamily="34" charset="0"/>
                        </a:rPr>
                        <a:t>No. of Events/</a:t>
                      </a:r>
                      <a:br>
                        <a:rPr lang="en-US" sz="1200">
                          <a:latin typeface="Calibri" panose="020F0502020204030204" pitchFamily="34" charset="0"/>
                          <a:ea typeface="Calibri" panose="020F0502020204030204" pitchFamily="34" charset="0"/>
                          <a:cs typeface="Calibri" panose="020F0502020204030204" pitchFamily="34" charset="0"/>
                        </a:rPr>
                      </a:br>
                      <a:r>
                        <a:rPr lang="en-US" sz="1200">
                          <a:latin typeface="Calibri" panose="020F0502020204030204" pitchFamily="34" charset="0"/>
                          <a:ea typeface="Calibri" panose="020F0502020204030204" pitchFamily="34" charset="0"/>
                          <a:cs typeface="Calibri" panose="020F0502020204030204" pitchFamily="34" charset="0"/>
                        </a:rPr>
                        <a:t>No. of Patients</a:t>
                      </a:r>
                      <a:endParaRPr lang="en-US" sz="1200" dirty="0">
                        <a:latin typeface="Calibri" panose="020F0502020204030204" pitchFamily="34" charset="0"/>
                        <a:ea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600" dirty="0">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rowSpan="2">
                  <a:txBody>
                    <a:bodyPr/>
                    <a:lstStyle/>
                    <a:p>
                      <a:pPr algn="ctr"/>
                      <a:r>
                        <a:rPr lang="en-US" sz="1200" b="1">
                          <a:solidFill>
                            <a:schemeClr val="tx1"/>
                          </a:solidFill>
                          <a:latin typeface="Calibri" panose="020F0502020204030204" pitchFamily="34" charset="0"/>
                          <a:cs typeface="Calibri" panose="020F0502020204030204" pitchFamily="34" charset="0"/>
                        </a:rPr>
                        <a:t>Hazard Ratio (95% CI)</a:t>
                      </a:r>
                      <a:endParaRPr lang="en-US" sz="1200" b="1" dirty="0">
                        <a:solidFill>
                          <a:schemeClr val="tx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9409324"/>
                  </a:ext>
                </a:extLst>
              </a:tr>
              <a:tr h="136944">
                <a:tc vMerge="1">
                  <a:txBody>
                    <a:bodyPr/>
                    <a:lstStyle/>
                    <a:p>
                      <a:endParaRPr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Cami + CDK4/6i</a:t>
                      </a:r>
                    </a:p>
                  </a:txBody>
                  <a:tcPr marL="121699" marR="121699" marT="45728" marB="45728" anchor="ctr" horzOverflow="overflow">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AI + CDK4/6i</a:t>
                      </a:r>
                    </a:p>
                  </a:txBody>
                  <a:tcPr marL="121699" marR="121699" marT="45728" marB="45728" anchor="ctr" horzOverflow="overflow">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vMerge="1">
                  <a:txBody>
                    <a:bodyPr/>
                    <a:lstStyle/>
                    <a:p>
                      <a:endParaRPr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5581553"/>
                  </a:ext>
                </a:extLst>
              </a:tr>
              <a:tr h="228227">
                <a:tc>
                  <a:txBody>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Time from start of AI + CDK4/6i to randomization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&lt;18 mo</a:t>
                      </a:r>
                    </a:p>
                    <a:p>
                      <a:pPr marL="285750" indent="-285750">
                        <a:buFont typeface="Wingdings" panose="05000000000000000000" pitchFamily="2" charset="2"/>
                        <a:buChar char="§"/>
                      </a:pP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≥18 mo</a:t>
                      </a:r>
                      <a:endPar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28/50</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43/105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29/46</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69/110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0.60 (0.35-1.01)</a:t>
                      </a:r>
                    </a:p>
                    <a:p>
                      <a:pPr algn="ct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0.39 (0.26-0.58)</a:t>
                      </a:r>
                      <a:endPar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82379813"/>
                  </a:ext>
                </a:extLst>
              </a:tr>
              <a:tr h="319517">
                <a:tc>
                  <a:txBody>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CDK4/6i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Palbociclib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Ribociclib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Abemaciclib</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57/117</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4/23</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10/15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78/118</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13/23</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9/15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0.45 (0.32-0.64)</a:t>
                      </a:r>
                    </a:p>
                    <a:p>
                      <a:pPr algn="ct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0.27 (0.08-0.77)</a:t>
                      </a:r>
                    </a:p>
                    <a:p>
                      <a:pPr algn="ct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0.63 (0.25-1.59)</a:t>
                      </a:r>
                      <a:endPar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80709590"/>
                  </a:ext>
                </a:extLst>
              </a:tr>
              <a:tr h="2282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Time of </a:t>
                      </a:r>
                      <a:r>
                        <a:rPr lang="en-US" sz="1200" i="1" dirty="0">
                          <a:solidFill>
                            <a:schemeClr val="bg1"/>
                          </a:solidFill>
                          <a:latin typeface="Calibri" panose="020F0502020204030204" pitchFamily="34" charset="0"/>
                          <a:ea typeface="Calibri" panose="020F0502020204030204" pitchFamily="34" charset="0"/>
                          <a:cs typeface="Calibri" panose="020F0502020204030204" pitchFamily="34" charset="0"/>
                        </a:rPr>
                        <a:t>ESR1</a:t>
                      </a: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m detection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First test</a:t>
                      </a:r>
                    </a:p>
                    <a:p>
                      <a:pPr marL="285750" indent="-285750">
                        <a:buFont typeface="Wingdings" panose="05000000000000000000" pitchFamily="2" charset="2"/>
                        <a:buChar char="§"/>
                      </a:pP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Subsequent test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36/82</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35/75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56/79</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44/79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0.32 (0.20-0.49)</a:t>
                      </a:r>
                    </a:p>
                    <a:p>
                      <a:pPr algn="ct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0.64 (0.41-0.99)</a:t>
                      </a:r>
                      <a:endPar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99761995"/>
                  </a:ext>
                </a:extLst>
              </a:tr>
              <a:tr h="3195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bg1"/>
                          </a:solidFill>
                          <a:latin typeface="Calibri" panose="020F0502020204030204" pitchFamily="34" charset="0"/>
                          <a:ea typeface="Calibri" panose="020F0502020204030204" pitchFamily="34" charset="0"/>
                          <a:cs typeface="Calibri" panose="020F0502020204030204" pitchFamily="34" charset="0"/>
                        </a:rPr>
                        <a:t>Type of </a:t>
                      </a:r>
                      <a:r>
                        <a:rPr lang="en-US" sz="1200" i="1" dirty="0">
                          <a:solidFill>
                            <a:schemeClr val="bg1"/>
                          </a:solidFill>
                          <a:latin typeface="Calibri" panose="020F0502020204030204" pitchFamily="34" charset="0"/>
                          <a:ea typeface="Calibri" panose="020F0502020204030204" pitchFamily="34" charset="0"/>
                          <a:cs typeface="Calibri" panose="020F0502020204030204" pitchFamily="34" charset="0"/>
                        </a:rPr>
                        <a:t>ESR1</a:t>
                      </a: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D538G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Y537S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Y537N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29/70</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24/61</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13/29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52/82</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46/60</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18/25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0.34 (0.21-0.53)</a:t>
                      </a:r>
                    </a:p>
                    <a:p>
                      <a:pPr algn="ct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0.29 (0.17-0.47)</a:t>
                      </a:r>
                    </a:p>
                    <a:p>
                      <a:pPr algn="ctr"/>
                      <a:r>
                        <a:rPr lang="en-US" sz="1200">
                          <a:solidFill>
                            <a:schemeClr val="bg1"/>
                          </a:solidFill>
                          <a:latin typeface="Calibri" panose="020F0502020204030204" pitchFamily="34" charset="0"/>
                          <a:ea typeface="Calibri" panose="020F0502020204030204" pitchFamily="34" charset="0"/>
                          <a:cs typeface="Calibri" panose="020F0502020204030204" pitchFamily="34" charset="0"/>
                        </a:rPr>
                        <a:t>0.44 (0.21-0.90)</a:t>
                      </a:r>
                      <a:endPar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79050828"/>
                  </a:ext>
                </a:extLst>
              </a:tr>
            </a:tbl>
          </a:graphicData>
        </a:graphic>
      </p:graphicFrame>
    </p:spTree>
    <p:extLst>
      <p:ext uri="{BB962C8B-B14F-4D97-AF65-F5344CB8AC3E}">
        <p14:creationId xmlns:p14="http://schemas.microsoft.com/office/powerpoint/2010/main" val="1024236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SERENA-6: </a:t>
            </a:r>
            <a:r>
              <a:rPr lang="en-US" dirty="0"/>
              <a:t>Additional Efficacy Outcomes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Turner.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2025. Abstr LBA4. Bidard. NEJM. 2025;</a:t>
            </a:r>
            <a:r>
              <a:rPr lang="en-US" altLang="en-US" sz="1200" dirty="0">
                <a:solidFill>
                  <a:srgbClr val="455560"/>
                </a:solidFill>
                <a:latin typeface="Calibri" panose="020F0502020204030204" pitchFamily="34" charset="0"/>
                <a:cs typeface="Arial" panose="020B0604020202020204" pitchFamily="34" charset="0"/>
              </a:rPr>
              <a: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a:t>
            </a:r>
            <a:r>
              <a:rPr lang="en-US" altLang="en-US" sz="1200" dirty="0">
                <a:solidFill>
                  <a:srgbClr val="455560"/>
                </a:solidFill>
                <a:latin typeface="Calibri" panose="020F0502020204030204" pitchFamily="34" charset="0"/>
                <a:cs typeface="Arial" panose="020B0604020202020204" pitchFamily="34" charset="0"/>
              </a:rPr>
              <a:t>p</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ub].</a:t>
            </a:r>
          </a:p>
        </p:txBody>
      </p:sp>
      <p:graphicFrame>
        <p:nvGraphicFramePr>
          <p:cNvPr id="2" name="Group 3">
            <a:extLst>
              <a:ext uri="{FF2B5EF4-FFF2-40B4-BE49-F238E27FC236}">
                <a16:creationId xmlns:a16="http://schemas.microsoft.com/office/drawing/2014/main" id="{B041C5D7-B520-E89F-DD2F-441F977EB1BE}"/>
              </a:ext>
            </a:extLst>
          </p:cNvPr>
          <p:cNvGraphicFramePr>
            <a:graphicFrameLocks/>
          </p:cNvGraphicFramePr>
          <p:nvPr>
            <p:extLst>
              <p:ext uri="{D42A27DB-BD31-4B8C-83A1-F6EECF244321}">
                <p14:modId xmlns:p14="http://schemas.microsoft.com/office/powerpoint/2010/main" val="2209438361"/>
              </p:ext>
            </p:extLst>
          </p:nvPr>
        </p:nvGraphicFramePr>
        <p:xfrm>
          <a:off x="723899" y="1611523"/>
          <a:ext cx="10753221" cy="2438460"/>
        </p:xfrm>
        <a:graphic>
          <a:graphicData uri="http://schemas.openxmlformats.org/drawingml/2006/table">
            <a:tbl>
              <a:tblPr/>
              <a:tblGrid>
                <a:gridCol w="4035318">
                  <a:extLst>
                    <a:ext uri="{9D8B030D-6E8A-4147-A177-3AD203B41FA5}">
                      <a16:colId xmlns:a16="http://schemas.microsoft.com/office/drawing/2014/main" val="20000"/>
                    </a:ext>
                  </a:extLst>
                </a:gridCol>
                <a:gridCol w="2239301">
                  <a:extLst>
                    <a:ext uri="{9D8B030D-6E8A-4147-A177-3AD203B41FA5}">
                      <a16:colId xmlns:a16="http://schemas.microsoft.com/office/drawing/2014/main" val="20001"/>
                    </a:ext>
                  </a:extLst>
                </a:gridCol>
                <a:gridCol w="2239301">
                  <a:extLst>
                    <a:ext uri="{9D8B030D-6E8A-4147-A177-3AD203B41FA5}">
                      <a16:colId xmlns:a16="http://schemas.microsoft.com/office/drawing/2014/main" val="20002"/>
                    </a:ext>
                  </a:extLst>
                </a:gridCol>
                <a:gridCol w="2239301">
                  <a:extLst>
                    <a:ext uri="{9D8B030D-6E8A-4147-A177-3AD203B41FA5}">
                      <a16:colId xmlns:a16="http://schemas.microsoft.com/office/drawing/2014/main" val="11487549"/>
                    </a:ext>
                  </a:extLst>
                </a:gridCol>
              </a:tblGrid>
              <a:tr h="7315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Cami + CDK4/6i</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AI + CDK4/6i</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Adjusted </a:t>
                      </a:r>
                      <a:br>
                        <a:rPr kumimoji="0" lang="en-US" sz="2000" b="1" i="0" u="none" strike="noStrike" cap="none" normalizeH="0" baseline="0">
                          <a:ln>
                            <a:noFill/>
                          </a:ln>
                          <a:solidFill>
                            <a:schemeClr val="tx1"/>
                          </a:solidFill>
                          <a:effectLst/>
                          <a:latin typeface="Calibri" panose="020F0502020204030204" pitchFamily="34" charset="0"/>
                        </a:rPr>
                      </a:br>
                      <a:r>
                        <a:rPr kumimoji="0" lang="en-US" sz="2000" b="1" i="0" u="none" strike="noStrike" cap="none" normalizeH="0" baseline="0">
                          <a:ln>
                            <a:noFill/>
                          </a:ln>
                          <a:solidFill>
                            <a:schemeClr val="tx1"/>
                          </a:solidFill>
                          <a:effectLst/>
                          <a:latin typeface="Calibri" panose="020F0502020204030204" pitchFamily="34" charset="0"/>
                        </a:rPr>
                        <a:t>Hazard Ratio </a:t>
                      </a:r>
                      <a:br>
                        <a:rPr kumimoji="0" lang="en-US" sz="2000" b="1" i="0" u="none" strike="noStrike" cap="none" normalizeH="0" baseline="0">
                          <a:ln>
                            <a:noFill/>
                          </a:ln>
                          <a:solidFill>
                            <a:schemeClr val="tx1"/>
                          </a:solidFill>
                          <a:effectLst/>
                          <a:latin typeface="Calibri" panose="020F0502020204030204" pitchFamily="34" charset="0"/>
                        </a:rPr>
                      </a:br>
                      <a:r>
                        <a:rPr kumimoji="0" lang="en-US" sz="2000" b="1" i="0" u="none" strike="noStrike" cap="none" normalizeH="0" baseline="0">
                          <a:ln>
                            <a:noFill/>
                          </a:ln>
                          <a:solidFill>
                            <a:schemeClr val="tx1"/>
                          </a:solidFill>
                          <a:effectLst/>
                          <a:latin typeface="Calibri" panose="020F0502020204030204" pitchFamily="34" charset="0"/>
                        </a:rPr>
                        <a:t>(95% CI)</a:t>
                      </a: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7315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12-mo PFS2,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85.4</a:t>
                      </a:r>
                      <a:endPar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74.4</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0.52 (0.33-0.81)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1" u="none" strike="noStrike" kern="1200" cap="none" normalizeH="0" baseline="0" noProof="0">
                          <a:ln>
                            <a:noFill/>
                          </a:ln>
                          <a:solidFill>
                            <a:schemeClr val="bg2">
                              <a:lumMod val="10000"/>
                            </a:schemeClr>
                          </a:solidFill>
                          <a:effectLst/>
                          <a:latin typeface="Calibri" panose="020F0502020204030204" pitchFamily="34" charset="0"/>
                          <a:ea typeface="+mn-ea"/>
                          <a:cs typeface="+mn-cs"/>
                        </a:rPr>
                        <a:t>P</a:t>
                      </a: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 = .0038*</a:t>
                      </a:r>
                      <a:endParaRPr kumimoji="0" lang="en-US" sz="2000" b="0" i="1"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528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Median TTD in global health status/QoL, mo (95% CI)</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(n = 107)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23.0 (13.8-NE)</a:t>
                      </a:r>
                      <a:endPar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(n = 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6.4 (2.8-14.0)</a:t>
                      </a:r>
                      <a:endPar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0.53 (0.33-0.82)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1" u="none" strike="noStrike" kern="1200" cap="none" normalizeH="0" baseline="0" noProof="0">
                          <a:ln>
                            <a:noFill/>
                          </a:ln>
                          <a:solidFill>
                            <a:schemeClr val="bg2">
                              <a:lumMod val="10000"/>
                            </a:schemeClr>
                          </a:solidFill>
                          <a:effectLst/>
                          <a:latin typeface="Calibri" panose="020F0502020204030204" pitchFamily="34" charset="0"/>
                          <a:ea typeface="+mn-ea"/>
                          <a:cs typeface="+mn-cs"/>
                        </a:rPr>
                        <a:t>P</a:t>
                      </a: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 &lt;.001</a:t>
                      </a:r>
                      <a:endParaRPr kumimoji="0" lang="en-US" sz="2000" b="0" i="1"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4" name="TextBox 3">
            <a:extLst>
              <a:ext uri="{FF2B5EF4-FFF2-40B4-BE49-F238E27FC236}">
                <a16:creationId xmlns:a16="http://schemas.microsoft.com/office/drawing/2014/main" id="{43292F3E-9EE2-FAFE-4E8E-8D54A2F796AB}"/>
              </a:ext>
            </a:extLst>
          </p:cNvPr>
          <p:cNvSpPr txBox="1"/>
          <p:nvPr/>
        </p:nvSpPr>
        <p:spPr bwMode="auto">
          <a:xfrm>
            <a:off x="604675" y="4036778"/>
            <a:ext cx="43779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*Threshold for significance at interm analysis is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.0001.</a:t>
            </a:r>
          </a:p>
        </p:txBody>
      </p:sp>
      <p:sp>
        <p:nvSpPr>
          <p:cNvPr id="5" name="Content Placeholder 4">
            <a:extLst>
              <a:ext uri="{FF2B5EF4-FFF2-40B4-BE49-F238E27FC236}">
                <a16:creationId xmlns:a16="http://schemas.microsoft.com/office/drawing/2014/main" id="{CB9753DB-9E78-4CDA-6580-B1DDB643841B}"/>
              </a:ext>
            </a:extLst>
          </p:cNvPr>
          <p:cNvSpPr>
            <a:spLocks noGrp="1"/>
          </p:cNvSpPr>
          <p:nvPr>
            <p:ph idx="1"/>
          </p:nvPr>
        </p:nvSpPr>
        <p:spPr>
          <a:xfrm>
            <a:off x="604675" y="4533685"/>
            <a:ext cx="10877529" cy="424610"/>
          </a:xfrm>
        </p:spPr>
        <p:txBody>
          <a:bodyPr/>
          <a:lstStyle/>
          <a:p>
            <a:r>
              <a:rPr lang="en-US" sz="2000" dirty="0"/>
              <a:t>Camizestrant + CDK4/6i also delayed TTD in pain vs AI + CDK4/6i</a:t>
            </a:r>
          </a:p>
        </p:txBody>
      </p:sp>
    </p:spTree>
    <p:extLst>
      <p:ext uri="{BB962C8B-B14F-4D97-AF65-F5344CB8AC3E}">
        <p14:creationId xmlns:p14="http://schemas.microsoft.com/office/powerpoint/2010/main" val="3300129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SERENA-6: </a:t>
            </a:r>
            <a:r>
              <a:rPr lang="en-US" dirty="0"/>
              <a:t>Safety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Turner.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2025. Abstr LBA4. Bidard. NEJM. 2025;</a:t>
            </a:r>
            <a:r>
              <a:rPr lang="en-US" altLang="en-US" sz="1200" dirty="0">
                <a:solidFill>
                  <a:srgbClr val="455560"/>
                </a:solidFill>
                <a:latin typeface="Calibri" panose="020F0502020204030204" pitchFamily="34" charset="0"/>
                <a:cs typeface="Arial" panose="020B0604020202020204" pitchFamily="34" charset="0"/>
              </a:rPr>
              <a: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a:t>
            </a:r>
            <a:r>
              <a:rPr lang="en-US" altLang="en-US" sz="1200" dirty="0">
                <a:solidFill>
                  <a:srgbClr val="455560"/>
                </a:solidFill>
                <a:latin typeface="Calibri" panose="020F0502020204030204" pitchFamily="34" charset="0"/>
                <a:cs typeface="Arial" panose="020B0604020202020204" pitchFamily="34" charset="0"/>
              </a:rPr>
              <a:t>p</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ub].</a:t>
            </a:r>
          </a:p>
        </p:txBody>
      </p:sp>
      <p:graphicFrame>
        <p:nvGraphicFramePr>
          <p:cNvPr id="3" name="Group 3">
            <a:extLst>
              <a:ext uri="{FF2B5EF4-FFF2-40B4-BE49-F238E27FC236}">
                <a16:creationId xmlns:a16="http://schemas.microsoft.com/office/drawing/2014/main" id="{10B4E231-C7A0-E36F-E127-F147DB89266D}"/>
              </a:ext>
            </a:extLst>
          </p:cNvPr>
          <p:cNvGraphicFramePr>
            <a:graphicFrameLocks/>
          </p:cNvGraphicFramePr>
          <p:nvPr>
            <p:extLst>
              <p:ext uri="{D42A27DB-BD31-4B8C-83A1-F6EECF244321}">
                <p14:modId xmlns:p14="http://schemas.microsoft.com/office/powerpoint/2010/main" val="2589717710"/>
              </p:ext>
            </p:extLst>
          </p:nvPr>
        </p:nvGraphicFramePr>
        <p:xfrm>
          <a:off x="709795" y="1513047"/>
          <a:ext cx="10772409" cy="4663440"/>
        </p:xfrm>
        <a:graphic>
          <a:graphicData uri="http://schemas.openxmlformats.org/drawingml/2006/table">
            <a:tbl>
              <a:tblPr/>
              <a:tblGrid>
                <a:gridCol w="5095071">
                  <a:extLst>
                    <a:ext uri="{9D8B030D-6E8A-4147-A177-3AD203B41FA5}">
                      <a16:colId xmlns:a16="http://schemas.microsoft.com/office/drawing/2014/main" val="20000"/>
                    </a:ext>
                  </a:extLst>
                </a:gridCol>
                <a:gridCol w="2838669">
                  <a:extLst>
                    <a:ext uri="{9D8B030D-6E8A-4147-A177-3AD203B41FA5}">
                      <a16:colId xmlns:a16="http://schemas.microsoft.com/office/drawing/2014/main" val="20001"/>
                    </a:ext>
                  </a:extLst>
                </a:gridCol>
                <a:gridCol w="283866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Cami + CDK4/6i</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155)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AI + CDK4/6i</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155)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AE,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145 (94)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93 (60)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135 (87)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71 (46)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SAE, n (%)</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16 (10)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19 (12)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77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Any AE leading to discontinuation,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Camizestrant/AI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CDK4/6i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Both camizestrant/AI and CDK4/6i</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 (1)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 (1)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48204054"/>
                  </a:ext>
                </a:extLst>
              </a:tr>
              <a:tr h="1598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Median treatment exposure,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Camizestrant/AI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CDK4/6i</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9.8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6.1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7579946"/>
                  </a:ext>
                </a:extLst>
              </a:tr>
              <a:tr h="1598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Mean relative dose intensity,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Camizestrant/AI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CDK4/6i</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99.6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98.8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99.7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99.5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90371781"/>
                  </a:ext>
                </a:extLst>
              </a:tr>
            </a:tbl>
          </a:graphicData>
        </a:graphic>
      </p:graphicFrame>
    </p:spTree>
    <p:extLst>
      <p:ext uri="{BB962C8B-B14F-4D97-AF65-F5344CB8AC3E}">
        <p14:creationId xmlns:p14="http://schemas.microsoft.com/office/powerpoint/2010/main" val="1224297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SERENA-6: </a:t>
            </a:r>
            <a:r>
              <a:rPr lang="en-US" dirty="0"/>
              <a:t>Most Frequent AEs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Turner.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2025. Abstr LBA4. Bidard. NEJM. 2025;</a:t>
            </a:r>
            <a:r>
              <a:rPr lang="en-US" altLang="en-US" sz="1200" dirty="0">
                <a:solidFill>
                  <a:srgbClr val="455560"/>
                </a:solidFill>
                <a:latin typeface="Calibri" panose="020F0502020204030204" pitchFamily="34" charset="0"/>
                <a:cs typeface="Arial" panose="020B0604020202020204" pitchFamily="34" charset="0"/>
              </a:rPr>
              <a: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a:t>
            </a:r>
            <a:r>
              <a:rPr lang="en-US" altLang="en-US" sz="1200" dirty="0">
                <a:solidFill>
                  <a:srgbClr val="455560"/>
                </a:solidFill>
                <a:latin typeface="Calibri" panose="020F0502020204030204" pitchFamily="34" charset="0"/>
                <a:cs typeface="Arial" panose="020B0604020202020204" pitchFamily="34" charset="0"/>
              </a:rPr>
              <a:t>p</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ub].</a:t>
            </a:r>
          </a:p>
        </p:txBody>
      </p:sp>
      <p:graphicFrame>
        <p:nvGraphicFramePr>
          <p:cNvPr id="2" name="Table 1">
            <a:extLst>
              <a:ext uri="{FF2B5EF4-FFF2-40B4-BE49-F238E27FC236}">
                <a16:creationId xmlns:a16="http://schemas.microsoft.com/office/drawing/2014/main" id="{C4844A70-1822-833E-D842-87C7D7A19848}"/>
              </a:ext>
            </a:extLst>
          </p:cNvPr>
          <p:cNvGraphicFramePr>
            <a:graphicFrameLocks noGrp="1"/>
          </p:cNvGraphicFramePr>
          <p:nvPr>
            <p:extLst>
              <p:ext uri="{D42A27DB-BD31-4B8C-83A1-F6EECF244321}">
                <p14:modId xmlns:p14="http://schemas.microsoft.com/office/powerpoint/2010/main" val="2975196641"/>
              </p:ext>
            </p:extLst>
          </p:nvPr>
        </p:nvGraphicFramePr>
        <p:xfrm>
          <a:off x="723898" y="1597454"/>
          <a:ext cx="7700966" cy="4480560"/>
        </p:xfrm>
        <a:graphic>
          <a:graphicData uri="http://schemas.openxmlformats.org/drawingml/2006/table">
            <a:tbl>
              <a:tblPr firstRow="1" bandRow="1">
                <a:tableStyleId>{5C22544A-7EE6-4342-B048-85BDC9FD1C3A}</a:tableStyleId>
              </a:tblPr>
              <a:tblGrid>
                <a:gridCol w="2371998">
                  <a:extLst>
                    <a:ext uri="{9D8B030D-6E8A-4147-A177-3AD203B41FA5}">
                      <a16:colId xmlns:a16="http://schemas.microsoft.com/office/drawing/2014/main" val="748279846"/>
                    </a:ext>
                  </a:extLst>
                </a:gridCol>
                <a:gridCol w="1332242">
                  <a:extLst>
                    <a:ext uri="{9D8B030D-6E8A-4147-A177-3AD203B41FA5}">
                      <a16:colId xmlns:a16="http://schemas.microsoft.com/office/drawing/2014/main" val="1544444969"/>
                    </a:ext>
                  </a:extLst>
                </a:gridCol>
                <a:gridCol w="1332242">
                  <a:extLst>
                    <a:ext uri="{9D8B030D-6E8A-4147-A177-3AD203B41FA5}">
                      <a16:colId xmlns:a16="http://schemas.microsoft.com/office/drawing/2014/main" val="3632755749"/>
                    </a:ext>
                  </a:extLst>
                </a:gridCol>
                <a:gridCol w="1332242">
                  <a:extLst>
                    <a:ext uri="{9D8B030D-6E8A-4147-A177-3AD203B41FA5}">
                      <a16:colId xmlns:a16="http://schemas.microsoft.com/office/drawing/2014/main" val="3003142347"/>
                    </a:ext>
                  </a:extLst>
                </a:gridCol>
                <a:gridCol w="1332242">
                  <a:extLst>
                    <a:ext uri="{9D8B030D-6E8A-4147-A177-3AD203B41FA5}">
                      <a16:colId xmlns:a16="http://schemas.microsoft.com/office/drawing/2014/main" val="3048797817"/>
                    </a:ext>
                  </a:extLst>
                </a:gridCol>
              </a:tblGrid>
              <a:tr h="210286">
                <a:tc rowSpan="2">
                  <a:txBody>
                    <a:bodyPr/>
                    <a:lstStyle/>
                    <a:p>
                      <a:r>
                        <a:rPr lang="en-US" sz="1800">
                          <a:latin typeface="Calibri" panose="020F0502020204030204" pitchFamily="34" charset="0"/>
                          <a:ea typeface="Calibri" panose="020F0502020204030204" pitchFamily="34" charset="0"/>
                          <a:cs typeface="Calibri" panose="020F0502020204030204" pitchFamily="34" charset="0"/>
                        </a:rPr>
                        <a:t>AEs Occurring in </a:t>
                      </a:r>
                      <a:br>
                        <a:rPr lang="en-US" sz="1800">
                          <a:latin typeface="Calibri" panose="020F0502020204030204" pitchFamily="34" charset="0"/>
                          <a:ea typeface="Calibri" panose="020F0502020204030204" pitchFamily="34" charset="0"/>
                          <a:cs typeface="Calibri" panose="020F0502020204030204" pitchFamily="34" charset="0"/>
                        </a:rPr>
                      </a:br>
                      <a:r>
                        <a:rPr lang="en-US" sz="1800">
                          <a:latin typeface="Calibri" panose="020F0502020204030204" pitchFamily="34" charset="0"/>
                          <a:ea typeface="Calibri" panose="020F0502020204030204" pitchFamily="34" charset="0"/>
                          <a:cs typeface="Calibri" panose="020F0502020204030204" pitchFamily="34" charset="0"/>
                        </a:rPr>
                        <a:t>≥10%, %</a:t>
                      </a:r>
                      <a:endParaRPr lang="en-US" sz="1800" dirty="0">
                        <a:latin typeface="Calibri" panose="020F0502020204030204" pitchFamily="34" charset="0"/>
                        <a:ea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Cami + CDK4/6i (n = 155)</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200" dirty="0">
                        <a:latin typeface="Calibri" panose="020F0502020204030204" pitchFamily="34" charset="0"/>
                        <a:ea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AI + CDK4/6i (n = 155)</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dirty="0"/>
                    </a:p>
                  </a:txBody>
                  <a:tcPr/>
                </a:tc>
                <a:extLst>
                  <a:ext uri="{0D108BD9-81ED-4DB2-BD59-A6C34878D82A}">
                    <a16:rowId xmlns:a16="http://schemas.microsoft.com/office/drawing/2014/main" val="670812852"/>
                  </a:ext>
                </a:extLst>
              </a:tr>
              <a:tr h="210286">
                <a:tc vMerge="1">
                  <a:txBody>
                    <a:bodyPr/>
                    <a:lstStyle/>
                    <a:p>
                      <a:endParaRPr lang="en-US" sz="14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3"/>
                    </a:solidFill>
                  </a:tcPr>
                </a:tc>
                <a:tc>
                  <a:txBody>
                    <a:bodyPr/>
                    <a:lstStyle/>
                    <a:p>
                      <a:pPr algn="ctr"/>
                      <a:r>
                        <a:rPr lang="en-US" sz="1800" b="1" dirty="0">
                          <a:solidFill>
                            <a:schemeClr val="tx1"/>
                          </a:solidFill>
                          <a:latin typeface="Calibri" panose="020F0502020204030204" pitchFamily="34" charset="0"/>
                          <a:ea typeface="Calibri" panose="020F0502020204030204" pitchFamily="34" charset="0"/>
                          <a:cs typeface="Calibri" panose="020F0502020204030204" pitchFamily="34" charset="0"/>
                        </a:rPr>
                        <a:t>Any Grade</a:t>
                      </a:r>
                    </a:p>
                  </a:txBody>
                  <a:tcPr anchor="ct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latin typeface="Calibri" panose="020F0502020204030204" pitchFamily="34" charset="0"/>
                          <a:ea typeface="Calibri" panose="020F0502020204030204" pitchFamily="34" charset="0"/>
                          <a:cs typeface="Calibri" panose="020F0502020204030204" pitchFamily="34" charset="0"/>
                        </a:rPr>
                        <a:t>Grade ≥3</a:t>
                      </a:r>
                    </a:p>
                  </a:txBody>
                  <a:tcPr anchor="ct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latin typeface="Calibri" panose="020F0502020204030204" pitchFamily="34" charset="0"/>
                          <a:ea typeface="Calibri" panose="020F0502020204030204" pitchFamily="34" charset="0"/>
                          <a:cs typeface="Calibri" panose="020F0502020204030204" pitchFamily="34" charset="0"/>
                        </a:rPr>
                        <a:t>Any Grade</a:t>
                      </a:r>
                    </a:p>
                  </a:txBody>
                  <a:tcPr anchor="ct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latin typeface="Calibri" panose="020F0502020204030204" pitchFamily="34" charset="0"/>
                          <a:ea typeface="Calibri" panose="020F0502020204030204" pitchFamily="34" charset="0"/>
                          <a:cs typeface="Calibri" panose="020F0502020204030204" pitchFamily="34" charset="0"/>
                        </a:rPr>
                        <a:t>Grade ≥3</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5709661"/>
                  </a:ext>
                </a:extLst>
              </a:tr>
              <a:tr h="2102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Hematologic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Leukopenia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55</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17</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17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45</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5</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45</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17</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34</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5</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4562517"/>
                  </a:ext>
                </a:extLst>
              </a:tr>
              <a:tr h="2102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Non-hematologic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Photopsia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Arthralgia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Dry eye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Back pain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Headache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20</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16</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15</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12</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10</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10</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9</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1</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1</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8</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17</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14</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7</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14</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10</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11</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1</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1</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1</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1</a:t>
                      </a:r>
                    </a:p>
                    <a:p>
                      <a:pPr algn="ct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68501458"/>
                  </a:ext>
                </a:extLst>
              </a:tr>
            </a:tbl>
          </a:graphicData>
        </a:graphic>
      </p:graphicFrame>
      <p:sp>
        <p:nvSpPr>
          <p:cNvPr id="3" name="Content Placeholder 1">
            <a:extLst>
              <a:ext uri="{FF2B5EF4-FFF2-40B4-BE49-F238E27FC236}">
                <a16:creationId xmlns:a16="http://schemas.microsoft.com/office/drawing/2014/main" id="{40104AE0-BC81-C26C-0F65-E9BC0F3DB732}"/>
              </a:ext>
            </a:extLst>
          </p:cNvPr>
          <p:cNvSpPr>
            <a:spLocks noGrp="1"/>
          </p:cNvSpPr>
          <p:nvPr>
            <p:ph idx="1"/>
          </p:nvPr>
        </p:nvSpPr>
        <p:spPr>
          <a:xfrm>
            <a:off x="8563428" y="1513047"/>
            <a:ext cx="3033486" cy="4650686"/>
          </a:xfrm>
        </p:spPr>
        <p:txBody>
          <a:bodyPr/>
          <a:lstStyle/>
          <a:p>
            <a:r>
              <a:rPr lang="en-US" sz="1800" dirty="0"/>
              <a:t>Incidence rates of neutropenia were similar between treatment arms when adjusted for exposure time</a:t>
            </a:r>
          </a:p>
          <a:p>
            <a:r>
              <a:rPr lang="en-US" sz="1800" dirty="0"/>
              <a:t>Photopsia did not affect daily activities</a:t>
            </a:r>
          </a:p>
          <a:p>
            <a:pPr lvl="1"/>
            <a:r>
              <a:rPr lang="en-US" sz="1600" dirty="0"/>
              <a:t>Most affected patients reported no/minimal impact on daily activities</a:t>
            </a:r>
          </a:p>
          <a:p>
            <a:pPr lvl="1"/>
            <a:r>
              <a:rPr lang="en-US" sz="1600" dirty="0"/>
              <a:t>Events typically ≤1 min, ≤3 days/wk, and reversible</a:t>
            </a:r>
          </a:p>
          <a:p>
            <a:pPr lvl="1"/>
            <a:r>
              <a:rPr lang="en-US" sz="1600" dirty="0"/>
              <a:t>No changes in eye structure or visual acuity</a:t>
            </a:r>
          </a:p>
        </p:txBody>
      </p:sp>
    </p:spTree>
    <p:extLst>
      <p:ext uri="{BB962C8B-B14F-4D97-AF65-F5344CB8AC3E}">
        <p14:creationId xmlns:p14="http://schemas.microsoft.com/office/powerpoint/2010/main" val="4244026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SERENA-6: </a:t>
            </a:r>
            <a:r>
              <a:rPr lang="en-US" altLang="en-US" dirty="0"/>
              <a:t>Investigators’ </a:t>
            </a:r>
            <a:r>
              <a:rPr lang="en-US" dirty="0"/>
              <a:t>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sz="2200" b="0" dirty="0">
                <a:solidFill>
                  <a:srgbClr val="000000"/>
                </a:solidFill>
                <a:effectLst/>
                <a:latin typeface="+mn-lt"/>
                <a:ea typeface="Times New Roman" panose="02020603050405020304" pitchFamily="18" charset="0"/>
                <a:cs typeface="Aptos" panose="020B0004020202020204" pitchFamily="34" charset="0"/>
              </a:rPr>
              <a:t>In the randomized </a:t>
            </a:r>
            <a:r>
              <a:rPr lang="en-US" sz="2200" dirty="0">
                <a:solidFill>
                  <a:srgbClr val="000000"/>
                </a:solidFill>
                <a:latin typeface="+mn-lt"/>
                <a:ea typeface="Times New Roman" panose="02020603050405020304" pitchFamily="18" charset="0"/>
                <a:cs typeface="Aptos" panose="020B0004020202020204" pitchFamily="34" charset="0"/>
              </a:rPr>
              <a:t>phase III </a:t>
            </a:r>
            <a:r>
              <a:rPr lang="en-US" altLang="en-US" sz="2200" dirty="0"/>
              <a:t>SERENA-6</a:t>
            </a:r>
            <a:r>
              <a:rPr lang="en-US" sz="2200" b="0" dirty="0">
                <a:solidFill>
                  <a:srgbClr val="000000"/>
                </a:solidFill>
                <a:effectLst/>
                <a:latin typeface="+mn-lt"/>
                <a:ea typeface="Times New Roman" panose="02020603050405020304" pitchFamily="18" charset="0"/>
                <a:cs typeface="Aptos" panose="020B0004020202020204" pitchFamily="34" charset="0"/>
              </a:rPr>
              <a:t> trial, switching from AI + CDK4/6i to camizestrant + continued CDK4/6i upon ctDNA detection of </a:t>
            </a:r>
            <a:r>
              <a:rPr lang="en-US" sz="2200" b="0" i="1" dirty="0">
                <a:solidFill>
                  <a:srgbClr val="000000"/>
                </a:solidFill>
                <a:effectLst/>
                <a:latin typeface="+mn-lt"/>
                <a:ea typeface="Times New Roman" panose="02020603050405020304" pitchFamily="18" charset="0"/>
                <a:cs typeface="Aptos" panose="020B0004020202020204" pitchFamily="34" charset="0"/>
              </a:rPr>
              <a:t>ESR1</a:t>
            </a:r>
            <a:r>
              <a:rPr lang="en-US" sz="2200" b="0" dirty="0">
                <a:solidFill>
                  <a:srgbClr val="000000"/>
                </a:solidFill>
                <a:effectLst/>
                <a:latin typeface="+mn-lt"/>
                <a:ea typeface="Times New Roman" panose="02020603050405020304" pitchFamily="18" charset="0"/>
                <a:cs typeface="Aptos" panose="020B0004020202020204" pitchFamily="34" charset="0"/>
              </a:rPr>
              <a:t>m during 1L therapy, ahead of clinical progression, significantly improved PFS </a:t>
            </a:r>
            <a:r>
              <a:rPr lang="en-US" sz="2200" dirty="0">
                <a:solidFill>
                  <a:srgbClr val="000000"/>
                </a:solidFill>
                <a:latin typeface="+mn-lt"/>
                <a:ea typeface="Times New Roman" panose="02020603050405020304" pitchFamily="18" charset="0"/>
                <a:cs typeface="Aptos" panose="020B0004020202020204" pitchFamily="34" charset="0"/>
              </a:rPr>
              <a:t>of</a:t>
            </a:r>
            <a:r>
              <a:rPr lang="en-US" sz="2200" b="0" dirty="0">
                <a:solidFill>
                  <a:srgbClr val="000000"/>
                </a:solidFill>
                <a:effectLst/>
                <a:latin typeface="+mn-lt"/>
                <a:ea typeface="Times New Roman" panose="02020603050405020304" pitchFamily="18" charset="0"/>
                <a:cs typeface="Aptos" panose="020B0004020202020204" pitchFamily="34" charset="0"/>
              </a:rPr>
              <a:t> patients with HR+/HER2- advanced breast cancer</a:t>
            </a:r>
          </a:p>
          <a:p>
            <a:pPr lvl="1"/>
            <a:r>
              <a:rPr lang="en-US" sz="2000" dirty="0">
                <a:solidFill>
                  <a:srgbClr val="000000"/>
                </a:solidFill>
                <a:latin typeface="+mn-lt"/>
              </a:rPr>
              <a:t>PFS benefit was observed across all clinically relevant patient subgroups</a:t>
            </a:r>
          </a:p>
          <a:p>
            <a:pPr lvl="1"/>
            <a:r>
              <a:rPr lang="en-US" sz="2000" dirty="0"/>
              <a:t>Camizestrant + CDK4/6i also delayed TTD in QoL and showed trend toward improved PFS2</a:t>
            </a:r>
          </a:p>
          <a:p>
            <a:r>
              <a:rPr lang="en-US" sz="2200" dirty="0"/>
              <a:t>Camizestrant + CDK4/6i was well tolerated, with a low rate of treatment discontinuation due to AEs</a:t>
            </a:r>
          </a:p>
          <a:p>
            <a:r>
              <a:rPr lang="en-US" sz="2200" dirty="0">
                <a:effectLst/>
                <a:latin typeface="+mn-lt"/>
              </a:rPr>
              <a:t>The investigators stated that SERENA-6 is the first global registrational phase III study </a:t>
            </a:r>
            <a:br>
              <a:rPr lang="en-US" sz="2200" dirty="0">
                <a:effectLst/>
                <a:latin typeface="+mn-lt"/>
              </a:rPr>
            </a:br>
            <a:r>
              <a:rPr lang="en-US" sz="2200" dirty="0">
                <a:effectLst/>
                <a:latin typeface="+mn-lt"/>
              </a:rPr>
              <a:t>to demonstrate the clinical utility of ctDNA monitoring to detect and treat emerging resistance in breast cancer, and that these</a:t>
            </a:r>
            <a:r>
              <a:rPr lang="en-US" altLang="en-US" sz="2200" dirty="0"/>
              <a:t> findings suggest that SERENA-6 approach has the potential to become a new treatment strategy to optimize 1L patient outcomes </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Turner.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2025. Abstr LBA4. Bidard. NEJM. 2025;</a:t>
            </a:r>
            <a:r>
              <a:rPr lang="en-US" altLang="en-US" sz="1200" dirty="0">
                <a:solidFill>
                  <a:srgbClr val="455560"/>
                </a:solidFill>
                <a:latin typeface="Calibri" panose="020F0502020204030204" pitchFamily="34" charset="0"/>
                <a:cs typeface="Arial" panose="020B0604020202020204" pitchFamily="34" charset="0"/>
              </a:rPr>
              <a: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a:t>
            </a:r>
            <a:r>
              <a:rPr lang="en-US" altLang="en-US" sz="1200" dirty="0">
                <a:solidFill>
                  <a:srgbClr val="455560"/>
                </a:solidFill>
                <a:latin typeface="Calibri" panose="020F0502020204030204" pitchFamily="34" charset="0"/>
                <a:cs typeface="Arial" panose="020B0604020202020204" pitchFamily="34" charset="0"/>
              </a:rPr>
              <a:t>p</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ub].</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2025!</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Leukemias and lymphomas</a:t>
            </a:r>
            <a:r>
              <a:rPr lang="en-US" sz="2200" dirty="0">
                <a:solidFill>
                  <a:srgbClr val="455560"/>
                </a:solidFill>
                <a:latin typeface="Calibri" panose="020F0502020204030204" pitchFamily="34" charset="0"/>
                <a:cs typeface="Arial" panose="020B0604020202020204" pitchFamily="34" charset="0"/>
              </a:rPr>
              <a:t>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rgbClr val="455560"/>
                </a:solidFill>
                <a:latin typeface="Calibri" panose="020F0502020204030204" pitchFamily="34" charset="0"/>
                <a:cs typeface="Arial" panose="020B0604020202020204" pitchFamily="34" charset="0"/>
              </a:rPr>
              <a:t>Lung cancer</a:t>
            </a:r>
            <a:endParaRPr lang="en-US" sz="2200" b="0" dirty="0">
              <a:solidFill>
                <a:srgbClr val="455560"/>
              </a:solidFill>
              <a:latin typeface="Calibri" panose="020F0502020204030204" pitchFamily="34" charset="0"/>
            </a:endParaRP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a:solidFill>
                  <a:srgbClr val="455560"/>
                </a:solidFill>
                <a:latin typeface="Calibri" panose="020F0502020204030204" pitchFamily="34" charset="0"/>
                <a:cs typeface="Arial" panose="020B0604020202020204" pitchFamily="34" charset="0"/>
              </a:rPr>
              <a:t>Genitourinary cancers </a:t>
            </a: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 </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221d7ca-44a6-49dd-890c-e5a2519c2017">
      <Terms xmlns="http://schemas.microsoft.com/office/infopath/2007/PartnerControls"/>
    </lcf76f155ced4ddcb4097134ff3c332f>
    <TaxCatchAll xmlns="22fd6914-46d4-4c7e-bbad-46e82841b69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D2E305C77A6F44D88B6ED7370BEBDC4" ma:contentTypeVersion="11" ma:contentTypeDescription="Create a new document." ma:contentTypeScope="" ma:versionID="277d071057cc1b2dd8b1f13092473adc">
  <xsd:schema xmlns:xsd="http://www.w3.org/2001/XMLSchema" xmlns:xs="http://www.w3.org/2001/XMLSchema" xmlns:p="http://schemas.microsoft.com/office/2006/metadata/properties" xmlns:ns2="e221d7ca-44a6-49dd-890c-e5a2519c2017" xmlns:ns3="22fd6914-46d4-4c7e-bbad-46e82841b69d" targetNamespace="http://schemas.microsoft.com/office/2006/metadata/properties" ma:root="true" ma:fieldsID="bba0b65ce352544d35321ae16cb716a6" ns2:_="" ns3:_="">
    <xsd:import namespace="e221d7ca-44a6-49dd-890c-e5a2519c2017"/>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21d7ca-44a6-49dd-890c-e5a2519c20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5189BC6-9D9B-4A9B-A6B3-2994B12D7BF8}">
  <ds:schemaRefs>
    <ds:schemaRef ds:uri="http://schemas.openxmlformats.org/package/2006/metadata/core-properties"/>
    <ds:schemaRef ds:uri="http://purl.org/dc/elements/1.1/"/>
    <ds:schemaRef ds:uri="http://schemas.microsoft.com/office/2006/documentManagement/types"/>
    <ds:schemaRef ds:uri="http://www.w3.org/XML/1998/namespace"/>
    <ds:schemaRef ds:uri="http://schemas.microsoft.com/office/infopath/2007/PartnerControls"/>
    <ds:schemaRef ds:uri="http://purl.org/dc/terms/"/>
    <ds:schemaRef ds:uri="http://schemas.microsoft.com/office/2006/metadata/properties"/>
    <ds:schemaRef ds:uri="e221d7ca-44a6-49dd-890c-e5a2519c2017"/>
    <ds:schemaRef ds:uri="22fd6914-46d4-4c7e-bbad-46e82841b69d"/>
    <ds:schemaRef ds:uri="http://purl.org/dc/dcmitype/"/>
  </ds:schemaRefs>
</ds:datastoreItem>
</file>

<file path=customXml/itemProps2.xml><?xml version="1.0" encoding="utf-8"?>
<ds:datastoreItem xmlns:ds="http://schemas.openxmlformats.org/officeDocument/2006/customXml" ds:itemID="{17A07860-6DF9-4327-BF08-512AFE4D8E30}">
  <ds:schemaRefs>
    <ds:schemaRef ds:uri="http://schemas.microsoft.com/sharepoint/v3/contenttype/forms"/>
  </ds:schemaRefs>
</ds:datastoreItem>
</file>

<file path=customXml/itemProps3.xml><?xml version="1.0" encoding="utf-8"?>
<ds:datastoreItem xmlns:ds="http://schemas.openxmlformats.org/officeDocument/2006/customXml" ds:itemID="{2A19A3EF-9762-4CD2-9FC3-A87C221B41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21d7ca-44a6-49dd-890c-e5a2519c2017"/>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3698</TotalTime>
  <Words>2098</Words>
  <Application>Microsoft Office PowerPoint</Application>
  <PresentationFormat>Widescreen</PresentationFormat>
  <Paragraphs>469</Paragraphs>
  <Slides>12</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Times</vt:lpstr>
      <vt:lpstr>Wingdings</vt:lpstr>
      <vt:lpstr>2022_CCO_Template</vt:lpstr>
      <vt:lpstr>SERENA-6: Phase III Trial of ctDNA-Guided Switch to Camizestrant + CDK4/6i vs Continued AI + CDK4/6i Following ESR1 Mutation Emergence in HR+/HER2- Advanced Breast Cancer</vt:lpstr>
      <vt:lpstr>About These Slides</vt:lpstr>
      <vt:lpstr>SERENA-6: Background</vt:lpstr>
      <vt:lpstr>SERENA-6: Study Design</vt:lpstr>
      <vt:lpstr>SERENA-6: Baseline Characteristics</vt:lpstr>
      <vt:lpstr>SERENA-6: PFS</vt:lpstr>
      <vt:lpstr>SERENA-6: PFS by Subgroup</vt:lpstr>
      <vt:lpstr>SERENA-6: Additional Efficacy Outcomes</vt:lpstr>
      <vt:lpstr>SERENA-6: Safety</vt:lpstr>
      <vt:lpstr>SERENA-6: Most Frequent AEs</vt:lpstr>
      <vt:lpstr>SERENA-6: Investigators’ Conclusions</vt:lpstr>
      <vt:lpstr>Go Online for More CCO  Coverage of ASCO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SERENA-6: Phase III Trial of ctDNA-Guided Switch to Camizestrant + CDK4/6i vs Continued AI + CDK4/6i Following ESR1 Mutation Emergence in HR+/HER2- Advanced Breast Cancer</dc:title>
  <dc:creator>Timothy Quill</dc:creator>
  <cp:lastModifiedBy>Valerie Wenzel</cp:lastModifiedBy>
  <cp:revision>15</cp:revision>
  <dcterms:created xsi:type="dcterms:W3CDTF">2024-05-30T12:33:52Z</dcterms:created>
  <dcterms:modified xsi:type="dcterms:W3CDTF">2025-07-28T13:48:24Z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0x010100FD2E305C77A6F44D88B6ED7370BEBDC4</vt:lpwstr>
  </property>
  <property fmtid="{D5CDD505-2E9C-101B-9397-08002B2CF9AE}" pid="3" name="MediaServiceImageTags">
    <vt:lpwstr/>
  </property>
</Properties>
</file>